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61" r:id="rId3"/>
    <p:sldId id="432" r:id="rId4"/>
    <p:sldId id="363" r:id="rId5"/>
    <p:sldId id="435" r:id="rId7"/>
    <p:sldId id="436" r:id="rId8"/>
    <p:sldId id="437" r:id="rId9"/>
    <p:sldId id="438" r:id="rId10"/>
    <p:sldId id="439" r:id="rId11"/>
    <p:sldId id="441" r:id="rId12"/>
    <p:sldId id="442" r:id="rId13"/>
    <p:sldId id="443" r:id="rId14"/>
    <p:sldId id="444" r:id="rId15"/>
    <p:sldId id="445" r:id="rId16"/>
    <p:sldId id="602" r:id="rId17"/>
    <p:sldId id="603" r:id="rId18"/>
    <p:sldId id="446" r:id="rId19"/>
    <p:sldId id="447" r:id="rId20"/>
    <p:sldId id="449" r:id="rId21"/>
    <p:sldId id="450" r:id="rId22"/>
    <p:sldId id="451" r:id="rId23"/>
    <p:sldId id="452" r:id="rId24"/>
    <p:sldId id="453" r:id="rId25"/>
    <p:sldId id="454" r:id="rId26"/>
    <p:sldId id="455" r:id="rId27"/>
    <p:sldId id="456" r:id="rId28"/>
    <p:sldId id="597" r:id="rId29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  <p:cmAuthor id="1" name="幸全" initials="幸全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4F4"/>
    <a:srgbClr val="445469"/>
    <a:srgbClr val="254C6A"/>
    <a:srgbClr val="264E6B"/>
    <a:srgbClr val="244C69"/>
    <a:srgbClr val="5C9FAE"/>
    <a:srgbClr val="2B5A7B"/>
    <a:srgbClr val="234A66"/>
    <a:srgbClr val="244B67"/>
    <a:srgbClr val="1240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howGuides="1">
      <p:cViewPr varScale="1">
        <p:scale>
          <a:sx n="97" d="100"/>
          <a:sy n="97" d="100"/>
        </p:scale>
        <p:origin x="96" y="246"/>
      </p:cViewPr>
      <p:guideLst>
        <p:guide orient="horz" pos="2165"/>
        <p:guide pos="286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commentAuthors" Target="commentAuthors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5522DA38-9F8A-41B6-BE35-30F647F09FB7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14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49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63E0D610-CAD3-40F9-B36C-E4DDD18E6997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24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072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277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277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277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481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686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891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096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301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505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29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710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915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0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4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325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105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0105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638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843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048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457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662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867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3081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0015" y="1451085"/>
            <a:ext cx="11332551" cy="364648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4105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2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561945" y="1041338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099873" y="3104038"/>
            <a:ext cx="2449031" cy="33587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099873" y="1036736"/>
            <a:ext cx="2449031" cy="196440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561945" y="3881535"/>
            <a:ext cx="2449031" cy="258125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5129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123222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698439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273657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848874" y="1924634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35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 spd="slow">
    <p:wipe/>
  </p:transition>
  <p:hf sldNum="0" hdr="0" ftr="0" dt="0"/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5" Type="http://schemas.openxmlformats.org/officeDocument/2006/relationships/notesSlide" Target="../notesSlides/notesSlide13.xml"/><Relationship Id="rId34" Type="http://schemas.openxmlformats.org/officeDocument/2006/relationships/slideLayout" Target="../slideLayouts/slideLayout5.xml"/><Relationship Id="rId33" Type="http://schemas.openxmlformats.org/officeDocument/2006/relationships/tags" Target="../tags/tag33.xml"/><Relationship Id="rId32" Type="http://schemas.openxmlformats.org/officeDocument/2006/relationships/tags" Target="../tags/tag32.xml"/><Relationship Id="rId31" Type="http://schemas.openxmlformats.org/officeDocument/2006/relationships/tags" Target="../tags/tag31.xml"/><Relationship Id="rId30" Type="http://schemas.openxmlformats.org/officeDocument/2006/relationships/tags" Target="../tags/tag30.xml"/><Relationship Id="rId3" Type="http://schemas.openxmlformats.org/officeDocument/2006/relationships/tags" Target="../tags/tag3.xml"/><Relationship Id="rId29" Type="http://schemas.openxmlformats.org/officeDocument/2006/relationships/tags" Target="../tags/tag29.xml"/><Relationship Id="rId28" Type="http://schemas.openxmlformats.org/officeDocument/2006/relationships/tags" Target="../tags/tag28.xml"/><Relationship Id="rId27" Type="http://schemas.openxmlformats.org/officeDocument/2006/relationships/tags" Target="../tags/tag27.xml"/><Relationship Id="rId26" Type="http://schemas.openxmlformats.org/officeDocument/2006/relationships/tags" Target="../tags/tag26.xml"/><Relationship Id="rId25" Type="http://schemas.openxmlformats.org/officeDocument/2006/relationships/tags" Target="../tags/tag25.xml"/><Relationship Id="rId24" Type="http://schemas.openxmlformats.org/officeDocument/2006/relationships/tags" Target="../tags/tag24.xml"/><Relationship Id="rId23" Type="http://schemas.openxmlformats.org/officeDocument/2006/relationships/tags" Target="../tags/tag23.xml"/><Relationship Id="rId22" Type="http://schemas.openxmlformats.org/officeDocument/2006/relationships/tags" Target="../tags/tag22.xml"/><Relationship Id="rId21" Type="http://schemas.openxmlformats.org/officeDocument/2006/relationships/tags" Target="../tags/tag21.xml"/><Relationship Id="rId20" Type="http://schemas.openxmlformats.org/officeDocument/2006/relationships/tags" Target="../tags/tag20.xml"/><Relationship Id="rId2" Type="http://schemas.openxmlformats.org/officeDocument/2006/relationships/tags" Target="../tags/tag2.xml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37.xml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文本框 5"/>
          <p:cNvSpPr txBox="1"/>
          <p:nvPr/>
        </p:nvSpPr>
        <p:spPr>
          <a:xfrm>
            <a:off x="1944688" y="2624138"/>
            <a:ext cx="8301037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8800" dirty="0">
                <a:solidFill>
                  <a:srgbClr val="2E4864"/>
                </a:solidFill>
                <a:latin typeface="方正中雅宋简" panose="02000000000000000000" charset="-122"/>
                <a:ea typeface="方正中雅宋简" panose="02000000000000000000" charset="-122"/>
              </a:rPr>
              <a:t>就业与创业指导</a:t>
            </a:r>
            <a:endParaRPr lang="zh-CN" altLang="en-US" sz="8800" dirty="0">
              <a:solidFill>
                <a:srgbClr val="2E4864"/>
              </a:solidFill>
              <a:latin typeface="方正中雅宋简" panose="02000000000000000000" charset="-122"/>
              <a:ea typeface="方正中雅宋简" panose="02000000000000000000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575425"/>
            <a:ext cx="1008062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1" name="文本框 5"/>
          <p:cNvSpPr txBox="1"/>
          <p:nvPr/>
        </p:nvSpPr>
        <p:spPr>
          <a:xfrm>
            <a:off x="4083050" y="4414838"/>
            <a:ext cx="402590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3200" dirty="0">
                <a:solidFill>
                  <a:srgbClr val="2E4864"/>
                </a:solidFill>
                <a:latin typeface="方正中雅宋简" panose="02000000000000000000" charset="-122"/>
                <a:ea typeface="方正中雅宋简" panose="02000000000000000000" charset="-122"/>
                <a:cs typeface="方正中雅宋简" panose="02000000000000000000" charset="-122"/>
              </a:rPr>
              <a:t>主编   刘金同</a:t>
            </a:r>
            <a:endParaRPr lang="zh-CN" altLang="en-US" sz="3200" dirty="0">
              <a:solidFill>
                <a:srgbClr val="2E4864"/>
              </a:solidFill>
              <a:latin typeface="方正中雅宋简" panose="02000000000000000000" charset="-122"/>
              <a:ea typeface="方正中雅宋简" panose="02000000000000000000" charset="-122"/>
              <a:cs typeface="方正中雅宋简" panose="02000000000000000000" charset="-122"/>
            </a:endParaRPr>
          </a:p>
        </p:txBody>
      </p:sp>
      <p:sp>
        <p:nvSpPr>
          <p:cNvPr id="27" name="文本框 5"/>
          <p:cNvSpPr txBox="1">
            <a:spLocks noChangeArrowheads="1"/>
          </p:cNvSpPr>
          <p:nvPr/>
        </p:nvSpPr>
        <p:spPr bwMode="auto">
          <a:xfrm>
            <a:off x="9909175" y="6284913"/>
            <a:ext cx="224631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defTabSz="91376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35" b="1" strike="noStrike" noProof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  <a:cs typeface="+mn-cs"/>
              </a:rPr>
              <a:t>北京出版社</a:t>
            </a:r>
            <a:endParaRPr lang="zh-CN" altLang="en-US" sz="2135" b="1" strike="noStrike" noProof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5601" name="组合 13"/>
          <p:cNvGrpSpPr/>
          <p:nvPr/>
        </p:nvGrpSpPr>
        <p:grpSpPr>
          <a:xfrm>
            <a:off x="673100" y="485776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5608" name="文本框 5"/>
          <p:cNvSpPr txBox="1"/>
          <p:nvPr/>
        </p:nvSpPr>
        <p:spPr>
          <a:xfrm>
            <a:off x="819150" y="640557"/>
            <a:ext cx="385763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02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5609" name="文本框 5"/>
          <p:cNvSpPr txBox="1"/>
          <p:nvPr/>
        </p:nvSpPr>
        <p:spPr>
          <a:xfrm>
            <a:off x="1576388" y="579438"/>
            <a:ext cx="38557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就业与创业指导课程的任务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5610" name="组合 28"/>
          <p:cNvGrpSpPr/>
          <p:nvPr/>
        </p:nvGrpSpPr>
        <p:grpSpPr>
          <a:xfrm rot="0">
            <a:off x="5827395" y="1422400"/>
            <a:ext cx="537845" cy="5257800"/>
            <a:chOff x="9846542" y="1813000"/>
            <a:chExt cx="658088" cy="4387216"/>
          </a:xfrm>
        </p:grpSpPr>
        <p:sp>
          <p:nvSpPr>
            <p:cNvPr id="30" name="KSO_Shape"/>
            <p:cNvSpPr/>
            <p:nvPr/>
          </p:nvSpPr>
          <p:spPr bwMode="auto">
            <a:xfrm>
              <a:off x="9846542" y="1813000"/>
              <a:ext cx="658088" cy="1078832"/>
            </a:xfrm>
            <a:custGeom>
              <a:avLst/>
              <a:gdLst>
                <a:gd name="T0" fmla="*/ 1029029 w 3535"/>
                <a:gd name="T1" fmla="*/ 1156466 h 5800"/>
                <a:gd name="T2" fmla="*/ 818493 w 3535"/>
                <a:gd name="T3" fmla="*/ 1179458 h 5800"/>
                <a:gd name="T4" fmla="*/ 848054 w 3535"/>
                <a:gd name="T5" fmla="*/ 1077639 h 5800"/>
                <a:gd name="T6" fmla="*/ 875315 w 3535"/>
                <a:gd name="T7" fmla="*/ 972864 h 5800"/>
                <a:gd name="T8" fmla="*/ 898635 w 3535"/>
                <a:gd name="T9" fmla="*/ 868417 h 5800"/>
                <a:gd name="T10" fmla="*/ 916371 w 3535"/>
                <a:gd name="T11" fmla="*/ 767255 h 5800"/>
                <a:gd name="T12" fmla="*/ 926553 w 3535"/>
                <a:gd name="T13" fmla="*/ 672662 h 5800"/>
                <a:gd name="T14" fmla="*/ 927538 w 3535"/>
                <a:gd name="T15" fmla="*/ 635876 h 5800"/>
                <a:gd name="T16" fmla="*/ 926553 w 3535"/>
                <a:gd name="T17" fmla="*/ 582996 h 5800"/>
                <a:gd name="T18" fmla="*/ 921955 w 3535"/>
                <a:gd name="T19" fmla="*/ 531429 h 5800"/>
                <a:gd name="T20" fmla="*/ 914072 w 3535"/>
                <a:gd name="T21" fmla="*/ 481505 h 5800"/>
                <a:gd name="T22" fmla="*/ 903233 w 3535"/>
                <a:gd name="T23" fmla="*/ 433223 h 5800"/>
                <a:gd name="T24" fmla="*/ 889438 w 3535"/>
                <a:gd name="T25" fmla="*/ 387241 h 5800"/>
                <a:gd name="T26" fmla="*/ 873673 w 3535"/>
                <a:gd name="T27" fmla="*/ 342900 h 5800"/>
                <a:gd name="T28" fmla="*/ 855936 w 3535"/>
                <a:gd name="T29" fmla="*/ 301187 h 5800"/>
                <a:gd name="T30" fmla="*/ 836230 w 3535"/>
                <a:gd name="T31" fmla="*/ 261773 h 5800"/>
                <a:gd name="T32" fmla="*/ 808640 w 3535"/>
                <a:gd name="T33" fmla="*/ 212178 h 5800"/>
                <a:gd name="T34" fmla="*/ 763314 w 3535"/>
                <a:gd name="T35" fmla="*/ 146816 h 5800"/>
                <a:gd name="T36" fmla="*/ 717660 w 3535"/>
                <a:gd name="T37" fmla="*/ 92622 h 5800"/>
                <a:gd name="T38" fmla="*/ 673319 w 3535"/>
                <a:gd name="T39" fmla="*/ 50253 h 5800"/>
                <a:gd name="T40" fmla="*/ 632592 w 3535"/>
                <a:gd name="T41" fmla="*/ 20035 h 5800"/>
                <a:gd name="T42" fmla="*/ 608943 w 3535"/>
                <a:gd name="T43" fmla="*/ 7226 h 5800"/>
                <a:gd name="T44" fmla="*/ 593835 w 3535"/>
                <a:gd name="T45" fmla="*/ 1971 h 5800"/>
                <a:gd name="T46" fmla="*/ 580697 w 3535"/>
                <a:gd name="T47" fmla="*/ 0 h 5800"/>
                <a:gd name="T48" fmla="*/ 572486 w 3535"/>
                <a:gd name="T49" fmla="*/ 657 h 5800"/>
                <a:gd name="T50" fmla="*/ 558034 w 3535"/>
                <a:gd name="T51" fmla="*/ 5255 h 5800"/>
                <a:gd name="T52" fmla="*/ 541283 w 3535"/>
                <a:gd name="T53" fmla="*/ 12809 h 5800"/>
                <a:gd name="T54" fmla="*/ 502526 w 3535"/>
                <a:gd name="T55" fmla="*/ 38428 h 5800"/>
                <a:gd name="T56" fmla="*/ 459171 w 3535"/>
                <a:gd name="T57" fmla="*/ 77185 h 5800"/>
                <a:gd name="T58" fmla="*/ 413517 w 3535"/>
                <a:gd name="T59" fmla="*/ 127438 h 5800"/>
                <a:gd name="T60" fmla="*/ 368191 w 3535"/>
                <a:gd name="T61" fmla="*/ 189515 h 5800"/>
                <a:gd name="T62" fmla="*/ 332390 w 3535"/>
                <a:gd name="T63" fmla="*/ 248635 h 5800"/>
                <a:gd name="T64" fmla="*/ 312026 w 3535"/>
                <a:gd name="T65" fmla="*/ 287721 h 5800"/>
                <a:gd name="T66" fmla="*/ 293633 w 3535"/>
                <a:gd name="T67" fmla="*/ 328777 h 5800"/>
                <a:gd name="T68" fmla="*/ 277210 w 3535"/>
                <a:gd name="T69" fmla="*/ 371803 h 5800"/>
                <a:gd name="T70" fmla="*/ 263087 w 3535"/>
                <a:gd name="T71" fmla="*/ 417458 h 5800"/>
                <a:gd name="T72" fmla="*/ 250935 w 3535"/>
                <a:gd name="T73" fmla="*/ 465083 h 5800"/>
                <a:gd name="T74" fmla="*/ 242066 w 3535"/>
                <a:gd name="T75" fmla="*/ 514350 h 5800"/>
                <a:gd name="T76" fmla="*/ 236483 w 3535"/>
                <a:gd name="T77" fmla="*/ 565588 h 5800"/>
                <a:gd name="T78" fmla="*/ 233855 w 3535"/>
                <a:gd name="T79" fmla="*/ 618468 h 5800"/>
                <a:gd name="T80" fmla="*/ 235169 w 3535"/>
                <a:gd name="T81" fmla="*/ 672662 h 5800"/>
                <a:gd name="T82" fmla="*/ 241410 w 3535"/>
                <a:gd name="T83" fmla="*/ 734739 h 5800"/>
                <a:gd name="T84" fmla="*/ 256190 w 3535"/>
                <a:gd name="T85" fmla="*/ 834259 h 5800"/>
                <a:gd name="T86" fmla="*/ 277867 w 3535"/>
                <a:gd name="T87" fmla="*/ 938048 h 5800"/>
                <a:gd name="T88" fmla="*/ 304143 w 3535"/>
                <a:gd name="T89" fmla="*/ 1043152 h 5800"/>
                <a:gd name="T90" fmla="*/ 333047 w 3535"/>
                <a:gd name="T91" fmla="*/ 1146284 h 5800"/>
                <a:gd name="T92" fmla="*/ 132693 w 3535"/>
                <a:gd name="T93" fmla="*/ 1156466 h 5800"/>
                <a:gd name="T94" fmla="*/ 580697 w 3535"/>
                <a:gd name="T95" fmla="*/ 1905000 h 580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535" h="5800">
                  <a:moveTo>
                    <a:pt x="2174" y="4724"/>
                  </a:moveTo>
                  <a:lnTo>
                    <a:pt x="3535" y="5397"/>
                  </a:lnTo>
                  <a:lnTo>
                    <a:pt x="3133" y="3521"/>
                  </a:lnTo>
                  <a:lnTo>
                    <a:pt x="2462" y="3691"/>
                  </a:lnTo>
                  <a:lnTo>
                    <a:pt x="2492" y="3591"/>
                  </a:lnTo>
                  <a:lnTo>
                    <a:pt x="2523" y="3490"/>
                  </a:lnTo>
                  <a:lnTo>
                    <a:pt x="2552" y="3385"/>
                  </a:lnTo>
                  <a:lnTo>
                    <a:pt x="2582" y="3281"/>
                  </a:lnTo>
                  <a:lnTo>
                    <a:pt x="2611" y="3176"/>
                  </a:lnTo>
                  <a:lnTo>
                    <a:pt x="2638" y="3069"/>
                  </a:lnTo>
                  <a:lnTo>
                    <a:pt x="2665" y="2962"/>
                  </a:lnTo>
                  <a:lnTo>
                    <a:pt x="2691" y="2856"/>
                  </a:lnTo>
                  <a:lnTo>
                    <a:pt x="2714" y="2749"/>
                  </a:lnTo>
                  <a:lnTo>
                    <a:pt x="2736" y="2644"/>
                  </a:lnTo>
                  <a:lnTo>
                    <a:pt x="2757" y="2540"/>
                  </a:lnTo>
                  <a:lnTo>
                    <a:pt x="2774" y="2437"/>
                  </a:lnTo>
                  <a:lnTo>
                    <a:pt x="2790" y="2336"/>
                  </a:lnTo>
                  <a:lnTo>
                    <a:pt x="2802" y="2237"/>
                  </a:lnTo>
                  <a:lnTo>
                    <a:pt x="2813" y="2141"/>
                  </a:lnTo>
                  <a:lnTo>
                    <a:pt x="2821" y="2048"/>
                  </a:lnTo>
                  <a:lnTo>
                    <a:pt x="2823" y="1992"/>
                  </a:lnTo>
                  <a:lnTo>
                    <a:pt x="2824" y="1936"/>
                  </a:lnTo>
                  <a:lnTo>
                    <a:pt x="2824" y="1883"/>
                  </a:lnTo>
                  <a:lnTo>
                    <a:pt x="2823" y="1829"/>
                  </a:lnTo>
                  <a:lnTo>
                    <a:pt x="2821" y="1775"/>
                  </a:lnTo>
                  <a:lnTo>
                    <a:pt x="2817" y="1722"/>
                  </a:lnTo>
                  <a:lnTo>
                    <a:pt x="2813" y="1669"/>
                  </a:lnTo>
                  <a:lnTo>
                    <a:pt x="2807" y="1618"/>
                  </a:lnTo>
                  <a:lnTo>
                    <a:pt x="2800" y="1566"/>
                  </a:lnTo>
                  <a:lnTo>
                    <a:pt x="2791" y="1515"/>
                  </a:lnTo>
                  <a:lnTo>
                    <a:pt x="2783" y="1466"/>
                  </a:lnTo>
                  <a:lnTo>
                    <a:pt x="2773" y="1416"/>
                  </a:lnTo>
                  <a:lnTo>
                    <a:pt x="2762" y="1367"/>
                  </a:lnTo>
                  <a:lnTo>
                    <a:pt x="2750" y="1319"/>
                  </a:lnTo>
                  <a:lnTo>
                    <a:pt x="2736" y="1271"/>
                  </a:lnTo>
                  <a:lnTo>
                    <a:pt x="2723" y="1224"/>
                  </a:lnTo>
                  <a:lnTo>
                    <a:pt x="2708" y="1179"/>
                  </a:lnTo>
                  <a:lnTo>
                    <a:pt x="2693" y="1132"/>
                  </a:lnTo>
                  <a:lnTo>
                    <a:pt x="2677" y="1088"/>
                  </a:lnTo>
                  <a:lnTo>
                    <a:pt x="2660" y="1044"/>
                  </a:lnTo>
                  <a:lnTo>
                    <a:pt x="2643" y="1001"/>
                  </a:lnTo>
                  <a:lnTo>
                    <a:pt x="2625" y="958"/>
                  </a:lnTo>
                  <a:lnTo>
                    <a:pt x="2606" y="917"/>
                  </a:lnTo>
                  <a:lnTo>
                    <a:pt x="2587" y="876"/>
                  </a:lnTo>
                  <a:lnTo>
                    <a:pt x="2567" y="836"/>
                  </a:lnTo>
                  <a:lnTo>
                    <a:pt x="2546" y="797"/>
                  </a:lnTo>
                  <a:lnTo>
                    <a:pt x="2525" y="757"/>
                  </a:lnTo>
                  <a:lnTo>
                    <a:pt x="2505" y="719"/>
                  </a:lnTo>
                  <a:lnTo>
                    <a:pt x="2462" y="646"/>
                  </a:lnTo>
                  <a:lnTo>
                    <a:pt x="2416" y="577"/>
                  </a:lnTo>
                  <a:lnTo>
                    <a:pt x="2371" y="511"/>
                  </a:lnTo>
                  <a:lnTo>
                    <a:pt x="2324" y="447"/>
                  </a:lnTo>
                  <a:lnTo>
                    <a:pt x="2278" y="388"/>
                  </a:lnTo>
                  <a:lnTo>
                    <a:pt x="2231" y="333"/>
                  </a:lnTo>
                  <a:lnTo>
                    <a:pt x="2185" y="282"/>
                  </a:lnTo>
                  <a:lnTo>
                    <a:pt x="2139" y="235"/>
                  </a:lnTo>
                  <a:lnTo>
                    <a:pt x="2094" y="191"/>
                  </a:lnTo>
                  <a:lnTo>
                    <a:pt x="2050" y="153"/>
                  </a:lnTo>
                  <a:lnTo>
                    <a:pt x="2007" y="117"/>
                  </a:lnTo>
                  <a:lnTo>
                    <a:pt x="1965" y="87"/>
                  </a:lnTo>
                  <a:lnTo>
                    <a:pt x="1926" y="61"/>
                  </a:lnTo>
                  <a:lnTo>
                    <a:pt x="1889" y="39"/>
                  </a:lnTo>
                  <a:lnTo>
                    <a:pt x="1871" y="30"/>
                  </a:lnTo>
                  <a:lnTo>
                    <a:pt x="1854" y="22"/>
                  </a:lnTo>
                  <a:lnTo>
                    <a:pt x="1838" y="16"/>
                  </a:lnTo>
                  <a:lnTo>
                    <a:pt x="1823" y="10"/>
                  </a:lnTo>
                  <a:lnTo>
                    <a:pt x="1808" y="6"/>
                  </a:lnTo>
                  <a:lnTo>
                    <a:pt x="1794" y="2"/>
                  </a:lnTo>
                  <a:lnTo>
                    <a:pt x="1780" y="1"/>
                  </a:lnTo>
                  <a:lnTo>
                    <a:pt x="1768" y="0"/>
                  </a:lnTo>
                  <a:lnTo>
                    <a:pt x="1757" y="1"/>
                  </a:lnTo>
                  <a:lnTo>
                    <a:pt x="1743" y="2"/>
                  </a:lnTo>
                  <a:lnTo>
                    <a:pt x="1729" y="6"/>
                  </a:lnTo>
                  <a:lnTo>
                    <a:pt x="1714" y="10"/>
                  </a:lnTo>
                  <a:lnTo>
                    <a:pt x="1699" y="16"/>
                  </a:lnTo>
                  <a:lnTo>
                    <a:pt x="1682" y="22"/>
                  </a:lnTo>
                  <a:lnTo>
                    <a:pt x="1666" y="30"/>
                  </a:lnTo>
                  <a:lnTo>
                    <a:pt x="1648" y="39"/>
                  </a:lnTo>
                  <a:lnTo>
                    <a:pt x="1611" y="61"/>
                  </a:lnTo>
                  <a:lnTo>
                    <a:pt x="1572" y="87"/>
                  </a:lnTo>
                  <a:lnTo>
                    <a:pt x="1530" y="117"/>
                  </a:lnTo>
                  <a:lnTo>
                    <a:pt x="1487" y="153"/>
                  </a:lnTo>
                  <a:lnTo>
                    <a:pt x="1443" y="191"/>
                  </a:lnTo>
                  <a:lnTo>
                    <a:pt x="1398" y="235"/>
                  </a:lnTo>
                  <a:lnTo>
                    <a:pt x="1352" y="282"/>
                  </a:lnTo>
                  <a:lnTo>
                    <a:pt x="1306" y="333"/>
                  </a:lnTo>
                  <a:lnTo>
                    <a:pt x="1259" y="388"/>
                  </a:lnTo>
                  <a:lnTo>
                    <a:pt x="1213" y="447"/>
                  </a:lnTo>
                  <a:lnTo>
                    <a:pt x="1166" y="511"/>
                  </a:lnTo>
                  <a:lnTo>
                    <a:pt x="1121" y="577"/>
                  </a:lnTo>
                  <a:lnTo>
                    <a:pt x="1075" y="646"/>
                  </a:lnTo>
                  <a:lnTo>
                    <a:pt x="1032" y="719"/>
                  </a:lnTo>
                  <a:lnTo>
                    <a:pt x="1012" y="757"/>
                  </a:lnTo>
                  <a:lnTo>
                    <a:pt x="991" y="797"/>
                  </a:lnTo>
                  <a:lnTo>
                    <a:pt x="970" y="836"/>
                  </a:lnTo>
                  <a:lnTo>
                    <a:pt x="950" y="876"/>
                  </a:lnTo>
                  <a:lnTo>
                    <a:pt x="931" y="917"/>
                  </a:lnTo>
                  <a:lnTo>
                    <a:pt x="912" y="958"/>
                  </a:lnTo>
                  <a:lnTo>
                    <a:pt x="894" y="1001"/>
                  </a:lnTo>
                  <a:lnTo>
                    <a:pt x="877" y="1044"/>
                  </a:lnTo>
                  <a:lnTo>
                    <a:pt x="860" y="1088"/>
                  </a:lnTo>
                  <a:lnTo>
                    <a:pt x="844" y="1132"/>
                  </a:lnTo>
                  <a:lnTo>
                    <a:pt x="829" y="1179"/>
                  </a:lnTo>
                  <a:lnTo>
                    <a:pt x="814" y="1224"/>
                  </a:lnTo>
                  <a:lnTo>
                    <a:pt x="801" y="1271"/>
                  </a:lnTo>
                  <a:lnTo>
                    <a:pt x="787" y="1319"/>
                  </a:lnTo>
                  <a:lnTo>
                    <a:pt x="775" y="1367"/>
                  </a:lnTo>
                  <a:lnTo>
                    <a:pt x="764" y="1416"/>
                  </a:lnTo>
                  <a:lnTo>
                    <a:pt x="754" y="1466"/>
                  </a:lnTo>
                  <a:lnTo>
                    <a:pt x="746" y="1515"/>
                  </a:lnTo>
                  <a:lnTo>
                    <a:pt x="737" y="1566"/>
                  </a:lnTo>
                  <a:lnTo>
                    <a:pt x="730" y="1618"/>
                  </a:lnTo>
                  <a:lnTo>
                    <a:pt x="723" y="1669"/>
                  </a:lnTo>
                  <a:lnTo>
                    <a:pt x="720" y="1722"/>
                  </a:lnTo>
                  <a:lnTo>
                    <a:pt x="716" y="1775"/>
                  </a:lnTo>
                  <a:lnTo>
                    <a:pt x="714" y="1829"/>
                  </a:lnTo>
                  <a:lnTo>
                    <a:pt x="712" y="1883"/>
                  </a:lnTo>
                  <a:lnTo>
                    <a:pt x="712" y="1936"/>
                  </a:lnTo>
                  <a:lnTo>
                    <a:pt x="714" y="1992"/>
                  </a:lnTo>
                  <a:lnTo>
                    <a:pt x="716" y="2048"/>
                  </a:lnTo>
                  <a:lnTo>
                    <a:pt x="723" y="2141"/>
                  </a:lnTo>
                  <a:lnTo>
                    <a:pt x="735" y="2237"/>
                  </a:lnTo>
                  <a:lnTo>
                    <a:pt x="747" y="2336"/>
                  </a:lnTo>
                  <a:lnTo>
                    <a:pt x="763" y="2437"/>
                  </a:lnTo>
                  <a:lnTo>
                    <a:pt x="780" y="2540"/>
                  </a:lnTo>
                  <a:lnTo>
                    <a:pt x="801" y="2644"/>
                  </a:lnTo>
                  <a:lnTo>
                    <a:pt x="823" y="2749"/>
                  </a:lnTo>
                  <a:lnTo>
                    <a:pt x="846" y="2856"/>
                  </a:lnTo>
                  <a:lnTo>
                    <a:pt x="872" y="2962"/>
                  </a:lnTo>
                  <a:lnTo>
                    <a:pt x="899" y="3069"/>
                  </a:lnTo>
                  <a:lnTo>
                    <a:pt x="926" y="3176"/>
                  </a:lnTo>
                  <a:lnTo>
                    <a:pt x="955" y="3281"/>
                  </a:lnTo>
                  <a:lnTo>
                    <a:pt x="985" y="3385"/>
                  </a:lnTo>
                  <a:lnTo>
                    <a:pt x="1014" y="3490"/>
                  </a:lnTo>
                  <a:lnTo>
                    <a:pt x="1045" y="3591"/>
                  </a:lnTo>
                  <a:lnTo>
                    <a:pt x="1075" y="3691"/>
                  </a:lnTo>
                  <a:lnTo>
                    <a:pt x="404" y="3521"/>
                  </a:lnTo>
                  <a:lnTo>
                    <a:pt x="0" y="5397"/>
                  </a:lnTo>
                  <a:lnTo>
                    <a:pt x="1362" y="4724"/>
                  </a:lnTo>
                  <a:lnTo>
                    <a:pt x="1768" y="5800"/>
                  </a:lnTo>
                  <a:lnTo>
                    <a:pt x="2174" y="4724"/>
                  </a:lnTo>
                  <a:close/>
                </a:path>
              </a:pathLst>
            </a:custGeom>
            <a:solidFill>
              <a:srgbClr val="124062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anose="020B0503020204020204" charset="-122"/>
                <a:cs typeface="+mn-cs"/>
                <a:sym typeface="Bebas" pitchFamily="2" charset="0"/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9922624" y="2891833"/>
              <a:ext cx="504350" cy="3308383"/>
            </a:xfrm>
            <a:custGeom>
              <a:avLst/>
              <a:gdLst>
                <a:gd name="connsiteX0" fmla="*/ 243936 w 504350"/>
                <a:gd name="connsiteY0" fmla="*/ 0 h 3308383"/>
                <a:gd name="connsiteX1" fmla="*/ 260414 w 504350"/>
                <a:gd name="connsiteY1" fmla="*/ 0 h 3308383"/>
                <a:gd name="connsiteX2" fmla="*/ 263584 w 504350"/>
                <a:gd name="connsiteY2" fmla="*/ 338513 h 3308383"/>
                <a:gd name="connsiteX3" fmla="*/ 296771 w 504350"/>
                <a:gd name="connsiteY3" fmla="*/ 1250864 h 3308383"/>
                <a:gd name="connsiteX4" fmla="*/ 480386 w 504350"/>
                <a:gd name="connsiteY4" fmla="*/ 3188542 h 3308383"/>
                <a:gd name="connsiteX5" fmla="*/ 504350 w 504350"/>
                <a:gd name="connsiteY5" fmla="*/ 3308383 h 3308383"/>
                <a:gd name="connsiteX6" fmla="*/ 0 w 504350"/>
                <a:gd name="connsiteY6" fmla="*/ 3308383 h 3308383"/>
                <a:gd name="connsiteX7" fmla="*/ 23964 w 504350"/>
                <a:gd name="connsiteY7" fmla="*/ 3188542 h 3308383"/>
                <a:gd name="connsiteX8" fmla="*/ 207580 w 504350"/>
                <a:gd name="connsiteY8" fmla="*/ 1250864 h 3308383"/>
                <a:gd name="connsiteX9" fmla="*/ 240766 w 504350"/>
                <a:gd name="connsiteY9" fmla="*/ 338513 h 3308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4350" h="3308383">
                  <a:moveTo>
                    <a:pt x="243936" y="0"/>
                  </a:moveTo>
                  <a:lnTo>
                    <a:pt x="260414" y="0"/>
                  </a:lnTo>
                  <a:lnTo>
                    <a:pt x="263584" y="338513"/>
                  </a:lnTo>
                  <a:cubicBezTo>
                    <a:pt x="268875" y="619190"/>
                    <a:pt x="279825" y="927510"/>
                    <a:pt x="296771" y="1250864"/>
                  </a:cubicBezTo>
                  <a:cubicBezTo>
                    <a:pt x="339136" y="2059247"/>
                    <a:pt x="408953" y="2770268"/>
                    <a:pt x="480386" y="3188542"/>
                  </a:cubicBezTo>
                  <a:lnTo>
                    <a:pt x="504350" y="3308383"/>
                  </a:lnTo>
                  <a:lnTo>
                    <a:pt x="0" y="3308383"/>
                  </a:lnTo>
                  <a:lnTo>
                    <a:pt x="23964" y="3188542"/>
                  </a:lnTo>
                  <a:cubicBezTo>
                    <a:pt x="95398" y="2770268"/>
                    <a:pt x="165214" y="2059247"/>
                    <a:pt x="207580" y="1250864"/>
                  </a:cubicBezTo>
                  <a:cubicBezTo>
                    <a:pt x="224526" y="927510"/>
                    <a:pt x="235476" y="619190"/>
                    <a:pt x="240766" y="33851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4062">
                    <a:alpha val="0"/>
                  </a:srgbClr>
                </a:gs>
                <a:gs pos="100000">
                  <a:srgbClr val="124062"/>
                </a:gs>
              </a:gsLst>
              <a:lin ang="162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>
              <a:outerShdw blurRad="419100" dist="25400" dir="2700000" sx="90000" sy="90000" algn="tl" rotWithShape="0">
                <a:sysClr val="windowText" lastClr="000000">
                  <a:lumMod val="50000"/>
                  <a:lumOff val="50000"/>
                  <a:alpha val="40000"/>
                </a:sys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anose="020B0503020204020204" charset="-122"/>
                <a:cs typeface="+mn-cs"/>
                <a:sym typeface="Bebas" pitchFamily="2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 rot="0">
            <a:off x="1122680" y="1993900"/>
            <a:ext cx="4319270" cy="2264410"/>
            <a:chOff x="2070" y="3215"/>
            <a:chExt cx="6802" cy="3566"/>
          </a:xfrm>
        </p:grpSpPr>
        <p:grpSp>
          <p:nvGrpSpPr>
            <p:cNvPr id="169" name="组合 168"/>
            <p:cNvGrpSpPr/>
            <p:nvPr/>
          </p:nvGrpSpPr>
          <p:grpSpPr>
            <a:xfrm>
              <a:off x="2070" y="3279"/>
              <a:ext cx="685" cy="598"/>
              <a:chOff x="4675188" y="2882900"/>
              <a:chExt cx="360362" cy="314325"/>
            </a:xfrm>
            <a:solidFill>
              <a:srgbClr val="27506E"/>
            </a:solidFill>
          </p:grpSpPr>
          <p:sp>
            <p:nvSpPr>
              <p:cNvPr id="170" name="AutoShape 43"/>
              <p:cNvSpPr/>
              <p:nvPr/>
            </p:nvSpPr>
            <p:spPr bwMode="auto">
              <a:xfrm>
                <a:off x="4675188" y="2882900"/>
                <a:ext cx="360362" cy="2571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solidFill>
                  <a:srgbClr val="124062"/>
                </a:solidFill>
              </a:ln>
              <a:effectLst/>
            </p:spPr>
            <p:txBody>
              <a:bodyPr lIns="19050" tIns="19050" rIns="19050" bIns="19050" anchor="ctr"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500" strike="noStrike" kern="0" noProof="1">
                  <a:solidFill>
                    <a:srgbClr val="27506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171" name="AutoShape 44"/>
              <p:cNvSpPr/>
              <p:nvPr/>
            </p:nvSpPr>
            <p:spPr bwMode="auto">
              <a:xfrm>
                <a:off x="5000625" y="2994025"/>
                <a:ext cx="22225" cy="1238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solidFill>
                  <a:srgbClr val="124062"/>
                </a:solidFill>
              </a:ln>
              <a:effectLst/>
            </p:spPr>
            <p:txBody>
              <a:bodyPr lIns="19050" tIns="19050" rIns="19050" bIns="19050" anchor="ctr"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500" strike="noStrike" kern="0" noProof="1">
                  <a:solidFill>
                    <a:srgbClr val="27506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172" name="AutoShape 45"/>
              <p:cNvSpPr/>
              <p:nvPr/>
            </p:nvSpPr>
            <p:spPr bwMode="auto">
              <a:xfrm>
                <a:off x="4989513" y="3128963"/>
                <a:ext cx="46037" cy="6826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solidFill>
                  <a:srgbClr val="124062"/>
                </a:solidFill>
              </a:ln>
              <a:effectLst/>
            </p:spPr>
            <p:txBody>
              <a:bodyPr lIns="19050" tIns="19050" rIns="19050" bIns="19050" anchor="ctr"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500" strike="noStrike" kern="0" noProof="1">
                  <a:solidFill>
                    <a:srgbClr val="27506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</p:grpSp>
        <p:sp>
          <p:nvSpPr>
            <p:cNvPr id="25614" name="文本框 19"/>
            <p:cNvSpPr txBox="1"/>
            <p:nvPr/>
          </p:nvSpPr>
          <p:spPr>
            <a:xfrm>
              <a:off x="3008" y="3215"/>
              <a:ext cx="2216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p>
              <a:r>
                <a:rPr lang="zh-CN" altLang="en-US" sz="2400" b="1" dirty="0">
                  <a:solidFill>
                    <a:srgbClr val="124062"/>
                  </a:solidFill>
                  <a:latin typeface="楷体" panose="02010609060101010101" charset="-122"/>
                  <a:ea typeface="楷体" panose="02010609060101010101" charset="-122"/>
                  <a:sym typeface="Bebas" pitchFamily="2" charset="0"/>
                </a:rPr>
                <a:t>教育任务</a:t>
              </a:r>
              <a:endParaRPr lang="zh-CN" altLang="en-US" sz="2400" b="1" dirty="0">
                <a:solidFill>
                  <a:srgbClr val="124062"/>
                </a:solidFill>
                <a:latin typeface="楷体" panose="02010609060101010101" charset="-122"/>
                <a:ea typeface="楷体" panose="02010609060101010101" charset="-122"/>
                <a:sym typeface="Bebas" pitchFamily="2" charset="0"/>
              </a:endParaRPr>
            </a:p>
          </p:txBody>
        </p:sp>
        <p:sp>
          <p:nvSpPr>
            <p:cNvPr id="25615" name="文本框 19"/>
            <p:cNvSpPr txBox="1"/>
            <p:nvPr/>
          </p:nvSpPr>
          <p:spPr>
            <a:xfrm>
              <a:off x="2070" y="4457"/>
              <a:ext cx="6803" cy="23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124062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Bebas" pitchFamily="2" charset="0"/>
                </a:rPr>
                <a:t>(1) 帮助毕业生树立正确的择业观</a:t>
              </a:r>
              <a:endParaRPr lang="zh-CN" altLang="en-US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124062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Bebas" pitchFamily="2" charset="0"/>
                </a:rPr>
                <a:t>(2) 帮助毕业生确立高尚的求职道德</a:t>
              </a:r>
              <a:endParaRPr lang="zh-CN" altLang="en-US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124062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Bebas" pitchFamily="2" charset="0"/>
                </a:rPr>
                <a:t>(3) 帮助毕业生选择正确的成才道路</a:t>
              </a:r>
              <a:r>
                <a:rPr lang="zh-CN" altLang="en-US" sz="2000" b="1" dirty="0">
                  <a:solidFill>
                    <a:srgbClr val="124062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Bebas" pitchFamily="2" charset="0"/>
                </a:rPr>
                <a:t> </a:t>
              </a:r>
              <a:endParaRPr lang="zh-CN" altLang="en-US" sz="2000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6750685" y="1993900"/>
            <a:ext cx="4319270" cy="4110990"/>
            <a:chOff x="12038" y="3215"/>
            <a:chExt cx="6802" cy="6474"/>
          </a:xfrm>
        </p:grpSpPr>
        <p:sp>
          <p:nvSpPr>
            <p:cNvPr id="149" name="AutoShape 130"/>
            <p:cNvSpPr/>
            <p:nvPr/>
          </p:nvSpPr>
          <p:spPr bwMode="auto">
            <a:xfrm>
              <a:off x="12038" y="3295"/>
              <a:ext cx="568" cy="565"/>
            </a:xfrm>
            <a:custGeom>
              <a:avLst/>
              <a:gdLst>
                <a:gd name="T0" fmla="+- 0 10799 113"/>
                <a:gd name="T1" fmla="*/ T0 w 21373"/>
                <a:gd name="T2" fmla="*/ 10800 h 21600"/>
                <a:gd name="T3" fmla="+- 0 10799 113"/>
                <a:gd name="T4" fmla="*/ T3 w 21373"/>
                <a:gd name="T5" fmla="*/ 10800 h 21600"/>
                <a:gd name="T6" fmla="+- 0 10799 113"/>
                <a:gd name="T7" fmla="*/ T6 w 21373"/>
                <a:gd name="T8" fmla="*/ 10800 h 21600"/>
                <a:gd name="T9" fmla="+- 0 10799 113"/>
                <a:gd name="T10" fmla="*/ T9 w 2137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3" h="21600">
                  <a:moveTo>
                    <a:pt x="1336" y="20249"/>
                  </a:moveTo>
                  <a:cubicBezTo>
                    <a:pt x="1428" y="20188"/>
                    <a:pt x="3691" y="18688"/>
                    <a:pt x="7070" y="17950"/>
                  </a:cubicBezTo>
                  <a:lnTo>
                    <a:pt x="8729" y="17587"/>
                  </a:lnTo>
                  <a:cubicBezTo>
                    <a:pt x="9321" y="17980"/>
                    <a:pt x="9972" y="18225"/>
                    <a:pt x="10686" y="18225"/>
                  </a:cubicBezTo>
                  <a:cubicBezTo>
                    <a:pt x="11401" y="18225"/>
                    <a:pt x="12052" y="17980"/>
                    <a:pt x="12644" y="17587"/>
                  </a:cubicBezTo>
                  <a:lnTo>
                    <a:pt x="14303" y="17950"/>
                  </a:lnTo>
                  <a:cubicBezTo>
                    <a:pt x="17656" y="18682"/>
                    <a:pt x="19911" y="20165"/>
                    <a:pt x="20037" y="20249"/>
                  </a:cubicBezTo>
                  <a:cubicBezTo>
                    <a:pt x="20037" y="20249"/>
                    <a:pt x="1336" y="20249"/>
                    <a:pt x="1336" y="20249"/>
                  </a:cubicBezTo>
                  <a:close/>
                  <a:moveTo>
                    <a:pt x="13537" y="15793"/>
                  </a:moveTo>
                  <a:lnTo>
                    <a:pt x="13317" y="16073"/>
                  </a:lnTo>
                  <a:cubicBezTo>
                    <a:pt x="11725" y="17923"/>
                    <a:pt x="9648" y="17923"/>
                    <a:pt x="8056" y="16073"/>
                  </a:cubicBezTo>
                  <a:lnTo>
                    <a:pt x="7836" y="15793"/>
                  </a:lnTo>
                  <a:cubicBezTo>
                    <a:pt x="5977" y="13411"/>
                    <a:pt x="5053" y="10261"/>
                    <a:pt x="5451" y="7255"/>
                  </a:cubicBezTo>
                  <a:cubicBezTo>
                    <a:pt x="5815" y="4367"/>
                    <a:pt x="7453" y="1350"/>
                    <a:pt x="10686" y="1350"/>
                  </a:cubicBezTo>
                  <a:cubicBezTo>
                    <a:pt x="13920" y="1350"/>
                    <a:pt x="15558" y="4367"/>
                    <a:pt x="15922" y="7255"/>
                  </a:cubicBezTo>
                  <a:cubicBezTo>
                    <a:pt x="16318" y="10262"/>
                    <a:pt x="15398" y="13411"/>
                    <a:pt x="13537" y="15793"/>
                  </a:cubicBezTo>
                  <a:moveTo>
                    <a:pt x="20778" y="19126"/>
                  </a:moveTo>
                  <a:cubicBezTo>
                    <a:pt x="20644" y="19037"/>
                    <a:pt x="18209" y="17422"/>
                    <a:pt x="14585" y="16630"/>
                  </a:cubicBezTo>
                  <a:cubicBezTo>
                    <a:pt x="15914" y="14927"/>
                    <a:pt x="16767" y="12639"/>
                    <a:pt x="17130" y="11115"/>
                  </a:cubicBezTo>
                  <a:cubicBezTo>
                    <a:pt x="17633" y="9004"/>
                    <a:pt x="17438" y="4873"/>
                    <a:pt x="15431" y="2299"/>
                  </a:cubicBezTo>
                  <a:cubicBezTo>
                    <a:pt x="14259" y="795"/>
                    <a:pt x="12618" y="0"/>
                    <a:pt x="10686" y="0"/>
                  </a:cubicBezTo>
                  <a:cubicBezTo>
                    <a:pt x="8755" y="0"/>
                    <a:pt x="7114" y="795"/>
                    <a:pt x="5942" y="2299"/>
                  </a:cubicBezTo>
                  <a:cubicBezTo>
                    <a:pt x="3935" y="4873"/>
                    <a:pt x="3740" y="9004"/>
                    <a:pt x="4243" y="11115"/>
                  </a:cubicBezTo>
                  <a:cubicBezTo>
                    <a:pt x="4606" y="12639"/>
                    <a:pt x="5459" y="14927"/>
                    <a:pt x="6788" y="16630"/>
                  </a:cubicBezTo>
                  <a:cubicBezTo>
                    <a:pt x="3164" y="17422"/>
                    <a:pt x="729" y="19037"/>
                    <a:pt x="595" y="19126"/>
                  </a:cubicBezTo>
                  <a:cubicBezTo>
                    <a:pt x="105" y="19457"/>
                    <a:pt x="-113" y="20071"/>
                    <a:pt x="57" y="20640"/>
                  </a:cubicBezTo>
                  <a:cubicBezTo>
                    <a:pt x="228" y="21210"/>
                    <a:pt x="747" y="21599"/>
                    <a:pt x="1336" y="21599"/>
                  </a:cubicBezTo>
                  <a:lnTo>
                    <a:pt x="20037" y="21599"/>
                  </a:lnTo>
                  <a:cubicBezTo>
                    <a:pt x="20626" y="21599"/>
                    <a:pt x="21145" y="21210"/>
                    <a:pt x="21316" y="20640"/>
                  </a:cubicBezTo>
                  <a:cubicBezTo>
                    <a:pt x="21487" y="20071"/>
                    <a:pt x="21268" y="19457"/>
                    <a:pt x="20778" y="19126"/>
                  </a:cubicBezTo>
                </a:path>
              </a:pathLst>
            </a:custGeom>
            <a:solidFill>
              <a:srgbClr val="27506E"/>
            </a:solidFill>
            <a:ln>
              <a:solidFill>
                <a:srgbClr val="124062"/>
              </a:solidFill>
            </a:ln>
            <a:effectLst/>
          </p:spPr>
          <p:txBody>
            <a:bodyPr lIns="19050" tIns="19050" rIns="19050" bIns="19050" anchor="ctr"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5617" name="文本框 19"/>
            <p:cNvSpPr txBox="1"/>
            <p:nvPr/>
          </p:nvSpPr>
          <p:spPr>
            <a:xfrm>
              <a:off x="12835" y="3215"/>
              <a:ext cx="2216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p>
              <a:r>
                <a:rPr lang="zh-CN" altLang="en-US" sz="2400" b="1" dirty="0">
                  <a:solidFill>
                    <a:srgbClr val="124062"/>
                  </a:solidFill>
                  <a:latin typeface="楷体" panose="02010609060101010101" charset="-122"/>
                  <a:ea typeface="楷体" panose="02010609060101010101" charset="-122"/>
                  <a:sym typeface="Bebas" pitchFamily="2" charset="0"/>
                </a:rPr>
                <a:t>服务任务</a:t>
              </a:r>
              <a:endParaRPr lang="zh-CN" altLang="en-US" sz="2400" b="1" dirty="0">
                <a:solidFill>
                  <a:srgbClr val="124062"/>
                </a:solidFill>
                <a:latin typeface="楷体" panose="02010609060101010101" charset="-122"/>
                <a:ea typeface="楷体" panose="02010609060101010101" charset="-122"/>
                <a:sym typeface="Bebas" pitchFamily="2" charset="0"/>
              </a:endParaRPr>
            </a:p>
          </p:txBody>
        </p:sp>
        <p:sp>
          <p:nvSpPr>
            <p:cNvPr id="25618" name="文本框 19"/>
            <p:cNvSpPr txBox="1"/>
            <p:nvPr/>
          </p:nvSpPr>
          <p:spPr>
            <a:xfrm>
              <a:off x="12038" y="4457"/>
              <a:ext cx="6803" cy="523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124062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Bebas" pitchFamily="2" charset="0"/>
                </a:rPr>
                <a:t>(1) 职业介绍</a:t>
              </a:r>
              <a:endParaRPr lang="zh-CN" altLang="en-US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124062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Bebas" pitchFamily="2" charset="0"/>
                </a:rPr>
                <a:t>(2) 帮助选择与规划个人职业</a:t>
              </a:r>
              <a:endParaRPr lang="zh-CN" altLang="en-US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124062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Bebas" pitchFamily="2" charset="0"/>
                </a:rPr>
                <a:t>(3) 指导就业准备克服心理障碍</a:t>
              </a:r>
              <a:endParaRPr lang="zh-CN" altLang="en-US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124062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Bebas" pitchFamily="2" charset="0"/>
                </a:rPr>
                <a:t>(4) 介绍求职与应聘的方法</a:t>
              </a:r>
              <a:endParaRPr lang="zh-CN" altLang="en-US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124062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Bebas" pitchFamily="2" charset="0"/>
                </a:rPr>
                <a:t>(5) 介绍国家有关政策法规</a:t>
              </a:r>
              <a:endParaRPr lang="zh-CN" altLang="en-US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124062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Bebas" pitchFamily="2" charset="0"/>
                </a:rPr>
                <a:t>(6) 分析就业形势</a:t>
              </a:r>
              <a:endParaRPr lang="zh-CN" altLang="en-US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124062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Bebas" pitchFamily="2" charset="0"/>
                </a:rPr>
                <a:t>(7) 指导创业</a:t>
              </a:r>
              <a:endParaRPr lang="zh-CN" altLang="en-US" sz="2000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endParaRP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35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2503488" y="2216150"/>
            <a:ext cx="2236788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764059" y="2462423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7651" name="文本框 5"/>
          <p:cNvSpPr txBox="1"/>
          <p:nvPr/>
        </p:nvSpPr>
        <p:spPr>
          <a:xfrm>
            <a:off x="2856071" y="3055938"/>
            <a:ext cx="156019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第二节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652" name="文本框 5"/>
          <p:cNvSpPr txBox="1"/>
          <p:nvPr/>
        </p:nvSpPr>
        <p:spPr>
          <a:xfrm>
            <a:off x="5506085" y="3168650"/>
            <a:ext cx="42976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algn="l">
              <a:buClrTx/>
              <a:buSzTx/>
              <a:buFontTx/>
            </a:pPr>
            <a:r>
              <a:rPr lang="zh-CN" altLang="en-US" sz="3600" b="1" dirty="0">
                <a:solidFill>
                  <a:srgbClr val="27506E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我国当前的就业形势</a:t>
            </a:r>
            <a:endParaRPr lang="zh-CN" altLang="en-US" sz="3600" b="1" dirty="0">
              <a:solidFill>
                <a:srgbClr val="27506E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212166" y="2230831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404408" y="2653234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213220" y="4501070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764062" y="4048972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536699" y="3610368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301353" y="4437363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184711" y="3610368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705" name="文本框 5"/>
          <p:cNvSpPr txBox="1"/>
          <p:nvPr/>
        </p:nvSpPr>
        <p:spPr>
          <a:xfrm>
            <a:off x="987743" y="740093"/>
            <a:ext cx="293751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我国当前的就业形势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2670175" y="3829050"/>
            <a:ext cx="0" cy="90170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7248525" y="3829050"/>
            <a:ext cx="0" cy="90170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4959350" y="2857500"/>
            <a:ext cx="0" cy="90170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9537700" y="2857500"/>
            <a:ext cx="0" cy="90170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/>
          <p:nvPr/>
        </p:nvCxnSpPr>
        <p:spPr>
          <a:xfrm>
            <a:off x="2030413" y="3835400"/>
            <a:ext cx="81645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2474995" y="3634096"/>
            <a:ext cx="390517" cy="390517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r>
              <a:rPr lang="en-US" altLang="zh-CN" sz="1200" strike="noStrike" noProof="1">
                <a:solidFill>
                  <a:prstClr val="white"/>
                </a:solidFill>
                <a:latin typeface="+mj-lt"/>
              </a:rPr>
              <a:t>1</a:t>
            </a:r>
            <a:endParaRPr lang="zh-CN" altLang="en-US" sz="1200" strike="noStrike" noProof="1">
              <a:solidFill>
                <a:prstClr val="white"/>
              </a:solidFill>
              <a:latin typeface="+mj-lt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4764360" y="3634095"/>
            <a:ext cx="390517" cy="390517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r>
              <a:rPr lang="en-US" altLang="zh-CN" sz="1200" strike="noStrike" noProof="1">
                <a:solidFill>
                  <a:prstClr val="white"/>
                </a:solidFill>
                <a:latin typeface="+mj-lt"/>
              </a:rPr>
              <a:t>2</a:t>
            </a:r>
            <a:endParaRPr lang="zh-CN" altLang="en-US" sz="1200" strike="noStrike" noProof="1">
              <a:solidFill>
                <a:prstClr val="white"/>
              </a:solidFill>
              <a:latin typeface="+mj-lt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7053725" y="3634095"/>
            <a:ext cx="390517" cy="390517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r>
              <a:rPr lang="en-US" altLang="zh-CN" sz="1200" strike="noStrike" noProof="1">
                <a:solidFill>
                  <a:prstClr val="white"/>
                </a:solidFill>
                <a:latin typeface="+mj-lt"/>
              </a:rPr>
              <a:t>3</a:t>
            </a:r>
            <a:endParaRPr lang="zh-CN" altLang="en-US" sz="1200" strike="noStrike" noProof="1">
              <a:solidFill>
                <a:prstClr val="white"/>
              </a:solidFill>
              <a:latin typeface="+mj-lt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9343090" y="3665130"/>
            <a:ext cx="390517" cy="390517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r>
              <a:rPr lang="en-US" altLang="zh-CN" sz="1200" strike="noStrike" noProof="1">
                <a:solidFill>
                  <a:prstClr val="white"/>
                </a:solidFill>
                <a:latin typeface="+mj-lt"/>
              </a:rPr>
              <a:t>4</a:t>
            </a:r>
            <a:endParaRPr lang="zh-CN" altLang="en-US" sz="1200" strike="noStrike" noProof="1">
              <a:solidFill>
                <a:prstClr val="white"/>
              </a:solidFill>
              <a:latin typeface="+mj-lt"/>
            </a:endParaRPr>
          </a:p>
        </p:txBody>
      </p:sp>
      <p:sp>
        <p:nvSpPr>
          <p:cNvPr id="29715" name="矩形 58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 flipH="1">
            <a:off x="2014538" y="2616200"/>
            <a:ext cx="1414462" cy="2778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en-US" altLang="zh-CN" sz="12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rPr>
              <a:t>STEP1</a:t>
            </a:r>
            <a:endParaRPr lang="zh-CN" altLang="en-US" sz="12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cxnSp>
        <p:nvCxnSpPr>
          <p:cNvPr id="60" name="直接连接符 59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CxnSpPr/>
          <p:nvPr/>
        </p:nvCxnSpPr>
        <p:spPr>
          <a:xfrm>
            <a:off x="2549525" y="2922588"/>
            <a:ext cx="344488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17" name="矩形 61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 flipH="1">
            <a:off x="4210050" y="4068763"/>
            <a:ext cx="1414463" cy="2762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en-US" altLang="zh-CN" sz="12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rPr>
              <a:t>STEP2</a:t>
            </a:r>
            <a:endParaRPr lang="zh-CN" altLang="en-US" sz="12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cxnSp>
        <p:nvCxnSpPr>
          <p:cNvPr id="63" name="直接连接符 62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CxnSpPr/>
          <p:nvPr/>
        </p:nvCxnSpPr>
        <p:spPr>
          <a:xfrm>
            <a:off x="4745038" y="4373563"/>
            <a:ext cx="344488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椭圆 55"/>
          <p:cNvSpPr/>
          <p:nvPr/>
        </p:nvSpPr>
        <p:spPr>
          <a:xfrm>
            <a:off x="2366963" y="4837113"/>
            <a:ext cx="593725" cy="593725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  <p:sp>
        <p:nvSpPr>
          <p:cNvPr id="64" name="椭圆 63"/>
          <p:cNvSpPr/>
          <p:nvPr/>
        </p:nvSpPr>
        <p:spPr>
          <a:xfrm>
            <a:off x="4664075" y="2197100"/>
            <a:ext cx="592138" cy="592138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  <p:sp>
        <p:nvSpPr>
          <p:cNvPr id="29721" name="矩形 65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 flipH="1">
            <a:off x="6524625" y="2597150"/>
            <a:ext cx="1414463" cy="2778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en-US" altLang="zh-CN" sz="12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rPr>
              <a:t>STEP3</a:t>
            </a:r>
            <a:endParaRPr lang="zh-CN" altLang="en-US" sz="12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cxnSp>
        <p:nvCxnSpPr>
          <p:cNvPr id="67" name="直接连接符 66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CxnSpPr/>
          <p:nvPr/>
        </p:nvCxnSpPr>
        <p:spPr>
          <a:xfrm>
            <a:off x="7104063" y="2917825"/>
            <a:ext cx="3429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23" name="矩形 68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 flipH="1">
            <a:off x="8788400" y="4068763"/>
            <a:ext cx="1414463" cy="2762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en-US" altLang="zh-CN" sz="12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rPr>
              <a:t>STEP4</a:t>
            </a:r>
            <a:endParaRPr lang="zh-CN" altLang="en-US" sz="12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cxnSp>
        <p:nvCxnSpPr>
          <p:cNvPr id="70" name="直接连接符 69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CxnSpPr/>
          <p:nvPr/>
        </p:nvCxnSpPr>
        <p:spPr>
          <a:xfrm>
            <a:off x="9323388" y="4373563"/>
            <a:ext cx="344488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椭圆 70"/>
          <p:cNvSpPr/>
          <p:nvPr/>
        </p:nvSpPr>
        <p:spPr>
          <a:xfrm>
            <a:off x="6978650" y="4837113"/>
            <a:ext cx="593725" cy="593725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  <p:sp>
        <p:nvSpPr>
          <p:cNvPr id="72" name="椭圆 71"/>
          <p:cNvSpPr/>
          <p:nvPr/>
        </p:nvSpPr>
        <p:spPr>
          <a:xfrm>
            <a:off x="9239250" y="2197100"/>
            <a:ext cx="592138" cy="592138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  <p:grpSp>
        <p:nvGrpSpPr>
          <p:cNvPr id="73" name="Group 85"/>
          <p:cNvGrpSpPr/>
          <p:nvPr/>
        </p:nvGrpSpPr>
        <p:grpSpPr>
          <a:xfrm>
            <a:off x="9349706" y="2311886"/>
            <a:ext cx="371503" cy="371503"/>
            <a:chOff x="1200150" y="3768725"/>
            <a:chExt cx="446088" cy="446088"/>
          </a:xfrm>
          <a:solidFill>
            <a:schemeClr val="accent1"/>
          </a:solidFill>
        </p:grpSpPr>
        <p:sp>
          <p:nvSpPr>
            <p:cNvPr id="74" name="Freeform 78"/>
            <p:cNvSpPr/>
            <p:nvPr/>
          </p:nvSpPr>
          <p:spPr bwMode="auto">
            <a:xfrm>
              <a:off x="1200150" y="3768725"/>
              <a:ext cx="446088" cy="446088"/>
            </a:xfrm>
            <a:custGeom>
              <a:avLst/>
              <a:gdLst>
                <a:gd name="T0" fmla="*/ 539 w 580"/>
                <a:gd name="T1" fmla="*/ 141 h 580"/>
                <a:gd name="T2" fmla="*/ 509 w 580"/>
                <a:gd name="T3" fmla="*/ 171 h 580"/>
                <a:gd name="T4" fmla="*/ 489 w 580"/>
                <a:gd name="T5" fmla="*/ 181 h 580"/>
                <a:gd name="T6" fmla="*/ 517 w 580"/>
                <a:gd name="T7" fmla="*/ 290 h 580"/>
                <a:gd name="T8" fmla="*/ 290 w 580"/>
                <a:gd name="T9" fmla="*/ 517 h 580"/>
                <a:gd name="T10" fmla="*/ 63 w 580"/>
                <a:gd name="T11" fmla="*/ 290 h 580"/>
                <a:gd name="T12" fmla="*/ 290 w 580"/>
                <a:gd name="T13" fmla="*/ 63 h 580"/>
                <a:gd name="T14" fmla="*/ 401 w 580"/>
                <a:gd name="T15" fmla="*/ 92 h 580"/>
                <a:gd name="T16" fmla="*/ 411 w 580"/>
                <a:gd name="T17" fmla="*/ 72 h 580"/>
                <a:gd name="T18" fmla="*/ 441 w 580"/>
                <a:gd name="T19" fmla="*/ 42 h 580"/>
                <a:gd name="T20" fmla="*/ 290 w 580"/>
                <a:gd name="T21" fmla="*/ 0 h 580"/>
                <a:gd name="T22" fmla="*/ 0 w 580"/>
                <a:gd name="T23" fmla="*/ 290 h 580"/>
                <a:gd name="T24" fmla="*/ 290 w 580"/>
                <a:gd name="T25" fmla="*/ 580 h 580"/>
                <a:gd name="T26" fmla="*/ 580 w 580"/>
                <a:gd name="T27" fmla="*/ 290 h 580"/>
                <a:gd name="T28" fmla="*/ 539 w 580"/>
                <a:gd name="T29" fmla="*/ 141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0" h="580">
                  <a:moveTo>
                    <a:pt x="539" y="141"/>
                  </a:moveTo>
                  <a:cubicBezTo>
                    <a:pt x="509" y="171"/>
                    <a:pt x="509" y="171"/>
                    <a:pt x="509" y="171"/>
                  </a:cubicBezTo>
                  <a:cubicBezTo>
                    <a:pt x="504" y="176"/>
                    <a:pt x="496" y="179"/>
                    <a:pt x="489" y="181"/>
                  </a:cubicBezTo>
                  <a:cubicBezTo>
                    <a:pt x="506" y="213"/>
                    <a:pt x="517" y="250"/>
                    <a:pt x="517" y="290"/>
                  </a:cubicBezTo>
                  <a:cubicBezTo>
                    <a:pt x="517" y="415"/>
                    <a:pt x="415" y="517"/>
                    <a:pt x="290" y="517"/>
                  </a:cubicBezTo>
                  <a:cubicBezTo>
                    <a:pt x="165" y="517"/>
                    <a:pt x="63" y="415"/>
                    <a:pt x="63" y="290"/>
                  </a:cubicBezTo>
                  <a:cubicBezTo>
                    <a:pt x="63" y="165"/>
                    <a:pt x="165" y="63"/>
                    <a:pt x="290" y="63"/>
                  </a:cubicBezTo>
                  <a:cubicBezTo>
                    <a:pt x="330" y="63"/>
                    <a:pt x="368" y="74"/>
                    <a:pt x="401" y="92"/>
                  </a:cubicBezTo>
                  <a:cubicBezTo>
                    <a:pt x="402" y="85"/>
                    <a:pt x="406" y="78"/>
                    <a:pt x="411" y="72"/>
                  </a:cubicBezTo>
                  <a:cubicBezTo>
                    <a:pt x="441" y="42"/>
                    <a:pt x="441" y="42"/>
                    <a:pt x="441" y="42"/>
                  </a:cubicBezTo>
                  <a:cubicBezTo>
                    <a:pt x="397" y="15"/>
                    <a:pt x="345" y="0"/>
                    <a:pt x="290" y="0"/>
                  </a:cubicBezTo>
                  <a:cubicBezTo>
                    <a:pt x="130" y="0"/>
                    <a:pt x="0" y="130"/>
                    <a:pt x="0" y="290"/>
                  </a:cubicBezTo>
                  <a:cubicBezTo>
                    <a:pt x="0" y="450"/>
                    <a:pt x="130" y="580"/>
                    <a:pt x="290" y="580"/>
                  </a:cubicBezTo>
                  <a:cubicBezTo>
                    <a:pt x="450" y="580"/>
                    <a:pt x="580" y="450"/>
                    <a:pt x="580" y="290"/>
                  </a:cubicBezTo>
                  <a:cubicBezTo>
                    <a:pt x="580" y="235"/>
                    <a:pt x="565" y="184"/>
                    <a:pt x="539" y="1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p>
              <a:pPr defTabSz="914400" fontAlgn="auto">
                <a:defRPr/>
              </a:pPr>
              <a:endParaRPr lang="en-AU" sz="1800" strike="noStrike" kern="0" noProof="1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5" name="Freeform 79"/>
            <p:cNvSpPr/>
            <p:nvPr/>
          </p:nvSpPr>
          <p:spPr bwMode="auto">
            <a:xfrm>
              <a:off x="1381125" y="3781425"/>
              <a:ext cx="252413" cy="252413"/>
            </a:xfrm>
            <a:custGeom>
              <a:avLst/>
              <a:gdLst>
                <a:gd name="T0" fmla="*/ 186 w 329"/>
                <a:gd name="T1" fmla="*/ 67 h 328"/>
                <a:gd name="T2" fmla="*/ 249 w 329"/>
                <a:gd name="T3" fmla="*/ 4 h 328"/>
                <a:gd name="T4" fmla="*/ 257 w 329"/>
                <a:gd name="T5" fmla="*/ 7 h 328"/>
                <a:gd name="T6" fmla="*/ 263 w 329"/>
                <a:gd name="T7" fmla="*/ 66 h 328"/>
                <a:gd name="T8" fmla="*/ 322 w 329"/>
                <a:gd name="T9" fmla="*/ 71 h 328"/>
                <a:gd name="T10" fmla="*/ 325 w 329"/>
                <a:gd name="T11" fmla="*/ 80 h 328"/>
                <a:gd name="T12" fmla="*/ 262 w 329"/>
                <a:gd name="T13" fmla="*/ 142 h 328"/>
                <a:gd name="T14" fmla="*/ 245 w 329"/>
                <a:gd name="T15" fmla="*/ 149 h 328"/>
                <a:gd name="T16" fmla="*/ 207 w 329"/>
                <a:gd name="T17" fmla="*/ 145 h 328"/>
                <a:gd name="T18" fmla="*/ 99 w 329"/>
                <a:gd name="T19" fmla="*/ 253 h 328"/>
                <a:gd name="T20" fmla="*/ 89 w 329"/>
                <a:gd name="T21" fmla="*/ 309 h 328"/>
                <a:gd name="T22" fmla="*/ 19 w 329"/>
                <a:gd name="T23" fmla="*/ 309 h 328"/>
                <a:gd name="T24" fmla="*/ 19 w 329"/>
                <a:gd name="T25" fmla="*/ 239 h 328"/>
                <a:gd name="T26" fmla="*/ 75 w 329"/>
                <a:gd name="T27" fmla="*/ 230 h 328"/>
                <a:gd name="T28" fmla="*/ 184 w 329"/>
                <a:gd name="T29" fmla="*/ 121 h 328"/>
                <a:gd name="T30" fmla="*/ 180 w 329"/>
                <a:gd name="T31" fmla="*/ 84 h 328"/>
                <a:gd name="T32" fmla="*/ 186 w 329"/>
                <a:gd name="T33" fmla="*/ 6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9" h="328">
                  <a:moveTo>
                    <a:pt x="186" y="67"/>
                  </a:moveTo>
                  <a:cubicBezTo>
                    <a:pt x="249" y="4"/>
                    <a:pt x="249" y="4"/>
                    <a:pt x="249" y="4"/>
                  </a:cubicBezTo>
                  <a:cubicBezTo>
                    <a:pt x="253" y="0"/>
                    <a:pt x="256" y="1"/>
                    <a:pt x="257" y="7"/>
                  </a:cubicBezTo>
                  <a:cubicBezTo>
                    <a:pt x="263" y="66"/>
                    <a:pt x="263" y="66"/>
                    <a:pt x="263" y="66"/>
                  </a:cubicBezTo>
                  <a:cubicBezTo>
                    <a:pt x="322" y="71"/>
                    <a:pt x="322" y="71"/>
                    <a:pt x="322" y="71"/>
                  </a:cubicBezTo>
                  <a:cubicBezTo>
                    <a:pt x="327" y="72"/>
                    <a:pt x="329" y="76"/>
                    <a:pt x="325" y="80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58" y="146"/>
                    <a:pt x="250" y="149"/>
                    <a:pt x="245" y="149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99" y="253"/>
                    <a:pt x="99" y="253"/>
                    <a:pt x="99" y="253"/>
                  </a:cubicBezTo>
                  <a:cubicBezTo>
                    <a:pt x="107" y="272"/>
                    <a:pt x="104" y="294"/>
                    <a:pt x="89" y="309"/>
                  </a:cubicBezTo>
                  <a:cubicBezTo>
                    <a:pt x="70" y="328"/>
                    <a:pt x="39" y="328"/>
                    <a:pt x="19" y="309"/>
                  </a:cubicBezTo>
                  <a:cubicBezTo>
                    <a:pt x="0" y="290"/>
                    <a:pt x="0" y="259"/>
                    <a:pt x="19" y="239"/>
                  </a:cubicBezTo>
                  <a:cubicBezTo>
                    <a:pt x="34" y="224"/>
                    <a:pt x="57" y="221"/>
                    <a:pt x="75" y="230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79" y="78"/>
                    <a:pt x="182" y="71"/>
                    <a:pt x="186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p>
              <a:pPr defTabSz="914400" fontAlgn="auto">
                <a:defRPr/>
              </a:pPr>
              <a:endParaRPr lang="en-AU" sz="1800" strike="noStrike" kern="0" noProof="1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6" name="Freeform 80"/>
            <p:cNvSpPr/>
            <p:nvPr/>
          </p:nvSpPr>
          <p:spPr bwMode="auto">
            <a:xfrm>
              <a:off x="1292225" y="3860800"/>
              <a:ext cx="261938" cy="261938"/>
            </a:xfrm>
            <a:custGeom>
              <a:avLst/>
              <a:gdLst>
                <a:gd name="T0" fmla="*/ 170 w 340"/>
                <a:gd name="T1" fmla="*/ 73 h 340"/>
                <a:gd name="T2" fmla="*/ 212 w 340"/>
                <a:gd name="T3" fmla="*/ 83 h 340"/>
                <a:gd name="T4" fmla="*/ 266 w 340"/>
                <a:gd name="T5" fmla="*/ 30 h 340"/>
                <a:gd name="T6" fmla="*/ 170 w 340"/>
                <a:gd name="T7" fmla="*/ 0 h 340"/>
                <a:gd name="T8" fmla="*/ 0 w 340"/>
                <a:gd name="T9" fmla="*/ 170 h 340"/>
                <a:gd name="T10" fmla="*/ 170 w 340"/>
                <a:gd name="T11" fmla="*/ 340 h 340"/>
                <a:gd name="T12" fmla="*/ 340 w 340"/>
                <a:gd name="T13" fmla="*/ 170 h 340"/>
                <a:gd name="T14" fmla="*/ 311 w 340"/>
                <a:gd name="T15" fmla="*/ 76 h 340"/>
                <a:gd name="T16" fmla="*/ 258 w 340"/>
                <a:gd name="T17" fmla="*/ 130 h 340"/>
                <a:gd name="T18" fmla="*/ 267 w 340"/>
                <a:gd name="T19" fmla="*/ 170 h 340"/>
                <a:gd name="T20" fmla="*/ 170 w 340"/>
                <a:gd name="T21" fmla="*/ 267 h 340"/>
                <a:gd name="T22" fmla="*/ 73 w 340"/>
                <a:gd name="T23" fmla="*/ 170 h 340"/>
                <a:gd name="T24" fmla="*/ 170 w 340"/>
                <a:gd name="T25" fmla="*/ 7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340">
                  <a:moveTo>
                    <a:pt x="170" y="73"/>
                  </a:moveTo>
                  <a:cubicBezTo>
                    <a:pt x="185" y="73"/>
                    <a:pt x="199" y="77"/>
                    <a:pt x="212" y="83"/>
                  </a:cubicBezTo>
                  <a:cubicBezTo>
                    <a:pt x="266" y="30"/>
                    <a:pt x="266" y="30"/>
                    <a:pt x="266" y="30"/>
                  </a:cubicBezTo>
                  <a:cubicBezTo>
                    <a:pt x="238" y="11"/>
                    <a:pt x="205" y="0"/>
                    <a:pt x="170" y="0"/>
                  </a:cubicBezTo>
                  <a:cubicBezTo>
                    <a:pt x="76" y="0"/>
                    <a:pt x="0" y="76"/>
                    <a:pt x="0" y="170"/>
                  </a:cubicBezTo>
                  <a:cubicBezTo>
                    <a:pt x="0" y="264"/>
                    <a:pt x="76" y="340"/>
                    <a:pt x="170" y="340"/>
                  </a:cubicBezTo>
                  <a:cubicBezTo>
                    <a:pt x="264" y="340"/>
                    <a:pt x="340" y="264"/>
                    <a:pt x="340" y="170"/>
                  </a:cubicBezTo>
                  <a:cubicBezTo>
                    <a:pt x="340" y="135"/>
                    <a:pt x="329" y="103"/>
                    <a:pt x="311" y="76"/>
                  </a:cubicBezTo>
                  <a:cubicBezTo>
                    <a:pt x="258" y="130"/>
                    <a:pt x="258" y="130"/>
                    <a:pt x="258" y="130"/>
                  </a:cubicBezTo>
                  <a:cubicBezTo>
                    <a:pt x="264" y="142"/>
                    <a:pt x="267" y="156"/>
                    <a:pt x="267" y="170"/>
                  </a:cubicBezTo>
                  <a:cubicBezTo>
                    <a:pt x="267" y="223"/>
                    <a:pt x="223" y="267"/>
                    <a:pt x="170" y="267"/>
                  </a:cubicBezTo>
                  <a:cubicBezTo>
                    <a:pt x="117" y="267"/>
                    <a:pt x="73" y="223"/>
                    <a:pt x="73" y="170"/>
                  </a:cubicBezTo>
                  <a:cubicBezTo>
                    <a:pt x="73" y="117"/>
                    <a:pt x="117" y="73"/>
                    <a:pt x="170" y="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p>
              <a:pPr defTabSz="914400" fontAlgn="auto">
                <a:defRPr/>
              </a:pPr>
              <a:endParaRPr lang="en-AU" sz="1800" strike="noStrike" kern="0" noProof="1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7" name="Group 213"/>
          <p:cNvGrpSpPr/>
          <p:nvPr/>
        </p:nvGrpSpPr>
        <p:grpSpPr>
          <a:xfrm>
            <a:off x="7093115" y="4972891"/>
            <a:ext cx="364892" cy="337129"/>
            <a:chOff x="2900363" y="5486400"/>
            <a:chExt cx="438150" cy="404813"/>
          </a:xfrm>
          <a:solidFill>
            <a:schemeClr val="accent1"/>
          </a:solidFill>
        </p:grpSpPr>
        <p:sp>
          <p:nvSpPr>
            <p:cNvPr id="78" name="Freeform 203"/>
            <p:cNvSpPr>
              <a:spLocks noEditPoints="1"/>
            </p:cNvSpPr>
            <p:nvPr/>
          </p:nvSpPr>
          <p:spPr bwMode="auto">
            <a:xfrm>
              <a:off x="3151188" y="5486400"/>
              <a:ext cx="187325" cy="195263"/>
            </a:xfrm>
            <a:custGeom>
              <a:avLst/>
              <a:gdLst>
                <a:gd name="T0" fmla="*/ 240 w 245"/>
                <a:gd name="T1" fmla="*/ 155 h 254"/>
                <a:gd name="T2" fmla="*/ 211 w 245"/>
                <a:gd name="T3" fmla="*/ 137 h 254"/>
                <a:gd name="T4" fmla="*/ 211 w 245"/>
                <a:gd name="T5" fmla="*/ 118 h 254"/>
                <a:gd name="T6" fmla="*/ 207 w 245"/>
                <a:gd name="T7" fmla="*/ 100 h 254"/>
                <a:gd name="T8" fmla="*/ 231 w 245"/>
                <a:gd name="T9" fmla="*/ 76 h 254"/>
                <a:gd name="T10" fmla="*/ 232 w 245"/>
                <a:gd name="T11" fmla="*/ 64 h 254"/>
                <a:gd name="T12" fmla="*/ 217 w 245"/>
                <a:gd name="T13" fmla="*/ 43 h 254"/>
                <a:gd name="T14" fmla="*/ 205 w 245"/>
                <a:gd name="T15" fmla="*/ 40 h 254"/>
                <a:gd name="T16" fmla="*/ 175 w 245"/>
                <a:gd name="T17" fmla="*/ 55 h 254"/>
                <a:gd name="T18" fmla="*/ 141 w 245"/>
                <a:gd name="T19" fmla="*/ 40 h 254"/>
                <a:gd name="T20" fmla="*/ 133 w 245"/>
                <a:gd name="T21" fmla="*/ 7 h 254"/>
                <a:gd name="T22" fmla="*/ 123 w 245"/>
                <a:gd name="T23" fmla="*/ 1 h 254"/>
                <a:gd name="T24" fmla="*/ 96 w 245"/>
                <a:gd name="T25" fmla="*/ 3 h 254"/>
                <a:gd name="T26" fmla="*/ 88 w 245"/>
                <a:gd name="T27" fmla="*/ 12 h 254"/>
                <a:gd name="T28" fmla="*/ 86 w 245"/>
                <a:gd name="T29" fmla="*/ 46 h 254"/>
                <a:gd name="T30" fmla="*/ 57 w 245"/>
                <a:gd name="T31" fmla="*/ 68 h 254"/>
                <a:gd name="T32" fmla="*/ 24 w 245"/>
                <a:gd name="T33" fmla="*/ 59 h 254"/>
                <a:gd name="T34" fmla="*/ 13 w 245"/>
                <a:gd name="T35" fmla="*/ 64 h 254"/>
                <a:gd name="T36" fmla="*/ 2 w 245"/>
                <a:gd name="T37" fmla="*/ 88 h 254"/>
                <a:gd name="T38" fmla="*/ 6 w 245"/>
                <a:gd name="T39" fmla="*/ 99 h 254"/>
                <a:gd name="T40" fmla="*/ 34 w 245"/>
                <a:gd name="T41" fmla="*/ 118 h 254"/>
                <a:gd name="T42" fmla="*/ 34 w 245"/>
                <a:gd name="T43" fmla="*/ 136 h 254"/>
                <a:gd name="T44" fmla="*/ 38 w 245"/>
                <a:gd name="T45" fmla="*/ 155 h 254"/>
                <a:gd name="T46" fmla="*/ 14 w 245"/>
                <a:gd name="T47" fmla="*/ 179 h 254"/>
                <a:gd name="T48" fmla="*/ 13 w 245"/>
                <a:gd name="T49" fmla="*/ 190 h 254"/>
                <a:gd name="T50" fmla="*/ 28 w 245"/>
                <a:gd name="T51" fmla="*/ 212 h 254"/>
                <a:gd name="T52" fmla="*/ 40 w 245"/>
                <a:gd name="T53" fmla="*/ 215 h 254"/>
                <a:gd name="T54" fmla="*/ 70 w 245"/>
                <a:gd name="T55" fmla="*/ 199 h 254"/>
                <a:gd name="T56" fmla="*/ 104 w 245"/>
                <a:gd name="T57" fmla="*/ 214 h 254"/>
                <a:gd name="T58" fmla="*/ 113 w 245"/>
                <a:gd name="T59" fmla="*/ 247 h 254"/>
                <a:gd name="T60" fmla="*/ 122 w 245"/>
                <a:gd name="T61" fmla="*/ 254 h 254"/>
                <a:gd name="T62" fmla="*/ 149 w 245"/>
                <a:gd name="T63" fmla="*/ 251 h 254"/>
                <a:gd name="T64" fmla="*/ 157 w 245"/>
                <a:gd name="T65" fmla="*/ 243 h 254"/>
                <a:gd name="T66" fmla="*/ 159 w 245"/>
                <a:gd name="T67" fmla="*/ 209 h 254"/>
                <a:gd name="T68" fmla="*/ 188 w 245"/>
                <a:gd name="T69" fmla="*/ 187 h 254"/>
                <a:gd name="T70" fmla="*/ 221 w 245"/>
                <a:gd name="T71" fmla="*/ 196 h 254"/>
                <a:gd name="T72" fmla="*/ 232 w 245"/>
                <a:gd name="T73" fmla="*/ 191 h 254"/>
                <a:gd name="T74" fmla="*/ 243 w 245"/>
                <a:gd name="T75" fmla="*/ 167 h 254"/>
                <a:gd name="T76" fmla="*/ 240 w 245"/>
                <a:gd name="T77" fmla="*/ 155 h 254"/>
                <a:gd name="T78" fmla="*/ 127 w 245"/>
                <a:gd name="T79" fmla="*/ 174 h 254"/>
                <a:gd name="T80" fmla="*/ 76 w 245"/>
                <a:gd name="T81" fmla="*/ 132 h 254"/>
                <a:gd name="T82" fmla="*/ 118 w 245"/>
                <a:gd name="T83" fmla="*/ 80 h 254"/>
                <a:gd name="T84" fmla="*/ 170 w 245"/>
                <a:gd name="T85" fmla="*/ 123 h 254"/>
                <a:gd name="T86" fmla="*/ 127 w 245"/>
                <a:gd name="T87" fmla="*/ 17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5" h="254">
                  <a:moveTo>
                    <a:pt x="240" y="155"/>
                  </a:moveTo>
                  <a:cubicBezTo>
                    <a:pt x="211" y="137"/>
                    <a:pt x="211" y="137"/>
                    <a:pt x="211" y="137"/>
                  </a:cubicBezTo>
                  <a:cubicBezTo>
                    <a:pt x="212" y="131"/>
                    <a:pt x="212" y="124"/>
                    <a:pt x="211" y="118"/>
                  </a:cubicBezTo>
                  <a:cubicBezTo>
                    <a:pt x="210" y="112"/>
                    <a:pt x="209" y="106"/>
                    <a:pt x="207" y="100"/>
                  </a:cubicBezTo>
                  <a:cubicBezTo>
                    <a:pt x="231" y="76"/>
                    <a:pt x="231" y="76"/>
                    <a:pt x="231" y="76"/>
                  </a:cubicBezTo>
                  <a:cubicBezTo>
                    <a:pt x="234" y="73"/>
                    <a:pt x="235" y="68"/>
                    <a:pt x="232" y="64"/>
                  </a:cubicBezTo>
                  <a:cubicBezTo>
                    <a:pt x="217" y="43"/>
                    <a:pt x="217" y="43"/>
                    <a:pt x="217" y="43"/>
                  </a:cubicBezTo>
                  <a:cubicBezTo>
                    <a:pt x="214" y="39"/>
                    <a:pt x="209" y="38"/>
                    <a:pt x="205" y="40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65" y="48"/>
                    <a:pt x="154" y="43"/>
                    <a:pt x="141" y="40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2" y="3"/>
                    <a:pt x="127" y="0"/>
                    <a:pt x="123" y="1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2" y="4"/>
                    <a:pt x="89" y="8"/>
                    <a:pt x="88" y="12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75" y="51"/>
                    <a:pt x="65" y="59"/>
                    <a:pt x="57" y="6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0" y="58"/>
                    <a:pt x="15" y="60"/>
                    <a:pt x="13" y="64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0" y="92"/>
                    <a:pt x="2" y="97"/>
                    <a:pt x="6" y="9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24"/>
                    <a:pt x="34" y="130"/>
                    <a:pt x="34" y="136"/>
                  </a:cubicBezTo>
                  <a:cubicBezTo>
                    <a:pt x="35" y="143"/>
                    <a:pt x="36" y="149"/>
                    <a:pt x="38" y="155"/>
                  </a:cubicBezTo>
                  <a:cubicBezTo>
                    <a:pt x="14" y="179"/>
                    <a:pt x="14" y="179"/>
                    <a:pt x="14" y="179"/>
                  </a:cubicBezTo>
                  <a:cubicBezTo>
                    <a:pt x="11" y="182"/>
                    <a:pt x="10" y="187"/>
                    <a:pt x="13" y="190"/>
                  </a:cubicBezTo>
                  <a:cubicBezTo>
                    <a:pt x="28" y="212"/>
                    <a:pt x="28" y="212"/>
                    <a:pt x="28" y="212"/>
                  </a:cubicBezTo>
                  <a:cubicBezTo>
                    <a:pt x="31" y="215"/>
                    <a:pt x="36" y="217"/>
                    <a:pt x="40" y="215"/>
                  </a:cubicBezTo>
                  <a:cubicBezTo>
                    <a:pt x="70" y="199"/>
                    <a:pt x="70" y="199"/>
                    <a:pt x="70" y="199"/>
                  </a:cubicBezTo>
                  <a:cubicBezTo>
                    <a:pt x="80" y="206"/>
                    <a:pt x="92" y="212"/>
                    <a:pt x="104" y="214"/>
                  </a:cubicBezTo>
                  <a:cubicBezTo>
                    <a:pt x="113" y="247"/>
                    <a:pt x="113" y="247"/>
                    <a:pt x="113" y="247"/>
                  </a:cubicBezTo>
                  <a:cubicBezTo>
                    <a:pt x="114" y="251"/>
                    <a:pt x="118" y="254"/>
                    <a:pt x="122" y="254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53" y="251"/>
                    <a:pt x="157" y="247"/>
                    <a:pt x="157" y="243"/>
                  </a:cubicBezTo>
                  <a:cubicBezTo>
                    <a:pt x="159" y="209"/>
                    <a:pt x="159" y="209"/>
                    <a:pt x="159" y="209"/>
                  </a:cubicBezTo>
                  <a:cubicBezTo>
                    <a:pt x="170" y="203"/>
                    <a:pt x="180" y="196"/>
                    <a:pt x="188" y="187"/>
                  </a:cubicBezTo>
                  <a:cubicBezTo>
                    <a:pt x="221" y="196"/>
                    <a:pt x="221" y="196"/>
                    <a:pt x="221" y="196"/>
                  </a:cubicBezTo>
                  <a:cubicBezTo>
                    <a:pt x="226" y="197"/>
                    <a:pt x="230" y="195"/>
                    <a:pt x="232" y="191"/>
                  </a:cubicBezTo>
                  <a:cubicBezTo>
                    <a:pt x="243" y="167"/>
                    <a:pt x="243" y="167"/>
                    <a:pt x="243" y="167"/>
                  </a:cubicBezTo>
                  <a:cubicBezTo>
                    <a:pt x="245" y="163"/>
                    <a:pt x="243" y="158"/>
                    <a:pt x="240" y="155"/>
                  </a:cubicBezTo>
                  <a:close/>
                  <a:moveTo>
                    <a:pt x="127" y="174"/>
                  </a:moveTo>
                  <a:cubicBezTo>
                    <a:pt x="102" y="177"/>
                    <a:pt x="78" y="158"/>
                    <a:pt x="76" y="132"/>
                  </a:cubicBezTo>
                  <a:cubicBezTo>
                    <a:pt x="73" y="106"/>
                    <a:pt x="92" y="83"/>
                    <a:pt x="118" y="80"/>
                  </a:cubicBezTo>
                  <a:cubicBezTo>
                    <a:pt x="144" y="78"/>
                    <a:pt x="167" y="97"/>
                    <a:pt x="170" y="123"/>
                  </a:cubicBezTo>
                  <a:cubicBezTo>
                    <a:pt x="172" y="148"/>
                    <a:pt x="153" y="172"/>
                    <a:pt x="127" y="1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p>
              <a:pPr defTabSz="914400" fontAlgn="auto">
                <a:defRPr/>
              </a:pPr>
              <a:endParaRPr lang="en-AU" sz="1800" strike="noStrike" kern="0" noProof="1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9" name="Freeform 204"/>
            <p:cNvSpPr>
              <a:spLocks noEditPoints="1"/>
            </p:cNvSpPr>
            <p:nvPr/>
          </p:nvSpPr>
          <p:spPr bwMode="auto">
            <a:xfrm>
              <a:off x="2900363" y="5572125"/>
              <a:ext cx="317500" cy="319088"/>
            </a:xfrm>
            <a:custGeom>
              <a:avLst/>
              <a:gdLst>
                <a:gd name="T0" fmla="*/ 413 w 414"/>
                <a:gd name="T1" fmla="*/ 171 h 415"/>
                <a:gd name="T2" fmla="*/ 398 w 414"/>
                <a:gd name="T3" fmla="*/ 124 h 415"/>
                <a:gd name="T4" fmla="*/ 385 w 414"/>
                <a:gd name="T5" fmla="*/ 116 h 415"/>
                <a:gd name="T6" fmla="*/ 331 w 414"/>
                <a:gd name="T7" fmla="*/ 125 h 415"/>
                <a:gd name="T8" fmla="*/ 312 w 414"/>
                <a:gd name="T9" fmla="*/ 102 h 415"/>
                <a:gd name="T10" fmla="*/ 332 w 414"/>
                <a:gd name="T11" fmla="*/ 51 h 415"/>
                <a:gd name="T12" fmla="*/ 327 w 414"/>
                <a:gd name="T13" fmla="*/ 36 h 415"/>
                <a:gd name="T14" fmla="*/ 283 w 414"/>
                <a:gd name="T15" fmla="*/ 13 h 415"/>
                <a:gd name="T16" fmla="*/ 268 w 414"/>
                <a:gd name="T17" fmla="*/ 17 h 415"/>
                <a:gd name="T18" fmla="*/ 236 w 414"/>
                <a:gd name="T19" fmla="*/ 62 h 415"/>
                <a:gd name="T20" fmla="*/ 207 w 414"/>
                <a:gd name="T21" fmla="*/ 59 h 415"/>
                <a:gd name="T22" fmla="*/ 184 w 414"/>
                <a:gd name="T23" fmla="*/ 8 h 415"/>
                <a:gd name="T24" fmla="*/ 171 w 414"/>
                <a:gd name="T25" fmla="*/ 2 h 415"/>
                <a:gd name="T26" fmla="*/ 124 w 414"/>
                <a:gd name="T27" fmla="*/ 16 h 415"/>
                <a:gd name="T28" fmla="*/ 116 w 414"/>
                <a:gd name="T29" fmla="*/ 29 h 415"/>
                <a:gd name="T30" fmla="*/ 125 w 414"/>
                <a:gd name="T31" fmla="*/ 84 h 415"/>
                <a:gd name="T32" fmla="*/ 102 w 414"/>
                <a:gd name="T33" fmla="*/ 102 h 415"/>
                <a:gd name="T34" fmla="*/ 50 w 414"/>
                <a:gd name="T35" fmla="*/ 83 h 415"/>
                <a:gd name="T36" fmla="*/ 36 w 414"/>
                <a:gd name="T37" fmla="*/ 88 h 415"/>
                <a:gd name="T38" fmla="*/ 13 w 414"/>
                <a:gd name="T39" fmla="*/ 131 h 415"/>
                <a:gd name="T40" fmla="*/ 16 w 414"/>
                <a:gd name="T41" fmla="*/ 146 h 415"/>
                <a:gd name="T42" fmla="*/ 61 w 414"/>
                <a:gd name="T43" fmla="*/ 178 h 415"/>
                <a:gd name="T44" fmla="*/ 58 w 414"/>
                <a:gd name="T45" fmla="*/ 208 h 415"/>
                <a:gd name="T46" fmla="*/ 8 w 414"/>
                <a:gd name="T47" fmla="*/ 230 h 415"/>
                <a:gd name="T48" fmla="*/ 2 w 414"/>
                <a:gd name="T49" fmla="*/ 244 h 415"/>
                <a:gd name="T50" fmla="*/ 16 w 414"/>
                <a:gd name="T51" fmla="*/ 291 h 415"/>
                <a:gd name="T52" fmla="*/ 29 w 414"/>
                <a:gd name="T53" fmla="*/ 299 h 415"/>
                <a:gd name="T54" fmla="*/ 83 w 414"/>
                <a:gd name="T55" fmla="*/ 290 h 415"/>
                <a:gd name="T56" fmla="*/ 102 w 414"/>
                <a:gd name="T57" fmla="*/ 313 h 415"/>
                <a:gd name="T58" fmla="*/ 82 w 414"/>
                <a:gd name="T59" fmla="*/ 364 h 415"/>
                <a:gd name="T60" fmla="*/ 88 w 414"/>
                <a:gd name="T61" fmla="*/ 379 h 415"/>
                <a:gd name="T62" fmla="*/ 131 w 414"/>
                <a:gd name="T63" fmla="*/ 402 h 415"/>
                <a:gd name="T64" fmla="*/ 146 w 414"/>
                <a:gd name="T65" fmla="*/ 398 h 415"/>
                <a:gd name="T66" fmla="*/ 178 w 414"/>
                <a:gd name="T67" fmla="*/ 353 h 415"/>
                <a:gd name="T68" fmla="*/ 207 w 414"/>
                <a:gd name="T69" fmla="*/ 356 h 415"/>
                <a:gd name="T70" fmla="*/ 230 w 414"/>
                <a:gd name="T71" fmla="*/ 407 h 415"/>
                <a:gd name="T72" fmla="*/ 244 w 414"/>
                <a:gd name="T73" fmla="*/ 413 h 415"/>
                <a:gd name="T74" fmla="*/ 291 w 414"/>
                <a:gd name="T75" fmla="*/ 399 h 415"/>
                <a:gd name="T76" fmla="*/ 299 w 414"/>
                <a:gd name="T77" fmla="*/ 386 h 415"/>
                <a:gd name="T78" fmla="*/ 290 w 414"/>
                <a:gd name="T79" fmla="*/ 331 h 415"/>
                <a:gd name="T80" fmla="*/ 312 w 414"/>
                <a:gd name="T81" fmla="*/ 312 h 415"/>
                <a:gd name="T82" fmla="*/ 364 w 414"/>
                <a:gd name="T83" fmla="*/ 332 h 415"/>
                <a:gd name="T84" fmla="*/ 378 w 414"/>
                <a:gd name="T85" fmla="*/ 327 h 415"/>
                <a:gd name="T86" fmla="*/ 401 w 414"/>
                <a:gd name="T87" fmla="*/ 284 h 415"/>
                <a:gd name="T88" fmla="*/ 398 w 414"/>
                <a:gd name="T89" fmla="*/ 269 h 415"/>
                <a:gd name="T90" fmla="*/ 353 w 414"/>
                <a:gd name="T91" fmla="*/ 237 h 415"/>
                <a:gd name="T92" fmla="*/ 356 w 414"/>
                <a:gd name="T93" fmla="*/ 207 h 415"/>
                <a:gd name="T94" fmla="*/ 406 w 414"/>
                <a:gd name="T95" fmla="*/ 185 h 415"/>
                <a:gd name="T96" fmla="*/ 413 w 414"/>
                <a:gd name="T97" fmla="*/ 171 h 415"/>
                <a:gd name="T98" fmla="*/ 233 w 414"/>
                <a:gd name="T99" fmla="*/ 293 h 415"/>
                <a:gd name="T100" fmla="*/ 122 w 414"/>
                <a:gd name="T101" fmla="*/ 233 h 415"/>
                <a:gd name="T102" fmla="*/ 181 w 414"/>
                <a:gd name="T103" fmla="*/ 122 h 415"/>
                <a:gd name="T104" fmla="*/ 293 w 414"/>
                <a:gd name="T105" fmla="*/ 182 h 415"/>
                <a:gd name="T106" fmla="*/ 233 w 414"/>
                <a:gd name="T107" fmla="*/ 29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4" h="415">
                  <a:moveTo>
                    <a:pt x="413" y="171"/>
                  </a:moveTo>
                  <a:cubicBezTo>
                    <a:pt x="398" y="124"/>
                    <a:pt x="398" y="124"/>
                    <a:pt x="398" y="124"/>
                  </a:cubicBezTo>
                  <a:cubicBezTo>
                    <a:pt x="397" y="119"/>
                    <a:pt x="391" y="115"/>
                    <a:pt x="385" y="116"/>
                  </a:cubicBezTo>
                  <a:cubicBezTo>
                    <a:pt x="331" y="125"/>
                    <a:pt x="331" y="125"/>
                    <a:pt x="331" y="125"/>
                  </a:cubicBezTo>
                  <a:cubicBezTo>
                    <a:pt x="325" y="117"/>
                    <a:pt x="319" y="109"/>
                    <a:pt x="312" y="102"/>
                  </a:cubicBezTo>
                  <a:cubicBezTo>
                    <a:pt x="332" y="51"/>
                    <a:pt x="332" y="51"/>
                    <a:pt x="332" y="51"/>
                  </a:cubicBezTo>
                  <a:cubicBezTo>
                    <a:pt x="334" y="45"/>
                    <a:pt x="332" y="39"/>
                    <a:pt x="327" y="36"/>
                  </a:cubicBezTo>
                  <a:cubicBezTo>
                    <a:pt x="283" y="13"/>
                    <a:pt x="283" y="13"/>
                    <a:pt x="283" y="13"/>
                  </a:cubicBezTo>
                  <a:cubicBezTo>
                    <a:pt x="278" y="10"/>
                    <a:pt x="272" y="12"/>
                    <a:pt x="268" y="17"/>
                  </a:cubicBezTo>
                  <a:cubicBezTo>
                    <a:pt x="236" y="62"/>
                    <a:pt x="236" y="62"/>
                    <a:pt x="236" y="62"/>
                  </a:cubicBezTo>
                  <a:cubicBezTo>
                    <a:pt x="227" y="60"/>
                    <a:pt x="217" y="59"/>
                    <a:pt x="207" y="59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82" y="3"/>
                    <a:pt x="176" y="0"/>
                    <a:pt x="171" y="2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18" y="18"/>
                    <a:pt x="115" y="24"/>
                    <a:pt x="116" y="29"/>
                  </a:cubicBezTo>
                  <a:cubicBezTo>
                    <a:pt x="125" y="84"/>
                    <a:pt x="125" y="84"/>
                    <a:pt x="125" y="84"/>
                  </a:cubicBezTo>
                  <a:cubicBezTo>
                    <a:pt x="116" y="89"/>
                    <a:pt x="109" y="95"/>
                    <a:pt x="102" y="102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5" y="81"/>
                    <a:pt x="39" y="83"/>
                    <a:pt x="36" y="88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10" y="136"/>
                    <a:pt x="12" y="143"/>
                    <a:pt x="16" y="146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59" y="188"/>
                    <a:pt x="58" y="198"/>
                    <a:pt x="58" y="208"/>
                  </a:cubicBezTo>
                  <a:cubicBezTo>
                    <a:pt x="8" y="230"/>
                    <a:pt x="8" y="230"/>
                    <a:pt x="8" y="230"/>
                  </a:cubicBezTo>
                  <a:cubicBezTo>
                    <a:pt x="3" y="232"/>
                    <a:pt x="0" y="239"/>
                    <a:pt x="2" y="244"/>
                  </a:cubicBezTo>
                  <a:cubicBezTo>
                    <a:pt x="16" y="291"/>
                    <a:pt x="16" y="291"/>
                    <a:pt x="16" y="291"/>
                  </a:cubicBezTo>
                  <a:cubicBezTo>
                    <a:pt x="18" y="296"/>
                    <a:pt x="23" y="300"/>
                    <a:pt x="29" y="299"/>
                  </a:cubicBezTo>
                  <a:cubicBezTo>
                    <a:pt x="83" y="290"/>
                    <a:pt x="83" y="290"/>
                    <a:pt x="83" y="290"/>
                  </a:cubicBezTo>
                  <a:cubicBezTo>
                    <a:pt x="89" y="298"/>
                    <a:pt x="95" y="306"/>
                    <a:pt x="102" y="313"/>
                  </a:cubicBezTo>
                  <a:cubicBezTo>
                    <a:pt x="82" y="364"/>
                    <a:pt x="82" y="364"/>
                    <a:pt x="82" y="364"/>
                  </a:cubicBezTo>
                  <a:cubicBezTo>
                    <a:pt x="80" y="370"/>
                    <a:pt x="83" y="376"/>
                    <a:pt x="88" y="379"/>
                  </a:cubicBezTo>
                  <a:cubicBezTo>
                    <a:pt x="131" y="402"/>
                    <a:pt x="131" y="402"/>
                    <a:pt x="131" y="402"/>
                  </a:cubicBezTo>
                  <a:cubicBezTo>
                    <a:pt x="136" y="404"/>
                    <a:pt x="143" y="403"/>
                    <a:pt x="146" y="398"/>
                  </a:cubicBezTo>
                  <a:cubicBezTo>
                    <a:pt x="178" y="353"/>
                    <a:pt x="178" y="353"/>
                    <a:pt x="178" y="353"/>
                  </a:cubicBezTo>
                  <a:cubicBezTo>
                    <a:pt x="187" y="355"/>
                    <a:pt x="197" y="356"/>
                    <a:pt x="207" y="356"/>
                  </a:cubicBezTo>
                  <a:cubicBezTo>
                    <a:pt x="230" y="407"/>
                    <a:pt x="230" y="407"/>
                    <a:pt x="230" y="407"/>
                  </a:cubicBezTo>
                  <a:cubicBezTo>
                    <a:pt x="232" y="412"/>
                    <a:pt x="238" y="415"/>
                    <a:pt x="244" y="413"/>
                  </a:cubicBezTo>
                  <a:cubicBezTo>
                    <a:pt x="291" y="399"/>
                    <a:pt x="291" y="399"/>
                    <a:pt x="291" y="399"/>
                  </a:cubicBezTo>
                  <a:cubicBezTo>
                    <a:pt x="296" y="397"/>
                    <a:pt x="300" y="391"/>
                    <a:pt x="299" y="386"/>
                  </a:cubicBezTo>
                  <a:cubicBezTo>
                    <a:pt x="290" y="331"/>
                    <a:pt x="290" y="331"/>
                    <a:pt x="290" y="331"/>
                  </a:cubicBezTo>
                  <a:cubicBezTo>
                    <a:pt x="298" y="326"/>
                    <a:pt x="306" y="319"/>
                    <a:pt x="312" y="312"/>
                  </a:cubicBezTo>
                  <a:cubicBezTo>
                    <a:pt x="364" y="332"/>
                    <a:pt x="364" y="332"/>
                    <a:pt x="364" y="332"/>
                  </a:cubicBezTo>
                  <a:cubicBezTo>
                    <a:pt x="369" y="334"/>
                    <a:pt x="376" y="332"/>
                    <a:pt x="378" y="327"/>
                  </a:cubicBezTo>
                  <a:cubicBezTo>
                    <a:pt x="401" y="284"/>
                    <a:pt x="401" y="284"/>
                    <a:pt x="401" y="284"/>
                  </a:cubicBezTo>
                  <a:cubicBezTo>
                    <a:pt x="404" y="279"/>
                    <a:pt x="403" y="272"/>
                    <a:pt x="398" y="269"/>
                  </a:cubicBezTo>
                  <a:cubicBezTo>
                    <a:pt x="353" y="237"/>
                    <a:pt x="353" y="237"/>
                    <a:pt x="353" y="237"/>
                  </a:cubicBezTo>
                  <a:cubicBezTo>
                    <a:pt x="355" y="227"/>
                    <a:pt x="356" y="217"/>
                    <a:pt x="356" y="207"/>
                  </a:cubicBezTo>
                  <a:cubicBezTo>
                    <a:pt x="406" y="185"/>
                    <a:pt x="406" y="185"/>
                    <a:pt x="406" y="185"/>
                  </a:cubicBezTo>
                  <a:cubicBezTo>
                    <a:pt x="411" y="182"/>
                    <a:pt x="414" y="176"/>
                    <a:pt x="413" y="171"/>
                  </a:cubicBezTo>
                  <a:close/>
                  <a:moveTo>
                    <a:pt x="233" y="293"/>
                  </a:moveTo>
                  <a:cubicBezTo>
                    <a:pt x="186" y="307"/>
                    <a:pt x="136" y="280"/>
                    <a:pt x="122" y="233"/>
                  </a:cubicBezTo>
                  <a:cubicBezTo>
                    <a:pt x="108" y="186"/>
                    <a:pt x="134" y="136"/>
                    <a:pt x="181" y="122"/>
                  </a:cubicBezTo>
                  <a:cubicBezTo>
                    <a:pt x="228" y="108"/>
                    <a:pt x="278" y="134"/>
                    <a:pt x="293" y="182"/>
                  </a:cubicBezTo>
                  <a:cubicBezTo>
                    <a:pt x="307" y="229"/>
                    <a:pt x="280" y="278"/>
                    <a:pt x="233" y="2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p>
              <a:pPr defTabSz="914400" fontAlgn="auto">
                <a:defRPr/>
              </a:pPr>
              <a:endParaRPr lang="en-AU" sz="1800" strike="noStrike" kern="0" noProof="1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80" name="Group 231"/>
          <p:cNvGrpSpPr/>
          <p:nvPr/>
        </p:nvGrpSpPr>
        <p:grpSpPr>
          <a:xfrm>
            <a:off x="2483335" y="4912271"/>
            <a:ext cx="350350" cy="392656"/>
            <a:chOff x="4608513" y="6291263"/>
            <a:chExt cx="420688" cy="471488"/>
          </a:xfrm>
          <a:solidFill>
            <a:schemeClr val="accent1"/>
          </a:solidFill>
        </p:grpSpPr>
        <p:sp>
          <p:nvSpPr>
            <p:cNvPr id="81" name="Freeform 218"/>
            <p:cNvSpPr/>
            <p:nvPr/>
          </p:nvSpPr>
          <p:spPr bwMode="auto">
            <a:xfrm>
              <a:off x="4908550" y="6627813"/>
              <a:ext cx="80963" cy="84138"/>
            </a:xfrm>
            <a:custGeom>
              <a:avLst/>
              <a:gdLst>
                <a:gd name="T0" fmla="*/ 13 w 105"/>
                <a:gd name="T1" fmla="*/ 20 h 108"/>
                <a:gd name="T2" fmla="*/ 27 w 105"/>
                <a:gd name="T3" fmla="*/ 9 h 108"/>
                <a:gd name="T4" fmla="*/ 65 w 105"/>
                <a:gd name="T5" fmla="*/ 13 h 108"/>
                <a:gd name="T6" fmla="*/ 105 w 105"/>
                <a:gd name="T7" fmla="*/ 64 h 108"/>
                <a:gd name="T8" fmla="*/ 49 w 105"/>
                <a:gd name="T9" fmla="*/ 108 h 108"/>
                <a:gd name="T10" fmla="*/ 9 w 105"/>
                <a:gd name="T11" fmla="*/ 57 h 108"/>
                <a:gd name="T12" fmla="*/ 13 w 105"/>
                <a:gd name="T13" fmla="*/ 2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08">
                  <a:moveTo>
                    <a:pt x="13" y="20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39" y="0"/>
                    <a:pt x="56" y="2"/>
                    <a:pt x="65" y="13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0" y="46"/>
                    <a:pt x="2" y="29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p>
              <a:pPr defTabSz="914400" fontAlgn="auto">
                <a:defRPr/>
              </a:pPr>
              <a:endParaRPr lang="en-AU" sz="1800" strike="noStrike" kern="0" noProof="1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2" name="Freeform 219"/>
            <p:cNvSpPr>
              <a:spLocks noEditPoints="1"/>
            </p:cNvSpPr>
            <p:nvPr/>
          </p:nvSpPr>
          <p:spPr bwMode="auto">
            <a:xfrm>
              <a:off x="4608513" y="6291263"/>
              <a:ext cx="403225" cy="401638"/>
            </a:xfrm>
            <a:custGeom>
              <a:avLst/>
              <a:gdLst>
                <a:gd name="T0" fmla="*/ 445 w 524"/>
                <a:gd name="T1" fmla="*/ 119 h 523"/>
                <a:gd name="T2" fmla="*/ 119 w 524"/>
                <a:gd name="T3" fmla="*/ 79 h 523"/>
                <a:gd name="T4" fmla="*/ 79 w 524"/>
                <a:gd name="T5" fmla="*/ 404 h 523"/>
                <a:gd name="T6" fmla="*/ 405 w 524"/>
                <a:gd name="T7" fmla="*/ 444 h 523"/>
                <a:gd name="T8" fmla="*/ 445 w 524"/>
                <a:gd name="T9" fmla="*/ 119 h 523"/>
                <a:gd name="T10" fmla="*/ 373 w 524"/>
                <a:gd name="T11" fmla="*/ 404 h 523"/>
                <a:gd name="T12" fmla="*/ 119 w 524"/>
                <a:gd name="T13" fmla="*/ 373 h 523"/>
                <a:gd name="T14" fmla="*/ 151 w 524"/>
                <a:gd name="T15" fmla="*/ 119 h 523"/>
                <a:gd name="T16" fmla="*/ 404 w 524"/>
                <a:gd name="T17" fmla="*/ 150 h 523"/>
                <a:gd name="T18" fmla="*/ 373 w 524"/>
                <a:gd name="T19" fmla="*/ 404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4" h="523">
                  <a:moveTo>
                    <a:pt x="445" y="119"/>
                  </a:moveTo>
                  <a:cubicBezTo>
                    <a:pt x="366" y="18"/>
                    <a:pt x="220" y="0"/>
                    <a:pt x="119" y="79"/>
                  </a:cubicBezTo>
                  <a:cubicBezTo>
                    <a:pt x="18" y="157"/>
                    <a:pt x="0" y="303"/>
                    <a:pt x="79" y="404"/>
                  </a:cubicBezTo>
                  <a:cubicBezTo>
                    <a:pt x="158" y="505"/>
                    <a:pt x="304" y="523"/>
                    <a:pt x="405" y="444"/>
                  </a:cubicBezTo>
                  <a:cubicBezTo>
                    <a:pt x="506" y="366"/>
                    <a:pt x="524" y="220"/>
                    <a:pt x="445" y="119"/>
                  </a:cubicBezTo>
                  <a:close/>
                  <a:moveTo>
                    <a:pt x="373" y="404"/>
                  </a:moveTo>
                  <a:cubicBezTo>
                    <a:pt x="294" y="465"/>
                    <a:pt x="181" y="451"/>
                    <a:pt x="119" y="373"/>
                  </a:cubicBezTo>
                  <a:cubicBezTo>
                    <a:pt x="58" y="294"/>
                    <a:pt x="72" y="180"/>
                    <a:pt x="151" y="119"/>
                  </a:cubicBezTo>
                  <a:cubicBezTo>
                    <a:pt x="229" y="58"/>
                    <a:pt x="343" y="72"/>
                    <a:pt x="404" y="150"/>
                  </a:cubicBezTo>
                  <a:cubicBezTo>
                    <a:pt x="466" y="229"/>
                    <a:pt x="452" y="343"/>
                    <a:pt x="373" y="40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p>
              <a:pPr defTabSz="914400" fontAlgn="auto">
                <a:defRPr/>
              </a:pPr>
              <a:endParaRPr lang="en-AU" sz="1800" strike="noStrike" kern="0" noProof="1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3" name="Freeform 220"/>
            <p:cNvSpPr/>
            <p:nvPr/>
          </p:nvSpPr>
          <p:spPr bwMode="auto">
            <a:xfrm>
              <a:off x="4957763" y="6691313"/>
              <a:ext cx="71438" cy="71438"/>
            </a:xfrm>
            <a:custGeom>
              <a:avLst/>
              <a:gdLst>
                <a:gd name="T0" fmla="*/ 78 w 92"/>
                <a:gd name="T1" fmla="*/ 72 h 92"/>
                <a:gd name="T2" fmla="*/ 64 w 92"/>
                <a:gd name="T3" fmla="*/ 83 h 92"/>
                <a:gd name="T4" fmla="*/ 27 w 92"/>
                <a:gd name="T5" fmla="*/ 78 h 92"/>
                <a:gd name="T6" fmla="*/ 0 w 92"/>
                <a:gd name="T7" fmla="*/ 44 h 92"/>
                <a:gd name="T8" fmla="*/ 56 w 92"/>
                <a:gd name="T9" fmla="*/ 0 h 92"/>
                <a:gd name="T10" fmla="*/ 83 w 92"/>
                <a:gd name="T11" fmla="*/ 34 h 92"/>
                <a:gd name="T12" fmla="*/ 78 w 92"/>
                <a:gd name="T13" fmla="*/ 7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92">
                  <a:moveTo>
                    <a:pt x="78" y="72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53" y="92"/>
                    <a:pt x="36" y="90"/>
                    <a:pt x="27" y="7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92" y="46"/>
                    <a:pt x="90" y="63"/>
                    <a:pt x="78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p>
              <a:pPr defTabSz="914400" fontAlgn="auto">
                <a:defRPr/>
              </a:pPr>
              <a:endParaRPr lang="en-AU" sz="1800" strike="noStrike" kern="0" noProof="1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84" name="Group 268"/>
          <p:cNvGrpSpPr/>
          <p:nvPr/>
        </p:nvGrpSpPr>
        <p:grpSpPr>
          <a:xfrm>
            <a:off x="4831376" y="2294218"/>
            <a:ext cx="256482" cy="407198"/>
            <a:chOff x="3824288" y="5486400"/>
            <a:chExt cx="307975" cy="488950"/>
          </a:xfrm>
          <a:solidFill>
            <a:schemeClr val="accent1"/>
          </a:solidFill>
        </p:grpSpPr>
        <p:sp>
          <p:nvSpPr>
            <p:cNvPr id="85" name="Freeform 248"/>
            <p:cNvSpPr>
              <a:spLocks noEditPoints="1"/>
            </p:cNvSpPr>
            <p:nvPr/>
          </p:nvSpPr>
          <p:spPr bwMode="auto">
            <a:xfrm>
              <a:off x="3824288" y="5486400"/>
              <a:ext cx="307975" cy="338138"/>
            </a:xfrm>
            <a:custGeom>
              <a:avLst/>
              <a:gdLst>
                <a:gd name="T0" fmla="*/ 227 w 401"/>
                <a:gd name="T1" fmla="*/ 250 h 440"/>
                <a:gd name="T2" fmla="*/ 215 w 401"/>
                <a:gd name="T3" fmla="*/ 251 h 440"/>
                <a:gd name="T4" fmla="*/ 224 w 401"/>
                <a:gd name="T5" fmla="*/ 283 h 440"/>
                <a:gd name="T6" fmla="*/ 200 w 401"/>
                <a:gd name="T7" fmla="*/ 329 h 440"/>
                <a:gd name="T8" fmla="*/ 175 w 401"/>
                <a:gd name="T9" fmla="*/ 283 h 440"/>
                <a:gd name="T10" fmla="*/ 187 w 401"/>
                <a:gd name="T11" fmla="*/ 251 h 440"/>
                <a:gd name="T12" fmla="*/ 181 w 401"/>
                <a:gd name="T13" fmla="*/ 250 h 440"/>
                <a:gd name="T14" fmla="*/ 148 w 401"/>
                <a:gd name="T15" fmla="*/ 283 h 440"/>
                <a:gd name="T16" fmla="*/ 148 w 401"/>
                <a:gd name="T17" fmla="*/ 440 h 440"/>
                <a:gd name="T18" fmla="*/ 254 w 401"/>
                <a:gd name="T19" fmla="*/ 440 h 440"/>
                <a:gd name="T20" fmla="*/ 254 w 401"/>
                <a:gd name="T21" fmla="*/ 280 h 440"/>
                <a:gd name="T22" fmla="*/ 227 w 401"/>
                <a:gd name="T23" fmla="*/ 250 h 440"/>
                <a:gd name="T24" fmla="*/ 401 w 401"/>
                <a:gd name="T25" fmla="*/ 201 h 440"/>
                <a:gd name="T26" fmla="*/ 200 w 401"/>
                <a:gd name="T27" fmla="*/ 0 h 440"/>
                <a:gd name="T28" fmla="*/ 0 w 401"/>
                <a:gd name="T29" fmla="*/ 201 h 440"/>
                <a:gd name="T30" fmla="*/ 0 w 401"/>
                <a:gd name="T31" fmla="*/ 211 h 440"/>
                <a:gd name="T32" fmla="*/ 0 w 401"/>
                <a:gd name="T33" fmla="*/ 220 h 440"/>
                <a:gd name="T34" fmla="*/ 84 w 401"/>
                <a:gd name="T35" fmla="*/ 375 h 440"/>
                <a:gd name="T36" fmla="*/ 113 w 401"/>
                <a:gd name="T37" fmla="*/ 440 h 440"/>
                <a:gd name="T38" fmla="*/ 113 w 401"/>
                <a:gd name="T39" fmla="*/ 440 h 440"/>
                <a:gd name="T40" fmla="*/ 131 w 401"/>
                <a:gd name="T41" fmla="*/ 440 h 440"/>
                <a:gd name="T42" fmla="*/ 131 w 401"/>
                <a:gd name="T43" fmla="*/ 283 h 440"/>
                <a:gd name="T44" fmla="*/ 181 w 401"/>
                <a:gd name="T45" fmla="*/ 234 h 440"/>
                <a:gd name="T46" fmla="*/ 202 w 401"/>
                <a:gd name="T47" fmla="*/ 239 h 440"/>
                <a:gd name="T48" fmla="*/ 227 w 401"/>
                <a:gd name="T49" fmla="*/ 233 h 440"/>
                <a:gd name="T50" fmla="*/ 271 w 401"/>
                <a:gd name="T51" fmla="*/ 280 h 440"/>
                <a:gd name="T52" fmla="*/ 271 w 401"/>
                <a:gd name="T53" fmla="*/ 440 h 440"/>
                <a:gd name="T54" fmla="*/ 288 w 401"/>
                <a:gd name="T55" fmla="*/ 440 h 440"/>
                <a:gd name="T56" fmla="*/ 288 w 401"/>
                <a:gd name="T57" fmla="*/ 440 h 440"/>
                <a:gd name="T58" fmla="*/ 317 w 401"/>
                <a:gd name="T59" fmla="*/ 375 h 440"/>
                <a:gd name="T60" fmla="*/ 401 w 401"/>
                <a:gd name="T61" fmla="*/ 220 h 440"/>
                <a:gd name="T62" fmla="*/ 401 w 401"/>
                <a:gd name="T63" fmla="*/ 211 h 440"/>
                <a:gd name="T64" fmla="*/ 401 w 401"/>
                <a:gd name="T65" fmla="*/ 201 h 440"/>
                <a:gd name="T66" fmla="*/ 208 w 401"/>
                <a:gd name="T67" fmla="*/ 283 h 440"/>
                <a:gd name="T68" fmla="*/ 201 w 401"/>
                <a:gd name="T69" fmla="*/ 260 h 440"/>
                <a:gd name="T70" fmla="*/ 192 w 401"/>
                <a:gd name="T71" fmla="*/ 283 h 440"/>
                <a:gd name="T72" fmla="*/ 200 w 401"/>
                <a:gd name="T73" fmla="*/ 313 h 440"/>
                <a:gd name="T74" fmla="*/ 208 w 401"/>
                <a:gd name="T75" fmla="*/ 283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1" h="440">
                  <a:moveTo>
                    <a:pt x="227" y="250"/>
                  </a:moveTo>
                  <a:cubicBezTo>
                    <a:pt x="223" y="250"/>
                    <a:pt x="219" y="250"/>
                    <a:pt x="215" y="251"/>
                  </a:cubicBezTo>
                  <a:cubicBezTo>
                    <a:pt x="221" y="260"/>
                    <a:pt x="224" y="270"/>
                    <a:pt x="224" y="283"/>
                  </a:cubicBezTo>
                  <a:cubicBezTo>
                    <a:pt x="224" y="317"/>
                    <a:pt x="211" y="329"/>
                    <a:pt x="200" y="329"/>
                  </a:cubicBezTo>
                  <a:cubicBezTo>
                    <a:pt x="188" y="329"/>
                    <a:pt x="175" y="315"/>
                    <a:pt x="175" y="283"/>
                  </a:cubicBezTo>
                  <a:cubicBezTo>
                    <a:pt x="175" y="270"/>
                    <a:pt x="180" y="259"/>
                    <a:pt x="187" y="251"/>
                  </a:cubicBezTo>
                  <a:cubicBezTo>
                    <a:pt x="185" y="250"/>
                    <a:pt x="183" y="250"/>
                    <a:pt x="181" y="250"/>
                  </a:cubicBezTo>
                  <a:cubicBezTo>
                    <a:pt x="165" y="250"/>
                    <a:pt x="148" y="262"/>
                    <a:pt x="148" y="283"/>
                  </a:cubicBezTo>
                  <a:cubicBezTo>
                    <a:pt x="148" y="440"/>
                    <a:pt x="148" y="440"/>
                    <a:pt x="148" y="440"/>
                  </a:cubicBezTo>
                  <a:cubicBezTo>
                    <a:pt x="254" y="440"/>
                    <a:pt x="254" y="440"/>
                    <a:pt x="254" y="440"/>
                  </a:cubicBezTo>
                  <a:cubicBezTo>
                    <a:pt x="254" y="280"/>
                    <a:pt x="254" y="280"/>
                    <a:pt x="254" y="280"/>
                  </a:cubicBezTo>
                  <a:cubicBezTo>
                    <a:pt x="254" y="252"/>
                    <a:pt x="233" y="250"/>
                    <a:pt x="227" y="250"/>
                  </a:cubicBezTo>
                  <a:close/>
                  <a:moveTo>
                    <a:pt x="401" y="201"/>
                  </a:moveTo>
                  <a:cubicBezTo>
                    <a:pt x="401" y="90"/>
                    <a:pt x="311" y="0"/>
                    <a:pt x="200" y="0"/>
                  </a:cubicBezTo>
                  <a:cubicBezTo>
                    <a:pt x="89" y="0"/>
                    <a:pt x="0" y="90"/>
                    <a:pt x="0" y="201"/>
                  </a:cubicBezTo>
                  <a:cubicBezTo>
                    <a:pt x="0" y="204"/>
                    <a:pt x="0" y="208"/>
                    <a:pt x="0" y="211"/>
                  </a:cubicBezTo>
                  <a:cubicBezTo>
                    <a:pt x="0" y="214"/>
                    <a:pt x="0" y="217"/>
                    <a:pt x="0" y="220"/>
                  </a:cubicBezTo>
                  <a:cubicBezTo>
                    <a:pt x="0" y="300"/>
                    <a:pt x="84" y="375"/>
                    <a:pt x="84" y="375"/>
                  </a:cubicBezTo>
                  <a:cubicBezTo>
                    <a:pt x="100" y="390"/>
                    <a:pt x="113" y="419"/>
                    <a:pt x="113" y="440"/>
                  </a:cubicBezTo>
                  <a:cubicBezTo>
                    <a:pt x="113" y="440"/>
                    <a:pt x="113" y="440"/>
                    <a:pt x="113" y="440"/>
                  </a:cubicBezTo>
                  <a:cubicBezTo>
                    <a:pt x="131" y="440"/>
                    <a:pt x="131" y="440"/>
                    <a:pt x="131" y="440"/>
                  </a:cubicBezTo>
                  <a:cubicBezTo>
                    <a:pt x="131" y="283"/>
                    <a:pt x="131" y="283"/>
                    <a:pt x="131" y="283"/>
                  </a:cubicBezTo>
                  <a:cubicBezTo>
                    <a:pt x="131" y="252"/>
                    <a:pt x="156" y="234"/>
                    <a:pt x="181" y="234"/>
                  </a:cubicBezTo>
                  <a:cubicBezTo>
                    <a:pt x="189" y="234"/>
                    <a:pt x="196" y="236"/>
                    <a:pt x="202" y="239"/>
                  </a:cubicBezTo>
                  <a:cubicBezTo>
                    <a:pt x="210" y="235"/>
                    <a:pt x="218" y="233"/>
                    <a:pt x="227" y="233"/>
                  </a:cubicBezTo>
                  <a:cubicBezTo>
                    <a:pt x="249" y="233"/>
                    <a:pt x="271" y="248"/>
                    <a:pt x="271" y="280"/>
                  </a:cubicBezTo>
                  <a:cubicBezTo>
                    <a:pt x="271" y="440"/>
                    <a:pt x="271" y="440"/>
                    <a:pt x="271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19"/>
                    <a:pt x="301" y="390"/>
                    <a:pt x="317" y="375"/>
                  </a:cubicBezTo>
                  <a:cubicBezTo>
                    <a:pt x="317" y="375"/>
                    <a:pt x="401" y="300"/>
                    <a:pt x="401" y="220"/>
                  </a:cubicBezTo>
                  <a:cubicBezTo>
                    <a:pt x="401" y="217"/>
                    <a:pt x="401" y="214"/>
                    <a:pt x="401" y="211"/>
                  </a:cubicBezTo>
                  <a:cubicBezTo>
                    <a:pt x="401" y="208"/>
                    <a:pt x="401" y="204"/>
                    <a:pt x="401" y="201"/>
                  </a:cubicBezTo>
                  <a:close/>
                  <a:moveTo>
                    <a:pt x="208" y="283"/>
                  </a:moveTo>
                  <a:cubicBezTo>
                    <a:pt x="208" y="272"/>
                    <a:pt x="205" y="265"/>
                    <a:pt x="201" y="260"/>
                  </a:cubicBezTo>
                  <a:cubicBezTo>
                    <a:pt x="195" y="265"/>
                    <a:pt x="192" y="273"/>
                    <a:pt x="192" y="283"/>
                  </a:cubicBezTo>
                  <a:cubicBezTo>
                    <a:pt x="192" y="304"/>
                    <a:pt x="198" y="312"/>
                    <a:pt x="200" y="313"/>
                  </a:cubicBezTo>
                  <a:cubicBezTo>
                    <a:pt x="201" y="312"/>
                    <a:pt x="208" y="306"/>
                    <a:pt x="208" y="2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p>
              <a:pPr defTabSz="914400" fontAlgn="auto">
                <a:defRPr/>
              </a:pPr>
              <a:endParaRPr lang="en-AU" sz="1800" strike="noStrike" kern="0" noProof="1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6" name="Freeform 249"/>
            <p:cNvSpPr/>
            <p:nvPr/>
          </p:nvSpPr>
          <p:spPr bwMode="auto">
            <a:xfrm>
              <a:off x="3917950" y="5843588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p>
              <a:pPr defTabSz="914400" fontAlgn="auto">
                <a:defRPr/>
              </a:pPr>
              <a:endParaRPr lang="en-AU" sz="1800" strike="noStrike" kern="0" noProof="1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7" name="Freeform 250"/>
            <p:cNvSpPr/>
            <p:nvPr/>
          </p:nvSpPr>
          <p:spPr bwMode="auto">
            <a:xfrm>
              <a:off x="3917950" y="5880100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9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5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p>
              <a:pPr defTabSz="914400" fontAlgn="auto">
                <a:defRPr/>
              </a:pPr>
              <a:endParaRPr lang="en-AU" sz="1800" strike="noStrike" kern="0" noProof="1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8" name="Freeform 251"/>
            <p:cNvSpPr/>
            <p:nvPr/>
          </p:nvSpPr>
          <p:spPr bwMode="auto">
            <a:xfrm>
              <a:off x="3917950" y="5916613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p>
              <a:pPr defTabSz="914400" fontAlgn="auto">
                <a:defRPr/>
              </a:pPr>
              <a:endParaRPr lang="en-AU" sz="1800" strike="noStrike" kern="0" noProof="1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9" name="Freeform 252"/>
            <p:cNvSpPr/>
            <p:nvPr/>
          </p:nvSpPr>
          <p:spPr bwMode="auto">
            <a:xfrm>
              <a:off x="3943350" y="5953125"/>
              <a:ext cx="68263" cy="22225"/>
            </a:xfrm>
            <a:custGeom>
              <a:avLst/>
              <a:gdLst>
                <a:gd name="T0" fmla="*/ 0 w 90"/>
                <a:gd name="T1" fmla="*/ 0 h 29"/>
                <a:gd name="T2" fmla="*/ 45 w 90"/>
                <a:gd name="T3" fmla="*/ 29 h 29"/>
                <a:gd name="T4" fmla="*/ 90 w 90"/>
                <a:gd name="T5" fmla="*/ 0 h 29"/>
                <a:gd name="T6" fmla="*/ 0 w 9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29">
                  <a:moveTo>
                    <a:pt x="0" y="0"/>
                  </a:moveTo>
                  <a:cubicBezTo>
                    <a:pt x="9" y="17"/>
                    <a:pt x="26" y="29"/>
                    <a:pt x="45" y="29"/>
                  </a:cubicBezTo>
                  <a:cubicBezTo>
                    <a:pt x="65" y="29"/>
                    <a:pt x="82" y="17"/>
                    <a:pt x="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p>
              <a:pPr defTabSz="914400" fontAlgn="auto">
                <a:defRPr/>
              </a:pPr>
              <a:endParaRPr lang="en-AU" sz="1800" strike="noStrike" kern="0" noProof="1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29731" name="文本框 19"/>
          <p:cNvSpPr txBox="1"/>
          <p:nvPr/>
        </p:nvSpPr>
        <p:spPr>
          <a:xfrm>
            <a:off x="1219200" y="3157538"/>
            <a:ext cx="3016250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r>
              <a:rPr lang="zh-CN" altLang="en-US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城镇新增就业压力不断加大    </a:t>
            </a:r>
            <a:endParaRPr lang="zh-CN" altLang="en-US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29732" name="文本框 19"/>
          <p:cNvSpPr txBox="1"/>
          <p:nvPr/>
        </p:nvSpPr>
        <p:spPr>
          <a:xfrm>
            <a:off x="8161338" y="4533900"/>
            <a:ext cx="2747962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r>
              <a:rPr lang="zh-CN" altLang="en-US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劳动者整体技能水平偏低      </a:t>
            </a:r>
            <a:endParaRPr lang="zh-CN" altLang="en-US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29733" name="文本框 19"/>
          <p:cNvSpPr txBox="1"/>
          <p:nvPr/>
        </p:nvSpPr>
        <p:spPr>
          <a:xfrm>
            <a:off x="5503863" y="3159125"/>
            <a:ext cx="3724275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r>
              <a:rPr lang="zh-CN" altLang="en-US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农村劳动力转移就业任务十分繁重     </a:t>
            </a:r>
            <a:endParaRPr lang="zh-CN" altLang="en-US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29734" name="文本框 19"/>
          <p:cNvSpPr txBox="1"/>
          <p:nvPr/>
        </p:nvSpPr>
        <p:spPr>
          <a:xfrm>
            <a:off x="3257550" y="4533900"/>
            <a:ext cx="3405188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r>
              <a:rPr lang="zh-CN" altLang="en-US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体制转轨遗留就业问题仍很突出     </a:t>
            </a:r>
            <a:endParaRPr lang="zh-CN" altLang="en-US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</p:spTree>
  </p:cSld>
  <p:clrMapOvr>
    <a:masterClrMapping/>
  </p:clrMapOvr>
  <p:transition spd="slow">
    <p:cover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53" name="文本框 5"/>
          <p:cNvSpPr txBox="1"/>
          <p:nvPr/>
        </p:nvSpPr>
        <p:spPr>
          <a:xfrm>
            <a:off x="1015683" y="734378"/>
            <a:ext cx="293751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我国当前的就业形势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Rounded Rectangle 6"/>
          <p:cNvSpPr/>
          <p:nvPr/>
        </p:nvSpPr>
        <p:spPr>
          <a:xfrm>
            <a:off x="5972175" y="3106738"/>
            <a:ext cx="1554163" cy="488950"/>
          </a:xfrm>
          <a:prstGeom prst="roundRect">
            <a:avLst>
              <a:gd name="adj" fmla="val 50000"/>
            </a:avLst>
          </a:prstGeom>
          <a:solidFill>
            <a:srgbClr val="5372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sp>
        <p:nvSpPr>
          <p:cNvPr id="28" name="Rounded Rectangle 7"/>
          <p:cNvSpPr/>
          <p:nvPr/>
        </p:nvSpPr>
        <p:spPr>
          <a:xfrm rot="5400000">
            <a:off x="6505575" y="3640138"/>
            <a:ext cx="1554163" cy="487363"/>
          </a:xfrm>
          <a:prstGeom prst="roundRect">
            <a:avLst>
              <a:gd name="adj" fmla="val 50000"/>
            </a:avLst>
          </a:prstGeom>
          <a:solidFill>
            <a:srgbClr val="5372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grpSp>
        <p:nvGrpSpPr>
          <p:cNvPr id="31756" name="组合 28"/>
          <p:cNvGrpSpPr/>
          <p:nvPr/>
        </p:nvGrpSpPr>
        <p:grpSpPr>
          <a:xfrm>
            <a:off x="4953000" y="3159125"/>
            <a:ext cx="2911475" cy="1271588"/>
            <a:chOff x="5164571" y="3319150"/>
            <a:chExt cx="2912458" cy="1270706"/>
          </a:xfrm>
        </p:grpSpPr>
        <p:sp>
          <p:nvSpPr>
            <p:cNvPr id="30" name="Rounded Rectangle 8"/>
            <p:cNvSpPr/>
            <p:nvPr/>
          </p:nvSpPr>
          <p:spPr>
            <a:xfrm rot="8183085">
              <a:off x="5164571" y="4101718"/>
              <a:ext cx="2912458" cy="488138"/>
            </a:xfrm>
            <a:prstGeom prst="roundRect">
              <a:avLst>
                <a:gd name="adj" fmla="val 50000"/>
              </a:avLst>
            </a:prstGeom>
            <a:solidFill>
              <a:srgbClr val="12406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  <p:sp>
          <p:nvSpPr>
            <p:cNvPr id="31" name="Oval 9"/>
            <p:cNvSpPr/>
            <p:nvPr/>
          </p:nvSpPr>
          <p:spPr>
            <a:xfrm>
              <a:off x="7298703" y="3319150"/>
              <a:ext cx="392048" cy="39204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Bebas" pitchFamily="2" charset="0"/>
                  <a:ea typeface="微软雅黑" panose="020B0503020204020204" charset="-122"/>
                  <a:cs typeface="+mn-cs"/>
                  <a:sym typeface="Bebas" pitchFamily="2" charset="0"/>
                </a:rPr>
                <a:t>A</a:t>
              </a:r>
              <a:endPara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Bebas" pitchFamily="2" charset="0"/>
                <a:ea typeface="微软雅黑" panose="020B0503020204020204" charset="-122"/>
                <a:cs typeface="+mn-cs"/>
                <a:sym typeface="Bebas" pitchFamily="2" charset="0"/>
              </a:endParaRPr>
            </a:p>
          </p:txBody>
        </p:sp>
      </p:grpSp>
      <p:sp>
        <p:nvSpPr>
          <p:cNvPr id="32" name="Rounded Rectangle 18"/>
          <p:cNvSpPr/>
          <p:nvPr/>
        </p:nvSpPr>
        <p:spPr>
          <a:xfrm>
            <a:off x="7726363" y="2501900"/>
            <a:ext cx="1552575" cy="488950"/>
          </a:xfrm>
          <a:prstGeom prst="roundRect">
            <a:avLst>
              <a:gd name="adj" fmla="val 50000"/>
            </a:avLst>
          </a:prstGeom>
          <a:solidFill>
            <a:srgbClr val="5372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sp>
        <p:nvSpPr>
          <p:cNvPr id="2" name="Rounded Rectangle 19"/>
          <p:cNvSpPr/>
          <p:nvPr/>
        </p:nvSpPr>
        <p:spPr>
          <a:xfrm rot="5400000">
            <a:off x="8258175" y="3035300"/>
            <a:ext cx="1554163" cy="487363"/>
          </a:xfrm>
          <a:prstGeom prst="roundRect">
            <a:avLst>
              <a:gd name="adj" fmla="val 50000"/>
            </a:avLst>
          </a:prstGeom>
          <a:solidFill>
            <a:srgbClr val="5372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grpSp>
        <p:nvGrpSpPr>
          <p:cNvPr id="31761" name="组合 33"/>
          <p:cNvGrpSpPr/>
          <p:nvPr/>
        </p:nvGrpSpPr>
        <p:grpSpPr>
          <a:xfrm>
            <a:off x="6705600" y="2555875"/>
            <a:ext cx="2911475" cy="1270000"/>
            <a:chOff x="6917256" y="2714717"/>
            <a:chExt cx="2912458" cy="1270707"/>
          </a:xfrm>
        </p:grpSpPr>
        <p:sp>
          <p:nvSpPr>
            <p:cNvPr id="35" name="Rounded Rectangle 20"/>
            <p:cNvSpPr/>
            <p:nvPr/>
          </p:nvSpPr>
          <p:spPr>
            <a:xfrm rot="8183085">
              <a:off x="6917256" y="3497286"/>
              <a:ext cx="2912458" cy="488138"/>
            </a:xfrm>
            <a:prstGeom prst="roundRect">
              <a:avLst>
                <a:gd name="adj" fmla="val 50000"/>
              </a:avLst>
            </a:prstGeom>
            <a:solidFill>
              <a:srgbClr val="12406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  <p:sp>
          <p:nvSpPr>
            <p:cNvPr id="36" name="Oval 21"/>
            <p:cNvSpPr/>
            <p:nvPr/>
          </p:nvSpPr>
          <p:spPr>
            <a:xfrm>
              <a:off x="9051388" y="2714717"/>
              <a:ext cx="392048" cy="39204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Bebas" pitchFamily="2" charset="0"/>
                  <a:ea typeface="微软雅黑" panose="020B0503020204020204" charset="-122"/>
                  <a:cs typeface="+mn-cs"/>
                  <a:sym typeface="Bebas" pitchFamily="2" charset="0"/>
                </a:rPr>
                <a:t>B</a:t>
              </a:r>
              <a:endPara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Bebas" pitchFamily="2" charset="0"/>
                <a:ea typeface="微软雅黑" panose="020B0503020204020204" charset="-122"/>
                <a:cs typeface="+mn-cs"/>
                <a:sym typeface="Bebas" pitchFamily="2" charset="0"/>
              </a:endParaRPr>
            </a:p>
          </p:txBody>
        </p:sp>
      </p:grpSp>
      <p:sp>
        <p:nvSpPr>
          <p:cNvPr id="37" name="Rounded Rectangle 26"/>
          <p:cNvSpPr/>
          <p:nvPr/>
        </p:nvSpPr>
        <p:spPr>
          <a:xfrm>
            <a:off x="9478963" y="1898650"/>
            <a:ext cx="1552575" cy="487363"/>
          </a:xfrm>
          <a:prstGeom prst="roundRect">
            <a:avLst>
              <a:gd name="adj" fmla="val 50000"/>
            </a:avLst>
          </a:prstGeom>
          <a:solidFill>
            <a:srgbClr val="5372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sp>
        <p:nvSpPr>
          <p:cNvPr id="38" name="Rounded Rectangle 27"/>
          <p:cNvSpPr/>
          <p:nvPr/>
        </p:nvSpPr>
        <p:spPr>
          <a:xfrm rot="5400000">
            <a:off x="10011569" y="2431256"/>
            <a:ext cx="1552575" cy="487363"/>
          </a:xfrm>
          <a:prstGeom prst="roundRect">
            <a:avLst>
              <a:gd name="adj" fmla="val 50000"/>
            </a:avLst>
          </a:prstGeom>
          <a:solidFill>
            <a:srgbClr val="5372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grpSp>
        <p:nvGrpSpPr>
          <p:cNvPr id="31766" name="组合 38"/>
          <p:cNvGrpSpPr/>
          <p:nvPr/>
        </p:nvGrpSpPr>
        <p:grpSpPr>
          <a:xfrm>
            <a:off x="8458200" y="1951038"/>
            <a:ext cx="2913063" cy="1270000"/>
            <a:chOff x="8669942" y="2110285"/>
            <a:chExt cx="2912458" cy="1270706"/>
          </a:xfrm>
        </p:grpSpPr>
        <p:sp>
          <p:nvSpPr>
            <p:cNvPr id="40" name="Rounded Rectangle 28"/>
            <p:cNvSpPr/>
            <p:nvPr/>
          </p:nvSpPr>
          <p:spPr>
            <a:xfrm rot="8183085">
              <a:off x="8669942" y="2892853"/>
              <a:ext cx="2912458" cy="488138"/>
            </a:xfrm>
            <a:prstGeom prst="roundRect">
              <a:avLst>
                <a:gd name="adj" fmla="val 50000"/>
              </a:avLst>
            </a:prstGeom>
            <a:solidFill>
              <a:srgbClr val="12406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  <p:sp>
          <p:nvSpPr>
            <p:cNvPr id="41" name="Oval 29"/>
            <p:cNvSpPr/>
            <p:nvPr/>
          </p:nvSpPr>
          <p:spPr>
            <a:xfrm>
              <a:off x="10804074" y="2110285"/>
              <a:ext cx="392048" cy="39204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Bebas" pitchFamily="2" charset="0"/>
                  <a:ea typeface="微软雅黑" panose="020B0503020204020204" charset="-122"/>
                  <a:cs typeface="+mn-cs"/>
                  <a:sym typeface="Bebas" pitchFamily="2" charset="0"/>
                </a:rPr>
                <a:t>C</a:t>
              </a:r>
              <a:endPara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Bebas" pitchFamily="2" charset="0"/>
                <a:ea typeface="微软雅黑" panose="020B0503020204020204" charset="-122"/>
                <a:cs typeface="+mn-cs"/>
                <a:sym typeface="Bebas" pitchFamily="2" charset="0"/>
              </a:endParaRPr>
            </a:p>
          </p:txBody>
        </p:sp>
      </p:grpSp>
      <p:sp>
        <p:nvSpPr>
          <p:cNvPr id="31769" name="TextBox 32"/>
          <p:cNvSpPr txBox="1"/>
          <p:nvPr/>
        </p:nvSpPr>
        <p:spPr>
          <a:xfrm rot="-2641226">
            <a:off x="5608638" y="4024313"/>
            <a:ext cx="1604962" cy="3063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1400">
                <a:solidFill>
                  <a:srgbClr val="FFFFFF"/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经济与教育的发展</a:t>
            </a:r>
            <a:endParaRPr lang="zh-CN" altLang="en-US" sz="1400">
              <a:solidFill>
                <a:srgbClr val="FFFFFF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31770" name="TextBox 33"/>
          <p:cNvSpPr txBox="1"/>
          <p:nvPr/>
        </p:nvSpPr>
        <p:spPr>
          <a:xfrm rot="-2641226">
            <a:off x="6780213" y="3562350"/>
            <a:ext cx="2493962" cy="3079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1400">
                <a:solidFill>
                  <a:srgbClr val="FFFFFF"/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世界经济一体化与劳动力市场</a:t>
            </a:r>
            <a:endParaRPr lang="zh-CN" altLang="en-US" sz="1400">
              <a:solidFill>
                <a:srgbClr val="FFFFFF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31771" name="TextBox 34"/>
          <p:cNvSpPr txBox="1"/>
          <p:nvPr/>
        </p:nvSpPr>
        <p:spPr>
          <a:xfrm rot="-2641226">
            <a:off x="8988425" y="2846388"/>
            <a:ext cx="1782763" cy="3063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1400">
                <a:solidFill>
                  <a:srgbClr val="FFFFFF"/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大学毕业生自身因素</a:t>
            </a:r>
            <a:endParaRPr lang="zh-CN" altLang="en-US" sz="1400">
              <a:solidFill>
                <a:srgbClr val="FFFFFF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45" name="Oval 36"/>
          <p:cNvSpPr/>
          <p:nvPr/>
        </p:nvSpPr>
        <p:spPr>
          <a:xfrm>
            <a:off x="1152525" y="3006725"/>
            <a:ext cx="392113" cy="392113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762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charset="-122"/>
                <a:cs typeface="+mn-cs"/>
                <a:sym typeface="Bebas" pitchFamily="2" charset="0"/>
              </a:rPr>
              <a:t>A</a:t>
            </a: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sp>
        <p:nvSpPr>
          <p:cNvPr id="4" name="Oval 37"/>
          <p:cNvSpPr/>
          <p:nvPr/>
        </p:nvSpPr>
        <p:spPr>
          <a:xfrm>
            <a:off x="1152525" y="3857625"/>
            <a:ext cx="392113" cy="392113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762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charset="-122"/>
                <a:cs typeface="+mn-cs"/>
                <a:sym typeface="Bebas" pitchFamily="2" charset="0"/>
              </a:rPr>
              <a:t>B</a:t>
            </a: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sp>
        <p:nvSpPr>
          <p:cNvPr id="6" name="Oval 38"/>
          <p:cNvSpPr/>
          <p:nvPr/>
        </p:nvSpPr>
        <p:spPr>
          <a:xfrm>
            <a:off x="1152525" y="4708525"/>
            <a:ext cx="392113" cy="392113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762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charset="-122"/>
                <a:cs typeface="+mn-cs"/>
                <a:sym typeface="Bebas" pitchFamily="2" charset="0"/>
              </a:rPr>
              <a:t>C</a:t>
            </a: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sp>
        <p:nvSpPr>
          <p:cNvPr id="31775" name="Text Placeholder 5"/>
          <p:cNvSpPr txBox="1"/>
          <p:nvPr/>
        </p:nvSpPr>
        <p:spPr>
          <a:xfrm>
            <a:off x="1087120" y="1678305"/>
            <a:ext cx="6007735" cy="106045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b="1" dirty="0">
                <a:solidFill>
                  <a:srgbClr val="124062"/>
                </a:solidFill>
                <a:latin typeface="楷体" panose="02010609060101010101" charset="-122"/>
                <a:ea typeface="楷体" panose="02010609060101010101" charset="-122"/>
                <a:sym typeface="Bebas" pitchFamily="2" charset="0"/>
              </a:rPr>
              <a:t>世界经济危机的存在，使我国的就业形势更加严峻。具体影响有以下几个方面：</a:t>
            </a:r>
            <a:endParaRPr lang="zh-CN" altLang="zh-CN" sz="2000" b="1" dirty="0">
              <a:solidFill>
                <a:srgbClr val="124062"/>
              </a:solidFill>
              <a:latin typeface="楷体" panose="02010609060101010101" charset="-122"/>
              <a:ea typeface="楷体" panose="02010609060101010101" charset="-122"/>
              <a:sym typeface="Bebas" pitchFamily="2" charset="0"/>
            </a:endParaRPr>
          </a:p>
        </p:txBody>
      </p:sp>
      <p:sp>
        <p:nvSpPr>
          <p:cNvPr id="31776" name="Text Placeholder 5"/>
          <p:cNvSpPr txBox="1"/>
          <p:nvPr/>
        </p:nvSpPr>
        <p:spPr>
          <a:xfrm>
            <a:off x="1576388" y="2979738"/>
            <a:ext cx="3455987" cy="80137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经济与教育的发展对大学生就业的影响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31777" name="Text Placeholder 5"/>
          <p:cNvSpPr txBox="1"/>
          <p:nvPr/>
        </p:nvSpPr>
        <p:spPr>
          <a:xfrm>
            <a:off x="1576388" y="3810000"/>
            <a:ext cx="3455987" cy="80137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世界经济一体化与劳动力市场的影响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31778" name="Text Placeholder 5"/>
          <p:cNvSpPr txBox="1"/>
          <p:nvPr/>
        </p:nvSpPr>
        <p:spPr>
          <a:xfrm>
            <a:off x="1576388" y="4759325"/>
            <a:ext cx="3455987" cy="46926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大学毕业生自身因素的影响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</p:spTree>
  </p:cSld>
  <p:clrMapOvr>
    <a:masterClrMapping/>
  </p:clrMapOvr>
  <p:transition spd="slow">
    <p:plu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1745" name="组合 13"/>
          <p:cNvGrpSpPr/>
          <p:nvPr/>
        </p:nvGrpSpPr>
        <p:grpSpPr>
          <a:xfrm>
            <a:off x="673100" y="485776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31752" name="文本框 5"/>
          <p:cNvSpPr txBox="1"/>
          <p:nvPr/>
        </p:nvSpPr>
        <p:spPr>
          <a:xfrm>
            <a:off x="819150" y="640557"/>
            <a:ext cx="42926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03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31753" name="文本框 5"/>
          <p:cNvSpPr txBox="1"/>
          <p:nvPr/>
        </p:nvSpPr>
        <p:spPr>
          <a:xfrm>
            <a:off x="1576388" y="579438"/>
            <a:ext cx="263144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就业形势最新分析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Oval 36"/>
          <p:cNvSpPr/>
          <p:nvPr/>
        </p:nvSpPr>
        <p:spPr>
          <a:xfrm>
            <a:off x="1343660" y="2028031"/>
            <a:ext cx="392113" cy="392113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762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charset="-122"/>
                <a:cs typeface="+mn-cs"/>
                <a:sym typeface="Bebas" pitchFamily="2" charset="0"/>
              </a:rPr>
              <a:t>A</a:t>
            </a: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sp>
        <p:nvSpPr>
          <p:cNvPr id="4" name="Oval 37"/>
          <p:cNvSpPr/>
          <p:nvPr/>
        </p:nvSpPr>
        <p:spPr>
          <a:xfrm>
            <a:off x="1348105" y="3847306"/>
            <a:ext cx="392113" cy="392113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762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charset="-122"/>
                <a:cs typeface="+mn-cs"/>
                <a:sym typeface="Bebas" pitchFamily="2" charset="0"/>
              </a:rPr>
              <a:t>B</a:t>
            </a: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sp>
        <p:nvSpPr>
          <p:cNvPr id="31775" name="Text Placeholder 5"/>
          <p:cNvSpPr txBox="1"/>
          <p:nvPr/>
        </p:nvSpPr>
        <p:spPr>
          <a:xfrm>
            <a:off x="1855470" y="2553970"/>
            <a:ext cx="9052560" cy="96774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1800" b="1" dirty="0">
                <a:solidFill>
                  <a:srgbClr val="124062"/>
                </a:solidFill>
                <a:latin typeface="楷体" panose="02010609060101010101" charset="-122"/>
                <a:ea typeface="楷体" panose="02010609060101010101" charset="-122"/>
                <a:sym typeface="Bebas" pitchFamily="2" charset="0"/>
              </a:rPr>
              <a:t>一些高校毕业生宁可成为大城市中的</a:t>
            </a:r>
            <a:r>
              <a:rPr lang="en-US" altLang="zh-CN" sz="1800" b="1" dirty="0">
                <a:solidFill>
                  <a:srgbClr val="124062"/>
                </a:solidFill>
                <a:latin typeface="楷体" panose="02010609060101010101" charset="-122"/>
                <a:ea typeface="楷体" panose="02010609060101010101" charset="-122"/>
                <a:sym typeface="Bebas" pitchFamily="2" charset="0"/>
              </a:rPr>
              <a:t>“</a:t>
            </a:r>
            <a:r>
              <a:rPr lang="zh-CN" altLang="en-US" sz="1800" b="1" dirty="0">
                <a:solidFill>
                  <a:srgbClr val="124062"/>
                </a:solidFill>
                <a:latin typeface="楷体" panose="02010609060101010101" charset="-122"/>
                <a:ea typeface="楷体" panose="02010609060101010101" charset="-122"/>
                <a:sym typeface="Bebas" pitchFamily="2" charset="0"/>
              </a:rPr>
              <a:t>漂族</a:t>
            </a:r>
            <a:r>
              <a:rPr lang="en-US" altLang="zh-CN" sz="1800" b="1" dirty="0">
                <a:solidFill>
                  <a:srgbClr val="124062"/>
                </a:solidFill>
                <a:latin typeface="楷体" panose="02010609060101010101" charset="-122"/>
                <a:ea typeface="楷体" panose="02010609060101010101" charset="-122"/>
                <a:sym typeface="Bebas" pitchFamily="2" charset="0"/>
              </a:rPr>
              <a:t>”</a:t>
            </a:r>
            <a:r>
              <a:rPr lang="zh-CN" altLang="en-US" sz="1800" b="1" dirty="0">
                <a:solidFill>
                  <a:srgbClr val="124062"/>
                </a:solidFill>
                <a:latin typeface="楷体" panose="02010609060101010101" charset="-122"/>
                <a:ea typeface="楷体" panose="02010609060101010101" charset="-122"/>
                <a:sym typeface="Bebas" pitchFamily="2" charset="0"/>
              </a:rPr>
              <a:t>和</a:t>
            </a:r>
            <a:r>
              <a:rPr lang="en-US" altLang="zh-CN" sz="1800" b="1" dirty="0">
                <a:solidFill>
                  <a:srgbClr val="124062"/>
                </a:solidFill>
                <a:latin typeface="楷体" panose="02010609060101010101" charset="-122"/>
                <a:ea typeface="楷体" panose="02010609060101010101" charset="-122"/>
                <a:sym typeface="Bebas" pitchFamily="2" charset="0"/>
              </a:rPr>
              <a:t>“</a:t>
            </a:r>
            <a:r>
              <a:rPr lang="zh-CN" altLang="en-US" sz="1800" b="1" dirty="0">
                <a:solidFill>
                  <a:srgbClr val="124062"/>
                </a:solidFill>
                <a:latin typeface="楷体" panose="02010609060101010101" charset="-122"/>
                <a:ea typeface="楷体" panose="02010609060101010101" charset="-122"/>
                <a:sym typeface="Bebas" pitchFamily="2" charset="0"/>
              </a:rPr>
              <a:t>蚁族</a:t>
            </a:r>
            <a:r>
              <a:rPr lang="en-US" altLang="zh-CN" sz="1800" b="1" dirty="0">
                <a:solidFill>
                  <a:srgbClr val="124062"/>
                </a:solidFill>
                <a:latin typeface="楷体" panose="02010609060101010101" charset="-122"/>
                <a:ea typeface="楷体" panose="02010609060101010101" charset="-122"/>
                <a:sym typeface="Bebas" pitchFamily="2" charset="0"/>
              </a:rPr>
              <a:t>”</a:t>
            </a:r>
            <a:r>
              <a:rPr lang="zh-CN" altLang="en-US" sz="1800" b="1" dirty="0">
                <a:solidFill>
                  <a:srgbClr val="124062"/>
                </a:solidFill>
                <a:latin typeface="楷体" panose="02010609060101010101" charset="-122"/>
                <a:ea typeface="楷体" panose="02010609060101010101" charset="-122"/>
                <a:sym typeface="Bebas" pitchFamily="2" charset="0"/>
              </a:rPr>
              <a:t>，也不愿意到二三线城市和基层就业。</a:t>
            </a:r>
            <a:endParaRPr lang="zh-CN" altLang="en-US" sz="1800" b="1" dirty="0">
              <a:solidFill>
                <a:srgbClr val="124062"/>
              </a:solidFill>
              <a:latin typeface="楷体" panose="02010609060101010101" charset="-122"/>
              <a:ea typeface="楷体" panose="02010609060101010101" charset="-122"/>
              <a:sym typeface="Bebas" pitchFamily="2" charset="0"/>
            </a:endParaRPr>
          </a:p>
        </p:txBody>
      </p:sp>
      <p:sp>
        <p:nvSpPr>
          <p:cNvPr id="31776" name="Text Placeholder 5"/>
          <p:cNvSpPr txBox="1"/>
          <p:nvPr/>
        </p:nvSpPr>
        <p:spPr>
          <a:xfrm>
            <a:off x="1855470" y="1989455"/>
            <a:ext cx="9051925" cy="46926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当前大学生就业的心理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31777" name="Text Placeholder 5"/>
          <p:cNvSpPr txBox="1"/>
          <p:nvPr/>
        </p:nvSpPr>
        <p:spPr>
          <a:xfrm>
            <a:off x="1855470" y="3808730"/>
            <a:ext cx="9051925" cy="46926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大学生扎堆大城市的原因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3" name="Text Placeholder 5"/>
          <p:cNvSpPr txBox="1"/>
          <p:nvPr/>
        </p:nvSpPr>
        <p:spPr>
          <a:xfrm>
            <a:off x="1854835" y="4372610"/>
            <a:ext cx="9052560" cy="109601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en-US" altLang="zh-CN" sz="1800" b="1" dirty="0">
                <a:solidFill>
                  <a:srgbClr val="124062"/>
                </a:solidFill>
                <a:latin typeface="楷体" panose="02010609060101010101" charset="-122"/>
                <a:ea typeface="楷体" panose="02010609060101010101" charset="-122"/>
                <a:sym typeface="Bebas" pitchFamily="2" charset="0"/>
              </a:rPr>
              <a:t>1.</a:t>
            </a:r>
            <a:r>
              <a:rPr lang="zh-CN" altLang="en-US" sz="1800" b="1" dirty="0">
                <a:solidFill>
                  <a:srgbClr val="124062"/>
                </a:solidFill>
                <a:latin typeface="楷体" panose="02010609060101010101" charset="-122"/>
                <a:ea typeface="楷体" panose="02010609060101010101" charset="-122"/>
                <a:sym typeface="Bebas" pitchFamily="2" charset="0"/>
              </a:rPr>
              <a:t>我国区域之间经济社会发展不平衡，且短时间之内难以改变</a:t>
            </a:r>
            <a:endParaRPr lang="zh-CN" altLang="en-US" sz="1800" b="1" dirty="0">
              <a:solidFill>
                <a:srgbClr val="124062"/>
              </a:solidFill>
              <a:latin typeface="楷体" panose="02010609060101010101" charset="-122"/>
              <a:ea typeface="楷体" panose="02010609060101010101" charset="-122"/>
              <a:sym typeface="Bebas" pitchFamily="2" charset="0"/>
            </a:endParaRPr>
          </a:p>
          <a:p>
            <a:pPr algn="just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en-US" altLang="zh-CN" sz="1800" b="1" dirty="0">
                <a:solidFill>
                  <a:srgbClr val="124062"/>
                </a:solidFill>
                <a:latin typeface="楷体" panose="02010609060101010101" charset="-122"/>
                <a:ea typeface="楷体" panose="02010609060101010101" charset="-122"/>
                <a:sym typeface="Bebas" pitchFamily="2" charset="0"/>
              </a:rPr>
              <a:t>2.</a:t>
            </a:r>
            <a:r>
              <a:rPr lang="zh-CN" altLang="en-US" sz="1800" b="1" dirty="0">
                <a:solidFill>
                  <a:srgbClr val="124062"/>
                </a:solidFill>
                <a:latin typeface="楷体" panose="02010609060101010101" charset="-122"/>
                <a:ea typeface="楷体" panose="02010609060101010101" charset="-122"/>
                <a:sym typeface="Bebas" pitchFamily="2" charset="0"/>
              </a:rPr>
              <a:t>制度上存在障碍</a:t>
            </a:r>
            <a:endParaRPr lang="zh-CN" altLang="en-US" sz="1800" b="1" dirty="0">
              <a:solidFill>
                <a:srgbClr val="124062"/>
              </a:solidFill>
              <a:latin typeface="楷体" panose="02010609060101010101" charset="-122"/>
              <a:ea typeface="楷体" panose="02010609060101010101" charset="-122"/>
              <a:sym typeface="Bebas" pitchFamily="2" charset="0"/>
            </a:endParaRPr>
          </a:p>
        </p:txBody>
      </p:sp>
    </p:spTree>
  </p:cSld>
  <p:clrMapOvr>
    <a:masterClrMapping/>
  </p:clrMapOvr>
  <p:transition spd="slow">
    <p:plus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1745" name="组合 13"/>
          <p:cNvGrpSpPr/>
          <p:nvPr/>
        </p:nvGrpSpPr>
        <p:grpSpPr>
          <a:xfrm>
            <a:off x="673100" y="485776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31752" name="文本框 5"/>
          <p:cNvSpPr txBox="1"/>
          <p:nvPr/>
        </p:nvSpPr>
        <p:spPr>
          <a:xfrm>
            <a:off x="819150" y="640557"/>
            <a:ext cx="43053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04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31753" name="文本框 5"/>
          <p:cNvSpPr txBox="1"/>
          <p:nvPr/>
        </p:nvSpPr>
        <p:spPr>
          <a:xfrm>
            <a:off x="1576388" y="579438"/>
            <a:ext cx="354965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缓解就业形势的主要对策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4857" name="Group 14857"/>
          <p:cNvGrpSpPr/>
          <p:nvPr>
            <p:custDataLst>
              <p:tags r:id="rId1"/>
            </p:custDataLst>
          </p:nvPr>
        </p:nvGrpSpPr>
        <p:grpSpPr>
          <a:xfrm>
            <a:off x="691960" y="1327497"/>
            <a:ext cx="4696095" cy="4912965"/>
            <a:chOff x="0" y="0"/>
            <a:chExt cx="5009165" cy="5240493"/>
          </a:xfrm>
        </p:grpSpPr>
        <p:sp>
          <p:nvSpPr>
            <p:cNvPr id="14855" name="Shape 14855"/>
            <p:cNvSpPr/>
            <p:nvPr>
              <p:custDataLst>
                <p:tags r:id="rId2"/>
              </p:custDataLst>
            </p:nvPr>
          </p:nvSpPr>
          <p:spPr>
            <a:xfrm flipH="1">
              <a:off x="0" y="0"/>
              <a:ext cx="5009166" cy="5240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35" y="0"/>
                  </a:moveTo>
                  <a:lnTo>
                    <a:pt x="0" y="21600"/>
                  </a:lnTo>
                  <a:lnTo>
                    <a:pt x="21600" y="17462"/>
                  </a:lnTo>
                </a:path>
              </a:pathLst>
            </a:custGeom>
            <a:noFill/>
            <a:ln w="25400" cap="flat">
              <a:solidFill>
                <a:srgbClr val="FFFFFF">
                  <a:lumMod val="75000"/>
                </a:srgbClr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7625" tIns="47625" rIns="47625" bIns="47625" numCol="1" anchor="ctr">
              <a:noAutofit/>
            </a:bodyPr>
            <a:p>
              <a:pPr defTabSz="457200"/>
              <a:endParaRPr sz="4690">
                <a:solidFill>
                  <a:srgbClr val="22222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856" name="Shape 14856"/>
            <p:cNvSpPr/>
            <p:nvPr>
              <p:custDataLst>
                <p:tags r:id="rId3"/>
              </p:custDataLst>
            </p:nvPr>
          </p:nvSpPr>
          <p:spPr>
            <a:xfrm flipH="1" flipV="1">
              <a:off x="628802" y="1839579"/>
              <a:ext cx="4374315" cy="3389096"/>
            </a:xfrm>
            <a:prstGeom prst="line">
              <a:avLst/>
            </a:prstGeom>
            <a:noFill/>
            <a:ln w="25400" cap="flat">
              <a:solidFill>
                <a:srgbClr val="FFFFFF">
                  <a:lumMod val="75000"/>
                </a:srgbClr>
              </a:solidFill>
              <a:custDash>
                <a:ds d="200000" sp="200000"/>
              </a:custDash>
              <a:miter lim="400000"/>
              <a:headEnd type="oval" w="med" len="med"/>
            </a:ln>
            <a:effectLst/>
          </p:spPr>
          <p:txBody>
            <a:bodyPr wrap="square" lIns="47625" tIns="47625" rIns="47625" bIns="47625" numCol="1" anchor="ctr">
              <a:noAutofit/>
            </a:bodyPr>
            <a:p>
              <a:pPr defTabSz="457200"/>
              <a:endParaRPr sz="4690">
                <a:solidFill>
                  <a:srgbClr val="22222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4858" name="Shape 14858"/>
          <p:cNvSpPr/>
          <p:nvPr>
            <p:custDataLst>
              <p:tags r:id="rId4"/>
            </p:custDataLst>
          </p:nvPr>
        </p:nvSpPr>
        <p:spPr>
          <a:xfrm flipH="1">
            <a:off x="698740" y="1341056"/>
            <a:ext cx="2262357" cy="3927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8" h="21600" extrusionOk="0">
                <a:moveTo>
                  <a:pt x="0" y="0"/>
                </a:moveTo>
                <a:lnTo>
                  <a:pt x="0" y="16506"/>
                </a:lnTo>
                <a:lnTo>
                  <a:pt x="21558" y="21600"/>
                </a:lnTo>
                <a:cubicBezTo>
                  <a:pt x="21600" y="15221"/>
                  <a:pt x="17409" y="8834"/>
                  <a:pt x="8975" y="3966"/>
                </a:cubicBezTo>
                <a:cubicBezTo>
                  <a:pt x="6234" y="2384"/>
                  <a:pt x="3207" y="1065"/>
                  <a:pt x="0" y="0"/>
                </a:cubicBezTo>
                <a:close/>
              </a:path>
            </a:pathLst>
          </a:custGeom>
          <a:solidFill>
            <a:srgbClr val="00A09D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p>
            <a:pPr defTabSz="457200"/>
            <a:endParaRPr sz="4690">
              <a:solidFill>
                <a:srgbClr val="22222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859" name="Shape 14859"/>
          <p:cNvSpPr/>
          <p:nvPr>
            <p:custDataLst>
              <p:tags r:id="rId5"/>
            </p:custDataLst>
          </p:nvPr>
        </p:nvSpPr>
        <p:spPr>
          <a:xfrm flipH="1">
            <a:off x="1407389" y="2087547"/>
            <a:ext cx="1913366" cy="3321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8" h="21600" extrusionOk="0">
                <a:moveTo>
                  <a:pt x="0" y="0"/>
                </a:moveTo>
                <a:lnTo>
                  <a:pt x="0" y="16506"/>
                </a:lnTo>
                <a:lnTo>
                  <a:pt x="21558" y="21600"/>
                </a:lnTo>
                <a:cubicBezTo>
                  <a:pt x="21600" y="15221"/>
                  <a:pt x="17409" y="8834"/>
                  <a:pt x="8975" y="3966"/>
                </a:cubicBezTo>
                <a:cubicBezTo>
                  <a:pt x="6234" y="2384"/>
                  <a:pt x="3207" y="1065"/>
                  <a:pt x="0" y="0"/>
                </a:cubicBezTo>
                <a:close/>
              </a:path>
            </a:pathLst>
          </a:custGeom>
          <a:solidFill>
            <a:srgbClr val="2C85AE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p>
            <a:pPr defTabSz="457200"/>
            <a:endParaRPr sz="4690">
              <a:solidFill>
                <a:srgbClr val="22222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860" name="Shape 14860"/>
          <p:cNvSpPr/>
          <p:nvPr>
            <p:custDataLst>
              <p:tags r:id="rId6"/>
            </p:custDataLst>
          </p:nvPr>
        </p:nvSpPr>
        <p:spPr>
          <a:xfrm flipH="1">
            <a:off x="2251120" y="2966470"/>
            <a:ext cx="1505975" cy="26144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8" h="21600" extrusionOk="0">
                <a:moveTo>
                  <a:pt x="0" y="0"/>
                </a:moveTo>
                <a:lnTo>
                  <a:pt x="0" y="16506"/>
                </a:lnTo>
                <a:lnTo>
                  <a:pt x="21558" y="21600"/>
                </a:lnTo>
                <a:cubicBezTo>
                  <a:pt x="21600" y="15221"/>
                  <a:pt x="17409" y="8834"/>
                  <a:pt x="8975" y="3966"/>
                </a:cubicBezTo>
                <a:cubicBezTo>
                  <a:pt x="6234" y="2384"/>
                  <a:pt x="3207" y="1065"/>
                  <a:pt x="0" y="0"/>
                </a:cubicBezTo>
                <a:close/>
              </a:path>
            </a:pathLst>
          </a:custGeom>
          <a:solidFill>
            <a:srgbClr val="5E5CA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p>
            <a:pPr defTabSz="457200"/>
            <a:endParaRPr sz="4690">
              <a:solidFill>
                <a:srgbClr val="22222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861" name="Shape 14861"/>
          <p:cNvSpPr/>
          <p:nvPr>
            <p:custDataLst>
              <p:tags r:id="rId7"/>
            </p:custDataLst>
          </p:nvPr>
        </p:nvSpPr>
        <p:spPr>
          <a:xfrm flipH="1">
            <a:off x="3038731" y="3789009"/>
            <a:ext cx="1126771" cy="19561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8" h="21600" extrusionOk="0">
                <a:moveTo>
                  <a:pt x="0" y="0"/>
                </a:moveTo>
                <a:lnTo>
                  <a:pt x="0" y="16506"/>
                </a:lnTo>
                <a:lnTo>
                  <a:pt x="21558" y="21600"/>
                </a:lnTo>
                <a:cubicBezTo>
                  <a:pt x="21600" y="15221"/>
                  <a:pt x="17409" y="8834"/>
                  <a:pt x="8975" y="3966"/>
                </a:cubicBezTo>
                <a:cubicBezTo>
                  <a:pt x="6234" y="2384"/>
                  <a:pt x="3207" y="1065"/>
                  <a:pt x="0" y="0"/>
                </a:cubicBezTo>
                <a:close/>
              </a:path>
            </a:pathLst>
          </a:custGeom>
          <a:solidFill>
            <a:srgbClr val="5268A5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p>
            <a:pPr defTabSz="457200"/>
            <a:endParaRPr sz="4690">
              <a:solidFill>
                <a:srgbClr val="22222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8"/>
            </p:custDataLst>
          </p:nvPr>
        </p:nvSpPr>
        <p:spPr>
          <a:xfrm>
            <a:off x="1337787" y="2928777"/>
            <a:ext cx="6046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defTabSz="457200"/>
            <a:r>
              <a:rPr kumimoji="1" lang="en-US" altLang="zh-CN" sz="28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05</a:t>
            </a:r>
            <a:endParaRPr kumimoji="1" lang="zh-CN" altLang="en-US" sz="28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9"/>
            </p:custDataLst>
          </p:nvPr>
        </p:nvSpPr>
        <p:spPr>
          <a:xfrm>
            <a:off x="1952583" y="3478785"/>
            <a:ext cx="684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defTabSz="457200"/>
            <a:r>
              <a:rPr kumimoji="1" lang="en-US" altLang="zh-CN" sz="28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04</a:t>
            </a:r>
            <a:endParaRPr kumimoji="1" lang="zh-CN" altLang="en-US" sz="28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10"/>
            </p:custDataLst>
          </p:nvPr>
        </p:nvSpPr>
        <p:spPr>
          <a:xfrm>
            <a:off x="3341960" y="4640742"/>
            <a:ext cx="684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defTabSz="457200"/>
            <a:r>
              <a:rPr kumimoji="1" lang="en-US" altLang="zh-CN" sz="28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  <a:endParaRPr kumimoji="1" lang="zh-CN" altLang="en-US" sz="28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11"/>
            </p:custDataLst>
          </p:nvPr>
        </p:nvSpPr>
        <p:spPr>
          <a:xfrm>
            <a:off x="2636131" y="4041438"/>
            <a:ext cx="684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defTabSz="457200"/>
            <a:r>
              <a:rPr kumimoji="1" lang="en-US" altLang="zh-CN" sz="28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03</a:t>
            </a:r>
            <a:endParaRPr kumimoji="1" lang="zh-CN" altLang="en-US" sz="28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Shape 14861"/>
          <p:cNvSpPr/>
          <p:nvPr>
            <p:custDataLst>
              <p:tags r:id="rId12"/>
            </p:custDataLst>
          </p:nvPr>
        </p:nvSpPr>
        <p:spPr>
          <a:xfrm flipH="1">
            <a:off x="3878271" y="4655208"/>
            <a:ext cx="740143" cy="12849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8" h="21600" extrusionOk="0">
                <a:moveTo>
                  <a:pt x="0" y="0"/>
                </a:moveTo>
                <a:lnTo>
                  <a:pt x="0" y="16506"/>
                </a:lnTo>
                <a:lnTo>
                  <a:pt x="21558" y="21600"/>
                </a:lnTo>
                <a:cubicBezTo>
                  <a:pt x="21600" y="15221"/>
                  <a:pt x="17409" y="8834"/>
                  <a:pt x="8975" y="3966"/>
                </a:cubicBezTo>
                <a:cubicBezTo>
                  <a:pt x="6234" y="2384"/>
                  <a:pt x="3207" y="1065"/>
                  <a:pt x="0" y="0"/>
                </a:cubicBezTo>
                <a:close/>
              </a:path>
            </a:pathLst>
          </a:custGeom>
          <a:solidFill>
            <a:srgbClr val="4276AA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p>
            <a:pPr defTabSz="457200"/>
            <a:endParaRPr sz="4690">
              <a:solidFill>
                <a:srgbClr val="22222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13"/>
            </p:custDataLst>
          </p:nvPr>
        </p:nvSpPr>
        <p:spPr>
          <a:xfrm>
            <a:off x="4002831" y="5160853"/>
            <a:ext cx="684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defTabSz="457200"/>
            <a:r>
              <a:rPr kumimoji="1" lang="en-US" altLang="zh-CN" sz="28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  <a:endParaRPr kumimoji="1" lang="zh-CN" altLang="en-US" sz="28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2" name="组合 51"/>
          <p:cNvGrpSpPr/>
          <p:nvPr>
            <p:custDataLst>
              <p:tags r:id="rId14"/>
            </p:custDataLst>
          </p:nvPr>
        </p:nvGrpSpPr>
        <p:grpSpPr>
          <a:xfrm>
            <a:off x="4596635" y="2146169"/>
            <a:ext cx="5877293" cy="715413"/>
            <a:chOff x="5395291" y="1708798"/>
            <a:chExt cx="5877293" cy="1058354"/>
          </a:xfrm>
        </p:grpSpPr>
        <p:sp>
          <p:nvSpPr>
            <p:cNvPr id="55" name="矩形 54"/>
            <p:cNvSpPr/>
            <p:nvPr>
              <p:custDataLst>
                <p:tags r:id="rId15"/>
              </p:custDataLst>
            </p:nvPr>
          </p:nvSpPr>
          <p:spPr>
            <a:xfrm>
              <a:off x="5395291" y="1708798"/>
              <a:ext cx="5877293" cy="1058354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>
              <a:noFill/>
            </a:ln>
          </p:spPr>
          <p:style>
            <a:lnRef idx="2">
              <a:srgbClr val="2196F3">
                <a:shade val="50000"/>
              </a:srgbClr>
            </a:lnRef>
            <a:fillRef idx="1">
              <a:srgbClr val="2196F3"/>
            </a:fillRef>
            <a:effectRef idx="0">
              <a:srgbClr val="2196F3"/>
            </a:effectRef>
            <a:fontRef idx="minor">
              <a:srgbClr val="FFFFFF"/>
            </a:fontRef>
          </p:style>
          <p:txBody>
            <a:bodyPr rtlCol="0" anchor="ctr"/>
            <a:p>
              <a:pPr algn="ctr" defTabSz="457200">
                <a:lnSpc>
                  <a:spcPct val="130000"/>
                </a:lnSpc>
              </a:pPr>
              <a:endParaRPr kumimoji="1" lang="zh-CN" altLang="en-US" sz="18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56" name="直线连接符 55"/>
            <p:cNvCxnSpPr/>
            <p:nvPr>
              <p:custDataLst>
                <p:tags r:id="rId16"/>
              </p:custDataLst>
            </p:nvPr>
          </p:nvCxnSpPr>
          <p:spPr>
            <a:xfrm>
              <a:off x="5395292" y="1708798"/>
              <a:ext cx="0" cy="1058354"/>
            </a:xfrm>
            <a:prstGeom prst="line">
              <a:avLst/>
            </a:prstGeom>
            <a:ln w="25400">
              <a:solidFill>
                <a:srgbClr val="2196F3"/>
              </a:solidFill>
            </a:ln>
          </p:spPr>
          <p:style>
            <a:lnRef idx="1">
              <a:srgbClr val="2196F3"/>
            </a:lnRef>
            <a:fillRef idx="0">
              <a:srgbClr val="2196F3"/>
            </a:fillRef>
            <a:effectRef idx="0">
              <a:srgbClr val="2196F3"/>
            </a:effectRef>
            <a:fontRef idx="minor">
              <a:srgbClr val="222222"/>
            </a:fontRef>
          </p:style>
        </p:cxnSp>
      </p:grpSp>
      <p:sp>
        <p:nvSpPr>
          <p:cNvPr id="54" name="文本框 53"/>
          <p:cNvSpPr txBox="1"/>
          <p:nvPr>
            <p:custDataLst>
              <p:tags r:id="rId17"/>
            </p:custDataLst>
          </p:nvPr>
        </p:nvSpPr>
        <p:spPr>
          <a:xfrm>
            <a:off x="4660436" y="2210141"/>
            <a:ext cx="5784627" cy="625171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r>
              <a:rPr lang="zh-CN" altLang="en-US" sz="1800" spc="150">
                <a:latin typeface="微软雅黑" panose="020B0503020204020204" charset="-122"/>
                <a:ea typeface="微软雅黑" panose="020B0503020204020204" charset="-122"/>
              </a:rPr>
              <a:t>营造一个良好的创业环境，促进中小企业的繁荣</a:t>
            </a:r>
            <a:endParaRPr lang="zh-CN" altLang="en-US" sz="1800" spc="15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8" name="组合 57"/>
          <p:cNvGrpSpPr/>
          <p:nvPr>
            <p:custDataLst>
              <p:tags r:id="rId18"/>
            </p:custDataLst>
          </p:nvPr>
        </p:nvGrpSpPr>
        <p:grpSpPr>
          <a:xfrm>
            <a:off x="4907826" y="2994436"/>
            <a:ext cx="5877293" cy="715413"/>
            <a:chOff x="5395291" y="1708798"/>
            <a:chExt cx="5877293" cy="1058354"/>
          </a:xfrm>
        </p:grpSpPr>
        <p:sp>
          <p:nvSpPr>
            <p:cNvPr id="60" name="矩形 59"/>
            <p:cNvSpPr/>
            <p:nvPr>
              <p:custDataLst>
                <p:tags r:id="rId19"/>
              </p:custDataLst>
            </p:nvPr>
          </p:nvSpPr>
          <p:spPr>
            <a:xfrm>
              <a:off x="5395291" y="1708798"/>
              <a:ext cx="5877293" cy="1058354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>
              <a:noFill/>
            </a:ln>
          </p:spPr>
          <p:style>
            <a:lnRef idx="2">
              <a:srgbClr val="2196F3">
                <a:shade val="50000"/>
              </a:srgbClr>
            </a:lnRef>
            <a:fillRef idx="1">
              <a:srgbClr val="2196F3"/>
            </a:fillRef>
            <a:effectRef idx="0">
              <a:srgbClr val="2196F3"/>
            </a:effectRef>
            <a:fontRef idx="minor">
              <a:srgbClr val="FFFFFF"/>
            </a:fontRef>
          </p:style>
          <p:txBody>
            <a:bodyPr rtlCol="0" anchor="ctr"/>
            <a:p>
              <a:pPr algn="ctr" defTabSz="457200">
                <a:lnSpc>
                  <a:spcPct val="130000"/>
                </a:lnSpc>
              </a:pPr>
              <a:endParaRPr kumimoji="1" lang="zh-CN" altLang="en-US" sz="18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61" name="直线连接符 60"/>
            <p:cNvCxnSpPr/>
            <p:nvPr>
              <p:custDataLst>
                <p:tags r:id="rId20"/>
              </p:custDataLst>
            </p:nvPr>
          </p:nvCxnSpPr>
          <p:spPr>
            <a:xfrm>
              <a:off x="5395292" y="1708798"/>
              <a:ext cx="0" cy="1058354"/>
            </a:xfrm>
            <a:prstGeom prst="line">
              <a:avLst/>
            </a:prstGeom>
            <a:ln w="25400">
              <a:solidFill>
                <a:srgbClr val="009587"/>
              </a:solidFill>
            </a:ln>
          </p:spPr>
          <p:style>
            <a:lnRef idx="1">
              <a:srgbClr val="2196F3"/>
            </a:lnRef>
            <a:fillRef idx="0">
              <a:srgbClr val="2196F3"/>
            </a:fillRef>
            <a:effectRef idx="0">
              <a:srgbClr val="2196F3"/>
            </a:effectRef>
            <a:fontRef idx="minor">
              <a:srgbClr val="222222"/>
            </a:fontRef>
          </p:style>
        </p:cxnSp>
      </p:grpSp>
      <p:sp>
        <p:nvSpPr>
          <p:cNvPr id="59" name="文本框 58"/>
          <p:cNvSpPr txBox="1"/>
          <p:nvPr>
            <p:custDataLst>
              <p:tags r:id="rId21"/>
            </p:custDataLst>
          </p:nvPr>
        </p:nvSpPr>
        <p:spPr>
          <a:xfrm>
            <a:off x="4971627" y="3058408"/>
            <a:ext cx="5784627" cy="625171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r>
              <a:rPr lang="zh-CN" altLang="en-US" sz="1800" spc="150">
                <a:latin typeface="微软雅黑" panose="020B0503020204020204" charset="-122"/>
                <a:ea typeface="微软雅黑" panose="020B0503020204020204" charset="-122"/>
              </a:rPr>
              <a:t>大力发展服务业，提升经济增长的就业弹性</a:t>
            </a:r>
            <a:endParaRPr lang="zh-CN" altLang="en-US" sz="1800" spc="15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3" name="组合 62"/>
          <p:cNvGrpSpPr/>
          <p:nvPr>
            <p:custDataLst>
              <p:tags r:id="rId22"/>
            </p:custDataLst>
          </p:nvPr>
        </p:nvGrpSpPr>
        <p:grpSpPr>
          <a:xfrm>
            <a:off x="5219017" y="3842703"/>
            <a:ext cx="5877293" cy="715413"/>
            <a:chOff x="5395291" y="1708798"/>
            <a:chExt cx="5877293" cy="1058354"/>
          </a:xfrm>
        </p:grpSpPr>
        <p:sp>
          <p:nvSpPr>
            <p:cNvPr id="65" name="矩形 64"/>
            <p:cNvSpPr/>
            <p:nvPr>
              <p:custDataLst>
                <p:tags r:id="rId23"/>
              </p:custDataLst>
            </p:nvPr>
          </p:nvSpPr>
          <p:spPr>
            <a:xfrm>
              <a:off x="5395291" y="1708798"/>
              <a:ext cx="5877293" cy="1058354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>
              <a:noFill/>
            </a:ln>
          </p:spPr>
          <p:style>
            <a:lnRef idx="2">
              <a:srgbClr val="2196F3">
                <a:shade val="50000"/>
              </a:srgbClr>
            </a:lnRef>
            <a:fillRef idx="1">
              <a:srgbClr val="2196F3"/>
            </a:fillRef>
            <a:effectRef idx="0">
              <a:srgbClr val="2196F3"/>
            </a:effectRef>
            <a:fontRef idx="minor">
              <a:srgbClr val="FFFFFF"/>
            </a:fontRef>
          </p:style>
          <p:txBody>
            <a:bodyPr rtlCol="0" anchor="ctr"/>
            <a:p>
              <a:pPr algn="ctr" defTabSz="457200">
                <a:lnSpc>
                  <a:spcPct val="130000"/>
                </a:lnSpc>
              </a:pPr>
              <a:endParaRPr kumimoji="1" lang="zh-CN" altLang="en-US" sz="18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66" name="直线连接符 65"/>
            <p:cNvCxnSpPr/>
            <p:nvPr>
              <p:custDataLst>
                <p:tags r:id="rId24"/>
              </p:custDataLst>
            </p:nvPr>
          </p:nvCxnSpPr>
          <p:spPr>
            <a:xfrm>
              <a:off x="5395292" y="1708798"/>
              <a:ext cx="0" cy="1058354"/>
            </a:xfrm>
            <a:prstGeom prst="line">
              <a:avLst/>
            </a:prstGeom>
            <a:ln w="25400">
              <a:solidFill>
                <a:srgbClr val="5E5CA2"/>
              </a:solidFill>
            </a:ln>
          </p:spPr>
          <p:style>
            <a:lnRef idx="1">
              <a:srgbClr val="2196F3"/>
            </a:lnRef>
            <a:fillRef idx="0">
              <a:srgbClr val="2196F3"/>
            </a:fillRef>
            <a:effectRef idx="0">
              <a:srgbClr val="2196F3"/>
            </a:effectRef>
            <a:fontRef idx="minor">
              <a:srgbClr val="222222"/>
            </a:fontRef>
          </p:style>
        </p:cxnSp>
      </p:grpSp>
      <p:sp>
        <p:nvSpPr>
          <p:cNvPr id="64" name="文本框 63"/>
          <p:cNvSpPr txBox="1"/>
          <p:nvPr>
            <p:custDataLst>
              <p:tags r:id="rId25"/>
            </p:custDataLst>
          </p:nvPr>
        </p:nvSpPr>
        <p:spPr>
          <a:xfrm>
            <a:off x="5282818" y="3906675"/>
            <a:ext cx="5784627" cy="625171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r>
              <a:rPr lang="zh-CN" altLang="en-US" sz="1800" spc="150">
                <a:latin typeface="微软雅黑" panose="020B0503020204020204" charset="-122"/>
                <a:ea typeface="微软雅黑" panose="020B0503020204020204" charset="-122"/>
              </a:rPr>
              <a:t>积极开发人力资源，全面提高职业技术教育水平</a:t>
            </a:r>
            <a:endParaRPr lang="zh-CN" altLang="en-US" sz="1800" spc="15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8" name="组合 67"/>
          <p:cNvGrpSpPr/>
          <p:nvPr>
            <p:custDataLst>
              <p:tags r:id="rId26"/>
            </p:custDataLst>
          </p:nvPr>
        </p:nvGrpSpPr>
        <p:grpSpPr>
          <a:xfrm>
            <a:off x="5530208" y="4690970"/>
            <a:ext cx="5877293" cy="715413"/>
            <a:chOff x="5395291" y="1708798"/>
            <a:chExt cx="5877293" cy="1058354"/>
          </a:xfrm>
        </p:grpSpPr>
        <p:sp>
          <p:nvSpPr>
            <p:cNvPr id="70" name="矩形 69"/>
            <p:cNvSpPr/>
            <p:nvPr>
              <p:custDataLst>
                <p:tags r:id="rId27"/>
              </p:custDataLst>
            </p:nvPr>
          </p:nvSpPr>
          <p:spPr>
            <a:xfrm>
              <a:off x="5395291" y="1708798"/>
              <a:ext cx="5877293" cy="1058354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>
              <a:noFill/>
            </a:ln>
          </p:spPr>
          <p:style>
            <a:lnRef idx="2">
              <a:srgbClr val="2196F3">
                <a:shade val="50000"/>
              </a:srgbClr>
            </a:lnRef>
            <a:fillRef idx="1">
              <a:srgbClr val="2196F3"/>
            </a:fillRef>
            <a:effectRef idx="0">
              <a:srgbClr val="2196F3"/>
            </a:effectRef>
            <a:fontRef idx="minor">
              <a:srgbClr val="FFFFFF"/>
            </a:fontRef>
          </p:style>
          <p:txBody>
            <a:bodyPr rtlCol="0" anchor="ctr"/>
            <a:p>
              <a:pPr algn="ctr" defTabSz="457200">
                <a:lnSpc>
                  <a:spcPct val="130000"/>
                </a:lnSpc>
              </a:pPr>
              <a:endParaRPr kumimoji="1" lang="zh-CN" altLang="en-US" sz="18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71" name="直线连接符 70"/>
            <p:cNvCxnSpPr/>
            <p:nvPr>
              <p:custDataLst>
                <p:tags r:id="rId28"/>
              </p:custDataLst>
            </p:nvPr>
          </p:nvCxnSpPr>
          <p:spPr>
            <a:xfrm>
              <a:off x="5395292" y="1708798"/>
              <a:ext cx="0" cy="1058354"/>
            </a:xfrm>
            <a:prstGeom prst="line">
              <a:avLst/>
            </a:prstGeom>
            <a:ln w="25400">
              <a:solidFill>
                <a:srgbClr val="CDDC39"/>
              </a:solidFill>
            </a:ln>
          </p:spPr>
          <p:style>
            <a:lnRef idx="1">
              <a:srgbClr val="2196F3"/>
            </a:lnRef>
            <a:fillRef idx="0">
              <a:srgbClr val="2196F3"/>
            </a:fillRef>
            <a:effectRef idx="0">
              <a:srgbClr val="2196F3"/>
            </a:effectRef>
            <a:fontRef idx="minor">
              <a:srgbClr val="222222"/>
            </a:fontRef>
          </p:style>
        </p:cxnSp>
      </p:grpSp>
      <p:sp>
        <p:nvSpPr>
          <p:cNvPr id="69" name="文本框 68"/>
          <p:cNvSpPr txBox="1"/>
          <p:nvPr>
            <p:custDataLst>
              <p:tags r:id="rId29"/>
            </p:custDataLst>
          </p:nvPr>
        </p:nvSpPr>
        <p:spPr>
          <a:xfrm>
            <a:off x="5594009" y="4754942"/>
            <a:ext cx="5784627" cy="625171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r>
              <a:rPr lang="zh-CN" altLang="en-US" sz="180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完善城乡统一的劳动力市场，构建公共就业服务体系</a:t>
            </a:r>
            <a:endParaRPr lang="zh-CN" altLang="en-US" sz="180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3" name="组合 72"/>
          <p:cNvGrpSpPr/>
          <p:nvPr>
            <p:custDataLst>
              <p:tags r:id="rId30"/>
            </p:custDataLst>
          </p:nvPr>
        </p:nvGrpSpPr>
        <p:grpSpPr>
          <a:xfrm>
            <a:off x="5841401" y="5539237"/>
            <a:ext cx="5877293" cy="715413"/>
            <a:chOff x="5395291" y="1708798"/>
            <a:chExt cx="5877293" cy="1058354"/>
          </a:xfrm>
        </p:grpSpPr>
        <p:sp>
          <p:nvSpPr>
            <p:cNvPr id="75" name="矩形 74"/>
            <p:cNvSpPr/>
            <p:nvPr>
              <p:custDataLst>
                <p:tags r:id="rId31"/>
              </p:custDataLst>
            </p:nvPr>
          </p:nvSpPr>
          <p:spPr>
            <a:xfrm>
              <a:off x="5395291" y="1708798"/>
              <a:ext cx="5877293" cy="1058354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>
              <a:noFill/>
            </a:ln>
          </p:spPr>
          <p:style>
            <a:lnRef idx="2">
              <a:srgbClr val="2196F3">
                <a:shade val="50000"/>
              </a:srgbClr>
            </a:lnRef>
            <a:fillRef idx="1">
              <a:srgbClr val="2196F3"/>
            </a:fillRef>
            <a:effectRef idx="0">
              <a:srgbClr val="2196F3"/>
            </a:effectRef>
            <a:fontRef idx="minor">
              <a:srgbClr val="FFFFFF"/>
            </a:fontRef>
          </p:style>
          <p:txBody>
            <a:bodyPr rtlCol="0" anchor="ctr"/>
            <a:p>
              <a:pPr algn="ctr" defTabSz="457200">
                <a:lnSpc>
                  <a:spcPct val="130000"/>
                </a:lnSpc>
              </a:pPr>
              <a:endParaRPr kumimoji="1" lang="zh-CN" altLang="en-US" sz="18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76" name="直线连接符 75"/>
            <p:cNvCxnSpPr/>
            <p:nvPr>
              <p:custDataLst>
                <p:tags r:id="rId32"/>
              </p:custDataLst>
            </p:nvPr>
          </p:nvCxnSpPr>
          <p:spPr>
            <a:xfrm>
              <a:off x="5395292" y="1708798"/>
              <a:ext cx="0" cy="1058354"/>
            </a:xfrm>
            <a:prstGeom prst="line">
              <a:avLst/>
            </a:prstGeom>
            <a:ln w="25400">
              <a:solidFill>
                <a:srgbClr val="00BCD3"/>
              </a:solidFill>
            </a:ln>
          </p:spPr>
          <p:style>
            <a:lnRef idx="1">
              <a:srgbClr val="2196F3"/>
            </a:lnRef>
            <a:fillRef idx="0">
              <a:srgbClr val="2196F3"/>
            </a:fillRef>
            <a:effectRef idx="0">
              <a:srgbClr val="2196F3"/>
            </a:effectRef>
            <a:fontRef idx="minor">
              <a:srgbClr val="222222"/>
            </a:fontRef>
          </p:style>
        </p:cxnSp>
      </p:grpSp>
      <p:sp>
        <p:nvSpPr>
          <p:cNvPr id="74" name="文本框 73"/>
          <p:cNvSpPr txBox="1"/>
          <p:nvPr>
            <p:custDataLst>
              <p:tags r:id="rId33"/>
            </p:custDataLst>
          </p:nvPr>
        </p:nvSpPr>
        <p:spPr>
          <a:xfrm>
            <a:off x="5905202" y="5603209"/>
            <a:ext cx="5784627" cy="625171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r>
              <a:rPr lang="zh-CN" altLang="en-US" sz="1800" spc="150">
                <a:latin typeface="微软雅黑" panose="020B0503020204020204" charset="-122"/>
                <a:ea typeface="微软雅黑" panose="020B0503020204020204" charset="-122"/>
              </a:rPr>
              <a:t>加快社会保障社会化，解除劳动者的后顾之忧</a:t>
            </a:r>
            <a:endParaRPr lang="zh-CN" altLang="en-US" sz="1800" spc="15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plu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35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1970088" y="2216150"/>
            <a:ext cx="2236788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230659" y="2462423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3795" name="文本框 5"/>
          <p:cNvSpPr txBox="1"/>
          <p:nvPr/>
        </p:nvSpPr>
        <p:spPr>
          <a:xfrm>
            <a:off x="2322671" y="3055938"/>
            <a:ext cx="156019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第三节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5"/>
          <p:cNvSpPr txBox="1">
            <a:spLocks noChangeArrowheads="1"/>
          </p:cNvSpPr>
          <p:nvPr/>
        </p:nvSpPr>
        <p:spPr bwMode="auto">
          <a:xfrm>
            <a:off x="5069840" y="3106420"/>
            <a:ext cx="536130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l" defTabSz="91376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strike="noStrike" noProof="1" dirty="0">
                <a:solidFill>
                  <a:srgbClr val="27506E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市场对毕业生素质的要求</a:t>
            </a:r>
            <a:endParaRPr lang="zh-CN" altLang="en-US" sz="3600" b="1" strike="noStrike" noProof="1" dirty="0">
              <a:solidFill>
                <a:srgbClr val="27506E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678766" y="2230831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871008" y="2653234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679820" y="4501070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230662" y="4048972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003299" y="3610368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767953" y="4437363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651311" y="3610368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5841" name="组合 13"/>
          <p:cNvGrpSpPr/>
          <p:nvPr/>
        </p:nvGrpSpPr>
        <p:grpSpPr>
          <a:xfrm>
            <a:off x="673100" y="485776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35849" name="文本框 5"/>
          <p:cNvSpPr txBox="1"/>
          <p:nvPr/>
        </p:nvSpPr>
        <p:spPr>
          <a:xfrm>
            <a:off x="1576388" y="579438"/>
            <a:ext cx="354965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市场对毕业生素质的要求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5850" name="Text Placeholder 5"/>
          <p:cNvSpPr txBox="1"/>
          <p:nvPr/>
        </p:nvSpPr>
        <p:spPr>
          <a:xfrm>
            <a:off x="995680" y="1539240"/>
            <a:ext cx="5110163" cy="39306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b="1" dirty="0">
                <a:solidFill>
                  <a:srgbClr val="124062"/>
                </a:solidFill>
                <a:latin typeface="楷体" panose="02010609060101010101" charset="-122"/>
                <a:ea typeface="楷体" panose="02010609060101010101" charset="-122"/>
                <a:sym typeface="Bebas" pitchFamily="2" charset="0"/>
              </a:rPr>
              <a:t>21世纪需要的人才具有以下7个鲜明的特点：</a:t>
            </a:r>
            <a:endParaRPr lang="zh-CN" altLang="zh-CN" sz="2000" b="1" dirty="0">
              <a:solidFill>
                <a:srgbClr val="124062"/>
              </a:solidFill>
              <a:latin typeface="楷体" panose="02010609060101010101" charset="-122"/>
              <a:ea typeface="楷体" panose="02010609060101010101" charset="-122"/>
              <a:sym typeface="Bebas" pitchFamily="2" charset="0"/>
            </a:endParaRPr>
          </a:p>
        </p:txBody>
      </p:sp>
      <p:grpSp>
        <p:nvGrpSpPr>
          <p:cNvPr id="35851" name="组合 50"/>
          <p:cNvGrpSpPr/>
          <p:nvPr/>
        </p:nvGrpSpPr>
        <p:grpSpPr>
          <a:xfrm>
            <a:off x="3983038" y="2226945"/>
            <a:ext cx="4303712" cy="4375150"/>
            <a:chOff x="1289202" y="1552575"/>
            <a:chExt cx="4303546" cy="4375151"/>
          </a:xfrm>
        </p:grpSpPr>
        <p:sp>
          <p:nvSpPr>
            <p:cNvPr id="35852" name="Freeform 22"/>
            <p:cNvSpPr/>
            <p:nvPr/>
          </p:nvSpPr>
          <p:spPr>
            <a:xfrm>
              <a:off x="3412332" y="1552575"/>
              <a:ext cx="939834" cy="735756"/>
            </a:xfrm>
            <a:custGeom>
              <a:avLst/>
              <a:gdLst/>
              <a:ahLst/>
              <a:cxnLst>
                <a:cxn ang="0">
                  <a:pos x="110675" y="672328"/>
                </a:cxn>
                <a:cxn ang="0">
                  <a:pos x="624136" y="474798"/>
                </a:cxn>
                <a:cxn ang="0">
                  <a:pos x="939834" y="12685"/>
                </a:cxn>
                <a:cxn ang="0">
                  <a:pos x="94346" y="308075"/>
                </a:cxn>
                <a:cxn ang="0">
                  <a:pos x="72574" y="641521"/>
                </a:cxn>
                <a:cxn ang="0">
                  <a:pos x="743884" y="94234"/>
                </a:cxn>
                <a:cxn ang="0">
                  <a:pos x="110675" y="672328"/>
                </a:cxn>
              </a:cxnLst>
              <a:pathLst>
                <a:path w="518" h="406">
                  <a:moveTo>
                    <a:pt x="61" y="371"/>
                  </a:moveTo>
                  <a:cubicBezTo>
                    <a:pt x="183" y="406"/>
                    <a:pt x="299" y="379"/>
                    <a:pt x="344" y="262"/>
                  </a:cubicBezTo>
                  <a:cubicBezTo>
                    <a:pt x="392" y="143"/>
                    <a:pt x="434" y="58"/>
                    <a:pt x="518" y="7"/>
                  </a:cubicBezTo>
                  <a:cubicBezTo>
                    <a:pt x="331" y="0"/>
                    <a:pt x="159" y="28"/>
                    <a:pt x="52" y="170"/>
                  </a:cubicBezTo>
                  <a:cubicBezTo>
                    <a:pt x="0" y="241"/>
                    <a:pt x="6" y="303"/>
                    <a:pt x="40" y="354"/>
                  </a:cubicBezTo>
                  <a:cubicBezTo>
                    <a:pt x="128" y="217"/>
                    <a:pt x="262" y="119"/>
                    <a:pt x="410" y="52"/>
                  </a:cubicBezTo>
                  <a:cubicBezTo>
                    <a:pt x="240" y="142"/>
                    <a:pt x="138" y="244"/>
                    <a:pt x="61" y="371"/>
                  </a:cubicBezTo>
                  <a:close/>
                </a:path>
              </a:pathLst>
            </a:custGeom>
            <a:solidFill>
              <a:srgbClr val="1240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853" name="Freeform 23"/>
            <p:cNvSpPr/>
            <p:nvPr/>
          </p:nvSpPr>
          <p:spPr>
            <a:xfrm>
              <a:off x="2288112" y="1751283"/>
              <a:ext cx="798412" cy="588963"/>
            </a:xfrm>
            <a:custGeom>
              <a:avLst/>
              <a:gdLst/>
              <a:ahLst/>
              <a:cxnLst>
                <a:cxn ang="0">
                  <a:pos x="731425" y="476606"/>
                </a:cxn>
                <a:cxn ang="0">
                  <a:pos x="296915" y="398682"/>
                </a:cxn>
                <a:cxn ang="0">
                  <a:pos x="0" y="52553"/>
                </a:cxn>
                <a:cxn ang="0">
                  <a:pos x="611934" y="143163"/>
                </a:cxn>
                <a:cxn ang="0">
                  <a:pos x="751340" y="442175"/>
                </a:cxn>
                <a:cxn ang="0">
                  <a:pos x="197339" y="96046"/>
                </a:cxn>
                <a:cxn ang="0">
                  <a:pos x="731425" y="476606"/>
                </a:cxn>
              </a:cxnLst>
              <a:pathLst>
                <a:path w="441" h="325">
                  <a:moveTo>
                    <a:pt x="404" y="263"/>
                  </a:moveTo>
                  <a:cubicBezTo>
                    <a:pt x="322" y="325"/>
                    <a:pt x="221" y="320"/>
                    <a:pt x="164" y="220"/>
                  </a:cubicBezTo>
                  <a:cubicBezTo>
                    <a:pt x="123" y="144"/>
                    <a:pt x="82" y="76"/>
                    <a:pt x="0" y="29"/>
                  </a:cubicBezTo>
                  <a:cubicBezTo>
                    <a:pt x="126" y="0"/>
                    <a:pt x="241" y="8"/>
                    <a:pt x="338" y="79"/>
                  </a:cubicBezTo>
                  <a:cubicBezTo>
                    <a:pt x="338" y="79"/>
                    <a:pt x="441" y="140"/>
                    <a:pt x="415" y="244"/>
                  </a:cubicBezTo>
                  <a:cubicBezTo>
                    <a:pt x="334" y="154"/>
                    <a:pt x="226" y="93"/>
                    <a:pt x="109" y="53"/>
                  </a:cubicBezTo>
                  <a:cubicBezTo>
                    <a:pt x="244" y="109"/>
                    <a:pt x="334" y="176"/>
                    <a:pt x="404" y="263"/>
                  </a:cubicBezTo>
                  <a:close/>
                </a:path>
              </a:pathLst>
            </a:custGeom>
            <a:solidFill>
              <a:srgbClr val="53728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854" name="Freeform 24"/>
            <p:cNvSpPr/>
            <p:nvPr/>
          </p:nvSpPr>
          <p:spPr>
            <a:xfrm>
              <a:off x="2007056" y="2094993"/>
              <a:ext cx="2839195" cy="3832733"/>
            </a:xfrm>
            <a:custGeom>
              <a:avLst/>
              <a:gdLst/>
              <a:ahLst/>
              <a:cxnLst>
                <a:cxn ang="0">
                  <a:pos x="2386228" y="1968894"/>
                </a:cxn>
                <a:cxn ang="0">
                  <a:pos x="2739542" y="1561349"/>
                </a:cxn>
                <a:cxn ang="0">
                  <a:pos x="2194170" y="1901876"/>
                </a:cxn>
                <a:cxn ang="0">
                  <a:pos x="1864410" y="2034101"/>
                </a:cxn>
                <a:cxn ang="0">
                  <a:pos x="1927826" y="1891008"/>
                </a:cxn>
                <a:cxn ang="0">
                  <a:pos x="2012983" y="1646481"/>
                </a:cxn>
                <a:cxn ang="0">
                  <a:pos x="2839195" y="949126"/>
                </a:cxn>
                <a:cxn ang="0">
                  <a:pos x="2049221" y="1378407"/>
                </a:cxn>
                <a:cxn ang="0">
                  <a:pos x="2018419" y="1048748"/>
                </a:cxn>
                <a:cxn ang="0">
                  <a:pos x="2326436" y="481808"/>
                </a:cxn>
                <a:cxn ang="0">
                  <a:pos x="1969499" y="887542"/>
                </a:cxn>
                <a:cxn ang="0">
                  <a:pos x="1788312" y="561506"/>
                </a:cxn>
                <a:cxn ang="0">
                  <a:pos x="1842668" y="1697197"/>
                </a:cxn>
                <a:cxn ang="0">
                  <a:pos x="1440433" y="921957"/>
                </a:cxn>
                <a:cxn ang="0">
                  <a:pos x="1628868" y="2115610"/>
                </a:cxn>
                <a:cxn ang="0">
                  <a:pos x="1485730" y="2459759"/>
                </a:cxn>
                <a:cxn ang="0">
                  <a:pos x="1166842" y="1706254"/>
                </a:cxn>
                <a:cxn ang="0">
                  <a:pos x="1581759" y="0"/>
                </a:cxn>
                <a:cxn ang="0">
                  <a:pos x="1232069" y="510789"/>
                </a:cxn>
                <a:cxn ang="0">
                  <a:pos x="942170" y="39848"/>
                </a:cxn>
                <a:cxn ang="0">
                  <a:pos x="1139664" y="717278"/>
                </a:cxn>
                <a:cxn ang="0">
                  <a:pos x="994714" y="1604821"/>
                </a:cxn>
                <a:cxn ang="0">
                  <a:pos x="1067189" y="2046780"/>
                </a:cxn>
                <a:cxn ang="0">
                  <a:pos x="737429" y="534336"/>
                </a:cxn>
                <a:cxn ang="0">
                  <a:pos x="692133" y="1215389"/>
                </a:cxn>
                <a:cxn ang="0">
                  <a:pos x="0" y="992598"/>
                </a:cxn>
                <a:cxn ang="0">
                  <a:pos x="704816" y="1365728"/>
                </a:cxn>
                <a:cxn ang="0">
                  <a:pos x="867884" y="2032290"/>
                </a:cxn>
                <a:cxn ang="0">
                  <a:pos x="525441" y="1987007"/>
                </a:cxn>
                <a:cxn ang="0">
                  <a:pos x="130454" y="1494331"/>
                </a:cxn>
                <a:cxn ang="0">
                  <a:pos x="409481" y="2008743"/>
                </a:cxn>
                <a:cxn ang="0">
                  <a:pos x="32613" y="2188063"/>
                </a:cxn>
                <a:cxn ang="0">
                  <a:pos x="974784" y="2247836"/>
                </a:cxn>
                <a:cxn ang="0">
                  <a:pos x="1101614" y="2439835"/>
                </a:cxn>
                <a:cxn ang="0">
                  <a:pos x="1612561" y="3830921"/>
                </a:cxn>
                <a:cxn ang="0">
                  <a:pos x="2112636" y="3832733"/>
                </a:cxn>
                <a:cxn ang="0">
                  <a:pos x="1781064" y="2787606"/>
                </a:cxn>
                <a:cxn ang="0">
                  <a:pos x="1741203" y="2452514"/>
                </a:cxn>
                <a:cxn ang="0">
                  <a:pos x="2230407" y="2014177"/>
                </a:cxn>
                <a:cxn ang="0">
                  <a:pos x="2234031" y="2014177"/>
                </a:cxn>
                <a:cxn ang="0">
                  <a:pos x="2779403" y="2336590"/>
                </a:cxn>
                <a:cxn ang="0">
                  <a:pos x="2386228" y="1968894"/>
                </a:cxn>
              </a:cxnLst>
              <a:pathLst>
                <a:path w="1567" h="2116">
                  <a:moveTo>
                    <a:pt x="1317" y="1087"/>
                  </a:moveTo>
                  <a:cubicBezTo>
                    <a:pt x="1416" y="1050"/>
                    <a:pt x="1504" y="971"/>
                    <a:pt x="1512" y="862"/>
                  </a:cubicBezTo>
                  <a:cubicBezTo>
                    <a:pt x="1478" y="1038"/>
                    <a:pt x="1315" y="1034"/>
                    <a:pt x="1211" y="1050"/>
                  </a:cubicBezTo>
                  <a:cubicBezTo>
                    <a:pt x="1127" y="1062"/>
                    <a:pt x="1077" y="1082"/>
                    <a:pt x="1029" y="1123"/>
                  </a:cubicBezTo>
                  <a:cubicBezTo>
                    <a:pt x="1039" y="1099"/>
                    <a:pt x="1051" y="1072"/>
                    <a:pt x="1064" y="1044"/>
                  </a:cubicBezTo>
                  <a:cubicBezTo>
                    <a:pt x="1084" y="1001"/>
                    <a:pt x="1100" y="955"/>
                    <a:pt x="1111" y="909"/>
                  </a:cubicBezTo>
                  <a:cubicBezTo>
                    <a:pt x="1186" y="731"/>
                    <a:pt x="1324" y="527"/>
                    <a:pt x="1567" y="524"/>
                  </a:cubicBezTo>
                  <a:cubicBezTo>
                    <a:pt x="1423" y="513"/>
                    <a:pt x="1253" y="617"/>
                    <a:pt x="1131" y="761"/>
                  </a:cubicBezTo>
                  <a:cubicBezTo>
                    <a:pt x="1133" y="701"/>
                    <a:pt x="1128" y="640"/>
                    <a:pt x="1114" y="579"/>
                  </a:cubicBezTo>
                  <a:cubicBezTo>
                    <a:pt x="1110" y="465"/>
                    <a:pt x="1145" y="339"/>
                    <a:pt x="1284" y="266"/>
                  </a:cubicBezTo>
                  <a:cubicBezTo>
                    <a:pt x="1198" y="305"/>
                    <a:pt x="1120" y="381"/>
                    <a:pt x="1087" y="490"/>
                  </a:cubicBezTo>
                  <a:cubicBezTo>
                    <a:pt x="1063" y="428"/>
                    <a:pt x="1030" y="368"/>
                    <a:pt x="987" y="310"/>
                  </a:cubicBezTo>
                  <a:cubicBezTo>
                    <a:pt x="1142" y="559"/>
                    <a:pt x="1095" y="764"/>
                    <a:pt x="1017" y="937"/>
                  </a:cubicBezTo>
                  <a:cubicBezTo>
                    <a:pt x="1010" y="754"/>
                    <a:pt x="917" y="601"/>
                    <a:pt x="795" y="509"/>
                  </a:cubicBezTo>
                  <a:cubicBezTo>
                    <a:pt x="986" y="704"/>
                    <a:pt x="971" y="980"/>
                    <a:pt x="899" y="1168"/>
                  </a:cubicBezTo>
                  <a:cubicBezTo>
                    <a:pt x="858" y="1245"/>
                    <a:pt x="831" y="1297"/>
                    <a:pt x="820" y="1358"/>
                  </a:cubicBezTo>
                  <a:cubicBezTo>
                    <a:pt x="739" y="1210"/>
                    <a:pt x="668" y="1046"/>
                    <a:pt x="644" y="942"/>
                  </a:cubicBezTo>
                  <a:cubicBezTo>
                    <a:pt x="590" y="708"/>
                    <a:pt x="609" y="334"/>
                    <a:pt x="873" y="0"/>
                  </a:cubicBezTo>
                  <a:cubicBezTo>
                    <a:pt x="805" y="76"/>
                    <a:pt x="736" y="174"/>
                    <a:pt x="680" y="282"/>
                  </a:cubicBezTo>
                  <a:cubicBezTo>
                    <a:pt x="666" y="167"/>
                    <a:pt x="601" y="75"/>
                    <a:pt x="520" y="22"/>
                  </a:cubicBezTo>
                  <a:cubicBezTo>
                    <a:pt x="659" y="127"/>
                    <a:pt x="661" y="276"/>
                    <a:pt x="629" y="396"/>
                  </a:cubicBezTo>
                  <a:cubicBezTo>
                    <a:pt x="567" y="550"/>
                    <a:pt x="531" y="720"/>
                    <a:pt x="549" y="886"/>
                  </a:cubicBezTo>
                  <a:cubicBezTo>
                    <a:pt x="553" y="926"/>
                    <a:pt x="566" y="1049"/>
                    <a:pt x="589" y="1130"/>
                  </a:cubicBezTo>
                  <a:cubicBezTo>
                    <a:pt x="449" y="940"/>
                    <a:pt x="359" y="660"/>
                    <a:pt x="407" y="295"/>
                  </a:cubicBezTo>
                  <a:cubicBezTo>
                    <a:pt x="383" y="407"/>
                    <a:pt x="375" y="535"/>
                    <a:pt x="382" y="671"/>
                  </a:cubicBezTo>
                  <a:cubicBezTo>
                    <a:pt x="273" y="554"/>
                    <a:pt x="124" y="521"/>
                    <a:pt x="0" y="548"/>
                  </a:cubicBezTo>
                  <a:cubicBezTo>
                    <a:pt x="204" y="520"/>
                    <a:pt x="330" y="635"/>
                    <a:pt x="389" y="754"/>
                  </a:cubicBezTo>
                  <a:cubicBezTo>
                    <a:pt x="405" y="880"/>
                    <a:pt x="431" y="1004"/>
                    <a:pt x="479" y="1122"/>
                  </a:cubicBezTo>
                  <a:cubicBezTo>
                    <a:pt x="416" y="1100"/>
                    <a:pt x="352" y="1093"/>
                    <a:pt x="290" y="1097"/>
                  </a:cubicBezTo>
                  <a:cubicBezTo>
                    <a:pt x="187" y="1057"/>
                    <a:pt x="87" y="977"/>
                    <a:pt x="72" y="825"/>
                  </a:cubicBezTo>
                  <a:cubicBezTo>
                    <a:pt x="75" y="926"/>
                    <a:pt x="126" y="1037"/>
                    <a:pt x="226" y="1109"/>
                  </a:cubicBezTo>
                  <a:cubicBezTo>
                    <a:pt x="150" y="1126"/>
                    <a:pt x="78" y="1159"/>
                    <a:pt x="18" y="1208"/>
                  </a:cubicBezTo>
                  <a:cubicBezTo>
                    <a:pt x="255" y="1128"/>
                    <a:pt x="417" y="1158"/>
                    <a:pt x="538" y="1241"/>
                  </a:cubicBezTo>
                  <a:cubicBezTo>
                    <a:pt x="559" y="1276"/>
                    <a:pt x="582" y="1314"/>
                    <a:pt x="608" y="1347"/>
                  </a:cubicBezTo>
                  <a:cubicBezTo>
                    <a:pt x="818" y="1627"/>
                    <a:pt x="936" y="1846"/>
                    <a:pt x="890" y="2115"/>
                  </a:cubicBezTo>
                  <a:cubicBezTo>
                    <a:pt x="1166" y="2116"/>
                    <a:pt x="1166" y="2116"/>
                    <a:pt x="1166" y="2116"/>
                  </a:cubicBezTo>
                  <a:cubicBezTo>
                    <a:pt x="1176" y="1919"/>
                    <a:pt x="1116" y="1721"/>
                    <a:pt x="983" y="1539"/>
                  </a:cubicBezTo>
                  <a:cubicBezTo>
                    <a:pt x="963" y="1471"/>
                    <a:pt x="955" y="1413"/>
                    <a:pt x="961" y="1354"/>
                  </a:cubicBezTo>
                  <a:cubicBezTo>
                    <a:pt x="1010" y="1233"/>
                    <a:pt x="1076" y="1141"/>
                    <a:pt x="1231" y="1112"/>
                  </a:cubicBezTo>
                  <a:cubicBezTo>
                    <a:pt x="1233" y="1112"/>
                    <a:pt x="1233" y="1112"/>
                    <a:pt x="1233" y="1112"/>
                  </a:cubicBezTo>
                  <a:cubicBezTo>
                    <a:pt x="1343" y="1115"/>
                    <a:pt x="1465" y="1152"/>
                    <a:pt x="1534" y="1290"/>
                  </a:cubicBezTo>
                  <a:cubicBezTo>
                    <a:pt x="1499" y="1204"/>
                    <a:pt x="1423" y="1125"/>
                    <a:pt x="1317" y="1087"/>
                  </a:cubicBezTo>
                  <a:close/>
                </a:path>
              </a:pathLst>
            </a:custGeom>
            <a:solidFill>
              <a:srgbClr val="537285">
                <a:alpha val="5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855" name="Freeform 25"/>
            <p:cNvSpPr/>
            <p:nvPr/>
          </p:nvSpPr>
          <p:spPr>
            <a:xfrm>
              <a:off x="2617501" y="2311603"/>
              <a:ext cx="255993" cy="420688"/>
            </a:xfrm>
            <a:custGeom>
              <a:avLst/>
              <a:gdLst/>
              <a:ahLst/>
              <a:cxnLst>
                <a:cxn ang="0">
                  <a:pos x="99855" y="413434"/>
                </a:cxn>
                <a:cxn ang="0">
                  <a:pos x="30864" y="257490"/>
                </a:cxn>
                <a:cxn ang="0">
                  <a:pos x="47204" y="0"/>
                </a:cxn>
                <a:cxn ang="0">
                  <a:pos x="248730" y="286503"/>
                </a:cxn>
                <a:cxn ang="0">
                  <a:pos x="125273" y="413434"/>
                </a:cxn>
                <a:cxn ang="0">
                  <a:pos x="92593" y="77972"/>
                </a:cxn>
                <a:cxn ang="0">
                  <a:pos x="99855" y="413434"/>
                </a:cxn>
              </a:cxnLst>
              <a:pathLst>
                <a:path w="141" h="232">
                  <a:moveTo>
                    <a:pt x="55" y="228"/>
                  </a:moveTo>
                  <a:cubicBezTo>
                    <a:pt x="16" y="208"/>
                    <a:pt x="0" y="173"/>
                    <a:pt x="17" y="142"/>
                  </a:cubicBezTo>
                  <a:cubicBezTo>
                    <a:pt x="37" y="97"/>
                    <a:pt x="38" y="48"/>
                    <a:pt x="26" y="0"/>
                  </a:cubicBezTo>
                  <a:cubicBezTo>
                    <a:pt x="76" y="39"/>
                    <a:pt x="131" y="85"/>
                    <a:pt x="137" y="158"/>
                  </a:cubicBezTo>
                  <a:cubicBezTo>
                    <a:pt x="141" y="206"/>
                    <a:pt x="122" y="232"/>
                    <a:pt x="69" y="228"/>
                  </a:cubicBezTo>
                  <a:cubicBezTo>
                    <a:pt x="75" y="175"/>
                    <a:pt x="74" y="108"/>
                    <a:pt x="51" y="43"/>
                  </a:cubicBezTo>
                  <a:cubicBezTo>
                    <a:pt x="74" y="116"/>
                    <a:pt x="70" y="172"/>
                    <a:pt x="55" y="228"/>
                  </a:cubicBezTo>
                  <a:close/>
                </a:path>
              </a:pathLst>
            </a:custGeom>
            <a:solidFill>
              <a:srgbClr val="1240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856" name="Freeform 26"/>
            <p:cNvSpPr/>
            <p:nvPr/>
          </p:nvSpPr>
          <p:spPr>
            <a:xfrm>
              <a:off x="1289202" y="2888034"/>
              <a:ext cx="859277" cy="545999"/>
            </a:xfrm>
            <a:custGeom>
              <a:avLst/>
              <a:gdLst/>
              <a:ahLst/>
              <a:cxnLst>
                <a:cxn ang="0">
                  <a:pos x="859277" y="206105"/>
                </a:cxn>
                <a:cxn ang="0">
                  <a:pos x="489461" y="502608"/>
                </a:cxn>
                <a:cxn ang="0">
                  <a:pos x="0" y="500800"/>
                </a:cxn>
                <a:cxn ang="0">
                  <a:pos x="503964" y="68701"/>
                </a:cxn>
                <a:cxn ang="0">
                  <a:pos x="844774" y="168138"/>
                </a:cxn>
                <a:cxn ang="0">
                  <a:pos x="175843" y="370628"/>
                </a:cxn>
                <a:cxn ang="0">
                  <a:pos x="859277" y="206105"/>
                </a:cxn>
              </a:cxnLst>
              <a:pathLst>
                <a:path w="474" h="302">
                  <a:moveTo>
                    <a:pt x="474" y="114"/>
                  </a:moveTo>
                  <a:cubicBezTo>
                    <a:pt x="466" y="226"/>
                    <a:pt x="392" y="302"/>
                    <a:pt x="270" y="278"/>
                  </a:cubicBezTo>
                  <a:cubicBezTo>
                    <a:pt x="179" y="260"/>
                    <a:pt x="94" y="245"/>
                    <a:pt x="0" y="277"/>
                  </a:cubicBezTo>
                  <a:cubicBezTo>
                    <a:pt x="64" y="156"/>
                    <a:pt x="154" y="67"/>
                    <a:pt x="278" y="38"/>
                  </a:cubicBezTo>
                  <a:cubicBezTo>
                    <a:pt x="278" y="38"/>
                    <a:pt x="399" y="0"/>
                    <a:pt x="466" y="93"/>
                  </a:cubicBezTo>
                  <a:cubicBezTo>
                    <a:pt x="335" y="95"/>
                    <a:pt x="208" y="140"/>
                    <a:pt x="97" y="205"/>
                  </a:cubicBezTo>
                  <a:cubicBezTo>
                    <a:pt x="235" y="136"/>
                    <a:pt x="353" y="111"/>
                    <a:pt x="474" y="114"/>
                  </a:cubicBezTo>
                  <a:close/>
                </a:path>
              </a:pathLst>
            </a:custGeom>
            <a:solidFill>
              <a:srgbClr val="53728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857" name="Freeform 27"/>
            <p:cNvSpPr/>
            <p:nvPr/>
          </p:nvSpPr>
          <p:spPr>
            <a:xfrm>
              <a:off x="2010637" y="3296191"/>
              <a:ext cx="241672" cy="379514"/>
            </a:xfrm>
            <a:custGeom>
              <a:avLst/>
              <a:gdLst/>
              <a:ahLst/>
              <a:cxnLst>
                <a:cxn ang="0">
                  <a:pos x="147888" y="379514"/>
                </a:cxn>
                <a:cxn ang="0">
                  <a:pos x="223636" y="240358"/>
                </a:cxn>
                <a:cxn ang="0">
                  <a:pos x="238064" y="0"/>
                </a:cxn>
                <a:cxn ang="0">
                  <a:pos x="16231" y="242166"/>
                </a:cxn>
                <a:cxn ang="0">
                  <a:pos x="133460" y="379514"/>
                </a:cxn>
                <a:cxn ang="0">
                  <a:pos x="183959" y="66866"/>
                </a:cxn>
                <a:cxn ang="0">
                  <a:pos x="147888" y="379514"/>
                </a:cxn>
              </a:cxnLst>
              <a:pathLst>
                <a:path w="134" h="210">
                  <a:moveTo>
                    <a:pt x="82" y="210"/>
                  </a:moveTo>
                  <a:cubicBezTo>
                    <a:pt x="122" y="198"/>
                    <a:pt x="134" y="166"/>
                    <a:pt x="124" y="133"/>
                  </a:cubicBezTo>
                  <a:cubicBezTo>
                    <a:pt x="111" y="88"/>
                    <a:pt x="115" y="45"/>
                    <a:pt x="132" y="0"/>
                  </a:cubicBezTo>
                  <a:cubicBezTo>
                    <a:pt x="81" y="31"/>
                    <a:pt x="24" y="67"/>
                    <a:pt x="9" y="134"/>
                  </a:cubicBezTo>
                  <a:cubicBezTo>
                    <a:pt x="0" y="179"/>
                    <a:pt x="21" y="206"/>
                    <a:pt x="74" y="210"/>
                  </a:cubicBezTo>
                  <a:cubicBezTo>
                    <a:pt x="56" y="151"/>
                    <a:pt x="71" y="89"/>
                    <a:pt x="102" y="37"/>
                  </a:cubicBezTo>
                  <a:cubicBezTo>
                    <a:pt x="71" y="103"/>
                    <a:pt x="67" y="156"/>
                    <a:pt x="82" y="210"/>
                  </a:cubicBezTo>
                  <a:close/>
                </a:path>
              </a:pathLst>
            </a:custGeom>
            <a:solidFill>
              <a:srgbClr val="53728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858" name="Freeform 28"/>
            <p:cNvSpPr/>
            <p:nvPr/>
          </p:nvSpPr>
          <p:spPr>
            <a:xfrm>
              <a:off x="1491490" y="4080281"/>
              <a:ext cx="683841" cy="914772"/>
            </a:xfrm>
            <a:custGeom>
              <a:avLst/>
              <a:gdLst/>
              <a:ahLst/>
              <a:cxnLst>
                <a:cxn ang="0">
                  <a:pos x="625796" y="190200"/>
                </a:cxn>
                <a:cxn ang="0">
                  <a:pos x="486125" y="527126"/>
                </a:cxn>
                <a:cxn ang="0">
                  <a:pos x="79811" y="914772"/>
                </a:cxn>
                <a:cxn ang="0">
                  <a:pos x="179576" y="152160"/>
                </a:cxn>
                <a:cxn ang="0">
                  <a:pos x="596773" y="152160"/>
                </a:cxn>
                <a:cxn ang="0">
                  <a:pos x="123345" y="711891"/>
                </a:cxn>
                <a:cxn ang="0">
                  <a:pos x="625796" y="190200"/>
                </a:cxn>
              </a:cxnLst>
              <a:pathLst>
                <a:path w="377" h="505">
                  <a:moveTo>
                    <a:pt x="345" y="105"/>
                  </a:moveTo>
                  <a:cubicBezTo>
                    <a:pt x="377" y="194"/>
                    <a:pt x="341" y="258"/>
                    <a:pt x="268" y="291"/>
                  </a:cubicBezTo>
                  <a:cubicBezTo>
                    <a:pt x="171" y="334"/>
                    <a:pt x="97" y="407"/>
                    <a:pt x="44" y="505"/>
                  </a:cubicBezTo>
                  <a:cubicBezTo>
                    <a:pt x="21" y="365"/>
                    <a:pt x="0" y="210"/>
                    <a:pt x="99" y="84"/>
                  </a:cubicBezTo>
                  <a:cubicBezTo>
                    <a:pt x="165" y="0"/>
                    <a:pt x="245" y="1"/>
                    <a:pt x="329" y="84"/>
                  </a:cubicBezTo>
                  <a:cubicBezTo>
                    <a:pt x="199" y="142"/>
                    <a:pt x="114" y="261"/>
                    <a:pt x="68" y="393"/>
                  </a:cubicBezTo>
                  <a:cubicBezTo>
                    <a:pt x="133" y="240"/>
                    <a:pt x="223" y="153"/>
                    <a:pt x="345" y="105"/>
                  </a:cubicBezTo>
                  <a:close/>
                </a:path>
              </a:pathLst>
            </a:custGeom>
            <a:solidFill>
              <a:srgbClr val="1240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859" name="Freeform 29"/>
            <p:cNvSpPr/>
            <p:nvPr/>
          </p:nvSpPr>
          <p:spPr>
            <a:xfrm>
              <a:off x="3251218" y="2902356"/>
              <a:ext cx="268524" cy="205868"/>
            </a:xfrm>
            <a:custGeom>
              <a:avLst/>
              <a:gdLst/>
              <a:ahLst/>
              <a:cxnLst>
                <a:cxn ang="0">
                  <a:pos x="237680" y="167944"/>
                </a:cxn>
                <a:cxn ang="0">
                  <a:pos x="94346" y="135439"/>
                </a:cxn>
                <a:cxn ang="0">
                  <a:pos x="0" y="18058"/>
                </a:cxn>
                <a:cxn ang="0">
                  <a:pos x="201393" y="55981"/>
                </a:cxn>
                <a:cxn ang="0">
                  <a:pos x="248566" y="153498"/>
                </a:cxn>
                <a:cxn ang="0">
                  <a:pos x="67131" y="34311"/>
                </a:cxn>
                <a:cxn ang="0">
                  <a:pos x="237680" y="167944"/>
                </a:cxn>
              </a:cxnLst>
              <a:pathLst>
                <a:path w="148" h="114">
                  <a:moveTo>
                    <a:pt x="131" y="93"/>
                  </a:moveTo>
                  <a:cubicBezTo>
                    <a:pt x="101" y="114"/>
                    <a:pt x="70" y="110"/>
                    <a:pt x="52" y="75"/>
                  </a:cubicBezTo>
                  <a:cubicBezTo>
                    <a:pt x="39" y="51"/>
                    <a:pt x="26" y="27"/>
                    <a:pt x="0" y="10"/>
                  </a:cubicBezTo>
                  <a:cubicBezTo>
                    <a:pt x="43" y="0"/>
                    <a:pt x="80" y="6"/>
                    <a:pt x="111" y="31"/>
                  </a:cubicBezTo>
                  <a:cubicBezTo>
                    <a:pt x="111" y="31"/>
                    <a:pt x="148" y="51"/>
                    <a:pt x="137" y="85"/>
                  </a:cubicBezTo>
                  <a:cubicBezTo>
                    <a:pt x="111" y="58"/>
                    <a:pt x="74" y="33"/>
                    <a:pt x="37" y="19"/>
                  </a:cubicBezTo>
                  <a:cubicBezTo>
                    <a:pt x="79" y="41"/>
                    <a:pt x="108" y="63"/>
                    <a:pt x="131" y="93"/>
                  </a:cubicBezTo>
                  <a:close/>
                </a:path>
              </a:pathLst>
            </a:custGeom>
            <a:solidFill>
              <a:srgbClr val="1240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860" name="Freeform 30"/>
            <p:cNvSpPr/>
            <p:nvPr/>
          </p:nvSpPr>
          <p:spPr>
            <a:xfrm>
              <a:off x="3424864" y="2426173"/>
              <a:ext cx="486924" cy="340130"/>
            </a:xfrm>
            <a:custGeom>
              <a:avLst/>
              <a:gdLst/>
              <a:ahLst/>
              <a:cxnLst>
                <a:cxn ang="0">
                  <a:pos x="401530" y="298518"/>
                </a:cxn>
                <a:cxn ang="0">
                  <a:pos x="223476" y="256906"/>
                </a:cxn>
                <a:cxn ang="0">
                  <a:pos x="0" y="77795"/>
                </a:cxn>
                <a:cxn ang="0">
                  <a:pos x="386995" y="75986"/>
                </a:cxn>
                <a:cxn ang="0">
                  <a:pos x="417882" y="284044"/>
                </a:cxn>
                <a:cxn ang="0">
                  <a:pos x="101745" y="85032"/>
                </a:cxn>
                <a:cxn ang="0">
                  <a:pos x="401530" y="298518"/>
                </a:cxn>
              </a:cxnLst>
              <a:pathLst>
                <a:path w="268" h="188">
                  <a:moveTo>
                    <a:pt x="221" y="165"/>
                  </a:moveTo>
                  <a:cubicBezTo>
                    <a:pt x="181" y="188"/>
                    <a:pt x="144" y="174"/>
                    <a:pt x="123" y="142"/>
                  </a:cubicBezTo>
                  <a:cubicBezTo>
                    <a:pt x="95" y="96"/>
                    <a:pt x="53" y="62"/>
                    <a:pt x="0" y="43"/>
                  </a:cubicBezTo>
                  <a:cubicBezTo>
                    <a:pt x="67" y="20"/>
                    <a:pt x="145" y="0"/>
                    <a:pt x="213" y="42"/>
                  </a:cubicBezTo>
                  <a:cubicBezTo>
                    <a:pt x="261" y="67"/>
                    <a:pt x="268" y="110"/>
                    <a:pt x="230" y="157"/>
                  </a:cubicBezTo>
                  <a:cubicBezTo>
                    <a:pt x="191" y="95"/>
                    <a:pt x="127" y="61"/>
                    <a:pt x="56" y="47"/>
                  </a:cubicBezTo>
                  <a:cubicBezTo>
                    <a:pt x="138" y="70"/>
                    <a:pt x="188" y="108"/>
                    <a:pt x="221" y="165"/>
                  </a:cubicBezTo>
                  <a:close/>
                </a:path>
              </a:pathLst>
            </a:custGeom>
            <a:solidFill>
              <a:srgbClr val="53728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861" name="Freeform 31"/>
            <p:cNvSpPr/>
            <p:nvPr/>
          </p:nvSpPr>
          <p:spPr>
            <a:xfrm>
              <a:off x="4230436" y="2324134"/>
              <a:ext cx="676681" cy="463651"/>
            </a:xfrm>
            <a:custGeom>
              <a:avLst/>
              <a:gdLst/>
              <a:ahLst/>
              <a:cxnLst>
                <a:cxn ang="0">
                  <a:pos x="14474" y="322382"/>
                </a:cxn>
                <a:cxn ang="0">
                  <a:pos x="378145" y="335060"/>
                </a:cxn>
                <a:cxn ang="0">
                  <a:pos x="676681" y="105045"/>
                </a:cxn>
                <a:cxn ang="0">
                  <a:pos x="164646" y="74256"/>
                </a:cxn>
                <a:cxn ang="0">
                  <a:pos x="1809" y="293404"/>
                </a:cxn>
                <a:cxn ang="0">
                  <a:pos x="513843" y="106857"/>
                </a:cxn>
                <a:cxn ang="0">
                  <a:pos x="14474" y="322382"/>
                </a:cxn>
              </a:cxnLst>
              <a:pathLst>
                <a:path w="374" h="256">
                  <a:moveTo>
                    <a:pt x="8" y="178"/>
                  </a:moveTo>
                  <a:cubicBezTo>
                    <a:pt x="66" y="246"/>
                    <a:pt x="148" y="256"/>
                    <a:pt x="209" y="185"/>
                  </a:cubicBezTo>
                  <a:cubicBezTo>
                    <a:pt x="255" y="130"/>
                    <a:pt x="302" y="80"/>
                    <a:pt x="374" y="58"/>
                  </a:cubicBezTo>
                  <a:cubicBezTo>
                    <a:pt x="279" y="13"/>
                    <a:pt x="183" y="0"/>
                    <a:pt x="91" y="41"/>
                  </a:cubicBezTo>
                  <a:cubicBezTo>
                    <a:pt x="91" y="41"/>
                    <a:pt x="0" y="74"/>
                    <a:pt x="1" y="162"/>
                  </a:cubicBezTo>
                  <a:cubicBezTo>
                    <a:pt x="85" y="102"/>
                    <a:pt x="182" y="70"/>
                    <a:pt x="284" y="59"/>
                  </a:cubicBezTo>
                  <a:cubicBezTo>
                    <a:pt x="163" y="80"/>
                    <a:pt x="79" y="121"/>
                    <a:pt x="8" y="178"/>
                  </a:cubicBezTo>
                  <a:close/>
                </a:path>
              </a:pathLst>
            </a:custGeom>
            <a:solidFill>
              <a:srgbClr val="53728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862" name="Freeform 32"/>
            <p:cNvSpPr/>
            <p:nvPr/>
          </p:nvSpPr>
          <p:spPr>
            <a:xfrm>
              <a:off x="4647543" y="2846861"/>
              <a:ext cx="945205" cy="563900"/>
            </a:xfrm>
            <a:custGeom>
              <a:avLst/>
              <a:gdLst/>
              <a:ahLst/>
              <a:cxnLst>
                <a:cxn ang="0">
                  <a:pos x="0" y="240380"/>
                </a:cxn>
                <a:cxn ang="0">
                  <a:pos x="445441" y="468109"/>
                </a:cxn>
                <a:cxn ang="0">
                  <a:pos x="945205" y="363281"/>
                </a:cxn>
                <a:cxn ang="0">
                  <a:pos x="334986" y="19881"/>
                </a:cxn>
                <a:cxn ang="0">
                  <a:pos x="5432" y="197003"/>
                </a:cxn>
                <a:cxn ang="0">
                  <a:pos x="740591" y="265683"/>
                </a:cxn>
                <a:cxn ang="0">
                  <a:pos x="0" y="240380"/>
                </a:cxn>
              </a:cxnLst>
              <a:pathLst>
                <a:path w="522" h="312">
                  <a:moveTo>
                    <a:pt x="0" y="133"/>
                  </a:moveTo>
                  <a:cubicBezTo>
                    <a:pt x="30" y="249"/>
                    <a:pt x="124" y="312"/>
                    <a:pt x="246" y="259"/>
                  </a:cubicBezTo>
                  <a:cubicBezTo>
                    <a:pt x="332" y="221"/>
                    <a:pt x="419" y="188"/>
                    <a:pt x="522" y="201"/>
                  </a:cubicBezTo>
                  <a:cubicBezTo>
                    <a:pt x="431" y="89"/>
                    <a:pt x="321" y="17"/>
                    <a:pt x="185" y="11"/>
                  </a:cubicBezTo>
                  <a:cubicBezTo>
                    <a:pt x="185" y="11"/>
                    <a:pt x="51" y="0"/>
                    <a:pt x="3" y="109"/>
                  </a:cubicBezTo>
                  <a:cubicBezTo>
                    <a:pt x="137" y="85"/>
                    <a:pt x="279" y="104"/>
                    <a:pt x="409" y="147"/>
                  </a:cubicBezTo>
                  <a:cubicBezTo>
                    <a:pt x="249" y="106"/>
                    <a:pt x="124" y="106"/>
                    <a:pt x="0" y="133"/>
                  </a:cubicBezTo>
                  <a:close/>
                </a:path>
              </a:pathLst>
            </a:custGeom>
            <a:solidFill>
              <a:srgbClr val="53728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863" name="Freeform 33"/>
            <p:cNvSpPr/>
            <p:nvPr/>
          </p:nvSpPr>
          <p:spPr>
            <a:xfrm>
              <a:off x="4663655" y="3435823"/>
              <a:ext cx="164695" cy="243462"/>
            </a:xfrm>
            <a:custGeom>
              <a:avLst/>
              <a:gdLst/>
              <a:ahLst/>
              <a:cxnLst>
                <a:cxn ang="0">
                  <a:pos x="72393" y="243462"/>
                </a:cxn>
                <a:cxn ang="0">
                  <a:pos x="16288" y="154434"/>
                </a:cxn>
                <a:cxn ang="0">
                  <a:pos x="0" y="0"/>
                </a:cxn>
                <a:cxn ang="0">
                  <a:pos x="152026" y="148984"/>
                </a:cxn>
                <a:cxn ang="0">
                  <a:pos x="81442" y="239828"/>
                </a:cxn>
                <a:cxn ang="0">
                  <a:pos x="38006" y="43605"/>
                </a:cxn>
                <a:cxn ang="0">
                  <a:pos x="72393" y="243462"/>
                </a:cxn>
              </a:cxnLst>
              <a:pathLst>
                <a:path w="91" h="134">
                  <a:moveTo>
                    <a:pt x="40" y="134"/>
                  </a:moveTo>
                  <a:cubicBezTo>
                    <a:pt x="16" y="126"/>
                    <a:pt x="6" y="107"/>
                    <a:pt x="9" y="85"/>
                  </a:cubicBezTo>
                  <a:cubicBezTo>
                    <a:pt x="18" y="56"/>
                    <a:pt x="13" y="27"/>
                    <a:pt x="0" y="0"/>
                  </a:cubicBezTo>
                  <a:cubicBezTo>
                    <a:pt x="34" y="16"/>
                    <a:pt x="71" y="39"/>
                    <a:pt x="84" y="82"/>
                  </a:cubicBezTo>
                  <a:cubicBezTo>
                    <a:pt x="91" y="109"/>
                    <a:pt x="80" y="127"/>
                    <a:pt x="45" y="132"/>
                  </a:cubicBezTo>
                  <a:cubicBezTo>
                    <a:pt x="54" y="94"/>
                    <a:pt x="42" y="57"/>
                    <a:pt x="21" y="24"/>
                  </a:cubicBezTo>
                  <a:cubicBezTo>
                    <a:pt x="44" y="65"/>
                    <a:pt x="49" y="97"/>
                    <a:pt x="40" y="134"/>
                  </a:cubicBezTo>
                  <a:close/>
                </a:path>
              </a:pathLst>
            </a:custGeom>
            <a:solidFill>
              <a:srgbClr val="1240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864" name="Freeform 34"/>
            <p:cNvSpPr/>
            <p:nvPr/>
          </p:nvSpPr>
          <p:spPr>
            <a:xfrm>
              <a:off x="4549084" y="4277198"/>
              <a:ext cx="581802" cy="898660"/>
            </a:xfrm>
            <a:custGeom>
              <a:avLst/>
              <a:gdLst/>
              <a:ahLst/>
              <a:cxnLst>
                <a:cxn ang="0">
                  <a:pos x="143184" y="41671"/>
                </a:cxn>
                <a:cxn ang="0">
                  <a:pos x="146809" y="510931"/>
                </a:cxn>
                <a:cxn ang="0">
                  <a:pos x="420492" y="898660"/>
                </a:cxn>
                <a:cxn ang="0">
                  <a:pos x="436804" y="139509"/>
                </a:cxn>
                <a:cxn ang="0">
                  <a:pos x="177621" y="21741"/>
                </a:cxn>
                <a:cxn ang="0">
                  <a:pos x="409617" y="719290"/>
                </a:cxn>
                <a:cxn ang="0">
                  <a:pos x="143184" y="41671"/>
                </a:cxn>
              </a:cxnLst>
              <a:pathLst>
                <a:path w="321" h="496">
                  <a:moveTo>
                    <a:pt x="79" y="23"/>
                  </a:moveTo>
                  <a:cubicBezTo>
                    <a:pt x="16" y="109"/>
                    <a:pt x="0" y="208"/>
                    <a:pt x="81" y="282"/>
                  </a:cubicBezTo>
                  <a:cubicBezTo>
                    <a:pt x="160" y="356"/>
                    <a:pt x="215" y="413"/>
                    <a:pt x="232" y="496"/>
                  </a:cubicBezTo>
                  <a:cubicBezTo>
                    <a:pt x="294" y="351"/>
                    <a:pt x="321" y="204"/>
                    <a:pt x="241" y="77"/>
                  </a:cubicBezTo>
                  <a:cubicBezTo>
                    <a:pt x="200" y="12"/>
                    <a:pt x="149" y="0"/>
                    <a:pt x="98" y="12"/>
                  </a:cubicBezTo>
                  <a:cubicBezTo>
                    <a:pt x="181" y="124"/>
                    <a:pt x="221" y="261"/>
                    <a:pt x="226" y="397"/>
                  </a:cubicBezTo>
                  <a:cubicBezTo>
                    <a:pt x="208" y="234"/>
                    <a:pt x="157" y="123"/>
                    <a:pt x="79" y="23"/>
                  </a:cubicBezTo>
                  <a:close/>
                </a:path>
              </a:pathLst>
            </a:custGeom>
            <a:solidFill>
              <a:srgbClr val="1240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95" name="Oval 13"/>
          <p:cNvSpPr>
            <a:spLocks noChangeArrowheads="1"/>
          </p:cNvSpPr>
          <p:nvPr/>
        </p:nvSpPr>
        <p:spPr bwMode="auto">
          <a:xfrm>
            <a:off x="1000125" y="2685733"/>
            <a:ext cx="490538" cy="490538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016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noAutofit/>
          </a:bodyPr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sp>
        <p:nvSpPr>
          <p:cNvPr id="96" name="Oval 14"/>
          <p:cNvSpPr>
            <a:spLocks noChangeArrowheads="1"/>
          </p:cNvSpPr>
          <p:nvPr/>
        </p:nvSpPr>
        <p:spPr bwMode="auto">
          <a:xfrm>
            <a:off x="1000125" y="3949383"/>
            <a:ext cx="490538" cy="479425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1016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noAutofit/>
          </a:bodyPr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sp>
        <p:nvSpPr>
          <p:cNvPr id="97" name="Oval 15"/>
          <p:cNvSpPr>
            <a:spLocks noChangeArrowheads="1"/>
          </p:cNvSpPr>
          <p:nvPr/>
        </p:nvSpPr>
        <p:spPr bwMode="auto">
          <a:xfrm>
            <a:off x="1000125" y="5201920"/>
            <a:ext cx="490538" cy="488950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016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noAutofit/>
          </a:bodyPr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sp>
        <p:nvSpPr>
          <p:cNvPr id="98" name="Oval 16"/>
          <p:cNvSpPr>
            <a:spLocks noChangeArrowheads="1"/>
          </p:cNvSpPr>
          <p:nvPr/>
        </p:nvSpPr>
        <p:spPr bwMode="auto">
          <a:xfrm>
            <a:off x="10731500" y="2685733"/>
            <a:ext cx="484188" cy="490538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1016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noAutofit/>
          </a:bodyPr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sp>
        <p:nvSpPr>
          <p:cNvPr id="99" name="Oval 17"/>
          <p:cNvSpPr>
            <a:spLocks noChangeArrowheads="1"/>
          </p:cNvSpPr>
          <p:nvPr/>
        </p:nvSpPr>
        <p:spPr bwMode="auto">
          <a:xfrm>
            <a:off x="10731500" y="3641408"/>
            <a:ext cx="484188" cy="481013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016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noAutofit/>
          </a:bodyPr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sp>
        <p:nvSpPr>
          <p:cNvPr id="100" name="Oval 18"/>
          <p:cNvSpPr>
            <a:spLocks noChangeArrowheads="1"/>
          </p:cNvSpPr>
          <p:nvPr/>
        </p:nvSpPr>
        <p:spPr bwMode="auto">
          <a:xfrm>
            <a:off x="10731500" y="4531995"/>
            <a:ext cx="484188" cy="488950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1016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noAutofit/>
          </a:bodyPr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sp>
        <p:nvSpPr>
          <p:cNvPr id="35871" name="Freeform 6"/>
          <p:cNvSpPr>
            <a:spLocks noEditPoints="1"/>
          </p:cNvSpPr>
          <p:nvPr/>
        </p:nvSpPr>
        <p:spPr>
          <a:xfrm>
            <a:off x="10845800" y="3754120"/>
            <a:ext cx="254000" cy="254000"/>
          </a:xfrm>
          <a:custGeom>
            <a:avLst/>
            <a:gdLst/>
            <a:ahLst/>
            <a:cxnLst>
              <a:cxn ang="0">
                <a:pos x="0" y="127045"/>
              </a:cxn>
              <a:cxn ang="0">
                <a:pos x="254092" y="127045"/>
              </a:cxn>
              <a:cxn ang="0">
                <a:pos x="127046" y="235940"/>
              </a:cxn>
              <a:cxn ang="0">
                <a:pos x="127046" y="18149"/>
              </a:cxn>
              <a:cxn ang="0">
                <a:pos x="127046" y="235940"/>
              </a:cxn>
              <a:cxn ang="0">
                <a:pos x="176049" y="87116"/>
              </a:cxn>
              <a:cxn ang="0">
                <a:pos x="163344" y="105265"/>
              </a:cxn>
              <a:cxn ang="0">
                <a:pos x="127046" y="27223"/>
              </a:cxn>
              <a:cxn ang="0">
                <a:pos x="127046" y="226866"/>
              </a:cxn>
              <a:cxn ang="0">
                <a:pos x="127046" y="27223"/>
              </a:cxn>
              <a:cxn ang="0">
                <a:pos x="127046" y="29038"/>
              </a:cxn>
              <a:cxn ang="0">
                <a:pos x="130675" y="47188"/>
              </a:cxn>
              <a:cxn ang="0">
                <a:pos x="123416" y="47188"/>
              </a:cxn>
              <a:cxn ang="0">
                <a:pos x="143380" y="81671"/>
              </a:cxn>
              <a:cxn ang="0">
                <a:pos x="132490" y="81671"/>
              </a:cxn>
              <a:cxn ang="0">
                <a:pos x="121601" y="88931"/>
              </a:cxn>
              <a:cxn ang="0">
                <a:pos x="137935" y="72597"/>
              </a:cxn>
              <a:cxn ang="0">
                <a:pos x="152455" y="87116"/>
              </a:cxn>
              <a:cxn ang="0">
                <a:pos x="145195" y="99821"/>
              </a:cxn>
              <a:cxn ang="0">
                <a:pos x="132490" y="108895"/>
              </a:cxn>
              <a:cxn ang="0">
                <a:pos x="152455" y="110710"/>
              </a:cxn>
              <a:cxn ang="0">
                <a:pos x="121601" y="117970"/>
              </a:cxn>
              <a:cxn ang="0">
                <a:pos x="130675" y="99821"/>
              </a:cxn>
              <a:cxn ang="0">
                <a:pos x="143380" y="90746"/>
              </a:cxn>
              <a:cxn ang="0">
                <a:pos x="143380" y="81671"/>
              </a:cxn>
              <a:cxn ang="0">
                <a:pos x="79857" y="67152"/>
              </a:cxn>
              <a:cxn ang="0">
                <a:pos x="103451" y="98006"/>
              </a:cxn>
              <a:cxn ang="0">
                <a:pos x="65337" y="78041"/>
              </a:cxn>
              <a:cxn ang="0">
                <a:pos x="47188" y="130674"/>
              </a:cxn>
              <a:cxn ang="0">
                <a:pos x="30854" y="127045"/>
              </a:cxn>
              <a:cxn ang="0">
                <a:pos x="47188" y="123415"/>
              </a:cxn>
              <a:cxn ang="0">
                <a:pos x="47188" y="130674"/>
              </a:cxn>
              <a:cxn ang="0">
                <a:pos x="127046" y="225051"/>
              </a:cxn>
              <a:cxn ang="0">
                <a:pos x="123416" y="206901"/>
              </a:cxn>
              <a:cxn ang="0">
                <a:pos x="130675" y="206901"/>
              </a:cxn>
              <a:cxn ang="0">
                <a:pos x="127046" y="194197"/>
              </a:cxn>
              <a:cxn ang="0">
                <a:pos x="56263" y="101636"/>
              </a:cxn>
              <a:cxn ang="0">
                <a:pos x="88932" y="110710"/>
              </a:cxn>
              <a:cxn ang="0">
                <a:pos x="88932" y="123415"/>
              </a:cxn>
              <a:cxn ang="0">
                <a:pos x="132490" y="163343"/>
              </a:cxn>
              <a:cxn ang="0">
                <a:pos x="127046" y="194197"/>
              </a:cxn>
              <a:cxn ang="0">
                <a:pos x="136120" y="161528"/>
              </a:cxn>
              <a:cxn ang="0">
                <a:pos x="150640" y="150639"/>
              </a:cxn>
              <a:cxn ang="0">
                <a:pos x="174234" y="179677"/>
              </a:cxn>
              <a:cxn ang="0">
                <a:pos x="188754" y="112525"/>
              </a:cxn>
              <a:cxn ang="0">
                <a:pos x="183309" y="119785"/>
              </a:cxn>
              <a:cxn ang="0">
                <a:pos x="176049" y="112525"/>
              </a:cxn>
              <a:cxn ang="0">
                <a:pos x="156085" y="103450"/>
              </a:cxn>
              <a:cxn ang="0">
                <a:pos x="183309" y="72597"/>
              </a:cxn>
              <a:cxn ang="0">
                <a:pos x="188754" y="105265"/>
              </a:cxn>
              <a:cxn ang="0">
                <a:pos x="221423" y="130674"/>
              </a:cxn>
              <a:cxn ang="0">
                <a:pos x="203273" y="127045"/>
              </a:cxn>
              <a:cxn ang="0">
                <a:pos x="221423" y="123415"/>
              </a:cxn>
              <a:cxn ang="0">
                <a:pos x="221423" y="130674"/>
              </a:cxn>
            </a:cxnLst>
            <a:pathLst>
              <a:path w="140" h="140">
                <a:moveTo>
                  <a:pt x="70" y="0"/>
                </a:moveTo>
                <a:cubicBezTo>
                  <a:pt x="32" y="0"/>
                  <a:pt x="0" y="31"/>
                  <a:pt x="0" y="70"/>
                </a:cubicBezTo>
                <a:cubicBezTo>
                  <a:pt x="0" y="109"/>
                  <a:pt x="32" y="140"/>
                  <a:pt x="70" y="140"/>
                </a:cubicBezTo>
                <a:cubicBezTo>
                  <a:pt x="109" y="140"/>
                  <a:pt x="140" y="109"/>
                  <a:pt x="140" y="70"/>
                </a:cubicBezTo>
                <a:cubicBezTo>
                  <a:pt x="140" y="31"/>
                  <a:pt x="109" y="0"/>
                  <a:pt x="70" y="0"/>
                </a:cubicBezTo>
                <a:close/>
                <a:moveTo>
                  <a:pt x="70" y="130"/>
                </a:moveTo>
                <a:cubicBezTo>
                  <a:pt x="37" y="130"/>
                  <a:pt x="11" y="103"/>
                  <a:pt x="11" y="70"/>
                </a:cubicBezTo>
                <a:cubicBezTo>
                  <a:pt x="11" y="37"/>
                  <a:pt x="37" y="10"/>
                  <a:pt x="70" y="10"/>
                </a:cubicBezTo>
                <a:cubicBezTo>
                  <a:pt x="103" y="10"/>
                  <a:pt x="130" y="37"/>
                  <a:pt x="130" y="70"/>
                </a:cubicBezTo>
                <a:cubicBezTo>
                  <a:pt x="130" y="103"/>
                  <a:pt x="103" y="130"/>
                  <a:pt x="70" y="130"/>
                </a:cubicBezTo>
                <a:close/>
                <a:moveTo>
                  <a:pt x="96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7" y="58"/>
                  <a:pt x="97" y="58"/>
                  <a:pt x="97" y="58"/>
                </a:cubicBezTo>
                <a:cubicBezTo>
                  <a:pt x="90" y="58"/>
                  <a:pt x="90" y="58"/>
                  <a:pt x="90" y="58"/>
                </a:cubicBezTo>
                <a:lnTo>
                  <a:pt x="96" y="48"/>
                </a:lnTo>
                <a:close/>
                <a:moveTo>
                  <a:pt x="70" y="15"/>
                </a:moveTo>
                <a:cubicBezTo>
                  <a:pt x="40" y="15"/>
                  <a:pt x="15" y="40"/>
                  <a:pt x="15" y="70"/>
                </a:cubicBezTo>
                <a:cubicBezTo>
                  <a:pt x="15" y="100"/>
                  <a:pt x="40" y="125"/>
                  <a:pt x="70" y="125"/>
                </a:cubicBezTo>
                <a:cubicBezTo>
                  <a:pt x="101" y="125"/>
                  <a:pt x="125" y="100"/>
                  <a:pt x="125" y="70"/>
                </a:cubicBezTo>
                <a:cubicBezTo>
                  <a:pt x="125" y="40"/>
                  <a:pt x="101" y="15"/>
                  <a:pt x="70" y="15"/>
                </a:cubicBezTo>
                <a:close/>
                <a:moveTo>
                  <a:pt x="68" y="19"/>
                </a:moveTo>
                <a:cubicBezTo>
                  <a:pt x="68" y="17"/>
                  <a:pt x="69" y="16"/>
                  <a:pt x="70" y="16"/>
                </a:cubicBezTo>
                <a:cubicBezTo>
                  <a:pt x="71" y="16"/>
                  <a:pt x="72" y="17"/>
                  <a:pt x="72" y="19"/>
                </a:cubicBezTo>
                <a:cubicBezTo>
                  <a:pt x="72" y="26"/>
                  <a:pt x="72" y="26"/>
                  <a:pt x="72" y="26"/>
                </a:cubicBezTo>
                <a:cubicBezTo>
                  <a:pt x="72" y="27"/>
                  <a:pt x="71" y="28"/>
                  <a:pt x="70" y="28"/>
                </a:cubicBezTo>
                <a:cubicBezTo>
                  <a:pt x="69" y="28"/>
                  <a:pt x="68" y="27"/>
                  <a:pt x="68" y="26"/>
                </a:cubicBezTo>
                <a:lnTo>
                  <a:pt x="68" y="19"/>
                </a:lnTo>
                <a:close/>
                <a:moveTo>
                  <a:pt x="79" y="45"/>
                </a:moveTo>
                <a:cubicBezTo>
                  <a:pt x="78" y="44"/>
                  <a:pt x="77" y="44"/>
                  <a:pt x="76" y="44"/>
                </a:cubicBezTo>
                <a:cubicBezTo>
                  <a:pt x="75" y="44"/>
                  <a:pt x="74" y="44"/>
                  <a:pt x="73" y="45"/>
                </a:cubicBezTo>
                <a:cubicBezTo>
                  <a:pt x="72" y="46"/>
                  <a:pt x="72" y="47"/>
                  <a:pt x="72" y="49"/>
                </a:cubicBezTo>
                <a:cubicBezTo>
                  <a:pt x="67" y="49"/>
                  <a:pt x="67" y="49"/>
                  <a:pt x="67" y="49"/>
                </a:cubicBezTo>
                <a:cubicBezTo>
                  <a:pt x="67" y="46"/>
                  <a:pt x="68" y="44"/>
                  <a:pt x="69" y="43"/>
                </a:cubicBezTo>
                <a:cubicBezTo>
                  <a:pt x="71" y="41"/>
                  <a:pt x="73" y="40"/>
                  <a:pt x="76" y="40"/>
                </a:cubicBezTo>
                <a:cubicBezTo>
                  <a:pt x="79" y="40"/>
                  <a:pt x="81" y="41"/>
                  <a:pt x="82" y="42"/>
                </a:cubicBezTo>
                <a:cubicBezTo>
                  <a:pt x="84" y="44"/>
                  <a:pt x="84" y="46"/>
                  <a:pt x="84" y="48"/>
                </a:cubicBezTo>
                <a:cubicBezTo>
                  <a:pt x="84" y="50"/>
                  <a:pt x="84" y="51"/>
                  <a:pt x="83" y="52"/>
                </a:cubicBezTo>
                <a:cubicBezTo>
                  <a:pt x="82" y="53"/>
                  <a:pt x="81" y="54"/>
                  <a:pt x="80" y="55"/>
                </a:cubicBezTo>
                <a:cubicBezTo>
                  <a:pt x="75" y="59"/>
                  <a:pt x="75" y="59"/>
                  <a:pt x="75" y="59"/>
                </a:cubicBezTo>
                <a:cubicBezTo>
                  <a:pt x="74" y="59"/>
                  <a:pt x="74" y="59"/>
                  <a:pt x="73" y="60"/>
                </a:cubicBezTo>
                <a:cubicBezTo>
                  <a:pt x="73" y="60"/>
                  <a:pt x="73" y="61"/>
                  <a:pt x="73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65"/>
                  <a:pt x="84" y="65"/>
                  <a:pt x="84" y="65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4"/>
                  <a:pt x="67" y="62"/>
                  <a:pt x="68" y="60"/>
                </a:cubicBezTo>
                <a:cubicBezTo>
                  <a:pt x="68" y="58"/>
                  <a:pt x="70" y="57"/>
                  <a:pt x="72" y="55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1"/>
                  <a:pt x="78" y="51"/>
                  <a:pt x="79" y="50"/>
                </a:cubicBezTo>
                <a:cubicBezTo>
                  <a:pt x="79" y="50"/>
                  <a:pt x="80" y="49"/>
                  <a:pt x="80" y="48"/>
                </a:cubicBezTo>
                <a:cubicBezTo>
                  <a:pt x="80" y="47"/>
                  <a:pt x="79" y="46"/>
                  <a:pt x="79" y="45"/>
                </a:cubicBezTo>
                <a:close/>
                <a:moveTo>
                  <a:pt x="36" y="43"/>
                </a:moveTo>
                <a:cubicBezTo>
                  <a:pt x="39" y="41"/>
                  <a:pt x="42" y="37"/>
                  <a:pt x="44" y="37"/>
                </a:cubicBezTo>
                <a:cubicBezTo>
                  <a:pt x="47" y="41"/>
                  <a:pt x="51" y="45"/>
                  <a:pt x="54" y="50"/>
                </a:cubicBezTo>
                <a:cubicBezTo>
                  <a:pt x="56" y="51"/>
                  <a:pt x="57" y="52"/>
                  <a:pt x="57" y="54"/>
                </a:cubicBezTo>
                <a:cubicBezTo>
                  <a:pt x="57" y="56"/>
                  <a:pt x="53" y="58"/>
                  <a:pt x="51" y="60"/>
                </a:cubicBezTo>
                <a:cubicBezTo>
                  <a:pt x="46" y="54"/>
                  <a:pt x="41" y="49"/>
                  <a:pt x="36" y="43"/>
                </a:cubicBezTo>
                <a:cubicBezTo>
                  <a:pt x="36" y="43"/>
                  <a:pt x="36" y="43"/>
                  <a:pt x="36" y="43"/>
                </a:cubicBezTo>
                <a:close/>
                <a:moveTo>
                  <a:pt x="26" y="72"/>
                </a:moveTo>
                <a:cubicBezTo>
                  <a:pt x="19" y="72"/>
                  <a:pt x="19" y="72"/>
                  <a:pt x="19" y="72"/>
                </a:cubicBezTo>
                <a:cubicBezTo>
                  <a:pt x="18" y="72"/>
                  <a:pt x="17" y="71"/>
                  <a:pt x="17" y="70"/>
                </a:cubicBezTo>
                <a:cubicBezTo>
                  <a:pt x="17" y="69"/>
                  <a:pt x="18" y="68"/>
                  <a:pt x="19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7" y="68"/>
                  <a:pt x="28" y="69"/>
                  <a:pt x="28" y="70"/>
                </a:cubicBezTo>
                <a:cubicBezTo>
                  <a:pt x="28" y="71"/>
                  <a:pt x="27" y="72"/>
                  <a:pt x="26" y="72"/>
                </a:cubicBezTo>
                <a:close/>
                <a:moveTo>
                  <a:pt x="72" y="121"/>
                </a:moveTo>
                <a:cubicBezTo>
                  <a:pt x="72" y="123"/>
                  <a:pt x="71" y="124"/>
                  <a:pt x="70" y="124"/>
                </a:cubicBezTo>
                <a:cubicBezTo>
                  <a:pt x="69" y="124"/>
                  <a:pt x="68" y="123"/>
                  <a:pt x="68" y="121"/>
                </a:cubicBezTo>
                <a:cubicBezTo>
                  <a:pt x="68" y="114"/>
                  <a:pt x="68" y="114"/>
                  <a:pt x="68" y="114"/>
                </a:cubicBezTo>
                <a:cubicBezTo>
                  <a:pt x="68" y="113"/>
                  <a:pt x="69" y="112"/>
                  <a:pt x="70" y="112"/>
                </a:cubicBezTo>
                <a:cubicBezTo>
                  <a:pt x="71" y="112"/>
                  <a:pt x="72" y="113"/>
                  <a:pt x="72" y="114"/>
                </a:cubicBezTo>
                <a:lnTo>
                  <a:pt x="72" y="121"/>
                </a:lnTo>
                <a:close/>
                <a:moveTo>
                  <a:pt x="70" y="107"/>
                </a:moveTo>
                <a:cubicBezTo>
                  <a:pt x="65" y="105"/>
                  <a:pt x="59" y="102"/>
                  <a:pt x="46" y="87"/>
                </a:cubicBezTo>
                <a:cubicBezTo>
                  <a:pt x="33" y="71"/>
                  <a:pt x="31" y="60"/>
                  <a:pt x="31" y="56"/>
                </a:cubicBezTo>
                <a:cubicBezTo>
                  <a:pt x="31" y="52"/>
                  <a:pt x="32" y="48"/>
                  <a:pt x="34" y="44"/>
                </a:cubicBezTo>
                <a:cubicBezTo>
                  <a:pt x="39" y="50"/>
                  <a:pt x="44" y="56"/>
                  <a:pt x="49" y="61"/>
                </a:cubicBezTo>
                <a:cubicBezTo>
                  <a:pt x="49" y="62"/>
                  <a:pt x="48" y="63"/>
                  <a:pt x="48" y="64"/>
                </a:cubicBezTo>
                <a:cubicBezTo>
                  <a:pt x="48" y="64"/>
                  <a:pt x="49" y="67"/>
                  <a:pt x="49" y="68"/>
                </a:cubicBezTo>
                <a:cubicBezTo>
                  <a:pt x="52" y="74"/>
                  <a:pt x="59" y="82"/>
                  <a:pt x="65" y="87"/>
                </a:cubicBezTo>
                <a:cubicBezTo>
                  <a:pt x="68" y="89"/>
                  <a:pt x="71" y="92"/>
                  <a:pt x="73" y="90"/>
                </a:cubicBezTo>
                <a:cubicBezTo>
                  <a:pt x="78" y="96"/>
                  <a:pt x="83" y="102"/>
                  <a:pt x="88" y="108"/>
                </a:cubicBezTo>
                <a:cubicBezTo>
                  <a:pt x="82" y="109"/>
                  <a:pt x="76" y="109"/>
                  <a:pt x="70" y="107"/>
                </a:cubicBezTo>
                <a:close/>
                <a:moveTo>
                  <a:pt x="90" y="106"/>
                </a:moveTo>
                <a:cubicBezTo>
                  <a:pt x="85" y="100"/>
                  <a:pt x="80" y="94"/>
                  <a:pt x="75" y="89"/>
                </a:cubicBezTo>
                <a:cubicBezTo>
                  <a:pt x="75" y="88"/>
                  <a:pt x="75" y="88"/>
                  <a:pt x="75" y="88"/>
                </a:cubicBezTo>
                <a:cubicBezTo>
                  <a:pt x="78" y="86"/>
                  <a:pt x="81" y="82"/>
                  <a:pt x="83" y="83"/>
                </a:cubicBezTo>
                <a:cubicBezTo>
                  <a:pt x="84" y="83"/>
                  <a:pt x="85" y="86"/>
                  <a:pt x="86" y="87"/>
                </a:cubicBezTo>
                <a:cubicBezTo>
                  <a:pt x="89" y="90"/>
                  <a:pt x="94" y="95"/>
                  <a:pt x="96" y="99"/>
                </a:cubicBezTo>
                <a:cubicBezTo>
                  <a:pt x="97" y="101"/>
                  <a:pt x="93" y="104"/>
                  <a:pt x="90" y="106"/>
                </a:cubicBezTo>
                <a:close/>
                <a:moveTo>
                  <a:pt x="104" y="62"/>
                </a:moveTo>
                <a:cubicBezTo>
                  <a:pt x="101" y="62"/>
                  <a:pt x="101" y="62"/>
                  <a:pt x="101" y="62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7" y="62"/>
                  <a:pt x="97" y="62"/>
                  <a:pt x="97" y="62"/>
                </a:cubicBezTo>
                <a:cubicBezTo>
                  <a:pt x="86" y="62"/>
                  <a:pt x="86" y="62"/>
                  <a:pt x="86" y="62"/>
                </a:cubicBezTo>
                <a:cubicBezTo>
                  <a:pt x="86" y="57"/>
                  <a:pt x="86" y="57"/>
                  <a:pt x="86" y="57"/>
                </a:cubicBezTo>
                <a:cubicBezTo>
                  <a:pt x="96" y="40"/>
                  <a:pt x="96" y="40"/>
                  <a:pt x="96" y="40"/>
                </a:cubicBezTo>
                <a:cubicBezTo>
                  <a:pt x="101" y="40"/>
                  <a:pt x="101" y="40"/>
                  <a:pt x="101" y="40"/>
                </a:cubicBezTo>
                <a:cubicBezTo>
                  <a:pt x="101" y="58"/>
                  <a:pt x="101" y="58"/>
                  <a:pt x="101" y="58"/>
                </a:cubicBezTo>
                <a:cubicBezTo>
                  <a:pt x="104" y="58"/>
                  <a:pt x="104" y="58"/>
                  <a:pt x="104" y="58"/>
                </a:cubicBezTo>
                <a:lnTo>
                  <a:pt x="104" y="62"/>
                </a:lnTo>
                <a:close/>
                <a:moveTo>
                  <a:pt x="122" y="72"/>
                </a:moveTo>
                <a:cubicBezTo>
                  <a:pt x="114" y="72"/>
                  <a:pt x="114" y="72"/>
                  <a:pt x="114" y="72"/>
                </a:cubicBezTo>
                <a:cubicBezTo>
                  <a:pt x="113" y="72"/>
                  <a:pt x="112" y="71"/>
                  <a:pt x="112" y="70"/>
                </a:cubicBezTo>
                <a:cubicBezTo>
                  <a:pt x="112" y="69"/>
                  <a:pt x="113" y="68"/>
                  <a:pt x="114" y="68"/>
                </a:cubicBezTo>
                <a:cubicBezTo>
                  <a:pt x="122" y="68"/>
                  <a:pt x="122" y="68"/>
                  <a:pt x="122" y="68"/>
                </a:cubicBezTo>
                <a:cubicBezTo>
                  <a:pt x="123" y="68"/>
                  <a:pt x="124" y="69"/>
                  <a:pt x="124" y="70"/>
                </a:cubicBezTo>
                <a:cubicBezTo>
                  <a:pt x="124" y="71"/>
                  <a:pt x="123" y="72"/>
                  <a:pt x="122" y="72"/>
                </a:cubicBezTo>
                <a:close/>
              </a:path>
            </a:pathLst>
          </a:custGeom>
          <a:solidFill>
            <a:srgbClr val="FEFAB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5872" name="Freeform 7"/>
          <p:cNvSpPr>
            <a:spLocks noEditPoints="1"/>
          </p:cNvSpPr>
          <p:nvPr/>
        </p:nvSpPr>
        <p:spPr>
          <a:xfrm>
            <a:off x="1117600" y="4084320"/>
            <a:ext cx="254000" cy="217488"/>
          </a:xfrm>
          <a:custGeom>
            <a:avLst/>
            <a:gdLst/>
            <a:ahLst/>
            <a:cxnLst>
              <a:cxn ang="0">
                <a:pos x="0" y="204571"/>
              </a:cxn>
              <a:cxn ang="0">
                <a:pos x="27224" y="179226"/>
              </a:cxn>
              <a:cxn ang="0">
                <a:pos x="49003" y="0"/>
              </a:cxn>
              <a:cxn ang="0">
                <a:pos x="76227" y="0"/>
              </a:cxn>
              <a:cxn ang="0">
                <a:pos x="76227" y="0"/>
              </a:cxn>
              <a:cxn ang="0">
                <a:pos x="121601" y="179226"/>
              </a:cxn>
              <a:cxn ang="0">
                <a:pos x="132490" y="179226"/>
              </a:cxn>
              <a:cxn ang="0">
                <a:pos x="176049" y="179226"/>
              </a:cxn>
              <a:cxn ang="0">
                <a:pos x="194198" y="0"/>
              </a:cxn>
              <a:cxn ang="0">
                <a:pos x="194198" y="0"/>
              </a:cxn>
              <a:cxn ang="0">
                <a:pos x="215978" y="179226"/>
              </a:cxn>
              <a:cxn ang="0">
                <a:pos x="232312" y="0"/>
              </a:cxn>
              <a:cxn ang="0">
                <a:pos x="245017" y="204571"/>
              </a:cxn>
              <a:cxn ang="0">
                <a:pos x="92562" y="0"/>
              </a:cxn>
              <a:cxn ang="0">
                <a:pos x="92562" y="0"/>
              </a:cxn>
              <a:cxn ang="0">
                <a:pos x="50818" y="213623"/>
              </a:cxn>
              <a:cxn ang="0">
                <a:pos x="25409" y="217244"/>
              </a:cxn>
              <a:cxn ang="0">
                <a:pos x="49003" y="190088"/>
              </a:cxn>
              <a:cxn ang="0">
                <a:pos x="50818" y="204571"/>
              </a:cxn>
              <a:cxn ang="0">
                <a:pos x="41743" y="197329"/>
              </a:cxn>
              <a:cxn ang="0">
                <a:pos x="34483" y="199140"/>
              </a:cxn>
              <a:cxn ang="0">
                <a:pos x="34483" y="204571"/>
              </a:cxn>
              <a:cxn ang="0">
                <a:pos x="43558" y="208192"/>
              </a:cxn>
              <a:cxn ang="0">
                <a:pos x="72597" y="213623"/>
              </a:cxn>
              <a:cxn ang="0">
                <a:pos x="61708" y="217244"/>
              </a:cxn>
              <a:cxn ang="0">
                <a:pos x="72597" y="188278"/>
              </a:cxn>
              <a:cxn ang="0">
                <a:pos x="65337" y="206381"/>
              </a:cxn>
              <a:cxn ang="0">
                <a:pos x="103451" y="217244"/>
              </a:cxn>
              <a:cxn ang="0">
                <a:pos x="96191" y="204571"/>
              </a:cxn>
              <a:cxn ang="0">
                <a:pos x="85302" y="217244"/>
              </a:cxn>
              <a:cxn ang="0">
                <a:pos x="107081" y="190088"/>
              </a:cxn>
              <a:cxn ang="0">
                <a:pos x="107081" y="202761"/>
              </a:cxn>
              <a:cxn ang="0">
                <a:pos x="108896" y="208192"/>
              </a:cxn>
              <a:cxn ang="0">
                <a:pos x="98006" y="193709"/>
              </a:cxn>
              <a:cxn ang="0">
                <a:pos x="99821" y="199140"/>
              </a:cxn>
              <a:cxn ang="0">
                <a:pos x="128860" y="210002"/>
              </a:cxn>
              <a:cxn ang="0">
                <a:pos x="128860" y="195519"/>
              </a:cxn>
              <a:cxn ang="0">
                <a:pos x="141565" y="197329"/>
              </a:cxn>
              <a:cxn ang="0">
                <a:pos x="114341" y="202761"/>
              </a:cxn>
              <a:cxn ang="0">
                <a:pos x="128860" y="217244"/>
              </a:cxn>
              <a:cxn ang="0">
                <a:pos x="141565" y="208192"/>
              </a:cxn>
              <a:cxn ang="0">
                <a:pos x="174234" y="202761"/>
              </a:cxn>
              <a:cxn ang="0">
                <a:pos x="159714" y="217244"/>
              </a:cxn>
              <a:cxn ang="0">
                <a:pos x="145195" y="202761"/>
              </a:cxn>
              <a:cxn ang="0">
                <a:pos x="165159" y="202761"/>
              </a:cxn>
              <a:cxn ang="0">
                <a:pos x="152455" y="202761"/>
              </a:cxn>
              <a:cxn ang="0">
                <a:pos x="165159" y="202761"/>
              </a:cxn>
              <a:cxn ang="0">
                <a:pos x="199643" y="213623"/>
              </a:cxn>
              <a:cxn ang="0">
                <a:pos x="177864" y="217244"/>
              </a:cxn>
              <a:cxn ang="0">
                <a:pos x="197828" y="190088"/>
              </a:cxn>
              <a:cxn ang="0">
                <a:pos x="194198" y="197329"/>
              </a:cxn>
              <a:cxn ang="0">
                <a:pos x="188754" y="210002"/>
              </a:cxn>
              <a:cxn ang="0">
                <a:pos x="217793" y="204571"/>
              </a:cxn>
              <a:cxn ang="0">
                <a:pos x="217793" y="195519"/>
              </a:cxn>
              <a:cxn ang="0">
                <a:pos x="208718" y="213623"/>
              </a:cxn>
              <a:cxn ang="0">
                <a:pos x="232312" y="210002"/>
              </a:cxn>
            </a:cxnLst>
            <a:pathLst>
              <a:path w="140" h="120">
                <a:moveTo>
                  <a:pt x="0" y="0"/>
                </a:moveTo>
                <a:cubicBezTo>
                  <a:pt x="7" y="0"/>
                  <a:pt x="7" y="0"/>
                  <a:pt x="7" y="0"/>
                </a:cubicBezTo>
                <a:cubicBezTo>
                  <a:pt x="7" y="113"/>
                  <a:pt x="7" y="113"/>
                  <a:pt x="7" y="113"/>
                </a:cubicBezTo>
                <a:cubicBezTo>
                  <a:pt x="0" y="113"/>
                  <a:pt x="0" y="113"/>
                  <a:pt x="0" y="113"/>
                </a:cubicBezTo>
                <a:lnTo>
                  <a:pt x="0" y="0"/>
                </a:lnTo>
                <a:close/>
                <a:moveTo>
                  <a:pt x="21" y="0"/>
                </a:moveTo>
                <a:cubicBezTo>
                  <a:pt x="15" y="0"/>
                  <a:pt x="15" y="0"/>
                  <a:pt x="15" y="0"/>
                </a:cubicBezTo>
                <a:cubicBezTo>
                  <a:pt x="15" y="99"/>
                  <a:pt x="15" y="99"/>
                  <a:pt x="15" y="99"/>
                </a:cubicBezTo>
                <a:cubicBezTo>
                  <a:pt x="21" y="99"/>
                  <a:pt x="21" y="99"/>
                  <a:pt x="21" y="99"/>
                </a:cubicBezTo>
                <a:lnTo>
                  <a:pt x="21" y="0"/>
                </a:lnTo>
                <a:close/>
                <a:moveTo>
                  <a:pt x="31" y="0"/>
                </a:moveTo>
                <a:cubicBezTo>
                  <a:pt x="27" y="0"/>
                  <a:pt x="27" y="0"/>
                  <a:pt x="27" y="0"/>
                </a:cubicBezTo>
                <a:cubicBezTo>
                  <a:pt x="27" y="99"/>
                  <a:pt x="27" y="99"/>
                  <a:pt x="27" y="99"/>
                </a:cubicBezTo>
                <a:cubicBezTo>
                  <a:pt x="31" y="99"/>
                  <a:pt x="31" y="99"/>
                  <a:pt x="31" y="99"/>
                </a:cubicBezTo>
                <a:lnTo>
                  <a:pt x="31" y="0"/>
                </a:lnTo>
                <a:close/>
                <a:moveTo>
                  <a:pt x="42" y="0"/>
                </a:moveTo>
                <a:cubicBezTo>
                  <a:pt x="37" y="0"/>
                  <a:pt x="37" y="0"/>
                  <a:pt x="37" y="0"/>
                </a:cubicBezTo>
                <a:cubicBezTo>
                  <a:pt x="37" y="99"/>
                  <a:pt x="37" y="99"/>
                  <a:pt x="37" y="99"/>
                </a:cubicBezTo>
                <a:cubicBezTo>
                  <a:pt x="42" y="99"/>
                  <a:pt x="42" y="99"/>
                  <a:pt x="42" y="99"/>
                </a:cubicBezTo>
                <a:lnTo>
                  <a:pt x="42" y="0"/>
                </a:lnTo>
                <a:close/>
                <a:moveTo>
                  <a:pt x="67" y="0"/>
                </a:moveTo>
                <a:cubicBezTo>
                  <a:pt x="61" y="0"/>
                  <a:pt x="61" y="0"/>
                  <a:pt x="61" y="0"/>
                </a:cubicBezTo>
                <a:cubicBezTo>
                  <a:pt x="61" y="99"/>
                  <a:pt x="61" y="99"/>
                  <a:pt x="61" y="99"/>
                </a:cubicBezTo>
                <a:cubicBezTo>
                  <a:pt x="67" y="99"/>
                  <a:pt x="67" y="99"/>
                  <a:pt x="67" y="99"/>
                </a:cubicBezTo>
                <a:lnTo>
                  <a:pt x="67" y="0"/>
                </a:lnTo>
                <a:close/>
                <a:moveTo>
                  <a:pt x="77" y="0"/>
                </a:moveTo>
                <a:cubicBezTo>
                  <a:pt x="73" y="0"/>
                  <a:pt x="73" y="0"/>
                  <a:pt x="73" y="0"/>
                </a:cubicBezTo>
                <a:cubicBezTo>
                  <a:pt x="73" y="99"/>
                  <a:pt x="73" y="99"/>
                  <a:pt x="73" y="99"/>
                </a:cubicBezTo>
                <a:cubicBezTo>
                  <a:pt x="77" y="99"/>
                  <a:pt x="77" y="99"/>
                  <a:pt x="77" y="99"/>
                </a:cubicBezTo>
                <a:lnTo>
                  <a:pt x="77" y="0"/>
                </a:lnTo>
                <a:close/>
                <a:moveTo>
                  <a:pt x="88" y="99"/>
                </a:moveTo>
                <a:cubicBezTo>
                  <a:pt x="97" y="99"/>
                  <a:pt x="97" y="99"/>
                  <a:pt x="97" y="99"/>
                </a:cubicBezTo>
                <a:cubicBezTo>
                  <a:pt x="97" y="0"/>
                  <a:pt x="97" y="0"/>
                  <a:pt x="97" y="0"/>
                </a:cubicBezTo>
                <a:cubicBezTo>
                  <a:pt x="88" y="0"/>
                  <a:pt x="88" y="0"/>
                  <a:pt x="88" y="0"/>
                </a:cubicBezTo>
                <a:lnTo>
                  <a:pt x="88" y="99"/>
                </a:lnTo>
                <a:close/>
                <a:moveTo>
                  <a:pt x="107" y="0"/>
                </a:moveTo>
                <a:cubicBezTo>
                  <a:pt x="105" y="0"/>
                  <a:pt x="105" y="0"/>
                  <a:pt x="105" y="0"/>
                </a:cubicBezTo>
                <a:cubicBezTo>
                  <a:pt x="105" y="99"/>
                  <a:pt x="105" y="99"/>
                  <a:pt x="105" y="99"/>
                </a:cubicBezTo>
                <a:cubicBezTo>
                  <a:pt x="107" y="99"/>
                  <a:pt x="107" y="99"/>
                  <a:pt x="107" y="99"/>
                </a:cubicBezTo>
                <a:lnTo>
                  <a:pt x="107" y="0"/>
                </a:lnTo>
                <a:close/>
                <a:moveTo>
                  <a:pt x="119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12" y="99"/>
                  <a:pt x="112" y="99"/>
                  <a:pt x="112" y="99"/>
                </a:cubicBezTo>
                <a:cubicBezTo>
                  <a:pt x="119" y="99"/>
                  <a:pt x="119" y="99"/>
                  <a:pt x="119" y="99"/>
                </a:cubicBezTo>
                <a:lnTo>
                  <a:pt x="119" y="0"/>
                </a:lnTo>
                <a:close/>
                <a:moveTo>
                  <a:pt x="124" y="99"/>
                </a:moveTo>
                <a:cubicBezTo>
                  <a:pt x="128" y="99"/>
                  <a:pt x="128" y="99"/>
                  <a:pt x="128" y="99"/>
                </a:cubicBezTo>
                <a:cubicBezTo>
                  <a:pt x="128" y="0"/>
                  <a:pt x="128" y="0"/>
                  <a:pt x="128" y="0"/>
                </a:cubicBezTo>
                <a:cubicBezTo>
                  <a:pt x="124" y="0"/>
                  <a:pt x="124" y="0"/>
                  <a:pt x="124" y="0"/>
                </a:cubicBezTo>
                <a:lnTo>
                  <a:pt x="124" y="99"/>
                </a:lnTo>
                <a:close/>
                <a:moveTo>
                  <a:pt x="135" y="0"/>
                </a:moveTo>
                <a:cubicBezTo>
                  <a:pt x="135" y="113"/>
                  <a:pt x="135" y="113"/>
                  <a:pt x="135" y="113"/>
                </a:cubicBezTo>
                <a:cubicBezTo>
                  <a:pt x="140" y="113"/>
                  <a:pt x="140" y="113"/>
                  <a:pt x="140" y="113"/>
                </a:cubicBezTo>
                <a:cubicBezTo>
                  <a:pt x="140" y="0"/>
                  <a:pt x="140" y="0"/>
                  <a:pt x="140" y="0"/>
                </a:cubicBezTo>
                <a:lnTo>
                  <a:pt x="135" y="0"/>
                </a:lnTo>
                <a:close/>
                <a:moveTo>
                  <a:pt x="51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99"/>
                  <a:pt x="49" y="99"/>
                  <a:pt x="49" y="99"/>
                </a:cubicBezTo>
                <a:cubicBezTo>
                  <a:pt x="51" y="99"/>
                  <a:pt x="51" y="99"/>
                  <a:pt x="51" y="99"/>
                </a:cubicBezTo>
                <a:lnTo>
                  <a:pt x="51" y="0"/>
                </a:lnTo>
                <a:close/>
                <a:moveTo>
                  <a:pt x="28" y="113"/>
                </a:moveTo>
                <a:cubicBezTo>
                  <a:pt x="28" y="113"/>
                  <a:pt x="28" y="114"/>
                  <a:pt x="28" y="115"/>
                </a:cubicBezTo>
                <a:cubicBezTo>
                  <a:pt x="28" y="116"/>
                  <a:pt x="28" y="117"/>
                  <a:pt x="28" y="117"/>
                </a:cubicBezTo>
                <a:cubicBezTo>
                  <a:pt x="28" y="118"/>
                  <a:pt x="28" y="118"/>
                  <a:pt x="28" y="118"/>
                </a:cubicBezTo>
                <a:cubicBezTo>
                  <a:pt x="27" y="118"/>
                  <a:pt x="27" y="119"/>
                  <a:pt x="26" y="119"/>
                </a:cubicBezTo>
                <a:cubicBezTo>
                  <a:pt x="26" y="119"/>
                  <a:pt x="25" y="119"/>
                  <a:pt x="25" y="119"/>
                </a:cubicBezTo>
                <a:cubicBezTo>
                  <a:pt x="24" y="120"/>
                  <a:pt x="23" y="120"/>
                  <a:pt x="22" y="120"/>
                </a:cubicBezTo>
                <a:cubicBezTo>
                  <a:pt x="14" y="120"/>
                  <a:pt x="14" y="120"/>
                  <a:pt x="14" y="120"/>
                </a:cubicBezTo>
                <a:cubicBezTo>
                  <a:pt x="14" y="118"/>
                  <a:pt x="14" y="118"/>
                  <a:pt x="14" y="118"/>
                </a:cubicBezTo>
                <a:cubicBezTo>
                  <a:pt x="14" y="104"/>
                  <a:pt x="14" y="104"/>
                  <a:pt x="14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25" y="104"/>
                  <a:pt x="26" y="105"/>
                  <a:pt x="27" y="105"/>
                </a:cubicBezTo>
                <a:cubicBezTo>
                  <a:pt x="27" y="106"/>
                  <a:pt x="28" y="107"/>
                  <a:pt x="28" y="108"/>
                </a:cubicBezTo>
                <a:cubicBezTo>
                  <a:pt x="28" y="109"/>
                  <a:pt x="27" y="110"/>
                  <a:pt x="27" y="110"/>
                </a:cubicBezTo>
                <a:cubicBezTo>
                  <a:pt x="27" y="111"/>
                  <a:pt x="26" y="111"/>
                  <a:pt x="25" y="111"/>
                </a:cubicBezTo>
                <a:cubicBezTo>
                  <a:pt x="26" y="112"/>
                  <a:pt x="27" y="112"/>
                  <a:pt x="28" y="113"/>
                </a:cubicBezTo>
                <a:close/>
                <a:moveTo>
                  <a:pt x="19" y="110"/>
                </a:moveTo>
                <a:cubicBezTo>
                  <a:pt x="21" y="110"/>
                  <a:pt x="21" y="110"/>
                  <a:pt x="21" y="110"/>
                </a:cubicBezTo>
                <a:cubicBezTo>
                  <a:pt x="22" y="110"/>
                  <a:pt x="22" y="110"/>
                  <a:pt x="23" y="110"/>
                </a:cubicBezTo>
                <a:cubicBezTo>
                  <a:pt x="23" y="110"/>
                  <a:pt x="23" y="109"/>
                  <a:pt x="23" y="109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22" y="107"/>
                  <a:pt x="22" y="107"/>
                  <a:pt x="21" y="107"/>
                </a:cubicBezTo>
                <a:cubicBezTo>
                  <a:pt x="19" y="107"/>
                  <a:pt x="19" y="107"/>
                  <a:pt x="19" y="107"/>
                </a:cubicBezTo>
                <a:lnTo>
                  <a:pt x="19" y="110"/>
                </a:lnTo>
                <a:close/>
                <a:moveTo>
                  <a:pt x="24" y="115"/>
                </a:moveTo>
                <a:cubicBezTo>
                  <a:pt x="24" y="114"/>
                  <a:pt x="24" y="114"/>
                  <a:pt x="23" y="114"/>
                </a:cubicBezTo>
                <a:cubicBezTo>
                  <a:pt x="23" y="113"/>
                  <a:pt x="22" y="113"/>
                  <a:pt x="21" y="113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19" y="116"/>
                  <a:pt x="19" y="116"/>
                  <a:pt x="19" y="116"/>
                </a:cubicBezTo>
                <a:cubicBezTo>
                  <a:pt x="21" y="116"/>
                  <a:pt x="21" y="116"/>
                  <a:pt x="21" y="116"/>
                </a:cubicBezTo>
                <a:cubicBezTo>
                  <a:pt x="22" y="116"/>
                  <a:pt x="23" y="116"/>
                  <a:pt x="23" y="116"/>
                </a:cubicBezTo>
                <a:cubicBezTo>
                  <a:pt x="24" y="116"/>
                  <a:pt x="24" y="115"/>
                  <a:pt x="24" y="115"/>
                </a:cubicBezTo>
                <a:close/>
                <a:moveTo>
                  <a:pt x="45" y="118"/>
                </a:moveTo>
                <a:cubicBezTo>
                  <a:pt x="46" y="120"/>
                  <a:pt x="46" y="120"/>
                  <a:pt x="46" y="120"/>
                </a:cubicBezTo>
                <a:cubicBezTo>
                  <a:pt x="41" y="120"/>
                  <a:pt x="41" y="120"/>
                  <a:pt x="41" y="120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35" y="117"/>
                  <a:pt x="35" y="117"/>
                  <a:pt x="35" y="117"/>
                </a:cubicBezTo>
                <a:cubicBezTo>
                  <a:pt x="34" y="118"/>
                  <a:pt x="34" y="118"/>
                  <a:pt x="34" y="118"/>
                </a:cubicBezTo>
                <a:cubicBezTo>
                  <a:pt x="34" y="120"/>
                  <a:pt x="34" y="120"/>
                  <a:pt x="34" y="120"/>
                </a:cubicBezTo>
                <a:cubicBezTo>
                  <a:pt x="29" y="120"/>
                  <a:pt x="29" y="120"/>
                  <a:pt x="29" y="120"/>
                </a:cubicBezTo>
                <a:cubicBezTo>
                  <a:pt x="30" y="118"/>
                  <a:pt x="30" y="118"/>
                  <a:pt x="30" y="118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40" y="104"/>
                  <a:pt x="40" y="104"/>
                  <a:pt x="40" y="104"/>
                </a:cubicBezTo>
                <a:lnTo>
                  <a:pt x="45" y="118"/>
                </a:lnTo>
                <a:close/>
                <a:moveTo>
                  <a:pt x="39" y="114"/>
                </a:moveTo>
                <a:cubicBezTo>
                  <a:pt x="37" y="108"/>
                  <a:pt x="37" y="108"/>
                  <a:pt x="37" y="108"/>
                </a:cubicBezTo>
                <a:cubicBezTo>
                  <a:pt x="36" y="114"/>
                  <a:pt x="36" y="114"/>
                  <a:pt x="36" y="114"/>
                </a:cubicBezTo>
                <a:lnTo>
                  <a:pt x="39" y="114"/>
                </a:lnTo>
                <a:close/>
                <a:moveTo>
                  <a:pt x="62" y="118"/>
                </a:moveTo>
                <a:cubicBezTo>
                  <a:pt x="62" y="120"/>
                  <a:pt x="62" y="120"/>
                  <a:pt x="62" y="120"/>
                </a:cubicBezTo>
                <a:cubicBezTo>
                  <a:pt x="57" y="120"/>
                  <a:pt x="57" y="120"/>
                  <a:pt x="57" y="120"/>
                </a:cubicBezTo>
                <a:cubicBezTo>
                  <a:pt x="56" y="118"/>
                  <a:pt x="56" y="118"/>
                  <a:pt x="56" y="118"/>
                </a:cubicBezTo>
                <a:cubicBezTo>
                  <a:pt x="55" y="115"/>
                  <a:pt x="55" y="115"/>
                  <a:pt x="55" y="115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3" y="114"/>
                  <a:pt x="53" y="113"/>
                  <a:pt x="53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52" y="118"/>
                  <a:pt x="52" y="118"/>
                  <a:pt x="52" y="118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7" y="118"/>
                  <a:pt x="47" y="118"/>
                  <a:pt x="47" y="118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57" y="104"/>
                  <a:pt x="58" y="104"/>
                  <a:pt x="59" y="105"/>
                </a:cubicBezTo>
                <a:cubicBezTo>
                  <a:pt x="59" y="105"/>
                  <a:pt x="60" y="105"/>
                  <a:pt x="61" y="106"/>
                </a:cubicBezTo>
                <a:cubicBezTo>
                  <a:pt x="61" y="107"/>
                  <a:pt x="61" y="108"/>
                  <a:pt x="61" y="109"/>
                </a:cubicBezTo>
                <a:cubicBezTo>
                  <a:pt x="61" y="109"/>
                  <a:pt x="61" y="110"/>
                  <a:pt x="61" y="111"/>
                </a:cubicBezTo>
                <a:cubicBezTo>
                  <a:pt x="60" y="111"/>
                  <a:pt x="60" y="112"/>
                  <a:pt x="59" y="112"/>
                </a:cubicBezTo>
                <a:cubicBezTo>
                  <a:pt x="59" y="112"/>
                  <a:pt x="58" y="113"/>
                  <a:pt x="57" y="113"/>
                </a:cubicBezTo>
                <a:cubicBezTo>
                  <a:pt x="58" y="113"/>
                  <a:pt x="58" y="113"/>
                  <a:pt x="59" y="113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60" y="115"/>
                  <a:pt x="60" y="115"/>
                  <a:pt x="60" y="115"/>
                </a:cubicBezTo>
                <a:lnTo>
                  <a:pt x="62" y="118"/>
                </a:lnTo>
                <a:close/>
                <a:moveTo>
                  <a:pt x="56" y="109"/>
                </a:moveTo>
                <a:cubicBezTo>
                  <a:pt x="56" y="108"/>
                  <a:pt x="56" y="108"/>
                  <a:pt x="56" y="108"/>
                </a:cubicBezTo>
                <a:cubicBezTo>
                  <a:pt x="56" y="108"/>
                  <a:pt x="55" y="107"/>
                  <a:pt x="54" y="107"/>
                </a:cubicBezTo>
                <a:cubicBezTo>
                  <a:pt x="52" y="107"/>
                  <a:pt x="52" y="107"/>
                  <a:pt x="52" y="107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4" y="110"/>
                  <a:pt x="55" y="110"/>
                  <a:pt x="55" y="110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6" y="110"/>
                  <a:pt x="56" y="109"/>
                  <a:pt x="56" y="109"/>
                </a:cubicBezTo>
                <a:close/>
                <a:moveTo>
                  <a:pt x="73" y="116"/>
                </a:moveTo>
                <a:cubicBezTo>
                  <a:pt x="72" y="116"/>
                  <a:pt x="72" y="116"/>
                  <a:pt x="71" y="116"/>
                </a:cubicBezTo>
                <a:cubicBezTo>
                  <a:pt x="70" y="116"/>
                  <a:pt x="69" y="116"/>
                  <a:pt x="69" y="115"/>
                </a:cubicBezTo>
                <a:cubicBezTo>
                  <a:pt x="68" y="115"/>
                  <a:pt x="68" y="114"/>
                  <a:pt x="68" y="112"/>
                </a:cubicBezTo>
                <a:cubicBezTo>
                  <a:pt x="68" y="111"/>
                  <a:pt x="68" y="109"/>
                  <a:pt x="68" y="109"/>
                </a:cubicBezTo>
                <a:cubicBezTo>
                  <a:pt x="69" y="108"/>
                  <a:pt x="70" y="108"/>
                  <a:pt x="71" y="108"/>
                </a:cubicBezTo>
                <a:cubicBezTo>
                  <a:pt x="71" y="108"/>
                  <a:pt x="72" y="108"/>
                  <a:pt x="72" y="108"/>
                </a:cubicBezTo>
                <a:cubicBezTo>
                  <a:pt x="73" y="108"/>
                  <a:pt x="73" y="108"/>
                  <a:pt x="73" y="109"/>
                </a:cubicBezTo>
                <a:cubicBezTo>
                  <a:pt x="73" y="109"/>
                  <a:pt x="74" y="109"/>
                  <a:pt x="74" y="110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7" y="107"/>
                  <a:pt x="77" y="106"/>
                  <a:pt x="75" y="105"/>
                </a:cubicBezTo>
                <a:cubicBezTo>
                  <a:pt x="74" y="104"/>
                  <a:pt x="73" y="104"/>
                  <a:pt x="71" y="104"/>
                </a:cubicBezTo>
                <a:cubicBezTo>
                  <a:pt x="68" y="104"/>
                  <a:pt x="66" y="105"/>
                  <a:pt x="65" y="106"/>
                </a:cubicBezTo>
                <a:cubicBezTo>
                  <a:pt x="64" y="107"/>
                  <a:pt x="63" y="109"/>
                  <a:pt x="63" y="112"/>
                </a:cubicBezTo>
                <a:cubicBezTo>
                  <a:pt x="63" y="114"/>
                  <a:pt x="63" y="115"/>
                  <a:pt x="64" y="117"/>
                </a:cubicBezTo>
                <a:cubicBezTo>
                  <a:pt x="64" y="117"/>
                  <a:pt x="65" y="117"/>
                  <a:pt x="65" y="118"/>
                </a:cubicBezTo>
                <a:cubicBezTo>
                  <a:pt x="66" y="118"/>
                  <a:pt x="66" y="119"/>
                  <a:pt x="67" y="119"/>
                </a:cubicBezTo>
                <a:cubicBezTo>
                  <a:pt x="68" y="120"/>
                  <a:pt x="69" y="120"/>
                  <a:pt x="71" y="120"/>
                </a:cubicBezTo>
                <a:cubicBezTo>
                  <a:pt x="72" y="120"/>
                  <a:pt x="74" y="120"/>
                  <a:pt x="74" y="119"/>
                </a:cubicBezTo>
                <a:cubicBezTo>
                  <a:pt x="75" y="119"/>
                  <a:pt x="76" y="118"/>
                  <a:pt x="76" y="118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7" y="117"/>
                  <a:pt x="78" y="116"/>
                  <a:pt x="78" y="115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74" y="114"/>
                  <a:pt x="73" y="115"/>
                  <a:pt x="73" y="116"/>
                </a:cubicBezTo>
                <a:close/>
                <a:moveTo>
                  <a:pt x="94" y="106"/>
                </a:moveTo>
                <a:cubicBezTo>
                  <a:pt x="95" y="107"/>
                  <a:pt x="96" y="109"/>
                  <a:pt x="96" y="112"/>
                </a:cubicBezTo>
                <a:cubicBezTo>
                  <a:pt x="96" y="114"/>
                  <a:pt x="95" y="115"/>
                  <a:pt x="95" y="116"/>
                </a:cubicBezTo>
                <a:cubicBezTo>
                  <a:pt x="94" y="117"/>
                  <a:pt x="94" y="117"/>
                  <a:pt x="94" y="118"/>
                </a:cubicBezTo>
                <a:cubicBezTo>
                  <a:pt x="93" y="118"/>
                  <a:pt x="93" y="119"/>
                  <a:pt x="92" y="119"/>
                </a:cubicBezTo>
                <a:cubicBezTo>
                  <a:pt x="91" y="120"/>
                  <a:pt x="90" y="120"/>
                  <a:pt x="88" y="120"/>
                </a:cubicBezTo>
                <a:cubicBezTo>
                  <a:pt x="86" y="120"/>
                  <a:pt x="85" y="120"/>
                  <a:pt x="84" y="119"/>
                </a:cubicBezTo>
                <a:cubicBezTo>
                  <a:pt x="83" y="119"/>
                  <a:pt x="82" y="118"/>
                  <a:pt x="82" y="118"/>
                </a:cubicBezTo>
                <a:cubicBezTo>
                  <a:pt x="81" y="117"/>
                  <a:pt x="81" y="117"/>
                  <a:pt x="81" y="116"/>
                </a:cubicBezTo>
                <a:cubicBezTo>
                  <a:pt x="80" y="115"/>
                  <a:pt x="80" y="114"/>
                  <a:pt x="80" y="112"/>
                </a:cubicBezTo>
                <a:cubicBezTo>
                  <a:pt x="80" y="109"/>
                  <a:pt x="80" y="107"/>
                  <a:pt x="82" y="106"/>
                </a:cubicBezTo>
                <a:cubicBezTo>
                  <a:pt x="83" y="105"/>
                  <a:pt x="85" y="104"/>
                  <a:pt x="88" y="104"/>
                </a:cubicBezTo>
                <a:cubicBezTo>
                  <a:pt x="90" y="104"/>
                  <a:pt x="92" y="105"/>
                  <a:pt x="94" y="106"/>
                </a:cubicBezTo>
                <a:close/>
                <a:moveTo>
                  <a:pt x="91" y="112"/>
                </a:moveTo>
                <a:cubicBezTo>
                  <a:pt x="91" y="110"/>
                  <a:pt x="91" y="109"/>
                  <a:pt x="90" y="109"/>
                </a:cubicBezTo>
                <a:cubicBezTo>
                  <a:pt x="89" y="108"/>
                  <a:pt x="89" y="108"/>
                  <a:pt x="88" y="108"/>
                </a:cubicBezTo>
                <a:cubicBezTo>
                  <a:pt x="87" y="108"/>
                  <a:pt x="86" y="108"/>
                  <a:pt x="85" y="109"/>
                </a:cubicBezTo>
                <a:cubicBezTo>
                  <a:pt x="85" y="109"/>
                  <a:pt x="84" y="110"/>
                  <a:pt x="84" y="112"/>
                </a:cubicBezTo>
                <a:cubicBezTo>
                  <a:pt x="84" y="114"/>
                  <a:pt x="85" y="115"/>
                  <a:pt x="85" y="115"/>
                </a:cubicBezTo>
                <a:cubicBezTo>
                  <a:pt x="86" y="116"/>
                  <a:pt x="87" y="116"/>
                  <a:pt x="88" y="116"/>
                </a:cubicBezTo>
                <a:cubicBezTo>
                  <a:pt x="89" y="116"/>
                  <a:pt x="89" y="116"/>
                  <a:pt x="90" y="115"/>
                </a:cubicBezTo>
                <a:cubicBezTo>
                  <a:pt x="91" y="115"/>
                  <a:pt x="91" y="113"/>
                  <a:pt x="91" y="112"/>
                </a:cubicBezTo>
                <a:close/>
                <a:moveTo>
                  <a:pt x="112" y="109"/>
                </a:moveTo>
                <a:cubicBezTo>
                  <a:pt x="112" y="110"/>
                  <a:pt x="112" y="111"/>
                  <a:pt x="112" y="112"/>
                </a:cubicBezTo>
                <a:cubicBezTo>
                  <a:pt x="112" y="114"/>
                  <a:pt x="112" y="115"/>
                  <a:pt x="112" y="116"/>
                </a:cubicBezTo>
                <a:cubicBezTo>
                  <a:pt x="112" y="117"/>
                  <a:pt x="111" y="117"/>
                  <a:pt x="110" y="118"/>
                </a:cubicBezTo>
                <a:cubicBezTo>
                  <a:pt x="110" y="118"/>
                  <a:pt x="110" y="118"/>
                  <a:pt x="110" y="118"/>
                </a:cubicBezTo>
                <a:cubicBezTo>
                  <a:pt x="110" y="119"/>
                  <a:pt x="109" y="119"/>
                  <a:pt x="108" y="119"/>
                </a:cubicBezTo>
                <a:cubicBezTo>
                  <a:pt x="107" y="119"/>
                  <a:pt x="106" y="120"/>
                  <a:pt x="105" y="120"/>
                </a:cubicBezTo>
                <a:cubicBezTo>
                  <a:pt x="98" y="120"/>
                  <a:pt x="98" y="120"/>
                  <a:pt x="98" y="120"/>
                </a:cubicBezTo>
                <a:cubicBezTo>
                  <a:pt x="98" y="118"/>
                  <a:pt x="98" y="118"/>
                  <a:pt x="98" y="118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05" y="104"/>
                  <a:pt x="105" y="104"/>
                  <a:pt x="105" y="104"/>
                </a:cubicBezTo>
                <a:cubicBezTo>
                  <a:pt x="107" y="104"/>
                  <a:pt x="108" y="104"/>
                  <a:pt x="109" y="105"/>
                </a:cubicBezTo>
                <a:cubicBezTo>
                  <a:pt x="110" y="105"/>
                  <a:pt x="110" y="106"/>
                  <a:pt x="111" y="106"/>
                </a:cubicBezTo>
                <a:cubicBezTo>
                  <a:pt x="111" y="107"/>
                  <a:pt x="112" y="108"/>
                  <a:pt x="112" y="109"/>
                </a:cubicBezTo>
                <a:close/>
                <a:moveTo>
                  <a:pt x="108" y="112"/>
                </a:moveTo>
                <a:cubicBezTo>
                  <a:pt x="108" y="110"/>
                  <a:pt x="107" y="109"/>
                  <a:pt x="107" y="109"/>
                </a:cubicBezTo>
                <a:cubicBezTo>
                  <a:pt x="106" y="108"/>
                  <a:pt x="105" y="108"/>
                  <a:pt x="104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3" y="116"/>
                  <a:pt x="103" y="116"/>
                  <a:pt x="103" y="116"/>
                </a:cubicBezTo>
                <a:cubicBezTo>
                  <a:pt x="104" y="116"/>
                  <a:pt x="104" y="116"/>
                  <a:pt x="104" y="116"/>
                </a:cubicBezTo>
                <a:cubicBezTo>
                  <a:pt x="105" y="116"/>
                  <a:pt x="106" y="116"/>
                  <a:pt x="106" y="116"/>
                </a:cubicBezTo>
                <a:cubicBezTo>
                  <a:pt x="107" y="116"/>
                  <a:pt x="107" y="115"/>
                  <a:pt x="107" y="115"/>
                </a:cubicBezTo>
                <a:cubicBezTo>
                  <a:pt x="108" y="114"/>
                  <a:pt x="108" y="113"/>
                  <a:pt x="108" y="112"/>
                </a:cubicBezTo>
                <a:close/>
                <a:moveTo>
                  <a:pt x="120" y="113"/>
                </a:moveTo>
                <a:cubicBezTo>
                  <a:pt x="127" y="113"/>
                  <a:pt x="127" y="113"/>
                  <a:pt x="127" y="113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0" y="110"/>
                  <a:pt x="120" y="110"/>
                  <a:pt x="120" y="110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15" y="104"/>
                  <a:pt x="115" y="104"/>
                  <a:pt x="115" y="104"/>
                </a:cubicBezTo>
                <a:cubicBezTo>
                  <a:pt x="115" y="118"/>
                  <a:pt x="115" y="118"/>
                  <a:pt x="115" y="118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8" y="118"/>
                  <a:pt x="128" y="118"/>
                  <a:pt x="128" y="118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0" y="116"/>
                  <a:pt x="120" y="116"/>
                  <a:pt x="120" y="116"/>
                </a:cubicBezTo>
                <a:lnTo>
                  <a:pt x="120" y="113"/>
                </a:lnTo>
                <a:close/>
              </a:path>
            </a:pathLst>
          </a:custGeom>
          <a:solidFill>
            <a:srgbClr val="FEFAB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5873" name="Freeform 8"/>
          <p:cNvSpPr>
            <a:spLocks noEditPoints="1"/>
          </p:cNvSpPr>
          <p:nvPr/>
        </p:nvSpPr>
        <p:spPr>
          <a:xfrm>
            <a:off x="10852150" y="4647883"/>
            <a:ext cx="241300" cy="255587"/>
          </a:xfrm>
          <a:custGeom>
            <a:avLst/>
            <a:gdLst/>
            <a:ahLst/>
            <a:cxnLst>
              <a:cxn ang="0">
                <a:pos x="128675" y="206676"/>
              </a:cxn>
              <a:cxn ang="0">
                <a:pos x="23560" y="204863"/>
              </a:cxn>
              <a:cxn ang="0">
                <a:pos x="16310" y="27194"/>
              </a:cxn>
              <a:cxn ang="0">
                <a:pos x="141361" y="19942"/>
              </a:cxn>
              <a:cxn ang="0">
                <a:pos x="148611" y="157726"/>
              </a:cxn>
              <a:cxn ang="0">
                <a:pos x="161297" y="155913"/>
              </a:cxn>
              <a:cxn ang="0">
                <a:pos x="164922" y="23568"/>
              </a:cxn>
              <a:cxn ang="0">
                <a:pos x="23560" y="0"/>
              </a:cxn>
              <a:cxn ang="0">
                <a:pos x="0" y="217554"/>
              </a:cxn>
              <a:cxn ang="0">
                <a:pos x="112364" y="241122"/>
              </a:cxn>
              <a:cxn ang="0">
                <a:pos x="126863" y="206676"/>
              </a:cxn>
              <a:cxn ang="0">
                <a:pos x="94241" y="7251"/>
              </a:cxn>
              <a:cxn ang="0">
                <a:pos x="94241" y="10877"/>
              </a:cxn>
              <a:cxn ang="0">
                <a:pos x="68868" y="9064"/>
              </a:cxn>
              <a:cxn ang="0">
                <a:pos x="83367" y="233870"/>
              </a:cxn>
              <a:cxn ang="0">
                <a:pos x="83367" y="212115"/>
              </a:cxn>
              <a:cxn ang="0">
                <a:pos x="83367" y="233870"/>
              </a:cxn>
              <a:cxn ang="0">
                <a:pos x="114176" y="128719"/>
              </a:cxn>
              <a:cxn ang="0">
                <a:pos x="123238" y="88834"/>
              </a:cxn>
              <a:cxn ang="0">
                <a:pos x="48932" y="125093"/>
              </a:cxn>
              <a:cxn ang="0">
                <a:pos x="103302" y="97899"/>
              </a:cxn>
              <a:cxn ang="0">
                <a:pos x="110552" y="97899"/>
              </a:cxn>
              <a:cxn ang="0">
                <a:pos x="106927" y="119654"/>
              </a:cxn>
              <a:cxn ang="0">
                <a:pos x="103302" y="97899"/>
              </a:cxn>
              <a:cxn ang="0">
                <a:pos x="90616" y="94273"/>
              </a:cxn>
              <a:cxn ang="0">
                <a:pos x="94241" y="116028"/>
              </a:cxn>
              <a:cxn ang="0">
                <a:pos x="86991" y="116028"/>
              </a:cxn>
              <a:cxn ang="0">
                <a:pos x="70680" y="97899"/>
              </a:cxn>
              <a:cxn ang="0">
                <a:pos x="77930" y="97899"/>
              </a:cxn>
              <a:cxn ang="0">
                <a:pos x="74305" y="119654"/>
              </a:cxn>
              <a:cxn ang="0">
                <a:pos x="70680" y="97899"/>
              </a:cxn>
              <a:cxn ang="0">
                <a:pos x="57994" y="94273"/>
              </a:cxn>
              <a:cxn ang="0">
                <a:pos x="61619" y="116028"/>
              </a:cxn>
              <a:cxn ang="0">
                <a:pos x="54369" y="116028"/>
              </a:cxn>
              <a:cxn ang="0">
                <a:pos x="123238" y="87021"/>
              </a:cxn>
              <a:cxn ang="0">
                <a:pos x="34434" y="79769"/>
              </a:cxn>
              <a:cxn ang="0">
                <a:pos x="50745" y="72518"/>
              </a:cxn>
              <a:cxn ang="0">
                <a:pos x="68868" y="50762"/>
              </a:cxn>
              <a:cxn ang="0">
                <a:pos x="74305" y="56201"/>
              </a:cxn>
              <a:cxn ang="0">
                <a:pos x="54369" y="72518"/>
              </a:cxn>
              <a:cxn ang="0">
                <a:pos x="94241" y="58014"/>
              </a:cxn>
              <a:cxn ang="0">
                <a:pos x="90616" y="50762"/>
              </a:cxn>
              <a:cxn ang="0">
                <a:pos x="96053" y="56201"/>
              </a:cxn>
              <a:cxn ang="0">
                <a:pos x="123238" y="72518"/>
              </a:cxn>
              <a:cxn ang="0">
                <a:pos x="123238" y="87021"/>
              </a:cxn>
              <a:cxn ang="0">
                <a:pos x="231978" y="230244"/>
              </a:cxn>
              <a:cxn ang="0">
                <a:pos x="184857" y="250187"/>
              </a:cxn>
              <a:cxn ang="0">
                <a:pos x="175796" y="252000"/>
              </a:cxn>
              <a:cxn ang="0">
                <a:pos x="115989" y="224805"/>
              </a:cxn>
              <a:cxn ang="0">
                <a:pos x="152235" y="222992"/>
              </a:cxn>
              <a:cxn ang="0">
                <a:pos x="146798" y="215741"/>
              </a:cxn>
              <a:cxn ang="0">
                <a:pos x="112364" y="143223"/>
              </a:cxn>
              <a:cxn ang="0">
                <a:pos x="150423" y="183107"/>
              </a:cxn>
              <a:cxn ang="0">
                <a:pos x="168546" y="170417"/>
              </a:cxn>
              <a:cxn ang="0">
                <a:pos x="172171" y="159539"/>
              </a:cxn>
              <a:cxn ang="0">
                <a:pos x="190294" y="166791"/>
              </a:cxn>
              <a:cxn ang="0">
                <a:pos x="208418" y="155913"/>
              </a:cxn>
              <a:cxn ang="0">
                <a:pos x="226541" y="183107"/>
              </a:cxn>
              <a:cxn ang="0">
                <a:pos x="235603" y="217554"/>
              </a:cxn>
            </a:cxnLst>
            <a:pathLst>
              <a:path w="133" h="141">
                <a:moveTo>
                  <a:pt x="70" y="114"/>
                </a:moveTo>
                <a:cubicBezTo>
                  <a:pt x="70" y="114"/>
                  <a:pt x="70" y="114"/>
                  <a:pt x="71" y="114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1" y="113"/>
                  <a:pt x="9" y="111"/>
                  <a:pt x="9" y="109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3"/>
                  <a:pt x="11" y="11"/>
                  <a:pt x="13" y="11"/>
                </a:cubicBezTo>
                <a:cubicBezTo>
                  <a:pt x="78" y="11"/>
                  <a:pt x="78" y="11"/>
                  <a:pt x="78" y="11"/>
                </a:cubicBezTo>
                <a:cubicBezTo>
                  <a:pt x="80" y="11"/>
                  <a:pt x="82" y="13"/>
                  <a:pt x="82" y="15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6"/>
                  <a:pt x="85" y="86"/>
                  <a:pt x="87" y="86"/>
                </a:cubicBezTo>
                <a:cubicBezTo>
                  <a:pt x="88" y="86"/>
                  <a:pt x="89" y="86"/>
                  <a:pt x="89" y="86"/>
                </a:cubicBezTo>
                <a:cubicBezTo>
                  <a:pt x="90" y="85"/>
                  <a:pt x="90" y="84"/>
                  <a:pt x="91" y="84"/>
                </a:cubicBezTo>
                <a:cubicBezTo>
                  <a:pt x="91" y="13"/>
                  <a:pt x="91" y="13"/>
                  <a:pt x="91" y="13"/>
                </a:cubicBezTo>
                <a:cubicBezTo>
                  <a:pt x="91" y="6"/>
                  <a:pt x="85" y="0"/>
                  <a:pt x="78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7"/>
                  <a:pt x="6" y="133"/>
                  <a:pt x="13" y="133"/>
                </a:cubicBezTo>
                <a:cubicBezTo>
                  <a:pt x="62" y="133"/>
                  <a:pt x="62" y="133"/>
                  <a:pt x="62" y="133"/>
                </a:cubicBezTo>
                <a:cubicBezTo>
                  <a:pt x="59" y="131"/>
                  <a:pt x="58" y="127"/>
                  <a:pt x="59" y="123"/>
                </a:cubicBezTo>
                <a:cubicBezTo>
                  <a:pt x="60" y="118"/>
                  <a:pt x="64" y="114"/>
                  <a:pt x="70" y="114"/>
                </a:cubicBezTo>
                <a:close/>
                <a:moveTo>
                  <a:pt x="39" y="4"/>
                </a:moveTo>
                <a:cubicBezTo>
                  <a:pt x="52" y="4"/>
                  <a:pt x="52" y="4"/>
                  <a:pt x="52" y="4"/>
                </a:cubicBezTo>
                <a:cubicBezTo>
                  <a:pt x="53" y="4"/>
                  <a:pt x="53" y="4"/>
                  <a:pt x="53" y="5"/>
                </a:cubicBezTo>
                <a:cubicBezTo>
                  <a:pt x="53" y="6"/>
                  <a:pt x="53" y="6"/>
                  <a:pt x="52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8" y="6"/>
                  <a:pt x="38" y="6"/>
                  <a:pt x="38" y="5"/>
                </a:cubicBezTo>
                <a:cubicBezTo>
                  <a:pt x="38" y="4"/>
                  <a:pt x="38" y="4"/>
                  <a:pt x="39" y="4"/>
                </a:cubicBezTo>
                <a:close/>
                <a:moveTo>
                  <a:pt x="46" y="129"/>
                </a:moveTo>
                <a:cubicBezTo>
                  <a:pt x="42" y="129"/>
                  <a:pt x="39" y="126"/>
                  <a:pt x="39" y="123"/>
                </a:cubicBezTo>
                <a:cubicBezTo>
                  <a:pt x="39" y="120"/>
                  <a:pt x="42" y="117"/>
                  <a:pt x="46" y="117"/>
                </a:cubicBezTo>
                <a:cubicBezTo>
                  <a:pt x="49" y="117"/>
                  <a:pt x="52" y="120"/>
                  <a:pt x="52" y="123"/>
                </a:cubicBezTo>
                <a:cubicBezTo>
                  <a:pt x="52" y="126"/>
                  <a:pt x="49" y="129"/>
                  <a:pt x="46" y="129"/>
                </a:cubicBezTo>
                <a:close/>
                <a:moveTo>
                  <a:pt x="28" y="71"/>
                </a:moveTo>
                <a:cubicBezTo>
                  <a:pt x="63" y="71"/>
                  <a:pt x="63" y="71"/>
                  <a:pt x="63" y="71"/>
                </a:cubicBezTo>
                <a:cubicBezTo>
                  <a:pt x="63" y="71"/>
                  <a:pt x="64" y="70"/>
                  <a:pt x="64" y="69"/>
                </a:cubicBezTo>
                <a:cubicBezTo>
                  <a:pt x="68" y="49"/>
                  <a:pt x="68" y="49"/>
                  <a:pt x="68" y="49"/>
                </a:cubicBezTo>
                <a:cubicBezTo>
                  <a:pt x="23" y="49"/>
                  <a:pt x="23" y="49"/>
                  <a:pt x="23" y="49"/>
                </a:cubicBezTo>
                <a:cubicBezTo>
                  <a:pt x="27" y="69"/>
                  <a:pt x="27" y="69"/>
                  <a:pt x="27" y="69"/>
                </a:cubicBezTo>
                <a:cubicBezTo>
                  <a:pt x="27" y="70"/>
                  <a:pt x="28" y="71"/>
                  <a:pt x="28" y="71"/>
                </a:cubicBezTo>
                <a:close/>
                <a:moveTo>
                  <a:pt x="57" y="54"/>
                </a:moveTo>
                <a:cubicBezTo>
                  <a:pt x="57" y="53"/>
                  <a:pt x="58" y="52"/>
                  <a:pt x="59" y="52"/>
                </a:cubicBezTo>
                <a:cubicBezTo>
                  <a:pt x="60" y="52"/>
                  <a:pt x="61" y="53"/>
                  <a:pt x="61" y="54"/>
                </a:cubicBezTo>
                <a:cubicBezTo>
                  <a:pt x="61" y="64"/>
                  <a:pt x="61" y="64"/>
                  <a:pt x="61" y="64"/>
                </a:cubicBezTo>
                <a:cubicBezTo>
                  <a:pt x="61" y="65"/>
                  <a:pt x="60" y="66"/>
                  <a:pt x="59" y="66"/>
                </a:cubicBezTo>
                <a:cubicBezTo>
                  <a:pt x="58" y="66"/>
                  <a:pt x="57" y="65"/>
                  <a:pt x="57" y="64"/>
                </a:cubicBezTo>
                <a:lnTo>
                  <a:pt x="57" y="54"/>
                </a:lnTo>
                <a:close/>
                <a:moveTo>
                  <a:pt x="48" y="54"/>
                </a:moveTo>
                <a:cubicBezTo>
                  <a:pt x="48" y="53"/>
                  <a:pt x="49" y="52"/>
                  <a:pt x="50" y="52"/>
                </a:cubicBezTo>
                <a:cubicBezTo>
                  <a:pt x="51" y="52"/>
                  <a:pt x="52" y="53"/>
                  <a:pt x="52" y="54"/>
                </a:cubicBezTo>
                <a:cubicBezTo>
                  <a:pt x="52" y="64"/>
                  <a:pt x="52" y="64"/>
                  <a:pt x="52" y="64"/>
                </a:cubicBezTo>
                <a:cubicBezTo>
                  <a:pt x="52" y="65"/>
                  <a:pt x="51" y="66"/>
                  <a:pt x="50" y="66"/>
                </a:cubicBezTo>
                <a:cubicBezTo>
                  <a:pt x="49" y="66"/>
                  <a:pt x="48" y="65"/>
                  <a:pt x="48" y="64"/>
                </a:cubicBezTo>
                <a:lnTo>
                  <a:pt x="48" y="54"/>
                </a:lnTo>
                <a:close/>
                <a:moveTo>
                  <a:pt x="39" y="54"/>
                </a:moveTo>
                <a:cubicBezTo>
                  <a:pt x="39" y="53"/>
                  <a:pt x="40" y="52"/>
                  <a:pt x="41" y="52"/>
                </a:cubicBezTo>
                <a:cubicBezTo>
                  <a:pt x="42" y="52"/>
                  <a:pt x="43" y="53"/>
                  <a:pt x="43" y="54"/>
                </a:cubicBezTo>
                <a:cubicBezTo>
                  <a:pt x="43" y="64"/>
                  <a:pt x="43" y="64"/>
                  <a:pt x="43" y="64"/>
                </a:cubicBezTo>
                <a:cubicBezTo>
                  <a:pt x="43" y="65"/>
                  <a:pt x="42" y="66"/>
                  <a:pt x="41" y="66"/>
                </a:cubicBezTo>
                <a:cubicBezTo>
                  <a:pt x="40" y="66"/>
                  <a:pt x="39" y="65"/>
                  <a:pt x="39" y="64"/>
                </a:cubicBezTo>
                <a:lnTo>
                  <a:pt x="39" y="54"/>
                </a:lnTo>
                <a:close/>
                <a:moveTo>
                  <a:pt x="30" y="54"/>
                </a:moveTo>
                <a:cubicBezTo>
                  <a:pt x="30" y="53"/>
                  <a:pt x="31" y="52"/>
                  <a:pt x="32" y="52"/>
                </a:cubicBezTo>
                <a:cubicBezTo>
                  <a:pt x="33" y="52"/>
                  <a:pt x="34" y="53"/>
                  <a:pt x="34" y="54"/>
                </a:cubicBezTo>
                <a:cubicBezTo>
                  <a:pt x="34" y="64"/>
                  <a:pt x="34" y="64"/>
                  <a:pt x="34" y="64"/>
                </a:cubicBezTo>
                <a:cubicBezTo>
                  <a:pt x="34" y="65"/>
                  <a:pt x="33" y="66"/>
                  <a:pt x="32" y="66"/>
                </a:cubicBezTo>
                <a:cubicBezTo>
                  <a:pt x="31" y="66"/>
                  <a:pt x="30" y="65"/>
                  <a:pt x="30" y="64"/>
                </a:cubicBezTo>
                <a:lnTo>
                  <a:pt x="30" y="54"/>
                </a:lnTo>
                <a:close/>
                <a:moveTo>
                  <a:pt x="68" y="48"/>
                </a:moveTo>
                <a:cubicBezTo>
                  <a:pt x="23" y="48"/>
                  <a:pt x="23" y="48"/>
                  <a:pt x="23" y="48"/>
                </a:cubicBezTo>
                <a:cubicBezTo>
                  <a:pt x="21" y="48"/>
                  <a:pt x="19" y="46"/>
                  <a:pt x="19" y="44"/>
                </a:cubicBezTo>
                <a:cubicBezTo>
                  <a:pt x="19" y="42"/>
                  <a:pt x="21" y="40"/>
                  <a:pt x="23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38" y="31"/>
                  <a:pt x="38" y="31"/>
                  <a:pt x="38" y="31"/>
                </a:cubicBezTo>
                <a:cubicBezTo>
                  <a:pt x="37" y="30"/>
                  <a:pt x="37" y="29"/>
                  <a:pt x="38" y="28"/>
                </a:cubicBezTo>
                <a:cubicBezTo>
                  <a:pt x="39" y="27"/>
                  <a:pt x="40" y="27"/>
                  <a:pt x="41" y="28"/>
                </a:cubicBezTo>
                <a:cubicBezTo>
                  <a:pt x="42" y="29"/>
                  <a:pt x="42" y="31"/>
                  <a:pt x="41" y="31"/>
                </a:cubicBezTo>
                <a:cubicBezTo>
                  <a:pt x="41" y="32"/>
                  <a:pt x="40" y="32"/>
                  <a:pt x="39" y="32"/>
                </a:cubicBezTo>
                <a:cubicBezTo>
                  <a:pt x="30" y="40"/>
                  <a:pt x="30" y="40"/>
                  <a:pt x="30" y="40"/>
                </a:cubicBezTo>
                <a:cubicBezTo>
                  <a:pt x="61" y="40"/>
                  <a:pt x="61" y="40"/>
                  <a:pt x="61" y="40"/>
                </a:cubicBezTo>
                <a:cubicBezTo>
                  <a:pt x="52" y="32"/>
                  <a:pt x="52" y="32"/>
                  <a:pt x="52" y="32"/>
                </a:cubicBezTo>
                <a:cubicBezTo>
                  <a:pt x="51" y="32"/>
                  <a:pt x="50" y="32"/>
                  <a:pt x="50" y="31"/>
                </a:cubicBezTo>
                <a:cubicBezTo>
                  <a:pt x="49" y="31"/>
                  <a:pt x="49" y="29"/>
                  <a:pt x="50" y="28"/>
                </a:cubicBezTo>
                <a:cubicBezTo>
                  <a:pt x="51" y="27"/>
                  <a:pt x="52" y="27"/>
                  <a:pt x="53" y="28"/>
                </a:cubicBezTo>
                <a:cubicBezTo>
                  <a:pt x="54" y="29"/>
                  <a:pt x="54" y="30"/>
                  <a:pt x="53" y="31"/>
                </a:cubicBezTo>
                <a:cubicBezTo>
                  <a:pt x="63" y="40"/>
                  <a:pt x="63" y="40"/>
                  <a:pt x="63" y="40"/>
                </a:cubicBezTo>
                <a:cubicBezTo>
                  <a:pt x="68" y="40"/>
                  <a:pt x="68" y="40"/>
                  <a:pt x="68" y="40"/>
                </a:cubicBezTo>
                <a:cubicBezTo>
                  <a:pt x="71" y="40"/>
                  <a:pt x="72" y="42"/>
                  <a:pt x="72" y="44"/>
                </a:cubicBezTo>
                <a:cubicBezTo>
                  <a:pt x="72" y="46"/>
                  <a:pt x="71" y="48"/>
                  <a:pt x="68" y="48"/>
                </a:cubicBezTo>
                <a:close/>
                <a:moveTo>
                  <a:pt x="130" y="120"/>
                </a:moveTo>
                <a:cubicBezTo>
                  <a:pt x="131" y="122"/>
                  <a:pt x="130" y="126"/>
                  <a:pt x="128" y="127"/>
                </a:cubicBezTo>
                <a:cubicBezTo>
                  <a:pt x="109" y="139"/>
                  <a:pt x="109" y="139"/>
                  <a:pt x="109" y="139"/>
                </a:cubicBezTo>
                <a:cubicBezTo>
                  <a:pt x="107" y="141"/>
                  <a:pt x="104" y="140"/>
                  <a:pt x="102" y="138"/>
                </a:cubicBezTo>
                <a:cubicBezTo>
                  <a:pt x="102" y="138"/>
                  <a:pt x="101" y="138"/>
                  <a:pt x="101" y="139"/>
                </a:cubicBezTo>
                <a:cubicBezTo>
                  <a:pt x="100" y="139"/>
                  <a:pt x="98" y="139"/>
                  <a:pt x="97" y="139"/>
                </a:cubicBezTo>
                <a:cubicBezTo>
                  <a:pt x="69" y="132"/>
                  <a:pt x="69" y="132"/>
                  <a:pt x="69" y="132"/>
                </a:cubicBezTo>
                <a:cubicBezTo>
                  <a:pt x="66" y="131"/>
                  <a:pt x="64" y="128"/>
                  <a:pt x="64" y="124"/>
                </a:cubicBezTo>
                <a:cubicBezTo>
                  <a:pt x="65" y="121"/>
                  <a:pt x="68" y="119"/>
                  <a:pt x="71" y="120"/>
                </a:cubicBezTo>
                <a:cubicBezTo>
                  <a:pt x="84" y="123"/>
                  <a:pt x="84" y="123"/>
                  <a:pt x="84" y="123"/>
                </a:cubicBezTo>
                <a:cubicBezTo>
                  <a:pt x="83" y="122"/>
                  <a:pt x="83" y="122"/>
                  <a:pt x="83" y="122"/>
                </a:cubicBezTo>
                <a:cubicBezTo>
                  <a:pt x="81" y="119"/>
                  <a:pt x="81" y="119"/>
                  <a:pt x="81" y="119"/>
                </a:cubicBezTo>
                <a:cubicBezTo>
                  <a:pt x="61" y="88"/>
                  <a:pt x="61" y="88"/>
                  <a:pt x="61" y="88"/>
                </a:cubicBezTo>
                <a:cubicBezTo>
                  <a:pt x="59" y="85"/>
                  <a:pt x="59" y="81"/>
                  <a:pt x="62" y="79"/>
                </a:cubicBezTo>
                <a:cubicBezTo>
                  <a:pt x="65" y="77"/>
                  <a:pt x="68" y="78"/>
                  <a:pt x="70" y="81"/>
                </a:cubicBezTo>
                <a:cubicBezTo>
                  <a:pt x="83" y="101"/>
                  <a:pt x="83" y="101"/>
                  <a:pt x="83" y="101"/>
                </a:cubicBezTo>
                <a:cubicBezTo>
                  <a:pt x="81" y="98"/>
                  <a:pt x="82" y="94"/>
                  <a:pt x="84" y="92"/>
                </a:cubicBezTo>
                <a:cubicBezTo>
                  <a:pt x="87" y="91"/>
                  <a:pt x="91" y="92"/>
                  <a:pt x="93" y="94"/>
                </a:cubicBezTo>
                <a:cubicBezTo>
                  <a:pt x="94" y="96"/>
                  <a:pt x="94" y="96"/>
                  <a:pt x="94" y="96"/>
                </a:cubicBezTo>
                <a:cubicBezTo>
                  <a:pt x="92" y="93"/>
                  <a:pt x="93" y="89"/>
                  <a:pt x="95" y="88"/>
                </a:cubicBezTo>
                <a:cubicBezTo>
                  <a:pt x="98" y="86"/>
                  <a:pt x="102" y="87"/>
                  <a:pt x="104" y="90"/>
                </a:cubicBezTo>
                <a:cubicBezTo>
                  <a:pt x="105" y="92"/>
                  <a:pt x="105" y="92"/>
                  <a:pt x="105" y="92"/>
                </a:cubicBezTo>
                <a:cubicBezTo>
                  <a:pt x="103" y="89"/>
                  <a:pt x="104" y="85"/>
                  <a:pt x="107" y="84"/>
                </a:cubicBezTo>
                <a:cubicBezTo>
                  <a:pt x="109" y="82"/>
                  <a:pt x="113" y="83"/>
                  <a:pt x="115" y="86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5" y="101"/>
                  <a:pt x="125" y="101"/>
                  <a:pt x="125" y="101"/>
                </a:cubicBezTo>
                <a:cubicBezTo>
                  <a:pt x="130" y="109"/>
                  <a:pt x="130" y="109"/>
                  <a:pt x="130" y="109"/>
                </a:cubicBezTo>
                <a:cubicBezTo>
                  <a:pt x="133" y="113"/>
                  <a:pt x="132" y="117"/>
                  <a:pt x="130" y="120"/>
                </a:cubicBezTo>
                <a:close/>
              </a:path>
            </a:pathLst>
          </a:custGeom>
          <a:solidFill>
            <a:srgbClr val="FEFAB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5874" name="Freeform 11"/>
          <p:cNvSpPr>
            <a:spLocks noEditPoints="1"/>
          </p:cNvSpPr>
          <p:nvPr/>
        </p:nvSpPr>
        <p:spPr>
          <a:xfrm>
            <a:off x="1141413" y="5311458"/>
            <a:ext cx="206375" cy="269875"/>
          </a:xfrm>
          <a:custGeom>
            <a:avLst/>
            <a:gdLst/>
            <a:ahLst/>
            <a:cxnLst>
              <a:cxn ang="0">
                <a:pos x="172082" y="179535"/>
              </a:cxn>
              <a:cxn ang="0">
                <a:pos x="168459" y="177722"/>
              </a:cxn>
              <a:cxn ang="0">
                <a:pos x="161214" y="174095"/>
              </a:cxn>
              <a:cxn ang="0">
                <a:pos x="134043" y="154146"/>
              </a:cxn>
              <a:cxn ang="0">
                <a:pos x="163025" y="105182"/>
              </a:cxn>
              <a:cxn ang="0">
                <a:pos x="103249" y="1813"/>
              </a:cxn>
              <a:cxn ang="0">
                <a:pos x="34416" y="74353"/>
              </a:cxn>
              <a:cxn ang="0">
                <a:pos x="76078" y="157773"/>
              </a:cxn>
              <a:cxn ang="0">
                <a:pos x="45284" y="174095"/>
              </a:cxn>
              <a:cxn ang="0">
                <a:pos x="38039" y="177722"/>
              </a:cxn>
              <a:cxn ang="0">
                <a:pos x="34416" y="179535"/>
              </a:cxn>
              <a:cxn ang="0">
                <a:pos x="0" y="223059"/>
              </a:cxn>
              <a:cxn ang="0">
                <a:pos x="1811" y="270210"/>
              </a:cxn>
              <a:cxn ang="0">
                <a:pos x="204687" y="270210"/>
              </a:cxn>
              <a:cxn ang="0">
                <a:pos x="206499" y="266583"/>
              </a:cxn>
              <a:cxn ang="0">
                <a:pos x="172082" y="179535"/>
              </a:cxn>
              <a:cxn ang="0">
                <a:pos x="148534" y="50777"/>
              </a:cxn>
              <a:cxn ang="0">
                <a:pos x="54341" y="47150"/>
              </a:cxn>
              <a:cxn ang="0">
                <a:pos x="72455" y="134198"/>
              </a:cxn>
              <a:cxn ang="0">
                <a:pos x="59776" y="110622"/>
              </a:cxn>
              <a:cxn ang="0">
                <a:pos x="77889" y="45337"/>
              </a:cxn>
              <a:cxn ang="0">
                <a:pos x="112306" y="76166"/>
              </a:cxn>
              <a:cxn ang="0">
                <a:pos x="90569" y="52591"/>
              </a:cxn>
              <a:cxn ang="0">
                <a:pos x="139477" y="77980"/>
              </a:cxn>
              <a:cxn ang="0">
                <a:pos x="144911" y="85234"/>
              </a:cxn>
              <a:cxn ang="0">
                <a:pos x="121363" y="123317"/>
              </a:cxn>
              <a:cxn ang="0">
                <a:pos x="101438" y="126944"/>
              </a:cxn>
              <a:cxn ang="0">
                <a:pos x="121363" y="126944"/>
              </a:cxn>
              <a:cxn ang="0">
                <a:pos x="146722" y="90674"/>
              </a:cxn>
              <a:cxn ang="0">
                <a:pos x="148534" y="103368"/>
              </a:cxn>
              <a:cxn ang="0">
                <a:pos x="132231" y="134198"/>
              </a:cxn>
              <a:cxn ang="0">
                <a:pos x="132231" y="134198"/>
              </a:cxn>
              <a:cxn ang="0">
                <a:pos x="103249" y="154146"/>
              </a:cxn>
              <a:cxn ang="0">
                <a:pos x="76078" y="137825"/>
              </a:cxn>
              <a:cxn ang="0">
                <a:pos x="143100" y="179535"/>
              </a:cxn>
              <a:cxn ang="0">
                <a:pos x="103249" y="204924"/>
              </a:cxn>
              <a:cxn ang="0">
                <a:pos x="65210" y="181348"/>
              </a:cxn>
              <a:cxn ang="0">
                <a:pos x="74267" y="168654"/>
              </a:cxn>
              <a:cxn ang="0">
                <a:pos x="76078" y="166841"/>
              </a:cxn>
              <a:cxn ang="0">
                <a:pos x="76078" y="165027"/>
              </a:cxn>
              <a:cxn ang="0">
                <a:pos x="77889" y="155960"/>
              </a:cxn>
              <a:cxn ang="0">
                <a:pos x="96003" y="155960"/>
              </a:cxn>
              <a:cxn ang="0">
                <a:pos x="103249" y="157773"/>
              </a:cxn>
              <a:cxn ang="0">
                <a:pos x="132231" y="137825"/>
              </a:cxn>
              <a:cxn ang="0">
                <a:pos x="134043" y="166841"/>
              </a:cxn>
              <a:cxn ang="0">
                <a:pos x="134043" y="166841"/>
              </a:cxn>
              <a:cxn ang="0">
                <a:pos x="135854" y="168654"/>
              </a:cxn>
              <a:cxn ang="0">
                <a:pos x="148534" y="172281"/>
              </a:cxn>
            </a:cxnLst>
            <a:pathLst>
              <a:path w="114" h="149">
                <a:moveTo>
                  <a:pt x="95" y="99"/>
                </a:moveTo>
                <a:cubicBezTo>
                  <a:pt x="95" y="99"/>
                  <a:pt x="95" y="99"/>
                  <a:pt x="95" y="99"/>
                </a:cubicBezTo>
                <a:cubicBezTo>
                  <a:pt x="95" y="99"/>
                  <a:pt x="94" y="98"/>
                  <a:pt x="94" y="98"/>
                </a:cubicBezTo>
                <a:cubicBezTo>
                  <a:pt x="93" y="98"/>
                  <a:pt x="93" y="98"/>
                  <a:pt x="93" y="98"/>
                </a:cubicBezTo>
                <a:cubicBezTo>
                  <a:pt x="92" y="97"/>
                  <a:pt x="90" y="97"/>
                  <a:pt x="89" y="96"/>
                </a:cubicBezTo>
                <a:cubicBezTo>
                  <a:pt x="89" y="96"/>
                  <a:pt x="89" y="96"/>
                  <a:pt x="89" y="96"/>
                </a:cubicBezTo>
                <a:cubicBezTo>
                  <a:pt x="84" y="94"/>
                  <a:pt x="80" y="93"/>
                  <a:pt x="75" y="92"/>
                </a:cubicBezTo>
                <a:cubicBezTo>
                  <a:pt x="75" y="90"/>
                  <a:pt x="74" y="88"/>
                  <a:pt x="74" y="85"/>
                </a:cubicBezTo>
                <a:cubicBezTo>
                  <a:pt x="79" y="85"/>
                  <a:pt x="93" y="81"/>
                  <a:pt x="92" y="79"/>
                </a:cubicBezTo>
                <a:cubicBezTo>
                  <a:pt x="87" y="74"/>
                  <a:pt x="89" y="64"/>
                  <a:pt x="90" y="58"/>
                </a:cubicBezTo>
                <a:cubicBezTo>
                  <a:pt x="92" y="44"/>
                  <a:pt x="94" y="38"/>
                  <a:pt x="89" y="22"/>
                </a:cubicBezTo>
                <a:cubicBezTo>
                  <a:pt x="85" y="11"/>
                  <a:pt x="72" y="0"/>
                  <a:pt x="57" y="1"/>
                </a:cubicBezTo>
                <a:cubicBezTo>
                  <a:pt x="51" y="1"/>
                  <a:pt x="46" y="3"/>
                  <a:pt x="40" y="7"/>
                </a:cubicBezTo>
                <a:cubicBezTo>
                  <a:pt x="27" y="9"/>
                  <a:pt x="18" y="20"/>
                  <a:pt x="19" y="41"/>
                </a:cubicBezTo>
                <a:cubicBezTo>
                  <a:pt x="20" y="52"/>
                  <a:pt x="29" y="65"/>
                  <a:pt x="21" y="79"/>
                </a:cubicBezTo>
                <a:cubicBezTo>
                  <a:pt x="19" y="81"/>
                  <a:pt x="34" y="88"/>
                  <a:pt x="42" y="87"/>
                </a:cubicBezTo>
                <a:cubicBezTo>
                  <a:pt x="42" y="89"/>
                  <a:pt x="41" y="90"/>
                  <a:pt x="41" y="91"/>
                </a:cubicBezTo>
                <a:cubicBezTo>
                  <a:pt x="35" y="92"/>
                  <a:pt x="30" y="94"/>
                  <a:pt x="25" y="96"/>
                </a:cubicBezTo>
                <a:cubicBezTo>
                  <a:pt x="25" y="96"/>
                  <a:pt x="25" y="96"/>
                  <a:pt x="25" y="96"/>
                </a:cubicBezTo>
                <a:cubicBezTo>
                  <a:pt x="24" y="97"/>
                  <a:pt x="22" y="97"/>
                  <a:pt x="21" y="98"/>
                </a:cubicBezTo>
                <a:cubicBezTo>
                  <a:pt x="21" y="98"/>
                  <a:pt x="21" y="98"/>
                  <a:pt x="20" y="98"/>
                </a:cubicBezTo>
                <a:cubicBezTo>
                  <a:pt x="20" y="98"/>
                  <a:pt x="19" y="99"/>
                  <a:pt x="19" y="99"/>
                </a:cubicBezTo>
                <a:cubicBezTo>
                  <a:pt x="19" y="99"/>
                  <a:pt x="19" y="99"/>
                  <a:pt x="19" y="99"/>
                </a:cubicBezTo>
                <a:cubicBezTo>
                  <a:pt x="7" y="105"/>
                  <a:pt x="0" y="114"/>
                  <a:pt x="0" y="123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1" y="149"/>
                  <a:pt x="1" y="149"/>
                </a:cubicBezTo>
                <a:cubicBezTo>
                  <a:pt x="1" y="149"/>
                  <a:pt x="1" y="149"/>
                  <a:pt x="1" y="149"/>
                </a:cubicBezTo>
                <a:cubicBezTo>
                  <a:pt x="113" y="149"/>
                  <a:pt x="113" y="149"/>
                  <a:pt x="113" y="149"/>
                </a:cubicBezTo>
                <a:cubicBezTo>
                  <a:pt x="113" y="149"/>
                  <a:pt x="113" y="148"/>
                  <a:pt x="113" y="148"/>
                </a:cubicBezTo>
                <a:cubicBezTo>
                  <a:pt x="113" y="147"/>
                  <a:pt x="114" y="147"/>
                  <a:pt x="114" y="147"/>
                </a:cubicBezTo>
                <a:cubicBezTo>
                  <a:pt x="114" y="123"/>
                  <a:pt x="114" y="123"/>
                  <a:pt x="114" y="123"/>
                </a:cubicBezTo>
                <a:cubicBezTo>
                  <a:pt x="114" y="114"/>
                  <a:pt x="107" y="105"/>
                  <a:pt x="95" y="99"/>
                </a:cubicBezTo>
                <a:close/>
                <a:moveTo>
                  <a:pt x="59" y="7"/>
                </a:moveTo>
                <a:cubicBezTo>
                  <a:pt x="70" y="8"/>
                  <a:pt x="78" y="17"/>
                  <a:pt x="82" y="28"/>
                </a:cubicBezTo>
                <a:cubicBezTo>
                  <a:pt x="77" y="20"/>
                  <a:pt x="69" y="14"/>
                  <a:pt x="59" y="12"/>
                </a:cubicBezTo>
                <a:cubicBezTo>
                  <a:pt x="47" y="11"/>
                  <a:pt x="36" y="17"/>
                  <a:pt x="30" y="26"/>
                </a:cubicBezTo>
                <a:cubicBezTo>
                  <a:pt x="34" y="13"/>
                  <a:pt x="46" y="5"/>
                  <a:pt x="59" y="7"/>
                </a:cubicBezTo>
                <a:close/>
                <a:moveTo>
                  <a:pt x="40" y="74"/>
                </a:moveTo>
                <a:cubicBezTo>
                  <a:pt x="40" y="73"/>
                  <a:pt x="40" y="73"/>
                  <a:pt x="40" y="73"/>
                </a:cubicBezTo>
                <a:cubicBezTo>
                  <a:pt x="37" y="69"/>
                  <a:pt x="34" y="65"/>
                  <a:pt x="33" y="61"/>
                </a:cubicBezTo>
                <a:cubicBezTo>
                  <a:pt x="32" y="56"/>
                  <a:pt x="32" y="52"/>
                  <a:pt x="33" y="47"/>
                </a:cubicBezTo>
                <a:cubicBezTo>
                  <a:pt x="34" y="39"/>
                  <a:pt x="37" y="32"/>
                  <a:pt x="43" y="25"/>
                </a:cubicBezTo>
                <a:cubicBezTo>
                  <a:pt x="44" y="28"/>
                  <a:pt x="46" y="30"/>
                  <a:pt x="48" y="33"/>
                </a:cubicBezTo>
                <a:cubicBezTo>
                  <a:pt x="51" y="37"/>
                  <a:pt x="56" y="41"/>
                  <a:pt x="62" y="42"/>
                </a:cubicBezTo>
                <a:cubicBezTo>
                  <a:pt x="59" y="40"/>
                  <a:pt x="55" y="37"/>
                  <a:pt x="52" y="32"/>
                </a:cubicBezTo>
                <a:cubicBezTo>
                  <a:pt x="52" y="31"/>
                  <a:pt x="51" y="30"/>
                  <a:pt x="50" y="29"/>
                </a:cubicBezTo>
                <a:cubicBezTo>
                  <a:pt x="51" y="30"/>
                  <a:pt x="52" y="31"/>
                  <a:pt x="53" y="32"/>
                </a:cubicBezTo>
                <a:cubicBezTo>
                  <a:pt x="62" y="39"/>
                  <a:pt x="73" y="42"/>
                  <a:pt x="77" y="43"/>
                </a:cubicBezTo>
                <a:cubicBezTo>
                  <a:pt x="72" y="40"/>
                  <a:pt x="68" y="37"/>
                  <a:pt x="64" y="33"/>
                </a:cubicBezTo>
                <a:cubicBezTo>
                  <a:pt x="70" y="36"/>
                  <a:pt x="75" y="39"/>
                  <a:pt x="80" y="47"/>
                </a:cubicBezTo>
                <a:cubicBezTo>
                  <a:pt x="80" y="47"/>
                  <a:pt x="80" y="47"/>
                  <a:pt x="80" y="47"/>
                </a:cubicBezTo>
                <a:cubicBezTo>
                  <a:pt x="80" y="56"/>
                  <a:pt x="74" y="64"/>
                  <a:pt x="67" y="68"/>
                </a:cubicBezTo>
                <a:cubicBezTo>
                  <a:pt x="66" y="66"/>
                  <a:pt x="64" y="65"/>
                  <a:pt x="62" y="65"/>
                </a:cubicBezTo>
                <a:cubicBezTo>
                  <a:pt x="59" y="65"/>
                  <a:pt x="56" y="67"/>
                  <a:pt x="56" y="70"/>
                </a:cubicBezTo>
                <a:cubicBezTo>
                  <a:pt x="56" y="72"/>
                  <a:pt x="59" y="74"/>
                  <a:pt x="62" y="74"/>
                </a:cubicBezTo>
                <a:cubicBezTo>
                  <a:pt x="65" y="74"/>
                  <a:pt x="67" y="72"/>
                  <a:pt x="67" y="70"/>
                </a:cubicBezTo>
                <a:cubicBezTo>
                  <a:pt x="67" y="69"/>
                  <a:pt x="67" y="69"/>
                  <a:pt x="67" y="69"/>
                </a:cubicBezTo>
                <a:cubicBezTo>
                  <a:pt x="75" y="65"/>
                  <a:pt x="80" y="58"/>
                  <a:pt x="81" y="50"/>
                </a:cubicBezTo>
                <a:cubicBezTo>
                  <a:pt x="81" y="50"/>
                  <a:pt x="81" y="50"/>
                  <a:pt x="81" y="50"/>
                </a:cubicBezTo>
                <a:cubicBezTo>
                  <a:pt x="82" y="52"/>
                  <a:pt x="82" y="54"/>
                  <a:pt x="82" y="57"/>
                </a:cubicBezTo>
                <a:cubicBezTo>
                  <a:pt x="81" y="62"/>
                  <a:pt x="78" y="68"/>
                  <a:pt x="74" y="73"/>
                </a:cubicBezTo>
                <a:cubicBezTo>
                  <a:pt x="74" y="73"/>
                  <a:pt x="74" y="73"/>
                  <a:pt x="73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68" y="80"/>
                  <a:pt x="63" y="84"/>
                  <a:pt x="59" y="85"/>
                </a:cubicBezTo>
                <a:cubicBezTo>
                  <a:pt x="58" y="85"/>
                  <a:pt x="58" y="86"/>
                  <a:pt x="57" y="85"/>
                </a:cubicBezTo>
                <a:cubicBezTo>
                  <a:pt x="57" y="85"/>
                  <a:pt x="56" y="85"/>
                  <a:pt x="56" y="85"/>
                </a:cubicBezTo>
                <a:cubicBezTo>
                  <a:pt x="52" y="85"/>
                  <a:pt x="47" y="81"/>
                  <a:pt x="42" y="76"/>
                </a:cubicBezTo>
                <a:cubicBezTo>
                  <a:pt x="42" y="75"/>
                  <a:pt x="41" y="74"/>
                  <a:pt x="40" y="74"/>
                </a:cubicBezTo>
                <a:close/>
                <a:moveTo>
                  <a:pt x="79" y="99"/>
                </a:moveTo>
                <a:cubicBezTo>
                  <a:pt x="78" y="99"/>
                  <a:pt x="78" y="99"/>
                  <a:pt x="78" y="100"/>
                </a:cubicBezTo>
                <a:cubicBezTo>
                  <a:pt x="72" y="106"/>
                  <a:pt x="65" y="113"/>
                  <a:pt x="57" y="113"/>
                </a:cubicBezTo>
                <a:cubicBezTo>
                  <a:pt x="50" y="113"/>
                  <a:pt x="43" y="107"/>
                  <a:pt x="37" y="101"/>
                </a:cubicBezTo>
                <a:cubicBezTo>
                  <a:pt x="37" y="100"/>
                  <a:pt x="37" y="100"/>
                  <a:pt x="36" y="100"/>
                </a:cubicBezTo>
                <a:cubicBezTo>
                  <a:pt x="35" y="98"/>
                  <a:pt x="33" y="97"/>
                  <a:pt x="32" y="95"/>
                </a:cubicBezTo>
                <a:cubicBezTo>
                  <a:pt x="35" y="94"/>
                  <a:pt x="38" y="94"/>
                  <a:pt x="41" y="93"/>
                </a:cubicBezTo>
                <a:cubicBezTo>
                  <a:pt x="41" y="93"/>
                  <a:pt x="42" y="93"/>
                  <a:pt x="42" y="93"/>
                </a:cubicBezTo>
                <a:cubicBezTo>
                  <a:pt x="42" y="93"/>
                  <a:pt x="42" y="93"/>
                  <a:pt x="42" y="92"/>
                </a:cubicBezTo>
                <a:cubicBezTo>
                  <a:pt x="42" y="92"/>
                  <a:pt x="42" y="92"/>
                  <a:pt x="42" y="92"/>
                </a:cubicBezTo>
                <a:cubicBezTo>
                  <a:pt x="42" y="92"/>
                  <a:pt x="42" y="92"/>
                  <a:pt x="42" y="91"/>
                </a:cubicBezTo>
                <a:cubicBezTo>
                  <a:pt x="42" y="91"/>
                  <a:pt x="42" y="91"/>
                  <a:pt x="42" y="91"/>
                </a:cubicBezTo>
                <a:cubicBezTo>
                  <a:pt x="43" y="90"/>
                  <a:pt x="43" y="88"/>
                  <a:pt x="43" y="86"/>
                </a:cubicBezTo>
                <a:cubicBezTo>
                  <a:pt x="43" y="83"/>
                  <a:pt x="43" y="80"/>
                  <a:pt x="42" y="78"/>
                </a:cubicBezTo>
                <a:cubicBezTo>
                  <a:pt x="46" y="81"/>
                  <a:pt x="50" y="84"/>
                  <a:pt x="53" y="86"/>
                </a:cubicBezTo>
                <a:cubicBezTo>
                  <a:pt x="55" y="86"/>
                  <a:pt x="56" y="87"/>
                  <a:pt x="57" y="87"/>
                </a:cubicBezTo>
                <a:cubicBezTo>
                  <a:pt x="57" y="87"/>
                  <a:pt x="57" y="87"/>
                  <a:pt x="57" y="87"/>
                </a:cubicBezTo>
                <a:cubicBezTo>
                  <a:pt x="59" y="87"/>
                  <a:pt x="61" y="86"/>
                  <a:pt x="62" y="85"/>
                </a:cubicBezTo>
                <a:cubicBezTo>
                  <a:pt x="66" y="83"/>
                  <a:pt x="69" y="80"/>
                  <a:pt x="73" y="76"/>
                </a:cubicBezTo>
                <a:cubicBezTo>
                  <a:pt x="73" y="79"/>
                  <a:pt x="73" y="85"/>
                  <a:pt x="73" y="85"/>
                </a:cubicBezTo>
                <a:cubicBezTo>
                  <a:pt x="73" y="85"/>
                  <a:pt x="73" y="90"/>
                  <a:pt x="74" y="92"/>
                </a:cubicBezTo>
                <a:cubicBezTo>
                  <a:pt x="74" y="92"/>
                  <a:pt x="74" y="92"/>
                  <a:pt x="74" y="92"/>
                </a:cubicBezTo>
                <a:cubicBezTo>
                  <a:pt x="74" y="92"/>
                  <a:pt x="74" y="92"/>
                  <a:pt x="74" y="92"/>
                </a:cubicBezTo>
                <a:cubicBezTo>
                  <a:pt x="74" y="93"/>
                  <a:pt x="74" y="93"/>
                  <a:pt x="74" y="93"/>
                </a:cubicBezTo>
                <a:cubicBezTo>
                  <a:pt x="74" y="93"/>
                  <a:pt x="75" y="93"/>
                  <a:pt x="75" y="93"/>
                </a:cubicBezTo>
                <a:cubicBezTo>
                  <a:pt x="75" y="93"/>
                  <a:pt x="75" y="94"/>
                  <a:pt x="76" y="94"/>
                </a:cubicBezTo>
                <a:cubicBezTo>
                  <a:pt x="78" y="94"/>
                  <a:pt x="80" y="94"/>
                  <a:pt x="82" y="95"/>
                </a:cubicBezTo>
                <a:cubicBezTo>
                  <a:pt x="81" y="96"/>
                  <a:pt x="80" y="98"/>
                  <a:pt x="79" y="99"/>
                </a:cubicBezTo>
                <a:close/>
              </a:path>
            </a:pathLst>
          </a:custGeom>
          <a:solidFill>
            <a:srgbClr val="FEFAB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5875" name="Freeform 26"/>
          <p:cNvSpPr>
            <a:spLocks noEditPoints="1"/>
          </p:cNvSpPr>
          <p:nvPr/>
        </p:nvSpPr>
        <p:spPr>
          <a:xfrm>
            <a:off x="1138238" y="2803208"/>
            <a:ext cx="214312" cy="255587"/>
          </a:xfrm>
          <a:custGeom>
            <a:avLst/>
            <a:gdLst/>
            <a:ahLst/>
            <a:cxnLst>
              <a:cxn ang="0">
                <a:pos x="19893" y="163165"/>
              </a:cxn>
              <a:cxn ang="0">
                <a:pos x="23510" y="219366"/>
              </a:cxn>
              <a:cxn ang="0">
                <a:pos x="23510" y="110589"/>
              </a:cxn>
              <a:cxn ang="0">
                <a:pos x="28936" y="235683"/>
              </a:cxn>
              <a:cxn ang="0">
                <a:pos x="23510" y="199424"/>
              </a:cxn>
              <a:cxn ang="0">
                <a:pos x="182661" y="203050"/>
              </a:cxn>
              <a:cxn ang="0">
                <a:pos x="182661" y="99712"/>
              </a:cxn>
              <a:cxn ang="0">
                <a:pos x="193513" y="230244"/>
              </a:cxn>
              <a:cxn ang="0">
                <a:pos x="0" y="230244"/>
              </a:cxn>
              <a:cxn ang="0">
                <a:pos x="132022" y="5438"/>
              </a:cxn>
              <a:cxn ang="0">
                <a:pos x="206172" y="112402"/>
              </a:cxn>
              <a:cxn ang="0">
                <a:pos x="124788" y="87021"/>
              </a:cxn>
              <a:cxn ang="0">
                <a:pos x="85001" y="87021"/>
              </a:cxn>
              <a:cxn ang="0">
                <a:pos x="95852" y="72518"/>
              </a:cxn>
              <a:cxn ang="0">
                <a:pos x="108512" y="85208"/>
              </a:cxn>
              <a:cxn ang="0">
                <a:pos x="141065" y="50762"/>
              </a:cxn>
              <a:cxn ang="0">
                <a:pos x="135640" y="45323"/>
              </a:cxn>
              <a:cxn ang="0">
                <a:pos x="133831" y="45323"/>
              </a:cxn>
              <a:cxn ang="0">
                <a:pos x="128405" y="45323"/>
              </a:cxn>
              <a:cxn ang="0">
                <a:pos x="124788" y="48949"/>
              </a:cxn>
              <a:cxn ang="0">
                <a:pos x="122980" y="54388"/>
              </a:cxn>
              <a:cxn ang="0">
                <a:pos x="122980" y="58014"/>
              </a:cxn>
              <a:cxn ang="0">
                <a:pos x="124788" y="61640"/>
              </a:cxn>
              <a:cxn ang="0">
                <a:pos x="128405" y="63453"/>
              </a:cxn>
              <a:cxn ang="0">
                <a:pos x="130214" y="63453"/>
              </a:cxn>
              <a:cxn ang="0">
                <a:pos x="133831" y="63453"/>
              </a:cxn>
              <a:cxn ang="0">
                <a:pos x="135640" y="63453"/>
              </a:cxn>
              <a:cxn ang="0">
                <a:pos x="139257" y="61640"/>
              </a:cxn>
              <a:cxn ang="0">
                <a:pos x="141065" y="58014"/>
              </a:cxn>
              <a:cxn ang="0">
                <a:pos x="168193" y="81582"/>
              </a:cxn>
              <a:cxn ang="0">
                <a:pos x="115746" y="10877"/>
              </a:cxn>
              <a:cxn ang="0">
                <a:pos x="113937" y="21755"/>
              </a:cxn>
              <a:cxn ang="0">
                <a:pos x="130214" y="19942"/>
              </a:cxn>
              <a:cxn ang="0">
                <a:pos x="166385" y="74330"/>
              </a:cxn>
              <a:cxn ang="0">
                <a:pos x="168193" y="81582"/>
              </a:cxn>
              <a:cxn ang="0">
                <a:pos x="200747" y="190359"/>
              </a:cxn>
              <a:cxn ang="0">
                <a:pos x="175427" y="232057"/>
              </a:cxn>
              <a:cxn ang="0">
                <a:pos x="141065" y="235683"/>
              </a:cxn>
              <a:cxn ang="0">
                <a:pos x="19893" y="143223"/>
              </a:cxn>
              <a:cxn ang="0">
                <a:pos x="180853" y="228431"/>
              </a:cxn>
              <a:cxn ang="0">
                <a:pos x="115746" y="106964"/>
              </a:cxn>
              <a:cxn ang="0">
                <a:pos x="141065" y="106964"/>
              </a:cxn>
              <a:cxn ang="0">
                <a:pos x="110320" y="235683"/>
              </a:cxn>
              <a:cxn ang="0">
                <a:pos x="135640" y="110589"/>
              </a:cxn>
              <a:cxn ang="0">
                <a:pos x="182661" y="137784"/>
              </a:cxn>
              <a:cxn ang="0">
                <a:pos x="186278" y="117841"/>
              </a:cxn>
              <a:cxn ang="0">
                <a:pos x="41596" y="110589"/>
              </a:cxn>
              <a:cxn ang="0">
                <a:pos x="41596" y="110589"/>
              </a:cxn>
              <a:cxn ang="0">
                <a:pos x="48830" y="232057"/>
              </a:cxn>
              <a:cxn ang="0">
                <a:pos x="54256" y="232057"/>
              </a:cxn>
              <a:cxn ang="0">
                <a:pos x="65107" y="110589"/>
              </a:cxn>
              <a:cxn ang="0">
                <a:pos x="97660" y="110589"/>
              </a:cxn>
              <a:cxn ang="0">
                <a:pos x="85001" y="232057"/>
              </a:cxn>
              <a:cxn ang="0">
                <a:pos x="151916" y="159539"/>
              </a:cxn>
            </a:cxnLst>
            <a:pathLst>
              <a:path w="118" h="141">
                <a:moveTo>
                  <a:pt x="11" y="93"/>
                </a:moveTo>
                <a:cubicBezTo>
                  <a:pt x="13" y="93"/>
                  <a:pt x="13" y="93"/>
                  <a:pt x="13" y="93"/>
                </a:cubicBezTo>
                <a:cubicBezTo>
                  <a:pt x="13" y="100"/>
                  <a:pt x="13" y="100"/>
                  <a:pt x="13" y="100"/>
                </a:cubicBezTo>
                <a:cubicBezTo>
                  <a:pt x="11" y="100"/>
                  <a:pt x="11" y="100"/>
                  <a:pt x="11" y="100"/>
                </a:cubicBezTo>
                <a:lnTo>
                  <a:pt x="11" y="93"/>
                </a:lnTo>
                <a:close/>
                <a:moveTo>
                  <a:pt x="11" y="90"/>
                </a:moveTo>
                <a:cubicBezTo>
                  <a:pt x="13" y="90"/>
                  <a:pt x="13" y="90"/>
                  <a:pt x="13" y="90"/>
                </a:cubicBezTo>
                <a:cubicBezTo>
                  <a:pt x="13" y="82"/>
                  <a:pt x="13" y="82"/>
                  <a:pt x="13" y="82"/>
                </a:cubicBezTo>
                <a:cubicBezTo>
                  <a:pt x="11" y="82"/>
                  <a:pt x="11" y="82"/>
                  <a:pt x="11" y="82"/>
                </a:cubicBezTo>
                <a:lnTo>
                  <a:pt x="11" y="90"/>
                </a:lnTo>
                <a:close/>
                <a:moveTo>
                  <a:pt x="11" y="121"/>
                </a:moveTo>
                <a:cubicBezTo>
                  <a:pt x="13" y="121"/>
                  <a:pt x="13" y="121"/>
                  <a:pt x="13" y="121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1" y="113"/>
                  <a:pt x="11" y="113"/>
                  <a:pt x="11" y="113"/>
                </a:cubicBezTo>
                <a:lnTo>
                  <a:pt x="11" y="121"/>
                </a:lnTo>
                <a:close/>
                <a:moveTo>
                  <a:pt x="13" y="65"/>
                </a:moveTo>
                <a:cubicBezTo>
                  <a:pt x="13" y="64"/>
                  <a:pt x="14" y="63"/>
                  <a:pt x="14" y="63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2"/>
                  <a:pt x="11" y="64"/>
                  <a:pt x="11" y="65"/>
                </a:cubicBezTo>
                <a:cubicBezTo>
                  <a:pt x="11" y="69"/>
                  <a:pt x="11" y="69"/>
                  <a:pt x="11" y="69"/>
                </a:cubicBezTo>
                <a:cubicBezTo>
                  <a:pt x="13" y="69"/>
                  <a:pt x="13" y="69"/>
                  <a:pt x="13" y="69"/>
                </a:cubicBezTo>
                <a:lnTo>
                  <a:pt x="13" y="65"/>
                </a:lnTo>
                <a:close/>
                <a:moveTo>
                  <a:pt x="11" y="124"/>
                </a:moveTo>
                <a:cubicBezTo>
                  <a:pt x="11" y="127"/>
                  <a:pt x="14" y="129"/>
                  <a:pt x="16" y="130"/>
                </a:cubicBezTo>
                <a:cubicBezTo>
                  <a:pt x="17" y="128"/>
                  <a:pt x="17" y="128"/>
                  <a:pt x="17" y="128"/>
                </a:cubicBezTo>
                <a:cubicBezTo>
                  <a:pt x="15" y="127"/>
                  <a:pt x="13" y="126"/>
                  <a:pt x="13" y="124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11" y="124"/>
                  <a:pt x="11" y="124"/>
                  <a:pt x="11" y="124"/>
                </a:cubicBezTo>
                <a:close/>
                <a:moveTo>
                  <a:pt x="11" y="110"/>
                </a:moveTo>
                <a:cubicBezTo>
                  <a:pt x="13" y="110"/>
                  <a:pt x="13" y="110"/>
                  <a:pt x="13" y="110"/>
                </a:cubicBezTo>
                <a:cubicBezTo>
                  <a:pt x="13" y="103"/>
                  <a:pt x="13" y="103"/>
                  <a:pt x="13" y="103"/>
                </a:cubicBezTo>
                <a:cubicBezTo>
                  <a:pt x="11" y="103"/>
                  <a:pt x="11" y="103"/>
                  <a:pt x="11" y="103"/>
                </a:cubicBezTo>
                <a:lnTo>
                  <a:pt x="11" y="110"/>
                </a:lnTo>
                <a:close/>
                <a:moveTo>
                  <a:pt x="103" y="116"/>
                </a:moveTo>
                <a:cubicBezTo>
                  <a:pt x="101" y="116"/>
                  <a:pt x="101" y="116"/>
                  <a:pt x="101" y="116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83" y="112"/>
                  <a:pt x="83" y="112"/>
                  <a:pt x="83" y="112"/>
                </a:cubicBezTo>
                <a:cubicBezTo>
                  <a:pt x="73" y="112"/>
                  <a:pt x="65" y="104"/>
                  <a:pt x="65" y="94"/>
                </a:cubicBezTo>
                <a:cubicBezTo>
                  <a:pt x="65" y="84"/>
                  <a:pt x="73" y="76"/>
                  <a:pt x="83" y="76"/>
                </a:cubicBezTo>
                <a:cubicBezTo>
                  <a:pt x="107" y="76"/>
                  <a:pt x="107" y="76"/>
                  <a:pt x="107" y="76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58"/>
                  <a:pt x="104" y="55"/>
                  <a:pt x="101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0" y="55"/>
                  <a:pt x="7" y="58"/>
                  <a:pt x="7" y="62"/>
                </a:cubicBezTo>
                <a:cubicBezTo>
                  <a:pt x="7" y="127"/>
                  <a:pt x="7" y="127"/>
                  <a:pt x="7" y="127"/>
                </a:cubicBezTo>
                <a:cubicBezTo>
                  <a:pt x="7" y="131"/>
                  <a:pt x="10" y="134"/>
                  <a:pt x="14" y="134"/>
                </a:cubicBezTo>
                <a:cubicBezTo>
                  <a:pt x="101" y="134"/>
                  <a:pt x="101" y="134"/>
                  <a:pt x="101" y="134"/>
                </a:cubicBezTo>
                <a:cubicBezTo>
                  <a:pt x="104" y="134"/>
                  <a:pt x="107" y="131"/>
                  <a:pt x="107" y="127"/>
                </a:cubicBezTo>
                <a:cubicBezTo>
                  <a:pt x="107" y="113"/>
                  <a:pt x="107" y="113"/>
                  <a:pt x="107" y="113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14" y="127"/>
                  <a:pt x="114" y="127"/>
                  <a:pt x="114" y="127"/>
                </a:cubicBezTo>
                <a:cubicBezTo>
                  <a:pt x="114" y="135"/>
                  <a:pt x="108" y="141"/>
                  <a:pt x="101" y="141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6" y="141"/>
                  <a:pt x="0" y="135"/>
                  <a:pt x="0" y="127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54"/>
                  <a:pt x="6" y="48"/>
                  <a:pt x="14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22" y="45"/>
                  <a:pt x="22" y="45"/>
                  <a:pt x="22" y="45"/>
                </a:cubicBezTo>
                <a:cubicBezTo>
                  <a:pt x="64" y="3"/>
                  <a:pt x="64" y="3"/>
                  <a:pt x="64" y="3"/>
                </a:cubicBezTo>
                <a:cubicBezTo>
                  <a:pt x="66" y="0"/>
                  <a:pt x="70" y="0"/>
                  <a:pt x="73" y="3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04" y="34"/>
                  <a:pt x="104" y="38"/>
                  <a:pt x="101" y="41"/>
                </a:cubicBezTo>
                <a:cubicBezTo>
                  <a:pt x="96" y="46"/>
                  <a:pt x="96" y="46"/>
                  <a:pt x="96" y="46"/>
                </a:cubicBezTo>
                <a:cubicBezTo>
                  <a:pt x="94" y="48"/>
                  <a:pt x="94" y="48"/>
                  <a:pt x="94" y="48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08" y="48"/>
                  <a:pt x="114" y="54"/>
                  <a:pt x="114" y="62"/>
                </a:cubicBezTo>
                <a:cubicBezTo>
                  <a:pt x="114" y="76"/>
                  <a:pt x="114" y="76"/>
                  <a:pt x="114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8" y="112"/>
                  <a:pt x="118" y="112"/>
                  <a:pt x="118" y="112"/>
                </a:cubicBezTo>
                <a:cubicBezTo>
                  <a:pt x="103" y="112"/>
                  <a:pt x="103" y="112"/>
                  <a:pt x="103" y="112"/>
                </a:cubicBezTo>
                <a:lnTo>
                  <a:pt x="103" y="116"/>
                </a:lnTo>
                <a:close/>
                <a:moveTo>
                  <a:pt x="69" y="48"/>
                </a:moveTo>
                <a:cubicBezTo>
                  <a:pt x="69" y="47"/>
                  <a:pt x="69" y="46"/>
                  <a:pt x="69" y="45"/>
                </a:cubicBezTo>
                <a:cubicBezTo>
                  <a:pt x="69" y="42"/>
                  <a:pt x="68" y="40"/>
                  <a:pt x="66" y="38"/>
                </a:cubicBezTo>
                <a:cubicBezTo>
                  <a:pt x="60" y="32"/>
                  <a:pt x="50" y="33"/>
                  <a:pt x="44" y="39"/>
                </a:cubicBezTo>
                <a:cubicBezTo>
                  <a:pt x="42" y="41"/>
                  <a:pt x="41" y="43"/>
                  <a:pt x="40" y="45"/>
                </a:cubicBezTo>
                <a:cubicBezTo>
                  <a:pt x="40" y="46"/>
                  <a:pt x="39" y="47"/>
                  <a:pt x="39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7"/>
                  <a:pt x="47" y="46"/>
                  <a:pt x="48" y="45"/>
                </a:cubicBezTo>
                <a:cubicBezTo>
                  <a:pt x="48" y="45"/>
                  <a:pt x="48" y="44"/>
                  <a:pt x="48" y="44"/>
                </a:cubicBezTo>
                <a:cubicBezTo>
                  <a:pt x="46" y="42"/>
                  <a:pt x="46" y="42"/>
                  <a:pt x="46" y="42"/>
                </a:cubicBezTo>
                <a:cubicBezTo>
                  <a:pt x="48" y="41"/>
                  <a:pt x="48" y="41"/>
                  <a:pt x="48" y="41"/>
                </a:cubicBez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2" y="41"/>
                  <a:pt x="53" y="40"/>
                </a:cubicBezTo>
                <a:cubicBezTo>
                  <a:pt x="54" y="43"/>
                  <a:pt x="54" y="43"/>
                  <a:pt x="54" y="43"/>
                </a:cubicBezTo>
                <a:cubicBezTo>
                  <a:pt x="54" y="43"/>
                  <a:pt x="52" y="43"/>
                  <a:pt x="51" y="45"/>
                </a:cubicBezTo>
                <a:cubicBezTo>
                  <a:pt x="51" y="45"/>
                  <a:pt x="51" y="45"/>
                  <a:pt x="51" y="45"/>
                </a:cubicBezTo>
                <a:cubicBezTo>
                  <a:pt x="50" y="46"/>
                  <a:pt x="50" y="47"/>
                  <a:pt x="50" y="47"/>
                </a:cubicBezTo>
                <a:cubicBezTo>
                  <a:pt x="51" y="48"/>
                  <a:pt x="52" y="48"/>
                  <a:pt x="54" y="47"/>
                </a:cubicBezTo>
                <a:cubicBezTo>
                  <a:pt x="57" y="45"/>
                  <a:pt x="59" y="45"/>
                  <a:pt x="60" y="47"/>
                </a:cubicBezTo>
                <a:cubicBezTo>
                  <a:pt x="61" y="47"/>
                  <a:pt x="61" y="48"/>
                  <a:pt x="61" y="48"/>
                </a:cubicBezTo>
                <a:lnTo>
                  <a:pt x="69" y="48"/>
                </a:lnTo>
                <a:close/>
                <a:moveTo>
                  <a:pt x="79" y="30"/>
                </a:moveTo>
                <a:cubicBezTo>
                  <a:pt x="79" y="30"/>
                  <a:pt x="79" y="29"/>
                  <a:pt x="79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7"/>
                  <a:pt x="77" y="26"/>
                  <a:pt x="77" y="26"/>
                </a:cubicBezTo>
                <a:cubicBezTo>
                  <a:pt x="77" y="26"/>
                  <a:pt x="76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3" y="24"/>
                  <a:pt x="73" y="24"/>
                  <a:pt x="73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5"/>
                  <a:pt x="72" y="25"/>
                  <a:pt x="72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5"/>
                  <a:pt x="72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0" y="25"/>
                  <a:pt x="70" y="25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69" y="26"/>
                  <a:pt x="69" y="26"/>
                </a:cubicBezTo>
                <a:cubicBezTo>
                  <a:pt x="69" y="26"/>
                  <a:pt x="69" y="27"/>
                  <a:pt x="69" y="27"/>
                </a:cubicBezTo>
                <a:cubicBezTo>
                  <a:pt x="69" y="27"/>
                  <a:pt x="69" y="27"/>
                  <a:pt x="69" y="27"/>
                </a:cubicBezTo>
                <a:cubicBezTo>
                  <a:pt x="68" y="27"/>
                  <a:pt x="68" y="27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9"/>
                  <a:pt x="68" y="29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3"/>
                  <a:pt x="68" y="33"/>
                </a:cubicBezTo>
                <a:cubicBezTo>
                  <a:pt x="68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70" y="34"/>
                  <a:pt x="70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70" y="34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3" y="35"/>
                  <a:pt x="73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35"/>
                  <a:pt x="73" y="36"/>
                  <a:pt x="73" y="36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4"/>
                </a:cubicBezTo>
                <a:cubicBezTo>
                  <a:pt x="76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8" y="33"/>
                  <a:pt x="78" y="33"/>
                </a:cubicBezTo>
                <a:cubicBezTo>
                  <a:pt x="78" y="33"/>
                  <a:pt x="78" y="33"/>
                  <a:pt x="78" y="33"/>
                </a:cubicBezTo>
                <a:cubicBezTo>
                  <a:pt x="78" y="33"/>
                  <a:pt x="78" y="33"/>
                  <a:pt x="78" y="32"/>
                </a:cubicBezTo>
                <a:cubicBezTo>
                  <a:pt x="78" y="32"/>
                  <a:pt x="78" y="32"/>
                  <a:pt x="78" y="32"/>
                </a:cubicBezTo>
                <a:cubicBezTo>
                  <a:pt x="78" y="32"/>
                  <a:pt x="78" y="32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1"/>
                  <a:pt x="79" y="31"/>
                  <a:pt x="79" y="30"/>
                </a:cubicBezTo>
                <a:cubicBezTo>
                  <a:pt x="79" y="30"/>
                  <a:pt x="79" y="30"/>
                  <a:pt x="79" y="30"/>
                </a:cubicBezTo>
                <a:close/>
                <a:moveTo>
                  <a:pt x="93" y="45"/>
                </a:moveTo>
                <a:cubicBezTo>
                  <a:pt x="99" y="39"/>
                  <a:pt x="99" y="39"/>
                  <a:pt x="99" y="39"/>
                </a:cubicBezTo>
                <a:cubicBezTo>
                  <a:pt x="99" y="39"/>
                  <a:pt x="99" y="39"/>
                  <a:pt x="99" y="39"/>
                </a:cubicBezTo>
                <a:cubicBezTo>
                  <a:pt x="100" y="38"/>
                  <a:pt x="100" y="35"/>
                  <a:pt x="99" y="34"/>
                </a:cubicBezTo>
                <a:cubicBezTo>
                  <a:pt x="71" y="6"/>
                  <a:pt x="71" y="6"/>
                  <a:pt x="71" y="6"/>
                </a:cubicBezTo>
                <a:cubicBezTo>
                  <a:pt x="69" y="4"/>
                  <a:pt x="67" y="4"/>
                  <a:pt x="65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26" y="45"/>
                  <a:pt x="26" y="45"/>
                  <a:pt x="26" y="45"/>
                </a:cubicBezTo>
                <a:cubicBezTo>
                  <a:pt x="23" y="48"/>
                  <a:pt x="23" y="48"/>
                  <a:pt x="23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0" y="45"/>
                  <a:pt x="30" y="45"/>
                  <a:pt x="30" y="45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4" y="12"/>
                  <a:pt x="64" y="12"/>
                </a:cubicBezTo>
                <a:cubicBezTo>
                  <a:pt x="64" y="12"/>
                  <a:pt x="64" y="13"/>
                  <a:pt x="64" y="13"/>
                </a:cubicBezTo>
                <a:cubicBezTo>
                  <a:pt x="66" y="14"/>
                  <a:pt x="69" y="14"/>
                  <a:pt x="71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1"/>
                  <a:pt x="72" y="11"/>
                  <a:pt x="72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3"/>
                  <a:pt x="93" y="33"/>
                  <a:pt x="93" y="33"/>
                </a:cubicBezTo>
                <a:cubicBezTo>
                  <a:pt x="92" y="33"/>
                  <a:pt x="92" y="33"/>
                  <a:pt x="92" y="34"/>
                </a:cubicBezTo>
                <a:cubicBezTo>
                  <a:pt x="90" y="35"/>
                  <a:pt x="90" y="38"/>
                  <a:pt x="91" y="40"/>
                </a:cubicBezTo>
                <a:cubicBezTo>
                  <a:pt x="92" y="40"/>
                  <a:pt x="92" y="40"/>
                  <a:pt x="92" y="41"/>
                </a:cubicBezTo>
                <a:cubicBezTo>
                  <a:pt x="92" y="41"/>
                  <a:pt x="93" y="41"/>
                  <a:pt x="93" y="41"/>
                </a:cubicBezTo>
                <a:cubicBezTo>
                  <a:pt x="93" y="41"/>
                  <a:pt x="93" y="41"/>
                  <a:pt x="92" y="41"/>
                </a:cubicBezTo>
                <a:cubicBezTo>
                  <a:pt x="89" y="45"/>
                  <a:pt x="89" y="45"/>
                  <a:pt x="89" y="45"/>
                </a:cubicBezTo>
                <a:cubicBezTo>
                  <a:pt x="86" y="48"/>
                  <a:pt x="86" y="48"/>
                  <a:pt x="86" y="48"/>
                </a:cubicBezTo>
                <a:cubicBezTo>
                  <a:pt x="90" y="48"/>
                  <a:pt x="90" y="48"/>
                  <a:pt x="90" y="48"/>
                </a:cubicBezTo>
                <a:lnTo>
                  <a:pt x="93" y="45"/>
                </a:lnTo>
                <a:close/>
                <a:moveTo>
                  <a:pt x="111" y="105"/>
                </a:moveTo>
                <a:cubicBezTo>
                  <a:pt x="111" y="84"/>
                  <a:pt x="111" y="84"/>
                  <a:pt x="111" y="84"/>
                </a:cubicBezTo>
                <a:cubicBezTo>
                  <a:pt x="83" y="84"/>
                  <a:pt x="83" y="84"/>
                  <a:pt x="83" y="84"/>
                </a:cubicBezTo>
                <a:cubicBezTo>
                  <a:pt x="77" y="84"/>
                  <a:pt x="72" y="88"/>
                  <a:pt x="72" y="94"/>
                </a:cubicBezTo>
                <a:cubicBezTo>
                  <a:pt x="72" y="100"/>
                  <a:pt x="77" y="105"/>
                  <a:pt x="83" y="105"/>
                </a:cubicBezTo>
                <a:lnTo>
                  <a:pt x="111" y="105"/>
                </a:lnTo>
                <a:close/>
                <a:moveTo>
                  <a:pt x="92" y="128"/>
                </a:moveTo>
                <a:cubicBezTo>
                  <a:pt x="92" y="130"/>
                  <a:pt x="92" y="130"/>
                  <a:pt x="92" y="130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8" y="130"/>
                  <a:pt x="99" y="130"/>
                  <a:pt x="99" y="129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98" y="128"/>
                  <a:pt x="97" y="128"/>
                  <a:pt x="97" y="128"/>
                </a:cubicBezTo>
                <a:lnTo>
                  <a:pt x="92" y="128"/>
                </a:lnTo>
                <a:close/>
                <a:moveTo>
                  <a:pt x="78" y="130"/>
                </a:moveTo>
                <a:cubicBezTo>
                  <a:pt x="78" y="128"/>
                  <a:pt x="78" y="128"/>
                  <a:pt x="78" y="128"/>
                </a:cubicBezTo>
                <a:cubicBezTo>
                  <a:pt x="71" y="128"/>
                  <a:pt x="71" y="128"/>
                  <a:pt x="71" y="128"/>
                </a:cubicBezTo>
                <a:cubicBezTo>
                  <a:pt x="71" y="130"/>
                  <a:pt x="71" y="130"/>
                  <a:pt x="71" y="130"/>
                </a:cubicBezTo>
                <a:lnTo>
                  <a:pt x="78" y="130"/>
                </a:lnTo>
                <a:close/>
                <a:moveTo>
                  <a:pt x="82" y="130"/>
                </a:moveTo>
                <a:cubicBezTo>
                  <a:pt x="89" y="130"/>
                  <a:pt x="89" y="130"/>
                  <a:pt x="89" y="130"/>
                </a:cubicBezTo>
                <a:cubicBezTo>
                  <a:pt x="89" y="128"/>
                  <a:pt x="89" y="128"/>
                  <a:pt x="89" y="128"/>
                </a:cubicBezTo>
                <a:cubicBezTo>
                  <a:pt x="82" y="128"/>
                  <a:pt x="82" y="128"/>
                  <a:pt x="82" y="128"/>
                </a:cubicBezTo>
                <a:lnTo>
                  <a:pt x="82" y="130"/>
                </a:lnTo>
                <a:close/>
                <a:moveTo>
                  <a:pt x="11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72"/>
                  <a:pt x="13" y="72"/>
                  <a:pt x="13" y="72"/>
                </a:cubicBezTo>
                <a:cubicBezTo>
                  <a:pt x="11" y="72"/>
                  <a:pt x="11" y="72"/>
                  <a:pt x="11" y="72"/>
                </a:cubicBezTo>
                <a:lnTo>
                  <a:pt x="11" y="79"/>
                </a:lnTo>
                <a:close/>
                <a:moveTo>
                  <a:pt x="101" y="124"/>
                </a:moveTo>
                <a:cubicBezTo>
                  <a:pt x="101" y="125"/>
                  <a:pt x="101" y="125"/>
                  <a:pt x="100" y="126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3" y="126"/>
                  <a:pt x="103" y="125"/>
                  <a:pt x="103" y="124"/>
                </a:cubicBezTo>
                <a:cubicBezTo>
                  <a:pt x="103" y="119"/>
                  <a:pt x="103" y="119"/>
                  <a:pt x="103" y="119"/>
                </a:cubicBezTo>
                <a:cubicBezTo>
                  <a:pt x="101" y="119"/>
                  <a:pt x="101" y="119"/>
                  <a:pt x="101" y="119"/>
                </a:cubicBezTo>
                <a:lnTo>
                  <a:pt x="101" y="124"/>
                </a:lnTo>
                <a:close/>
                <a:moveTo>
                  <a:pt x="64" y="59"/>
                </a:moveTo>
                <a:cubicBezTo>
                  <a:pt x="57" y="59"/>
                  <a:pt x="57" y="59"/>
                  <a:pt x="57" y="59"/>
                </a:cubicBezTo>
                <a:cubicBezTo>
                  <a:pt x="57" y="61"/>
                  <a:pt x="57" y="61"/>
                  <a:pt x="57" y="61"/>
                </a:cubicBezTo>
                <a:cubicBezTo>
                  <a:pt x="64" y="61"/>
                  <a:pt x="64" y="61"/>
                  <a:pt x="64" y="61"/>
                </a:cubicBezTo>
                <a:lnTo>
                  <a:pt x="64" y="59"/>
                </a:lnTo>
                <a:close/>
                <a:moveTo>
                  <a:pt x="85" y="59"/>
                </a:moveTo>
                <a:cubicBezTo>
                  <a:pt x="78" y="59"/>
                  <a:pt x="78" y="59"/>
                  <a:pt x="78" y="59"/>
                </a:cubicBezTo>
                <a:cubicBezTo>
                  <a:pt x="78" y="61"/>
                  <a:pt x="78" y="61"/>
                  <a:pt x="78" y="61"/>
                </a:cubicBezTo>
                <a:cubicBezTo>
                  <a:pt x="85" y="61"/>
                  <a:pt x="85" y="61"/>
                  <a:pt x="85" y="61"/>
                </a:cubicBezTo>
                <a:lnTo>
                  <a:pt x="85" y="59"/>
                </a:lnTo>
                <a:close/>
                <a:moveTo>
                  <a:pt x="68" y="128"/>
                </a:moveTo>
                <a:cubicBezTo>
                  <a:pt x="61" y="128"/>
                  <a:pt x="61" y="128"/>
                  <a:pt x="61" y="128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8" y="130"/>
                  <a:pt x="68" y="130"/>
                  <a:pt x="68" y="130"/>
                </a:cubicBezTo>
                <a:lnTo>
                  <a:pt x="68" y="128"/>
                </a:lnTo>
                <a:close/>
                <a:moveTo>
                  <a:pt x="75" y="59"/>
                </a:moveTo>
                <a:cubicBezTo>
                  <a:pt x="67" y="59"/>
                  <a:pt x="67" y="59"/>
                  <a:pt x="67" y="59"/>
                </a:cubicBezTo>
                <a:cubicBezTo>
                  <a:pt x="67" y="61"/>
                  <a:pt x="67" y="61"/>
                  <a:pt x="67" y="61"/>
                </a:cubicBezTo>
                <a:cubicBezTo>
                  <a:pt x="75" y="61"/>
                  <a:pt x="75" y="61"/>
                  <a:pt x="75" y="61"/>
                </a:cubicBezTo>
                <a:lnTo>
                  <a:pt x="75" y="59"/>
                </a:lnTo>
                <a:close/>
                <a:moveTo>
                  <a:pt x="101" y="76"/>
                </a:moveTo>
                <a:cubicBezTo>
                  <a:pt x="103" y="76"/>
                  <a:pt x="103" y="76"/>
                  <a:pt x="103" y="76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76"/>
                </a:lnTo>
                <a:close/>
                <a:moveTo>
                  <a:pt x="88" y="59"/>
                </a:moveTo>
                <a:cubicBezTo>
                  <a:pt x="88" y="61"/>
                  <a:pt x="88" y="61"/>
                  <a:pt x="88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59"/>
                  <a:pt x="95" y="59"/>
                  <a:pt x="95" y="59"/>
                </a:cubicBezTo>
                <a:lnTo>
                  <a:pt x="88" y="59"/>
                </a:lnTo>
                <a:close/>
                <a:moveTo>
                  <a:pt x="103" y="65"/>
                </a:moveTo>
                <a:cubicBezTo>
                  <a:pt x="103" y="62"/>
                  <a:pt x="101" y="60"/>
                  <a:pt x="98" y="59"/>
                </a:cubicBezTo>
                <a:cubicBezTo>
                  <a:pt x="98" y="61"/>
                  <a:pt x="98" y="61"/>
                  <a:pt x="98" y="61"/>
                </a:cubicBezTo>
                <a:cubicBezTo>
                  <a:pt x="100" y="62"/>
                  <a:pt x="101" y="63"/>
                  <a:pt x="101" y="65"/>
                </a:cubicBezTo>
                <a:cubicBezTo>
                  <a:pt x="101" y="65"/>
                  <a:pt x="101" y="65"/>
                  <a:pt x="101" y="65"/>
                </a:cubicBezTo>
                <a:cubicBezTo>
                  <a:pt x="103" y="65"/>
                  <a:pt x="103" y="65"/>
                  <a:pt x="103" y="65"/>
                </a:cubicBezTo>
                <a:close/>
                <a:moveTo>
                  <a:pt x="23" y="61"/>
                </a:moveTo>
                <a:cubicBezTo>
                  <a:pt x="23" y="59"/>
                  <a:pt x="23" y="59"/>
                  <a:pt x="23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7" y="59"/>
                  <a:pt x="16" y="59"/>
                  <a:pt x="15" y="59"/>
                </a:cubicBezTo>
                <a:cubicBezTo>
                  <a:pt x="16" y="61"/>
                  <a:pt x="16" y="61"/>
                  <a:pt x="16" y="61"/>
                </a:cubicBezTo>
                <a:cubicBezTo>
                  <a:pt x="17" y="61"/>
                  <a:pt x="17" y="61"/>
                  <a:pt x="18" y="61"/>
                </a:cubicBezTo>
                <a:lnTo>
                  <a:pt x="23" y="61"/>
                </a:lnTo>
                <a:close/>
                <a:moveTo>
                  <a:pt x="33" y="59"/>
                </a:moveTo>
                <a:cubicBezTo>
                  <a:pt x="26" y="59"/>
                  <a:pt x="26" y="59"/>
                  <a:pt x="26" y="59"/>
                </a:cubicBezTo>
                <a:cubicBezTo>
                  <a:pt x="26" y="61"/>
                  <a:pt x="26" y="61"/>
                  <a:pt x="26" y="61"/>
                </a:cubicBezTo>
                <a:cubicBezTo>
                  <a:pt x="33" y="61"/>
                  <a:pt x="33" y="61"/>
                  <a:pt x="33" y="61"/>
                </a:cubicBezTo>
                <a:lnTo>
                  <a:pt x="33" y="59"/>
                </a:lnTo>
                <a:close/>
                <a:moveTo>
                  <a:pt x="27" y="128"/>
                </a:moveTo>
                <a:cubicBezTo>
                  <a:pt x="20" y="128"/>
                  <a:pt x="20" y="128"/>
                  <a:pt x="20" y="128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27" y="130"/>
                  <a:pt x="27" y="130"/>
                  <a:pt x="27" y="130"/>
                </a:cubicBezTo>
                <a:lnTo>
                  <a:pt x="27" y="128"/>
                </a:lnTo>
                <a:close/>
                <a:moveTo>
                  <a:pt x="37" y="128"/>
                </a:moveTo>
                <a:cubicBezTo>
                  <a:pt x="30" y="128"/>
                  <a:pt x="30" y="128"/>
                  <a:pt x="30" y="128"/>
                </a:cubicBezTo>
                <a:cubicBezTo>
                  <a:pt x="30" y="130"/>
                  <a:pt x="30" y="130"/>
                  <a:pt x="30" y="130"/>
                </a:cubicBezTo>
                <a:cubicBezTo>
                  <a:pt x="37" y="130"/>
                  <a:pt x="37" y="130"/>
                  <a:pt x="37" y="130"/>
                </a:cubicBezTo>
                <a:lnTo>
                  <a:pt x="37" y="128"/>
                </a:lnTo>
                <a:close/>
                <a:moveTo>
                  <a:pt x="44" y="59"/>
                </a:moveTo>
                <a:cubicBezTo>
                  <a:pt x="36" y="59"/>
                  <a:pt x="36" y="59"/>
                  <a:pt x="36" y="59"/>
                </a:cubicBezTo>
                <a:cubicBezTo>
                  <a:pt x="36" y="61"/>
                  <a:pt x="36" y="61"/>
                  <a:pt x="36" y="61"/>
                </a:cubicBezTo>
                <a:cubicBezTo>
                  <a:pt x="44" y="61"/>
                  <a:pt x="44" y="61"/>
                  <a:pt x="44" y="61"/>
                </a:cubicBezTo>
                <a:lnTo>
                  <a:pt x="44" y="59"/>
                </a:lnTo>
                <a:close/>
                <a:moveTo>
                  <a:pt x="54" y="59"/>
                </a:moveTo>
                <a:cubicBezTo>
                  <a:pt x="47" y="59"/>
                  <a:pt x="47" y="59"/>
                  <a:pt x="47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54" y="61"/>
                  <a:pt x="54" y="61"/>
                  <a:pt x="54" y="61"/>
                </a:cubicBezTo>
                <a:lnTo>
                  <a:pt x="54" y="59"/>
                </a:lnTo>
                <a:close/>
                <a:moveTo>
                  <a:pt x="47" y="128"/>
                </a:moveTo>
                <a:cubicBezTo>
                  <a:pt x="40" y="128"/>
                  <a:pt x="40" y="128"/>
                  <a:pt x="40" y="128"/>
                </a:cubicBezTo>
                <a:cubicBezTo>
                  <a:pt x="40" y="130"/>
                  <a:pt x="40" y="130"/>
                  <a:pt x="40" y="130"/>
                </a:cubicBezTo>
                <a:cubicBezTo>
                  <a:pt x="47" y="130"/>
                  <a:pt x="47" y="130"/>
                  <a:pt x="47" y="130"/>
                </a:cubicBezTo>
                <a:lnTo>
                  <a:pt x="47" y="128"/>
                </a:lnTo>
                <a:close/>
                <a:moveTo>
                  <a:pt x="58" y="128"/>
                </a:moveTo>
                <a:cubicBezTo>
                  <a:pt x="51" y="128"/>
                  <a:pt x="51" y="128"/>
                  <a:pt x="51" y="128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58" y="130"/>
                  <a:pt x="58" y="130"/>
                  <a:pt x="58" y="130"/>
                </a:cubicBezTo>
                <a:lnTo>
                  <a:pt x="58" y="128"/>
                </a:lnTo>
                <a:close/>
                <a:moveTo>
                  <a:pt x="84" y="88"/>
                </a:moveTo>
                <a:cubicBezTo>
                  <a:pt x="81" y="88"/>
                  <a:pt x="78" y="91"/>
                  <a:pt x="78" y="94"/>
                </a:cubicBezTo>
                <a:cubicBezTo>
                  <a:pt x="78" y="98"/>
                  <a:pt x="81" y="100"/>
                  <a:pt x="84" y="100"/>
                </a:cubicBezTo>
                <a:cubicBezTo>
                  <a:pt x="88" y="100"/>
                  <a:pt x="91" y="98"/>
                  <a:pt x="91" y="94"/>
                </a:cubicBezTo>
                <a:cubicBezTo>
                  <a:pt x="91" y="91"/>
                  <a:pt x="88" y="88"/>
                  <a:pt x="84" y="88"/>
                </a:cubicBezTo>
                <a:close/>
              </a:path>
            </a:pathLst>
          </a:custGeom>
          <a:solidFill>
            <a:srgbClr val="FEFAB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5876" name="Freeform 30"/>
          <p:cNvSpPr>
            <a:spLocks noEditPoints="1"/>
          </p:cNvSpPr>
          <p:nvPr/>
        </p:nvSpPr>
        <p:spPr>
          <a:xfrm>
            <a:off x="10845800" y="2838133"/>
            <a:ext cx="254000" cy="185737"/>
          </a:xfrm>
          <a:custGeom>
            <a:avLst/>
            <a:gdLst/>
            <a:ahLst/>
            <a:cxnLst>
              <a:cxn ang="0">
                <a:pos x="16334" y="0"/>
              </a:cxn>
              <a:cxn ang="0">
                <a:pos x="0" y="168678"/>
              </a:cxn>
              <a:cxn ang="0">
                <a:pos x="237757" y="185002"/>
              </a:cxn>
              <a:cxn ang="0">
                <a:pos x="254092" y="16323"/>
              </a:cxn>
              <a:cxn ang="0">
                <a:pos x="246832" y="168678"/>
              </a:cxn>
              <a:cxn ang="0">
                <a:pos x="16334" y="177747"/>
              </a:cxn>
              <a:cxn ang="0">
                <a:pos x="7259" y="16323"/>
              </a:cxn>
              <a:cxn ang="0">
                <a:pos x="237757" y="7254"/>
              </a:cxn>
              <a:cxn ang="0">
                <a:pos x="246832" y="168678"/>
              </a:cxn>
              <a:cxn ang="0">
                <a:pos x="234127" y="19951"/>
              </a:cxn>
              <a:cxn ang="0">
                <a:pos x="19964" y="58039"/>
              </a:cxn>
              <a:cxn ang="0">
                <a:pos x="19964" y="126962"/>
              </a:cxn>
              <a:cxn ang="0">
                <a:pos x="234127" y="165050"/>
              </a:cxn>
              <a:cxn ang="0">
                <a:pos x="19964" y="126962"/>
              </a:cxn>
              <a:cxn ang="0">
                <a:pos x="92562" y="117893"/>
              </a:cxn>
              <a:cxn ang="0">
                <a:pos x="112526" y="67108"/>
              </a:cxn>
              <a:cxn ang="0">
                <a:pos x="88932" y="67108"/>
              </a:cxn>
              <a:cxn ang="0">
                <a:pos x="70782" y="117893"/>
              </a:cxn>
              <a:cxn ang="0">
                <a:pos x="50818" y="67108"/>
              </a:cxn>
              <a:cxn ang="0">
                <a:pos x="68967" y="105197"/>
              </a:cxn>
              <a:cxn ang="0">
                <a:pos x="172419" y="107010"/>
              </a:cxn>
              <a:cxn ang="0">
                <a:pos x="192383" y="117893"/>
              </a:cxn>
              <a:cxn ang="0">
                <a:pos x="194198" y="67108"/>
              </a:cxn>
              <a:cxn ang="0">
                <a:pos x="156085" y="117893"/>
              </a:cxn>
              <a:cxn ang="0">
                <a:pos x="172419" y="107010"/>
              </a:cxn>
              <a:cxn ang="0">
                <a:pos x="190569" y="97942"/>
              </a:cxn>
              <a:cxn ang="0">
                <a:pos x="186939" y="77991"/>
              </a:cxn>
              <a:cxn ang="0">
                <a:pos x="143380" y="103383"/>
              </a:cxn>
              <a:cxn ang="0">
                <a:pos x="134305" y="96128"/>
              </a:cxn>
              <a:cxn ang="0">
                <a:pos x="121601" y="87059"/>
              </a:cxn>
              <a:cxn ang="0">
                <a:pos x="125231" y="70736"/>
              </a:cxn>
              <a:cxn ang="0">
                <a:pos x="150640" y="70736"/>
              </a:cxn>
              <a:cxn ang="0">
                <a:pos x="147010" y="81618"/>
              </a:cxn>
              <a:cxn ang="0">
                <a:pos x="137935" y="74363"/>
              </a:cxn>
              <a:cxn ang="0">
                <a:pos x="130675" y="79804"/>
              </a:cxn>
              <a:cxn ang="0">
                <a:pos x="139750" y="87059"/>
              </a:cxn>
              <a:cxn ang="0">
                <a:pos x="152455" y="101569"/>
              </a:cxn>
              <a:cxn ang="0">
                <a:pos x="134305" y="117893"/>
              </a:cxn>
              <a:cxn ang="0">
                <a:pos x="116156" y="110638"/>
              </a:cxn>
              <a:cxn ang="0">
                <a:pos x="123416" y="101569"/>
              </a:cxn>
              <a:cxn ang="0">
                <a:pos x="134305" y="108824"/>
              </a:cxn>
            </a:cxnLst>
            <a:pathLst>
              <a:path w="140" h="102">
                <a:moveTo>
                  <a:pt x="131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8"/>
                  <a:pt x="4" y="102"/>
                  <a:pt x="9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6" y="102"/>
                  <a:pt x="140" y="98"/>
                  <a:pt x="140" y="93"/>
                </a:cubicBezTo>
                <a:cubicBezTo>
                  <a:pt x="140" y="9"/>
                  <a:pt x="140" y="9"/>
                  <a:pt x="140" y="9"/>
                </a:cubicBezTo>
                <a:cubicBezTo>
                  <a:pt x="140" y="4"/>
                  <a:pt x="136" y="0"/>
                  <a:pt x="131" y="0"/>
                </a:cubicBezTo>
                <a:close/>
                <a:moveTo>
                  <a:pt x="136" y="93"/>
                </a:moveTo>
                <a:cubicBezTo>
                  <a:pt x="136" y="96"/>
                  <a:pt x="134" y="98"/>
                  <a:pt x="131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6" y="98"/>
                  <a:pt x="4" y="96"/>
                  <a:pt x="4" y="93"/>
                </a:cubicBezTo>
                <a:cubicBezTo>
                  <a:pt x="4" y="9"/>
                  <a:pt x="4" y="9"/>
                  <a:pt x="4" y="9"/>
                </a:cubicBezTo>
                <a:cubicBezTo>
                  <a:pt x="4" y="6"/>
                  <a:pt x="6" y="4"/>
                  <a:pt x="9" y="4"/>
                </a:cubicBezTo>
                <a:cubicBezTo>
                  <a:pt x="131" y="4"/>
                  <a:pt x="131" y="4"/>
                  <a:pt x="131" y="4"/>
                </a:cubicBezTo>
                <a:cubicBezTo>
                  <a:pt x="134" y="4"/>
                  <a:pt x="136" y="6"/>
                  <a:pt x="136" y="9"/>
                </a:cubicBezTo>
                <a:lnTo>
                  <a:pt x="136" y="93"/>
                </a:lnTo>
                <a:close/>
                <a:moveTo>
                  <a:pt x="11" y="11"/>
                </a:moveTo>
                <a:cubicBezTo>
                  <a:pt x="129" y="11"/>
                  <a:pt x="129" y="11"/>
                  <a:pt x="129" y="11"/>
                </a:cubicBezTo>
                <a:cubicBezTo>
                  <a:pt x="129" y="32"/>
                  <a:pt x="129" y="32"/>
                  <a:pt x="129" y="32"/>
                </a:cubicBezTo>
                <a:cubicBezTo>
                  <a:pt x="11" y="32"/>
                  <a:pt x="11" y="32"/>
                  <a:pt x="11" y="32"/>
                </a:cubicBezTo>
                <a:lnTo>
                  <a:pt x="11" y="11"/>
                </a:lnTo>
                <a:close/>
                <a:moveTo>
                  <a:pt x="11" y="70"/>
                </a:moveTo>
                <a:cubicBezTo>
                  <a:pt x="129" y="70"/>
                  <a:pt x="129" y="70"/>
                  <a:pt x="129" y="70"/>
                </a:cubicBezTo>
                <a:cubicBezTo>
                  <a:pt x="129" y="91"/>
                  <a:pt x="129" y="91"/>
                  <a:pt x="129" y="91"/>
                </a:cubicBezTo>
                <a:cubicBezTo>
                  <a:pt x="11" y="91"/>
                  <a:pt x="11" y="91"/>
                  <a:pt x="11" y="91"/>
                </a:cubicBezTo>
                <a:lnTo>
                  <a:pt x="11" y="70"/>
                </a:lnTo>
                <a:close/>
                <a:moveTo>
                  <a:pt x="57" y="65"/>
                </a:moveTo>
                <a:cubicBezTo>
                  <a:pt x="51" y="65"/>
                  <a:pt x="51" y="65"/>
                  <a:pt x="51" y="65"/>
                </a:cubicBezTo>
                <a:cubicBezTo>
                  <a:pt x="57" y="37"/>
                  <a:pt x="57" y="37"/>
                  <a:pt x="57" y="37"/>
                </a:cubicBezTo>
                <a:cubicBezTo>
                  <a:pt x="62" y="37"/>
                  <a:pt x="62" y="37"/>
                  <a:pt x="62" y="37"/>
                </a:cubicBezTo>
                <a:lnTo>
                  <a:pt x="57" y="65"/>
                </a:lnTo>
                <a:close/>
                <a:moveTo>
                  <a:pt x="49" y="37"/>
                </a:moveTo>
                <a:cubicBezTo>
                  <a:pt x="55" y="37"/>
                  <a:pt x="55" y="37"/>
                  <a:pt x="55" y="37"/>
                </a:cubicBezTo>
                <a:cubicBezTo>
                  <a:pt x="39" y="65"/>
                  <a:pt x="39" y="65"/>
                  <a:pt x="39" y="65"/>
                </a:cubicBezTo>
                <a:cubicBezTo>
                  <a:pt x="33" y="65"/>
                  <a:pt x="33" y="65"/>
                  <a:pt x="33" y="65"/>
                </a:cubicBezTo>
                <a:cubicBezTo>
                  <a:pt x="28" y="37"/>
                  <a:pt x="28" y="37"/>
                  <a:pt x="28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38" y="58"/>
                  <a:pt x="38" y="58"/>
                  <a:pt x="38" y="58"/>
                </a:cubicBezTo>
                <a:lnTo>
                  <a:pt x="49" y="37"/>
                </a:lnTo>
                <a:close/>
                <a:moveTo>
                  <a:pt x="95" y="59"/>
                </a:moveTo>
                <a:cubicBezTo>
                  <a:pt x="106" y="59"/>
                  <a:pt x="106" y="59"/>
                  <a:pt x="106" y="59"/>
                </a:cubicBezTo>
                <a:cubicBezTo>
                  <a:pt x="106" y="65"/>
                  <a:pt x="106" y="65"/>
                  <a:pt x="106" y="65"/>
                </a:cubicBezTo>
                <a:cubicBezTo>
                  <a:pt x="112" y="65"/>
                  <a:pt x="112" y="65"/>
                  <a:pt x="112" y="65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1" y="37"/>
                  <a:pt x="101" y="37"/>
                  <a:pt x="101" y="37"/>
                </a:cubicBezTo>
                <a:cubicBezTo>
                  <a:pt x="86" y="65"/>
                  <a:pt x="86" y="65"/>
                  <a:pt x="86" y="65"/>
                </a:cubicBezTo>
                <a:cubicBezTo>
                  <a:pt x="91" y="65"/>
                  <a:pt x="91" y="65"/>
                  <a:pt x="91" y="65"/>
                </a:cubicBezTo>
                <a:lnTo>
                  <a:pt x="95" y="59"/>
                </a:lnTo>
                <a:close/>
                <a:moveTo>
                  <a:pt x="103" y="43"/>
                </a:moveTo>
                <a:cubicBezTo>
                  <a:pt x="105" y="54"/>
                  <a:pt x="105" y="54"/>
                  <a:pt x="105" y="54"/>
                </a:cubicBezTo>
                <a:cubicBezTo>
                  <a:pt x="97" y="54"/>
                  <a:pt x="97" y="54"/>
                  <a:pt x="97" y="54"/>
                </a:cubicBezTo>
                <a:lnTo>
                  <a:pt x="103" y="43"/>
                </a:lnTo>
                <a:close/>
                <a:moveTo>
                  <a:pt x="78" y="59"/>
                </a:moveTo>
                <a:cubicBezTo>
                  <a:pt x="78" y="59"/>
                  <a:pt x="79" y="58"/>
                  <a:pt x="79" y="57"/>
                </a:cubicBezTo>
                <a:cubicBezTo>
                  <a:pt x="79" y="56"/>
                  <a:pt x="79" y="56"/>
                  <a:pt x="78" y="55"/>
                </a:cubicBezTo>
                <a:cubicBezTo>
                  <a:pt x="77" y="55"/>
                  <a:pt x="76" y="54"/>
                  <a:pt x="74" y="53"/>
                </a:cubicBezTo>
                <a:cubicBezTo>
                  <a:pt x="72" y="52"/>
                  <a:pt x="70" y="51"/>
                  <a:pt x="69" y="51"/>
                </a:cubicBezTo>
                <a:cubicBezTo>
                  <a:pt x="68" y="50"/>
                  <a:pt x="68" y="49"/>
                  <a:pt x="67" y="48"/>
                </a:cubicBezTo>
                <a:cubicBezTo>
                  <a:pt x="66" y="47"/>
                  <a:pt x="66" y="46"/>
                  <a:pt x="66" y="45"/>
                </a:cubicBezTo>
                <a:cubicBezTo>
                  <a:pt x="66" y="43"/>
                  <a:pt x="67" y="41"/>
                  <a:pt x="69" y="39"/>
                </a:cubicBezTo>
                <a:cubicBezTo>
                  <a:pt x="70" y="38"/>
                  <a:pt x="73" y="37"/>
                  <a:pt x="76" y="37"/>
                </a:cubicBezTo>
                <a:cubicBezTo>
                  <a:pt x="79" y="37"/>
                  <a:pt x="82" y="38"/>
                  <a:pt x="83" y="39"/>
                </a:cubicBezTo>
                <a:cubicBezTo>
                  <a:pt x="85" y="41"/>
                  <a:pt x="86" y="43"/>
                  <a:pt x="86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81" y="44"/>
                  <a:pt x="80" y="43"/>
                  <a:pt x="79" y="42"/>
                </a:cubicBezTo>
                <a:cubicBezTo>
                  <a:pt x="79" y="42"/>
                  <a:pt x="77" y="41"/>
                  <a:pt x="76" y="41"/>
                </a:cubicBezTo>
                <a:cubicBezTo>
                  <a:pt x="74" y="41"/>
                  <a:pt x="73" y="42"/>
                  <a:pt x="73" y="42"/>
                </a:cubicBezTo>
                <a:cubicBezTo>
                  <a:pt x="72" y="43"/>
                  <a:pt x="72" y="43"/>
                  <a:pt x="72" y="44"/>
                </a:cubicBezTo>
                <a:cubicBezTo>
                  <a:pt x="72" y="45"/>
                  <a:pt x="72" y="46"/>
                  <a:pt x="72" y="46"/>
                </a:cubicBezTo>
                <a:cubicBezTo>
                  <a:pt x="73" y="47"/>
                  <a:pt x="74" y="47"/>
                  <a:pt x="77" y="48"/>
                </a:cubicBezTo>
                <a:cubicBezTo>
                  <a:pt x="80" y="50"/>
                  <a:pt x="82" y="51"/>
                  <a:pt x="83" y="52"/>
                </a:cubicBezTo>
                <a:cubicBezTo>
                  <a:pt x="84" y="53"/>
                  <a:pt x="84" y="54"/>
                  <a:pt x="84" y="56"/>
                </a:cubicBezTo>
                <a:cubicBezTo>
                  <a:pt x="84" y="59"/>
                  <a:pt x="84" y="61"/>
                  <a:pt x="82" y="63"/>
                </a:cubicBezTo>
                <a:cubicBezTo>
                  <a:pt x="80" y="64"/>
                  <a:pt x="77" y="65"/>
                  <a:pt x="74" y="65"/>
                </a:cubicBezTo>
                <a:cubicBezTo>
                  <a:pt x="71" y="65"/>
                  <a:pt x="69" y="65"/>
                  <a:pt x="67" y="64"/>
                </a:cubicBezTo>
                <a:cubicBezTo>
                  <a:pt x="66" y="63"/>
                  <a:pt x="64" y="62"/>
                  <a:pt x="64" y="61"/>
                </a:cubicBezTo>
                <a:cubicBezTo>
                  <a:pt x="63" y="59"/>
                  <a:pt x="63" y="58"/>
                  <a:pt x="63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7"/>
                  <a:pt x="69" y="58"/>
                  <a:pt x="69" y="59"/>
                </a:cubicBezTo>
                <a:cubicBezTo>
                  <a:pt x="70" y="60"/>
                  <a:pt x="71" y="60"/>
                  <a:pt x="74" y="60"/>
                </a:cubicBezTo>
                <a:cubicBezTo>
                  <a:pt x="75" y="60"/>
                  <a:pt x="77" y="60"/>
                  <a:pt x="78" y="59"/>
                </a:cubicBezTo>
                <a:close/>
              </a:path>
            </a:pathLst>
          </a:custGeom>
          <a:solidFill>
            <a:srgbClr val="FEFAB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5877" name="Text Placeholder 5"/>
          <p:cNvSpPr txBox="1"/>
          <p:nvPr/>
        </p:nvSpPr>
        <p:spPr>
          <a:xfrm>
            <a:off x="1589088" y="2734945"/>
            <a:ext cx="1616075" cy="392113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融会贯通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35878" name="Text Placeholder 5"/>
          <p:cNvSpPr txBox="1"/>
          <p:nvPr/>
        </p:nvSpPr>
        <p:spPr>
          <a:xfrm>
            <a:off x="8509000" y="4579620"/>
            <a:ext cx="2141538" cy="39370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r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从事热爱的工作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35879" name="Text Placeholder 5"/>
          <p:cNvSpPr txBox="1"/>
          <p:nvPr/>
        </p:nvSpPr>
        <p:spPr>
          <a:xfrm>
            <a:off x="8967788" y="3684270"/>
            <a:ext cx="1682750" cy="39370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r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 沟通与合作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35880" name="Text Placeholder 5"/>
          <p:cNvSpPr txBox="1"/>
          <p:nvPr/>
        </p:nvSpPr>
        <p:spPr>
          <a:xfrm>
            <a:off x="7621588" y="2734945"/>
            <a:ext cx="3028950" cy="392113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r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三商兼高(IQ + EQ + SQ)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35881" name="Text Placeholder 5"/>
          <p:cNvSpPr txBox="1"/>
          <p:nvPr/>
        </p:nvSpPr>
        <p:spPr>
          <a:xfrm>
            <a:off x="1589088" y="5319395"/>
            <a:ext cx="2695575" cy="392113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跨领域的综合性人才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35882" name="Text Placeholder 5"/>
          <p:cNvSpPr txBox="1"/>
          <p:nvPr/>
        </p:nvSpPr>
        <p:spPr>
          <a:xfrm>
            <a:off x="1589088" y="3997008"/>
            <a:ext cx="2608262" cy="39370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创新与实践相结合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119" name="Oval 17"/>
          <p:cNvSpPr>
            <a:spLocks noChangeArrowheads="1"/>
          </p:cNvSpPr>
          <p:nvPr/>
        </p:nvSpPr>
        <p:spPr bwMode="auto">
          <a:xfrm>
            <a:off x="10731500" y="5389245"/>
            <a:ext cx="484188" cy="481013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016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noAutofit/>
          </a:bodyPr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sp>
        <p:nvSpPr>
          <p:cNvPr id="121" name="AutoShape 47"/>
          <p:cNvSpPr/>
          <p:nvPr/>
        </p:nvSpPr>
        <p:spPr bwMode="auto">
          <a:xfrm>
            <a:off x="10845800" y="5492433"/>
            <a:ext cx="254000" cy="239713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lIns="19050" tIns="19050" rIns="19050" bIns="19050" anchor="ctr"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5885" name="Text Placeholder 5"/>
          <p:cNvSpPr txBox="1"/>
          <p:nvPr/>
        </p:nvSpPr>
        <p:spPr>
          <a:xfrm>
            <a:off x="9275763" y="5416233"/>
            <a:ext cx="1374775" cy="392112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r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积极乐观 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</p:spTree>
  </p:cSld>
  <p:clrMapOvr>
    <a:masterClrMapping/>
  </p:clrMapOvr>
  <p:transition spd="slow"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1970088" y="2216150"/>
            <a:ext cx="2236788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230659" y="2462423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7891" name="文本框 5"/>
          <p:cNvSpPr txBox="1"/>
          <p:nvPr/>
        </p:nvSpPr>
        <p:spPr>
          <a:xfrm>
            <a:off x="2322671" y="3055938"/>
            <a:ext cx="156019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第四节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7892" name="文本框 5"/>
          <p:cNvSpPr txBox="1"/>
          <p:nvPr/>
        </p:nvSpPr>
        <p:spPr>
          <a:xfrm>
            <a:off x="5116830" y="3168015"/>
            <a:ext cx="578231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600" b="1" dirty="0">
                <a:solidFill>
                  <a:srgbClr val="27506E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大学生就业市场的择业特点</a:t>
            </a:r>
            <a:endParaRPr lang="zh-CN" altLang="en-US" sz="3600" b="1" dirty="0">
              <a:solidFill>
                <a:srgbClr val="27506E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678766" y="2230831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871008" y="2653234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679820" y="4501070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230662" y="4048972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003299" y="3610368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767953" y="4437363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651311" y="3610368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9937" name="组合 13"/>
          <p:cNvGrpSpPr/>
          <p:nvPr/>
        </p:nvGrpSpPr>
        <p:grpSpPr>
          <a:xfrm>
            <a:off x="673100" y="485776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39944" name="文本框 5"/>
          <p:cNvSpPr txBox="1"/>
          <p:nvPr/>
        </p:nvSpPr>
        <p:spPr>
          <a:xfrm>
            <a:off x="819150" y="640557"/>
            <a:ext cx="385763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39945" name="文本框 5"/>
          <p:cNvSpPr txBox="1"/>
          <p:nvPr/>
        </p:nvSpPr>
        <p:spPr>
          <a:xfrm>
            <a:off x="1576388" y="579438"/>
            <a:ext cx="201930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择业意识增强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62330" y="2679065"/>
            <a:ext cx="2574290" cy="2676525"/>
            <a:chOff x="2123" y="3499"/>
            <a:chExt cx="4054" cy="4215"/>
          </a:xfrm>
        </p:grpSpPr>
        <p:grpSp>
          <p:nvGrpSpPr>
            <p:cNvPr id="27" name="PA_组合 185"/>
            <p:cNvGrpSpPr/>
            <p:nvPr>
              <p:custDataLst>
                <p:tags r:id="rId1"/>
              </p:custDataLst>
            </p:nvPr>
          </p:nvGrpSpPr>
          <p:grpSpPr>
            <a:xfrm flipH="1">
              <a:off x="3217" y="3499"/>
              <a:ext cx="2675" cy="3593"/>
              <a:chOff x="6078538" y="1790701"/>
              <a:chExt cx="2744788" cy="3686175"/>
            </a:xfrm>
            <a:solidFill>
              <a:srgbClr val="254C6A"/>
            </a:solidFill>
          </p:grpSpPr>
          <p:sp>
            <p:nvSpPr>
              <p:cNvPr id="28" name="自由: 形状 186"/>
              <p:cNvSpPr/>
              <p:nvPr/>
            </p:nvSpPr>
            <p:spPr bwMode="auto">
              <a:xfrm>
                <a:off x="6263781" y="1846247"/>
                <a:ext cx="333863" cy="166075"/>
              </a:xfrm>
              <a:custGeom>
                <a:avLst/>
                <a:gdLst>
                  <a:gd name="connsiteX0" fmla="*/ 44360 w 333863"/>
                  <a:gd name="connsiteY0" fmla="*/ 0 h 166075"/>
                  <a:gd name="connsiteX1" fmla="*/ 333863 w 333863"/>
                  <a:gd name="connsiteY1" fmla="*/ 159155 h 166075"/>
                  <a:gd name="connsiteX2" fmla="*/ 331529 w 333863"/>
                  <a:gd name="connsiteY2" fmla="*/ 166075 h 166075"/>
                  <a:gd name="connsiteX3" fmla="*/ 301177 w 333863"/>
                  <a:gd name="connsiteY3" fmla="*/ 156849 h 166075"/>
                  <a:gd name="connsiteX4" fmla="*/ 231136 w 333863"/>
                  <a:gd name="connsiteY4" fmla="*/ 122250 h 166075"/>
                  <a:gd name="connsiteX5" fmla="*/ 133079 w 333863"/>
                  <a:gd name="connsiteY5" fmla="*/ 161462 h 166075"/>
                  <a:gd name="connsiteX6" fmla="*/ 0 w 333863"/>
                  <a:gd name="connsiteY6" fmla="*/ 96877 h 166075"/>
                  <a:gd name="connsiteX7" fmla="*/ 44360 w 333863"/>
                  <a:gd name="connsiteY7" fmla="*/ 0 h 166075"/>
                  <a:gd name="connsiteX8" fmla="*/ 59855 w 333863"/>
                  <a:gd name="connsiteY8" fmla="*/ 49230 h 166075"/>
                  <a:gd name="connsiteX9" fmla="*/ 57646 w 333863"/>
                  <a:gd name="connsiteY9" fmla="*/ 53626 h 166075"/>
                  <a:gd name="connsiteX10" fmla="*/ 106238 w 333863"/>
                  <a:gd name="connsiteY10" fmla="*/ 77805 h 166075"/>
                  <a:gd name="connsiteX11" fmla="*/ 108446 w 333863"/>
                  <a:gd name="connsiteY11" fmla="*/ 71211 h 166075"/>
                  <a:gd name="connsiteX12" fmla="*/ 59855 w 333863"/>
                  <a:gd name="connsiteY12" fmla="*/ 49230 h 166075"/>
                  <a:gd name="connsiteX13" fmla="*/ 52312 w 333863"/>
                  <a:gd name="connsiteY13" fmla="*/ 90505 h 166075"/>
                  <a:gd name="connsiteX14" fmla="*/ 48121 w 333863"/>
                  <a:gd name="connsiteY14" fmla="*/ 94814 h 166075"/>
                  <a:gd name="connsiteX15" fmla="*/ 98414 w 333863"/>
                  <a:gd name="connsiteY15" fmla="*/ 120668 h 166075"/>
                  <a:gd name="connsiteX16" fmla="*/ 100509 w 333863"/>
                  <a:gd name="connsiteY16" fmla="*/ 114205 h 166075"/>
                  <a:gd name="connsiteX17" fmla="*/ 52312 w 333863"/>
                  <a:gd name="connsiteY17" fmla="*/ 90505 h 16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3863" h="166075">
                    <a:moveTo>
                      <a:pt x="44360" y="0"/>
                    </a:moveTo>
                    <a:cubicBezTo>
                      <a:pt x="142417" y="46132"/>
                      <a:pt x="240475" y="99184"/>
                      <a:pt x="333863" y="159155"/>
                    </a:cubicBezTo>
                    <a:cubicBezTo>
                      <a:pt x="333863" y="161462"/>
                      <a:pt x="333863" y="163768"/>
                      <a:pt x="331529" y="166075"/>
                    </a:cubicBezTo>
                    <a:cubicBezTo>
                      <a:pt x="322190" y="163768"/>
                      <a:pt x="310516" y="161462"/>
                      <a:pt x="301177" y="156849"/>
                    </a:cubicBezTo>
                    <a:cubicBezTo>
                      <a:pt x="277830" y="145316"/>
                      <a:pt x="252149" y="136089"/>
                      <a:pt x="231136" y="122250"/>
                    </a:cubicBezTo>
                    <a:cubicBezTo>
                      <a:pt x="196116" y="101490"/>
                      <a:pt x="149421" y="119943"/>
                      <a:pt x="133079" y="161462"/>
                    </a:cubicBezTo>
                    <a:cubicBezTo>
                      <a:pt x="88719" y="138396"/>
                      <a:pt x="42025" y="117637"/>
                      <a:pt x="0" y="96877"/>
                    </a:cubicBezTo>
                    <a:cubicBezTo>
                      <a:pt x="14008" y="62278"/>
                      <a:pt x="28017" y="32292"/>
                      <a:pt x="44360" y="0"/>
                    </a:cubicBezTo>
                    <a:close/>
                    <a:moveTo>
                      <a:pt x="59855" y="49230"/>
                    </a:moveTo>
                    <a:cubicBezTo>
                      <a:pt x="59855" y="49230"/>
                      <a:pt x="57646" y="51428"/>
                      <a:pt x="57646" y="53626"/>
                    </a:cubicBezTo>
                    <a:cubicBezTo>
                      <a:pt x="73107" y="62419"/>
                      <a:pt x="88568" y="71211"/>
                      <a:pt x="106238" y="77805"/>
                    </a:cubicBezTo>
                    <a:cubicBezTo>
                      <a:pt x="106238" y="75607"/>
                      <a:pt x="108446" y="73409"/>
                      <a:pt x="108446" y="71211"/>
                    </a:cubicBezTo>
                    <a:cubicBezTo>
                      <a:pt x="92985" y="64617"/>
                      <a:pt x="77525" y="55824"/>
                      <a:pt x="59855" y="49230"/>
                    </a:cubicBezTo>
                    <a:close/>
                    <a:moveTo>
                      <a:pt x="52312" y="90505"/>
                    </a:moveTo>
                    <a:cubicBezTo>
                      <a:pt x="50217" y="92660"/>
                      <a:pt x="50217" y="92660"/>
                      <a:pt x="48121" y="94814"/>
                    </a:cubicBezTo>
                    <a:cubicBezTo>
                      <a:pt x="64885" y="103432"/>
                      <a:pt x="81650" y="112050"/>
                      <a:pt x="98414" y="120668"/>
                    </a:cubicBezTo>
                    <a:cubicBezTo>
                      <a:pt x="98414" y="118514"/>
                      <a:pt x="100509" y="116359"/>
                      <a:pt x="100509" y="114205"/>
                    </a:cubicBezTo>
                    <a:cubicBezTo>
                      <a:pt x="83745" y="107741"/>
                      <a:pt x="69076" y="99123"/>
                      <a:pt x="52312" y="90505"/>
                    </a:cubicBezTo>
                    <a:close/>
                  </a:path>
                </a:pathLst>
              </a:custGeom>
              <a:grpFill/>
              <a:ln>
                <a:solidFill>
                  <a:srgbClr val="244B67"/>
                </a:solidFill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9" name="自由: 形状 187"/>
              <p:cNvSpPr/>
              <p:nvPr/>
            </p:nvSpPr>
            <p:spPr bwMode="auto">
              <a:xfrm>
                <a:off x="6078538" y="1790701"/>
                <a:ext cx="1081718" cy="674688"/>
              </a:xfrm>
              <a:custGeom>
                <a:avLst/>
                <a:gdLst>
                  <a:gd name="connsiteX0" fmla="*/ 4307 w 1081718"/>
                  <a:gd name="connsiteY0" fmla="*/ 0 h 674688"/>
                  <a:gd name="connsiteX1" fmla="*/ 34454 w 1081718"/>
                  <a:gd name="connsiteY1" fmla="*/ 4297 h 674688"/>
                  <a:gd name="connsiteX2" fmla="*/ 185188 w 1081718"/>
                  <a:gd name="connsiteY2" fmla="*/ 34379 h 674688"/>
                  <a:gd name="connsiteX3" fmla="*/ 320848 w 1081718"/>
                  <a:gd name="connsiteY3" fmla="*/ 90245 h 674688"/>
                  <a:gd name="connsiteX4" fmla="*/ 534029 w 1081718"/>
                  <a:gd name="connsiteY4" fmla="*/ 212720 h 674688"/>
                  <a:gd name="connsiteX5" fmla="*/ 555563 w 1081718"/>
                  <a:gd name="connsiteY5" fmla="*/ 219166 h 674688"/>
                  <a:gd name="connsiteX6" fmla="*/ 678303 w 1081718"/>
                  <a:gd name="connsiteY6" fmla="*/ 298668 h 674688"/>
                  <a:gd name="connsiteX7" fmla="*/ 704143 w 1081718"/>
                  <a:gd name="connsiteY7" fmla="*/ 322303 h 674688"/>
                  <a:gd name="connsiteX8" fmla="*/ 990538 w 1081718"/>
                  <a:gd name="connsiteY8" fmla="*/ 502793 h 674688"/>
                  <a:gd name="connsiteX9" fmla="*/ 1057291 w 1081718"/>
                  <a:gd name="connsiteY9" fmla="*/ 550064 h 674688"/>
                  <a:gd name="connsiteX10" fmla="*/ 1076671 w 1081718"/>
                  <a:gd name="connsiteY10" fmla="*/ 620971 h 674688"/>
                  <a:gd name="connsiteX11" fmla="*/ 1007765 w 1081718"/>
                  <a:gd name="connsiteY11" fmla="*/ 674688 h 674688"/>
                  <a:gd name="connsiteX12" fmla="*/ 988384 w 1081718"/>
                  <a:gd name="connsiteY12" fmla="*/ 668242 h 674688"/>
                  <a:gd name="connsiteX13" fmla="*/ 751517 w 1081718"/>
                  <a:gd name="connsiteY13" fmla="*/ 515685 h 674688"/>
                  <a:gd name="connsiteX14" fmla="*/ 669690 w 1081718"/>
                  <a:gd name="connsiteY14" fmla="*/ 461968 h 674688"/>
                  <a:gd name="connsiteX15" fmla="*/ 639543 w 1081718"/>
                  <a:gd name="connsiteY15" fmla="*/ 466265 h 674688"/>
                  <a:gd name="connsiteX16" fmla="*/ 562023 w 1081718"/>
                  <a:gd name="connsiteY16" fmla="*/ 517834 h 674688"/>
                  <a:gd name="connsiteX17" fmla="*/ 415595 w 1081718"/>
                  <a:gd name="connsiteY17" fmla="*/ 434035 h 674688"/>
                  <a:gd name="connsiteX18" fmla="*/ 441435 w 1081718"/>
                  <a:gd name="connsiteY18" fmla="*/ 339493 h 674688"/>
                  <a:gd name="connsiteX19" fmla="*/ 378989 w 1081718"/>
                  <a:gd name="connsiteY19" fmla="*/ 300816 h 674688"/>
                  <a:gd name="connsiteX20" fmla="*/ 312235 w 1081718"/>
                  <a:gd name="connsiteY20" fmla="*/ 242802 h 674688"/>
                  <a:gd name="connsiteX21" fmla="*/ 251941 w 1081718"/>
                  <a:gd name="connsiteY21" fmla="*/ 206274 h 674688"/>
                  <a:gd name="connsiteX22" fmla="*/ 165808 w 1081718"/>
                  <a:gd name="connsiteY22" fmla="*/ 165449 h 674688"/>
                  <a:gd name="connsiteX23" fmla="*/ 146428 w 1081718"/>
                  <a:gd name="connsiteY23" fmla="*/ 146111 h 674688"/>
                  <a:gd name="connsiteX24" fmla="*/ 45220 w 1081718"/>
                  <a:gd name="connsiteY24" fmla="*/ 49420 h 674688"/>
                  <a:gd name="connsiteX25" fmla="*/ 0 w 1081718"/>
                  <a:gd name="connsiteY25" fmla="*/ 6446 h 674688"/>
                  <a:gd name="connsiteX26" fmla="*/ 4307 w 1081718"/>
                  <a:gd name="connsiteY26" fmla="*/ 0 h 674688"/>
                  <a:gd name="connsiteX27" fmla="*/ 95501 w 1081718"/>
                  <a:gd name="connsiteY27" fmla="*/ 33921 h 674688"/>
                  <a:gd name="connsiteX28" fmla="*/ 78345 w 1081718"/>
                  <a:gd name="connsiteY28" fmla="*/ 40433 h 674688"/>
                  <a:gd name="connsiteX29" fmla="*/ 84778 w 1081718"/>
                  <a:gd name="connsiteY29" fmla="*/ 57798 h 674688"/>
                  <a:gd name="connsiteX30" fmla="*/ 151259 w 1081718"/>
                  <a:gd name="connsiteY30" fmla="*/ 125089 h 674688"/>
                  <a:gd name="connsiteX31" fmla="*/ 170559 w 1081718"/>
                  <a:gd name="connsiteY31" fmla="*/ 125089 h 674688"/>
                  <a:gd name="connsiteX32" fmla="*/ 198438 w 1081718"/>
                  <a:gd name="connsiteY32" fmla="*/ 66481 h 674688"/>
                  <a:gd name="connsiteX33" fmla="*/ 183427 w 1081718"/>
                  <a:gd name="connsiteY33" fmla="*/ 49115 h 674688"/>
                  <a:gd name="connsiteX34" fmla="*/ 95501 w 1081718"/>
                  <a:gd name="connsiteY34" fmla="*/ 33921 h 674688"/>
                  <a:gd name="connsiteX35" fmla="*/ 229602 w 1081718"/>
                  <a:gd name="connsiteY35" fmla="*/ 55545 h 674688"/>
                  <a:gd name="connsiteX36" fmla="*/ 185242 w 1081718"/>
                  <a:gd name="connsiteY36" fmla="*/ 152422 h 674688"/>
                  <a:gd name="connsiteX37" fmla="*/ 318321 w 1081718"/>
                  <a:gd name="connsiteY37" fmla="*/ 217007 h 674688"/>
                  <a:gd name="connsiteX38" fmla="*/ 416378 w 1081718"/>
                  <a:gd name="connsiteY38" fmla="*/ 177795 h 674688"/>
                  <a:gd name="connsiteX39" fmla="*/ 486419 w 1081718"/>
                  <a:gd name="connsiteY39" fmla="*/ 212394 h 674688"/>
                  <a:gd name="connsiteX40" fmla="*/ 516771 w 1081718"/>
                  <a:gd name="connsiteY40" fmla="*/ 221620 h 674688"/>
                  <a:gd name="connsiteX41" fmla="*/ 519105 w 1081718"/>
                  <a:gd name="connsiteY41" fmla="*/ 214700 h 674688"/>
                  <a:gd name="connsiteX42" fmla="*/ 229602 w 1081718"/>
                  <a:gd name="connsiteY42" fmla="*/ 55545 h 674688"/>
                  <a:gd name="connsiteX43" fmla="*/ 420688 w 1081718"/>
                  <a:gd name="connsiteY43" fmla="*/ 255587 h 674688"/>
                  <a:gd name="connsiteX44" fmla="*/ 478829 w 1081718"/>
                  <a:gd name="connsiteY44" fmla="*/ 292213 h 674688"/>
                  <a:gd name="connsiteX45" fmla="*/ 487442 w 1081718"/>
                  <a:gd name="connsiteY45" fmla="*/ 382701 h 674688"/>
                  <a:gd name="connsiteX46" fmla="*/ 480982 w 1081718"/>
                  <a:gd name="connsiteY46" fmla="*/ 438717 h 674688"/>
                  <a:gd name="connsiteX47" fmla="*/ 547736 w 1081718"/>
                  <a:gd name="connsiteY47" fmla="*/ 458107 h 674688"/>
                  <a:gd name="connsiteX48" fmla="*/ 636023 w 1081718"/>
                  <a:gd name="connsiteY48" fmla="*/ 376237 h 674688"/>
                  <a:gd name="connsiteX49" fmla="*/ 638176 w 1081718"/>
                  <a:gd name="connsiteY49" fmla="*/ 361156 h 674688"/>
                  <a:gd name="connsiteX50" fmla="*/ 552042 w 1081718"/>
                  <a:gd name="connsiteY50" fmla="*/ 277132 h 674688"/>
                  <a:gd name="connsiteX51" fmla="*/ 420688 w 1081718"/>
                  <a:gd name="connsiteY51" fmla="*/ 255587 h 674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081718" h="674688">
                    <a:moveTo>
                      <a:pt x="4307" y="0"/>
                    </a:moveTo>
                    <a:cubicBezTo>
                      <a:pt x="12920" y="0"/>
                      <a:pt x="23687" y="2149"/>
                      <a:pt x="34454" y="4297"/>
                    </a:cubicBezTo>
                    <a:cubicBezTo>
                      <a:pt x="83981" y="15041"/>
                      <a:pt x="135661" y="30082"/>
                      <a:pt x="185188" y="34379"/>
                    </a:cubicBezTo>
                    <a:cubicBezTo>
                      <a:pt x="236868" y="40825"/>
                      <a:pt x="279935" y="64461"/>
                      <a:pt x="320848" y="90245"/>
                    </a:cubicBezTo>
                    <a:cubicBezTo>
                      <a:pt x="391909" y="128921"/>
                      <a:pt x="462969" y="171895"/>
                      <a:pt x="534029" y="212720"/>
                    </a:cubicBezTo>
                    <a:cubicBezTo>
                      <a:pt x="540489" y="217018"/>
                      <a:pt x="549103" y="219166"/>
                      <a:pt x="555563" y="219166"/>
                    </a:cubicBezTo>
                    <a:cubicBezTo>
                      <a:pt x="611550" y="225612"/>
                      <a:pt x="650310" y="253545"/>
                      <a:pt x="678303" y="298668"/>
                    </a:cubicBezTo>
                    <a:cubicBezTo>
                      <a:pt x="684763" y="309411"/>
                      <a:pt x="693377" y="318006"/>
                      <a:pt x="704143" y="322303"/>
                    </a:cubicBezTo>
                    <a:cubicBezTo>
                      <a:pt x="798890" y="384615"/>
                      <a:pt x="895791" y="442630"/>
                      <a:pt x="990538" y="502793"/>
                    </a:cubicBezTo>
                    <a:cubicBezTo>
                      <a:pt x="1014225" y="517834"/>
                      <a:pt x="1035758" y="532875"/>
                      <a:pt x="1057291" y="550064"/>
                    </a:cubicBezTo>
                    <a:cubicBezTo>
                      <a:pt x="1080978" y="569402"/>
                      <a:pt x="1087438" y="595187"/>
                      <a:pt x="1076671" y="620971"/>
                    </a:cubicBezTo>
                    <a:cubicBezTo>
                      <a:pt x="1063751" y="651053"/>
                      <a:pt x="1035758" y="674688"/>
                      <a:pt x="1007765" y="674688"/>
                    </a:cubicBezTo>
                    <a:cubicBezTo>
                      <a:pt x="1001305" y="674688"/>
                      <a:pt x="994844" y="672539"/>
                      <a:pt x="988384" y="668242"/>
                    </a:cubicBezTo>
                    <a:cubicBezTo>
                      <a:pt x="908711" y="616674"/>
                      <a:pt x="831190" y="567254"/>
                      <a:pt x="751517" y="515685"/>
                    </a:cubicBezTo>
                    <a:cubicBezTo>
                      <a:pt x="725677" y="498496"/>
                      <a:pt x="697683" y="481306"/>
                      <a:pt x="669690" y="461968"/>
                    </a:cubicBezTo>
                    <a:cubicBezTo>
                      <a:pt x="656770" y="453373"/>
                      <a:pt x="650310" y="457671"/>
                      <a:pt x="639543" y="466265"/>
                    </a:cubicBezTo>
                    <a:cubicBezTo>
                      <a:pt x="615856" y="485604"/>
                      <a:pt x="590016" y="507090"/>
                      <a:pt x="562023" y="517834"/>
                    </a:cubicBezTo>
                    <a:cubicBezTo>
                      <a:pt x="495269" y="541470"/>
                      <a:pt x="426362" y="504942"/>
                      <a:pt x="415595" y="434035"/>
                    </a:cubicBezTo>
                    <a:cubicBezTo>
                      <a:pt x="409135" y="403953"/>
                      <a:pt x="402675" y="365277"/>
                      <a:pt x="441435" y="339493"/>
                    </a:cubicBezTo>
                    <a:cubicBezTo>
                      <a:pt x="417749" y="324452"/>
                      <a:pt x="398369" y="313709"/>
                      <a:pt x="378989" y="300816"/>
                    </a:cubicBezTo>
                    <a:cubicBezTo>
                      <a:pt x="353148" y="285776"/>
                      <a:pt x="331615" y="266437"/>
                      <a:pt x="312235" y="242802"/>
                    </a:cubicBezTo>
                    <a:cubicBezTo>
                      <a:pt x="299315" y="225612"/>
                      <a:pt x="273475" y="217018"/>
                      <a:pt x="251941" y="206274"/>
                    </a:cubicBezTo>
                    <a:cubicBezTo>
                      <a:pt x="223948" y="191233"/>
                      <a:pt x="193801" y="178341"/>
                      <a:pt x="165808" y="165449"/>
                    </a:cubicBezTo>
                    <a:cubicBezTo>
                      <a:pt x="159348" y="161152"/>
                      <a:pt x="152888" y="152557"/>
                      <a:pt x="146428" y="146111"/>
                    </a:cubicBezTo>
                    <a:cubicBezTo>
                      <a:pt x="118434" y="107434"/>
                      <a:pt x="86134" y="75204"/>
                      <a:pt x="45220" y="49420"/>
                    </a:cubicBezTo>
                    <a:cubicBezTo>
                      <a:pt x="27994" y="36528"/>
                      <a:pt x="15074" y="21487"/>
                      <a:pt x="0" y="6446"/>
                    </a:cubicBezTo>
                    <a:cubicBezTo>
                      <a:pt x="2154" y="4297"/>
                      <a:pt x="2154" y="2149"/>
                      <a:pt x="4307" y="0"/>
                    </a:cubicBezTo>
                    <a:close/>
                    <a:moveTo>
                      <a:pt x="95501" y="33921"/>
                    </a:moveTo>
                    <a:cubicBezTo>
                      <a:pt x="91212" y="31750"/>
                      <a:pt x="82634" y="36091"/>
                      <a:pt x="78345" y="40433"/>
                    </a:cubicBezTo>
                    <a:cubicBezTo>
                      <a:pt x="76200" y="42603"/>
                      <a:pt x="80489" y="53457"/>
                      <a:pt x="84778" y="57798"/>
                    </a:cubicBezTo>
                    <a:cubicBezTo>
                      <a:pt x="106224" y="79505"/>
                      <a:pt x="129813" y="103382"/>
                      <a:pt x="151259" y="125089"/>
                    </a:cubicBezTo>
                    <a:cubicBezTo>
                      <a:pt x="157692" y="133772"/>
                      <a:pt x="166270" y="138113"/>
                      <a:pt x="170559" y="125089"/>
                    </a:cubicBezTo>
                    <a:cubicBezTo>
                      <a:pt x="181282" y="107724"/>
                      <a:pt x="187716" y="88188"/>
                      <a:pt x="198438" y="66481"/>
                    </a:cubicBezTo>
                    <a:cubicBezTo>
                      <a:pt x="192005" y="59969"/>
                      <a:pt x="189860" y="51286"/>
                      <a:pt x="183427" y="49115"/>
                    </a:cubicBezTo>
                    <a:cubicBezTo>
                      <a:pt x="155548" y="42603"/>
                      <a:pt x="125524" y="38262"/>
                      <a:pt x="95501" y="33921"/>
                    </a:cubicBezTo>
                    <a:close/>
                    <a:moveTo>
                      <a:pt x="229602" y="55545"/>
                    </a:moveTo>
                    <a:cubicBezTo>
                      <a:pt x="213259" y="87837"/>
                      <a:pt x="199250" y="117823"/>
                      <a:pt x="185242" y="152422"/>
                    </a:cubicBezTo>
                    <a:cubicBezTo>
                      <a:pt x="227267" y="173182"/>
                      <a:pt x="273961" y="193941"/>
                      <a:pt x="318321" y="217007"/>
                    </a:cubicBezTo>
                    <a:cubicBezTo>
                      <a:pt x="334663" y="175488"/>
                      <a:pt x="381358" y="157035"/>
                      <a:pt x="416378" y="177795"/>
                    </a:cubicBezTo>
                    <a:cubicBezTo>
                      <a:pt x="437391" y="191634"/>
                      <a:pt x="463072" y="200861"/>
                      <a:pt x="486419" y="212394"/>
                    </a:cubicBezTo>
                    <a:cubicBezTo>
                      <a:pt x="495758" y="217007"/>
                      <a:pt x="507432" y="219313"/>
                      <a:pt x="516771" y="221620"/>
                    </a:cubicBezTo>
                    <a:cubicBezTo>
                      <a:pt x="519105" y="219313"/>
                      <a:pt x="519105" y="217007"/>
                      <a:pt x="519105" y="214700"/>
                    </a:cubicBezTo>
                    <a:cubicBezTo>
                      <a:pt x="425717" y="154729"/>
                      <a:pt x="327659" y="101677"/>
                      <a:pt x="229602" y="55545"/>
                    </a:cubicBezTo>
                    <a:close/>
                    <a:moveTo>
                      <a:pt x="420688" y="255587"/>
                    </a:moveTo>
                    <a:cubicBezTo>
                      <a:pt x="440068" y="268514"/>
                      <a:pt x="459448" y="279286"/>
                      <a:pt x="478829" y="292213"/>
                    </a:cubicBezTo>
                    <a:cubicBezTo>
                      <a:pt x="513282" y="315912"/>
                      <a:pt x="515435" y="352538"/>
                      <a:pt x="487442" y="382701"/>
                    </a:cubicBezTo>
                    <a:cubicBezTo>
                      <a:pt x="476675" y="393473"/>
                      <a:pt x="474522" y="427945"/>
                      <a:pt x="480982" y="438717"/>
                    </a:cubicBezTo>
                    <a:cubicBezTo>
                      <a:pt x="493902" y="460262"/>
                      <a:pt x="519742" y="466725"/>
                      <a:pt x="547736" y="458107"/>
                    </a:cubicBezTo>
                    <a:cubicBezTo>
                      <a:pt x="590803" y="443026"/>
                      <a:pt x="612336" y="408554"/>
                      <a:pt x="636023" y="376237"/>
                    </a:cubicBezTo>
                    <a:cubicBezTo>
                      <a:pt x="638176" y="371928"/>
                      <a:pt x="638176" y="367620"/>
                      <a:pt x="638176" y="361156"/>
                    </a:cubicBezTo>
                    <a:cubicBezTo>
                      <a:pt x="636023" y="322376"/>
                      <a:pt x="590803" y="277132"/>
                      <a:pt x="552042" y="277132"/>
                    </a:cubicBezTo>
                    <a:cubicBezTo>
                      <a:pt x="506822" y="279286"/>
                      <a:pt x="463755" y="274977"/>
                      <a:pt x="420688" y="255587"/>
                    </a:cubicBezTo>
                    <a:close/>
                  </a:path>
                </a:pathLst>
              </a:custGeom>
              <a:grpFill/>
              <a:ln w="9525">
                <a:solidFill>
                  <a:srgbClr val="244B67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grpSp>
            <p:nvGrpSpPr>
              <p:cNvPr id="30" name="组合 188"/>
              <p:cNvGrpSpPr/>
              <p:nvPr/>
            </p:nvGrpSpPr>
            <p:grpSpPr>
              <a:xfrm>
                <a:off x="6670676" y="1868488"/>
                <a:ext cx="2152650" cy="3608388"/>
                <a:chOff x="6670676" y="1868488"/>
                <a:chExt cx="2152650" cy="3608388"/>
              </a:xfrm>
              <a:grpFill/>
            </p:grpSpPr>
            <p:sp>
              <p:nvSpPr>
                <p:cNvPr id="32" name="chenying0907 5"/>
                <p:cNvSpPr/>
                <p:nvPr/>
              </p:nvSpPr>
              <p:spPr bwMode="auto">
                <a:xfrm>
                  <a:off x="8281988" y="4449763"/>
                  <a:ext cx="314325" cy="1027113"/>
                </a:xfrm>
                <a:custGeom>
                  <a:avLst/>
                  <a:gdLst>
                    <a:gd name="T0" fmla="*/ 36 w 146"/>
                    <a:gd name="T1" fmla="*/ 124 h 478"/>
                    <a:gd name="T2" fmla="*/ 60 w 146"/>
                    <a:gd name="T3" fmla="*/ 218 h 478"/>
                    <a:gd name="T4" fmla="*/ 78 w 146"/>
                    <a:gd name="T5" fmla="*/ 328 h 478"/>
                    <a:gd name="T6" fmla="*/ 91 w 146"/>
                    <a:gd name="T7" fmla="*/ 474 h 478"/>
                    <a:gd name="T8" fmla="*/ 91 w 146"/>
                    <a:gd name="T9" fmla="*/ 477 h 478"/>
                    <a:gd name="T10" fmla="*/ 146 w 146"/>
                    <a:gd name="T11" fmla="*/ 478 h 478"/>
                    <a:gd name="T12" fmla="*/ 145 w 146"/>
                    <a:gd name="T13" fmla="*/ 472 h 478"/>
                    <a:gd name="T14" fmla="*/ 141 w 146"/>
                    <a:gd name="T15" fmla="*/ 395 h 478"/>
                    <a:gd name="T16" fmla="*/ 128 w 146"/>
                    <a:gd name="T17" fmla="*/ 284 h 478"/>
                    <a:gd name="T18" fmla="*/ 107 w 146"/>
                    <a:gd name="T19" fmla="*/ 174 h 478"/>
                    <a:gd name="T20" fmla="*/ 89 w 146"/>
                    <a:gd name="T21" fmla="*/ 106 h 478"/>
                    <a:gd name="T22" fmla="*/ 55 w 146"/>
                    <a:gd name="T23" fmla="*/ 12 h 478"/>
                    <a:gd name="T24" fmla="*/ 42 w 146"/>
                    <a:gd name="T25" fmla="*/ 2 h 478"/>
                    <a:gd name="T26" fmla="*/ 7 w 146"/>
                    <a:gd name="T27" fmla="*/ 12 h 478"/>
                    <a:gd name="T28" fmla="*/ 2 w 146"/>
                    <a:gd name="T29" fmla="*/ 27 h 478"/>
                    <a:gd name="T30" fmla="*/ 36 w 146"/>
                    <a:gd name="T31" fmla="*/ 124 h 4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46" h="478">
                      <a:moveTo>
                        <a:pt x="36" y="124"/>
                      </a:moveTo>
                      <a:cubicBezTo>
                        <a:pt x="46" y="155"/>
                        <a:pt x="54" y="186"/>
                        <a:pt x="60" y="218"/>
                      </a:cubicBezTo>
                      <a:cubicBezTo>
                        <a:pt x="68" y="254"/>
                        <a:pt x="74" y="291"/>
                        <a:pt x="78" y="328"/>
                      </a:cubicBezTo>
                      <a:cubicBezTo>
                        <a:pt x="84" y="377"/>
                        <a:pt x="87" y="425"/>
                        <a:pt x="91" y="474"/>
                      </a:cubicBezTo>
                      <a:cubicBezTo>
                        <a:pt x="91" y="475"/>
                        <a:pt x="91" y="476"/>
                        <a:pt x="91" y="477"/>
                      </a:cubicBezTo>
                      <a:cubicBezTo>
                        <a:pt x="110" y="477"/>
                        <a:pt x="128" y="477"/>
                        <a:pt x="146" y="478"/>
                      </a:cubicBezTo>
                      <a:cubicBezTo>
                        <a:pt x="146" y="476"/>
                        <a:pt x="146" y="474"/>
                        <a:pt x="145" y="472"/>
                      </a:cubicBezTo>
                      <a:cubicBezTo>
                        <a:pt x="144" y="446"/>
                        <a:pt x="144" y="421"/>
                        <a:pt x="141" y="395"/>
                      </a:cubicBezTo>
                      <a:cubicBezTo>
                        <a:pt x="138" y="358"/>
                        <a:pt x="134" y="321"/>
                        <a:pt x="128" y="284"/>
                      </a:cubicBezTo>
                      <a:cubicBezTo>
                        <a:pt x="123" y="247"/>
                        <a:pt x="115" y="211"/>
                        <a:pt x="107" y="174"/>
                      </a:cubicBezTo>
                      <a:cubicBezTo>
                        <a:pt x="102" y="151"/>
                        <a:pt x="96" y="128"/>
                        <a:pt x="89" y="106"/>
                      </a:cubicBezTo>
                      <a:cubicBezTo>
                        <a:pt x="79" y="74"/>
                        <a:pt x="67" y="43"/>
                        <a:pt x="55" y="12"/>
                      </a:cubicBezTo>
                      <a:cubicBezTo>
                        <a:pt x="54" y="7"/>
                        <a:pt x="47" y="3"/>
                        <a:pt x="42" y="2"/>
                      </a:cubicBezTo>
                      <a:cubicBezTo>
                        <a:pt x="29" y="0"/>
                        <a:pt x="17" y="4"/>
                        <a:pt x="7" y="12"/>
                      </a:cubicBezTo>
                      <a:cubicBezTo>
                        <a:pt x="2" y="15"/>
                        <a:pt x="0" y="20"/>
                        <a:pt x="2" y="27"/>
                      </a:cubicBezTo>
                      <a:cubicBezTo>
                        <a:pt x="14" y="59"/>
                        <a:pt x="26" y="91"/>
                        <a:pt x="36" y="124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rgbClr val="244B67"/>
                  </a:solidFill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" name="chenying0907 6"/>
                <p:cNvSpPr/>
                <p:nvPr/>
              </p:nvSpPr>
              <p:spPr bwMode="auto">
                <a:xfrm>
                  <a:off x="7874001" y="4373563"/>
                  <a:ext cx="317500" cy="1095375"/>
                </a:xfrm>
                <a:custGeom>
                  <a:avLst/>
                  <a:gdLst>
                    <a:gd name="T0" fmla="*/ 54 w 147"/>
                    <a:gd name="T1" fmla="*/ 510 h 510"/>
                    <a:gd name="T2" fmla="*/ 54 w 147"/>
                    <a:gd name="T3" fmla="*/ 508 h 510"/>
                    <a:gd name="T4" fmla="*/ 69 w 147"/>
                    <a:gd name="T5" fmla="*/ 312 h 510"/>
                    <a:gd name="T6" fmla="*/ 92 w 147"/>
                    <a:gd name="T7" fmla="*/ 183 h 510"/>
                    <a:gd name="T8" fmla="*/ 121 w 147"/>
                    <a:gd name="T9" fmla="*/ 80 h 510"/>
                    <a:gd name="T10" fmla="*/ 143 w 147"/>
                    <a:gd name="T11" fmla="*/ 21 h 510"/>
                    <a:gd name="T12" fmla="*/ 137 w 147"/>
                    <a:gd name="T13" fmla="*/ 5 h 510"/>
                    <a:gd name="T14" fmla="*/ 89 w 147"/>
                    <a:gd name="T15" fmla="*/ 29 h 510"/>
                    <a:gd name="T16" fmla="*/ 49 w 147"/>
                    <a:gd name="T17" fmla="*/ 153 h 510"/>
                    <a:gd name="T18" fmla="*/ 18 w 147"/>
                    <a:gd name="T19" fmla="*/ 300 h 510"/>
                    <a:gd name="T20" fmla="*/ 2 w 147"/>
                    <a:gd name="T21" fmla="*/ 457 h 510"/>
                    <a:gd name="T22" fmla="*/ 0 w 147"/>
                    <a:gd name="T23" fmla="*/ 509 h 510"/>
                    <a:gd name="T24" fmla="*/ 54 w 147"/>
                    <a:gd name="T25" fmla="*/ 51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7" h="510">
                      <a:moveTo>
                        <a:pt x="54" y="510"/>
                      </a:moveTo>
                      <a:cubicBezTo>
                        <a:pt x="54" y="509"/>
                        <a:pt x="54" y="509"/>
                        <a:pt x="54" y="508"/>
                      </a:cubicBezTo>
                      <a:cubicBezTo>
                        <a:pt x="55" y="443"/>
                        <a:pt x="59" y="377"/>
                        <a:pt x="69" y="312"/>
                      </a:cubicBezTo>
                      <a:cubicBezTo>
                        <a:pt x="76" y="269"/>
                        <a:pt x="83" y="226"/>
                        <a:pt x="92" y="183"/>
                      </a:cubicBezTo>
                      <a:cubicBezTo>
                        <a:pt x="100" y="148"/>
                        <a:pt x="111" y="114"/>
                        <a:pt x="121" y="80"/>
                      </a:cubicBezTo>
                      <a:cubicBezTo>
                        <a:pt x="127" y="60"/>
                        <a:pt x="135" y="41"/>
                        <a:pt x="143" y="21"/>
                      </a:cubicBezTo>
                      <a:cubicBezTo>
                        <a:pt x="147" y="11"/>
                        <a:pt x="146" y="7"/>
                        <a:pt x="137" y="5"/>
                      </a:cubicBezTo>
                      <a:cubicBezTo>
                        <a:pt x="120" y="0"/>
                        <a:pt x="94" y="12"/>
                        <a:pt x="89" y="29"/>
                      </a:cubicBezTo>
                      <a:cubicBezTo>
                        <a:pt x="75" y="70"/>
                        <a:pt x="59" y="111"/>
                        <a:pt x="49" y="153"/>
                      </a:cubicBezTo>
                      <a:cubicBezTo>
                        <a:pt x="36" y="202"/>
                        <a:pt x="26" y="251"/>
                        <a:pt x="18" y="300"/>
                      </a:cubicBezTo>
                      <a:cubicBezTo>
                        <a:pt x="10" y="352"/>
                        <a:pt x="7" y="405"/>
                        <a:pt x="2" y="457"/>
                      </a:cubicBezTo>
                      <a:cubicBezTo>
                        <a:pt x="1" y="475"/>
                        <a:pt x="1" y="492"/>
                        <a:pt x="0" y="509"/>
                      </a:cubicBezTo>
                      <a:cubicBezTo>
                        <a:pt x="18" y="509"/>
                        <a:pt x="36" y="509"/>
                        <a:pt x="54" y="51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rgbClr val="244B67"/>
                  </a:solidFill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4" name="自由: 形状 192"/>
                <p:cNvSpPr/>
                <p:nvPr/>
              </p:nvSpPr>
              <p:spPr bwMode="auto">
                <a:xfrm>
                  <a:off x="7306450" y="1868488"/>
                  <a:ext cx="1314779" cy="1057273"/>
                </a:xfrm>
                <a:custGeom>
                  <a:avLst/>
                  <a:gdLst>
                    <a:gd name="connsiteX0" fmla="*/ 627997 w 1314779"/>
                    <a:gd name="connsiteY0" fmla="*/ 366713 h 1057273"/>
                    <a:gd name="connsiteX1" fmla="*/ 615073 w 1314779"/>
                    <a:gd name="connsiteY1" fmla="*/ 383913 h 1057273"/>
                    <a:gd name="connsiteX2" fmla="*/ 606457 w 1314779"/>
                    <a:gd name="connsiteY2" fmla="*/ 418312 h 1057273"/>
                    <a:gd name="connsiteX3" fmla="*/ 550452 w 1314779"/>
                    <a:gd name="connsiteY3" fmla="*/ 527960 h 1057273"/>
                    <a:gd name="connsiteX4" fmla="*/ 427672 w 1314779"/>
                    <a:gd name="connsiteY4" fmla="*/ 629008 h 1057273"/>
                    <a:gd name="connsiteX5" fmla="*/ 207961 w 1314779"/>
                    <a:gd name="connsiteY5" fmla="*/ 624708 h 1057273"/>
                    <a:gd name="connsiteX6" fmla="*/ 126108 w 1314779"/>
                    <a:gd name="connsiteY6" fmla="*/ 568809 h 1057273"/>
                    <a:gd name="connsiteX7" fmla="*/ 104567 w 1314779"/>
                    <a:gd name="connsiteY7" fmla="*/ 519360 h 1057273"/>
                    <a:gd name="connsiteX8" fmla="*/ 104567 w 1314779"/>
                    <a:gd name="connsiteY8" fmla="*/ 536560 h 1057273"/>
                    <a:gd name="connsiteX9" fmla="*/ 111029 w 1314779"/>
                    <a:gd name="connsiteY9" fmla="*/ 575259 h 1057273"/>
                    <a:gd name="connsiteX10" fmla="*/ 261812 w 1314779"/>
                    <a:gd name="connsiteY10" fmla="*/ 820355 h 1057273"/>
                    <a:gd name="connsiteX11" fmla="*/ 509525 w 1314779"/>
                    <a:gd name="connsiteY11" fmla="*/ 966552 h 1057273"/>
                    <a:gd name="connsiteX12" fmla="*/ 701234 w 1314779"/>
                    <a:gd name="connsiteY12" fmla="*/ 1009551 h 1057273"/>
                    <a:gd name="connsiteX13" fmla="*/ 989875 w 1314779"/>
                    <a:gd name="connsiteY13" fmla="*/ 964402 h 1057273"/>
                    <a:gd name="connsiteX14" fmla="*/ 1067420 w 1314779"/>
                    <a:gd name="connsiteY14" fmla="*/ 930003 h 1057273"/>
                    <a:gd name="connsiteX15" fmla="*/ 1205278 w 1314779"/>
                    <a:gd name="connsiteY15" fmla="*/ 568809 h 1057273"/>
                    <a:gd name="connsiteX16" fmla="*/ 1175121 w 1314779"/>
                    <a:gd name="connsiteY16" fmla="*/ 457011 h 1057273"/>
                    <a:gd name="connsiteX17" fmla="*/ 1168659 w 1314779"/>
                    <a:gd name="connsiteY17" fmla="*/ 459161 h 1057273"/>
                    <a:gd name="connsiteX18" fmla="*/ 1142811 w 1314779"/>
                    <a:gd name="connsiteY18" fmla="*/ 538710 h 1057273"/>
                    <a:gd name="connsiteX19" fmla="*/ 1048033 w 1314779"/>
                    <a:gd name="connsiteY19" fmla="*/ 629008 h 1057273"/>
                    <a:gd name="connsiteX20" fmla="*/ 864941 w 1314779"/>
                    <a:gd name="connsiteY20" fmla="*/ 641908 h 1057273"/>
                    <a:gd name="connsiteX21" fmla="*/ 742161 w 1314779"/>
                    <a:gd name="connsiteY21" fmla="*/ 581709 h 1057273"/>
                    <a:gd name="connsiteX22" fmla="*/ 638767 w 1314779"/>
                    <a:gd name="connsiteY22" fmla="*/ 383913 h 1057273"/>
                    <a:gd name="connsiteX23" fmla="*/ 627997 w 1314779"/>
                    <a:gd name="connsiteY23" fmla="*/ 366713 h 1057273"/>
                    <a:gd name="connsiteX24" fmla="*/ 298470 w 1314779"/>
                    <a:gd name="connsiteY24" fmla="*/ 293012 h 1057273"/>
                    <a:gd name="connsiteX25" fmla="*/ 201519 w 1314779"/>
                    <a:gd name="connsiteY25" fmla="*/ 307267 h 1057273"/>
                    <a:gd name="connsiteX26" fmla="*/ 169202 w 1314779"/>
                    <a:gd name="connsiteY26" fmla="*/ 356755 h 1057273"/>
                    <a:gd name="connsiteX27" fmla="*/ 207982 w 1314779"/>
                    <a:gd name="connsiteY27" fmla="*/ 503067 h 1057273"/>
                    <a:gd name="connsiteX28" fmla="*/ 229527 w 1314779"/>
                    <a:gd name="connsiteY28" fmla="*/ 524584 h 1057273"/>
                    <a:gd name="connsiteX29" fmla="*/ 328632 w 1314779"/>
                    <a:gd name="connsiteY29" fmla="*/ 546100 h 1057273"/>
                    <a:gd name="connsiteX30" fmla="*/ 328632 w 1314779"/>
                    <a:gd name="connsiteY30" fmla="*/ 541797 h 1057273"/>
                    <a:gd name="connsiteX31" fmla="*/ 341559 w 1314779"/>
                    <a:gd name="connsiteY31" fmla="*/ 541797 h 1057273"/>
                    <a:gd name="connsiteX32" fmla="*/ 444973 w 1314779"/>
                    <a:gd name="connsiteY32" fmla="*/ 500915 h 1057273"/>
                    <a:gd name="connsiteX33" fmla="*/ 511761 w 1314779"/>
                    <a:gd name="connsiteY33" fmla="*/ 378271 h 1057273"/>
                    <a:gd name="connsiteX34" fmla="*/ 481599 w 1314779"/>
                    <a:gd name="connsiteY34" fmla="*/ 315873 h 1057273"/>
                    <a:gd name="connsiteX35" fmla="*/ 395420 w 1314779"/>
                    <a:gd name="connsiteY35" fmla="*/ 296508 h 1057273"/>
                    <a:gd name="connsiteX36" fmla="*/ 298470 w 1314779"/>
                    <a:gd name="connsiteY36" fmla="*/ 293012 h 1057273"/>
                    <a:gd name="connsiteX37" fmla="*/ 924856 w 1314779"/>
                    <a:gd name="connsiteY37" fmla="*/ 290513 h 1057273"/>
                    <a:gd name="connsiteX38" fmla="*/ 771789 w 1314779"/>
                    <a:gd name="connsiteY38" fmla="*/ 318425 h 1057273"/>
                    <a:gd name="connsiteX39" fmla="*/ 743763 w 1314779"/>
                    <a:gd name="connsiteY39" fmla="*/ 346336 h 1057273"/>
                    <a:gd name="connsiteX40" fmla="*/ 750231 w 1314779"/>
                    <a:gd name="connsiteY40" fmla="*/ 400012 h 1057273"/>
                    <a:gd name="connsiteX41" fmla="*/ 782569 w 1314779"/>
                    <a:gd name="connsiteY41" fmla="*/ 464423 h 1057273"/>
                    <a:gd name="connsiteX42" fmla="*/ 853712 w 1314779"/>
                    <a:gd name="connsiteY42" fmla="*/ 535275 h 1057273"/>
                    <a:gd name="connsiteX43" fmla="*/ 1021870 w 1314779"/>
                    <a:gd name="connsiteY43" fmla="*/ 530981 h 1057273"/>
                    <a:gd name="connsiteX44" fmla="*/ 1045584 w 1314779"/>
                    <a:gd name="connsiteY44" fmla="*/ 509510 h 1057273"/>
                    <a:gd name="connsiteX45" fmla="*/ 1086545 w 1314779"/>
                    <a:gd name="connsiteY45" fmla="*/ 359218 h 1057273"/>
                    <a:gd name="connsiteX46" fmla="*/ 1064987 w 1314779"/>
                    <a:gd name="connsiteY46" fmla="*/ 318425 h 1057273"/>
                    <a:gd name="connsiteX47" fmla="*/ 924856 w 1314779"/>
                    <a:gd name="connsiteY47" fmla="*/ 290513 h 1057273"/>
                    <a:gd name="connsiteX48" fmla="*/ 619606 w 1314779"/>
                    <a:gd name="connsiteY48" fmla="*/ 51359 h 1057273"/>
                    <a:gd name="connsiteX49" fmla="*/ 509656 w 1314779"/>
                    <a:gd name="connsiteY49" fmla="*/ 57796 h 1057273"/>
                    <a:gd name="connsiteX50" fmla="*/ 309161 w 1314779"/>
                    <a:gd name="connsiteY50" fmla="*/ 152209 h 1057273"/>
                    <a:gd name="connsiteX51" fmla="*/ 259576 w 1314779"/>
                    <a:gd name="connsiteY51" fmla="*/ 190832 h 1057273"/>
                    <a:gd name="connsiteX52" fmla="*/ 270356 w 1314779"/>
                    <a:gd name="connsiteY52" fmla="*/ 192978 h 1057273"/>
                    <a:gd name="connsiteX53" fmla="*/ 283291 w 1314779"/>
                    <a:gd name="connsiteY53" fmla="*/ 192978 h 1057273"/>
                    <a:gd name="connsiteX54" fmla="*/ 526903 w 1314779"/>
                    <a:gd name="connsiteY54" fmla="*/ 225164 h 1057273"/>
                    <a:gd name="connsiteX55" fmla="*/ 654099 w 1314779"/>
                    <a:gd name="connsiteY55" fmla="*/ 244476 h 1057273"/>
                    <a:gd name="connsiteX56" fmla="*/ 679970 w 1314779"/>
                    <a:gd name="connsiteY56" fmla="*/ 244476 h 1057273"/>
                    <a:gd name="connsiteX57" fmla="*/ 695061 w 1314779"/>
                    <a:gd name="connsiteY57" fmla="*/ 240185 h 1057273"/>
                    <a:gd name="connsiteX58" fmla="*/ 867530 w 1314779"/>
                    <a:gd name="connsiteY58" fmla="*/ 197270 h 1057273"/>
                    <a:gd name="connsiteX59" fmla="*/ 958076 w 1314779"/>
                    <a:gd name="connsiteY59" fmla="*/ 192978 h 1057273"/>
                    <a:gd name="connsiteX60" fmla="*/ 958076 w 1314779"/>
                    <a:gd name="connsiteY60" fmla="*/ 188687 h 1057273"/>
                    <a:gd name="connsiteX61" fmla="*/ 953764 w 1314779"/>
                    <a:gd name="connsiteY61" fmla="*/ 184395 h 1057273"/>
                    <a:gd name="connsiteX62" fmla="*/ 619606 w 1314779"/>
                    <a:gd name="connsiteY62" fmla="*/ 51359 h 1057273"/>
                    <a:gd name="connsiteX63" fmla="*/ 636855 w 1314779"/>
                    <a:gd name="connsiteY63" fmla="*/ 0 h 1057273"/>
                    <a:gd name="connsiteX64" fmla="*/ 1082295 w 1314779"/>
                    <a:gd name="connsiteY64" fmla="*/ 176119 h 1057273"/>
                    <a:gd name="connsiteX65" fmla="*/ 1099510 w 1314779"/>
                    <a:gd name="connsiteY65" fmla="*/ 191154 h 1057273"/>
                    <a:gd name="connsiteX66" fmla="*/ 1185586 w 1314779"/>
                    <a:gd name="connsiteY66" fmla="*/ 240553 h 1057273"/>
                    <a:gd name="connsiteX67" fmla="*/ 1228624 w 1314779"/>
                    <a:gd name="connsiteY67" fmla="*/ 307135 h 1057273"/>
                    <a:gd name="connsiteX68" fmla="*/ 1237231 w 1314779"/>
                    <a:gd name="connsiteY68" fmla="*/ 356534 h 1057273"/>
                    <a:gd name="connsiteX69" fmla="*/ 1314699 w 1314779"/>
                    <a:gd name="connsiteY69" fmla="*/ 605678 h 1057273"/>
                    <a:gd name="connsiteX70" fmla="*/ 1198497 w 1314779"/>
                    <a:gd name="connsiteY70" fmla="*/ 893483 h 1057273"/>
                    <a:gd name="connsiteX71" fmla="*/ 1065080 w 1314779"/>
                    <a:gd name="connsiteY71" fmla="*/ 992282 h 1057273"/>
                    <a:gd name="connsiteX72" fmla="*/ 1037106 w 1314779"/>
                    <a:gd name="connsiteY72" fmla="*/ 1000873 h 1057273"/>
                    <a:gd name="connsiteX73" fmla="*/ 918752 w 1314779"/>
                    <a:gd name="connsiteY73" fmla="*/ 1028794 h 1057273"/>
                    <a:gd name="connsiteX74" fmla="*/ 813309 w 1314779"/>
                    <a:gd name="connsiteY74" fmla="*/ 1048124 h 1057273"/>
                    <a:gd name="connsiteX75" fmla="*/ 664829 w 1314779"/>
                    <a:gd name="connsiteY75" fmla="*/ 1056715 h 1057273"/>
                    <a:gd name="connsiteX76" fmla="*/ 150528 w 1314779"/>
                    <a:gd name="connsiteY76" fmla="*/ 839788 h 1057273"/>
                    <a:gd name="connsiteX77" fmla="*/ 17111 w 1314779"/>
                    <a:gd name="connsiteY77" fmla="*/ 625009 h 1057273"/>
                    <a:gd name="connsiteX78" fmla="*/ 32174 w 1314779"/>
                    <a:gd name="connsiteY78" fmla="*/ 365125 h 1057273"/>
                    <a:gd name="connsiteX79" fmla="*/ 34326 w 1314779"/>
                    <a:gd name="connsiteY79" fmla="*/ 330761 h 1057273"/>
                    <a:gd name="connsiteX80" fmla="*/ 25718 w 1314779"/>
                    <a:gd name="connsiteY80" fmla="*/ 298544 h 1057273"/>
                    <a:gd name="connsiteX81" fmla="*/ 70908 w 1314779"/>
                    <a:gd name="connsiteY81" fmla="*/ 231962 h 1057273"/>
                    <a:gd name="connsiteX82" fmla="*/ 126857 w 1314779"/>
                    <a:gd name="connsiteY82" fmla="*/ 221223 h 1057273"/>
                    <a:gd name="connsiteX83" fmla="*/ 148376 w 1314779"/>
                    <a:gd name="connsiteY83" fmla="*/ 210484 h 1057273"/>
                    <a:gd name="connsiteX84" fmla="*/ 449640 w 1314779"/>
                    <a:gd name="connsiteY84" fmla="*/ 32217 h 1057273"/>
                    <a:gd name="connsiteX85" fmla="*/ 501286 w 1314779"/>
                    <a:gd name="connsiteY85" fmla="*/ 19330 h 1057273"/>
                    <a:gd name="connsiteX86" fmla="*/ 636855 w 1314779"/>
                    <a:gd name="connsiteY86" fmla="*/ 0 h 10572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314779" h="1057273">
                      <a:moveTo>
                        <a:pt x="627997" y="366713"/>
                      </a:moveTo>
                      <a:cubicBezTo>
                        <a:pt x="623689" y="373163"/>
                        <a:pt x="617227" y="377463"/>
                        <a:pt x="615073" y="383913"/>
                      </a:cubicBezTo>
                      <a:cubicBezTo>
                        <a:pt x="610765" y="394663"/>
                        <a:pt x="610765" y="407562"/>
                        <a:pt x="606457" y="418312"/>
                      </a:cubicBezTo>
                      <a:cubicBezTo>
                        <a:pt x="589225" y="454861"/>
                        <a:pt x="569838" y="491411"/>
                        <a:pt x="550452" y="527960"/>
                      </a:cubicBezTo>
                      <a:cubicBezTo>
                        <a:pt x="522450" y="577409"/>
                        <a:pt x="483677" y="613959"/>
                        <a:pt x="427672" y="629008"/>
                      </a:cubicBezTo>
                      <a:cubicBezTo>
                        <a:pt x="354435" y="648358"/>
                        <a:pt x="281198" y="646208"/>
                        <a:pt x="207961" y="624708"/>
                      </a:cubicBezTo>
                      <a:cubicBezTo>
                        <a:pt x="175650" y="616109"/>
                        <a:pt x="143340" y="601059"/>
                        <a:pt x="126108" y="568809"/>
                      </a:cubicBezTo>
                      <a:cubicBezTo>
                        <a:pt x="117491" y="553760"/>
                        <a:pt x="111029" y="536560"/>
                        <a:pt x="104567" y="519360"/>
                      </a:cubicBezTo>
                      <a:cubicBezTo>
                        <a:pt x="104567" y="527960"/>
                        <a:pt x="102413" y="532260"/>
                        <a:pt x="104567" y="536560"/>
                      </a:cubicBezTo>
                      <a:cubicBezTo>
                        <a:pt x="106721" y="549460"/>
                        <a:pt x="106721" y="562360"/>
                        <a:pt x="111029" y="575259"/>
                      </a:cubicBezTo>
                      <a:cubicBezTo>
                        <a:pt x="136878" y="672007"/>
                        <a:pt x="188575" y="753706"/>
                        <a:pt x="261812" y="820355"/>
                      </a:cubicBezTo>
                      <a:cubicBezTo>
                        <a:pt x="335049" y="887004"/>
                        <a:pt x="416902" y="934303"/>
                        <a:pt x="509525" y="966552"/>
                      </a:cubicBezTo>
                      <a:cubicBezTo>
                        <a:pt x="571992" y="990202"/>
                        <a:pt x="636613" y="1005251"/>
                        <a:pt x="701234" y="1009551"/>
                      </a:cubicBezTo>
                      <a:cubicBezTo>
                        <a:pt x="800320" y="1016001"/>
                        <a:pt x="897251" y="1003101"/>
                        <a:pt x="989875" y="964402"/>
                      </a:cubicBezTo>
                      <a:cubicBezTo>
                        <a:pt x="1015723" y="953652"/>
                        <a:pt x="1045879" y="947202"/>
                        <a:pt x="1067420" y="930003"/>
                      </a:cubicBezTo>
                      <a:cubicBezTo>
                        <a:pt x="1183737" y="837554"/>
                        <a:pt x="1231126" y="717157"/>
                        <a:pt x="1205278" y="568809"/>
                      </a:cubicBezTo>
                      <a:cubicBezTo>
                        <a:pt x="1198816" y="532260"/>
                        <a:pt x="1185891" y="495711"/>
                        <a:pt x="1175121" y="457011"/>
                      </a:cubicBezTo>
                      <a:cubicBezTo>
                        <a:pt x="1172967" y="459161"/>
                        <a:pt x="1170813" y="459161"/>
                        <a:pt x="1168659" y="459161"/>
                      </a:cubicBezTo>
                      <a:cubicBezTo>
                        <a:pt x="1160043" y="484961"/>
                        <a:pt x="1151427" y="512910"/>
                        <a:pt x="1142811" y="538710"/>
                      </a:cubicBezTo>
                      <a:cubicBezTo>
                        <a:pt x="1129886" y="588159"/>
                        <a:pt x="1095422" y="616109"/>
                        <a:pt x="1048033" y="629008"/>
                      </a:cubicBezTo>
                      <a:cubicBezTo>
                        <a:pt x="987721" y="646208"/>
                        <a:pt x="927408" y="650508"/>
                        <a:pt x="864941" y="641908"/>
                      </a:cubicBezTo>
                      <a:cubicBezTo>
                        <a:pt x="817552" y="635458"/>
                        <a:pt x="772317" y="618258"/>
                        <a:pt x="742161" y="581709"/>
                      </a:cubicBezTo>
                      <a:cubicBezTo>
                        <a:pt x="692618" y="523660"/>
                        <a:pt x="656000" y="457011"/>
                        <a:pt x="638767" y="383913"/>
                      </a:cubicBezTo>
                      <a:cubicBezTo>
                        <a:pt x="636613" y="377463"/>
                        <a:pt x="632305" y="373163"/>
                        <a:pt x="627997" y="366713"/>
                      </a:cubicBezTo>
                      <a:close/>
                      <a:moveTo>
                        <a:pt x="298470" y="293012"/>
                      </a:moveTo>
                      <a:cubicBezTo>
                        <a:pt x="266153" y="295433"/>
                        <a:pt x="233836" y="300812"/>
                        <a:pt x="201519" y="307267"/>
                      </a:cubicBezTo>
                      <a:cubicBezTo>
                        <a:pt x="175665" y="313722"/>
                        <a:pt x="162738" y="330935"/>
                        <a:pt x="169202" y="356755"/>
                      </a:cubicBezTo>
                      <a:cubicBezTo>
                        <a:pt x="179974" y="404091"/>
                        <a:pt x="192901" y="453579"/>
                        <a:pt x="207982" y="503067"/>
                      </a:cubicBezTo>
                      <a:cubicBezTo>
                        <a:pt x="210136" y="511674"/>
                        <a:pt x="220909" y="522432"/>
                        <a:pt x="229527" y="524584"/>
                      </a:cubicBezTo>
                      <a:cubicBezTo>
                        <a:pt x="261844" y="533190"/>
                        <a:pt x="296315" y="539645"/>
                        <a:pt x="328632" y="546100"/>
                      </a:cubicBezTo>
                      <a:cubicBezTo>
                        <a:pt x="328632" y="543948"/>
                        <a:pt x="328632" y="543948"/>
                        <a:pt x="328632" y="541797"/>
                      </a:cubicBezTo>
                      <a:cubicBezTo>
                        <a:pt x="332941" y="541797"/>
                        <a:pt x="337250" y="541797"/>
                        <a:pt x="341559" y="541797"/>
                      </a:cubicBezTo>
                      <a:cubicBezTo>
                        <a:pt x="380339" y="537494"/>
                        <a:pt x="421274" y="535342"/>
                        <a:pt x="444973" y="500915"/>
                      </a:cubicBezTo>
                      <a:cubicBezTo>
                        <a:pt x="470827" y="462186"/>
                        <a:pt x="492371" y="419153"/>
                        <a:pt x="511761" y="378271"/>
                      </a:cubicBezTo>
                      <a:cubicBezTo>
                        <a:pt x="524688" y="354603"/>
                        <a:pt x="507453" y="322328"/>
                        <a:pt x="481599" y="315873"/>
                      </a:cubicBezTo>
                      <a:cubicBezTo>
                        <a:pt x="453591" y="307267"/>
                        <a:pt x="423428" y="300812"/>
                        <a:pt x="395420" y="296508"/>
                      </a:cubicBezTo>
                      <a:cubicBezTo>
                        <a:pt x="363103" y="291129"/>
                        <a:pt x="330786" y="290591"/>
                        <a:pt x="298470" y="293012"/>
                      </a:cubicBezTo>
                      <a:close/>
                      <a:moveTo>
                        <a:pt x="924856" y="290513"/>
                      </a:moveTo>
                      <a:cubicBezTo>
                        <a:pt x="870959" y="301248"/>
                        <a:pt x="821374" y="309836"/>
                        <a:pt x="771789" y="318425"/>
                      </a:cubicBezTo>
                      <a:cubicBezTo>
                        <a:pt x="756698" y="320572"/>
                        <a:pt x="743763" y="331307"/>
                        <a:pt x="743763" y="346336"/>
                      </a:cubicBezTo>
                      <a:cubicBezTo>
                        <a:pt x="743763" y="363512"/>
                        <a:pt x="743763" y="382836"/>
                        <a:pt x="750231" y="400012"/>
                      </a:cubicBezTo>
                      <a:cubicBezTo>
                        <a:pt x="756698" y="423629"/>
                        <a:pt x="769634" y="445099"/>
                        <a:pt x="782569" y="464423"/>
                      </a:cubicBezTo>
                      <a:cubicBezTo>
                        <a:pt x="799816" y="494481"/>
                        <a:pt x="817063" y="524540"/>
                        <a:pt x="853712" y="535275"/>
                      </a:cubicBezTo>
                      <a:cubicBezTo>
                        <a:pt x="911921" y="552451"/>
                        <a:pt x="965817" y="546010"/>
                        <a:pt x="1021870" y="530981"/>
                      </a:cubicBezTo>
                      <a:cubicBezTo>
                        <a:pt x="1030493" y="528834"/>
                        <a:pt x="1041272" y="518099"/>
                        <a:pt x="1045584" y="509510"/>
                      </a:cubicBezTo>
                      <a:cubicBezTo>
                        <a:pt x="1060675" y="460129"/>
                        <a:pt x="1073610" y="410747"/>
                        <a:pt x="1086545" y="359218"/>
                      </a:cubicBezTo>
                      <a:cubicBezTo>
                        <a:pt x="1093013" y="339895"/>
                        <a:pt x="1084390" y="322719"/>
                        <a:pt x="1064987" y="318425"/>
                      </a:cubicBezTo>
                      <a:cubicBezTo>
                        <a:pt x="1017558" y="309836"/>
                        <a:pt x="970129" y="301248"/>
                        <a:pt x="924856" y="290513"/>
                      </a:cubicBezTo>
                      <a:close/>
                      <a:moveTo>
                        <a:pt x="619606" y="51359"/>
                      </a:moveTo>
                      <a:cubicBezTo>
                        <a:pt x="582956" y="49213"/>
                        <a:pt x="546306" y="51359"/>
                        <a:pt x="509656" y="57796"/>
                      </a:cubicBezTo>
                      <a:cubicBezTo>
                        <a:pt x="436357" y="72816"/>
                        <a:pt x="371681" y="111440"/>
                        <a:pt x="309161" y="152209"/>
                      </a:cubicBezTo>
                      <a:cubicBezTo>
                        <a:pt x="291914" y="162938"/>
                        <a:pt x="276823" y="175812"/>
                        <a:pt x="259576" y="190832"/>
                      </a:cubicBezTo>
                      <a:cubicBezTo>
                        <a:pt x="266044" y="192978"/>
                        <a:pt x="268200" y="192978"/>
                        <a:pt x="270356" y="192978"/>
                      </a:cubicBezTo>
                      <a:cubicBezTo>
                        <a:pt x="274667" y="192978"/>
                        <a:pt x="278979" y="192978"/>
                        <a:pt x="283291" y="192978"/>
                      </a:cubicBezTo>
                      <a:cubicBezTo>
                        <a:pt x="367369" y="184395"/>
                        <a:pt x="451448" y="192978"/>
                        <a:pt x="526903" y="225164"/>
                      </a:cubicBezTo>
                      <a:cubicBezTo>
                        <a:pt x="570021" y="242330"/>
                        <a:pt x="610982" y="244476"/>
                        <a:pt x="654099" y="244476"/>
                      </a:cubicBezTo>
                      <a:cubicBezTo>
                        <a:pt x="662723" y="244476"/>
                        <a:pt x="671346" y="244476"/>
                        <a:pt x="679970" y="244476"/>
                      </a:cubicBezTo>
                      <a:cubicBezTo>
                        <a:pt x="684281" y="244476"/>
                        <a:pt x="690749" y="244476"/>
                        <a:pt x="695061" y="240185"/>
                      </a:cubicBezTo>
                      <a:cubicBezTo>
                        <a:pt x="748957" y="210144"/>
                        <a:pt x="807166" y="203707"/>
                        <a:pt x="867530" y="197270"/>
                      </a:cubicBezTo>
                      <a:cubicBezTo>
                        <a:pt x="897712" y="195124"/>
                        <a:pt x="927894" y="195124"/>
                        <a:pt x="958076" y="192978"/>
                      </a:cubicBezTo>
                      <a:cubicBezTo>
                        <a:pt x="958076" y="190832"/>
                        <a:pt x="958076" y="188687"/>
                        <a:pt x="958076" y="188687"/>
                      </a:cubicBezTo>
                      <a:cubicBezTo>
                        <a:pt x="955920" y="186541"/>
                        <a:pt x="955920" y="186541"/>
                        <a:pt x="953764" y="184395"/>
                      </a:cubicBezTo>
                      <a:cubicBezTo>
                        <a:pt x="854595" y="109294"/>
                        <a:pt x="744646" y="62088"/>
                        <a:pt x="619606" y="51359"/>
                      </a:cubicBezTo>
                      <a:close/>
                      <a:moveTo>
                        <a:pt x="636855" y="0"/>
                      </a:moveTo>
                      <a:cubicBezTo>
                        <a:pt x="806854" y="6443"/>
                        <a:pt x="955334" y="68730"/>
                        <a:pt x="1082295" y="176119"/>
                      </a:cubicBezTo>
                      <a:cubicBezTo>
                        <a:pt x="1088751" y="182563"/>
                        <a:pt x="1095206" y="186858"/>
                        <a:pt x="1099510" y="191154"/>
                      </a:cubicBezTo>
                      <a:cubicBezTo>
                        <a:pt x="1123181" y="216927"/>
                        <a:pt x="1149004" y="234110"/>
                        <a:pt x="1185586" y="240553"/>
                      </a:cubicBezTo>
                      <a:cubicBezTo>
                        <a:pt x="1224320" y="246997"/>
                        <a:pt x="1235079" y="268475"/>
                        <a:pt x="1228624" y="307135"/>
                      </a:cubicBezTo>
                      <a:cubicBezTo>
                        <a:pt x="1224320" y="324317"/>
                        <a:pt x="1226472" y="339352"/>
                        <a:pt x="1237231" y="356534"/>
                      </a:cubicBezTo>
                      <a:cubicBezTo>
                        <a:pt x="1282421" y="433855"/>
                        <a:pt x="1312547" y="515471"/>
                        <a:pt x="1314699" y="605678"/>
                      </a:cubicBezTo>
                      <a:cubicBezTo>
                        <a:pt x="1316851" y="719512"/>
                        <a:pt x="1275965" y="814015"/>
                        <a:pt x="1198497" y="893483"/>
                      </a:cubicBezTo>
                      <a:cubicBezTo>
                        <a:pt x="1157611" y="934291"/>
                        <a:pt x="1114574" y="968656"/>
                        <a:pt x="1065080" y="992282"/>
                      </a:cubicBezTo>
                      <a:cubicBezTo>
                        <a:pt x="1056473" y="996577"/>
                        <a:pt x="1045713" y="1000873"/>
                        <a:pt x="1037106" y="1000873"/>
                      </a:cubicBezTo>
                      <a:cubicBezTo>
                        <a:pt x="994068" y="998725"/>
                        <a:pt x="957486" y="1022351"/>
                        <a:pt x="918752" y="1028794"/>
                      </a:cubicBezTo>
                      <a:cubicBezTo>
                        <a:pt x="882170" y="1035237"/>
                        <a:pt x="847740" y="1045976"/>
                        <a:pt x="813309" y="1048124"/>
                      </a:cubicBezTo>
                      <a:cubicBezTo>
                        <a:pt x="763816" y="1054568"/>
                        <a:pt x="714323" y="1058863"/>
                        <a:pt x="664829" y="1056715"/>
                      </a:cubicBezTo>
                      <a:cubicBezTo>
                        <a:pt x="469007" y="1045976"/>
                        <a:pt x="292553" y="979395"/>
                        <a:pt x="150528" y="839788"/>
                      </a:cubicBezTo>
                      <a:cubicBezTo>
                        <a:pt x="88123" y="779650"/>
                        <a:pt x="42934" y="708773"/>
                        <a:pt x="17111" y="625009"/>
                      </a:cubicBezTo>
                      <a:cubicBezTo>
                        <a:pt x="-8712" y="536949"/>
                        <a:pt x="-6560" y="448889"/>
                        <a:pt x="32174" y="365125"/>
                      </a:cubicBezTo>
                      <a:cubicBezTo>
                        <a:pt x="36478" y="354386"/>
                        <a:pt x="36478" y="341500"/>
                        <a:pt x="34326" y="330761"/>
                      </a:cubicBezTo>
                      <a:cubicBezTo>
                        <a:pt x="34326" y="320022"/>
                        <a:pt x="27870" y="309283"/>
                        <a:pt x="25718" y="298544"/>
                      </a:cubicBezTo>
                      <a:cubicBezTo>
                        <a:pt x="19263" y="264179"/>
                        <a:pt x="34326" y="240553"/>
                        <a:pt x="70908" y="231962"/>
                      </a:cubicBezTo>
                      <a:cubicBezTo>
                        <a:pt x="90275" y="229814"/>
                        <a:pt x="107490" y="225519"/>
                        <a:pt x="126857" y="221223"/>
                      </a:cubicBezTo>
                      <a:cubicBezTo>
                        <a:pt x="133313" y="219075"/>
                        <a:pt x="141920" y="214780"/>
                        <a:pt x="148376" y="210484"/>
                      </a:cubicBezTo>
                      <a:cubicBezTo>
                        <a:pt x="236603" y="131016"/>
                        <a:pt x="337742" y="73025"/>
                        <a:pt x="449640" y="32217"/>
                      </a:cubicBezTo>
                      <a:cubicBezTo>
                        <a:pt x="466855" y="27921"/>
                        <a:pt x="484071" y="21478"/>
                        <a:pt x="501286" y="19330"/>
                      </a:cubicBezTo>
                      <a:cubicBezTo>
                        <a:pt x="546475" y="12887"/>
                        <a:pt x="591665" y="6443"/>
                        <a:pt x="636855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rgbClr val="244B67"/>
                  </a:solidFill>
                  <a:round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5" name="chenying0907 12"/>
                <p:cNvSpPr/>
                <p:nvPr/>
              </p:nvSpPr>
              <p:spPr bwMode="auto">
                <a:xfrm>
                  <a:off x="7443788" y="2952751"/>
                  <a:ext cx="1379538" cy="1371600"/>
                </a:xfrm>
                <a:custGeom>
                  <a:avLst/>
                  <a:gdLst>
                    <a:gd name="T0" fmla="*/ 423 w 641"/>
                    <a:gd name="T1" fmla="*/ 557 h 638"/>
                    <a:gd name="T2" fmla="*/ 448 w 641"/>
                    <a:gd name="T3" fmla="*/ 559 h 638"/>
                    <a:gd name="T4" fmla="*/ 532 w 641"/>
                    <a:gd name="T5" fmla="*/ 557 h 638"/>
                    <a:gd name="T6" fmla="*/ 558 w 641"/>
                    <a:gd name="T7" fmla="*/ 550 h 638"/>
                    <a:gd name="T8" fmla="*/ 583 w 641"/>
                    <a:gd name="T9" fmla="*/ 507 h 638"/>
                    <a:gd name="T10" fmla="*/ 579 w 641"/>
                    <a:gd name="T11" fmla="*/ 405 h 638"/>
                    <a:gd name="T12" fmla="*/ 539 w 641"/>
                    <a:gd name="T13" fmla="*/ 250 h 638"/>
                    <a:gd name="T14" fmla="*/ 500 w 641"/>
                    <a:gd name="T15" fmla="*/ 174 h 638"/>
                    <a:gd name="T16" fmla="*/ 470 w 641"/>
                    <a:gd name="T17" fmla="*/ 152 h 638"/>
                    <a:gd name="T18" fmla="*/ 463 w 641"/>
                    <a:gd name="T19" fmla="*/ 122 h 638"/>
                    <a:gd name="T20" fmla="*/ 501 w 641"/>
                    <a:gd name="T21" fmla="*/ 114 h 638"/>
                    <a:gd name="T22" fmla="*/ 562 w 641"/>
                    <a:gd name="T23" fmla="*/ 170 h 638"/>
                    <a:gd name="T24" fmla="*/ 619 w 641"/>
                    <a:gd name="T25" fmla="*/ 318 h 638"/>
                    <a:gd name="T26" fmla="*/ 640 w 641"/>
                    <a:gd name="T27" fmla="*/ 482 h 638"/>
                    <a:gd name="T28" fmla="*/ 627 w 641"/>
                    <a:gd name="T29" fmla="*/ 543 h 638"/>
                    <a:gd name="T30" fmla="*/ 565 w 641"/>
                    <a:gd name="T31" fmla="*/ 591 h 638"/>
                    <a:gd name="T32" fmla="*/ 435 w 641"/>
                    <a:gd name="T33" fmla="*/ 600 h 638"/>
                    <a:gd name="T34" fmla="*/ 426 w 641"/>
                    <a:gd name="T35" fmla="*/ 599 h 638"/>
                    <a:gd name="T36" fmla="*/ 416 w 641"/>
                    <a:gd name="T37" fmla="*/ 607 h 638"/>
                    <a:gd name="T38" fmla="*/ 405 w 641"/>
                    <a:gd name="T39" fmla="*/ 629 h 638"/>
                    <a:gd name="T40" fmla="*/ 367 w 641"/>
                    <a:gd name="T41" fmla="*/ 636 h 638"/>
                    <a:gd name="T42" fmla="*/ 360 w 641"/>
                    <a:gd name="T43" fmla="*/ 627 h 638"/>
                    <a:gd name="T44" fmla="*/ 364 w 641"/>
                    <a:gd name="T45" fmla="*/ 604 h 638"/>
                    <a:gd name="T46" fmla="*/ 355 w 641"/>
                    <a:gd name="T47" fmla="*/ 593 h 638"/>
                    <a:gd name="T48" fmla="*/ 281 w 641"/>
                    <a:gd name="T49" fmla="*/ 584 h 638"/>
                    <a:gd name="T50" fmla="*/ 207 w 641"/>
                    <a:gd name="T51" fmla="*/ 576 h 638"/>
                    <a:gd name="T52" fmla="*/ 183 w 641"/>
                    <a:gd name="T53" fmla="*/ 583 h 638"/>
                    <a:gd name="T54" fmla="*/ 7 w 641"/>
                    <a:gd name="T55" fmla="*/ 561 h 638"/>
                    <a:gd name="T56" fmla="*/ 10 w 641"/>
                    <a:gd name="T57" fmla="*/ 544 h 638"/>
                    <a:gd name="T58" fmla="*/ 53 w 641"/>
                    <a:gd name="T59" fmla="*/ 531 h 638"/>
                    <a:gd name="T60" fmla="*/ 66 w 641"/>
                    <a:gd name="T61" fmla="*/ 538 h 638"/>
                    <a:gd name="T62" fmla="*/ 122 w 641"/>
                    <a:gd name="T63" fmla="*/ 579 h 638"/>
                    <a:gd name="T64" fmla="*/ 141 w 641"/>
                    <a:gd name="T65" fmla="*/ 574 h 638"/>
                    <a:gd name="T66" fmla="*/ 169 w 641"/>
                    <a:gd name="T67" fmla="*/ 544 h 638"/>
                    <a:gd name="T68" fmla="*/ 193 w 641"/>
                    <a:gd name="T69" fmla="*/ 535 h 638"/>
                    <a:gd name="T70" fmla="*/ 285 w 641"/>
                    <a:gd name="T71" fmla="*/ 541 h 638"/>
                    <a:gd name="T72" fmla="*/ 359 w 641"/>
                    <a:gd name="T73" fmla="*/ 551 h 638"/>
                    <a:gd name="T74" fmla="*/ 372 w 641"/>
                    <a:gd name="T75" fmla="*/ 540 h 638"/>
                    <a:gd name="T76" fmla="*/ 376 w 641"/>
                    <a:gd name="T77" fmla="*/ 456 h 638"/>
                    <a:gd name="T78" fmla="*/ 365 w 641"/>
                    <a:gd name="T79" fmla="*/ 320 h 638"/>
                    <a:gd name="T80" fmla="*/ 323 w 641"/>
                    <a:gd name="T81" fmla="*/ 165 h 638"/>
                    <a:gd name="T82" fmla="*/ 263 w 641"/>
                    <a:gd name="T83" fmla="*/ 25 h 638"/>
                    <a:gd name="T84" fmla="*/ 266 w 641"/>
                    <a:gd name="T85" fmla="*/ 12 h 638"/>
                    <a:gd name="T86" fmla="*/ 302 w 641"/>
                    <a:gd name="T87" fmla="*/ 1 h 638"/>
                    <a:gd name="T88" fmla="*/ 315 w 641"/>
                    <a:gd name="T89" fmla="*/ 9 h 638"/>
                    <a:gd name="T90" fmla="*/ 372 w 641"/>
                    <a:gd name="T91" fmla="*/ 136 h 638"/>
                    <a:gd name="T92" fmla="*/ 402 w 641"/>
                    <a:gd name="T93" fmla="*/ 228 h 638"/>
                    <a:gd name="T94" fmla="*/ 422 w 641"/>
                    <a:gd name="T95" fmla="*/ 335 h 638"/>
                    <a:gd name="T96" fmla="*/ 429 w 641"/>
                    <a:gd name="T97" fmla="*/ 456 h 638"/>
                    <a:gd name="T98" fmla="*/ 423 w 641"/>
                    <a:gd name="T99" fmla="*/ 550 h 638"/>
                    <a:gd name="T100" fmla="*/ 423 w 641"/>
                    <a:gd name="T101" fmla="*/ 557 h 6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641" h="638">
                      <a:moveTo>
                        <a:pt x="423" y="557"/>
                      </a:moveTo>
                      <a:cubicBezTo>
                        <a:pt x="432" y="557"/>
                        <a:pt x="440" y="559"/>
                        <a:pt x="448" y="559"/>
                      </a:cubicBezTo>
                      <a:cubicBezTo>
                        <a:pt x="476" y="558"/>
                        <a:pt x="504" y="558"/>
                        <a:pt x="532" y="557"/>
                      </a:cubicBezTo>
                      <a:cubicBezTo>
                        <a:pt x="541" y="556"/>
                        <a:pt x="550" y="553"/>
                        <a:pt x="558" y="550"/>
                      </a:cubicBezTo>
                      <a:cubicBezTo>
                        <a:pt x="579" y="543"/>
                        <a:pt x="582" y="524"/>
                        <a:pt x="583" y="507"/>
                      </a:cubicBezTo>
                      <a:cubicBezTo>
                        <a:pt x="586" y="473"/>
                        <a:pt x="585" y="439"/>
                        <a:pt x="579" y="405"/>
                      </a:cubicBezTo>
                      <a:cubicBezTo>
                        <a:pt x="571" y="352"/>
                        <a:pt x="558" y="300"/>
                        <a:pt x="539" y="250"/>
                      </a:cubicBezTo>
                      <a:cubicBezTo>
                        <a:pt x="529" y="223"/>
                        <a:pt x="517" y="197"/>
                        <a:pt x="500" y="174"/>
                      </a:cubicBezTo>
                      <a:cubicBezTo>
                        <a:pt x="492" y="164"/>
                        <a:pt x="483" y="155"/>
                        <a:pt x="470" y="152"/>
                      </a:cubicBezTo>
                      <a:cubicBezTo>
                        <a:pt x="455" y="147"/>
                        <a:pt x="451" y="133"/>
                        <a:pt x="463" y="122"/>
                      </a:cubicBezTo>
                      <a:cubicBezTo>
                        <a:pt x="474" y="112"/>
                        <a:pt x="487" y="110"/>
                        <a:pt x="501" y="114"/>
                      </a:cubicBezTo>
                      <a:cubicBezTo>
                        <a:pt x="530" y="123"/>
                        <a:pt x="548" y="145"/>
                        <a:pt x="562" y="170"/>
                      </a:cubicBezTo>
                      <a:cubicBezTo>
                        <a:pt x="589" y="216"/>
                        <a:pt x="606" y="266"/>
                        <a:pt x="619" y="318"/>
                      </a:cubicBezTo>
                      <a:cubicBezTo>
                        <a:pt x="632" y="372"/>
                        <a:pt x="641" y="427"/>
                        <a:pt x="640" y="482"/>
                      </a:cubicBezTo>
                      <a:cubicBezTo>
                        <a:pt x="639" y="503"/>
                        <a:pt x="636" y="524"/>
                        <a:pt x="627" y="543"/>
                      </a:cubicBezTo>
                      <a:cubicBezTo>
                        <a:pt x="615" y="569"/>
                        <a:pt x="592" y="583"/>
                        <a:pt x="565" y="591"/>
                      </a:cubicBezTo>
                      <a:cubicBezTo>
                        <a:pt x="523" y="603"/>
                        <a:pt x="479" y="604"/>
                        <a:pt x="435" y="600"/>
                      </a:cubicBezTo>
                      <a:cubicBezTo>
                        <a:pt x="432" y="599"/>
                        <a:pt x="429" y="599"/>
                        <a:pt x="426" y="599"/>
                      </a:cubicBezTo>
                      <a:cubicBezTo>
                        <a:pt x="419" y="598"/>
                        <a:pt x="417" y="600"/>
                        <a:pt x="416" y="607"/>
                      </a:cubicBezTo>
                      <a:cubicBezTo>
                        <a:pt x="414" y="615"/>
                        <a:pt x="414" y="625"/>
                        <a:pt x="405" y="629"/>
                      </a:cubicBezTo>
                      <a:cubicBezTo>
                        <a:pt x="393" y="635"/>
                        <a:pt x="381" y="638"/>
                        <a:pt x="367" y="636"/>
                      </a:cubicBezTo>
                      <a:cubicBezTo>
                        <a:pt x="362" y="636"/>
                        <a:pt x="360" y="633"/>
                        <a:pt x="360" y="627"/>
                      </a:cubicBezTo>
                      <a:cubicBezTo>
                        <a:pt x="361" y="619"/>
                        <a:pt x="362" y="611"/>
                        <a:pt x="364" y="604"/>
                      </a:cubicBezTo>
                      <a:cubicBezTo>
                        <a:pt x="367" y="595"/>
                        <a:pt x="363" y="593"/>
                        <a:pt x="355" y="593"/>
                      </a:cubicBezTo>
                      <a:cubicBezTo>
                        <a:pt x="331" y="590"/>
                        <a:pt x="306" y="587"/>
                        <a:pt x="281" y="584"/>
                      </a:cubicBezTo>
                      <a:cubicBezTo>
                        <a:pt x="257" y="582"/>
                        <a:pt x="232" y="579"/>
                        <a:pt x="207" y="576"/>
                      </a:cubicBezTo>
                      <a:cubicBezTo>
                        <a:pt x="197" y="575"/>
                        <a:pt x="191" y="578"/>
                        <a:pt x="183" y="583"/>
                      </a:cubicBezTo>
                      <a:cubicBezTo>
                        <a:pt x="130" y="625"/>
                        <a:pt x="47" y="613"/>
                        <a:pt x="7" y="561"/>
                      </a:cubicBezTo>
                      <a:cubicBezTo>
                        <a:pt x="0" y="552"/>
                        <a:pt x="1" y="549"/>
                        <a:pt x="10" y="544"/>
                      </a:cubicBezTo>
                      <a:cubicBezTo>
                        <a:pt x="23" y="536"/>
                        <a:pt x="37" y="530"/>
                        <a:pt x="53" y="531"/>
                      </a:cubicBezTo>
                      <a:cubicBezTo>
                        <a:pt x="57" y="531"/>
                        <a:pt x="63" y="534"/>
                        <a:pt x="66" y="538"/>
                      </a:cubicBezTo>
                      <a:cubicBezTo>
                        <a:pt x="80" y="558"/>
                        <a:pt x="100" y="570"/>
                        <a:pt x="122" y="579"/>
                      </a:cubicBezTo>
                      <a:cubicBezTo>
                        <a:pt x="129" y="582"/>
                        <a:pt x="134" y="580"/>
                        <a:pt x="141" y="574"/>
                      </a:cubicBezTo>
                      <a:cubicBezTo>
                        <a:pt x="150" y="564"/>
                        <a:pt x="161" y="556"/>
                        <a:pt x="169" y="544"/>
                      </a:cubicBezTo>
                      <a:cubicBezTo>
                        <a:pt x="173" y="538"/>
                        <a:pt x="185" y="535"/>
                        <a:pt x="193" y="535"/>
                      </a:cubicBezTo>
                      <a:cubicBezTo>
                        <a:pt x="224" y="536"/>
                        <a:pt x="254" y="538"/>
                        <a:pt x="285" y="541"/>
                      </a:cubicBezTo>
                      <a:cubicBezTo>
                        <a:pt x="310" y="544"/>
                        <a:pt x="334" y="548"/>
                        <a:pt x="359" y="551"/>
                      </a:cubicBezTo>
                      <a:cubicBezTo>
                        <a:pt x="371" y="552"/>
                        <a:pt x="371" y="552"/>
                        <a:pt x="372" y="540"/>
                      </a:cubicBezTo>
                      <a:cubicBezTo>
                        <a:pt x="373" y="512"/>
                        <a:pt x="377" y="484"/>
                        <a:pt x="376" y="456"/>
                      </a:cubicBezTo>
                      <a:cubicBezTo>
                        <a:pt x="374" y="411"/>
                        <a:pt x="372" y="365"/>
                        <a:pt x="365" y="320"/>
                      </a:cubicBezTo>
                      <a:cubicBezTo>
                        <a:pt x="357" y="267"/>
                        <a:pt x="343" y="215"/>
                        <a:pt x="323" y="165"/>
                      </a:cubicBezTo>
                      <a:cubicBezTo>
                        <a:pt x="304" y="118"/>
                        <a:pt x="283" y="72"/>
                        <a:pt x="263" y="25"/>
                      </a:cubicBezTo>
                      <a:cubicBezTo>
                        <a:pt x="260" y="19"/>
                        <a:pt x="262" y="14"/>
                        <a:pt x="266" y="12"/>
                      </a:cubicBezTo>
                      <a:cubicBezTo>
                        <a:pt x="278" y="8"/>
                        <a:pt x="290" y="4"/>
                        <a:pt x="302" y="1"/>
                      </a:cubicBezTo>
                      <a:cubicBezTo>
                        <a:pt x="306" y="0"/>
                        <a:pt x="314" y="5"/>
                        <a:pt x="315" y="9"/>
                      </a:cubicBezTo>
                      <a:cubicBezTo>
                        <a:pt x="335" y="51"/>
                        <a:pt x="355" y="93"/>
                        <a:pt x="372" y="136"/>
                      </a:cubicBezTo>
                      <a:cubicBezTo>
                        <a:pt x="384" y="166"/>
                        <a:pt x="394" y="197"/>
                        <a:pt x="402" y="228"/>
                      </a:cubicBezTo>
                      <a:cubicBezTo>
                        <a:pt x="411" y="263"/>
                        <a:pt x="418" y="299"/>
                        <a:pt x="422" y="335"/>
                      </a:cubicBezTo>
                      <a:cubicBezTo>
                        <a:pt x="427" y="375"/>
                        <a:pt x="429" y="416"/>
                        <a:pt x="429" y="456"/>
                      </a:cubicBezTo>
                      <a:cubicBezTo>
                        <a:pt x="430" y="487"/>
                        <a:pt x="425" y="519"/>
                        <a:pt x="423" y="550"/>
                      </a:cubicBezTo>
                      <a:cubicBezTo>
                        <a:pt x="423" y="552"/>
                        <a:pt x="423" y="553"/>
                        <a:pt x="423" y="5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rgbClr val="244B67"/>
                  </a:solidFill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6" name="chenying0907 19"/>
                <p:cNvSpPr/>
                <p:nvPr/>
              </p:nvSpPr>
              <p:spPr bwMode="auto">
                <a:xfrm>
                  <a:off x="6670676" y="2278063"/>
                  <a:ext cx="1325563" cy="1062038"/>
                </a:xfrm>
                <a:custGeom>
                  <a:avLst/>
                  <a:gdLst>
                    <a:gd name="T0" fmla="*/ 473 w 616"/>
                    <a:gd name="T1" fmla="*/ 492 h 494"/>
                    <a:gd name="T2" fmla="*/ 370 w 616"/>
                    <a:gd name="T3" fmla="*/ 480 h 494"/>
                    <a:gd name="T4" fmla="*/ 196 w 616"/>
                    <a:gd name="T5" fmla="*/ 361 h 494"/>
                    <a:gd name="T6" fmla="*/ 83 w 616"/>
                    <a:gd name="T7" fmla="*/ 179 h 494"/>
                    <a:gd name="T8" fmla="*/ 7 w 616"/>
                    <a:gd name="T9" fmla="*/ 32 h 494"/>
                    <a:gd name="T10" fmla="*/ 14 w 616"/>
                    <a:gd name="T11" fmla="*/ 11 h 494"/>
                    <a:gd name="T12" fmla="*/ 19 w 616"/>
                    <a:gd name="T13" fmla="*/ 9 h 494"/>
                    <a:gd name="T14" fmla="*/ 64 w 616"/>
                    <a:gd name="T15" fmla="*/ 24 h 494"/>
                    <a:gd name="T16" fmla="*/ 122 w 616"/>
                    <a:gd name="T17" fmla="*/ 133 h 494"/>
                    <a:gd name="T18" fmla="*/ 199 w 616"/>
                    <a:gd name="T19" fmla="*/ 276 h 494"/>
                    <a:gd name="T20" fmla="*/ 296 w 616"/>
                    <a:gd name="T21" fmla="*/ 394 h 494"/>
                    <a:gd name="T22" fmla="*/ 405 w 616"/>
                    <a:gd name="T23" fmla="*/ 455 h 494"/>
                    <a:gd name="T24" fmla="*/ 526 w 616"/>
                    <a:gd name="T25" fmla="*/ 468 h 494"/>
                    <a:gd name="T26" fmla="*/ 595 w 616"/>
                    <a:gd name="T27" fmla="*/ 459 h 494"/>
                    <a:gd name="T28" fmla="*/ 603 w 616"/>
                    <a:gd name="T29" fmla="*/ 458 h 494"/>
                    <a:gd name="T30" fmla="*/ 616 w 616"/>
                    <a:gd name="T31" fmla="*/ 462 h 494"/>
                    <a:gd name="T32" fmla="*/ 608 w 616"/>
                    <a:gd name="T33" fmla="*/ 473 h 494"/>
                    <a:gd name="T34" fmla="*/ 589 w 616"/>
                    <a:gd name="T35" fmla="*/ 480 h 494"/>
                    <a:gd name="T36" fmla="*/ 473 w 616"/>
                    <a:gd name="T37" fmla="*/ 492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16" h="494">
                      <a:moveTo>
                        <a:pt x="473" y="492"/>
                      </a:moveTo>
                      <a:cubicBezTo>
                        <a:pt x="439" y="494"/>
                        <a:pt x="404" y="489"/>
                        <a:pt x="370" y="480"/>
                      </a:cubicBezTo>
                      <a:cubicBezTo>
                        <a:pt x="299" y="460"/>
                        <a:pt x="242" y="418"/>
                        <a:pt x="196" y="361"/>
                      </a:cubicBezTo>
                      <a:cubicBezTo>
                        <a:pt x="150" y="305"/>
                        <a:pt x="116" y="242"/>
                        <a:pt x="83" y="179"/>
                      </a:cubicBezTo>
                      <a:cubicBezTo>
                        <a:pt x="58" y="130"/>
                        <a:pt x="32" y="81"/>
                        <a:pt x="7" y="32"/>
                      </a:cubicBezTo>
                      <a:cubicBezTo>
                        <a:pt x="0" y="20"/>
                        <a:pt x="1" y="16"/>
                        <a:pt x="14" y="11"/>
                      </a:cubicBezTo>
                      <a:cubicBezTo>
                        <a:pt x="16" y="11"/>
                        <a:pt x="17" y="10"/>
                        <a:pt x="19" y="9"/>
                      </a:cubicBezTo>
                      <a:cubicBezTo>
                        <a:pt x="43" y="0"/>
                        <a:pt x="52" y="2"/>
                        <a:pt x="64" y="24"/>
                      </a:cubicBezTo>
                      <a:cubicBezTo>
                        <a:pt x="84" y="60"/>
                        <a:pt x="103" y="97"/>
                        <a:pt x="122" y="133"/>
                      </a:cubicBezTo>
                      <a:cubicBezTo>
                        <a:pt x="147" y="181"/>
                        <a:pt x="173" y="228"/>
                        <a:pt x="199" y="276"/>
                      </a:cubicBezTo>
                      <a:cubicBezTo>
                        <a:pt x="224" y="321"/>
                        <a:pt x="258" y="360"/>
                        <a:pt x="296" y="394"/>
                      </a:cubicBezTo>
                      <a:cubicBezTo>
                        <a:pt x="328" y="422"/>
                        <a:pt x="364" y="442"/>
                        <a:pt x="405" y="455"/>
                      </a:cubicBezTo>
                      <a:cubicBezTo>
                        <a:pt x="445" y="466"/>
                        <a:pt x="485" y="471"/>
                        <a:pt x="526" y="468"/>
                      </a:cubicBezTo>
                      <a:cubicBezTo>
                        <a:pt x="549" y="467"/>
                        <a:pt x="572" y="462"/>
                        <a:pt x="595" y="459"/>
                      </a:cubicBezTo>
                      <a:cubicBezTo>
                        <a:pt x="598" y="458"/>
                        <a:pt x="601" y="458"/>
                        <a:pt x="603" y="458"/>
                      </a:cubicBezTo>
                      <a:cubicBezTo>
                        <a:pt x="608" y="459"/>
                        <a:pt x="612" y="460"/>
                        <a:pt x="616" y="462"/>
                      </a:cubicBezTo>
                      <a:cubicBezTo>
                        <a:pt x="613" y="466"/>
                        <a:pt x="612" y="471"/>
                        <a:pt x="608" y="473"/>
                      </a:cubicBezTo>
                      <a:cubicBezTo>
                        <a:pt x="602" y="476"/>
                        <a:pt x="596" y="479"/>
                        <a:pt x="589" y="480"/>
                      </a:cubicBezTo>
                      <a:cubicBezTo>
                        <a:pt x="551" y="487"/>
                        <a:pt x="513" y="493"/>
                        <a:pt x="473" y="492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rgbClr val="244B67"/>
                  </a:solidFill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7" name="chenying0907 127"/>
                <p:cNvSpPr/>
                <p:nvPr/>
              </p:nvSpPr>
              <p:spPr bwMode="auto">
                <a:xfrm>
                  <a:off x="7675563" y="2573338"/>
                  <a:ext cx="515938" cy="258763"/>
                </a:xfrm>
                <a:custGeom>
                  <a:avLst/>
                  <a:gdLst>
                    <a:gd name="T0" fmla="*/ 198 w 239"/>
                    <a:gd name="T1" fmla="*/ 56 h 121"/>
                    <a:gd name="T2" fmla="*/ 192 w 239"/>
                    <a:gd name="T3" fmla="*/ 80 h 121"/>
                    <a:gd name="T4" fmla="*/ 168 w 239"/>
                    <a:gd name="T5" fmla="*/ 90 h 121"/>
                    <a:gd name="T6" fmla="*/ 137 w 239"/>
                    <a:gd name="T7" fmla="*/ 93 h 121"/>
                    <a:gd name="T8" fmla="*/ 137 w 239"/>
                    <a:gd name="T9" fmla="*/ 108 h 121"/>
                    <a:gd name="T10" fmla="*/ 197 w 239"/>
                    <a:gd name="T11" fmla="*/ 113 h 121"/>
                    <a:gd name="T12" fmla="*/ 235 w 239"/>
                    <a:gd name="T13" fmla="*/ 30 h 121"/>
                    <a:gd name="T14" fmla="*/ 223 w 239"/>
                    <a:gd name="T15" fmla="*/ 23 h 121"/>
                    <a:gd name="T16" fmla="*/ 211 w 239"/>
                    <a:gd name="T17" fmla="*/ 28 h 121"/>
                    <a:gd name="T18" fmla="*/ 137 w 239"/>
                    <a:gd name="T19" fmla="*/ 56 h 121"/>
                    <a:gd name="T20" fmla="*/ 56 w 239"/>
                    <a:gd name="T21" fmla="*/ 38 h 121"/>
                    <a:gd name="T22" fmla="*/ 25 w 239"/>
                    <a:gd name="T23" fmla="*/ 7 h 121"/>
                    <a:gd name="T24" fmla="*/ 6 w 239"/>
                    <a:gd name="T25" fmla="*/ 5 h 121"/>
                    <a:gd name="T26" fmla="*/ 5 w 239"/>
                    <a:gd name="T27" fmla="*/ 20 h 121"/>
                    <a:gd name="T28" fmla="*/ 113 w 239"/>
                    <a:gd name="T29" fmla="*/ 75 h 121"/>
                    <a:gd name="T30" fmla="*/ 151 w 239"/>
                    <a:gd name="T31" fmla="*/ 70 h 121"/>
                    <a:gd name="T32" fmla="*/ 198 w 239"/>
                    <a:gd name="T33" fmla="*/ 56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9" h="121">
                      <a:moveTo>
                        <a:pt x="198" y="56"/>
                      </a:moveTo>
                      <a:cubicBezTo>
                        <a:pt x="196" y="65"/>
                        <a:pt x="194" y="73"/>
                        <a:pt x="192" y="80"/>
                      </a:cubicBezTo>
                      <a:cubicBezTo>
                        <a:pt x="187" y="95"/>
                        <a:pt x="182" y="97"/>
                        <a:pt x="168" y="90"/>
                      </a:cubicBezTo>
                      <a:cubicBezTo>
                        <a:pt x="158" y="84"/>
                        <a:pt x="145" y="86"/>
                        <a:pt x="137" y="93"/>
                      </a:cubicBezTo>
                      <a:cubicBezTo>
                        <a:pt x="132" y="99"/>
                        <a:pt x="131" y="105"/>
                        <a:pt x="137" y="108"/>
                      </a:cubicBezTo>
                      <a:cubicBezTo>
                        <a:pt x="156" y="119"/>
                        <a:pt x="177" y="121"/>
                        <a:pt x="197" y="113"/>
                      </a:cubicBezTo>
                      <a:cubicBezTo>
                        <a:pt x="231" y="100"/>
                        <a:pt x="239" y="54"/>
                        <a:pt x="235" y="30"/>
                      </a:cubicBezTo>
                      <a:cubicBezTo>
                        <a:pt x="234" y="27"/>
                        <a:pt x="227" y="23"/>
                        <a:pt x="223" y="23"/>
                      </a:cubicBezTo>
                      <a:cubicBezTo>
                        <a:pt x="219" y="23"/>
                        <a:pt x="215" y="26"/>
                        <a:pt x="211" y="28"/>
                      </a:cubicBezTo>
                      <a:cubicBezTo>
                        <a:pt x="188" y="41"/>
                        <a:pt x="164" y="51"/>
                        <a:pt x="137" y="56"/>
                      </a:cubicBezTo>
                      <a:cubicBezTo>
                        <a:pt x="107" y="61"/>
                        <a:pt x="80" y="56"/>
                        <a:pt x="56" y="38"/>
                      </a:cubicBezTo>
                      <a:cubicBezTo>
                        <a:pt x="45" y="29"/>
                        <a:pt x="35" y="17"/>
                        <a:pt x="25" y="7"/>
                      </a:cubicBezTo>
                      <a:cubicBezTo>
                        <a:pt x="20" y="2"/>
                        <a:pt x="11" y="0"/>
                        <a:pt x="6" y="5"/>
                      </a:cubicBezTo>
                      <a:cubicBezTo>
                        <a:pt x="0" y="9"/>
                        <a:pt x="0" y="15"/>
                        <a:pt x="5" y="20"/>
                      </a:cubicBezTo>
                      <a:cubicBezTo>
                        <a:pt x="32" y="55"/>
                        <a:pt x="67" y="76"/>
                        <a:pt x="113" y="75"/>
                      </a:cubicBezTo>
                      <a:cubicBezTo>
                        <a:pt x="126" y="75"/>
                        <a:pt x="139" y="73"/>
                        <a:pt x="151" y="70"/>
                      </a:cubicBezTo>
                      <a:cubicBezTo>
                        <a:pt x="166" y="67"/>
                        <a:pt x="181" y="61"/>
                        <a:pt x="198" y="5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rgbClr val="244B67"/>
                  </a:solidFill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8" name="chenying0907 130"/>
                <p:cNvSpPr/>
                <p:nvPr/>
              </p:nvSpPr>
              <p:spPr bwMode="auto">
                <a:xfrm>
                  <a:off x="7648576" y="2216151"/>
                  <a:ext cx="87313" cy="88900"/>
                </a:xfrm>
                <a:custGeom>
                  <a:avLst/>
                  <a:gdLst>
                    <a:gd name="T0" fmla="*/ 0 w 41"/>
                    <a:gd name="T1" fmla="*/ 19 h 41"/>
                    <a:gd name="T2" fmla="*/ 19 w 41"/>
                    <a:gd name="T3" fmla="*/ 40 h 41"/>
                    <a:gd name="T4" fmla="*/ 40 w 41"/>
                    <a:gd name="T5" fmla="*/ 21 h 41"/>
                    <a:gd name="T6" fmla="*/ 22 w 41"/>
                    <a:gd name="T7" fmla="*/ 1 h 41"/>
                    <a:gd name="T8" fmla="*/ 0 w 41"/>
                    <a:gd name="T9" fmla="*/ 19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41">
                      <a:moveTo>
                        <a:pt x="0" y="19"/>
                      </a:moveTo>
                      <a:cubicBezTo>
                        <a:pt x="0" y="30"/>
                        <a:pt x="9" y="40"/>
                        <a:pt x="19" y="40"/>
                      </a:cubicBezTo>
                      <a:cubicBezTo>
                        <a:pt x="29" y="41"/>
                        <a:pt x="39" y="32"/>
                        <a:pt x="40" y="21"/>
                      </a:cubicBezTo>
                      <a:cubicBezTo>
                        <a:pt x="41" y="11"/>
                        <a:pt x="32" y="2"/>
                        <a:pt x="22" y="1"/>
                      </a:cubicBezTo>
                      <a:cubicBezTo>
                        <a:pt x="11" y="0"/>
                        <a:pt x="1" y="8"/>
                        <a:pt x="0" y="19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rgbClr val="244B67"/>
                  </a:solidFill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9" name="Oval 132"/>
                <p:cNvSpPr>
                  <a:spLocks noChangeArrowheads="1"/>
                </p:cNvSpPr>
                <p:nvPr/>
              </p:nvSpPr>
              <p:spPr bwMode="auto">
                <a:xfrm>
                  <a:off x="8180388" y="2222501"/>
                  <a:ext cx="93663" cy="95250"/>
                </a:xfrm>
                <a:prstGeom prst="ellipse">
                  <a:avLst/>
                </a:prstGeom>
                <a:grpFill/>
                <a:ln w="9525">
                  <a:solidFill>
                    <a:srgbClr val="244B67"/>
                  </a:solidFill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0" name="chenying0907 181"/>
                <p:cNvSpPr/>
                <p:nvPr/>
              </p:nvSpPr>
              <p:spPr bwMode="auto">
                <a:xfrm>
                  <a:off x="7675563" y="2573338"/>
                  <a:ext cx="515938" cy="258763"/>
                </a:xfrm>
                <a:custGeom>
                  <a:avLst/>
                  <a:gdLst>
                    <a:gd name="T0" fmla="*/ 198 w 239"/>
                    <a:gd name="T1" fmla="*/ 56 h 121"/>
                    <a:gd name="T2" fmla="*/ 151 w 239"/>
                    <a:gd name="T3" fmla="*/ 70 h 121"/>
                    <a:gd name="T4" fmla="*/ 113 w 239"/>
                    <a:gd name="T5" fmla="*/ 75 h 121"/>
                    <a:gd name="T6" fmla="*/ 5 w 239"/>
                    <a:gd name="T7" fmla="*/ 20 h 121"/>
                    <a:gd name="T8" fmla="*/ 6 w 239"/>
                    <a:gd name="T9" fmla="*/ 5 h 121"/>
                    <a:gd name="T10" fmla="*/ 25 w 239"/>
                    <a:gd name="T11" fmla="*/ 7 h 121"/>
                    <a:gd name="T12" fmla="*/ 56 w 239"/>
                    <a:gd name="T13" fmla="*/ 38 h 121"/>
                    <a:gd name="T14" fmla="*/ 137 w 239"/>
                    <a:gd name="T15" fmla="*/ 56 h 121"/>
                    <a:gd name="T16" fmla="*/ 211 w 239"/>
                    <a:gd name="T17" fmla="*/ 28 h 121"/>
                    <a:gd name="T18" fmla="*/ 223 w 239"/>
                    <a:gd name="T19" fmla="*/ 23 h 121"/>
                    <a:gd name="T20" fmla="*/ 235 w 239"/>
                    <a:gd name="T21" fmla="*/ 30 h 121"/>
                    <a:gd name="T22" fmla="*/ 197 w 239"/>
                    <a:gd name="T23" fmla="*/ 113 h 121"/>
                    <a:gd name="T24" fmla="*/ 137 w 239"/>
                    <a:gd name="T25" fmla="*/ 108 h 121"/>
                    <a:gd name="T26" fmla="*/ 137 w 239"/>
                    <a:gd name="T27" fmla="*/ 93 h 121"/>
                    <a:gd name="T28" fmla="*/ 168 w 239"/>
                    <a:gd name="T29" fmla="*/ 90 h 121"/>
                    <a:gd name="T30" fmla="*/ 192 w 239"/>
                    <a:gd name="T31" fmla="*/ 80 h 121"/>
                    <a:gd name="T32" fmla="*/ 198 w 239"/>
                    <a:gd name="T33" fmla="*/ 56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9" h="121">
                      <a:moveTo>
                        <a:pt x="198" y="56"/>
                      </a:moveTo>
                      <a:cubicBezTo>
                        <a:pt x="181" y="61"/>
                        <a:pt x="166" y="67"/>
                        <a:pt x="151" y="70"/>
                      </a:cubicBezTo>
                      <a:cubicBezTo>
                        <a:pt x="139" y="73"/>
                        <a:pt x="126" y="75"/>
                        <a:pt x="113" y="75"/>
                      </a:cubicBezTo>
                      <a:cubicBezTo>
                        <a:pt x="67" y="76"/>
                        <a:pt x="32" y="55"/>
                        <a:pt x="5" y="20"/>
                      </a:cubicBezTo>
                      <a:cubicBezTo>
                        <a:pt x="0" y="15"/>
                        <a:pt x="0" y="9"/>
                        <a:pt x="6" y="5"/>
                      </a:cubicBezTo>
                      <a:cubicBezTo>
                        <a:pt x="11" y="0"/>
                        <a:pt x="20" y="2"/>
                        <a:pt x="25" y="7"/>
                      </a:cubicBezTo>
                      <a:cubicBezTo>
                        <a:pt x="35" y="17"/>
                        <a:pt x="45" y="29"/>
                        <a:pt x="56" y="38"/>
                      </a:cubicBezTo>
                      <a:cubicBezTo>
                        <a:pt x="80" y="56"/>
                        <a:pt x="107" y="61"/>
                        <a:pt x="137" y="56"/>
                      </a:cubicBezTo>
                      <a:cubicBezTo>
                        <a:pt x="164" y="51"/>
                        <a:pt x="188" y="41"/>
                        <a:pt x="211" y="28"/>
                      </a:cubicBezTo>
                      <a:cubicBezTo>
                        <a:pt x="215" y="26"/>
                        <a:pt x="219" y="23"/>
                        <a:pt x="223" y="23"/>
                      </a:cubicBezTo>
                      <a:cubicBezTo>
                        <a:pt x="227" y="23"/>
                        <a:pt x="234" y="27"/>
                        <a:pt x="235" y="30"/>
                      </a:cubicBezTo>
                      <a:cubicBezTo>
                        <a:pt x="239" y="54"/>
                        <a:pt x="231" y="100"/>
                        <a:pt x="197" y="113"/>
                      </a:cubicBezTo>
                      <a:cubicBezTo>
                        <a:pt x="177" y="121"/>
                        <a:pt x="156" y="119"/>
                        <a:pt x="137" y="108"/>
                      </a:cubicBezTo>
                      <a:cubicBezTo>
                        <a:pt x="131" y="105"/>
                        <a:pt x="132" y="99"/>
                        <a:pt x="137" y="93"/>
                      </a:cubicBezTo>
                      <a:cubicBezTo>
                        <a:pt x="145" y="86"/>
                        <a:pt x="158" y="84"/>
                        <a:pt x="168" y="90"/>
                      </a:cubicBezTo>
                      <a:cubicBezTo>
                        <a:pt x="182" y="97"/>
                        <a:pt x="187" y="95"/>
                        <a:pt x="192" y="80"/>
                      </a:cubicBezTo>
                      <a:cubicBezTo>
                        <a:pt x="194" y="73"/>
                        <a:pt x="196" y="65"/>
                        <a:pt x="198" y="5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rgbClr val="244B67"/>
                  </a:solidFill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1" name="chenying0907 182"/>
                <p:cNvSpPr/>
                <p:nvPr/>
              </p:nvSpPr>
              <p:spPr bwMode="auto">
                <a:xfrm>
                  <a:off x="7648576" y="2216151"/>
                  <a:ext cx="87313" cy="88900"/>
                </a:xfrm>
                <a:custGeom>
                  <a:avLst/>
                  <a:gdLst>
                    <a:gd name="T0" fmla="*/ 0 w 41"/>
                    <a:gd name="T1" fmla="*/ 19 h 41"/>
                    <a:gd name="T2" fmla="*/ 22 w 41"/>
                    <a:gd name="T3" fmla="*/ 1 h 41"/>
                    <a:gd name="T4" fmla="*/ 40 w 41"/>
                    <a:gd name="T5" fmla="*/ 21 h 41"/>
                    <a:gd name="T6" fmla="*/ 19 w 41"/>
                    <a:gd name="T7" fmla="*/ 40 h 41"/>
                    <a:gd name="T8" fmla="*/ 0 w 41"/>
                    <a:gd name="T9" fmla="*/ 19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41">
                      <a:moveTo>
                        <a:pt x="0" y="19"/>
                      </a:moveTo>
                      <a:cubicBezTo>
                        <a:pt x="1" y="8"/>
                        <a:pt x="11" y="0"/>
                        <a:pt x="22" y="1"/>
                      </a:cubicBezTo>
                      <a:cubicBezTo>
                        <a:pt x="32" y="2"/>
                        <a:pt x="41" y="11"/>
                        <a:pt x="40" y="21"/>
                      </a:cubicBezTo>
                      <a:cubicBezTo>
                        <a:pt x="39" y="32"/>
                        <a:pt x="29" y="41"/>
                        <a:pt x="19" y="40"/>
                      </a:cubicBezTo>
                      <a:cubicBezTo>
                        <a:pt x="9" y="40"/>
                        <a:pt x="0" y="30"/>
                        <a:pt x="0" y="19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rgbClr val="244B67"/>
                  </a:solidFill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2" name="Oval 183"/>
                <p:cNvSpPr>
                  <a:spLocks noChangeArrowheads="1"/>
                </p:cNvSpPr>
                <p:nvPr/>
              </p:nvSpPr>
              <p:spPr bwMode="auto">
                <a:xfrm>
                  <a:off x="8180388" y="2222501"/>
                  <a:ext cx="93663" cy="95250"/>
                </a:xfrm>
                <a:prstGeom prst="ellipse">
                  <a:avLst/>
                </a:prstGeom>
                <a:grpFill/>
                <a:ln w="9525">
                  <a:solidFill>
                    <a:srgbClr val="244B67"/>
                  </a:solidFill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31" name="chenying0907 57"/>
              <p:cNvSpPr/>
              <p:nvPr/>
            </p:nvSpPr>
            <p:spPr bwMode="auto">
              <a:xfrm>
                <a:off x="6750019" y="2121897"/>
                <a:ext cx="402347" cy="323589"/>
              </a:xfrm>
              <a:custGeom>
                <a:avLst/>
                <a:gdLst>
                  <a:gd name="T0" fmla="*/ 10 w 173"/>
                  <a:gd name="T1" fmla="*/ 0 h 140"/>
                  <a:gd name="T2" fmla="*/ 1 w 173"/>
                  <a:gd name="T3" fmla="*/ 42 h 140"/>
                  <a:gd name="T4" fmla="*/ 4 w 173"/>
                  <a:gd name="T5" fmla="*/ 48 h 140"/>
                  <a:gd name="T6" fmla="*/ 32 w 173"/>
                  <a:gd name="T7" fmla="*/ 67 h 140"/>
                  <a:gd name="T8" fmla="*/ 142 w 173"/>
                  <a:gd name="T9" fmla="*/ 138 h 140"/>
                  <a:gd name="T10" fmla="*/ 153 w 173"/>
                  <a:gd name="T11" fmla="*/ 138 h 140"/>
                  <a:gd name="T12" fmla="*/ 159 w 173"/>
                  <a:gd name="T13" fmla="*/ 95 h 140"/>
                  <a:gd name="T14" fmla="*/ 150 w 173"/>
                  <a:gd name="T15" fmla="*/ 88 h 140"/>
                  <a:gd name="T16" fmla="*/ 61 w 173"/>
                  <a:gd name="T17" fmla="*/ 32 h 140"/>
                  <a:gd name="T18" fmla="*/ 10 w 173"/>
                  <a:gd name="T1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3" h="140">
                    <a:moveTo>
                      <a:pt x="10" y="0"/>
                    </a:moveTo>
                    <a:cubicBezTo>
                      <a:pt x="13" y="16"/>
                      <a:pt x="11" y="30"/>
                      <a:pt x="1" y="42"/>
                    </a:cubicBezTo>
                    <a:cubicBezTo>
                      <a:pt x="0" y="43"/>
                      <a:pt x="2" y="47"/>
                      <a:pt x="4" y="48"/>
                    </a:cubicBezTo>
                    <a:cubicBezTo>
                      <a:pt x="13" y="55"/>
                      <a:pt x="23" y="61"/>
                      <a:pt x="32" y="67"/>
                    </a:cubicBezTo>
                    <a:cubicBezTo>
                      <a:pt x="69" y="91"/>
                      <a:pt x="105" y="114"/>
                      <a:pt x="142" y="138"/>
                    </a:cubicBezTo>
                    <a:cubicBezTo>
                      <a:pt x="145" y="139"/>
                      <a:pt x="150" y="140"/>
                      <a:pt x="153" y="138"/>
                    </a:cubicBezTo>
                    <a:cubicBezTo>
                      <a:pt x="170" y="130"/>
                      <a:pt x="173" y="108"/>
                      <a:pt x="159" y="95"/>
                    </a:cubicBezTo>
                    <a:cubicBezTo>
                      <a:pt x="156" y="92"/>
                      <a:pt x="153" y="90"/>
                      <a:pt x="150" y="88"/>
                    </a:cubicBezTo>
                    <a:cubicBezTo>
                      <a:pt x="120" y="69"/>
                      <a:pt x="91" y="51"/>
                      <a:pt x="61" y="32"/>
                    </a:cubicBezTo>
                    <a:cubicBezTo>
                      <a:pt x="45" y="22"/>
                      <a:pt x="28" y="11"/>
                      <a:pt x="10" y="0"/>
                    </a:cubicBezTo>
                    <a:close/>
                  </a:path>
                </a:pathLst>
              </a:custGeom>
              <a:grpFill/>
              <a:ln>
                <a:solidFill>
                  <a:srgbClr val="244B67"/>
                </a:solidFill>
              </a:ln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43" name="PA_自由: 形状 201"/>
            <p:cNvSpPr/>
            <p:nvPr>
              <p:custDataLst>
                <p:tags r:id="rId2"/>
              </p:custDataLst>
            </p:nvPr>
          </p:nvSpPr>
          <p:spPr>
            <a:xfrm>
              <a:off x="2123" y="6922"/>
              <a:ext cx="4055" cy="793"/>
            </a:xfrm>
            <a:custGeom>
              <a:avLst/>
              <a:gdLst>
                <a:gd name="connsiteX0" fmla="*/ 111760 w 3434080"/>
                <a:gd name="connsiteY0" fmla="*/ 355600 h 670560"/>
                <a:gd name="connsiteX1" fmla="*/ 162560 w 3434080"/>
                <a:gd name="connsiteY1" fmla="*/ 375920 h 670560"/>
                <a:gd name="connsiteX2" fmla="*/ 508000 w 3434080"/>
                <a:gd name="connsiteY2" fmla="*/ 355600 h 670560"/>
                <a:gd name="connsiteX3" fmla="*/ 589280 w 3434080"/>
                <a:gd name="connsiteY3" fmla="*/ 314960 h 670560"/>
                <a:gd name="connsiteX4" fmla="*/ 629920 w 3434080"/>
                <a:gd name="connsiteY4" fmla="*/ 304800 h 670560"/>
                <a:gd name="connsiteX5" fmla="*/ 660400 w 3434080"/>
                <a:gd name="connsiteY5" fmla="*/ 294640 h 670560"/>
                <a:gd name="connsiteX6" fmla="*/ 751840 w 3434080"/>
                <a:gd name="connsiteY6" fmla="*/ 274320 h 670560"/>
                <a:gd name="connsiteX7" fmla="*/ 863600 w 3434080"/>
                <a:gd name="connsiteY7" fmla="*/ 243840 h 670560"/>
                <a:gd name="connsiteX8" fmla="*/ 894080 w 3434080"/>
                <a:gd name="connsiteY8" fmla="*/ 223520 h 670560"/>
                <a:gd name="connsiteX9" fmla="*/ 955040 w 3434080"/>
                <a:gd name="connsiteY9" fmla="*/ 213360 h 670560"/>
                <a:gd name="connsiteX10" fmla="*/ 995680 w 3434080"/>
                <a:gd name="connsiteY10" fmla="*/ 203200 h 670560"/>
                <a:gd name="connsiteX11" fmla="*/ 1026160 w 3434080"/>
                <a:gd name="connsiteY11" fmla="*/ 172720 h 670560"/>
                <a:gd name="connsiteX12" fmla="*/ 1056640 w 3434080"/>
                <a:gd name="connsiteY12" fmla="*/ 162560 h 670560"/>
                <a:gd name="connsiteX13" fmla="*/ 1107440 w 3434080"/>
                <a:gd name="connsiteY13" fmla="*/ 142240 h 670560"/>
                <a:gd name="connsiteX14" fmla="*/ 1178560 w 3434080"/>
                <a:gd name="connsiteY14" fmla="*/ 152400 h 670560"/>
                <a:gd name="connsiteX15" fmla="*/ 1229360 w 3434080"/>
                <a:gd name="connsiteY15" fmla="*/ 162560 h 670560"/>
                <a:gd name="connsiteX16" fmla="*/ 1391920 w 3434080"/>
                <a:gd name="connsiteY16" fmla="*/ 152400 h 670560"/>
                <a:gd name="connsiteX17" fmla="*/ 1503680 w 3434080"/>
                <a:gd name="connsiteY17" fmla="*/ 132080 h 670560"/>
                <a:gd name="connsiteX18" fmla="*/ 1595120 w 3434080"/>
                <a:gd name="connsiteY18" fmla="*/ 101600 h 670560"/>
                <a:gd name="connsiteX19" fmla="*/ 1625600 w 3434080"/>
                <a:gd name="connsiteY19" fmla="*/ 91440 h 670560"/>
                <a:gd name="connsiteX20" fmla="*/ 1838960 w 3434080"/>
                <a:gd name="connsiteY20" fmla="*/ 81280 h 670560"/>
                <a:gd name="connsiteX21" fmla="*/ 1950720 w 3434080"/>
                <a:gd name="connsiteY21" fmla="*/ 71120 h 670560"/>
                <a:gd name="connsiteX22" fmla="*/ 2062480 w 3434080"/>
                <a:gd name="connsiteY22" fmla="*/ 50800 h 670560"/>
                <a:gd name="connsiteX23" fmla="*/ 2113280 w 3434080"/>
                <a:gd name="connsiteY23" fmla="*/ 40640 h 670560"/>
                <a:gd name="connsiteX24" fmla="*/ 2194560 w 3434080"/>
                <a:gd name="connsiteY24" fmla="*/ 30480 h 670560"/>
                <a:gd name="connsiteX25" fmla="*/ 2225040 w 3434080"/>
                <a:gd name="connsiteY25" fmla="*/ 20320 h 670560"/>
                <a:gd name="connsiteX26" fmla="*/ 2346960 w 3434080"/>
                <a:gd name="connsiteY26" fmla="*/ 0 h 670560"/>
                <a:gd name="connsiteX27" fmla="*/ 2458720 w 3434080"/>
                <a:gd name="connsiteY27" fmla="*/ 20320 h 670560"/>
                <a:gd name="connsiteX28" fmla="*/ 2519680 w 3434080"/>
                <a:gd name="connsiteY28" fmla="*/ 50800 h 670560"/>
                <a:gd name="connsiteX29" fmla="*/ 2651760 w 3434080"/>
                <a:gd name="connsiteY29" fmla="*/ 60960 h 670560"/>
                <a:gd name="connsiteX30" fmla="*/ 3261360 w 3434080"/>
                <a:gd name="connsiteY30" fmla="*/ 71120 h 670560"/>
                <a:gd name="connsiteX31" fmla="*/ 3291840 w 3434080"/>
                <a:gd name="connsiteY31" fmla="*/ 91440 h 670560"/>
                <a:gd name="connsiteX32" fmla="*/ 3383280 w 3434080"/>
                <a:gd name="connsiteY32" fmla="*/ 101600 h 670560"/>
                <a:gd name="connsiteX33" fmla="*/ 3434080 w 3434080"/>
                <a:gd name="connsiteY33" fmla="*/ 193040 h 670560"/>
                <a:gd name="connsiteX34" fmla="*/ 3200400 w 3434080"/>
                <a:gd name="connsiteY34" fmla="*/ 213360 h 670560"/>
                <a:gd name="connsiteX35" fmla="*/ 3048000 w 3434080"/>
                <a:gd name="connsiteY35" fmla="*/ 223520 h 670560"/>
                <a:gd name="connsiteX36" fmla="*/ 2844800 w 3434080"/>
                <a:gd name="connsiteY36" fmla="*/ 233680 h 670560"/>
                <a:gd name="connsiteX37" fmla="*/ 2743200 w 3434080"/>
                <a:gd name="connsiteY37" fmla="*/ 254000 h 670560"/>
                <a:gd name="connsiteX38" fmla="*/ 2661920 w 3434080"/>
                <a:gd name="connsiteY38" fmla="*/ 264160 h 670560"/>
                <a:gd name="connsiteX39" fmla="*/ 2519680 w 3434080"/>
                <a:gd name="connsiteY39" fmla="*/ 294640 h 670560"/>
                <a:gd name="connsiteX40" fmla="*/ 2458720 w 3434080"/>
                <a:gd name="connsiteY40" fmla="*/ 304800 h 670560"/>
                <a:gd name="connsiteX41" fmla="*/ 2346960 w 3434080"/>
                <a:gd name="connsiteY41" fmla="*/ 345440 h 670560"/>
                <a:gd name="connsiteX42" fmla="*/ 2296160 w 3434080"/>
                <a:gd name="connsiteY42" fmla="*/ 355600 h 670560"/>
                <a:gd name="connsiteX43" fmla="*/ 2245360 w 3434080"/>
                <a:gd name="connsiteY43" fmla="*/ 386080 h 670560"/>
                <a:gd name="connsiteX44" fmla="*/ 2164080 w 3434080"/>
                <a:gd name="connsiteY44" fmla="*/ 406400 h 670560"/>
                <a:gd name="connsiteX45" fmla="*/ 2133600 w 3434080"/>
                <a:gd name="connsiteY45" fmla="*/ 426720 h 670560"/>
                <a:gd name="connsiteX46" fmla="*/ 2072640 w 3434080"/>
                <a:gd name="connsiteY46" fmla="*/ 436880 h 670560"/>
                <a:gd name="connsiteX47" fmla="*/ 1971040 w 3434080"/>
                <a:gd name="connsiteY47" fmla="*/ 457200 h 670560"/>
                <a:gd name="connsiteX48" fmla="*/ 1899920 w 3434080"/>
                <a:gd name="connsiteY48" fmla="*/ 467360 h 670560"/>
                <a:gd name="connsiteX49" fmla="*/ 1696720 w 3434080"/>
                <a:gd name="connsiteY49" fmla="*/ 487680 h 670560"/>
                <a:gd name="connsiteX50" fmla="*/ 1605280 w 3434080"/>
                <a:gd name="connsiteY50" fmla="*/ 497840 h 670560"/>
                <a:gd name="connsiteX51" fmla="*/ 1564640 w 3434080"/>
                <a:gd name="connsiteY51" fmla="*/ 508000 h 670560"/>
                <a:gd name="connsiteX52" fmla="*/ 1422400 w 3434080"/>
                <a:gd name="connsiteY52" fmla="*/ 528320 h 670560"/>
                <a:gd name="connsiteX53" fmla="*/ 1229360 w 3434080"/>
                <a:gd name="connsiteY53" fmla="*/ 548640 h 670560"/>
                <a:gd name="connsiteX54" fmla="*/ 1158240 w 3434080"/>
                <a:gd name="connsiteY54" fmla="*/ 568960 h 670560"/>
                <a:gd name="connsiteX55" fmla="*/ 975360 w 3434080"/>
                <a:gd name="connsiteY55" fmla="*/ 589280 h 670560"/>
                <a:gd name="connsiteX56" fmla="*/ 873760 w 3434080"/>
                <a:gd name="connsiteY56" fmla="*/ 599440 h 670560"/>
                <a:gd name="connsiteX57" fmla="*/ 782320 w 3434080"/>
                <a:gd name="connsiteY57" fmla="*/ 629920 h 670560"/>
                <a:gd name="connsiteX58" fmla="*/ 640080 w 3434080"/>
                <a:gd name="connsiteY58" fmla="*/ 660400 h 670560"/>
                <a:gd name="connsiteX59" fmla="*/ 447040 w 3434080"/>
                <a:gd name="connsiteY59" fmla="*/ 670560 h 670560"/>
                <a:gd name="connsiteX60" fmla="*/ 152400 w 3434080"/>
                <a:gd name="connsiteY60" fmla="*/ 660400 h 670560"/>
                <a:gd name="connsiteX61" fmla="*/ 91440 w 3434080"/>
                <a:gd name="connsiteY61" fmla="*/ 629920 h 670560"/>
                <a:gd name="connsiteX62" fmla="*/ 60960 w 3434080"/>
                <a:gd name="connsiteY62" fmla="*/ 619760 h 670560"/>
                <a:gd name="connsiteX63" fmla="*/ 50800 w 3434080"/>
                <a:gd name="connsiteY63" fmla="*/ 589280 h 670560"/>
                <a:gd name="connsiteX64" fmla="*/ 30480 w 3434080"/>
                <a:gd name="connsiteY64" fmla="*/ 558800 h 670560"/>
                <a:gd name="connsiteX65" fmla="*/ 20320 w 3434080"/>
                <a:gd name="connsiteY65" fmla="*/ 518160 h 670560"/>
                <a:gd name="connsiteX66" fmla="*/ 0 w 3434080"/>
                <a:gd name="connsiteY66" fmla="*/ 436880 h 670560"/>
                <a:gd name="connsiteX67" fmla="*/ 152400 w 3434080"/>
                <a:gd name="connsiteY67" fmla="*/ 406400 h 67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434080" h="670560">
                  <a:moveTo>
                    <a:pt x="111760" y="355600"/>
                  </a:moveTo>
                  <a:cubicBezTo>
                    <a:pt x="128693" y="362373"/>
                    <a:pt x="144330" y="375384"/>
                    <a:pt x="162560" y="375920"/>
                  </a:cubicBezTo>
                  <a:cubicBezTo>
                    <a:pt x="387590" y="382539"/>
                    <a:pt x="376101" y="381980"/>
                    <a:pt x="508000" y="355600"/>
                  </a:cubicBezTo>
                  <a:cubicBezTo>
                    <a:pt x="535093" y="342053"/>
                    <a:pt x="559893" y="322307"/>
                    <a:pt x="589280" y="314960"/>
                  </a:cubicBezTo>
                  <a:cubicBezTo>
                    <a:pt x="602827" y="311573"/>
                    <a:pt x="616494" y="308636"/>
                    <a:pt x="629920" y="304800"/>
                  </a:cubicBezTo>
                  <a:cubicBezTo>
                    <a:pt x="640218" y="301858"/>
                    <a:pt x="650010" y="297237"/>
                    <a:pt x="660400" y="294640"/>
                  </a:cubicBezTo>
                  <a:cubicBezTo>
                    <a:pt x="718407" y="280138"/>
                    <a:pt x="699691" y="289965"/>
                    <a:pt x="751840" y="274320"/>
                  </a:cubicBezTo>
                  <a:cubicBezTo>
                    <a:pt x="854963" y="243383"/>
                    <a:pt x="771012" y="262358"/>
                    <a:pt x="863600" y="243840"/>
                  </a:cubicBezTo>
                  <a:cubicBezTo>
                    <a:pt x="873760" y="237067"/>
                    <a:pt x="882496" y="227381"/>
                    <a:pt x="894080" y="223520"/>
                  </a:cubicBezTo>
                  <a:cubicBezTo>
                    <a:pt x="913623" y="217006"/>
                    <a:pt x="934840" y="217400"/>
                    <a:pt x="955040" y="213360"/>
                  </a:cubicBezTo>
                  <a:cubicBezTo>
                    <a:pt x="968732" y="210622"/>
                    <a:pt x="982133" y="206587"/>
                    <a:pt x="995680" y="203200"/>
                  </a:cubicBezTo>
                  <a:cubicBezTo>
                    <a:pt x="1005840" y="193040"/>
                    <a:pt x="1014205" y="180690"/>
                    <a:pt x="1026160" y="172720"/>
                  </a:cubicBezTo>
                  <a:cubicBezTo>
                    <a:pt x="1035071" y="166779"/>
                    <a:pt x="1046612" y="166320"/>
                    <a:pt x="1056640" y="162560"/>
                  </a:cubicBezTo>
                  <a:cubicBezTo>
                    <a:pt x="1073717" y="156156"/>
                    <a:pt x="1090507" y="149013"/>
                    <a:pt x="1107440" y="142240"/>
                  </a:cubicBezTo>
                  <a:cubicBezTo>
                    <a:pt x="1131147" y="145627"/>
                    <a:pt x="1154938" y="148463"/>
                    <a:pt x="1178560" y="152400"/>
                  </a:cubicBezTo>
                  <a:cubicBezTo>
                    <a:pt x="1195594" y="155239"/>
                    <a:pt x="1212091" y="162560"/>
                    <a:pt x="1229360" y="162560"/>
                  </a:cubicBezTo>
                  <a:cubicBezTo>
                    <a:pt x="1283652" y="162560"/>
                    <a:pt x="1337733" y="155787"/>
                    <a:pt x="1391920" y="152400"/>
                  </a:cubicBezTo>
                  <a:cubicBezTo>
                    <a:pt x="1457315" y="130602"/>
                    <a:pt x="1388796" y="151227"/>
                    <a:pt x="1503680" y="132080"/>
                  </a:cubicBezTo>
                  <a:cubicBezTo>
                    <a:pt x="1544538" y="125270"/>
                    <a:pt x="1554179" y="116953"/>
                    <a:pt x="1595120" y="101600"/>
                  </a:cubicBezTo>
                  <a:cubicBezTo>
                    <a:pt x="1605148" y="97840"/>
                    <a:pt x="1614927" y="92329"/>
                    <a:pt x="1625600" y="91440"/>
                  </a:cubicBezTo>
                  <a:cubicBezTo>
                    <a:pt x="1696555" y="85527"/>
                    <a:pt x="1767898" y="85721"/>
                    <a:pt x="1838960" y="81280"/>
                  </a:cubicBezTo>
                  <a:cubicBezTo>
                    <a:pt x="1876294" y="78947"/>
                    <a:pt x="1913467" y="74507"/>
                    <a:pt x="1950720" y="71120"/>
                  </a:cubicBezTo>
                  <a:cubicBezTo>
                    <a:pt x="2076204" y="46023"/>
                    <a:pt x="1919492" y="76798"/>
                    <a:pt x="2062480" y="50800"/>
                  </a:cubicBezTo>
                  <a:cubicBezTo>
                    <a:pt x="2079470" y="47711"/>
                    <a:pt x="2096212" y="43266"/>
                    <a:pt x="2113280" y="40640"/>
                  </a:cubicBezTo>
                  <a:cubicBezTo>
                    <a:pt x="2140267" y="36488"/>
                    <a:pt x="2167467" y="33867"/>
                    <a:pt x="2194560" y="30480"/>
                  </a:cubicBezTo>
                  <a:cubicBezTo>
                    <a:pt x="2204720" y="27093"/>
                    <a:pt x="2214476" y="22081"/>
                    <a:pt x="2225040" y="20320"/>
                  </a:cubicBezTo>
                  <a:cubicBezTo>
                    <a:pt x="2361152" y="-2365"/>
                    <a:pt x="2275503" y="23819"/>
                    <a:pt x="2346960" y="0"/>
                  </a:cubicBezTo>
                  <a:cubicBezTo>
                    <a:pt x="2374978" y="3502"/>
                    <a:pt x="2427396" y="4658"/>
                    <a:pt x="2458720" y="20320"/>
                  </a:cubicBezTo>
                  <a:cubicBezTo>
                    <a:pt x="2488973" y="35447"/>
                    <a:pt x="2485630" y="46544"/>
                    <a:pt x="2519680" y="50800"/>
                  </a:cubicBezTo>
                  <a:cubicBezTo>
                    <a:pt x="2563496" y="56277"/>
                    <a:pt x="2607620" y="59751"/>
                    <a:pt x="2651760" y="60960"/>
                  </a:cubicBezTo>
                  <a:cubicBezTo>
                    <a:pt x="2854912" y="66526"/>
                    <a:pt x="3058160" y="67733"/>
                    <a:pt x="3261360" y="71120"/>
                  </a:cubicBezTo>
                  <a:cubicBezTo>
                    <a:pt x="3271520" y="77893"/>
                    <a:pt x="3279994" y="88478"/>
                    <a:pt x="3291840" y="91440"/>
                  </a:cubicBezTo>
                  <a:cubicBezTo>
                    <a:pt x="3321592" y="98878"/>
                    <a:pt x="3356278" y="87061"/>
                    <a:pt x="3383280" y="101600"/>
                  </a:cubicBezTo>
                  <a:cubicBezTo>
                    <a:pt x="3411665" y="116884"/>
                    <a:pt x="3424176" y="163329"/>
                    <a:pt x="3434080" y="193040"/>
                  </a:cubicBezTo>
                  <a:cubicBezTo>
                    <a:pt x="3338389" y="224937"/>
                    <a:pt x="3419828" y="200821"/>
                    <a:pt x="3200400" y="213360"/>
                  </a:cubicBezTo>
                  <a:lnTo>
                    <a:pt x="3048000" y="223520"/>
                  </a:lnTo>
                  <a:lnTo>
                    <a:pt x="2844800" y="233680"/>
                  </a:lnTo>
                  <a:cubicBezTo>
                    <a:pt x="2810933" y="240453"/>
                    <a:pt x="2777471" y="249716"/>
                    <a:pt x="2743200" y="254000"/>
                  </a:cubicBezTo>
                  <a:cubicBezTo>
                    <a:pt x="2716107" y="257387"/>
                    <a:pt x="2688784" y="259276"/>
                    <a:pt x="2661920" y="264160"/>
                  </a:cubicBezTo>
                  <a:cubicBezTo>
                    <a:pt x="2614212" y="272834"/>
                    <a:pt x="2567228" y="285130"/>
                    <a:pt x="2519680" y="294640"/>
                  </a:cubicBezTo>
                  <a:cubicBezTo>
                    <a:pt x="2499480" y="298680"/>
                    <a:pt x="2478705" y="299804"/>
                    <a:pt x="2458720" y="304800"/>
                  </a:cubicBezTo>
                  <a:cubicBezTo>
                    <a:pt x="2344859" y="333265"/>
                    <a:pt x="2447959" y="315140"/>
                    <a:pt x="2346960" y="345440"/>
                  </a:cubicBezTo>
                  <a:cubicBezTo>
                    <a:pt x="2330420" y="350402"/>
                    <a:pt x="2313093" y="352213"/>
                    <a:pt x="2296160" y="355600"/>
                  </a:cubicBezTo>
                  <a:cubicBezTo>
                    <a:pt x="2279227" y="365760"/>
                    <a:pt x="2263695" y="378746"/>
                    <a:pt x="2245360" y="386080"/>
                  </a:cubicBezTo>
                  <a:cubicBezTo>
                    <a:pt x="2187394" y="409266"/>
                    <a:pt x="2208874" y="384003"/>
                    <a:pt x="2164080" y="406400"/>
                  </a:cubicBezTo>
                  <a:cubicBezTo>
                    <a:pt x="2153158" y="411861"/>
                    <a:pt x="2145184" y="422859"/>
                    <a:pt x="2133600" y="426720"/>
                  </a:cubicBezTo>
                  <a:cubicBezTo>
                    <a:pt x="2114057" y="433234"/>
                    <a:pt x="2092887" y="433084"/>
                    <a:pt x="2072640" y="436880"/>
                  </a:cubicBezTo>
                  <a:cubicBezTo>
                    <a:pt x="2038694" y="443245"/>
                    <a:pt x="2005230" y="452316"/>
                    <a:pt x="1971040" y="457200"/>
                  </a:cubicBezTo>
                  <a:cubicBezTo>
                    <a:pt x="1947333" y="460587"/>
                    <a:pt x="1923721" y="464715"/>
                    <a:pt x="1899920" y="467360"/>
                  </a:cubicBezTo>
                  <a:cubicBezTo>
                    <a:pt x="1832265" y="474877"/>
                    <a:pt x="1764375" y="480163"/>
                    <a:pt x="1696720" y="487680"/>
                  </a:cubicBezTo>
                  <a:lnTo>
                    <a:pt x="1605280" y="497840"/>
                  </a:lnTo>
                  <a:cubicBezTo>
                    <a:pt x="1591733" y="501227"/>
                    <a:pt x="1578332" y="505262"/>
                    <a:pt x="1564640" y="508000"/>
                  </a:cubicBezTo>
                  <a:cubicBezTo>
                    <a:pt x="1511100" y="518708"/>
                    <a:pt x="1478589" y="520828"/>
                    <a:pt x="1422400" y="528320"/>
                  </a:cubicBezTo>
                  <a:cubicBezTo>
                    <a:pt x="1289673" y="546017"/>
                    <a:pt x="1411309" y="533478"/>
                    <a:pt x="1229360" y="548640"/>
                  </a:cubicBezTo>
                  <a:cubicBezTo>
                    <a:pt x="1205653" y="555413"/>
                    <a:pt x="1182348" y="563794"/>
                    <a:pt x="1158240" y="568960"/>
                  </a:cubicBezTo>
                  <a:cubicBezTo>
                    <a:pt x="1111823" y="578907"/>
                    <a:pt x="1014538" y="585549"/>
                    <a:pt x="975360" y="589280"/>
                  </a:cubicBezTo>
                  <a:lnTo>
                    <a:pt x="873760" y="599440"/>
                  </a:lnTo>
                  <a:cubicBezTo>
                    <a:pt x="737313" y="633552"/>
                    <a:pt x="948109" y="578908"/>
                    <a:pt x="782320" y="629920"/>
                  </a:cubicBezTo>
                  <a:cubicBezTo>
                    <a:pt x="752384" y="639131"/>
                    <a:pt x="675972" y="657529"/>
                    <a:pt x="640080" y="660400"/>
                  </a:cubicBezTo>
                  <a:cubicBezTo>
                    <a:pt x="575849" y="665538"/>
                    <a:pt x="511387" y="667173"/>
                    <a:pt x="447040" y="670560"/>
                  </a:cubicBezTo>
                  <a:cubicBezTo>
                    <a:pt x="348827" y="667173"/>
                    <a:pt x="250480" y="666530"/>
                    <a:pt x="152400" y="660400"/>
                  </a:cubicBezTo>
                  <a:cubicBezTo>
                    <a:pt x="123214" y="658576"/>
                    <a:pt x="116147" y="642274"/>
                    <a:pt x="91440" y="629920"/>
                  </a:cubicBezTo>
                  <a:cubicBezTo>
                    <a:pt x="81861" y="625131"/>
                    <a:pt x="71120" y="623147"/>
                    <a:pt x="60960" y="619760"/>
                  </a:cubicBezTo>
                  <a:cubicBezTo>
                    <a:pt x="57573" y="609600"/>
                    <a:pt x="55589" y="598859"/>
                    <a:pt x="50800" y="589280"/>
                  </a:cubicBezTo>
                  <a:cubicBezTo>
                    <a:pt x="45339" y="578358"/>
                    <a:pt x="35290" y="570023"/>
                    <a:pt x="30480" y="558800"/>
                  </a:cubicBezTo>
                  <a:cubicBezTo>
                    <a:pt x="24979" y="545965"/>
                    <a:pt x="24156" y="531586"/>
                    <a:pt x="20320" y="518160"/>
                  </a:cubicBezTo>
                  <a:cubicBezTo>
                    <a:pt x="-508" y="445263"/>
                    <a:pt x="20656" y="540161"/>
                    <a:pt x="0" y="436880"/>
                  </a:cubicBezTo>
                  <a:cubicBezTo>
                    <a:pt x="25153" y="361420"/>
                    <a:pt x="-550" y="406400"/>
                    <a:pt x="152400" y="406400"/>
                  </a:cubicBezTo>
                </a:path>
              </a:pathLst>
            </a:custGeom>
            <a:solidFill>
              <a:srgbClr val="254C6A"/>
            </a:solidFill>
            <a:ln w="25400" cap="flat" cmpd="sng" algn="ctr">
              <a:solidFill>
                <a:srgbClr val="244B67"/>
              </a:solidFill>
              <a:prstDash val="solid"/>
            </a:ln>
            <a:effectLst/>
          </p:spPr>
          <p:txBody>
            <a:bodyPr lIns="68580" tIns="34290" rIns="68580" bIns="34290"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4" name="PA_矩形 202"/>
          <p:cNvSpPr/>
          <p:nvPr>
            <p:custDataLst>
              <p:tags r:id="rId3"/>
            </p:custDataLst>
          </p:nvPr>
        </p:nvSpPr>
        <p:spPr>
          <a:xfrm>
            <a:off x="3925888" y="1477645"/>
            <a:ext cx="7200000" cy="2160000"/>
          </a:xfrm>
          <a:prstGeom prst="rect">
            <a:avLst/>
          </a:prstGeom>
          <a:noFill/>
          <a:ln w="19050" cap="flat" cmpd="sng" algn="ctr">
            <a:solidFill>
              <a:srgbClr val="4A67AA"/>
            </a:solidFill>
            <a:prstDash val="dash"/>
          </a:ln>
          <a:effectLst/>
        </p:spPr>
        <p:txBody>
          <a:bodyPr lIns="68580" tIns="34290" rIns="68580" bIns="34290"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" name="PA_矩形 206"/>
          <p:cNvSpPr/>
          <p:nvPr>
            <p:custDataLst>
              <p:tags r:id="rId4"/>
            </p:custDataLst>
          </p:nvPr>
        </p:nvSpPr>
        <p:spPr>
          <a:xfrm>
            <a:off x="3938905" y="3715385"/>
            <a:ext cx="7200000" cy="2160000"/>
          </a:xfrm>
          <a:prstGeom prst="rect">
            <a:avLst/>
          </a:prstGeom>
          <a:noFill/>
          <a:ln w="19050" cap="flat" cmpd="sng" algn="ctr">
            <a:solidFill>
              <a:srgbClr val="4A67AA"/>
            </a:solidFill>
            <a:prstDash val="dash"/>
          </a:ln>
          <a:effectLst/>
        </p:spPr>
        <p:txBody>
          <a:bodyPr lIns="68580" tIns="34290" rIns="68580" bIns="34290"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950" name="Text Placeholder 5"/>
          <p:cNvSpPr txBox="1"/>
          <p:nvPr/>
        </p:nvSpPr>
        <p:spPr>
          <a:xfrm>
            <a:off x="4105275" y="1532890"/>
            <a:ext cx="6866890" cy="39306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b="1" dirty="0">
                <a:solidFill>
                  <a:srgbClr val="124062"/>
                </a:solidFill>
                <a:latin typeface="楷体" panose="02010609060101010101" charset="-122"/>
                <a:ea typeface="楷体" panose="02010609060101010101" charset="-122"/>
                <a:sym typeface="Bebas" pitchFamily="2" charset="0"/>
              </a:rPr>
              <a:t>1.从“等待分配”变成“主动出击” </a:t>
            </a:r>
            <a:endParaRPr lang="zh-CN" altLang="zh-CN" sz="2000" b="1" dirty="0">
              <a:solidFill>
                <a:srgbClr val="124062"/>
              </a:solidFill>
              <a:latin typeface="楷体" panose="02010609060101010101" charset="-122"/>
              <a:ea typeface="楷体" panose="02010609060101010101" charset="-122"/>
              <a:sym typeface="Bebas" pitchFamily="2" charset="0"/>
            </a:endParaRPr>
          </a:p>
        </p:txBody>
      </p:sp>
      <p:sp>
        <p:nvSpPr>
          <p:cNvPr id="39951" name="Text Placeholder 5"/>
          <p:cNvSpPr txBox="1"/>
          <p:nvPr/>
        </p:nvSpPr>
        <p:spPr>
          <a:xfrm>
            <a:off x="4105275" y="3809365"/>
            <a:ext cx="6867525" cy="39306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b="1" dirty="0">
                <a:solidFill>
                  <a:srgbClr val="124062"/>
                </a:solidFill>
                <a:latin typeface="楷体" panose="02010609060101010101" charset="-122"/>
                <a:ea typeface="楷体" panose="02010609060101010101" charset="-122"/>
                <a:sym typeface="Bebas" pitchFamily="2" charset="0"/>
              </a:rPr>
              <a:t>2.由注重“择业结果”变成注重“择业基础” </a:t>
            </a:r>
            <a:endParaRPr lang="zh-CN" altLang="zh-CN" sz="2000" b="1" dirty="0">
              <a:solidFill>
                <a:srgbClr val="124062"/>
              </a:solidFill>
              <a:latin typeface="楷体" panose="02010609060101010101" charset="-122"/>
              <a:ea typeface="楷体" panose="02010609060101010101" charset="-122"/>
              <a:sym typeface="Bebas" pitchFamily="2" charset="0"/>
            </a:endParaRPr>
          </a:p>
        </p:txBody>
      </p:sp>
      <p:sp>
        <p:nvSpPr>
          <p:cNvPr id="39952" name="Text Placeholder 5"/>
          <p:cNvSpPr txBox="1"/>
          <p:nvPr/>
        </p:nvSpPr>
        <p:spPr>
          <a:xfrm>
            <a:off x="4105275" y="1926590"/>
            <a:ext cx="6867525" cy="161163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indent="4064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zh-CN" sz="1600" dirty="0">
                <a:solidFill>
                  <a:srgbClr val="12406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Bebas" pitchFamily="2" charset="0"/>
              </a:rPr>
              <a:t>双向选择的就业制度已被社会和广大毕业生所接受，毕业生自主择业意识，竞争意识不断增强。面对当前严峻的就业形势和就业压力，他们摆脱被动依靠、消极等待的思想，树立竞争择业的观念，并主动出击，提早准备，勇敢地走向就业市场，积极主动地参与就业竞争。通过竞争，寻求理想的职业；通过竞争，实现个人的职业目标。</a:t>
            </a:r>
            <a:endParaRPr lang="zh-CN" altLang="zh-CN" sz="1600" dirty="0">
              <a:solidFill>
                <a:srgbClr val="12406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Bebas" pitchFamily="2" charset="0"/>
            </a:endParaRPr>
          </a:p>
        </p:txBody>
      </p:sp>
      <p:sp>
        <p:nvSpPr>
          <p:cNvPr id="39953" name="Text Placeholder 5"/>
          <p:cNvSpPr txBox="1"/>
          <p:nvPr/>
        </p:nvSpPr>
        <p:spPr>
          <a:xfrm>
            <a:off x="4105275" y="4189730"/>
            <a:ext cx="6867525" cy="161163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indent="4064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zh-CN" sz="1600" dirty="0">
                <a:solidFill>
                  <a:srgbClr val="12406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Bebas" pitchFamily="2" charset="0"/>
              </a:rPr>
              <a:t>过去许多大学生只是一味地去追求如何去求职，如何找到理想的就业单位，即注重择业的结果，而忽视平时的就业准备，即择业的基础。如今，大学生对自身素质在求职择业中的作用比以往任何时候都要清楚。不少大学生意识到“学业”是“择业”的基础和前提，要想在就业竞争中获胜，就必须努力提高竞争的“实力”。</a:t>
            </a:r>
            <a:endParaRPr lang="zh-CN" altLang="zh-CN" sz="1600" dirty="0">
              <a:solidFill>
                <a:srgbClr val="12406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Bebas" pitchFamily="2" charset="0"/>
            </a:endParaRPr>
          </a:p>
        </p:txBody>
      </p:sp>
    </p:spTree>
  </p:cSld>
  <p:clrMapOvr>
    <a:masterClrMapping/>
  </p:clrMapOvr>
  <p:transition spd="slow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文本框 5"/>
          <p:cNvSpPr txBox="1"/>
          <p:nvPr/>
        </p:nvSpPr>
        <p:spPr>
          <a:xfrm>
            <a:off x="809625" y="2751138"/>
            <a:ext cx="245745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第一章  绪论</a:t>
            </a:r>
            <a:endParaRPr lang="zh-CN" altLang="en-US" sz="32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194" name="矩形 28"/>
          <p:cNvSpPr/>
          <p:nvPr/>
        </p:nvSpPr>
        <p:spPr>
          <a:xfrm>
            <a:off x="809625" y="3497580"/>
            <a:ext cx="4591685" cy="1337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7506E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明确“就业与创业指导”课程的性质、内容、意义和任务；</a:t>
            </a:r>
            <a:endParaRPr lang="zh-CN" altLang="en-US" dirty="0">
              <a:solidFill>
                <a:srgbClr val="27506E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27506E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了解就业形势及市场。</a:t>
            </a:r>
            <a:endParaRPr lang="zh-CN" altLang="en-US" dirty="0">
              <a:solidFill>
                <a:srgbClr val="27506E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935038" y="3429000"/>
            <a:ext cx="57626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96" name="组合 10"/>
          <p:cNvGrpSpPr/>
          <p:nvPr/>
        </p:nvGrpSpPr>
        <p:grpSpPr>
          <a:xfrm>
            <a:off x="6211888" y="1173798"/>
            <a:ext cx="4496435" cy="906462"/>
            <a:chOff x="9783" y="986"/>
            <a:chExt cx="7081" cy="1426"/>
          </a:xfrm>
        </p:grpSpPr>
        <p:sp>
          <p:nvSpPr>
            <p:cNvPr id="21" name="椭圆 20"/>
            <p:cNvSpPr/>
            <p:nvPr/>
          </p:nvSpPr>
          <p:spPr>
            <a:xfrm>
              <a:off x="9783" y="986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b="1" strike="noStrike" noProof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8198" name="组合 9"/>
            <p:cNvGrpSpPr/>
            <p:nvPr/>
          </p:nvGrpSpPr>
          <p:grpSpPr>
            <a:xfrm>
              <a:off x="10405" y="987"/>
              <a:ext cx="6459" cy="1425"/>
              <a:chOff x="10270" y="987"/>
              <a:chExt cx="6459" cy="1425"/>
            </a:xfrm>
          </p:grpSpPr>
          <p:sp>
            <p:nvSpPr>
              <p:cNvPr id="8199" name="矩形 41"/>
              <p:cNvSpPr/>
              <p:nvPr/>
            </p:nvSpPr>
            <p:spPr>
              <a:xfrm>
                <a:off x="10270" y="987"/>
                <a:ext cx="1494" cy="6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第一节</a:t>
                </a:r>
                <a:endParaRPr lang="zh-CN" altLang="en-US" sz="2000" b="1" dirty="0">
                  <a:solidFill>
                    <a:schemeClr val="accent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200" name="矩形 42"/>
              <p:cNvSpPr/>
              <p:nvPr/>
            </p:nvSpPr>
            <p:spPr>
              <a:xfrm>
                <a:off x="10270" y="1615"/>
                <a:ext cx="6459" cy="7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“就业与创业指导”课程概述</a:t>
                </a:r>
                <a:endParaRPr lang="zh-CN" altLang="en-US" dirty="0">
                  <a:solidFill>
                    <a:srgbClr val="27506E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</p:grpSp>
      </p:grpSp>
      <p:grpSp>
        <p:nvGrpSpPr>
          <p:cNvPr id="8206" name="组合 12"/>
          <p:cNvGrpSpPr/>
          <p:nvPr/>
        </p:nvGrpSpPr>
        <p:grpSpPr>
          <a:xfrm>
            <a:off x="6211888" y="2378710"/>
            <a:ext cx="3929697" cy="904875"/>
            <a:chOff x="9783" y="4866"/>
            <a:chExt cx="6189" cy="1426"/>
          </a:xfrm>
        </p:grpSpPr>
        <p:sp>
          <p:nvSpPr>
            <p:cNvPr id="47" name="椭圆 46"/>
            <p:cNvSpPr/>
            <p:nvPr/>
          </p:nvSpPr>
          <p:spPr>
            <a:xfrm>
              <a:off x="9783" y="4866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b="1" strike="noStrike" noProof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8208" name="组合 7"/>
            <p:cNvGrpSpPr/>
            <p:nvPr/>
          </p:nvGrpSpPr>
          <p:grpSpPr>
            <a:xfrm>
              <a:off x="10405" y="4866"/>
              <a:ext cx="5567" cy="1426"/>
              <a:chOff x="10373" y="4866"/>
              <a:chExt cx="5567" cy="1426"/>
            </a:xfrm>
          </p:grpSpPr>
          <p:sp>
            <p:nvSpPr>
              <p:cNvPr id="8209" name="矩形 48"/>
              <p:cNvSpPr/>
              <p:nvPr/>
            </p:nvSpPr>
            <p:spPr>
              <a:xfrm>
                <a:off x="10373" y="4866"/>
                <a:ext cx="1488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第二节</a:t>
                </a:r>
                <a:endParaRPr lang="zh-CN" altLang="en-US" sz="2000" b="1" dirty="0">
                  <a:solidFill>
                    <a:schemeClr val="accent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210" name="矩形 23"/>
              <p:cNvSpPr/>
              <p:nvPr/>
            </p:nvSpPr>
            <p:spPr>
              <a:xfrm>
                <a:off x="10373" y="5493"/>
                <a:ext cx="5567" cy="7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我国当前的就业形势</a:t>
                </a:r>
                <a:endParaRPr lang="zh-CN" altLang="en-US" dirty="0">
                  <a:solidFill>
                    <a:srgbClr val="27506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8211" name="组合 13"/>
          <p:cNvGrpSpPr/>
          <p:nvPr/>
        </p:nvGrpSpPr>
        <p:grpSpPr>
          <a:xfrm>
            <a:off x="6211888" y="3582035"/>
            <a:ext cx="3929697" cy="904875"/>
            <a:chOff x="9783" y="6836"/>
            <a:chExt cx="6189" cy="1426"/>
          </a:xfrm>
        </p:grpSpPr>
        <p:sp>
          <p:nvSpPr>
            <p:cNvPr id="51" name="椭圆 50"/>
            <p:cNvSpPr/>
            <p:nvPr/>
          </p:nvSpPr>
          <p:spPr>
            <a:xfrm>
              <a:off x="9783" y="6836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b="1" strike="noStrike" noProof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8213" name="组合 6"/>
            <p:cNvGrpSpPr/>
            <p:nvPr/>
          </p:nvGrpSpPr>
          <p:grpSpPr>
            <a:xfrm>
              <a:off x="10405" y="6836"/>
              <a:ext cx="5567" cy="1426"/>
              <a:chOff x="10373" y="6836"/>
              <a:chExt cx="5567" cy="1426"/>
            </a:xfrm>
          </p:grpSpPr>
          <p:sp>
            <p:nvSpPr>
              <p:cNvPr id="8214" name="矩形 52"/>
              <p:cNvSpPr/>
              <p:nvPr/>
            </p:nvSpPr>
            <p:spPr>
              <a:xfrm>
                <a:off x="10373" y="6836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第四节</a:t>
                </a:r>
                <a:endParaRPr lang="zh-CN" altLang="en-US" sz="2000" b="1" dirty="0">
                  <a:solidFill>
                    <a:schemeClr val="accent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215" name="矩形 24"/>
              <p:cNvSpPr/>
              <p:nvPr/>
            </p:nvSpPr>
            <p:spPr>
              <a:xfrm>
                <a:off x="10373" y="7463"/>
                <a:ext cx="5567" cy="7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市场对毕业生素质的要求</a:t>
                </a:r>
                <a:endParaRPr lang="zh-CN" altLang="en-US" dirty="0">
                  <a:solidFill>
                    <a:srgbClr val="27506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8216" name="组合 14"/>
          <p:cNvGrpSpPr/>
          <p:nvPr/>
        </p:nvGrpSpPr>
        <p:grpSpPr>
          <a:xfrm>
            <a:off x="6211888" y="4785360"/>
            <a:ext cx="3929697" cy="904875"/>
            <a:chOff x="9783" y="8852"/>
            <a:chExt cx="6189" cy="1426"/>
          </a:xfrm>
        </p:grpSpPr>
        <p:sp>
          <p:nvSpPr>
            <p:cNvPr id="17" name="椭圆 16"/>
            <p:cNvSpPr/>
            <p:nvPr/>
          </p:nvSpPr>
          <p:spPr>
            <a:xfrm>
              <a:off x="9783" y="8852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b="1" strike="noStrike" noProof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8218" name="组合 5"/>
            <p:cNvGrpSpPr/>
            <p:nvPr/>
          </p:nvGrpSpPr>
          <p:grpSpPr>
            <a:xfrm>
              <a:off x="10405" y="8852"/>
              <a:ext cx="5567" cy="1426"/>
              <a:chOff x="10373" y="8852"/>
              <a:chExt cx="5567" cy="1426"/>
            </a:xfrm>
          </p:grpSpPr>
          <p:sp>
            <p:nvSpPr>
              <p:cNvPr id="8219" name="矩形 17"/>
              <p:cNvSpPr/>
              <p:nvPr/>
            </p:nvSpPr>
            <p:spPr>
              <a:xfrm>
                <a:off x="10373" y="8852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第五节</a:t>
                </a:r>
                <a:endParaRPr lang="zh-CN" altLang="en-US" sz="2000" b="1" dirty="0">
                  <a:solidFill>
                    <a:schemeClr val="accent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220" name="矩形 25"/>
              <p:cNvSpPr/>
              <p:nvPr/>
            </p:nvSpPr>
            <p:spPr>
              <a:xfrm>
                <a:off x="10373" y="9479"/>
                <a:ext cx="5567" cy="7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大学生就业市场的择业特点</a:t>
                </a:r>
                <a:endParaRPr lang="zh-CN" altLang="en-US" dirty="0">
                  <a:solidFill>
                    <a:srgbClr val="27506E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1985" name="组合 13"/>
          <p:cNvGrpSpPr/>
          <p:nvPr/>
        </p:nvGrpSpPr>
        <p:grpSpPr>
          <a:xfrm>
            <a:off x="673100" y="485776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41992" name="文本框 5"/>
          <p:cNvSpPr txBox="1"/>
          <p:nvPr/>
        </p:nvSpPr>
        <p:spPr>
          <a:xfrm>
            <a:off x="819150" y="640557"/>
            <a:ext cx="385763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02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41993" name="文本框 5"/>
          <p:cNvSpPr txBox="1"/>
          <p:nvPr/>
        </p:nvSpPr>
        <p:spPr>
          <a:xfrm>
            <a:off x="1576388" y="579438"/>
            <a:ext cx="201930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择业观念时尚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chenying0907 109"/>
          <p:cNvSpPr/>
          <p:nvPr/>
        </p:nvSpPr>
        <p:spPr>
          <a:xfrm>
            <a:off x="3632200" y="1694498"/>
            <a:ext cx="655638" cy="623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4" h="21252" extrusionOk="0">
                <a:moveTo>
                  <a:pt x="0" y="11486"/>
                </a:moveTo>
                <a:cubicBezTo>
                  <a:pt x="6297" y="11810"/>
                  <a:pt x="8452" y="9094"/>
                  <a:pt x="10432" y="6445"/>
                </a:cubicBezTo>
                <a:cubicBezTo>
                  <a:pt x="11413" y="5133"/>
                  <a:pt x="12361" y="62"/>
                  <a:pt x="14424" y="1"/>
                </a:cubicBezTo>
                <a:cubicBezTo>
                  <a:pt x="15769" y="-39"/>
                  <a:pt x="16223" y="2237"/>
                  <a:pt x="16082" y="3272"/>
                </a:cubicBezTo>
                <a:cubicBezTo>
                  <a:pt x="15861" y="4889"/>
                  <a:pt x="14041" y="6135"/>
                  <a:pt x="14194" y="7965"/>
                </a:cubicBezTo>
                <a:cubicBezTo>
                  <a:pt x="14390" y="10301"/>
                  <a:pt x="17861" y="9673"/>
                  <a:pt x="19260" y="10227"/>
                </a:cubicBezTo>
                <a:cubicBezTo>
                  <a:pt x="19766" y="10428"/>
                  <a:pt x="21231" y="11033"/>
                  <a:pt x="21376" y="11673"/>
                </a:cubicBezTo>
                <a:cubicBezTo>
                  <a:pt x="21570" y="12535"/>
                  <a:pt x="20193" y="13225"/>
                  <a:pt x="19575" y="13518"/>
                </a:cubicBezTo>
                <a:cubicBezTo>
                  <a:pt x="20100" y="13794"/>
                  <a:pt x="21600" y="14815"/>
                  <a:pt x="21175" y="15661"/>
                </a:cubicBezTo>
                <a:cubicBezTo>
                  <a:pt x="20946" y="16116"/>
                  <a:pt x="20069" y="16279"/>
                  <a:pt x="19912" y="16721"/>
                </a:cubicBezTo>
                <a:cubicBezTo>
                  <a:pt x="19755" y="17170"/>
                  <a:pt x="20477" y="17215"/>
                  <a:pt x="20793" y="17467"/>
                </a:cubicBezTo>
                <a:cubicBezTo>
                  <a:pt x="21207" y="17798"/>
                  <a:pt x="21392" y="18222"/>
                  <a:pt x="21094" y="18674"/>
                </a:cubicBezTo>
                <a:cubicBezTo>
                  <a:pt x="20996" y="18822"/>
                  <a:pt x="20711" y="18995"/>
                  <a:pt x="20448" y="19175"/>
                </a:cubicBezTo>
                <a:cubicBezTo>
                  <a:pt x="20191" y="19349"/>
                  <a:pt x="19956" y="19529"/>
                  <a:pt x="19937" y="19697"/>
                </a:cubicBezTo>
                <a:cubicBezTo>
                  <a:pt x="19902" y="20016"/>
                  <a:pt x="20352" y="20019"/>
                  <a:pt x="20495" y="20232"/>
                </a:cubicBezTo>
                <a:cubicBezTo>
                  <a:pt x="21389" y="21561"/>
                  <a:pt x="18668" y="21213"/>
                  <a:pt x="18243" y="21207"/>
                </a:cubicBezTo>
                <a:cubicBezTo>
                  <a:pt x="15548" y="21174"/>
                  <a:pt x="12492" y="21415"/>
                  <a:pt x="9278" y="20028"/>
                </a:cubicBezTo>
                <a:cubicBezTo>
                  <a:pt x="6757" y="18941"/>
                  <a:pt x="4040" y="19440"/>
                  <a:pt x="1192" y="19163"/>
                </a:cubicBezTo>
              </a:path>
            </a:pathLst>
          </a:custGeom>
          <a:ln w="38100">
            <a:solidFill>
              <a:srgbClr val="244B67"/>
            </a:solidFill>
            <a:miter lim="400000"/>
          </a:ln>
        </p:spPr>
        <p:txBody>
          <a:bodyPr lIns="28575" tIns="28575" rIns="28575" bIns="28575" anchor="ctr"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4" name="chenying0907 109"/>
          <p:cNvSpPr/>
          <p:nvPr/>
        </p:nvSpPr>
        <p:spPr>
          <a:xfrm>
            <a:off x="3632200" y="2929891"/>
            <a:ext cx="655638" cy="6235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4" h="21252" extrusionOk="0">
                <a:moveTo>
                  <a:pt x="0" y="11486"/>
                </a:moveTo>
                <a:cubicBezTo>
                  <a:pt x="6297" y="11810"/>
                  <a:pt x="8452" y="9094"/>
                  <a:pt x="10432" y="6445"/>
                </a:cubicBezTo>
                <a:cubicBezTo>
                  <a:pt x="11413" y="5133"/>
                  <a:pt x="12361" y="62"/>
                  <a:pt x="14424" y="1"/>
                </a:cubicBezTo>
                <a:cubicBezTo>
                  <a:pt x="15769" y="-39"/>
                  <a:pt x="16223" y="2237"/>
                  <a:pt x="16082" y="3272"/>
                </a:cubicBezTo>
                <a:cubicBezTo>
                  <a:pt x="15861" y="4889"/>
                  <a:pt x="14041" y="6135"/>
                  <a:pt x="14194" y="7965"/>
                </a:cubicBezTo>
                <a:cubicBezTo>
                  <a:pt x="14390" y="10301"/>
                  <a:pt x="17861" y="9673"/>
                  <a:pt x="19260" y="10227"/>
                </a:cubicBezTo>
                <a:cubicBezTo>
                  <a:pt x="19766" y="10428"/>
                  <a:pt x="21231" y="11033"/>
                  <a:pt x="21376" y="11673"/>
                </a:cubicBezTo>
                <a:cubicBezTo>
                  <a:pt x="21570" y="12535"/>
                  <a:pt x="20193" y="13225"/>
                  <a:pt x="19575" y="13518"/>
                </a:cubicBezTo>
                <a:cubicBezTo>
                  <a:pt x="20100" y="13794"/>
                  <a:pt x="21600" y="14815"/>
                  <a:pt x="21175" y="15661"/>
                </a:cubicBezTo>
                <a:cubicBezTo>
                  <a:pt x="20946" y="16116"/>
                  <a:pt x="20069" y="16279"/>
                  <a:pt x="19912" y="16721"/>
                </a:cubicBezTo>
                <a:cubicBezTo>
                  <a:pt x="19755" y="17170"/>
                  <a:pt x="20477" y="17215"/>
                  <a:pt x="20793" y="17467"/>
                </a:cubicBezTo>
                <a:cubicBezTo>
                  <a:pt x="21207" y="17798"/>
                  <a:pt x="21392" y="18222"/>
                  <a:pt x="21094" y="18674"/>
                </a:cubicBezTo>
                <a:cubicBezTo>
                  <a:pt x="20996" y="18822"/>
                  <a:pt x="20711" y="18995"/>
                  <a:pt x="20448" y="19175"/>
                </a:cubicBezTo>
                <a:cubicBezTo>
                  <a:pt x="20191" y="19349"/>
                  <a:pt x="19956" y="19529"/>
                  <a:pt x="19937" y="19697"/>
                </a:cubicBezTo>
                <a:cubicBezTo>
                  <a:pt x="19902" y="20016"/>
                  <a:pt x="20352" y="20019"/>
                  <a:pt x="20495" y="20232"/>
                </a:cubicBezTo>
                <a:cubicBezTo>
                  <a:pt x="21389" y="21561"/>
                  <a:pt x="18668" y="21213"/>
                  <a:pt x="18243" y="21207"/>
                </a:cubicBezTo>
                <a:cubicBezTo>
                  <a:pt x="15548" y="21174"/>
                  <a:pt x="12492" y="21415"/>
                  <a:pt x="9278" y="20028"/>
                </a:cubicBezTo>
                <a:cubicBezTo>
                  <a:pt x="6757" y="18941"/>
                  <a:pt x="4040" y="19440"/>
                  <a:pt x="1192" y="19163"/>
                </a:cubicBezTo>
              </a:path>
            </a:pathLst>
          </a:custGeom>
          <a:ln w="38100">
            <a:solidFill>
              <a:srgbClr val="244B67"/>
            </a:solidFill>
            <a:miter lim="400000"/>
          </a:ln>
        </p:spPr>
        <p:txBody>
          <a:bodyPr lIns="28575" tIns="28575" rIns="28575" bIns="28575" anchor="ctr"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25" name="chenying0907 109"/>
          <p:cNvSpPr/>
          <p:nvPr/>
        </p:nvSpPr>
        <p:spPr>
          <a:xfrm>
            <a:off x="3632200" y="4164966"/>
            <a:ext cx="655638" cy="6235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4" h="21252" extrusionOk="0">
                <a:moveTo>
                  <a:pt x="0" y="11486"/>
                </a:moveTo>
                <a:cubicBezTo>
                  <a:pt x="6297" y="11810"/>
                  <a:pt x="8452" y="9094"/>
                  <a:pt x="10432" y="6445"/>
                </a:cubicBezTo>
                <a:cubicBezTo>
                  <a:pt x="11413" y="5133"/>
                  <a:pt x="12361" y="62"/>
                  <a:pt x="14424" y="1"/>
                </a:cubicBezTo>
                <a:cubicBezTo>
                  <a:pt x="15769" y="-39"/>
                  <a:pt x="16223" y="2237"/>
                  <a:pt x="16082" y="3272"/>
                </a:cubicBezTo>
                <a:cubicBezTo>
                  <a:pt x="15861" y="4889"/>
                  <a:pt x="14041" y="6135"/>
                  <a:pt x="14194" y="7965"/>
                </a:cubicBezTo>
                <a:cubicBezTo>
                  <a:pt x="14390" y="10301"/>
                  <a:pt x="17861" y="9673"/>
                  <a:pt x="19260" y="10227"/>
                </a:cubicBezTo>
                <a:cubicBezTo>
                  <a:pt x="19766" y="10428"/>
                  <a:pt x="21231" y="11033"/>
                  <a:pt x="21376" y="11673"/>
                </a:cubicBezTo>
                <a:cubicBezTo>
                  <a:pt x="21570" y="12535"/>
                  <a:pt x="20193" y="13225"/>
                  <a:pt x="19575" y="13518"/>
                </a:cubicBezTo>
                <a:cubicBezTo>
                  <a:pt x="20100" y="13794"/>
                  <a:pt x="21600" y="14815"/>
                  <a:pt x="21175" y="15661"/>
                </a:cubicBezTo>
                <a:cubicBezTo>
                  <a:pt x="20946" y="16116"/>
                  <a:pt x="20069" y="16279"/>
                  <a:pt x="19912" y="16721"/>
                </a:cubicBezTo>
                <a:cubicBezTo>
                  <a:pt x="19755" y="17170"/>
                  <a:pt x="20477" y="17215"/>
                  <a:pt x="20793" y="17467"/>
                </a:cubicBezTo>
                <a:cubicBezTo>
                  <a:pt x="21207" y="17798"/>
                  <a:pt x="21392" y="18222"/>
                  <a:pt x="21094" y="18674"/>
                </a:cubicBezTo>
                <a:cubicBezTo>
                  <a:pt x="20996" y="18822"/>
                  <a:pt x="20711" y="18995"/>
                  <a:pt x="20448" y="19175"/>
                </a:cubicBezTo>
                <a:cubicBezTo>
                  <a:pt x="20191" y="19349"/>
                  <a:pt x="19956" y="19529"/>
                  <a:pt x="19937" y="19697"/>
                </a:cubicBezTo>
                <a:cubicBezTo>
                  <a:pt x="19902" y="20016"/>
                  <a:pt x="20352" y="20019"/>
                  <a:pt x="20495" y="20232"/>
                </a:cubicBezTo>
                <a:cubicBezTo>
                  <a:pt x="21389" y="21561"/>
                  <a:pt x="18668" y="21213"/>
                  <a:pt x="18243" y="21207"/>
                </a:cubicBezTo>
                <a:cubicBezTo>
                  <a:pt x="15548" y="21174"/>
                  <a:pt x="12492" y="21415"/>
                  <a:pt x="9278" y="20028"/>
                </a:cubicBezTo>
                <a:cubicBezTo>
                  <a:pt x="6757" y="18941"/>
                  <a:pt x="4040" y="19440"/>
                  <a:pt x="1192" y="19163"/>
                </a:cubicBezTo>
              </a:path>
            </a:pathLst>
          </a:custGeom>
          <a:ln w="38100">
            <a:solidFill>
              <a:srgbClr val="244B67"/>
            </a:solidFill>
            <a:miter lim="400000"/>
          </a:ln>
        </p:spPr>
        <p:txBody>
          <a:bodyPr lIns="28575" tIns="28575" rIns="28575" bIns="28575" anchor="ctr"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/>
              <a:ea typeface="+mn-ea"/>
            </a:endParaRPr>
          </a:p>
        </p:txBody>
      </p:sp>
      <p:grpSp>
        <p:nvGrpSpPr>
          <p:cNvPr id="41997" name="Group 44"/>
          <p:cNvGrpSpPr/>
          <p:nvPr/>
        </p:nvGrpSpPr>
        <p:grpSpPr>
          <a:xfrm>
            <a:off x="1934210" y="2678748"/>
            <a:ext cx="542925" cy="646112"/>
            <a:chOff x="0" y="0"/>
            <a:chExt cx="807366" cy="906807"/>
          </a:xfrm>
        </p:grpSpPr>
        <p:sp>
          <p:nvSpPr>
            <p:cNvPr id="28" name="chenying0907 42"/>
            <p:cNvSpPr/>
            <p:nvPr/>
          </p:nvSpPr>
          <p:spPr>
            <a:xfrm>
              <a:off x="-1" y="101600"/>
              <a:ext cx="792823" cy="805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6" h="19829" extrusionOk="0">
                  <a:moveTo>
                    <a:pt x="13770" y="824"/>
                  </a:moveTo>
                  <a:cubicBezTo>
                    <a:pt x="8089" y="-376"/>
                    <a:pt x="1804" y="-1265"/>
                    <a:pt x="353" y="5681"/>
                  </a:cubicBezTo>
                  <a:cubicBezTo>
                    <a:pt x="-441" y="9482"/>
                    <a:pt x="-115" y="16268"/>
                    <a:pt x="3660" y="18583"/>
                  </a:cubicBezTo>
                  <a:cubicBezTo>
                    <a:pt x="6516" y="20335"/>
                    <a:pt x="12966" y="20052"/>
                    <a:pt x="15977" y="18892"/>
                  </a:cubicBezTo>
                  <a:cubicBezTo>
                    <a:pt x="21159" y="16897"/>
                    <a:pt x="19879" y="11191"/>
                    <a:pt x="19174" y="6766"/>
                  </a:cubicBezTo>
                </a:path>
              </a:pathLst>
            </a:custGeom>
            <a:noFill/>
            <a:ln w="38100" cap="flat">
              <a:solidFill>
                <a:srgbClr val="244B67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marL="0" marR="0" lvl="0" indent="0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29" name="chenying0907 43"/>
            <p:cNvSpPr/>
            <p:nvPr/>
          </p:nvSpPr>
          <p:spPr>
            <a:xfrm>
              <a:off x="165100" y="-1"/>
              <a:ext cx="642267" cy="718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116" extrusionOk="0">
                  <a:moveTo>
                    <a:pt x="21521" y="13"/>
                  </a:moveTo>
                  <a:cubicBezTo>
                    <a:pt x="21600" y="-484"/>
                    <a:pt x="8558" y="13479"/>
                    <a:pt x="8933" y="13772"/>
                  </a:cubicBezTo>
                  <a:cubicBezTo>
                    <a:pt x="6785" y="12126"/>
                    <a:pt x="2898" y="10471"/>
                    <a:pt x="0" y="10120"/>
                  </a:cubicBezTo>
                  <a:cubicBezTo>
                    <a:pt x="1254" y="12620"/>
                    <a:pt x="2166" y="14279"/>
                    <a:pt x="4430" y="16128"/>
                  </a:cubicBezTo>
                  <a:cubicBezTo>
                    <a:pt x="4883" y="16498"/>
                    <a:pt x="10336" y="20581"/>
                    <a:pt x="9763" y="21116"/>
                  </a:cubicBezTo>
                  <a:cubicBezTo>
                    <a:pt x="14957" y="16270"/>
                    <a:pt x="20402" y="7017"/>
                    <a:pt x="21521" y="13"/>
                  </a:cubicBezTo>
                  <a:close/>
                </a:path>
              </a:pathLst>
            </a:custGeom>
            <a:solidFill>
              <a:srgbClr val="254C6A"/>
            </a:solidFill>
            <a:ln w="38100" cap="flat">
              <a:solidFill>
                <a:srgbClr val="244B67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marL="0" marR="0" lvl="0" indent="0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42000" name="组 47"/>
          <p:cNvGrpSpPr/>
          <p:nvPr/>
        </p:nvGrpSpPr>
        <p:grpSpPr>
          <a:xfrm>
            <a:off x="599440" y="2678113"/>
            <a:ext cx="2520000" cy="2880000"/>
            <a:chOff x="829100" y="2206816"/>
            <a:chExt cx="4556482" cy="4874704"/>
          </a:xfrm>
        </p:grpSpPr>
        <p:grpSp>
          <p:nvGrpSpPr>
            <p:cNvPr id="42001" name="Group 32"/>
            <p:cNvGrpSpPr/>
            <p:nvPr/>
          </p:nvGrpSpPr>
          <p:grpSpPr>
            <a:xfrm rot="-695643">
              <a:off x="829100" y="2206816"/>
              <a:ext cx="4556482" cy="4874704"/>
              <a:chOff x="88900" y="0"/>
              <a:chExt cx="2639505" cy="2823847"/>
            </a:xfrm>
          </p:grpSpPr>
          <p:sp>
            <p:nvSpPr>
              <p:cNvPr id="38" name="chenying0907 29"/>
              <p:cNvSpPr/>
              <p:nvPr/>
            </p:nvSpPr>
            <p:spPr>
              <a:xfrm>
                <a:off x="355600" y="0"/>
                <a:ext cx="2372805" cy="26072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178" y="0"/>
                    </a:moveTo>
                    <a:cubicBezTo>
                      <a:pt x="15283" y="360"/>
                      <a:pt x="1413" y="2588"/>
                      <a:pt x="0" y="2538"/>
                    </a:cubicBezTo>
                    <a:cubicBezTo>
                      <a:pt x="1189" y="8871"/>
                      <a:pt x="2988" y="15292"/>
                      <a:pt x="4463" y="21600"/>
                    </a:cubicBezTo>
                    <a:cubicBezTo>
                      <a:pt x="10160" y="21478"/>
                      <a:pt x="15941" y="19429"/>
                      <a:pt x="21600" y="18751"/>
                    </a:cubicBezTo>
                    <a:cubicBezTo>
                      <a:pt x="21453" y="15310"/>
                      <a:pt x="18621" y="11919"/>
                      <a:pt x="17450" y="8748"/>
                    </a:cubicBezTo>
                    <a:cubicBezTo>
                      <a:pt x="16397" y="5895"/>
                      <a:pt x="16019" y="2887"/>
                      <a:pt x="15178" y="0"/>
                    </a:cubicBezTo>
                    <a:close/>
                  </a:path>
                </a:pathLst>
              </a:custGeom>
              <a:noFill/>
              <a:ln w="38100" cap="flat">
                <a:solidFill>
                  <a:srgbClr val="244B67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p>
                <a:pPr marL="0" marR="0" lvl="0" indent="0" defTabSz="3429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39" name="chenying0907 30"/>
              <p:cNvSpPr/>
              <p:nvPr/>
            </p:nvSpPr>
            <p:spPr>
              <a:xfrm>
                <a:off x="88900" y="508000"/>
                <a:ext cx="2533719" cy="23158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05" y="0"/>
                    </a:moveTo>
                    <a:lnTo>
                      <a:pt x="0" y="702"/>
                    </a:lnTo>
                    <a:cubicBezTo>
                      <a:pt x="1804" y="5235"/>
                      <a:pt x="3615" y="14498"/>
                      <a:pt x="4997" y="21600"/>
                    </a:cubicBezTo>
                    <a:cubicBezTo>
                      <a:pt x="10332" y="21463"/>
                      <a:pt x="16300" y="19156"/>
                      <a:pt x="21600" y="18393"/>
                    </a:cubicBezTo>
                    <a:lnTo>
                      <a:pt x="20804" y="16702"/>
                    </a:lnTo>
                  </a:path>
                </a:pathLst>
              </a:custGeom>
              <a:noFill/>
              <a:ln w="38100" cap="flat">
                <a:solidFill>
                  <a:srgbClr val="244B67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p>
                <a:pPr marL="0" marR="0" lvl="0" indent="0" defTabSz="3429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</p:grpSp>
        <p:sp>
          <p:nvSpPr>
            <p:cNvPr id="32" name="任意形状 41"/>
            <p:cNvSpPr/>
            <p:nvPr/>
          </p:nvSpPr>
          <p:spPr>
            <a:xfrm>
              <a:off x="1723292" y="3446585"/>
              <a:ext cx="949570" cy="299210"/>
            </a:xfrm>
            <a:custGeom>
              <a:avLst/>
              <a:gdLst>
                <a:gd name="connsiteX0" fmla="*/ 0 w 949570"/>
                <a:gd name="connsiteY0" fmla="*/ 281353 h 299210"/>
                <a:gd name="connsiteX1" fmla="*/ 70339 w 949570"/>
                <a:gd name="connsiteY1" fmla="*/ 298938 h 299210"/>
                <a:gd name="connsiteX2" fmla="*/ 228600 w 949570"/>
                <a:gd name="connsiteY2" fmla="*/ 246184 h 299210"/>
                <a:gd name="connsiteX3" fmla="*/ 509954 w 949570"/>
                <a:gd name="connsiteY3" fmla="*/ 193430 h 299210"/>
                <a:gd name="connsiteX4" fmla="*/ 703385 w 949570"/>
                <a:gd name="connsiteY4" fmla="*/ 123092 h 299210"/>
                <a:gd name="connsiteX5" fmla="*/ 773723 w 949570"/>
                <a:gd name="connsiteY5" fmla="*/ 87923 h 299210"/>
                <a:gd name="connsiteX6" fmla="*/ 879231 w 949570"/>
                <a:gd name="connsiteY6" fmla="*/ 52753 h 299210"/>
                <a:gd name="connsiteX7" fmla="*/ 931985 w 949570"/>
                <a:gd name="connsiteY7" fmla="*/ 35169 h 299210"/>
                <a:gd name="connsiteX8" fmla="*/ 949570 w 949570"/>
                <a:gd name="connsiteY8" fmla="*/ 0 h 29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9570" h="299210">
                  <a:moveTo>
                    <a:pt x="0" y="281353"/>
                  </a:moveTo>
                  <a:cubicBezTo>
                    <a:pt x="23446" y="287215"/>
                    <a:pt x="46291" y="301343"/>
                    <a:pt x="70339" y="298938"/>
                  </a:cubicBezTo>
                  <a:cubicBezTo>
                    <a:pt x="202234" y="285749"/>
                    <a:pt x="136276" y="261571"/>
                    <a:pt x="228600" y="246184"/>
                  </a:cubicBezTo>
                  <a:cubicBezTo>
                    <a:pt x="309104" y="232767"/>
                    <a:pt x="422748" y="219592"/>
                    <a:pt x="509954" y="193430"/>
                  </a:cubicBezTo>
                  <a:cubicBezTo>
                    <a:pt x="569940" y="175434"/>
                    <a:pt x="645300" y="148908"/>
                    <a:pt x="703385" y="123092"/>
                  </a:cubicBezTo>
                  <a:cubicBezTo>
                    <a:pt x="727339" y="112446"/>
                    <a:pt x="749384" y="97658"/>
                    <a:pt x="773723" y="87923"/>
                  </a:cubicBezTo>
                  <a:cubicBezTo>
                    <a:pt x="808143" y="74155"/>
                    <a:pt x="844062" y="64476"/>
                    <a:pt x="879231" y="52753"/>
                  </a:cubicBezTo>
                  <a:cubicBezTo>
                    <a:pt x="896816" y="46891"/>
                    <a:pt x="923695" y="51748"/>
                    <a:pt x="931985" y="35169"/>
                  </a:cubicBezTo>
                  <a:lnTo>
                    <a:pt x="949570" y="0"/>
                  </a:lnTo>
                </a:path>
              </a:pathLst>
            </a:custGeom>
            <a:noFill/>
            <a:ln w="38100" cap="flat">
              <a:solidFill>
                <a:srgbClr val="244B67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marL="0" marR="0" lvl="0" indent="0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" name="任意形状 42"/>
            <p:cNvSpPr/>
            <p:nvPr/>
          </p:nvSpPr>
          <p:spPr>
            <a:xfrm>
              <a:off x="1969477" y="4149969"/>
              <a:ext cx="351692" cy="123093"/>
            </a:xfrm>
            <a:custGeom>
              <a:avLst/>
              <a:gdLst>
                <a:gd name="connsiteX0" fmla="*/ 0 w 351692"/>
                <a:gd name="connsiteY0" fmla="*/ 123093 h 123093"/>
                <a:gd name="connsiteX1" fmla="*/ 140677 w 351692"/>
                <a:gd name="connsiteY1" fmla="*/ 87923 h 123093"/>
                <a:gd name="connsiteX2" fmla="*/ 193431 w 351692"/>
                <a:gd name="connsiteY2" fmla="*/ 70339 h 123093"/>
                <a:gd name="connsiteX3" fmla="*/ 281354 w 351692"/>
                <a:gd name="connsiteY3" fmla="*/ 52754 h 123093"/>
                <a:gd name="connsiteX4" fmla="*/ 351692 w 351692"/>
                <a:gd name="connsiteY4" fmla="*/ 0 h 123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692" h="123093">
                  <a:moveTo>
                    <a:pt x="0" y="123093"/>
                  </a:moveTo>
                  <a:cubicBezTo>
                    <a:pt x="46892" y="111370"/>
                    <a:pt x="94822" y="103208"/>
                    <a:pt x="140677" y="87923"/>
                  </a:cubicBezTo>
                  <a:cubicBezTo>
                    <a:pt x="158262" y="82062"/>
                    <a:pt x="175449" y="74835"/>
                    <a:pt x="193431" y="70339"/>
                  </a:cubicBezTo>
                  <a:cubicBezTo>
                    <a:pt x="222427" y="63090"/>
                    <a:pt x="252046" y="58616"/>
                    <a:pt x="281354" y="52754"/>
                  </a:cubicBezTo>
                  <a:cubicBezTo>
                    <a:pt x="341005" y="12987"/>
                    <a:pt x="319164" y="32529"/>
                    <a:pt x="351692" y="0"/>
                  </a:cubicBezTo>
                </a:path>
              </a:pathLst>
            </a:custGeom>
            <a:noFill/>
            <a:ln w="38100" cap="flat">
              <a:solidFill>
                <a:srgbClr val="244B67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marL="0" marR="0" lvl="0" indent="0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4" name="任意形状 43"/>
            <p:cNvSpPr/>
            <p:nvPr/>
          </p:nvSpPr>
          <p:spPr>
            <a:xfrm>
              <a:off x="2514600" y="4026314"/>
              <a:ext cx="404446" cy="141240"/>
            </a:xfrm>
            <a:custGeom>
              <a:avLst/>
              <a:gdLst>
                <a:gd name="connsiteX0" fmla="*/ 0 w 404446"/>
                <a:gd name="connsiteY0" fmla="*/ 141240 h 141240"/>
                <a:gd name="connsiteX1" fmla="*/ 87923 w 404446"/>
                <a:gd name="connsiteY1" fmla="*/ 88486 h 141240"/>
                <a:gd name="connsiteX2" fmla="*/ 158262 w 404446"/>
                <a:gd name="connsiteY2" fmla="*/ 70901 h 141240"/>
                <a:gd name="connsiteX3" fmla="*/ 211015 w 404446"/>
                <a:gd name="connsiteY3" fmla="*/ 53317 h 141240"/>
                <a:gd name="connsiteX4" fmla="*/ 281354 w 404446"/>
                <a:gd name="connsiteY4" fmla="*/ 35732 h 141240"/>
                <a:gd name="connsiteX5" fmla="*/ 404446 w 404446"/>
                <a:gd name="connsiteY5" fmla="*/ 563 h 14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4446" h="141240">
                  <a:moveTo>
                    <a:pt x="0" y="141240"/>
                  </a:moveTo>
                  <a:cubicBezTo>
                    <a:pt x="29308" y="123655"/>
                    <a:pt x="56690" y="102367"/>
                    <a:pt x="87923" y="88486"/>
                  </a:cubicBezTo>
                  <a:cubicBezTo>
                    <a:pt x="110008" y="78670"/>
                    <a:pt x="135024" y="77540"/>
                    <a:pt x="158262" y="70901"/>
                  </a:cubicBezTo>
                  <a:cubicBezTo>
                    <a:pt x="176084" y="65809"/>
                    <a:pt x="193193" y="58409"/>
                    <a:pt x="211015" y="53317"/>
                  </a:cubicBezTo>
                  <a:cubicBezTo>
                    <a:pt x="234253" y="46678"/>
                    <a:pt x="258725" y="44218"/>
                    <a:pt x="281354" y="35732"/>
                  </a:cubicBezTo>
                  <a:cubicBezTo>
                    <a:pt x="396109" y="-7301"/>
                    <a:pt x="306234" y="563"/>
                    <a:pt x="404446" y="563"/>
                  </a:cubicBezTo>
                </a:path>
              </a:pathLst>
            </a:custGeom>
            <a:noFill/>
            <a:ln w="38100" cap="flat">
              <a:solidFill>
                <a:srgbClr val="244B67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marL="0" marR="0" lvl="0" indent="0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5" name="任意形状 44"/>
            <p:cNvSpPr/>
            <p:nvPr/>
          </p:nvSpPr>
          <p:spPr>
            <a:xfrm>
              <a:off x="3112477" y="3621846"/>
              <a:ext cx="844061" cy="369862"/>
            </a:xfrm>
            <a:custGeom>
              <a:avLst/>
              <a:gdLst>
                <a:gd name="connsiteX0" fmla="*/ 0 w 844061"/>
                <a:gd name="connsiteY0" fmla="*/ 369862 h 369862"/>
                <a:gd name="connsiteX1" fmla="*/ 158261 w 844061"/>
                <a:gd name="connsiteY1" fmla="*/ 317108 h 369862"/>
                <a:gd name="connsiteX2" fmla="*/ 298938 w 844061"/>
                <a:gd name="connsiteY2" fmla="*/ 264354 h 369862"/>
                <a:gd name="connsiteX3" fmla="*/ 369277 w 844061"/>
                <a:gd name="connsiteY3" fmla="*/ 211600 h 369862"/>
                <a:gd name="connsiteX4" fmla="*/ 474785 w 844061"/>
                <a:gd name="connsiteY4" fmla="*/ 176431 h 369862"/>
                <a:gd name="connsiteX5" fmla="*/ 597877 w 844061"/>
                <a:gd name="connsiteY5" fmla="*/ 106092 h 369862"/>
                <a:gd name="connsiteX6" fmla="*/ 703385 w 844061"/>
                <a:gd name="connsiteY6" fmla="*/ 53339 h 369862"/>
                <a:gd name="connsiteX7" fmla="*/ 738554 w 844061"/>
                <a:gd name="connsiteY7" fmla="*/ 18169 h 369862"/>
                <a:gd name="connsiteX8" fmla="*/ 844061 w 844061"/>
                <a:gd name="connsiteY8" fmla="*/ 585 h 36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4061" h="369862">
                  <a:moveTo>
                    <a:pt x="0" y="369862"/>
                  </a:moveTo>
                  <a:cubicBezTo>
                    <a:pt x="148214" y="340219"/>
                    <a:pt x="30856" y="371710"/>
                    <a:pt x="158261" y="317108"/>
                  </a:cubicBezTo>
                  <a:cubicBezTo>
                    <a:pt x="227354" y="287496"/>
                    <a:pt x="216975" y="309889"/>
                    <a:pt x="298938" y="264354"/>
                  </a:cubicBezTo>
                  <a:cubicBezTo>
                    <a:pt x="324558" y="250121"/>
                    <a:pt x="343063" y="224707"/>
                    <a:pt x="369277" y="211600"/>
                  </a:cubicBezTo>
                  <a:cubicBezTo>
                    <a:pt x="402435" y="195021"/>
                    <a:pt x="474785" y="176431"/>
                    <a:pt x="474785" y="176431"/>
                  </a:cubicBezTo>
                  <a:cubicBezTo>
                    <a:pt x="644861" y="48873"/>
                    <a:pt x="463618" y="173222"/>
                    <a:pt x="597877" y="106092"/>
                  </a:cubicBezTo>
                  <a:cubicBezTo>
                    <a:pt x="734223" y="37919"/>
                    <a:pt x="570793" y="97535"/>
                    <a:pt x="703385" y="53339"/>
                  </a:cubicBezTo>
                  <a:cubicBezTo>
                    <a:pt x="715108" y="41616"/>
                    <a:pt x="724338" y="26699"/>
                    <a:pt x="738554" y="18169"/>
                  </a:cubicBezTo>
                  <a:cubicBezTo>
                    <a:pt x="777128" y="-4975"/>
                    <a:pt x="802050" y="585"/>
                    <a:pt x="844061" y="585"/>
                  </a:cubicBezTo>
                </a:path>
              </a:pathLst>
            </a:custGeom>
            <a:noFill/>
            <a:ln w="38100" cap="flat">
              <a:solidFill>
                <a:srgbClr val="244B67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marL="0" marR="0" lvl="0" indent="0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6" name="任意形状 45"/>
            <p:cNvSpPr/>
            <p:nvPr/>
          </p:nvSpPr>
          <p:spPr>
            <a:xfrm>
              <a:off x="2233246" y="4149969"/>
              <a:ext cx="2039816" cy="756139"/>
            </a:xfrm>
            <a:custGeom>
              <a:avLst/>
              <a:gdLst>
                <a:gd name="connsiteX0" fmla="*/ 0 w 2039816"/>
                <a:gd name="connsiteY0" fmla="*/ 756139 h 756139"/>
                <a:gd name="connsiteX1" fmla="*/ 105508 w 2039816"/>
                <a:gd name="connsiteY1" fmla="*/ 738554 h 756139"/>
                <a:gd name="connsiteX2" fmla="*/ 158262 w 2039816"/>
                <a:gd name="connsiteY2" fmla="*/ 703385 h 756139"/>
                <a:gd name="connsiteX3" fmla="*/ 281354 w 2039816"/>
                <a:gd name="connsiteY3" fmla="*/ 650631 h 756139"/>
                <a:gd name="connsiteX4" fmla="*/ 386862 w 2039816"/>
                <a:gd name="connsiteY4" fmla="*/ 615462 h 756139"/>
                <a:gd name="connsiteX5" fmla="*/ 527539 w 2039816"/>
                <a:gd name="connsiteY5" fmla="*/ 562708 h 756139"/>
                <a:gd name="connsiteX6" fmla="*/ 650631 w 2039816"/>
                <a:gd name="connsiteY6" fmla="*/ 527539 h 756139"/>
                <a:gd name="connsiteX7" fmla="*/ 720969 w 2039816"/>
                <a:gd name="connsiteY7" fmla="*/ 492369 h 756139"/>
                <a:gd name="connsiteX8" fmla="*/ 773723 w 2039816"/>
                <a:gd name="connsiteY8" fmla="*/ 474785 h 756139"/>
                <a:gd name="connsiteX9" fmla="*/ 861646 w 2039816"/>
                <a:gd name="connsiteY9" fmla="*/ 439616 h 756139"/>
                <a:gd name="connsiteX10" fmla="*/ 1019908 w 2039816"/>
                <a:gd name="connsiteY10" fmla="*/ 369277 h 756139"/>
                <a:gd name="connsiteX11" fmla="*/ 1160585 w 2039816"/>
                <a:gd name="connsiteY11" fmla="*/ 334108 h 756139"/>
                <a:gd name="connsiteX12" fmla="*/ 1248508 w 2039816"/>
                <a:gd name="connsiteY12" fmla="*/ 298939 h 756139"/>
                <a:gd name="connsiteX13" fmla="*/ 1301262 w 2039816"/>
                <a:gd name="connsiteY13" fmla="*/ 281354 h 756139"/>
                <a:gd name="connsiteX14" fmla="*/ 1371600 w 2039816"/>
                <a:gd name="connsiteY14" fmla="*/ 228600 h 756139"/>
                <a:gd name="connsiteX15" fmla="*/ 1441939 w 2039816"/>
                <a:gd name="connsiteY15" fmla="*/ 211016 h 756139"/>
                <a:gd name="connsiteX16" fmla="*/ 1529862 w 2039816"/>
                <a:gd name="connsiteY16" fmla="*/ 175846 h 756139"/>
                <a:gd name="connsiteX17" fmla="*/ 1670539 w 2039816"/>
                <a:gd name="connsiteY17" fmla="*/ 123093 h 756139"/>
                <a:gd name="connsiteX18" fmla="*/ 1723292 w 2039816"/>
                <a:gd name="connsiteY18" fmla="*/ 87923 h 756139"/>
                <a:gd name="connsiteX19" fmla="*/ 1776046 w 2039816"/>
                <a:gd name="connsiteY19" fmla="*/ 70339 h 756139"/>
                <a:gd name="connsiteX20" fmla="*/ 1951892 w 2039816"/>
                <a:gd name="connsiteY20" fmla="*/ 35169 h 756139"/>
                <a:gd name="connsiteX21" fmla="*/ 2039816 w 2039816"/>
                <a:gd name="connsiteY21" fmla="*/ 0 h 756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039816" h="756139">
                  <a:moveTo>
                    <a:pt x="0" y="756139"/>
                  </a:moveTo>
                  <a:cubicBezTo>
                    <a:pt x="35169" y="750277"/>
                    <a:pt x="71683" y="749829"/>
                    <a:pt x="105508" y="738554"/>
                  </a:cubicBezTo>
                  <a:cubicBezTo>
                    <a:pt x="125558" y="731871"/>
                    <a:pt x="139359" y="712836"/>
                    <a:pt x="158262" y="703385"/>
                  </a:cubicBezTo>
                  <a:cubicBezTo>
                    <a:pt x="198189" y="683421"/>
                    <a:pt x="239689" y="666656"/>
                    <a:pt x="281354" y="650631"/>
                  </a:cubicBezTo>
                  <a:cubicBezTo>
                    <a:pt x="315955" y="637323"/>
                    <a:pt x="351950" y="627931"/>
                    <a:pt x="386862" y="615462"/>
                  </a:cubicBezTo>
                  <a:cubicBezTo>
                    <a:pt x="434025" y="598618"/>
                    <a:pt x="480028" y="578545"/>
                    <a:pt x="527539" y="562708"/>
                  </a:cubicBezTo>
                  <a:cubicBezTo>
                    <a:pt x="568022" y="549214"/>
                    <a:pt x="610528" y="542122"/>
                    <a:pt x="650631" y="527539"/>
                  </a:cubicBezTo>
                  <a:cubicBezTo>
                    <a:pt x="675266" y="518581"/>
                    <a:pt x="696875" y="502695"/>
                    <a:pt x="720969" y="492369"/>
                  </a:cubicBezTo>
                  <a:cubicBezTo>
                    <a:pt x="738006" y="485067"/>
                    <a:pt x="756367" y="481293"/>
                    <a:pt x="773723" y="474785"/>
                  </a:cubicBezTo>
                  <a:cubicBezTo>
                    <a:pt x="803279" y="463702"/>
                    <a:pt x="832801" y="452436"/>
                    <a:pt x="861646" y="439616"/>
                  </a:cubicBezTo>
                  <a:cubicBezTo>
                    <a:pt x="937337" y="405975"/>
                    <a:pt x="935198" y="395342"/>
                    <a:pt x="1019908" y="369277"/>
                  </a:cubicBezTo>
                  <a:cubicBezTo>
                    <a:pt x="1066106" y="355062"/>
                    <a:pt x="1114387" y="348323"/>
                    <a:pt x="1160585" y="334108"/>
                  </a:cubicBezTo>
                  <a:cubicBezTo>
                    <a:pt x="1190754" y="324825"/>
                    <a:pt x="1218952" y="310022"/>
                    <a:pt x="1248508" y="298939"/>
                  </a:cubicBezTo>
                  <a:cubicBezTo>
                    <a:pt x="1265864" y="292431"/>
                    <a:pt x="1283677" y="287216"/>
                    <a:pt x="1301262" y="281354"/>
                  </a:cubicBezTo>
                  <a:cubicBezTo>
                    <a:pt x="1324708" y="263769"/>
                    <a:pt x="1345386" y="241707"/>
                    <a:pt x="1371600" y="228600"/>
                  </a:cubicBezTo>
                  <a:cubicBezTo>
                    <a:pt x="1393216" y="217792"/>
                    <a:pt x="1419011" y="218659"/>
                    <a:pt x="1441939" y="211016"/>
                  </a:cubicBezTo>
                  <a:cubicBezTo>
                    <a:pt x="1471885" y="201034"/>
                    <a:pt x="1501629" y="189963"/>
                    <a:pt x="1529862" y="175846"/>
                  </a:cubicBezTo>
                  <a:cubicBezTo>
                    <a:pt x="1650604" y="115475"/>
                    <a:pt x="1500912" y="157017"/>
                    <a:pt x="1670539" y="123093"/>
                  </a:cubicBezTo>
                  <a:cubicBezTo>
                    <a:pt x="1688123" y="111370"/>
                    <a:pt x="1704389" y="97374"/>
                    <a:pt x="1723292" y="87923"/>
                  </a:cubicBezTo>
                  <a:cubicBezTo>
                    <a:pt x="1739871" y="79633"/>
                    <a:pt x="1758223" y="75431"/>
                    <a:pt x="1776046" y="70339"/>
                  </a:cubicBezTo>
                  <a:cubicBezTo>
                    <a:pt x="1898674" y="35303"/>
                    <a:pt x="1796434" y="69715"/>
                    <a:pt x="1951892" y="35169"/>
                  </a:cubicBezTo>
                  <a:cubicBezTo>
                    <a:pt x="1991008" y="26477"/>
                    <a:pt x="2006504" y="16656"/>
                    <a:pt x="2039816" y="0"/>
                  </a:cubicBezTo>
                </a:path>
              </a:pathLst>
            </a:custGeom>
            <a:noFill/>
            <a:ln w="38100" cap="flat">
              <a:solidFill>
                <a:srgbClr val="244B67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marL="0" marR="0" lvl="0" indent="0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7" name="任意形状 46"/>
            <p:cNvSpPr/>
            <p:nvPr/>
          </p:nvSpPr>
          <p:spPr>
            <a:xfrm>
              <a:off x="2567354" y="4730194"/>
              <a:ext cx="1881554" cy="650698"/>
            </a:xfrm>
            <a:custGeom>
              <a:avLst/>
              <a:gdLst>
                <a:gd name="connsiteX0" fmla="*/ 0 w 1881554"/>
                <a:gd name="connsiteY0" fmla="*/ 650698 h 650698"/>
                <a:gd name="connsiteX1" fmla="*/ 105508 w 1881554"/>
                <a:gd name="connsiteY1" fmla="*/ 615529 h 650698"/>
                <a:gd name="connsiteX2" fmla="*/ 351692 w 1881554"/>
                <a:gd name="connsiteY2" fmla="*/ 545191 h 650698"/>
                <a:gd name="connsiteX3" fmla="*/ 703384 w 1881554"/>
                <a:gd name="connsiteY3" fmla="*/ 422098 h 650698"/>
                <a:gd name="connsiteX4" fmla="*/ 879231 w 1881554"/>
                <a:gd name="connsiteY4" fmla="*/ 386929 h 650698"/>
                <a:gd name="connsiteX5" fmla="*/ 984738 w 1881554"/>
                <a:gd name="connsiteY5" fmla="*/ 369344 h 650698"/>
                <a:gd name="connsiteX6" fmla="*/ 1213338 w 1881554"/>
                <a:gd name="connsiteY6" fmla="*/ 316591 h 650698"/>
                <a:gd name="connsiteX7" fmla="*/ 1266092 w 1881554"/>
                <a:gd name="connsiteY7" fmla="*/ 263837 h 650698"/>
                <a:gd name="connsiteX8" fmla="*/ 1336431 w 1881554"/>
                <a:gd name="connsiteY8" fmla="*/ 246252 h 650698"/>
                <a:gd name="connsiteX9" fmla="*/ 1389184 w 1881554"/>
                <a:gd name="connsiteY9" fmla="*/ 228668 h 650698"/>
                <a:gd name="connsiteX10" fmla="*/ 1441938 w 1881554"/>
                <a:gd name="connsiteY10" fmla="*/ 175914 h 650698"/>
                <a:gd name="connsiteX11" fmla="*/ 1582615 w 1881554"/>
                <a:gd name="connsiteY11" fmla="*/ 140744 h 650698"/>
                <a:gd name="connsiteX12" fmla="*/ 1635369 w 1881554"/>
                <a:gd name="connsiteY12" fmla="*/ 87991 h 650698"/>
                <a:gd name="connsiteX13" fmla="*/ 1811215 w 1881554"/>
                <a:gd name="connsiteY13" fmla="*/ 35237 h 650698"/>
                <a:gd name="connsiteX14" fmla="*/ 1881554 w 1881554"/>
                <a:gd name="connsiteY14" fmla="*/ 68 h 6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81554" h="650698">
                  <a:moveTo>
                    <a:pt x="0" y="650698"/>
                  </a:moveTo>
                  <a:cubicBezTo>
                    <a:pt x="35169" y="638975"/>
                    <a:pt x="70000" y="626181"/>
                    <a:pt x="105508" y="615529"/>
                  </a:cubicBezTo>
                  <a:cubicBezTo>
                    <a:pt x="187254" y="591005"/>
                    <a:pt x="271781" y="575158"/>
                    <a:pt x="351692" y="545191"/>
                  </a:cubicBezTo>
                  <a:cubicBezTo>
                    <a:pt x="428741" y="516298"/>
                    <a:pt x="641835" y="434408"/>
                    <a:pt x="703384" y="422098"/>
                  </a:cubicBezTo>
                  <a:cubicBezTo>
                    <a:pt x="762000" y="410375"/>
                    <a:pt x="820268" y="396756"/>
                    <a:pt x="879231" y="386929"/>
                  </a:cubicBezTo>
                  <a:cubicBezTo>
                    <a:pt x="914400" y="381067"/>
                    <a:pt x="950148" y="377991"/>
                    <a:pt x="984738" y="369344"/>
                  </a:cubicBezTo>
                  <a:cubicBezTo>
                    <a:pt x="1242199" y="304979"/>
                    <a:pt x="927621" y="357406"/>
                    <a:pt x="1213338" y="316591"/>
                  </a:cubicBezTo>
                  <a:cubicBezTo>
                    <a:pt x="1230923" y="299006"/>
                    <a:pt x="1244500" y="276175"/>
                    <a:pt x="1266092" y="263837"/>
                  </a:cubicBezTo>
                  <a:cubicBezTo>
                    <a:pt x="1287076" y="251846"/>
                    <a:pt x="1313193" y="252891"/>
                    <a:pt x="1336431" y="246252"/>
                  </a:cubicBezTo>
                  <a:cubicBezTo>
                    <a:pt x="1354253" y="241160"/>
                    <a:pt x="1371600" y="234529"/>
                    <a:pt x="1389184" y="228668"/>
                  </a:cubicBezTo>
                  <a:cubicBezTo>
                    <a:pt x="1406769" y="211083"/>
                    <a:pt x="1421246" y="189709"/>
                    <a:pt x="1441938" y="175914"/>
                  </a:cubicBezTo>
                  <a:cubicBezTo>
                    <a:pt x="1465112" y="160464"/>
                    <a:pt x="1569932" y="143281"/>
                    <a:pt x="1582615" y="140744"/>
                  </a:cubicBezTo>
                  <a:cubicBezTo>
                    <a:pt x="1600200" y="123160"/>
                    <a:pt x="1614281" y="101171"/>
                    <a:pt x="1635369" y="87991"/>
                  </a:cubicBezTo>
                  <a:cubicBezTo>
                    <a:pt x="1689807" y="53967"/>
                    <a:pt x="1750321" y="47415"/>
                    <a:pt x="1811215" y="35237"/>
                  </a:cubicBezTo>
                  <a:cubicBezTo>
                    <a:pt x="1868846" y="-3183"/>
                    <a:pt x="1842835" y="68"/>
                    <a:pt x="1881554" y="68"/>
                  </a:cubicBezTo>
                </a:path>
              </a:pathLst>
            </a:custGeom>
            <a:noFill/>
            <a:ln w="38100" cap="flat">
              <a:solidFill>
                <a:srgbClr val="244B67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marL="0" marR="0" lvl="0" indent="0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6" name="chenying0907 109"/>
          <p:cNvSpPr/>
          <p:nvPr/>
        </p:nvSpPr>
        <p:spPr>
          <a:xfrm>
            <a:off x="3632200" y="5400041"/>
            <a:ext cx="655638" cy="6235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4" h="21252" extrusionOk="0">
                <a:moveTo>
                  <a:pt x="0" y="11486"/>
                </a:moveTo>
                <a:cubicBezTo>
                  <a:pt x="6297" y="11810"/>
                  <a:pt x="8452" y="9094"/>
                  <a:pt x="10432" y="6445"/>
                </a:cubicBezTo>
                <a:cubicBezTo>
                  <a:pt x="11413" y="5133"/>
                  <a:pt x="12361" y="62"/>
                  <a:pt x="14424" y="1"/>
                </a:cubicBezTo>
                <a:cubicBezTo>
                  <a:pt x="15769" y="-39"/>
                  <a:pt x="16223" y="2237"/>
                  <a:pt x="16082" y="3272"/>
                </a:cubicBezTo>
                <a:cubicBezTo>
                  <a:pt x="15861" y="4889"/>
                  <a:pt x="14041" y="6135"/>
                  <a:pt x="14194" y="7965"/>
                </a:cubicBezTo>
                <a:cubicBezTo>
                  <a:pt x="14390" y="10301"/>
                  <a:pt x="17861" y="9673"/>
                  <a:pt x="19260" y="10227"/>
                </a:cubicBezTo>
                <a:cubicBezTo>
                  <a:pt x="19766" y="10428"/>
                  <a:pt x="21231" y="11033"/>
                  <a:pt x="21376" y="11673"/>
                </a:cubicBezTo>
                <a:cubicBezTo>
                  <a:pt x="21570" y="12535"/>
                  <a:pt x="20193" y="13225"/>
                  <a:pt x="19575" y="13518"/>
                </a:cubicBezTo>
                <a:cubicBezTo>
                  <a:pt x="20100" y="13794"/>
                  <a:pt x="21600" y="14815"/>
                  <a:pt x="21175" y="15661"/>
                </a:cubicBezTo>
                <a:cubicBezTo>
                  <a:pt x="20946" y="16116"/>
                  <a:pt x="20069" y="16279"/>
                  <a:pt x="19912" y="16721"/>
                </a:cubicBezTo>
                <a:cubicBezTo>
                  <a:pt x="19755" y="17170"/>
                  <a:pt x="20477" y="17215"/>
                  <a:pt x="20793" y="17467"/>
                </a:cubicBezTo>
                <a:cubicBezTo>
                  <a:pt x="21207" y="17798"/>
                  <a:pt x="21392" y="18222"/>
                  <a:pt x="21094" y="18674"/>
                </a:cubicBezTo>
                <a:cubicBezTo>
                  <a:pt x="20996" y="18822"/>
                  <a:pt x="20711" y="18995"/>
                  <a:pt x="20448" y="19175"/>
                </a:cubicBezTo>
                <a:cubicBezTo>
                  <a:pt x="20191" y="19349"/>
                  <a:pt x="19956" y="19529"/>
                  <a:pt x="19937" y="19697"/>
                </a:cubicBezTo>
                <a:cubicBezTo>
                  <a:pt x="19902" y="20016"/>
                  <a:pt x="20352" y="20019"/>
                  <a:pt x="20495" y="20232"/>
                </a:cubicBezTo>
                <a:cubicBezTo>
                  <a:pt x="21389" y="21561"/>
                  <a:pt x="18668" y="21213"/>
                  <a:pt x="18243" y="21207"/>
                </a:cubicBezTo>
                <a:cubicBezTo>
                  <a:pt x="15548" y="21174"/>
                  <a:pt x="12492" y="21415"/>
                  <a:pt x="9278" y="20028"/>
                </a:cubicBezTo>
                <a:cubicBezTo>
                  <a:pt x="6757" y="18941"/>
                  <a:pt x="4040" y="19440"/>
                  <a:pt x="1192" y="19163"/>
                </a:cubicBezTo>
              </a:path>
            </a:pathLst>
          </a:custGeom>
          <a:ln w="38100">
            <a:solidFill>
              <a:srgbClr val="244B67"/>
            </a:solidFill>
            <a:miter lim="400000"/>
          </a:ln>
        </p:spPr>
        <p:txBody>
          <a:bodyPr lIns="28575" tIns="28575" rIns="28575" bIns="28575" anchor="ctr"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7" name="chenying0907 109"/>
          <p:cNvSpPr/>
          <p:nvPr/>
        </p:nvSpPr>
        <p:spPr>
          <a:xfrm>
            <a:off x="7839710" y="5360035"/>
            <a:ext cx="655638" cy="623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4" h="21252" extrusionOk="0">
                <a:moveTo>
                  <a:pt x="0" y="11486"/>
                </a:moveTo>
                <a:cubicBezTo>
                  <a:pt x="6297" y="11810"/>
                  <a:pt x="8452" y="9094"/>
                  <a:pt x="10432" y="6445"/>
                </a:cubicBezTo>
                <a:cubicBezTo>
                  <a:pt x="11413" y="5133"/>
                  <a:pt x="12361" y="62"/>
                  <a:pt x="14424" y="1"/>
                </a:cubicBezTo>
                <a:cubicBezTo>
                  <a:pt x="15769" y="-39"/>
                  <a:pt x="16223" y="2237"/>
                  <a:pt x="16082" y="3272"/>
                </a:cubicBezTo>
                <a:cubicBezTo>
                  <a:pt x="15861" y="4889"/>
                  <a:pt x="14041" y="6135"/>
                  <a:pt x="14194" y="7965"/>
                </a:cubicBezTo>
                <a:cubicBezTo>
                  <a:pt x="14390" y="10301"/>
                  <a:pt x="17861" y="9673"/>
                  <a:pt x="19260" y="10227"/>
                </a:cubicBezTo>
                <a:cubicBezTo>
                  <a:pt x="19766" y="10428"/>
                  <a:pt x="21231" y="11033"/>
                  <a:pt x="21376" y="11673"/>
                </a:cubicBezTo>
                <a:cubicBezTo>
                  <a:pt x="21570" y="12535"/>
                  <a:pt x="20193" y="13225"/>
                  <a:pt x="19575" y="13518"/>
                </a:cubicBezTo>
                <a:cubicBezTo>
                  <a:pt x="20100" y="13794"/>
                  <a:pt x="21600" y="14815"/>
                  <a:pt x="21175" y="15661"/>
                </a:cubicBezTo>
                <a:cubicBezTo>
                  <a:pt x="20946" y="16116"/>
                  <a:pt x="20069" y="16279"/>
                  <a:pt x="19912" y="16721"/>
                </a:cubicBezTo>
                <a:cubicBezTo>
                  <a:pt x="19755" y="17170"/>
                  <a:pt x="20477" y="17215"/>
                  <a:pt x="20793" y="17467"/>
                </a:cubicBezTo>
                <a:cubicBezTo>
                  <a:pt x="21207" y="17798"/>
                  <a:pt x="21392" y="18222"/>
                  <a:pt x="21094" y="18674"/>
                </a:cubicBezTo>
                <a:cubicBezTo>
                  <a:pt x="20996" y="18822"/>
                  <a:pt x="20711" y="18995"/>
                  <a:pt x="20448" y="19175"/>
                </a:cubicBezTo>
                <a:cubicBezTo>
                  <a:pt x="20191" y="19349"/>
                  <a:pt x="19956" y="19529"/>
                  <a:pt x="19937" y="19697"/>
                </a:cubicBezTo>
                <a:cubicBezTo>
                  <a:pt x="19902" y="20016"/>
                  <a:pt x="20352" y="20019"/>
                  <a:pt x="20495" y="20232"/>
                </a:cubicBezTo>
                <a:cubicBezTo>
                  <a:pt x="21389" y="21561"/>
                  <a:pt x="18668" y="21213"/>
                  <a:pt x="18243" y="21207"/>
                </a:cubicBezTo>
                <a:cubicBezTo>
                  <a:pt x="15548" y="21174"/>
                  <a:pt x="12492" y="21415"/>
                  <a:pt x="9278" y="20028"/>
                </a:cubicBezTo>
                <a:cubicBezTo>
                  <a:pt x="6757" y="18941"/>
                  <a:pt x="4040" y="19440"/>
                  <a:pt x="1192" y="19163"/>
                </a:cubicBezTo>
              </a:path>
            </a:pathLst>
          </a:custGeom>
          <a:ln w="38100">
            <a:solidFill>
              <a:srgbClr val="244B67"/>
            </a:solidFill>
            <a:miter lim="400000"/>
          </a:ln>
        </p:spPr>
        <p:txBody>
          <a:bodyPr lIns="28575" tIns="28575" rIns="28575" bIns="28575" anchor="ctr"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8" name="chenying0907 109"/>
          <p:cNvSpPr/>
          <p:nvPr/>
        </p:nvSpPr>
        <p:spPr>
          <a:xfrm>
            <a:off x="7839710" y="4175760"/>
            <a:ext cx="655638" cy="623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4" h="21252" extrusionOk="0">
                <a:moveTo>
                  <a:pt x="0" y="11486"/>
                </a:moveTo>
                <a:cubicBezTo>
                  <a:pt x="6297" y="11810"/>
                  <a:pt x="8452" y="9094"/>
                  <a:pt x="10432" y="6445"/>
                </a:cubicBezTo>
                <a:cubicBezTo>
                  <a:pt x="11413" y="5133"/>
                  <a:pt x="12361" y="62"/>
                  <a:pt x="14424" y="1"/>
                </a:cubicBezTo>
                <a:cubicBezTo>
                  <a:pt x="15769" y="-39"/>
                  <a:pt x="16223" y="2237"/>
                  <a:pt x="16082" y="3272"/>
                </a:cubicBezTo>
                <a:cubicBezTo>
                  <a:pt x="15861" y="4889"/>
                  <a:pt x="14041" y="6135"/>
                  <a:pt x="14194" y="7965"/>
                </a:cubicBezTo>
                <a:cubicBezTo>
                  <a:pt x="14390" y="10301"/>
                  <a:pt x="17861" y="9673"/>
                  <a:pt x="19260" y="10227"/>
                </a:cubicBezTo>
                <a:cubicBezTo>
                  <a:pt x="19766" y="10428"/>
                  <a:pt x="21231" y="11033"/>
                  <a:pt x="21376" y="11673"/>
                </a:cubicBezTo>
                <a:cubicBezTo>
                  <a:pt x="21570" y="12535"/>
                  <a:pt x="20193" y="13225"/>
                  <a:pt x="19575" y="13518"/>
                </a:cubicBezTo>
                <a:cubicBezTo>
                  <a:pt x="20100" y="13794"/>
                  <a:pt x="21600" y="14815"/>
                  <a:pt x="21175" y="15661"/>
                </a:cubicBezTo>
                <a:cubicBezTo>
                  <a:pt x="20946" y="16116"/>
                  <a:pt x="20069" y="16279"/>
                  <a:pt x="19912" y="16721"/>
                </a:cubicBezTo>
                <a:cubicBezTo>
                  <a:pt x="19755" y="17170"/>
                  <a:pt x="20477" y="17215"/>
                  <a:pt x="20793" y="17467"/>
                </a:cubicBezTo>
                <a:cubicBezTo>
                  <a:pt x="21207" y="17798"/>
                  <a:pt x="21392" y="18222"/>
                  <a:pt x="21094" y="18674"/>
                </a:cubicBezTo>
                <a:cubicBezTo>
                  <a:pt x="20996" y="18822"/>
                  <a:pt x="20711" y="18995"/>
                  <a:pt x="20448" y="19175"/>
                </a:cubicBezTo>
                <a:cubicBezTo>
                  <a:pt x="20191" y="19349"/>
                  <a:pt x="19956" y="19529"/>
                  <a:pt x="19937" y="19697"/>
                </a:cubicBezTo>
                <a:cubicBezTo>
                  <a:pt x="19902" y="20016"/>
                  <a:pt x="20352" y="20019"/>
                  <a:pt x="20495" y="20232"/>
                </a:cubicBezTo>
                <a:cubicBezTo>
                  <a:pt x="21389" y="21561"/>
                  <a:pt x="18668" y="21213"/>
                  <a:pt x="18243" y="21207"/>
                </a:cubicBezTo>
                <a:cubicBezTo>
                  <a:pt x="15548" y="21174"/>
                  <a:pt x="12492" y="21415"/>
                  <a:pt x="9278" y="20028"/>
                </a:cubicBezTo>
                <a:cubicBezTo>
                  <a:pt x="6757" y="18941"/>
                  <a:pt x="4040" y="19440"/>
                  <a:pt x="1192" y="19163"/>
                </a:cubicBezTo>
              </a:path>
            </a:pathLst>
          </a:custGeom>
          <a:ln w="38100">
            <a:solidFill>
              <a:srgbClr val="244B67"/>
            </a:solidFill>
            <a:miter lim="400000"/>
          </a:ln>
        </p:spPr>
        <p:txBody>
          <a:bodyPr lIns="28575" tIns="28575" rIns="28575" bIns="28575" anchor="ctr"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9" name="chenying0907 109"/>
          <p:cNvSpPr/>
          <p:nvPr/>
        </p:nvSpPr>
        <p:spPr>
          <a:xfrm>
            <a:off x="7839710" y="2878773"/>
            <a:ext cx="654050" cy="623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4" h="21252" extrusionOk="0">
                <a:moveTo>
                  <a:pt x="0" y="11486"/>
                </a:moveTo>
                <a:cubicBezTo>
                  <a:pt x="6297" y="11810"/>
                  <a:pt x="8452" y="9094"/>
                  <a:pt x="10432" y="6445"/>
                </a:cubicBezTo>
                <a:cubicBezTo>
                  <a:pt x="11413" y="5133"/>
                  <a:pt x="12361" y="62"/>
                  <a:pt x="14424" y="1"/>
                </a:cubicBezTo>
                <a:cubicBezTo>
                  <a:pt x="15769" y="-39"/>
                  <a:pt x="16223" y="2237"/>
                  <a:pt x="16082" y="3272"/>
                </a:cubicBezTo>
                <a:cubicBezTo>
                  <a:pt x="15861" y="4889"/>
                  <a:pt x="14041" y="6135"/>
                  <a:pt x="14194" y="7965"/>
                </a:cubicBezTo>
                <a:cubicBezTo>
                  <a:pt x="14390" y="10301"/>
                  <a:pt x="17861" y="9673"/>
                  <a:pt x="19260" y="10227"/>
                </a:cubicBezTo>
                <a:cubicBezTo>
                  <a:pt x="19766" y="10428"/>
                  <a:pt x="21231" y="11033"/>
                  <a:pt x="21376" y="11673"/>
                </a:cubicBezTo>
                <a:cubicBezTo>
                  <a:pt x="21570" y="12535"/>
                  <a:pt x="20193" y="13225"/>
                  <a:pt x="19575" y="13518"/>
                </a:cubicBezTo>
                <a:cubicBezTo>
                  <a:pt x="20100" y="13794"/>
                  <a:pt x="21600" y="14815"/>
                  <a:pt x="21175" y="15661"/>
                </a:cubicBezTo>
                <a:cubicBezTo>
                  <a:pt x="20946" y="16116"/>
                  <a:pt x="20069" y="16279"/>
                  <a:pt x="19912" y="16721"/>
                </a:cubicBezTo>
                <a:cubicBezTo>
                  <a:pt x="19755" y="17170"/>
                  <a:pt x="20477" y="17215"/>
                  <a:pt x="20793" y="17467"/>
                </a:cubicBezTo>
                <a:cubicBezTo>
                  <a:pt x="21207" y="17798"/>
                  <a:pt x="21392" y="18222"/>
                  <a:pt x="21094" y="18674"/>
                </a:cubicBezTo>
                <a:cubicBezTo>
                  <a:pt x="20996" y="18822"/>
                  <a:pt x="20711" y="18995"/>
                  <a:pt x="20448" y="19175"/>
                </a:cubicBezTo>
                <a:cubicBezTo>
                  <a:pt x="20191" y="19349"/>
                  <a:pt x="19956" y="19529"/>
                  <a:pt x="19937" y="19697"/>
                </a:cubicBezTo>
                <a:cubicBezTo>
                  <a:pt x="19902" y="20016"/>
                  <a:pt x="20352" y="20019"/>
                  <a:pt x="20495" y="20232"/>
                </a:cubicBezTo>
                <a:cubicBezTo>
                  <a:pt x="21389" y="21561"/>
                  <a:pt x="18668" y="21213"/>
                  <a:pt x="18243" y="21207"/>
                </a:cubicBezTo>
                <a:cubicBezTo>
                  <a:pt x="15548" y="21174"/>
                  <a:pt x="12492" y="21415"/>
                  <a:pt x="9278" y="20028"/>
                </a:cubicBezTo>
                <a:cubicBezTo>
                  <a:pt x="6757" y="18941"/>
                  <a:pt x="4040" y="19440"/>
                  <a:pt x="1192" y="19163"/>
                </a:cubicBezTo>
              </a:path>
            </a:pathLst>
          </a:custGeom>
          <a:ln w="38100">
            <a:solidFill>
              <a:srgbClr val="244B67"/>
            </a:solidFill>
            <a:miter lim="400000"/>
          </a:ln>
        </p:spPr>
        <p:txBody>
          <a:bodyPr lIns="28575" tIns="28575" rIns="28575" bIns="28575" anchor="ctr"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42014" name="Text Placeholder 5"/>
          <p:cNvSpPr txBox="1"/>
          <p:nvPr/>
        </p:nvSpPr>
        <p:spPr>
          <a:xfrm>
            <a:off x="4460875" y="1926273"/>
            <a:ext cx="4278313" cy="392112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en-US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1.</a:t>
            </a: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“先就业，后择业，再创业”的观念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2015" name="Text Placeholder 5"/>
          <p:cNvSpPr txBox="1"/>
          <p:nvPr/>
        </p:nvSpPr>
        <p:spPr>
          <a:xfrm>
            <a:off x="4460875" y="3108960"/>
            <a:ext cx="3320415" cy="39306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2.到非国有单位就业的观念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2016" name="Text Placeholder 5"/>
          <p:cNvSpPr txBox="1"/>
          <p:nvPr/>
        </p:nvSpPr>
        <p:spPr>
          <a:xfrm>
            <a:off x="4460875" y="4406265"/>
            <a:ext cx="3320415" cy="39306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3. 淡化“专业对口”的观念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2017" name="Text Placeholder 5"/>
          <p:cNvSpPr txBox="1"/>
          <p:nvPr/>
        </p:nvSpPr>
        <p:spPr>
          <a:xfrm>
            <a:off x="4460875" y="5629910"/>
            <a:ext cx="3319780" cy="39306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4.自主创业的观念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2018" name="Text Placeholder 5"/>
          <p:cNvSpPr txBox="1"/>
          <p:nvPr/>
        </p:nvSpPr>
        <p:spPr>
          <a:xfrm>
            <a:off x="8663940" y="3108960"/>
            <a:ext cx="3034665" cy="39306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5.正确对待“待业”的观念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2019" name="Text Placeholder 5"/>
          <p:cNvSpPr txBox="1"/>
          <p:nvPr/>
        </p:nvSpPr>
        <p:spPr>
          <a:xfrm>
            <a:off x="8663940" y="4406265"/>
            <a:ext cx="3034665" cy="39306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6.“适时跳槽”的观念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2020" name="Text Placeholder 5"/>
          <p:cNvSpPr txBox="1"/>
          <p:nvPr/>
        </p:nvSpPr>
        <p:spPr>
          <a:xfrm>
            <a:off x="8663940" y="5591810"/>
            <a:ext cx="3034665" cy="39306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7.终身教育的观念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</p:spTree>
  </p:cSld>
  <p:clrMapOvr>
    <a:masterClrMapping/>
  </p:clrMapOvr>
  <p:transition spd="slow">
    <p:spli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4033" name="组合 13"/>
          <p:cNvGrpSpPr/>
          <p:nvPr/>
        </p:nvGrpSpPr>
        <p:grpSpPr>
          <a:xfrm>
            <a:off x="673100" y="485776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44040" name="文本框 5"/>
          <p:cNvSpPr txBox="1"/>
          <p:nvPr/>
        </p:nvSpPr>
        <p:spPr>
          <a:xfrm>
            <a:off x="819150" y="640557"/>
            <a:ext cx="385763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03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44041" name="文本框 5"/>
          <p:cNvSpPr txBox="1"/>
          <p:nvPr/>
        </p:nvSpPr>
        <p:spPr>
          <a:xfrm>
            <a:off x="1633538" y="579438"/>
            <a:ext cx="201930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择业标准务实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45" name="Group 4"/>
          <p:cNvGrpSpPr>
            <a:grpSpLocks noChangeAspect="1"/>
          </p:cNvGrpSpPr>
          <p:nvPr/>
        </p:nvGrpSpPr>
        <p:grpSpPr bwMode="auto">
          <a:xfrm>
            <a:off x="1206500" y="2085340"/>
            <a:ext cx="1547495" cy="3416935"/>
            <a:chOff x="3398" y="1402"/>
            <a:chExt cx="807" cy="1781"/>
          </a:xfrm>
          <a:solidFill>
            <a:srgbClr val="254C6A"/>
          </a:solidFill>
        </p:grpSpPr>
        <p:sp>
          <p:nvSpPr>
            <p:cNvPr id="46" name="Freeform 5"/>
            <p:cNvSpPr>
              <a:spLocks noEditPoints="1"/>
            </p:cNvSpPr>
            <p:nvPr/>
          </p:nvSpPr>
          <p:spPr bwMode="auto">
            <a:xfrm>
              <a:off x="3621" y="1639"/>
              <a:ext cx="418" cy="949"/>
            </a:xfrm>
            <a:custGeom>
              <a:avLst/>
              <a:gdLst>
                <a:gd name="T0" fmla="*/ 349 w 352"/>
                <a:gd name="T1" fmla="*/ 146 h 800"/>
                <a:gd name="T2" fmla="*/ 198 w 352"/>
                <a:gd name="T3" fmla="*/ 6 h 800"/>
                <a:gd name="T4" fmla="*/ 190 w 352"/>
                <a:gd name="T5" fmla="*/ 10 h 800"/>
                <a:gd name="T6" fmla="*/ 51 w 352"/>
                <a:gd name="T7" fmla="*/ 70 h 800"/>
                <a:gd name="T8" fmla="*/ 40 w 352"/>
                <a:gd name="T9" fmla="*/ 271 h 800"/>
                <a:gd name="T10" fmla="*/ 158 w 352"/>
                <a:gd name="T11" fmla="*/ 331 h 800"/>
                <a:gd name="T12" fmla="*/ 141 w 352"/>
                <a:gd name="T13" fmla="*/ 371 h 800"/>
                <a:gd name="T14" fmla="*/ 143 w 352"/>
                <a:gd name="T15" fmla="*/ 385 h 800"/>
                <a:gd name="T16" fmla="*/ 164 w 352"/>
                <a:gd name="T17" fmla="*/ 404 h 800"/>
                <a:gd name="T18" fmla="*/ 114 w 352"/>
                <a:gd name="T19" fmla="*/ 610 h 800"/>
                <a:gd name="T20" fmla="*/ 107 w 352"/>
                <a:gd name="T21" fmla="*/ 665 h 800"/>
                <a:gd name="T22" fmla="*/ 105 w 352"/>
                <a:gd name="T23" fmla="*/ 715 h 800"/>
                <a:gd name="T24" fmla="*/ 127 w 352"/>
                <a:gd name="T25" fmla="*/ 753 h 800"/>
                <a:gd name="T26" fmla="*/ 167 w 352"/>
                <a:gd name="T27" fmla="*/ 793 h 800"/>
                <a:gd name="T28" fmla="*/ 186 w 352"/>
                <a:gd name="T29" fmla="*/ 782 h 800"/>
                <a:gd name="T30" fmla="*/ 205 w 352"/>
                <a:gd name="T31" fmla="*/ 731 h 800"/>
                <a:gd name="T32" fmla="*/ 218 w 352"/>
                <a:gd name="T33" fmla="*/ 687 h 800"/>
                <a:gd name="T34" fmla="*/ 204 w 352"/>
                <a:gd name="T35" fmla="*/ 644 h 800"/>
                <a:gd name="T36" fmla="*/ 191 w 352"/>
                <a:gd name="T37" fmla="*/ 596 h 800"/>
                <a:gd name="T38" fmla="*/ 197 w 352"/>
                <a:gd name="T39" fmla="*/ 398 h 800"/>
                <a:gd name="T40" fmla="*/ 203 w 352"/>
                <a:gd name="T41" fmla="*/ 391 h 800"/>
                <a:gd name="T42" fmla="*/ 214 w 352"/>
                <a:gd name="T43" fmla="*/ 363 h 800"/>
                <a:gd name="T44" fmla="*/ 211 w 352"/>
                <a:gd name="T45" fmla="*/ 340 h 800"/>
                <a:gd name="T46" fmla="*/ 199 w 352"/>
                <a:gd name="T47" fmla="*/ 328 h 800"/>
                <a:gd name="T48" fmla="*/ 241 w 352"/>
                <a:gd name="T49" fmla="*/ 316 h 800"/>
                <a:gd name="T50" fmla="*/ 349 w 352"/>
                <a:gd name="T51" fmla="*/ 146 h 800"/>
                <a:gd name="T52" fmla="*/ 191 w 352"/>
                <a:gd name="T53" fmla="*/ 375 h 800"/>
                <a:gd name="T54" fmla="*/ 182 w 352"/>
                <a:gd name="T55" fmla="*/ 380 h 800"/>
                <a:gd name="T56" fmla="*/ 164 w 352"/>
                <a:gd name="T57" fmla="*/ 363 h 800"/>
                <a:gd name="T58" fmla="*/ 174 w 352"/>
                <a:gd name="T59" fmla="*/ 341 h 800"/>
                <a:gd name="T60" fmla="*/ 187 w 352"/>
                <a:gd name="T61" fmla="*/ 356 h 800"/>
                <a:gd name="T62" fmla="*/ 191 w 352"/>
                <a:gd name="T63" fmla="*/ 375 h 800"/>
                <a:gd name="T64" fmla="*/ 191 w 352"/>
                <a:gd name="T65" fmla="*/ 681 h 800"/>
                <a:gd name="T66" fmla="*/ 195 w 352"/>
                <a:gd name="T67" fmla="*/ 704 h 800"/>
                <a:gd name="T68" fmla="*/ 186 w 352"/>
                <a:gd name="T69" fmla="*/ 729 h 800"/>
                <a:gd name="T70" fmla="*/ 175 w 352"/>
                <a:gd name="T71" fmla="*/ 759 h 800"/>
                <a:gd name="T72" fmla="*/ 150 w 352"/>
                <a:gd name="T73" fmla="*/ 735 h 800"/>
                <a:gd name="T74" fmla="*/ 126 w 352"/>
                <a:gd name="T75" fmla="*/ 695 h 800"/>
                <a:gd name="T76" fmla="*/ 130 w 352"/>
                <a:gd name="T77" fmla="*/ 644 h 800"/>
                <a:gd name="T78" fmla="*/ 137 w 352"/>
                <a:gd name="T79" fmla="*/ 594 h 800"/>
                <a:gd name="T80" fmla="*/ 169 w 352"/>
                <a:gd name="T81" fmla="*/ 450 h 800"/>
                <a:gd name="T82" fmla="*/ 167 w 352"/>
                <a:gd name="T83" fmla="*/ 593 h 800"/>
                <a:gd name="T84" fmla="*/ 191 w 352"/>
                <a:gd name="T85" fmla="*/ 681 h 800"/>
                <a:gd name="T86" fmla="*/ 262 w 352"/>
                <a:gd name="T87" fmla="*/ 280 h 800"/>
                <a:gd name="T88" fmla="*/ 83 w 352"/>
                <a:gd name="T89" fmla="*/ 275 h 800"/>
                <a:gd name="T90" fmla="*/ 49 w 352"/>
                <a:gd name="T91" fmla="*/ 106 h 800"/>
                <a:gd name="T92" fmla="*/ 220 w 352"/>
                <a:gd name="T93" fmla="*/ 49 h 800"/>
                <a:gd name="T94" fmla="*/ 236 w 352"/>
                <a:gd name="T95" fmla="*/ 39 h 800"/>
                <a:gd name="T96" fmla="*/ 322 w 352"/>
                <a:gd name="T97" fmla="*/ 123 h 800"/>
                <a:gd name="T98" fmla="*/ 262 w 352"/>
                <a:gd name="T99" fmla="*/ 28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2" h="800">
                  <a:moveTo>
                    <a:pt x="349" y="146"/>
                  </a:moveTo>
                  <a:cubicBezTo>
                    <a:pt x="346" y="67"/>
                    <a:pt x="278" y="0"/>
                    <a:pt x="198" y="6"/>
                  </a:cubicBezTo>
                  <a:cubicBezTo>
                    <a:pt x="196" y="6"/>
                    <a:pt x="193" y="8"/>
                    <a:pt x="190" y="10"/>
                  </a:cubicBezTo>
                  <a:cubicBezTo>
                    <a:pt x="138" y="4"/>
                    <a:pt x="84" y="27"/>
                    <a:pt x="51" y="70"/>
                  </a:cubicBezTo>
                  <a:cubicBezTo>
                    <a:pt x="7" y="126"/>
                    <a:pt x="0" y="210"/>
                    <a:pt x="40" y="271"/>
                  </a:cubicBezTo>
                  <a:cubicBezTo>
                    <a:pt x="66" y="311"/>
                    <a:pt x="112" y="330"/>
                    <a:pt x="158" y="331"/>
                  </a:cubicBezTo>
                  <a:cubicBezTo>
                    <a:pt x="153" y="344"/>
                    <a:pt x="147" y="358"/>
                    <a:pt x="141" y="371"/>
                  </a:cubicBezTo>
                  <a:cubicBezTo>
                    <a:pt x="139" y="375"/>
                    <a:pt x="139" y="382"/>
                    <a:pt x="143" y="385"/>
                  </a:cubicBezTo>
                  <a:cubicBezTo>
                    <a:pt x="151" y="391"/>
                    <a:pt x="158" y="397"/>
                    <a:pt x="164" y="404"/>
                  </a:cubicBezTo>
                  <a:cubicBezTo>
                    <a:pt x="141" y="471"/>
                    <a:pt x="124" y="540"/>
                    <a:pt x="114" y="610"/>
                  </a:cubicBezTo>
                  <a:cubicBezTo>
                    <a:pt x="111" y="628"/>
                    <a:pt x="109" y="646"/>
                    <a:pt x="107" y="665"/>
                  </a:cubicBezTo>
                  <a:cubicBezTo>
                    <a:pt x="106" y="681"/>
                    <a:pt x="103" y="698"/>
                    <a:pt x="105" y="715"/>
                  </a:cubicBezTo>
                  <a:cubicBezTo>
                    <a:pt x="108" y="730"/>
                    <a:pt x="117" y="742"/>
                    <a:pt x="127" y="753"/>
                  </a:cubicBezTo>
                  <a:cubicBezTo>
                    <a:pt x="140" y="766"/>
                    <a:pt x="153" y="780"/>
                    <a:pt x="167" y="793"/>
                  </a:cubicBezTo>
                  <a:cubicBezTo>
                    <a:pt x="174" y="800"/>
                    <a:pt x="183" y="789"/>
                    <a:pt x="186" y="782"/>
                  </a:cubicBezTo>
                  <a:cubicBezTo>
                    <a:pt x="192" y="765"/>
                    <a:pt x="199" y="748"/>
                    <a:pt x="205" y="731"/>
                  </a:cubicBezTo>
                  <a:cubicBezTo>
                    <a:pt x="211" y="717"/>
                    <a:pt x="218" y="702"/>
                    <a:pt x="218" y="687"/>
                  </a:cubicBezTo>
                  <a:cubicBezTo>
                    <a:pt x="218" y="672"/>
                    <a:pt x="209" y="658"/>
                    <a:pt x="204" y="644"/>
                  </a:cubicBezTo>
                  <a:cubicBezTo>
                    <a:pt x="198" y="629"/>
                    <a:pt x="194" y="613"/>
                    <a:pt x="191" y="596"/>
                  </a:cubicBezTo>
                  <a:cubicBezTo>
                    <a:pt x="179" y="531"/>
                    <a:pt x="188" y="463"/>
                    <a:pt x="197" y="398"/>
                  </a:cubicBezTo>
                  <a:cubicBezTo>
                    <a:pt x="199" y="396"/>
                    <a:pt x="201" y="395"/>
                    <a:pt x="203" y="391"/>
                  </a:cubicBezTo>
                  <a:cubicBezTo>
                    <a:pt x="209" y="383"/>
                    <a:pt x="212" y="373"/>
                    <a:pt x="214" y="363"/>
                  </a:cubicBezTo>
                  <a:cubicBezTo>
                    <a:pt x="215" y="356"/>
                    <a:pt x="215" y="347"/>
                    <a:pt x="211" y="340"/>
                  </a:cubicBezTo>
                  <a:cubicBezTo>
                    <a:pt x="209" y="335"/>
                    <a:pt x="203" y="332"/>
                    <a:pt x="199" y="328"/>
                  </a:cubicBezTo>
                  <a:cubicBezTo>
                    <a:pt x="214" y="326"/>
                    <a:pt x="228" y="322"/>
                    <a:pt x="241" y="316"/>
                  </a:cubicBezTo>
                  <a:cubicBezTo>
                    <a:pt x="308" y="288"/>
                    <a:pt x="352" y="218"/>
                    <a:pt x="349" y="146"/>
                  </a:cubicBezTo>
                  <a:close/>
                  <a:moveTo>
                    <a:pt x="191" y="375"/>
                  </a:moveTo>
                  <a:cubicBezTo>
                    <a:pt x="188" y="376"/>
                    <a:pt x="185" y="378"/>
                    <a:pt x="182" y="380"/>
                  </a:cubicBezTo>
                  <a:cubicBezTo>
                    <a:pt x="176" y="374"/>
                    <a:pt x="170" y="368"/>
                    <a:pt x="164" y="363"/>
                  </a:cubicBezTo>
                  <a:cubicBezTo>
                    <a:pt x="168" y="356"/>
                    <a:pt x="171" y="348"/>
                    <a:pt x="174" y="341"/>
                  </a:cubicBezTo>
                  <a:cubicBezTo>
                    <a:pt x="176" y="348"/>
                    <a:pt x="181" y="351"/>
                    <a:pt x="187" y="356"/>
                  </a:cubicBezTo>
                  <a:cubicBezTo>
                    <a:pt x="194" y="362"/>
                    <a:pt x="194" y="368"/>
                    <a:pt x="191" y="375"/>
                  </a:cubicBezTo>
                  <a:close/>
                  <a:moveTo>
                    <a:pt x="191" y="681"/>
                  </a:moveTo>
                  <a:cubicBezTo>
                    <a:pt x="194" y="689"/>
                    <a:pt x="197" y="696"/>
                    <a:pt x="195" y="704"/>
                  </a:cubicBezTo>
                  <a:cubicBezTo>
                    <a:pt x="194" y="712"/>
                    <a:pt x="189" y="721"/>
                    <a:pt x="186" y="729"/>
                  </a:cubicBezTo>
                  <a:cubicBezTo>
                    <a:pt x="182" y="739"/>
                    <a:pt x="178" y="749"/>
                    <a:pt x="175" y="759"/>
                  </a:cubicBezTo>
                  <a:cubicBezTo>
                    <a:pt x="166" y="751"/>
                    <a:pt x="158" y="743"/>
                    <a:pt x="150" y="735"/>
                  </a:cubicBezTo>
                  <a:cubicBezTo>
                    <a:pt x="139" y="723"/>
                    <a:pt x="128" y="712"/>
                    <a:pt x="126" y="695"/>
                  </a:cubicBezTo>
                  <a:cubicBezTo>
                    <a:pt x="125" y="678"/>
                    <a:pt x="128" y="661"/>
                    <a:pt x="130" y="644"/>
                  </a:cubicBezTo>
                  <a:cubicBezTo>
                    <a:pt x="132" y="627"/>
                    <a:pt x="134" y="611"/>
                    <a:pt x="137" y="594"/>
                  </a:cubicBezTo>
                  <a:cubicBezTo>
                    <a:pt x="144" y="545"/>
                    <a:pt x="155" y="497"/>
                    <a:pt x="169" y="450"/>
                  </a:cubicBezTo>
                  <a:cubicBezTo>
                    <a:pt x="164" y="498"/>
                    <a:pt x="161" y="546"/>
                    <a:pt x="167" y="593"/>
                  </a:cubicBezTo>
                  <a:cubicBezTo>
                    <a:pt x="171" y="624"/>
                    <a:pt x="179" y="653"/>
                    <a:pt x="191" y="681"/>
                  </a:cubicBezTo>
                  <a:close/>
                  <a:moveTo>
                    <a:pt x="262" y="280"/>
                  </a:moveTo>
                  <a:cubicBezTo>
                    <a:pt x="210" y="312"/>
                    <a:pt x="132" y="314"/>
                    <a:pt x="83" y="275"/>
                  </a:cubicBezTo>
                  <a:cubicBezTo>
                    <a:pt x="34" y="236"/>
                    <a:pt x="23" y="160"/>
                    <a:pt x="49" y="106"/>
                  </a:cubicBezTo>
                  <a:cubicBezTo>
                    <a:pt x="80" y="44"/>
                    <a:pt x="159" y="20"/>
                    <a:pt x="220" y="49"/>
                  </a:cubicBezTo>
                  <a:cubicBezTo>
                    <a:pt x="226" y="52"/>
                    <a:pt x="233" y="46"/>
                    <a:pt x="236" y="39"/>
                  </a:cubicBezTo>
                  <a:cubicBezTo>
                    <a:pt x="276" y="52"/>
                    <a:pt x="309" y="83"/>
                    <a:pt x="322" y="123"/>
                  </a:cubicBezTo>
                  <a:cubicBezTo>
                    <a:pt x="340" y="182"/>
                    <a:pt x="315" y="248"/>
                    <a:pt x="262" y="28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7" name="Freeform 6"/>
            <p:cNvSpPr/>
            <p:nvPr/>
          </p:nvSpPr>
          <p:spPr bwMode="auto">
            <a:xfrm>
              <a:off x="3398" y="1504"/>
              <a:ext cx="417" cy="636"/>
            </a:xfrm>
            <a:custGeom>
              <a:avLst/>
              <a:gdLst>
                <a:gd name="T0" fmla="*/ 337 w 350"/>
                <a:gd name="T1" fmla="*/ 508 h 536"/>
                <a:gd name="T2" fmla="*/ 100 w 350"/>
                <a:gd name="T3" fmla="*/ 405 h 536"/>
                <a:gd name="T4" fmla="*/ 39 w 350"/>
                <a:gd name="T5" fmla="*/ 176 h 536"/>
                <a:gd name="T6" fmla="*/ 108 w 350"/>
                <a:gd name="T7" fmla="*/ 73 h 536"/>
                <a:gd name="T8" fmla="*/ 148 w 350"/>
                <a:gd name="T9" fmla="*/ 78 h 536"/>
                <a:gd name="T10" fmla="*/ 176 w 350"/>
                <a:gd name="T11" fmla="*/ 35 h 536"/>
                <a:gd name="T12" fmla="*/ 146 w 350"/>
                <a:gd name="T13" fmla="*/ 1 h 536"/>
                <a:gd name="T14" fmla="*/ 135 w 350"/>
                <a:gd name="T15" fmla="*/ 29 h 536"/>
                <a:gd name="T16" fmla="*/ 153 w 350"/>
                <a:gd name="T17" fmla="*/ 42 h 536"/>
                <a:gd name="T18" fmla="*/ 146 w 350"/>
                <a:gd name="T19" fmla="*/ 54 h 536"/>
                <a:gd name="T20" fmla="*/ 124 w 350"/>
                <a:gd name="T21" fmla="*/ 47 h 536"/>
                <a:gd name="T22" fmla="*/ 118 w 350"/>
                <a:gd name="T23" fmla="*/ 25 h 536"/>
                <a:gd name="T24" fmla="*/ 118 w 350"/>
                <a:gd name="T25" fmla="*/ 8 h 536"/>
                <a:gd name="T26" fmla="*/ 102 w 350"/>
                <a:gd name="T27" fmla="*/ 16 h 536"/>
                <a:gd name="T28" fmla="*/ 98 w 350"/>
                <a:gd name="T29" fmla="*/ 55 h 536"/>
                <a:gd name="T30" fmla="*/ 11 w 350"/>
                <a:gd name="T31" fmla="*/ 279 h 536"/>
                <a:gd name="T32" fmla="*/ 168 w 350"/>
                <a:gd name="T33" fmla="*/ 495 h 536"/>
                <a:gd name="T34" fmla="*/ 326 w 350"/>
                <a:gd name="T35" fmla="*/ 536 h 536"/>
                <a:gd name="T36" fmla="*/ 337 w 350"/>
                <a:gd name="T37" fmla="*/ 508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0" h="536">
                  <a:moveTo>
                    <a:pt x="337" y="508"/>
                  </a:moveTo>
                  <a:cubicBezTo>
                    <a:pt x="249" y="504"/>
                    <a:pt x="160" y="472"/>
                    <a:pt x="100" y="405"/>
                  </a:cubicBezTo>
                  <a:cubicBezTo>
                    <a:pt x="45" y="344"/>
                    <a:pt x="15" y="258"/>
                    <a:pt x="39" y="176"/>
                  </a:cubicBezTo>
                  <a:cubicBezTo>
                    <a:pt x="50" y="135"/>
                    <a:pt x="74" y="99"/>
                    <a:pt x="108" y="73"/>
                  </a:cubicBezTo>
                  <a:cubicBezTo>
                    <a:pt x="119" y="83"/>
                    <a:pt x="135" y="84"/>
                    <a:pt x="148" y="78"/>
                  </a:cubicBezTo>
                  <a:cubicBezTo>
                    <a:pt x="165" y="71"/>
                    <a:pt x="177" y="53"/>
                    <a:pt x="176" y="35"/>
                  </a:cubicBezTo>
                  <a:cubicBezTo>
                    <a:pt x="175" y="18"/>
                    <a:pt x="163" y="3"/>
                    <a:pt x="146" y="1"/>
                  </a:cubicBezTo>
                  <a:cubicBezTo>
                    <a:pt x="134" y="0"/>
                    <a:pt x="122" y="28"/>
                    <a:pt x="135" y="29"/>
                  </a:cubicBezTo>
                  <a:cubicBezTo>
                    <a:pt x="143" y="29"/>
                    <a:pt x="150" y="34"/>
                    <a:pt x="153" y="42"/>
                  </a:cubicBezTo>
                  <a:cubicBezTo>
                    <a:pt x="156" y="49"/>
                    <a:pt x="153" y="52"/>
                    <a:pt x="146" y="54"/>
                  </a:cubicBezTo>
                  <a:cubicBezTo>
                    <a:pt x="138" y="55"/>
                    <a:pt x="129" y="53"/>
                    <a:pt x="124" y="47"/>
                  </a:cubicBezTo>
                  <a:cubicBezTo>
                    <a:pt x="120" y="42"/>
                    <a:pt x="115" y="32"/>
                    <a:pt x="118" y="25"/>
                  </a:cubicBezTo>
                  <a:cubicBezTo>
                    <a:pt x="120" y="21"/>
                    <a:pt x="124" y="11"/>
                    <a:pt x="118" y="8"/>
                  </a:cubicBezTo>
                  <a:cubicBezTo>
                    <a:pt x="112" y="4"/>
                    <a:pt x="105" y="12"/>
                    <a:pt x="102" y="16"/>
                  </a:cubicBezTo>
                  <a:cubicBezTo>
                    <a:pt x="97" y="29"/>
                    <a:pt x="94" y="43"/>
                    <a:pt x="98" y="55"/>
                  </a:cubicBezTo>
                  <a:cubicBezTo>
                    <a:pt x="32" y="108"/>
                    <a:pt x="0" y="196"/>
                    <a:pt x="11" y="279"/>
                  </a:cubicBezTo>
                  <a:cubicBezTo>
                    <a:pt x="23" y="372"/>
                    <a:pt x="86" y="452"/>
                    <a:pt x="168" y="495"/>
                  </a:cubicBezTo>
                  <a:cubicBezTo>
                    <a:pt x="217" y="520"/>
                    <a:pt x="272" y="533"/>
                    <a:pt x="326" y="536"/>
                  </a:cubicBezTo>
                  <a:cubicBezTo>
                    <a:pt x="338" y="536"/>
                    <a:pt x="350" y="509"/>
                    <a:pt x="337" y="50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8" name="Freeform 7"/>
            <p:cNvSpPr/>
            <p:nvPr/>
          </p:nvSpPr>
          <p:spPr bwMode="auto">
            <a:xfrm>
              <a:off x="3875" y="1402"/>
              <a:ext cx="330" cy="734"/>
            </a:xfrm>
            <a:custGeom>
              <a:avLst/>
              <a:gdLst>
                <a:gd name="T0" fmla="*/ 262 w 277"/>
                <a:gd name="T1" fmla="*/ 216 h 619"/>
                <a:gd name="T2" fmla="*/ 217 w 277"/>
                <a:gd name="T3" fmla="*/ 85 h 619"/>
                <a:gd name="T4" fmla="*/ 238 w 277"/>
                <a:gd name="T5" fmla="*/ 28 h 619"/>
                <a:gd name="T6" fmla="*/ 197 w 277"/>
                <a:gd name="T7" fmla="*/ 4 h 619"/>
                <a:gd name="T8" fmla="*/ 158 w 277"/>
                <a:gd name="T9" fmla="*/ 48 h 619"/>
                <a:gd name="T10" fmla="*/ 179 w 277"/>
                <a:gd name="T11" fmla="*/ 43 h 619"/>
                <a:gd name="T12" fmla="*/ 197 w 277"/>
                <a:gd name="T13" fmla="*/ 31 h 619"/>
                <a:gd name="T14" fmla="*/ 217 w 277"/>
                <a:gd name="T15" fmla="*/ 46 h 619"/>
                <a:gd name="T16" fmla="*/ 190 w 277"/>
                <a:gd name="T17" fmla="*/ 60 h 619"/>
                <a:gd name="T18" fmla="*/ 175 w 277"/>
                <a:gd name="T19" fmla="*/ 86 h 619"/>
                <a:gd name="T20" fmla="*/ 195 w 277"/>
                <a:gd name="T21" fmla="*/ 92 h 619"/>
                <a:gd name="T22" fmla="*/ 195 w 277"/>
                <a:gd name="T23" fmla="*/ 105 h 619"/>
                <a:gd name="T24" fmla="*/ 234 w 277"/>
                <a:gd name="T25" fmla="*/ 332 h 619"/>
                <a:gd name="T26" fmla="*/ 122 w 277"/>
                <a:gd name="T27" fmla="*/ 524 h 619"/>
                <a:gd name="T28" fmla="*/ 14 w 277"/>
                <a:gd name="T29" fmla="*/ 589 h 619"/>
                <a:gd name="T30" fmla="*/ 1 w 277"/>
                <a:gd name="T31" fmla="*/ 606 h 619"/>
                <a:gd name="T32" fmla="*/ 9 w 277"/>
                <a:gd name="T33" fmla="*/ 616 h 619"/>
                <a:gd name="T34" fmla="*/ 262 w 277"/>
                <a:gd name="T35" fmla="*/ 21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7" h="619">
                  <a:moveTo>
                    <a:pt x="262" y="216"/>
                  </a:moveTo>
                  <a:cubicBezTo>
                    <a:pt x="258" y="170"/>
                    <a:pt x="246" y="122"/>
                    <a:pt x="217" y="85"/>
                  </a:cubicBezTo>
                  <a:cubicBezTo>
                    <a:pt x="235" y="74"/>
                    <a:pt x="246" y="50"/>
                    <a:pt x="238" y="28"/>
                  </a:cubicBezTo>
                  <a:cubicBezTo>
                    <a:pt x="232" y="11"/>
                    <a:pt x="216" y="0"/>
                    <a:pt x="197" y="4"/>
                  </a:cubicBezTo>
                  <a:cubicBezTo>
                    <a:pt x="177" y="8"/>
                    <a:pt x="161" y="28"/>
                    <a:pt x="158" y="48"/>
                  </a:cubicBezTo>
                  <a:cubicBezTo>
                    <a:pt x="156" y="68"/>
                    <a:pt x="178" y="56"/>
                    <a:pt x="179" y="43"/>
                  </a:cubicBezTo>
                  <a:cubicBezTo>
                    <a:pt x="181" y="34"/>
                    <a:pt x="189" y="30"/>
                    <a:pt x="197" y="31"/>
                  </a:cubicBezTo>
                  <a:cubicBezTo>
                    <a:pt x="206" y="31"/>
                    <a:pt x="214" y="38"/>
                    <a:pt x="217" y="46"/>
                  </a:cubicBezTo>
                  <a:cubicBezTo>
                    <a:pt x="225" y="65"/>
                    <a:pt x="202" y="67"/>
                    <a:pt x="190" y="60"/>
                  </a:cubicBezTo>
                  <a:cubicBezTo>
                    <a:pt x="179" y="54"/>
                    <a:pt x="164" y="80"/>
                    <a:pt x="175" y="86"/>
                  </a:cubicBezTo>
                  <a:cubicBezTo>
                    <a:pt x="182" y="90"/>
                    <a:pt x="189" y="92"/>
                    <a:pt x="195" y="92"/>
                  </a:cubicBezTo>
                  <a:cubicBezTo>
                    <a:pt x="193" y="97"/>
                    <a:pt x="193" y="102"/>
                    <a:pt x="195" y="105"/>
                  </a:cubicBezTo>
                  <a:cubicBezTo>
                    <a:pt x="246" y="166"/>
                    <a:pt x="249" y="258"/>
                    <a:pt x="234" y="332"/>
                  </a:cubicBezTo>
                  <a:cubicBezTo>
                    <a:pt x="218" y="407"/>
                    <a:pt x="179" y="475"/>
                    <a:pt x="122" y="524"/>
                  </a:cubicBezTo>
                  <a:cubicBezTo>
                    <a:pt x="90" y="552"/>
                    <a:pt x="53" y="574"/>
                    <a:pt x="14" y="589"/>
                  </a:cubicBezTo>
                  <a:cubicBezTo>
                    <a:pt x="7" y="592"/>
                    <a:pt x="2" y="598"/>
                    <a:pt x="1" y="606"/>
                  </a:cubicBezTo>
                  <a:cubicBezTo>
                    <a:pt x="0" y="610"/>
                    <a:pt x="2" y="619"/>
                    <a:pt x="9" y="616"/>
                  </a:cubicBezTo>
                  <a:cubicBezTo>
                    <a:pt x="170" y="554"/>
                    <a:pt x="277" y="389"/>
                    <a:pt x="262" y="216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9" name="Freeform 8"/>
            <p:cNvSpPr>
              <a:spLocks noEditPoints="1"/>
            </p:cNvSpPr>
            <p:nvPr/>
          </p:nvSpPr>
          <p:spPr bwMode="auto">
            <a:xfrm>
              <a:off x="3591" y="2567"/>
              <a:ext cx="426" cy="616"/>
            </a:xfrm>
            <a:custGeom>
              <a:avLst/>
              <a:gdLst>
                <a:gd name="T0" fmla="*/ 336 w 358"/>
                <a:gd name="T1" fmla="*/ 434 h 520"/>
                <a:gd name="T2" fmla="*/ 239 w 358"/>
                <a:gd name="T3" fmla="*/ 463 h 520"/>
                <a:gd name="T4" fmla="*/ 242 w 358"/>
                <a:gd name="T5" fmla="*/ 440 h 520"/>
                <a:gd name="T6" fmla="*/ 244 w 358"/>
                <a:gd name="T7" fmla="*/ 405 h 520"/>
                <a:gd name="T8" fmla="*/ 249 w 358"/>
                <a:gd name="T9" fmla="*/ 339 h 520"/>
                <a:gd name="T10" fmla="*/ 255 w 358"/>
                <a:gd name="T11" fmla="*/ 206 h 520"/>
                <a:gd name="T12" fmla="*/ 251 w 358"/>
                <a:gd name="T13" fmla="*/ 88 h 520"/>
                <a:gd name="T14" fmla="*/ 202 w 358"/>
                <a:gd name="T15" fmla="*/ 11 h 520"/>
                <a:gd name="T16" fmla="*/ 167 w 358"/>
                <a:gd name="T17" fmla="*/ 42 h 520"/>
                <a:gd name="T18" fmla="*/ 142 w 358"/>
                <a:gd name="T19" fmla="*/ 87 h 520"/>
                <a:gd name="T20" fmla="*/ 112 w 358"/>
                <a:gd name="T21" fmla="*/ 199 h 520"/>
                <a:gd name="T22" fmla="*/ 105 w 358"/>
                <a:gd name="T23" fmla="*/ 445 h 520"/>
                <a:gd name="T24" fmla="*/ 54 w 358"/>
                <a:gd name="T25" fmla="*/ 432 h 520"/>
                <a:gd name="T26" fmla="*/ 4 w 358"/>
                <a:gd name="T27" fmla="*/ 474 h 520"/>
                <a:gd name="T28" fmla="*/ 55 w 358"/>
                <a:gd name="T29" fmla="*/ 514 h 520"/>
                <a:gd name="T30" fmla="*/ 129 w 358"/>
                <a:gd name="T31" fmla="*/ 481 h 520"/>
                <a:gd name="T32" fmla="*/ 128 w 358"/>
                <a:gd name="T33" fmla="*/ 459 h 520"/>
                <a:gd name="T34" fmla="*/ 133 w 358"/>
                <a:gd name="T35" fmla="*/ 201 h 520"/>
                <a:gd name="T36" fmla="*/ 165 w 358"/>
                <a:gd name="T37" fmla="*/ 79 h 520"/>
                <a:gd name="T38" fmla="*/ 178 w 358"/>
                <a:gd name="T39" fmla="*/ 58 h 520"/>
                <a:gd name="T40" fmla="*/ 199 w 358"/>
                <a:gd name="T41" fmla="*/ 38 h 520"/>
                <a:gd name="T42" fmla="*/ 227 w 358"/>
                <a:gd name="T43" fmla="*/ 90 h 520"/>
                <a:gd name="T44" fmla="*/ 233 w 358"/>
                <a:gd name="T45" fmla="*/ 218 h 520"/>
                <a:gd name="T46" fmla="*/ 226 w 358"/>
                <a:gd name="T47" fmla="*/ 359 h 520"/>
                <a:gd name="T48" fmla="*/ 221 w 358"/>
                <a:gd name="T49" fmla="*/ 430 h 520"/>
                <a:gd name="T50" fmla="*/ 219 w 358"/>
                <a:gd name="T51" fmla="*/ 465 h 520"/>
                <a:gd name="T52" fmla="*/ 220 w 358"/>
                <a:gd name="T53" fmla="*/ 493 h 520"/>
                <a:gd name="T54" fmla="*/ 261 w 358"/>
                <a:gd name="T55" fmla="*/ 516 h 520"/>
                <a:gd name="T56" fmla="*/ 319 w 358"/>
                <a:gd name="T57" fmla="*/ 514 h 520"/>
                <a:gd name="T58" fmla="*/ 354 w 358"/>
                <a:gd name="T59" fmla="*/ 474 h 520"/>
                <a:gd name="T60" fmla="*/ 336 w 358"/>
                <a:gd name="T61" fmla="*/ 434 h 520"/>
                <a:gd name="T62" fmla="*/ 26 w 358"/>
                <a:gd name="T63" fmla="*/ 470 h 520"/>
                <a:gd name="T64" fmla="*/ 62 w 358"/>
                <a:gd name="T65" fmla="*/ 460 h 520"/>
                <a:gd name="T66" fmla="*/ 99 w 358"/>
                <a:gd name="T67" fmla="*/ 478 h 520"/>
                <a:gd name="T68" fmla="*/ 74 w 358"/>
                <a:gd name="T69" fmla="*/ 486 h 520"/>
                <a:gd name="T70" fmla="*/ 26 w 358"/>
                <a:gd name="T71" fmla="*/ 470 h 520"/>
                <a:gd name="T72" fmla="*/ 291 w 358"/>
                <a:gd name="T73" fmla="*/ 491 h 520"/>
                <a:gd name="T74" fmla="*/ 249 w 358"/>
                <a:gd name="T75" fmla="*/ 481 h 520"/>
                <a:gd name="T76" fmla="*/ 288 w 358"/>
                <a:gd name="T77" fmla="*/ 461 h 520"/>
                <a:gd name="T78" fmla="*/ 334 w 358"/>
                <a:gd name="T79" fmla="*/ 472 h 520"/>
                <a:gd name="T80" fmla="*/ 291 w 358"/>
                <a:gd name="T81" fmla="*/ 491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8" h="520">
                  <a:moveTo>
                    <a:pt x="336" y="434"/>
                  </a:moveTo>
                  <a:cubicBezTo>
                    <a:pt x="304" y="421"/>
                    <a:pt x="265" y="441"/>
                    <a:pt x="239" y="463"/>
                  </a:cubicBezTo>
                  <a:cubicBezTo>
                    <a:pt x="239" y="455"/>
                    <a:pt x="241" y="447"/>
                    <a:pt x="242" y="440"/>
                  </a:cubicBezTo>
                  <a:cubicBezTo>
                    <a:pt x="243" y="428"/>
                    <a:pt x="243" y="417"/>
                    <a:pt x="244" y="405"/>
                  </a:cubicBezTo>
                  <a:cubicBezTo>
                    <a:pt x="246" y="383"/>
                    <a:pt x="247" y="361"/>
                    <a:pt x="249" y="339"/>
                  </a:cubicBezTo>
                  <a:cubicBezTo>
                    <a:pt x="251" y="294"/>
                    <a:pt x="254" y="250"/>
                    <a:pt x="255" y="206"/>
                  </a:cubicBezTo>
                  <a:cubicBezTo>
                    <a:pt x="257" y="166"/>
                    <a:pt x="257" y="127"/>
                    <a:pt x="251" y="88"/>
                  </a:cubicBezTo>
                  <a:cubicBezTo>
                    <a:pt x="247" y="67"/>
                    <a:pt x="237" y="0"/>
                    <a:pt x="202" y="11"/>
                  </a:cubicBezTo>
                  <a:cubicBezTo>
                    <a:pt x="188" y="16"/>
                    <a:pt x="176" y="30"/>
                    <a:pt x="167" y="42"/>
                  </a:cubicBezTo>
                  <a:cubicBezTo>
                    <a:pt x="156" y="56"/>
                    <a:pt x="148" y="71"/>
                    <a:pt x="142" y="87"/>
                  </a:cubicBezTo>
                  <a:cubicBezTo>
                    <a:pt x="127" y="122"/>
                    <a:pt x="119" y="161"/>
                    <a:pt x="112" y="199"/>
                  </a:cubicBezTo>
                  <a:cubicBezTo>
                    <a:pt x="100" y="281"/>
                    <a:pt x="100" y="363"/>
                    <a:pt x="105" y="445"/>
                  </a:cubicBezTo>
                  <a:cubicBezTo>
                    <a:pt x="90" y="436"/>
                    <a:pt x="72" y="430"/>
                    <a:pt x="54" y="432"/>
                  </a:cubicBezTo>
                  <a:cubicBezTo>
                    <a:pt x="31" y="434"/>
                    <a:pt x="7" y="449"/>
                    <a:pt x="4" y="474"/>
                  </a:cubicBezTo>
                  <a:cubicBezTo>
                    <a:pt x="0" y="505"/>
                    <a:pt x="31" y="516"/>
                    <a:pt x="55" y="514"/>
                  </a:cubicBezTo>
                  <a:cubicBezTo>
                    <a:pt x="83" y="512"/>
                    <a:pt x="110" y="502"/>
                    <a:pt x="129" y="481"/>
                  </a:cubicBezTo>
                  <a:cubicBezTo>
                    <a:pt x="136" y="472"/>
                    <a:pt x="134" y="461"/>
                    <a:pt x="128" y="459"/>
                  </a:cubicBezTo>
                  <a:cubicBezTo>
                    <a:pt x="123" y="374"/>
                    <a:pt x="120" y="287"/>
                    <a:pt x="133" y="201"/>
                  </a:cubicBezTo>
                  <a:cubicBezTo>
                    <a:pt x="139" y="160"/>
                    <a:pt x="147" y="116"/>
                    <a:pt x="165" y="79"/>
                  </a:cubicBezTo>
                  <a:cubicBezTo>
                    <a:pt x="169" y="71"/>
                    <a:pt x="173" y="64"/>
                    <a:pt x="178" y="58"/>
                  </a:cubicBezTo>
                  <a:cubicBezTo>
                    <a:pt x="182" y="52"/>
                    <a:pt x="191" y="40"/>
                    <a:pt x="199" y="38"/>
                  </a:cubicBezTo>
                  <a:cubicBezTo>
                    <a:pt x="216" y="34"/>
                    <a:pt x="224" y="79"/>
                    <a:pt x="227" y="90"/>
                  </a:cubicBezTo>
                  <a:cubicBezTo>
                    <a:pt x="236" y="132"/>
                    <a:pt x="235" y="175"/>
                    <a:pt x="233" y="218"/>
                  </a:cubicBezTo>
                  <a:cubicBezTo>
                    <a:pt x="232" y="265"/>
                    <a:pt x="229" y="312"/>
                    <a:pt x="226" y="359"/>
                  </a:cubicBezTo>
                  <a:cubicBezTo>
                    <a:pt x="225" y="383"/>
                    <a:pt x="223" y="407"/>
                    <a:pt x="221" y="430"/>
                  </a:cubicBezTo>
                  <a:cubicBezTo>
                    <a:pt x="221" y="442"/>
                    <a:pt x="220" y="453"/>
                    <a:pt x="219" y="465"/>
                  </a:cubicBezTo>
                  <a:cubicBezTo>
                    <a:pt x="218" y="474"/>
                    <a:pt x="217" y="484"/>
                    <a:pt x="220" y="493"/>
                  </a:cubicBezTo>
                  <a:cubicBezTo>
                    <a:pt x="226" y="508"/>
                    <a:pt x="247" y="513"/>
                    <a:pt x="261" y="516"/>
                  </a:cubicBezTo>
                  <a:cubicBezTo>
                    <a:pt x="280" y="520"/>
                    <a:pt x="301" y="520"/>
                    <a:pt x="319" y="514"/>
                  </a:cubicBezTo>
                  <a:cubicBezTo>
                    <a:pt x="336" y="507"/>
                    <a:pt x="350" y="492"/>
                    <a:pt x="354" y="474"/>
                  </a:cubicBezTo>
                  <a:cubicBezTo>
                    <a:pt x="358" y="457"/>
                    <a:pt x="353" y="441"/>
                    <a:pt x="336" y="434"/>
                  </a:cubicBezTo>
                  <a:close/>
                  <a:moveTo>
                    <a:pt x="26" y="470"/>
                  </a:moveTo>
                  <a:cubicBezTo>
                    <a:pt x="25" y="458"/>
                    <a:pt x="54" y="459"/>
                    <a:pt x="62" y="460"/>
                  </a:cubicBezTo>
                  <a:cubicBezTo>
                    <a:pt x="76" y="462"/>
                    <a:pt x="88" y="469"/>
                    <a:pt x="99" y="478"/>
                  </a:cubicBezTo>
                  <a:cubicBezTo>
                    <a:pt x="91" y="482"/>
                    <a:pt x="82" y="484"/>
                    <a:pt x="74" y="486"/>
                  </a:cubicBezTo>
                  <a:cubicBezTo>
                    <a:pt x="62" y="488"/>
                    <a:pt x="27" y="490"/>
                    <a:pt x="26" y="470"/>
                  </a:cubicBezTo>
                  <a:close/>
                  <a:moveTo>
                    <a:pt x="291" y="491"/>
                  </a:moveTo>
                  <a:cubicBezTo>
                    <a:pt x="281" y="490"/>
                    <a:pt x="260" y="489"/>
                    <a:pt x="249" y="481"/>
                  </a:cubicBezTo>
                  <a:cubicBezTo>
                    <a:pt x="260" y="472"/>
                    <a:pt x="273" y="465"/>
                    <a:pt x="288" y="461"/>
                  </a:cubicBezTo>
                  <a:cubicBezTo>
                    <a:pt x="301" y="458"/>
                    <a:pt x="329" y="454"/>
                    <a:pt x="334" y="472"/>
                  </a:cubicBezTo>
                  <a:cubicBezTo>
                    <a:pt x="338" y="491"/>
                    <a:pt x="302" y="491"/>
                    <a:pt x="291" y="49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0" name="Freeform 9"/>
            <p:cNvSpPr/>
            <p:nvPr/>
          </p:nvSpPr>
          <p:spPr bwMode="auto">
            <a:xfrm>
              <a:off x="3721" y="1859"/>
              <a:ext cx="215" cy="109"/>
            </a:xfrm>
            <a:custGeom>
              <a:avLst/>
              <a:gdLst>
                <a:gd name="T0" fmla="*/ 170 w 181"/>
                <a:gd name="T1" fmla="*/ 3 h 92"/>
                <a:gd name="T2" fmla="*/ 159 w 181"/>
                <a:gd name="T3" fmla="*/ 21 h 92"/>
                <a:gd name="T4" fmla="*/ 94 w 181"/>
                <a:gd name="T5" fmla="*/ 58 h 92"/>
                <a:gd name="T6" fmla="*/ 25 w 181"/>
                <a:gd name="T7" fmla="*/ 26 h 92"/>
                <a:gd name="T8" fmla="*/ 6 w 181"/>
                <a:gd name="T9" fmla="*/ 49 h 92"/>
                <a:gd name="T10" fmla="*/ 110 w 181"/>
                <a:gd name="T11" fmla="*/ 81 h 92"/>
                <a:gd name="T12" fmla="*/ 181 w 181"/>
                <a:gd name="T13" fmla="*/ 9 h 92"/>
                <a:gd name="T14" fmla="*/ 170 w 181"/>
                <a:gd name="T15" fmla="*/ 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1" h="92">
                  <a:moveTo>
                    <a:pt x="170" y="3"/>
                  </a:moveTo>
                  <a:cubicBezTo>
                    <a:pt x="163" y="6"/>
                    <a:pt x="159" y="14"/>
                    <a:pt x="159" y="21"/>
                  </a:cubicBezTo>
                  <a:cubicBezTo>
                    <a:pt x="158" y="46"/>
                    <a:pt x="113" y="56"/>
                    <a:pt x="94" y="58"/>
                  </a:cubicBezTo>
                  <a:cubicBezTo>
                    <a:pt x="67" y="59"/>
                    <a:pt x="41" y="49"/>
                    <a:pt x="25" y="26"/>
                  </a:cubicBezTo>
                  <a:cubicBezTo>
                    <a:pt x="17" y="15"/>
                    <a:pt x="0" y="39"/>
                    <a:pt x="6" y="49"/>
                  </a:cubicBezTo>
                  <a:cubicBezTo>
                    <a:pt x="30" y="82"/>
                    <a:pt x="72" y="92"/>
                    <a:pt x="110" y="81"/>
                  </a:cubicBezTo>
                  <a:cubicBezTo>
                    <a:pt x="144" y="72"/>
                    <a:pt x="180" y="48"/>
                    <a:pt x="181" y="9"/>
                  </a:cubicBezTo>
                  <a:cubicBezTo>
                    <a:pt x="181" y="2"/>
                    <a:pt x="175" y="0"/>
                    <a:pt x="170" y="3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5" name="Freeform 10"/>
            <p:cNvSpPr/>
            <p:nvPr/>
          </p:nvSpPr>
          <p:spPr bwMode="auto">
            <a:xfrm>
              <a:off x="3763" y="1760"/>
              <a:ext cx="60" cy="93"/>
            </a:xfrm>
            <a:custGeom>
              <a:avLst/>
              <a:gdLst>
                <a:gd name="T0" fmla="*/ 40 w 50"/>
                <a:gd name="T1" fmla="*/ 45 h 78"/>
                <a:gd name="T2" fmla="*/ 32 w 50"/>
                <a:gd name="T3" fmla="*/ 34 h 78"/>
                <a:gd name="T4" fmla="*/ 32 w 50"/>
                <a:gd name="T5" fmla="*/ 29 h 78"/>
                <a:gd name="T6" fmla="*/ 43 w 50"/>
                <a:gd name="T7" fmla="*/ 11 h 78"/>
                <a:gd name="T8" fmla="*/ 32 w 50"/>
                <a:gd name="T9" fmla="*/ 4 h 78"/>
                <a:gd name="T10" fmla="*/ 25 w 50"/>
                <a:gd name="T11" fmla="*/ 71 h 78"/>
                <a:gd name="T12" fmla="*/ 40 w 50"/>
                <a:gd name="T13" fmla="*/ 4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78">
                  <a:moveTo>
                    <a:pt x="40" y="45"/>
                  </a:moveTo>
                  <a:cubicBezTo>
                    <a:pt x="36" y="43"/>
                    <a:pt x="33" y="39"/>
                    <a:pt x="32" y="34"/>
                  </a:cubicBezTo>
                  <a:cubicBezTo>
                    <a:pt x="32" y="32"/>
                    <a:pt x="32" y="29"/>
                    <a:pt x="32" y="29"/>
                  </a:cubicBezTo>
                  <a:cubicBezTo>
                    <a:pt x="38" y="25"/>
                    <a:pt x="43" y="18"/>
                    <a:pt x="43" y="11"/>
                  </a:cubicBezTo>
                  <a:cubicBezTo>
                    <a:pt x="43" y="5"/>
                    <a:pt x="37" y="0"/>
                    <a:pt x="32" y="4"/>
                  </a:cubicBezTo>
                  <a:cubicBezTo>
                    <a:pt x="11" y="18"/>
                    <a:pt x="0" y="55"/>
                    <a:pt x="25" y="71"/>
                  </a:cubicBezTo>
                  <a:cubicBezTo>
                    <a:pt x="35" y="78"/>
                    <a:pt x="50" y="52"/>
                    <a:pt x="40" y="45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6" name="Freeform 11"/>
            <p:cNvSpPr/>
            <p:nvPr/>
          </p:nvSpPr>
          <p:spPr bwMode="auto">
            <a:xfrm>
              <a:off x="3848" y="1759"/>
              <a:ext cx="53" cy="89"/>
            </a:xfrm>
            <a:custGeom>
              <a:avLst/>
              <a:gdLst>
                <a:gd name="T0" fmla="*/ 34 w 45"/>
                <a:gd name="T1" fmla="*/ 28 h 75"/>
                <a:gd name="T2" fmla="*/ 45 w 45"/>
                <a:gd name="T3" fmla="*/ 9 h 75"/>
                <a:gd name="T4" fmla="*/ 34 w 45"/>
                <a:gd name="T5" fmla="*/ 3 h 75"/>
                <a:gd name="T6" fmla="*/ 15 w 45"/>
                <a:gd name="T7" fmla="*/ 64 h 75"/>
                <a:gd name="T8" fmla="*/ 33 w 45"/>
                <a:gd name="T9" fmla="*/ 41 h 75"/>
                <a:gd name="T10" fmla="*/ 30 w 45"/>
                <a:gd name="T11" fmla="*/ 31 h 75"/>
                <a:gd name="T12" fmla="*/ 31 w 45"/>
                <a:gd name="T13" fmla="*/ 29 h 75"/>
                <a:gd name="T14" fmla="*/ 34 w 45"/>
                <a:gd name="T15" fmla="*/ 2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75">
                  <a:moveTo>
                    <a:pt x="34" y="28"/>
                  </a:moveTo>
                  <a:cubicBezTo>
                    <a:pt x="40" y="25"/>
                    <a:pt x="45" y="16"/>
                    <a:pt x="45" y="9"/>
                  </a:cubicBezTo>
                  <a:cubicBezTo>
                    <a:pt x="44" y="2"/>
                    <a:pt x="39" y="0"/>
                    <a:pt x="34" y="3"/>
                  </a:cubicBezTo>
                  <a:cubicBezTo>
                    <a:pt x="12" y="12"/>
                    <a:pt x="0" y="45"/>
                    <a:pt x="15" y="64"/>
                  </a:cubicBezTo>
                  <a:cubicBezTo>
                    <a:pt x="22" y="75"/>
                    <a:pt x="40" y="51"/>
                    <a:pt x="33" y="41"/>
                  </a:cubicBezTo>
                  <a:cubicBezTo>
                    <a:pt x="31" y="38"/>
                    <a:pt x="30" y="35"/>
                    <a:pt x="30" y="31"/>
                  </a:cubicBezTo>
                  <a:cubicBezTo>
                    <a:pt x="30" y="30"/>
                    <a:pt x="30" y="30"/>
                    <a:pt x="31" y="29"/>
                  </a:cubicBezTo>
                  <a:cubicBezTo>
                    <a:pt x="30" y="30"/>
                    <a:pt x="34" y="28"/>
                    <a:pt x="34" y="2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37" name="Freeform 21"/>
          <p:cNvSpPr/>
          <p:nvPr/>
        </p:nvSpPr>
        <p:spPr bwMode="auto">
          <a:xfrm>
            <a:off x="4223385" y="2114550"/>
            <a:ext cx="5040313" cy="169863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4A67AA"/>
          </a:solidFill>
          <a:ln>
            <a:solidFill>
              <a:schemeClr val="accent1"/>
            </a:solidFill>
          </a:ln>
        </p:spPr>
        <p:txBody>
          <a:bodyPr vert="horz" wrap="square" lIns="68580" tIns="34290" rIns="68580" bIns="34290" numCol="1" anchor="t" anchorCtr="0" compatLnSpc="1"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8" name="Freeform 21"/>
          <p:cNvSpPr/>
          <p:nvPr/>
        </p:nvSpPr>
        <p:spPr bwMode="auto">
          <a:xfrm>
            <a:off x="4223385" y="3165475"/>
            <a:ext cx="5040313" cy="161925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4A67AA"/>
          </a:solidFill>
          <a:ln>
            <a:solidFill>
              <a:schemeClr val="accent1"/>
            </a:solidFill>
          </a:ln>
        </p:spPr>
        <p:txBody>
          <a:bodyPr vert="horz" wrap="square" lIns="68580" tIns="34290" rIns="68580" bIns="34290" numCol="1" anchor="t" anchorCtr="0" compatLnSpc="1"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9" name="Freeform 21"/>
          <p:cNvSpPr/>
          <p:nvPr/>
        </p:nvSpPr>
        <p:spPr bwMode="auto">
          <a:xfrm>
            <a:off x="4223385" y="4213225"/>
            <a:ext cx="5040313" cy="179388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4A67AA"/>
          </a:solidFill>
          <a:ln>
            <a:solidFill>
              <a:schemeClr val="accent1"/>
            </a:solidFill>
          </a:ln>
        </p:spPr>
        <p:txBody>
          <a:bodyPr vert="horz" wrap="square" lIns="68580" tIns="34290" rIns="68580" bIns="34290" numCol="1" anchor="t" anchorCtr="0" compatLnSpc="1"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4217829" y="1427480"/>
            <a:ext cx="533400" cy="530225"/>
          </a:xfrm>
          <a:prstGeom prst="roundRect">
            <a:avLst/>
          </a:prstGeom>
          <a:noFill/>
          <a:ln w="28575" cap="flat" cmpd="sng" algn="ctr">
            <a:solidFill>
              <a:schemeClr val="accent1"/>
            </a:solidFill>
            <a:prstDash val="dash"/>
          </a:ln>
          <a:effectLst/>
        </p:spPr>
        <p:txBody>
          <a:bodyPr lIns="68580" tIns="34290" rIns="68580" bIns="34290"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4217829" y="2473801"/>
            <a:ext cx="533400" cy="530225"/>
          </a:xfrm>
          <a:prstGeom prst="roundRect">
            <a:avLst/>
          </a:prstGeom>
          <a:noFill/>
          <a:ln w="28575" cap="flat" cmpd="sng" algn="ctr">
            <a:solidFill>
              <a:schemeClr val="accent1"/>
            </a:solidFill>
            <a:prstDash val="dash"/>
          </a:ln>
          <a:effectLst/>
        </p:spPr>
        <p:txBody>
          <a:bodyPr lIns="68580" tIns="34290" rIns="68580" bIns="34290"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4217829" y="3517424"/>
            <a:ext cx="533400" cy="531813"/>
          </a:xfrm>
          <a:prstGeom prst="roundRect">
            <a:avLst/>
          </a:prstGeom>
          <a:noFill/>
          <a:ln w="28575" cap="flat" cmpd="sng" algn="ctr">
            <a:solidFill>
              <a:schemeClr val="accent1"/>
            </a:solidFill>
            <a:prstDash val="dash"/>
          </a:ln>
          <a:effectLst/>
        </p:spPr>
        <p:txBody>
          <a:bodyPr lIns="68580" tIns="34290" rIns="68580" bIns="34290"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4" name="Freeform 21"/>
          <p:cNvSpPr/>
          <p:nvPr/>
        </p:nvSpPr>
        <p:spPr bwMode="auto">
          <a:xfrm>
            <a:off x="4223385" y="5287963"/>
            <a:ext cx="5040313" cy="169863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4A67AA"/>
          </a:solidFill>
          <a:ln>
            <a:solidFill>
              <a:schemeClr val="accent1"/>
            </a:solidFill>
          </a:ln>
        </p:spPr>
        <p:txBody>
          <a:bodyPr vert="horz" wrap="square" lIns="68580" tIns="34290" rIns="68580" bIns="34290" numCol="1" anchor="t" anchorCtr="0" compatLnSpc="1"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65" name="Freeform 21"/>
          <p:cNvSpPr/>
          <p:nvPr/>
        </p:nvSpPr>
        <p:spPr bwMode="auto">
          <a:xfrm>
            <a:off x="4223385" y="6350000"/>
            <a:ext cx="5040313" cy="160338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4A67AA"/>
          </a:solidFill>
          <a:ln>
            <a:solidFill>
              <a:schemeClr val="accent1"/>
            </a:solidFill>
          </a:ln>
        </p:spPr>
        <p:txBody>
          <a:bodyPr vert="horz" wrap="square" lIns="68580" tIns="34290" rIns="68580" bIns="34290" numCol="1" anchor="t" anchorCtr="0" compatLnSpc="1"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67" name="圆角矩形 166"/>
          <p:cNvSpPr/>
          <p:nvPr/>
        </p:nvSpPr>
        <p:spPr>
          <a:xfrm>
            <a:off x="4217829" y="4587399"/>
            <a:ext cx="533400" cy="531813"/>
          </a:xfrm>
          <a:prstGeom prst="roundRect">
            <a:avLst/>
          </a:prstGeom>
          <a:noFill/>
          <a:ln w="28575" cap="flat" cmpd="sng" algn="ctr">
            <a:solidFill>
              <a:schemeClr val="accent1"/>
            </a:solidFill>
            <a:prstDash val="dash"/>
          </a:ln>
          <a:effectLst/>
        </p:spPr>
        <p:txBody>
          <a:bodyPr lIns="68580" tIns="34290" rIns="68580" bIns="34290"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8" name="圆角矩形 167"/>
          <p:cNvSpPr/>
          <p:nvPr/>
        </p:nvSpPr>
        <p:spPr>
          <a:xfrm>
            <a:off x="4217829" y="5653088"/>
            <a:ext cx="533400" cy="531813"/>
          </a:xfrm>
          <a:prstGeom prst="roundRect">
            <a:avLst/>
          </a:prstGeom>
          <a:noFill/>
          <a:ln w="28575" cap="flat" cmpd="sng" algn="ctr">
            <a:solidFill>
              <a:schemeClr val="accent1"/>
            </a:solidFill>
            <a:prstDash val="dash"/>
          </a:ln>
          <a:effectLst/>
        </p:spPr>
        <p:txBody>
          <a:bodyPr lIns="68580" tIns="34290" rIns="68580" bIns="34290"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053" name="Text Placeholder 5"/>
          <p:cNvSpPr txBox="1"/>
          <p:nvPr/>
        </p:nvSpPr>
        <p:spPr>
          <a:xfrm>
            <a:off x="4316254" y="1495743"/>
            <a:ext cx="336550" cy="39370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ctr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en-US" altLang="zh-CN" sz="2000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1</a:t>
            </a:r>
            <a:endParaRPr lang="en-US" altLang="zh-CN" sz="2000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4054" name="Text Placeholder 5"/>
          <p:cNvSpPr txBox="1"/>
          <p:nvPr/>
        </p:nvSpPr>
        <p:spPr>
          <a:xfrm>
            <a:off x="4316254" y="2542064"/>
            <a:ext cx="336550" cy="39370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ctr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2</a:t>
            </a:r>
            <a:endParaRPr lang="zh-CN" altLang="zh-CN" sz="2000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4055" name="Text Placeholder 5"/>
          <p:cNvSpPr txBox="1"/>
          <p:nvPr/>
        </p:nvSpPr>
        <p:spPr>
          <a:xfrm>
            <a:off x="4292442" y="5721350"/>
            <a:ext cx="384175" cy="39370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ctr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en-US" altLang="zh-CN" sz="2000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5</a:t>
            </a:r>
            <a:endParaRPr lang="en-US" altLang="zh-CN" sz="2000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4056" name="Text Placeholder 5"/>
          <p:cNvSpPr txBox="1"/>
          <p:nvPr/>
        </p:nvSpPr>
        <p:spPr>
          <a:xfrm>
            <a:off x="4959985" y="5721350"/>
            <a:ext cx="2882900" cy="39370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力求有一定的社会地位。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4057" name="Text Placeholder 5"/>
          <p:cNvSpPr txBox="1"/>
          <p:nvPr/>
        </p:nvSpPr>
        <p:spPr>
          <a:xfrm>
            <a:off x="4959985" y="4657249"/>
            <a:ext cx="2489200" cy="392113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注重单位的发展前景。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4058" name="Text Placeholder 5"/>
          <p:cNvSpPr txBox="1"/>
          <p:nvPr/>
        </p:nvSpPr>
        <p:spPr>
          <a:xfrm>
            <a:off x="4959985" y="1515110"/>
            <a:ext cx="4827270" cy="35496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17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首先注意能否发挥个人的才能和施展特长。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4059" name="Text Placeholder 5"/>
          <p:cNvSpPr txBox="1"/>
          <p:nvPr/>
        </p:nvSpPr>
        <p:spPr>
          <a:xfrm>
            <a:off x="4959985" y="3586480"/>
            <a:ext cx="2489200" cy="39370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挑选单位的地域位置。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4060" name="Text Placeholder 5"/>
          <p:cNvSpPr txBox="1"/>
          <p:nvPr/>
        </p:nvSpPr>
        <p:spPr>
          <a:xfrm>
            <a:off x="4959985" y="2542858"/>
            <a:ext cx="3916363" cy="392112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越来越重视经济利益。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4061" name="Text Placeholder 5"/>
          <p:cNvSpPr txBox="1"/>
          <p:nvPr/>
        </p:nvSpPr>
        <p:spPr>
          <a:xfrm>
            <a:off x="4310698" y="3586480"/>
            <a:ext cx="347662" cy="39370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ctr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en-US" altLang="zh-CN" sz="2000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3</a:t>
            </a:r>
            <a:endParaRPr lang="en-US" altLang="zh-CN" sz="2000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4062" name="Text Placeholder 5"/>
          <p:cNvSpPr txBox="1"/>
          <p:nvPr/>
        </p:nvSpPr>
        <p:spPr>
          <a:xfrm>
            <a:off x="4286885" y="4656455"/>
            <a:ext cx="395288" cy="39370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ctr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en-US" altLang="zh-CN" sz="2000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4</a:t>
            </a:r>
            <a:endParaRPr lang="en-US" altLang="zh-CN" sz="2000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</p:spTree>
  </p:cSld>
  <p:clrMapOvr>
    <a:masterClrMapping/>
  </p:clrMapOvr>
  <p:transition spd="slow">
    <p:spli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6081" name="组合 13"/>
          <p:cNvGrpSpPr/>
          <p:nvPr/>
        </p:nvGrpSpPr>
        <p:grpSpPr>
          <a:xfrm>
            <a:off x="673100" y="488950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46088" name="文本框 5"/>
          <p:cNvSpPr txBox="1"/>
          <p:nvPr/>
        </p:nvSpPr>
        <p:spPr>
          <a:xfrm>
            <a:off x="819150" y="642938"/>
            <a:ext cx="385763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04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46089" name="文本框 5"/>
          <p:cNvSpPr txBox="1"/>
          <p:nvPr/>
        </p:nvSpPr>
        <p:spPr>
          <a:xfrm>
            <a:off x="1576388" y="579438"/>
            <a:ext cx="232537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择业渠道多元化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Freeform 19"/>
          <p:cNvSpPr>
            <a:spLocks noEditPoints="1"/>
          </p:cNvSpPr>
          <p:nvPr/>
        </p:nvSpPr>
        <p:spPr bwMode="auto">
          <a:xfrm>
            <a:off x="4056063" y="1998663"/>
            <a:ext cx="4079875" cy="3670300"/>
          </a:xfrm>
          <a:custGeom>
            <a:avLst/>
            <a:gdLst>
              <a:gd name="T0" fmla="*/ 233 w 747"/>
              <a:gd name="T1" fmla="*/ 0 h 672"/>
              <a:gd name="T2" fmla="*/ 306 w 747"/>
              <a:gd name="T3" fmla="*/ 37 h 672"/>
              <a:gd name="T4" fmla="*/ 374 w 747"/>
              <a:gd name="T5" fmla="*/ 66 h 672"/>
              <a:gd name="T6" fmla="*/ 444 w 747"/>
              <a:gd name="T7" fmla="*/ 33 h 672"/>
              <a:gd name="T8" fmla="*/ 514 w 747"/>
              <a:gd name="T9" fmla="*/ 0 h 672"/>
              <a:gd name="T10" fmla="*/ 606 w 747"/>
              <a:gd name="T11" fmla="*/ 92 h 672"/>
              <a:gd name="T12" fmla="*/ 601 w 747"/>
              <a:gd name="T13" fmla="*/ 122 h 672"/>
              <a:gd name="T14" fmla="*/ 594 w 747"/>
              <a:gd name="T15" fmla="*/ 154 h 672"/>
              <a:gd name="T16" fmla="*/ 643 w 747"/>
              <a:gd name="T17" fmla="*/ 237 h 672"/>
              <a:gd name="T18" fmla="*/ 681 w 747"/>
              <a:gd name="T19" fmla="*/ 248 h 672"/>
              <a:gd name="T20" fmla="*/ 747 w 747"/>
              <a:gd name="T21" fmla="*/ 336 h 672"/>
              <a:gd name="T22" fmla="*/ 679 w 747"/>
              <a:gd name="T23" fmla="*/ 424 h 672"/>
              <a:gd name="T24" fmla="*/ 644 w 747"/>
              <a:gd name="T25" fmla="*/ 434 h 672"/>
              <a:gd name="T26" fmla="*/ 594 w 747"/>
              <a:gd name="T27" fmla="*/ 517 h 672"/>
              <a:gd name="T28" fmla="*/ 602 w 747"/>
              <a:gd name="T29" fmla="*/ 552 h 672"/>
              <a:gd name="T30" fmla="*/ 606 w 747"/>
              <a:gd name="T31" fmla="*/ 580 h 672"/>
              <a:gd name="T32" fmla="*/ 514 w 747"/>
              <a:gd name="T33" fmla="*/ 672 h 672"/>
              <a:gd name="T34" fmla="*/ 449 w 747"/>
              <a:gd name="T35" fmla="*/ 644 h 672"/>
              <a:gd name="T36" fmla="*/ 422 w 747"/>
              <a:gd name="T37" fmla="*/ 620 h 672"/>
              <a:gd name="T38" fmla="*/ 373 w 747"/>
              <a:gd name="T39" fmla="*/ 606 h 672"/>
              <a:gd name="T40" fmla="*/ 323 w 747"/>
              <a:gd name="T41" fmla="*/ 621 h 672"/>
              <a:gd name="T42" fmla="*/ 284 w 747"/>
              <a:gd name="T43" fmla="*/ 655 h 672"/>
              <a:gd name="T44" fmla="*/ 233 w 747"/>
              <a:gd name="T45" fmla="*/ 672 h 672"/>
              <a:gd name="T46" fmla="*/ 141 w 747"/>
              <a:gd name="T47" fmla="*/ 580 h 672"/>
              <a:gd name="T48" fmla="*/ 146 w 747"/>
              <a:gd name="T49" fmla="*/ 551 h 672"/>
              <a:gd name="T50" fmla="*/ 152 w 747"/>
              <a:gd name="T51" fmla="*/ 528 h 672"/>
              <a:gd name="T52" fmla="*/ 153 w 747"/>
              <a:gd name="T53" fmla="*/ 519 h 672"/>
              <a:gd name="T54" fmla="*/ 69 w 747"/>
              <a:gd name="T55" fmla="*/ 425 h 672"/>
              <a:gd name="T56" fmla="*/ 0 w 747"/>
              <a:gd name="T57" fmla="*/ 336 h 672"/>
              <a:gd name="T58" fmla="*/ 74 w 747"/>
              <a:gd name="T59" fmla="*/ 246 h 672"/>
              <a:gd name="T60" fmla="*/ 153 w 747"/>
              <a:gd name="T61" fmla="*/ 153 h 672"/>
              <a:gd name="T62" fmla="*/ 147 w 747"/>
              <a:gd name="T63" fmla="*/ 124 h 672"/>
              <a:gd name="T64" fmla="*/ 141 w 747"/>
              <a:gd name="T65" fmla="*/ 92 h 672"/>
              <a:gd name="T66" fmla="*/ 233 w 747"/>
              <a:gd name="T67" fmla="*/ 0 h 672"/>
              <a:gd name="T68" fmla="*/ 180 w 747"/>
              <a:gd name="T69" fmla="*/ 310 h 672"/>
              <a:gd name="T70" fmla="*/ 184 w 747"/>
              <a:gd name="T71" fmla="*/ 336 h 672"/>
              <a:gd name="T72" fmla="*/ 180 w 747"/>
              <a:gd name="T73" fmla="*/ 364 h 672"/>
              <a:gd name="T74" fmla="*/ 220 w 747"/>
              <a:gd name="T75" fmla="*/ 482 h 672"/>
              <a:gd name="T76" fmla="*/ 247 w 747"/>
              <a:gd name="T77" fmla="*/ 490 h 672"/>
              <a:gd name="T78" fmla="*/ 278 w 747"/>
              <a:gd name="T79" fmla="*/ 500 h 672"/>
              <a:gd name="T80" fmla="*/ 304 w 747"/>
              <a:gd name="T81" fmla="*/ 524 h 672"/>
              <a:gd name="T82" fmla="*/ 319 w 747"/>
              <a:gd name="T83" fmla="*/ 538 h 672"/>
              <a:gd name="T84" fmla="*/ 373 w 747"/>
              <a:gd name="T85" fmla="*/ 555 h 672"/>
              <a:gd name="T86" fmla="*/ 429 w 747"/>
              <a:gd name="T87" fmla="*/ 537 h 672"/>
              <a:gd name="T88" fmla="*/ 445 w 747"/>
              <a:gd name="T89" fmla="*/ 521 h 672"/>
              <a:gd name="T90" fmla="*/ 470 w 747"/>
              <a:gd name="T91" fmla="*/ 500 h 672"/>
              <a:gd name="T92" fmla="*/ 503 w 747"/>
              <a:gd name="T93" fmla="*/ 490 h 672"/>
              <a:gd name="T94" fmla="*/ 523 w 747"/>
              <a:gd name="T95" fmla="*/ 484 h 672"/>
              <a:gd name="T96" fmla="*/ 576 w 747"/>
              <a:gd name="T97" fmla="*/ 398 h 672"/>
              <a:gd name="T98" fmla="*/ 569 w 747"/>
              <a:gd name="T99" fmla="*/ 368 h 672"/>
              <a:gd name="T100" fmla="*/ 563 w 747"/>
              <a:gd name="T101" fmla="*/ 336 h 672"/>
              <a:gd name="T102" fmla="*/ 569 w 747"/>
              <a:gd name="T103" fmla="*/ 304 h 672"/>
              <a:gd name="T104" fmla="*/ 575 w 747"/>
              <a:gd name="T105" fmla="*/ 274 h 672"/>
              <a:gd name="T106" fmla="*/ 524 w 747"/>
              <a:gd name="T107" fmla="*/ 190 h 672"/>
              <a:gd name="T108" fmla="*/ 500 w 747"/>
              <a:gd name="T109" fmla="*/ 182 h 672"/>
              <a:gd name="T110" fmla="*/ 472 w 747"/>
              <a:gd name="T111" fmla="*/ 173 h 672"/>
              <a:gd name="T112" fmla="*/ 445 w 747"/>
              <a:gd name="T113" fmla="*/ 152 h 672"/>
              <a:gd name="T114" fmla="*/ 374 w 747"/>
              <a:gd name="T115" fmla="*/ 119 h 672"/>
              <a:gd name="T116" fmla="*/ 302 w 747"/>
              <a:gd name="T117" fmla="*/ 152 h 672"/>
              <a:gd name="T118" fmla="*/ 253 w 747"/>
              <a:gd name="T119" fmla="*/ 182 h 672"/>
              <a:gd name="T120" fmla="*/ 173 w 747"/>
              <a:gd name="T121" fmla="*/ 275 h 672"/>
              <a:gd name="T122" fmla="*/ 180 w 747"/>
              <a:gd name="T123" fmla="*/ 310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47" h="672">
                <a:moveTo>
                  <a:pt x="233" y="0"/>
                </a:moveTo>
                <a:cubicBezTo>
                  <a:pt x="262" y="0"/>
                  <a:pt x="289" y="14"/>
                  <a:pt x="306" y="37"/>
                </a:cubicBezTo>
                <a:cubicBezTo>
                  <a:pt x="321" y="57"/>
                  <a:pt x="349" y="66"/>
                  <a:pt x="374" y="66"/>
                </a:cubicBezTo>
                <a:cubicBezTo>
                  <a:pt x="402" y="66"/>
                  <a:pt x="426" y="55"/>
                  <a:pt x="444" y="33"/>
                </a:cubicBezTo>
                <a:cubicBezTo>
                  <a:pt x="461" y="12"/>
                  <a:pt x="487" y="0"/>
                  <a:pt x="514" y="0"/>
                </a:cubicBezTo>
                <a:cubicBezTo>
                  <a:pt x="565" y="0"/>
                  <a:pt x="606" y="41"/>
                  <a:pt x="606" y="92"/>
                </a:cubicBezTo>
                <a:cubicBezTo>
                  <a:pt x="606" y="103"/>
                  <a:pt x="604" y="112"/>
                  <a:pt x="601" y="122"/>
                </a:cubicBezTo>
                <a:cubicBezTo>
                  <a:pt x="598" y="133"/>
                  <a:pt x="594" y="143"/>
                  <a:pt x="594" y="154"/>
                </a:cubicBezTo>
                <a:cubicBezTo>
                  <a:pt x="594" y="189"/>
                  <a:pt x="613" y="220"/>
                  <a:pt x="643" y="237"/>
                </a:cubicBezTo>
                <a:cubicBezTo>
                  <a:pt x="655" y="244"/>
                  <a:pt x="669" y="244"/>
                  <a:pt x="681" y="248"/>
                </a:cubicBezTo>
                <a:cubicBezTo>
                  <a:pt x="720" y="259"/>
                  <a:pt x="747" y="295"/>
                  <a:pt x="747" y="336"/>
                </a:cubicBezTo>
                <a:cubicBezTo>
                  <a:pt x="747" y="377"/>
                  <a:pt x="719" y="414"/>
                  <a:pt x="679" y="424"/>
                </a:cubicBezTo>
                <a:cubicBezTo>
                  <a:pt x="667" y="428"/>
                  <a:pt x="655" y="428"/>
                  <a:pt x="644" y="434"/>
                </a:cubicBezTo>
                <a:cubicBezTo>
                  <a:pt x="613" y="450"/>
                  <a:pt x="594" y="482"/>
                  <a:pt x="594" y="517"/>
                </a:cubicBezTo>
                <a:cubicBezTo>
                  <a:pt x="594" y="529"/>
                  <a:pt x="598" y="541"/>
                  <a:pt x="602" y="552"/>
                </a:cubicBezTo>
                <a:cubicBezTo>
                  <a:pt x="604" y="561"/>
                  <a:pt x="606" y="570"/>
                  <a:pt x="606" y="580"/>
                </a:cubicBezTo>
                <a:cubicBezTo>
                  <a:pt x="606" y="631"/>
                  <a:pt x="565" y="672"/>
                  <a:pt x="514" y="672"/>
                </a:cubicBezTo>
                <a:cubicBezTo>
                  <a:pt x="490" y="672"/>
                  <a:pt x="466" y="662"/>
                  <a:pt x="449" y="644"/>
                </a:cubicBezTo>
                <a:cubicBezTo>
                  <a:pt x="440" y="635"/>
                  <a:pt x="433" y="626"/>
                  <a:pt x="422" y="620"/>
                </a:cubicBezTo>
                <a:cubicBezTo>
                  <a:pt x="407" y="611"/>
                  <a:pt x="390" y="606"/>
                  <a:pt x="373" y="606"/>
                </a:cubicBezTo>
                <a:cubicBezTo>
                  <a:pt x="355" y="606"/>
                  <a:pt x="338" y="611"/>
                  <a:pt x="323" y="621"/>
                </a:cubicBezTo>
                <a:cubicBezTo>
                  <a:pt x="308" y="630"/>
                  <a:pt x="297" y="644"/>
                  <a:pt x="284" y="655"/>
                </a:cubicBezTo>
                <a:cubicBezTo>
                  <a:pt x="268" y="667"/>
                  <a:pt x="253" y="672"/>
                  <a:pt x="233" y="672"/>
                </a:cubicBezTo>
                <a:cubicBezTo>
                  <a:pt x="182" y="672"/>
                  <a:pt x="141" y="631"/>
                  <a:pt x="141" y="580"/>
                </a:cubicBezTo>
                <a:cubicBezTo>
                  <a:pt x="141" y="570"/>
                  <a:pt x="144" y="561"/>
                  <a:pt x="146" y="551"/>
                </a:cubicBezTo>
                <a:cubicBezTo>
                  <a:pt x="149" y="543"/>
                  <a:pt x="151" y="536"/>
                  <a:pt x="152" y="528"/>
                </a:cubicBezTo>
                <a:cubicBezTo>
                  <a:pt x="152" y="525"/>
                  <a:pt x="153" y="522"/>
                  <a:pt x="153" y="519"/>
                </a:cubicBezTo>
                <a:cubicBezTo>
                  <a:pt x="153" y="466"/>
                  <a:pt x="117" y="437"/>
                  <a:pt x="69" y="425"/>
                </a:cubicBezTo>
                <a:cubicBezTo>
                  <a:pt x="29" y="414"/>
                  <a:pt x="0" y="378"/>
                  <a:pt x="0" y="336"/>
                </a:cubicBezTo>
                <a:cubicBezTo>
                  <a:pt x="0" y="292"/>
                  <a:pt x="31" y="254"/>
                  <a:pt x="74" y="246"/>
                </a:cubicBezTo>
                <a:cubicBezTo>
                  <a:pt x="120" y="236"/>
                  <a:pt x="153" y="201"/>
                  <a:pt x="153" y="153"/>
                </a:cubicBezTo>
                <a:cubicBezTo>
                  <a:pt x="153" y="142"/>
                  <a:pt x="150" y="134"/>
                  <a:pt x="147" y="124"/>
                </a:cubicBezTo>
                <a:cubicBezTo>
                  <a:pt x="143" y="113"/>
                  <a:pt x="141" y="103"/>
                  <a:pt x="141" y="92"/>
                </a:cubicBezTo>
                <a:cubicBezTo>
                  <a:pt x="141" y="41"/>
                  <a:pt x="182" y="0"/>
                  <a:pt x="233" y="0"/>
                </a:cubicBezTo>
                <a:close/>
                <a:moveTo>
                  <a:pt x="180" y="310"/>
                </a:moveTo>
                <a:cubicBezTo>
                  <a:pt x="183" y="318"/>
                  <a:pt x="184" y="327"/>
                  <a:pt x="184" y="336"/>
                </a:cubicBezTo>
                <a:cubicBezTo>
                  <a:pt x="184" y="345"/>
                  <a:pt x="183" y="355"/>
                  <a:pt x="180" y="364"/>
                </a:cubicBezTo>
                <a:cubicBezTo>
                  <a:pt x="165" y="409"/>
                  <a:pt x="176" y="458"/>
                  <a:pt x="220" y="482"/>
                </a:cubicBezTo>
                <a:cubicBezTo>
                  <a:pt x="228" y="486"/>
                  <a:pt x="238" y="488"/>
                  <a:pt x="247" y="490"/>
                </a:cubicBezTo>
                <a:cubicBezTo>
                  <a:pt x="258" y="492"/>
                  <a:pt x="268" y="495"/>
                  <a:pt x="278" y="500"/>
                </a:cubicBezTo>
                <a:cubicBezTo>
                  <a:pt x="289" y="506"/>
                  <a:pt x="296" y="514"/>
                  <a:pt x="304" y="524"/>
                </a:cubicBezTo>
                <a:cubicBezTo>
                  <a:pt x="309" y="529"/>
                  <a:pt x="313" y="534"/>
                  <a:pt x="319" y="538"/>
                </a:cubicBezTo>
                <a:cubicBezTo>
                  <a:pt x="335" y="549"/>
                  <a:pt x="354" y="555"/>
                  <a:pt x="373" y="555"/>
                </a:cubicBezTo>
                <a:cubicBezTo>
                  <a:pt x="393" y="555"/>
                  <a:pt x="412" y="549"/>
                  <a:pt x="429" y="537"/>
                </a:cubicBezTo>
                <a:cubicBezTo>
                  <a:pt x="435" y="533"/>
                  <a:pt x="440" y="527"/>
                  <a:pt x="445" y="521"/>
                </a:cubicBezTo>
                <a:cubicBezTo>
                  <a:pt x="453" y="513"/>
                  <a:pt x="460" y="506"/>
                  <a:pt x="470" y="500"/>
                </a:cubicBezTo>
                <a:cubicBezTo>
                  <a:pt x="480" y="494"/>
                  <a:pt x="491" y="492"/>
                  <a:pt x="503" y="490"/>
                </a:cubicBezTo>
                <a:cubicBezTo>
                  <a:pt x="509" y="489"/>
                  <a:pt x="516" y="487"/>
                  <a:pt x="523" y="484"/>
                </a:cubicBezTo>
                <a:cubicBezTo>
                  <a:pt x="555" y="468"/>
                  <a:pt x="576" y="435"/>
                  <a:pt x="576" y="398"/>
                </a:cubicBezTo>
                <a:cubicBezTo>
                  <a:pt x="576" y="388"/>
                  <a:pt x="573" y="378"/>
                  <a:pt x="569" y="368"/>
                </a:cubicBezTo>
                <a:cubicBezTo>
                  <a:pt x="566" y="357"/>
                  <a:pt x="563" y="347"/>
                  <a:pt x="563" y="336"/>
                </a:cubicBezTo>
                <a:cubicBezTo>
                  <a:pt x="563" y="325"/>
                  <a:pt x="566" y="315"/>
                  <a:pt x="569" y="304"/>
                </a:cubicBezTo>
                <a:cubicBezTo>
                  <a:pt x="572" y="295"/>
                  <a:pt x="575" y="285"/>
                  <a:pt x="575" y="274"/>
                </a:cubicBezTo>
                <a:cubicBezTo>
                  <a:pt x="575" y="239"/>
                  <a:pt x="555" y="206"/>
                  <a:pt x="524" y="190"/>
                </a:cubicBezTo>
                <a:cubicBezTo>
                  <a:pt x="516" y="186"/>
                  <a:pt x="508" y="184"/>
                  <a:pt x="500" y="182"/>
                </a:cubicBezTo>
                <a:cubicBezTo>
                  <a:pt x="490" y="180"/>
                  <a:pt x="481" y="178"/>
                  <a:pt x="472" y="173"/>
                </a:cubicBezTo>
                <a:cubicBezTo>
                  <a:pt x="462" y="168"/>
                  <a:pt x="453" y="161"/>
                  <a:pt x="445" y="152"/>
                </a:cubicBezTo>
                <a:cubicBezTo>
                  <a:pt x="426" y="130"/>
                  <a:pt x="402" y="119"/>
                  <a:pt x="374" y="119"/>
                </a:cubicBezTo>
                <a:cubicBezTo>
                  <a:pt x="345" y="119"/>
                  <a:pt x="321" y="131"/>
                  <a:pt x="302" y="152"/>
                </a:cubicBezTo>
                <a:cubicBezTo>
                  <a:pt x="289" y="167"/>
                  <a:pt x="272" y="177"/>
                  <a:pt x="253" y="182"/>
                </a:cubicBezTo>
                <a:cubicBezTo>
                  <a:pt x="206" y="192"/>
                  <a:pt x="173" y="225"/>
                  <a:pt x="173" y="275"/>
                </a:cubicBezTo>
                <a:cubicBezTo>
                  <a:pt x="173" y="288"/>
                  <a:pt x="177" y="298"/>
                  <a:pt x="180" y="310"/>
                </a:cubicBez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 w="31750" cap="flat" cmpd="sng" algn="ctr">
            <a:noFill/>
            <a:prstDash val="solid"/>
            <a:miter lim="800000"/>
          </a:ln>
          <a:effectLst/>
        </p:spPr>
        <p:txBody>
          <a:bodyPr lIns="0" rIns="0" bIns="46800"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3F7EE5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sp>
        <p:nvSpPr>
          <p:cNvPr id="2" name="Oval 6"/>
          <p:cNvSpPr>
            <a:spLocks noChangeArrowheads="1"/>
          </p:cNvSpPr>
          <p:nvPr/>
        </p:nvSpPr>
        <p:spPr bwMode="auto">
          <a:xfrm>
            <a:off x="4940300" y="2116138"/>
            <a:ext cx="768350" cy="765175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1397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charset="-122"/>
                <a:cs typeface="+mn-cs"/>
                <a:sym typeface="Bebas" pitchFamily="2" charset="0"/>
              </a:rPr>
              <a:t>A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sp>
        <p:nvSpPr>
          <p:cNvPr id="3" name="Oval 7"/>
          <p:cNvSpPr>
            <a:spLocks noChangeArrowheads="1"/>
          </p:cNvSpPr>
          <p:nvPr/>
        </p:nvSpPr>
        <p:spPr bwMode="auto">
          <a:xfrm>
            <a:off x="6478588" y="2116138"/>
            <a:ext cx="771525" cy="765175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397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charset="-122"/>
                <a:cs typeface="+mn-cs"/>
                <a:sym typeface="Bebas" pitchFamily="2" charset="0"/>
              </a:rPr>
              <a:t>B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sp>
        <p:nvSpPr>
          <p:cNvPr id="4" name="Oval 8"/>
          <p:cNvSpPr>
            <a:spLocks noChangeArrowheads="1"/>
          </p:cNvSpPr>
          <p:nvPr/>
        </p:nvSpPr>
        <p:spPr bwMode="auto">
          <a:xfrm>
            <a:off x="7250113" y="3446463"/>
            <a:ext cx="771525" cy="769938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1397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charset="-122"/>
                <a:cs typeface="+mn-cs"/>
                <a:sym typeface="Bebas" pitchFamily="2" charset="0"/>
              </a:rPr>
              <a:t>C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sp>
        <p:nvSpPr>
          <p:cNvPr id="5" name="Oval 9"/>
          <p:cNvSpPr>
            <a:spLocks noChangeArrowheads="1"/>
          </p:cNvSpPr>
          <p:nvPr/>
        </p:nvSpPr>
        <p:spPr bwMode="auto">
          <a:xfrm>
            <a:off x="4170363" y="3446463"/>
            <a:ext cx="769938" cy="769938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397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charset="-122"/>
                <a:cs typeface="+mn-cs"/>
                <a:sym typeface="Bebas" pitchFamily="2" charset="0"/>
              </a:rPr>
              <a:t>F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sp>
        <p:nvSpPr>
          <p:cNvPr id="6" name="Oval 10"/>
          <p:cNvSpPr>
            <a:spLocks noChangeArrowheads="1"/>
          </p:cNvSpPr>
          <p:nvPr/>
        </p:nvSpPr>
        <p:spPr bwMode="auto">
          <a:xfrm>
            <a:off x="4940300" y="4786313"/>
            <a:ext cx="768350" cy="771525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1397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charset="-122"/>
                <a:cs typeface="+mn-cs"/>
                <a:sym typeface="Bebas" pitchFamily="2" charset="0"/>
              </a:rPr>
              <a:t>E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sp>
        <p:nvSpPr>
          <p:cNvPr id="7" name="Oval 11"/>
          <p:cNvSpPr>
            <a:spLocks noChangeArrowheads="1"/>
          </p:cNvSpPr>
          <p:nvPr/>
        </p:nvSpPr>
        <p:spPr bwMode="auto">
          <a:xfrm>
            <a:off x="6478588" y="4786313"/>
            <a:ext cx="771525" cy="771525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397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charset="-122"/>
                <a:cs typeface="+mn-cs"/>
                <a:sym typeface="Bebas" pitchFamily="2" charset="0"/>
              </a:rPr>
              <a:t>D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charset="-122"/>
              <a:cs typeface="+mn-cs"/>
              <a:sym typeface="Bebas" pitchFamily="2" charset="0"/>
            </a:endParaRPr>
          </a:p>
        </p:txBody>
      </p:sp>
      <p:sp>
        <p:nvSpPr>
          <p:cNvPr id="29" name="Freeform 5"/>
          <p:cNvSpPr>
            <a:spLocks noEditPoints="1"/>
          </p:cNvSpPr>
          <p:nvPr/>
        </p:nvSpPr>
        <p:spPr bwMode="auto">
          <a:xfrm>
            <a:off x="5567782" y="3305907"/>
            <a:ext cx="1056959" cy="1056652"/>
          </a:xfrm>
          <a:custGeom>
            <a:avLst/>
            <a:gdLst>
              <a:gd name="T0" fmla="*/ 1243 w 1456"/>
              <a:gd name="T1" fmla="*/ 213 h 1456"/>
              <a:gd name="T2" fmla="*/ 1243 w 1456"/>
              <a:gd name="T3" fmla="*/ 1243 h 1456"/>
              <a:gd name="T4" fmla="*/ 213 w 1456"/>
              <a:gd name="T5" fmla="*/ 1243 h 1456"/>
              <a:gd name="T6" fmla="*/ 213 w 1456"/>
              <a:gd name="T7" fmla="*/ 213 h 1456"/>
              <a:gd name="T8" fmla="*/ 1200 w 1456"/>
              <a:gd name="T9" fmla="*/ 256 h 1456"/>
              <a:gd name="T10" fmla="*/ 1020 w 1456"/>
              <a:gd name="T11" fmla="*/ 220 h 1456"/>
              <a:gd name="T12" fmla="*/ 1318 w 1456"/>
              <a:gd name="T13" fmla="*/ 414 h 1456"/>
              <a:gd name="T14" fmla="*/ 1395 w 1456"/>
              <a:gd name="T15" fmla="*/ 698 h 1456"/>
              <a:gd name="T16" fmla="*/ 1109 w 1456"/>
              <a:gd name="T17" fmla="*/ 475 h 1456"/>
              <a:gd name="T18" fmla="*/ 1395 w 1456"/>
              <a:gd name="T19" fmla="*/ 698 h 1456"/>
              <a:gd name="T20" fmla="*/ 1319 w 1456"/>
              <a:gd name="T21" fmla="*/ 1039 h 1456"/>
              <a:gd name="T22" fmla="*/ 1020 w 1456"/>
              <a:gd name="T23" fmla="*/ 1236 h 1456"/>
              <a:gd name="T24" fmla="*/ 1200 w 1456"/>
              <a:gd name="T25" fmla="*/ 1200 h 1456"/>
              <a:gd name="T26" fmla="*/ 1395 w 1456"/>
              <a:gd name="T27" fmla="*/ 758 h 1456"/>
              <a:gd name="T28" fmla="*/ 1109 w 1456"/>
              <a:gd name="T29" fmla="*/ 979 h 1456"/>
              <a:gd name="T30" fmla="*/ 256 w 1456"/>
              <a:gd name="T31" fmla="*/ 1200 h 1456"/>
              <a:gd name="T32" fmla="*/ 436 w 1456"/>
              <a:gd name="T33" fmla="*/ 1236 h 1456"/>
              <a:gd name="T34" fmla="*/ 137 w 1456"/>
              <a:gd name="T35" fmla="*/ 1039 h 1456"/>
              <a:gd name="T36" fmla="*/ 61 w 1456"/>
              <a:gd name="T37" fmla="*/ 758 h 1456"/>
              <a:gd name="T38" fmla="*/ 347 w 1456"/>
              <a:gd name="T39" fmla="*/ 979 h 1456"/>
              <a:gd name="T40" fmla="*/ 61 w 1456"/>
              <a:gd name="T41" fmla="*/ 758 h 1456"/>
              <a:gd name="T42" fmla="*/ 138 w 1456"/>
              <a:gd name="T43" fmla="*/ 414 h 1456"/>
              <a:gd name="T44" fmla="*/ 436 w 1456"/>
              <a:gd name="T45" fmla="*/ 220 h 1456"/>
              <a:gd name="T46" fmla="*/ 256 w 1456"/>
              <a:gd name="T47" fmla="*/ 256 h 1456"/>
              <a:gd name="T48" fmla="*/ 61 w 1456"/>
              <a:gd name="T49" fmla="*/ 698 h 1456"/>
              <a:gd name="T50" fmla="*/ 347 w 1456"/>
              <a:gd name="T51" fmla="*/ 475 h 1456"/>
              <a:gd name="T52" fmla="*/ 383 w 1456"/>
              <a:gd name="T53" fmla="*/ 698 h 1456"/>
              <a:gd name="T54" fmla="*/ 698 w 1456"/>
              <a:gd name="T55" fmla="*/ 475 h 1456"/>
              <a:gd name="T56" fmla="*/ 383 w 1456"/>
              <a:gd name="T57" fmla="*/ 698 h 1456"/>
              <a:gd name="T58" fmla="*/ 1073 w 1456"/>
              <a:gd name="T59" fmla="*/ 698 h 1456"/>
              <a:gd name="T60" fmla="*/ 758 w 1456"/>
              <a:gd name="T61" fmla="*/ 475 h 1456"/>
              <a:gd name="T62" fmla="*/ 1073 w 1456"/>
              <a:gd name="T63" fmla="*/ 758 h 1456"/>
              <a:gd name="T64" fmla="*/ 758 w 1456"/>
              <a:gd name="T65" fmla="*/ 979 h 1456"/>
              <a:gd name="T66" fmla="*/ 1073 w 1456"/>
              <a:gd name="T67" fmla="*/ 758 h 1456"/>
              <a:gd name="T68" fmla="*/ 383 w 1456"/>
              <a:gd name="T69" fmla="*/ 758 h 1456"/>
              <a:gd name="T70" fmla="*/ 698 w 1456"/>
              <a:gd name="T71" fmla="*/ 979 h 1456"/>
              <a:gd name="T72" fmla="*/ 967 w 1456"/>
              <a:gd name="T73" fmla="*/ 249 h 1456"/>
              <a:gd name="T74" fmla="*/ 758 w 1456"/>
              <a:gd name="T75" fmla="*/ 414 h 1456"/>
              <a:gd name="T76" fmla="*/ 967 w 1456"/>
              <a:gd name="T77" fmla="*/ 249 h 1456"/>
              <a:gd name="T78" fmla="*/ 1033 w 1456"/>
              <a:gd name="T79" fmla="*/ 1039 h 1456"/>
              <a:gd name="T80" fmla="*/ 758 w 1456"/>
              <a:gd name="T81" fmla="*/ 1393 h 1456"/>
              <a:gd name="T82" fmla="*/ 489 w 1456"/>
              <a:gd name="T83" fmla="*/ 1207 h 1456"/>
              <a:gd name="T84" fmla="*/ 698 w 1456"/>
              <a:gd name="T85" fmla="*/ 1039 h 1456"/>
              <a:gd name="T86" fmla="*/ 489 w 1456"/>
              <a:gd name="T87" fmla="*/ 1207 h 1456"/>
              <a:gd name="T88" fmla="*/ 423 w 1456"/>
              <a:gd name="T89" fmla="*/ 414 h 1456"/>
              <a:gd name="T90" fmla="*/ 698 w 1456"/>
              <a:gd name="T91" fmla="*/ 63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56" h="1456">
                <a:moveTo>
                  <a:pt x="728" y="0"/>
                </a:moveTo>
                <a:cubicBezTo>
                  <a:pt x="929" y="0"/>
                  <a:pt x="1111" y="81"/>
                  <a:pt x="1243" y="213"/>
                </a:cubicBezTo>
                <a:cubicBezTo>
                  <a:pt x="1375" y="345"/>
                  <a:pt x="1456" y="527"/>
                  <a:pt x="1456" y="728"/>
                </a:cubicBezTo>
                <a:cubicBezTo>
                  <a:pt x="1456" y="929"/>
                  <a:pt x="1375" y="1111"/>
                  <a:pt x="1243" y="1243"/>
                </a:cubicBezTo>
                <a:cubicBezTo>
                  <a:pt x="1111" y="1375"/>
                  <a:pt x="929" y="1456"/>
                  <a:pt x="728" y="1456"/>
                </a:cubicBezTo>
                <a:cubicBezTo>
                  <a:pt x="527" y="1456"/>
                  <a:pt x="345" y="1375"/>
                  <a:pt x="213" y="1243"/>
                </a:cubicBezTo>
                <a:cubicBezTo>
                  <a:pt x="81" y="1111"/>
                  <a:pt x="0" y="929"/>
                  <a:pt x="0" y="728"/>
                </a:cubicBezTo>
                <a:cubicBezTo>
                  <a:pt x="0" y="527"/>
                  <a:pt x="81" y="345"/>
                  <a:pt x="213" y="213"/>
                </a:cubicBezTo>
                <a:cubicBezTo>
                  <a:pt x="345" y="81"/>
                  <a:pt x="527" y="0"/>
                  <a:pt x="728" y="0"/>
                </a:cubicBezTo>
                <a:close/>
                <a:moveTo>
                  <a:pt x="1200" y="256"/>
                </a:moveTo>
                <a:cubicBezTo>
                  <a:pt x="1124" y="180"/>
                  <a:pt x="1030" y="122"/>
                  <a:pt x="925" y="89"/>
                </a:cubicBezTo>
                <a:cubicBezTo>
                  <a:pt x="960" y="124"/>
                  <a:pt x="992" y="169"/>
                  <a:pt x="1020" y="220"/>
                </a:cubicBezTo>
                <a:cubicBezTo>
                  <a:pt x="1050" y="277"/>
                  <a:pt x="1076" y="342"/>
                  <a:pt x="1095" y="414"/>
                </a:cubicBezTo>
                <a:cubicBezTo>
                  <a:pt x="1318" y="414"/>
                  <a:pt x="1318" y="414"/>
                  <a:pt x="1318" y="414"/>
                </a:cubicBezTo>
                <a:cubicBezTo>
                  <a:pt x="1287" y="356"/>
                  <a:pt x="1247" y="302"/>
                  <a:pt x="1200" y="256"/>
                </a:cubicBezTo>
                <a:close/>
                <a:moveTo>
                  <a:pt x="1395" y="698"/>
                </a:moveTo>
                <a:cubicBezTo>
                  <a:pt x="1392" y="619"/>
                  <a:pt x="1375" y="544"/>
                  <a:pt x="1346" y="475"/>
                </a:cubicBezTo>
                <a:cubicBezTo>
                  <a:pt x="1109" y="475"/>
                  <a:pt x="1109" y="475"/>
                  <a:pt x="1109" y="475"/>
                </a:cubicBezTo>
                <a:cubicBezTo>
                  <a:pt x="1123" y="545"/>
                  <a:pt x="1131" y="620"/>
                  <a:pt x="1133" y="698"/>
                </a:cubicBezTo>
                <a:cubicBezTo>
                  <a:pt x="1395" y="698"/>
                  <a:pt x="1395" y="698"/>
                  <a:pt x="1395" y="698"/>
                </a:cubicBezTo>
                <a:close/>
                <a:moveTo>
                  <a:pt x="1200" y="1200"/>
                </a:moveTo>
                <a:cubicBezTo>
                  <a:pt x="1248" y="1153"/>
                  <a:pt x="1288" y="1099"/>
                  <a:pt x="1319" y="1039"/>
                </a:cubicBezTo>
                <a:cubicBezTo>
                  <a:pt x="1095" y="1039"/>
                  <a:pt x="1095" y="1039"/>
                  <a:pt x="1095" y="1039"/>
                </a:cubicBezTo>
                <a:cubicBezTo>
                  <a:pt x="1076" y="1112"/>
                  <a:pt x="1051" y="1179"/>
                  <a:pt x="1020" y="1236"/>
                </a:cubicBezTo>
                <a:cubicBezTo>
                  <a:pt x="992" y="1287"/>
                  <a:pt x="960" y="1332"/>
                  <a:pt x="925" y="1367"/>
                </a:cubicBezTo>
                <a:cubicBezTo>
                  <a:pt x="1030" y="1334"/>
                  <a:pt x="1124" y="1276"/>
                  <a:pt x="1200" y="1200"/>
                </a:cubicBezTo>
                <a:close/>
                <a:moveTo>
                  <a:pt x="1347" y="979"/>
                </a:moveTo>
                <a:cubicBezTo>
                  <a:pt x="1375" y="910"/>
                  <a:pt x="1392" y="836"/>
                  <a:pt x="1395" y="758"/>
                </a:cubicBezTo>
                <a:cubicBezTo>
                  <a:pt x="1133" y="758"/>
                  <a:pt x="1133" y="758"/>
                  <a:pt x="1133" y="758"/>
                </a:cubicBezTo>
                <a:cubicBezTo>
                  <a:pt x="1131" y="835"/>
                  <a:pt x="1123" y="909"/>
                  <a:pt x="1109" y="979"/>
                </a:cubicBezTo>
                <a:cubicBezTo>
                  <a:pt x="1347" y="979"/>
                  <a:pt x="1347" y="979"/>
                  <a:pt x="1347" y="979"/>
                </a:cubicBezTo>
                <a:close/>
                <a:moveTo>
                  <a:pt x="256" y="1200"/>
                </a:moveTo>
                <a:cubicBezTo>
                  <a:pt x="332" y="1276"/>
                  <a:pt x="426" y="1334"/>
                  <a:pt x="531" y="1367"/>
                </a:cubicBezTo>
                <a:cubicBezTo>
                  <a:pt x="496" y="1332"/>
                  <a:pt x="464" y="1287"/>
                  <a:pt x="436" y="1236"/>
                </a:cubicBezTo>
                <a:cubicBezTo>
                  <a:pt x="405" y="1179"/>
                  <a:pt x="380" y="1112"/>
                  <a:pt x="361" y="1039"/>
                </a:cubicBezTo>
                <a:cubicBezTo>
                  <a:pt x="137" y="1039"/>
                  <a:pt x="137" y="1039"/>
                  <a:pt x="137" y="1039"/>
                </a:cubicBezTo>
                <a:cubicBezTo>
                  <a:pt x="168" y="1099"/>
                  <a:pt x="208" y="1153"/>
                  <a:pt x="256" y="1200"/>
                </a:cubicBezTo>
                <a:close/>
                <a:moveTo>
                  <a:pt x="61" y="758"/>
                </a:moveTo>
                <a:cubicBezTo>
                  <a:pt x="64" y="836"/>
                  <a:pt x="81" y="910"/>
                  <a:pt x="109" y="979"/>
                </a:cubicBezTo>
                <a:cubicBezTo>
                  <a:pt x="347" y="979"/>
                  <a:pt x="347" y="979"/>
                  <a:pt x="347" y="979"/>
                </a:cubicBezTo>
                <a:cubicBezTo>
                  <a:pt x="333" y="909"/>
                  <a:pt x="324" y="835"/>
                  <a:pt x="323" y="758"/>
                </a:cubicBezTo>
                <a:cubicBezTo>
                  <a:pt x="61" y="758"/>
                  <a:pt x="61" y="758"/>
                  <a:pt x="61" y="758"/>
                </a:cubicBezTo>
                <a:close/>
                <a:moveTo>
                  <a:pt x="256" y="256"/>
                </a:moveTo>
                <a:cubicBezTo>
                  <a:pt x="209" y="302"/>
                  <a:pt x="169" y="356"/>
                  <a:pt x="138" y="414"/>
                </a:cubicBezTo>
                <a:cubicBezTo>
                  <a:pt x="361" y="414"/>
                  <a:pt x="361" y="414"/>
                  <a:pt x="361" y="414"/>
                </a:cubicBezTo>
                <a:cubicBezTo>
                  <a:pt x="380" y="342"/>
                  <a:pt x="406" y="277"/>
                  <a:pt x="436" y="220"/>
                </a:cubicBezTo>
                <a:cubicBezTo>
                  <a:pt x="464" y="169"/>
                  <a:pt x="496" y="124"/>
                  <a:pt x="531" y="89"/>
                </a:cubicBezTo>
                <a:cubicBezTo>
                  <a:pt x="426" y="122"/>
                  <a:pt x="332" y="180"/>
                  <a:pt x="256" y="256"/>
                </a:cubicBezTo>
                <a:close/>
                <a:moveTo>
                  <a:pt x="110" y="475"/>
                </a:moveTo>
                <a:cubicBezTo>
                  <a:pt x="81" y="544"/>
                  <a:pt x="64" y="619"/>
                  <a:pt x="61" y="698"/>
                </a:cubicBezTo>
                <a:cubicBezTo>
                  <a:pt x="323" y="698"/>
                  <a:pt x="323" y="698"/>
                  <a:pt x="323" y="698"/>
                </a:cubicBezTo>
                <a:cubicBezTo>
                  <a:pt x="324" y="620"/>
                  <a:pt x="333" y="545"/>
                  <a:pt x="347" y="475"/>
                </a:cubicBezTo>
                <a:cubicBezTo>
                  <a:pt x="110" y="475"/>
                  <a:pt x="110" y="475"/>
                  <a:pt x="110" y="475"/>
                </a:cubicBezTo>
                <a:close/>
                <a:moveTo>
                  <a:pt x="383" y="698"/>
                </a:moveTo>
                <a:cubicBezTo>
                  <a:pt x="698" y="698"/>
                  <a:pt x="698" y="698"/>
                  <a:pt x="698" y="698"/>
                </a:cubicBezTo>
                <a:cubicBezTo>
                  <a:pt x="698" y="475"/>
                  <a:pt x="698" y="475"/>
                  <a:pt x="698" y="475"/>
                </a:cubicBezTo>
                <a:cubicBezTo>
                  <a:pt x="409" y="475"/>
                  <a:pt x="409" y="475"/>
                  <a:pt x="409" y="475"/>
                </a:cubicBezTo>
                <a:cubicBezTo>
                  <a:pt x="394" y="544"/>
                  <a:pt x="385" y="619"/>
                  <a:pt x="383" y="698"/>
                </a:cubicBezTo>
                <a:close/>
                <a:moveTo>
                  <a:pt x="758" y="698"/>
                </a:moveTo>
                <a:cubicBezTo>
                  <a:pt x="1073" y="698"/>
                  <a:pt x="1073" y="698"/>
                  <a:pt x="1073" y="698"/>
                </a:cubicBezTo>
                <a:cubicBezTo>
                  <a:pt x="1071" y="619"/>
                  <a:pt x="1062" y="544"/>
                  <a:pt x="1047" y="475"/>
                </a:cubicBezTo>
                <a:cubicBezTo>
                  <a:pt x="758" y="475"/>
                  <a:pt x="758" y="475"/>
                  <a:pt x="758" y="475"/>
                </a:cubicBezTo>
                <a:cubicBezTo>
                  <a:pt x="758" y="698"/>
                  <a:pt x="758" y="698"/>
                  <a:pt x="758" y="698"/>
                </a:cubicBezTo>
                <a:close/>
                <a:moveTo>
                  <a:pt x="1073" y="758"/>
                </a:moveTo>
                <a:cubicBezTo>
                  <a:pt x="758" y="758"/>
                  <a:pt x="758" y="758"/>
                  <a:pt x="758" y="758"/>
                </a:cubicBezTo>
                <a:cubicBezTo>
                  <a:pt x="758" y="979"/>
                  <a:pt x="758" y="979"/>
                  <a:pt x="758" y="979"/>
                </a:cubicBezTo>
                <a:cubicBezTo>
                  <a:pt x="1048" y="979"/>
                  <a:pt x="1048" y="979"/>
                  <a:pt x="1048" y="979"/>
                </a:cubicBezTo>
                <a:cubicBezTo>
                  <a:pt x="1063" y="910"/>
                  <a:pt x="1071" y="836"/>
                  <a:pt x="1073" y="758"/>
                </a:cubicBezTo>
                <a:close/>
                <a:moveTo>
                  <a:pt x="698" y="758"/>
                </a:moveTo>
                <a:cubicBezTo>
                  <a:pt x="383" y="758"/>
                  <a:pt x="383" y="758"/>
                  <a:pt x="383" y="758"/>
                </a:cubicBezTo>
                <a:cubicBezTo>
                  <a:pt x="385" y="836"/>
                  <a:pt x="393" y="910"/>
                  <a:pt x="408" y="979"/>
                </a:cubicBezTo>
                <a:cubicBezTo>
                  <a:pt x="698" y="979"/>
                  <a:pt x="698" y="979"/>
                  <a:pt x="698" y="979"/>
                </a:cubicBezTo>
                <a:cubicBezTo>
                  <a:pt x="698" y="758"/>
                  <a:pt x="698" y="758"/>
                  <a:pt x="698" y="758"/>
                </a:cubicBezTo>
                <a:close/>
                <a:moveTo>
                  <a:pt x="967" y="249"/>
                </a:moveTo>
                <a:cubicBezTo>
                  <a:pt x="911" y="145"/>
                  <a:pt x="838" y="76"/>
                  <a:pt x="758" y="63"/>
                </a:cubicBezTo>
                <a:cubicBezTo>
                  <a:pt x="758" y="414"/>
                  <a:pt x="758" y="414"/>
                  <a:pt x="758" y="414"/>
                </a:cubicBezTo>
                <a:cubicBezTo>
                  <a:pt x="1032" y="414"/>
                  <a:pt x="1032" y="414"/>
                  <a:pt x="1032" y="414"/>
                </a:cubicBezTo>
                <a:cubicBezTo>
                  <a:pt x="1015" y="353"/>
                  <a:pt x="993" y="297"/>
                  <a:pt x="967" y="249"/>
                </a:cubicBezTo>
                <a:close/>
                <a:moveTo>
                  <a:pt x="967" y="1207"/>
                </a:moveTo>
                <a:cubicBezTo>
                  <a:pt x="994" y="1158"/>
                  <a:pt x="1016" y="1101"/>
                  <a:pt x="1033" y="1039"/>
                </a:cubicBezTo>
                <a:cubicBezTo>
                  <a:pt x="758" y="1039"/>
                  <a:pt x="758" y="1039"/>
                  <a:pt x="758" y="1039"/>
                </a:cubicBezTo>
                <a:cubicBezTo>
                  <a:pt x="758" y="1393"/>
                  <a:pt x="758" y="1393"/>
                  <a:pt x="758" y="1393"/>
                </a:cubicBezTo>
                <a:cubicBezTo>
                  <a:pt x="838" y="1380"/>
                  <a:pt x="911" y="1311"/>
                  <a:pt x="967" y="1207"/>
                </a:cubicBezTo>
                <a:close/>
                <a:moveTo>
                  <a:pt x="489" y="1207"/>
                </a:moveTo>
                <a:cubicBezTo>
                  <a:pt x="545" y="1311"/>
                  <a:pt x="618" y="1380"/>
                  <a:pt x="698" y="1393"/>
                </a:cubicBezTo>
                <a:cubicBezTo>
                  <a:pt x="698" y="1039"/>
                  <a:pt x="698" y="1039"/>
                  <a:pt x="698" y="1039"/>
                </a:cubicBezTo>
                <a:cubicBezTo>
                  <a:pt x="423" y="1039"/>
                  <a:pt x="423" y="1039"/>
                  <a:pt x="423" y="1039"/>
                </a:cubicBezTo>
                <a:cubicBezTo>
                  <a:pt x="440" y="1101"/>
                  <a:pt x="462" y="1158"/>
                  <a:pt x="489" y="1207"/>
                </a:cubicBezTo>
                <a:close/>
                <a:moveTo>
                  <a:pt x="489" y="249"/>
                </a:moveTo>
                <a:cubicBezTo>
                  <a:pt x="463" y="297"/>
                  <a:pt x="441" y="353"/>
                  <a:pt x="423" y="414"/>
                </a:cubicBezTo>
                <a:cubicBezTo>
                  <a:pt x="698" y="414"/>
                  <a:pt x="698" y="414"/>
                  <a:pt x="698" y="414"/>
                </a:cubicBezTo>
                <a:cubicBezTo>
                  <a:pt x="698" y="63"/>
                  <a:pt x="698" y="63"/>
                  <a:pt x="698" y="63"/>
                </a:cubicBezTo>
                <a:cubicBezTo>
                  <a:pt x="618" y="76"/>
                  <a:pt x="545" y="145"/>
                  <a:pt x="489" y="249"/>
                </a:cubicBezTo>
                <a:close/>
              </a:path>
            </a:pathLst>
          </a:custGeom>
          <a:solidFill>
            <a:srgbClr val="124062"/>
          </a:solidFill>
          <a:ln>
            <a:noFill/>
          </a:ln>
          <a:effectLst>
            <a:reflection blurRad="152400" stA="70000" endPos="54000" dist="88900" dir="5400000" sy="-100000" algn="bl" rotWithShape="0"/>
          </a:effectLst>
        </p:spPr>
        <p:txBody>
          <a:bodyPr vert="horz" wrap="square" lIns="91440" tIns="45720" rIns="91440" bIns="45720" numCol="1" anchor="t" anchorCtr="0" compatLnSpc="1"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trike="noStrike" noProof="1">
              <a:solidFill>
                <a:prstClr val="black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46098" name="Text Placeholder 5"/>
          <p:cNvSpPr txBox="1"/>
          <p:nvPr/>
        </p:nvSpPr>
        <p:spPr>
          <a:xfrm>
            <a:off x="7588250" y="5019675"/>
            <a:ext cx="2160588" cy="801688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复习考研，或出国深造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6099" name="Text Placeholder 5"/>
          <p:cNvSpPr txBox="1"/>
          <p:nvPr/>
        </p:nvSpPr>
        <p:spPr>
          <a:xfrm>
            <a:off x="8262938" y="3305175"/>
            <a:ext cx="2520950" cy="146685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借助于家长、亲朋好友、校友及老师、同学的推荐获取就业信息、签订就业协议。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6100" name="Text Placeholder 5"/>
          <p:cNvSpPr txBox="1"/>
          <p:nvPr/>
        </p:nvSpPr>
        <p:spPr>
          <a:xfrm>
            <a:off x="7588250" y="1974850"/>
            <a:ext cx="2160588" cy="113347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利用社会的媒体、中介组织获得就业信息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6101" name="Text Placeholder 5"/>
          <p:cNvSpPr txBox="1"/>
          <p:nvPr/>
        </p:nvSpPr>
        <p:spPr>
          <a:xfrm>
            <a:off x="2520950" y="1998663"/>
            <a:ext cx="2160588" cy="801687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通过学校获得就业信息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6102" name="Text Placeholder 5"/>
          <p:cNvSpPr txBox="1"/>
          <p:nvPr/>
        </p:nvSpPr>
        <p:spPr>
          <a:xfrm>
            <a:off x="2219325" y="3567113"/>
            <a:ext cx="1836738" cy="801687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选择自主创业的路子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6103" name="Text Placeholder 5"/>
          <p:cNvSpPr txBox="1"/>
          <p:nvPr/>
        </p:nvSpPr>
        <p:spPr>
          <a:xfrm>
            <a:off x="2333625" y="4906963"/>
            <a:ext cx="2347913" cy="801687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先参加短期培训，再慢慢寻找就业单位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</p:spTree>
  </p:cSld>
  <p:clrMapOvr>
    <a:masterClrMapping/>
  </p:clrMapOvr>
  <p:transition spd="slow"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8129" name="组合 13"/>
          <p:cNvGrpSpPr/>
          <p:nvPr/>
        </p:nvGrpSpPr>
        <p:grpSpPr>
          <a:xfrm>
            <a:off x="673100" y="485776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48136" name="文本框 5"/>
          <p:cNvSpPr txBox="1"/>
          <p:nvPr/>
        </p:nvSpPr>
        <p:spPr>
          <a:xfrm>
            <a:off x="819150" y="640557"/>
            <a:ext cx="385763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05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48137" name="文本框 5"/>
          <p:cNvSpPr txBox="1"/>
          <p:nvPr/>
        </p:nvSpPr>
        <p:spPr>
          <a:xfrm>
            <a:off x="1576388" y="579438"/>
            <a:ext cx="201930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择业方法讲究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4064953" y="1468755"/>
            <a:ext cx="4062095" cy="3875405"/>
            <a:chOff x="6837" y="2599"/>
            <a:chExt cx="4772" cy="4773"/>
          </a:xfrm>
        </p:grpSpPr>
        <p:sp>
          <p:nvSpPr>
            <p:cNvPr id="2" name="Freeform 5"/>
            <p:cNvSpPr/>
            <p:nvPr/>
          </p:nvSpPr>
          <p:spPr bwMode="auto">
            <a:xfrm>
              <a:off x="9225" y="4984"/>
              <a:ext cx="2385" cy="2388"/>
            </a:xfrm>
            <a:custGeom>
              <a:avLst/>
              <a:gdLst>
                <a:gd name="T0" fmla="*/ 144 w 1073"/>
                <a:gd name="T1" fmla="*/ 528 h 1073"/>
                <a:gd name="T2" fmla="*/ 49 w 1073"/>
                <a:gd name="T3" fmla="*/ 499 h 1073"/>
                <a:gd name="T4" fmla="*/ 0 w 1073"/>
                <a:gd name="T5" fmla="*/ 530 h 1073"/>
                <a:gd name="T6" fmla="*/ 0 w 1073"/>
                <a:gd name="T7" fmla="*/ 832 h 1073"/>
                <a:gd name="T8" fmla="*/ 299 w 1073"/>
                <a:gd name="T9" fmla="*/ 832 h 1073"/>
                <a:gd name="T10" fmla="*/ 330 w 1073"/>
                <a:gd name="T11" fmla="*/ 881 h 1073"/>
                <a:gd name="T12" fmla="*/ 303 w 1073"/>
                <a:gd name="T13" fmla="*/ 975 h 1073"/>
                <a:gd name="T14" fmla="*/ 415 w 1073"/>
                <a:gd name="T15" fmla="*/ 1073 h 1073"/>
                <a:gd name="T16" fmla="*/ 527 w 1073"/>
                <a:gd name="T17" fmla="*/ 975 h 1073"/>
                <a:gd name="T18" fmla="*/ 499 w 1073"/>
                <a:gd name="T19" fmla="*/ 881 h 1073"/>
                <a:gd name="T20" fmla="*/ 529 w 1073"/>
                <a:gd name="T21" fmla="*/ 832 h 1073"/>
                <a:gd name="T22" fmla="*/ 831 w 1073"/>
                <a:gd name="T23" fmla="*/ 832 h 1073"/>
                <a:gd name="T24" fmla="*/ 831 w 1073"/>
                <a:gd name="T25" fmla="*/ 832 h 1073"/>
                <a:gd name="T26" fmla="*/ 831 w 1073"/>
                <a:gd name="T27" fmla="*/ 832 h 1073"/>
                <a:gd name="T28" fmla="*/ 831 w 1073"/>
                <a:gd name="T29" fmla="*/ 530 h 1073"/>
                <a:gd name="T30" fmla="*/ 880 w 1073"/>
                <a:gd name="T31" fmla="*/ 499 h 1073"/>
                <a:gd name="T32" fmla="*/ 975 w 1073"/>
                <a:gd name="T33" fmla="*/ 528 h 1073"/>
                <a:gd name="T34" fmla="*/ 1073 w 1073"/>
                <a:gd name="T35" fmla="*/ 416 h 1073"/>
                <a:gd name="T36" fmla="*/ 975 w 1073"/>
                <a:gd name="T37" fmla="*/ 303 h 1073"/>
                <a:gd name="T38" fmla="*/ 880 w 1073"/>
                <a:gd name="T39" fmla="*/ 330 h 1073"/>
                <a:gd name="T40" fmla="*/ 831 w 1073"/>
                <a:gd name="T41" fmla="*/ 300 h 1073"/>
                <a:gd name="T42" fmla="*/ 831 w 1073"/>
                <a:gd name="T43" fmla="*/ 0 h 1073"/>
                <a:gd name="T44" fmla="*/ 831 w 1073"/>
                <a:gd name="T45" fmla="*/ 58 h 1073"/>
                <a:gd name="T46" fmla="*/ 831 w 1073"/>
                <a:gd name="T47" fmla="*/ 0 h 1073"/>
                <a:gd name="T48" fmla="*/ 529 w 1073"/>
                <a:gd name="T49" fmla="*/ 0 h 1073"/>
                <a:gd name="T50" fmla="*/ 499 w 1073"/>
                <a:gd name="T51" fmla="*/ 49 h 1073"/>
                <a:gd name="T52" fmla="*/ 527 w 1073"/>
                <a:gd name="T53" fmla="*/ 144 h 1073"/>
                <a:gd name="T54" fmla="*/ 415 w 1073"/>
                <a:gd name="T55" fmla="*/ 242 h 1073"/>
                <a:gd name="T56" fmla="*/ 303 w 1073"/>
                <a:gd name="T57" fmla="*/ 144 h 1073"/>
                <a:gd name="T58" fmla="*/ 330 w 1073"/>
                <a:gd name="T59" fmla="*/ 49 h 1073"/>
                <a:gd name="T60" fmla="*/ 299 w 1073"/>
                <a:gd name="T61" fmla="*/ 0 h 1073"/>
                <a:gd name="T62" fmla="*/ 0 w 1073"/>
                <a:gd name="T63" fmla="*/ 0 h 1073"/>
                <a:gd name="T64" fmla="*/ 0 w 1073"/>
                <a:gd name="T65" fmla="*/ 300 h 1073"/>
                <a:gd name="T66" fmla="*/ 49 w 1073"/>
                <a:gd name="T67" fmla="*/ 330 h 1073"/>
                <a:gd name="T68" fmla="*/ 144 w 1073"/>
                <a:gd name="T69" fmla="*/ 303 h 1073"/>
                <a:gd name="T70" fmla="*/ 241 w 1073"/>
                <a:gd name="T71" fmla="*/ 416 h 1073"/>
                <a:gd name="T72" fmla="*/ 144 w 1073"/>
                <a:gd name="T73" fmla="*/ 528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3" h="1073">
                  <a:moveTo>
                    <a:pt x="144" y="528"/>
                  </a:moveTo>
                  <a:cubicBezTo>
                    <a:pt x="118" y="528"/>
                    <a:pt x="82" y="516"/>
                    <a:pt x="49" y="499"/>
                  </a:cubicBezTo>
                  <a:cubicBezTo>
                    <a:pt x="26" y="488"/>
                    <a:pt x="0" y="505"/>
                    <a:pt x="0" y="530"/>
                  </a:cubicBezTo>
                  <a:cubicBezTo>
                    <a:pt x="0" y="832"/>
                    <a:pt x="0" y="832"/>
                    <a:pt x="0" y="832"/>
                  </a:cubicBezTo>
                  <a:cubicBezTo>
                    <a:pt x="299" y="832"/>
                    <a:pt x="299" y="832"/>
                    <a:pt x="299" y="832"/>
                  </a:cubicBezTo>
                  <a:cubicBezTo>
                    <a:pt x="325" y="832"/>
                    <a:pt x="341" y="858"/>
                    <a:pt x="330" y="881"/>
                  </a:cubicBezTo>
                  <a:cubicBezTo>
                    <a:pt x="314" y="914"/>
                    <a:pt x="303" y="949"/>
                    <a:pt x="303" y="975"/>
                  </a:cubicBezTo>
                  <a:cubicBezTo>
                    <a:pt x="303" y="1039"/>
                    <a:pt x="353" y="1073"/>
                    <a:pt x="415" y="1073"/>
                  </a:cubicBezTo>
                  <a:cubicBezTo>
                    <a:pt x="477" y="1073"/>
                    <a:pt x="527" y="1039"/>
                    <a:pt x="527" y="975"/>
                  </a:cubicBezTo>
                  <a:cubicBezTo>
                    <a:pt x="527" y="949"/>
                    <a:pt x="515" y="914"/>
                    <a:pt x="499" y="881"/>
                  </a:cubicBezTo>
                  <a:cubicBezTo>
                    <a:pt x="487" y="858"/>
                    <a:pt x="504" y="832"/>
                    <a:pt x="529" y="832"/>
                  </a:cubicBezTo>
                  <a:cubicBezTo>
                    <a:pt x="831" y="832"/>
                    <a:pt x="831" y="832"/>
                    <a:pt x="831" y="832"/>
                  </a:cubicBezTo>
                  <a:cubicBezTo>
                    <a:pt x="831" y="832"/>
                    <a:pt x="831" y="832"/>
                    <a:pt x="831" y="832"/>
                  </a:cubicBezTo>
                  <a:cubicBezTo>
                    <a:pt x="831" y="832"/>
                    <a:pt x="831" y="832"/>
                    <a:pt x="831" y="832"/>
                  </a:cubicBezTo>
                  <a:cubicBezTo>
                    <a:pt x="831" y="530"/>
                    <a:pt x="831" y="530"/>
                    <a:pt x="831" y="530"/>
                  </a:cubicBezTo>
                  <a:cubicBezTo>
                    <a:pt x="831" y="505"/>
                    <a:pt x="858" y="488"/>
                    <a:pt x="880" y="499"/>
                  </a:cubicBezTo>
                  <a:cubicBezTo>
                    <a:pt x="913" y="516"/>
                    <a:pt x="949" y="528"/>
                    <a:pt x="975" y="528"/>
                  </a:cubicBezTo>
                  <a:cubicBezTo>
                    <a:pt x="1038" y="528"/>
                    <a:pt x="1073" y="477"/>
                    <a:pt x="1073" y="416"/>
                  </a:cubicBezTo>
                  <a:cubicBezTo>
                    <a:pt x="1073" y="354"/>
                    <a:pt x="1038" y="303"/>
                    <a:pt x="975" y="303"/>
                  </a:cubicBezTo>
                  <a:cubicBezTo>
                    <a:pt x="949" y="303"/>
                    <a:pt x="913" y="314"/>
                    <a:pt x="880" y="330"/>
                  </a:cubicBezTo>
                  <a:cubicBezTo>
                    <a:pt x="857" y="341"/>
                    <a:pt x="831" y="325"/>
                    <a:pt x="831" y="300"/>
                  </a:cubicBezTo>
                  <a:cubicBezTo>
                    <a:pt x="831" y="0"/>
                    <a:pt x="831" y="0"/>
                    <a:pt x="831" y="0"/>
                  </a:cubicBezTo>
                  <a:cubicBezTo>
                    <a:pt x="831" y="58"/>
                    <a:pt x="831" y="58"/>
                    <a:pt x="831" y="58"/>
                  </a:cubicBezTo>
                  <a:cubicBezTo>
                    <a:pt x="831" y="0"/>
                    <a:pt x="831" y="0"/>
                    <a:pt x="831" y="0"/>
                  </a:cubicBezTo>
                  <a:cubicBezTo>
                    <a:pt x="529" y="0"/>
                    <a:pt x="529" y="0"/>
                    <a:pt x="529" y="0"/>
                  </a:cubicBezTo>
                  <a:cubicBezTo>
                    <a:pt x="504" y="0"/>
                    <a:pt x="487" y="27"/>
                    <a:pt x="499" y="49"/>
                  </a:cubicBezTo>
                  <a:cubicBezTo>
                    <a:pt x="515" y="82"/>
                    <a:pt x="527" y="118"/>
                    <a:pt x="527" y="144"/>
                  </a:cubicBezTo>
                  <a:cubicBezTo>
                    <a:pt x="527" y="208"/>
                    <a:pt x="477" y="242"/>
                    <a:pt x="415" y="242"/>
                  </a:cubicBezTo>
                  <a:cubicBezTo>
                    <a:pt x="353" y="242"/>
                    <a:pt x="303" y="208"/>
                    <a:pt x="303" y="144"/>
                  </a:cubicBezTo>
                  <a:cubicBezTo>
                    <a:pt x="303" y="118"/>
                    <a:pt x="314" y="82"/>
                    <a:pt x="330" y="49"/>
                  </a:cubicBezTo>
                  <a:cubicBezTo>
                    <a:pt x="341" y="27"/>
                    <a:pt x="325" y="0"/>
                    <a:pt x="29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25"/>
                    <a:pt x="26" y="341"/>
                    <a:pt x="49" y="330"/>
                  </a:cubicBezTo>
                  <a:cubicBezTo>
                    <a:pt x="82" y="314"/>
                    <a:pt x="118" y="303"/>
                    <a:pt x="144" y="303"/>
                  </a:cubicBezTo>
                  <a:cubicBezTo>
                    <a:pt x="207" y="303"/>
                    <a:pt x="241" y="354"/>
                    <a:pt x="241" y="416"/>
                  </a:cubicBezTo>
                  <a:cubicBezTo>
                    <a:pt x="241" y="477"/>
                    <a:pt x="207" y="528"/>
                    <a:pt x="144" y="528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bg1"/>
              </a:solidFill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zh-CN" altLang="en-US" sz="2000" strike="noStrike" noProof="1">
                <a:solidFill>
                  <a:schemeClr val="lt1"/>
                </a:solidFill>
              </a:endParaRPr>
            </a:p>
          </p:txBody>
        </p:sp>
        <p:sp>
          <p:nvSpPr>
            <p:cNvPr id="3" name="Freeform 7"/>
            <p:cNvSpPr/>
            <p:nvPr/>
          </p:nvSpPr>
          <p:spPr bwMode="auto">
            <a:xfrm>
              <a:off x="6837" y="2599"/>
              <a:ext cx="2388" cy="2385"/>
            </a:xfrm>
            <a:custGeom>
              <a:avLst/>
              <a:gdLst>
                <a:gd name="T0" fmla="*/ 929 w 1073"/>
                <a:gd name="T1" fmla="*/ 545 h 1072"/>
                <a:gd name="T2" fmla="*/ 1024 w 1073"/>
                <a:gd name="T3" fmla="*/ 574 h 1072"/>
                <a:gd name="T4" fmla="*/ 1073 w 1073"/>
                <a:gd name="T5" fmla="*/ 543 h 1072"/>
                <a:gd name="T6" fmla="*/ 1073 w 1073"/>
                <a:gd name="T7" fmla="*/ 241 h 1072"/>
                <a:gd name="T8" fmla="*/ 773 w 1073"/>
                <a:gd name="T9" fmla="*/ 241 h 1072"/>
                <a:gd name="T10" fmla="*/ 743 w 1073"/>
                <a:gd name="T11" fmla="*/ 192 h 1072"/>
                <a:gd name="T12" fmla="*/ 770 w 1073"/>
                <a:gd name="T13" fmla="*/ 97 h 1072"/>
                <a:gd name="T14" fmla="*/ 658 w 1073"/>
                <a:gd name="T15" fmla="*/ 0 h 1072"/>
                <a:gd name="T16" fmla="*/ 546 w 1073"/>
                <a:gd name="T17" fmla="*/ 97 h 1072"/>
                <a:gd name="T18" fmla="*/ 574 w 1073"/>
                <a:gd name="T19" fmla="*/ 192 h 1072"/>
                <a:gd name="T20" fmla="*/ 544 w 1073"/>
                <a:gd name="T21" fmla="*/ 241 h 1072"/>
                <a:gd name="T22" fmla="*/ 242 w 1073"/>
                <a:gd name="T23" fmla="*/ 241 h 1072"/>
                <a:gd name="T24" fmla="*/ 242 w 1073"/>
                <a:gd name="T25" fmla="*/ 241 h 1072"/>
                <a:gd name="T26" fmla="*/ 242 w 1073"/>
                <a:gd name="T27" fmla="*/ 241 h 1072"/>
                <a:gd name="T28" fmla="*/ 242 w 1073"/>
                <a:gd name="T29" fmla="*/ 543 h 1072"/>
                <a:gd name="T30" fmla="*/ 193 w 1073"/>
                <a:gd name="T31" fmla="*/ 574 h 1072"/>
                <a:gd name="T32" fmla="*/ 98 w 1073"/>
                <a:gd name="T33" fmla="*/ 545 h 1072"/>
                <a:gd name="T34" fmla="*/ 0 w 1073"/>
                <a:gd name="T35" fmla="*/ 657 h 1072"/>
                <a:gd name="T36" fmla="*/ 98 w 1073"/>
                <a:gd name="T37" fmla="*/ 769 h 1072"/>
                <a:gd name="T38" fmla="*/ 193 w 1073"/>
                <a:gd name="T39" fmla="*/ 743 h 1072"/>
                <a:gd name="T40" fmla="*/ 242 w 1073"/>
                <a:gd name="T41" fmla="*/ 773 h 1072"/>
                <a:gd name="T42" fmla="*/ 242 w 1073"/>
                <a:gd name="T43" fmla="*/ 1072 h 1072"/>
                <a:gd name="T44" fmla="*/ 242 w 1073"/>
                <a:gd name="T45" fmla="*/ 1015 h 1072"/>
                <a:gd name="T46" fmla="*/ 242 w 1073"/>
                <a:gd name="T47" fmla="*/ 1072 h 1072"/>
                <a:gd name="T48" fmla="*/ 544 w 1073"/>
                <a:gd name="T49" fmla="*/ 1072 h 1072"/>
                <a:gd name="T50" fmla="*/ 574 w 1073"/>
                <a:gd name="T51" fmla="*/ 1023 h 1072"/>
                <a:gd name="T52" fmla="*/ 546 w 1073"/>
                <a:gd name="T53" fmla="*/ 929 h 1072"/>
                <a:gd name="T54" fmla="*/ 658 w 1073"/>
                <a:gd name="T55" fmla="*/ 831 h 1072"/>
                <a:gd name="T56" fmla="*/ 770 w 1073"/>
                <a:gd name="T57" fmla="*/ 929 h 1072"/>
                <a:gd name="T58" fmla="*/ 743 w 1073"/>
                <a:gd name="T59" fmla="*/ 1023 h 1072"/>
                <a:gd name="T60" fmla="*/ 773 w 1073"/>
                <a:gd name="T61" fmla="*/ 1072 h 1072"/>
                <a:gd name="T62" fmla="*/ 1073 w 1073"/>
                <a:gd name="T63" fmla="*/ 1072 h 1072"/>
                <a:gd name="T64" fmla="*/ 1073 w 1073"/>
                <a:gd name="T65" fmla="*/ 773 h 1072"/>
                <a:gd name="T66" fmla="*/ 1024 w 1073"/>
                <a:gd name="T67" fmla="*/ 743 h 1072"/>
                <a:gd name="T68" fmla="*/ 929 w 1073"/>
                <a:gd name="T69" fmla="*/ 769 h 1072"/>
                <a:gd name="T70" fmla="*/ 831 w 1073"/>
                <a:gd name="T71" fmla="*/ 657 h 1072"/>
                <a:gd name="T72" fmla="*/ 929 w 1073"/>
                <a:gd name="T73" fmla="*/ 545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3" h="1072">
                  <a:moveTo>
                    <a:pt x="929" y="545"/>
                  </a:moveTo>
                  <a:cubicBezTo>
                    <a:pt x="955" y="545"/>
                    <a:pt x="991" y="557"/>
                    <a:pt x="1024" y="574"/>
                  </a:cubicBezTo>
                  <a:cubicBezTo>
                    <a:pt x="1046" y="585"/>
                    <a:pt x="1073" y="568"/>
                    <a:pt x="1073" y="543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773" y="241"/>
                    <a:pt x="773" y="241"/>
                    <a:pt x="773" y="241"/>
                  </a:cubicBezTo>
                  <a:cubicBezTo>
                    <a:pt x="748" y="241"/>
                    <a:pt x="732" y="215"/>
                    <a:pt x="743" y="192"/>
                  </a:cubicBezTo>
                  <a:cubicBezTo>
                    <a:pt x="759" y="159"/>
                    <a:pt x="770" y="123"/>
                    <a:pt x="770" y="97"/>
                  </a:cubicBezTo>
                  <a:cubicBezTo>
                    <a:pt x="770" y="34"/>
                    <a:pt x="720" y="0"/>
                    <a:pt x="658" y="0"/>
                  </a:cubicBezTo>
                  <a:cubicBezTo>
                    <a:pt x="596" y="0"/>
                    <a:pt x="546" y="34"/>
                    <a:pt x="546" y="97"/>
                  </a:cubicBezTo>
                  <a:cubicBezTo>
                    <a:pt x="546" y="123"/>
                    <a:pt x="557" y="159"/>
                    <a:pt x="574" y="192"/>
                  </a:cubicBezTo>
                  <a:cubicBezTo>
                    <a:pt x="585" y="215"/>
                    <a:pt x="569" y="241"/>
                    <a:pt x="544" y="241"/>
                  </a:cubicBezTo>
                  <a:cubicBezTo>
                    <a:pt x="242" y="241"/>
                    <a:pt x="242" y="241"/>
                    <a:pt x="242" y="241"/>
                  </a:cubicBezTo>
                  <a:cubicBezTo>
                    <a:pt x="242" y="241"/>
                    <a:pt x="242" y="241"/>
                    <a:pt x="242" y="241"/>
                  </a:cubicBezTo>
                  <a:cubicBezTo>
                    <a:pt x="242" y="241"/>
                    <a:pt x="242" y="241"/>
                    <a:pt x="242" y="241"/>
                  </a:cubicBezTo>
                  <a:cubicBezTo>
                    <a:pt x="242" y="543"/>
                    <a:pt x="242" y="543"/>
                    <a:pt x="242" y="543"/>
                  </a:cubicBezTo>
                  <a:cubicBezTo>
                    <a:pt x="242" y="568"/>
                    <a:pt x="215" y="585"/>
                    <a:pt x="193" y="574"/>
                  </a:cubicBezTo>
                  <a:cubicBezTo>
                    <a:pt x="160" y="557"/>
                    <a:pt x="124" y="545"/>
                    <a:pt x="98" y="545"/>
                  </a:cubicBezTo>
                  <a:cubicBezTo>
                    <a:pt x="34" y="545"/>
                    <a:pt x="0" y="595"/>
                    <a:pt x="0" y="657"/>
                  </a:cubicBezTo>
                  <a:cubicBezTo>
                    <a:pt x="0" y="719"/>
                    <a:pt x="34" y="769"/>
                    <a:pt x="98" y="769"/>
                  </a:cubicBezTo>
                  <a:cubicBezTo>
                    <a:pt x="124" y="769"/>
                    <a:pt x="160" y="759"/>
                    <a:pt x="193" y="743"/>
                  </a:cubicBezTo>
                  <a:cubicBezTo>
                    <a:pt x="215" y="731"/>
                    <a:pt x="242" y="748"/>
                    <a:pt x="242" y="773"/>
                  </a:cubicBezTo>
                  <a:cubicBezTo>
                    <a:pt x="242" y="1072"/>
                    <a:pt x="242" y="1072"/>
                    <a:pt x="242" y="1072"/>
                  </a:cubicBezTo>
                  <a:cubicBezTo>
                    <a:pt x="242" y="1015"/>
                    <a:pt x="242" y="1015"/>
                    <a:pt x="242" y="1015"/>
                  </a:cubicBezTo>
                  <a:cubicBezTo>
                    <a:pt x="242" y="1072"/>
                    <a:pt x="242" y="1072"/>
                    <a:pt x="242" y="1072"/>
                  </a:cubicBezTo>
                  <a:cubicBezTo>
                    <a:pt x="544" y="1072"/>
                    <a:pt x="544" y="1072"/>
                    <a:pt x="544" y="1072"/>
                  </a:cubicBezTo>
                  <a:cubicBezTo>
                    <a:pt x="569" y="1072"/>
                    <a:pt x="585" y="1046"/>
                    <a:pt x="574" y="1023"/>
                  </a:cubicBezTo>
                  <a:cubicBezTo>
                    <a:pt x="557" y="990"/>
                    <a:pt x="546" y="955"/>
                    <a:pt x="546" y="929"/>
                  </a:cubicBezTo>
                  <a:cubicBezTo>
                    <a:pt x="546" y="865"/>
                    <a:pt x="596" y="831"/>
                    <a:pt x="658" y="831"/>
                  </a:cubicBezTo>
                  <a:cubicBezTo>
                    <a:pt x="720" y="831"/>
                    <a:pt x="770" y="865"/>
                    <a:pt x="770" y="929"/>
                  </a:cubicBezTo>
                  <a:cubicBezTo>
                    <a:pt x="770" y="955"/>
                    <a:pt x="759" y="990"/>
                    <a:pt x="743" y="1023"/>
                  </a:cubicBezTo>
                  <a:cubicBezTo>
                    <a:pt x="732" y="1046"/>
                    <a:pt x="748" y="1072"/>
                    <a:pt x="773" y="1072"/>
                  </a:cubicBezTo>
                  <a:cubicBezTo>
                    <a:pt x="1073" y="1072"/>
                    <a:pt x="1073" y="1072"/>
                    <a:pt x="1073" y="1072"/>
                  </a:cubicBezTo>
                  <a:cubicBezTo>
                    <a:pt x="1073" y="773"/>
                    <a:pt x="1073" y="773"/>
                    <a:pt x="1073" y="773"/>
                  </a:cubicBezTo>
                  <a:cubicBezTo>
                    <a:pt x="1073" y="748"/>
                    <a:pt x="1046" y="731"/>
                    <a:pt x="1024" y="743"/>
                  </a:cubicBezTo>
                  <a:cubicBezTo>
                    <a:pt x="991" y="759"/>
                    <a:pt x="955" y="769"/>
                    <a:pt x="929" y="769"/>
                  </a:cubicBezTo>
                  <a:cubicBezTo>
                    <a:pt x="866" y="769"/>
                    <a:pt x="831" y="719"/>
                    <a:pt x="831" y="657"/>
                  </a:cubicBezTo>
                  <a:cubicBezTo>
                    <a:pt x="831" y="595"/>
                    <a:pt x="866" y="545"/>
                    <a:pt x="929" y="545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bg1"/>
              </a:solidFill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zh-CN" altLang="en-US" sz="2000" strike="noStrike" noProof="1">
                <a:solidFill>
                  <a:schemeClr val="lt1"/>
                </a:solidFill>
              </a:endParaRPr>
            </a:p>
          </p:txBody>
        </p:sp>
        <p:sp>
          <p:nvSpPr>
            <p:cNvPr id="4" name="Freeform 9"/>
            <p:cNvSpPr/>
            <p:nvPr/>
          </p:nvSpPr>
          <p:spPr bwMode="auto">
            <a:xfrm>
              <a:off x="8685" y="3134"/>
              <a:ext cx="2385" cy="2388"/>
            </a:xfrm>
            <a:custGeom>
              <a:avLst/>
              <a:gdLst>
                <a:gd name="T0" fmla="*/ 929 w 1072"/>
                <a:gd name="T1" fmla="*/ 528 h 1073"/>
                <a:gd name="T2" fmla="*/ 1023 w 1072"/>
                <a:gd name="T3" fmla="*/ 499 h 1073"/>
                <a:gd name="T4" fmla="*/ 1072 w 1072"/>
                <a:gd name="T5" fmla="*/ 530 h 1073"/>
                <a:gd name="T6" fmla="*/ 1072 w 1072"/>
                <a:gd name="T7" fmla="*/ 832 h 1073"/>
                <a:gd name="T8" fmla="*/ 773 w 1072"/>
                <a:gd name="T9" fmla="*/ 832 h 1073"/>
                <a:gd name="T10" fmla="*/ 742 w 1072"/>
                <a:gd name="T11" fmla="*/ 881 h 1073"/>
                <a:gd name="T12" fmla="*/ 769 w 1072"/>
                <a:gd name="T13" fmla="*/ 975 h 1073"/>
                <a:gd name="T14" fmla="*/ 657 w 1072"/>
                <a:gd name="T15" fmla="*/ 1073 h 1073"/>
                <a:gd name="T16" fmla="*/ 545 w 1072"/>
                <a:gd name="T17" fmla="*/ 975 h 1073"/>
                <a:gd name="T18" fmla="*/ 573 w 1072"/>
                <a:gd name="T19" fmla="*/ 881 h 1073"/>
                <a:gd name="T20" fmla="*/ 543 w 1072"/>
                <a:gd name="T21" fmla="*/ 832 h 1073"/>
                <a:gd name="T22" fmla="*/ 241 w 1072"/>
                <a:gd name="T23" fmla="*/ 832 h 1073"/>
                <a:gd name="T24" fmla="*/ 241 w 1072"/>
                <a:gd name="T25" fmla="*/ 832 h 1073"/>
                <a:gd name="T26" fmla="*/ 241 w 1072"/>
                <a:gd name="T27" fmla="*/ 832 h 1073"/>
                <a:gd name="T28" fmla="*/ 241 w 1072"/>
                <a:gd name="T29" fmla="*/ 530 h 1073"/>
                <a:gd name="T30" fmla="*/ 192 w 1072"/>
                <a:gd name="T31" fmla="*/ 499 h 1073"/>
                <a:gd name="T32" fmla="*/ 97 w 1072"/>
                <a:gd name="T33" fmla="*/ 528 h 1073"/>
                <a:gd name="T34" fmla="*/ 0 w 1072"/>
                <a:gd name="T35" fmla="*/ 416 h 1073"/>
                <a:gd name="T36" fmla="*/ 97 w 1072"/>
                <a:gd name="T37" fmla="*/ 303 h 1073"/>
                <a:gd name="T38" fmla="*/ 192 w 1072"/>
                <a:gd name="T39" fmla="*/ 330 h 1073"/>
                <a:gd name="T40" fmla="*/ 241 w 1072"/>
                <a:gd name="T41" fmla="*/ 300 h 1073"/>
                <a:gd name="T42" fmla="*/ 241 w 1072"/>
                <a:gd name="T43" fmla="*/ 0 h 1073"/>
                <a:gd name="T44" fmla="*/ 241 w 1072"/>
                <a:gd name="T45" fmla="*/ 58 h 1073"/>
                <a:gd name="T46" fmla="*/ 241 w 1072"/>
                <a:gd name="T47" fmla="*/ 0 h 1073"/>
                <a:gd name="T48" fmla="*/ 543 w 1072"/>
                <a:gd name="T49" fmla="*/ 0 h 1073"/>
                <a:gd name="T50" fmla="*/ 573 w 1072"/>
                <a:gd name="T51" fmla="*/ 50 h 1073"/>
                <a:gd name="T52" fmla="*/ 545 w 1072"/>
                <a:gd name="T53" fmla="*/ 144 h 1073"/>
                <a:gd name="T54" fmla="*/ 657 w 1072"/>
                <a:gd name="T55" fmla="*/ 242 h 1073"/>
                <a:gd name="T56" fmla="*/ 769 w 1072"/>
                <a:gd name="T57" fmla="*/ 144 h 1073"/>
                <a:gd name="T58" fmla="*/ 742 w 1072"/>
                <a:gd name="T59" fmla="*/ 50 h 1073"/>
                <a:gd name="T60" fmla="*/ 773 w 1072"/>
                <a:gd name="T61" fmla="*/ 0 h 1073"/>
                <a:gd name="T62" fmla="*/ 1072 w 1072"/>
                <a:gd name="T63" fmla="*/ 0 h 1073"/>
                <a:gd name="T64" fmla="*/ 1072 w 1072"/>
                <a:gd name="T65" fmla="*/ 300 h 1073"/>
                <a:gd name="T66" fmla="*/ 1023 w 1072"/>
                <a:gd name="T67" fmla="*/ 330 h 1073"/>
                <a:gd name="T68" fmla="*/ 929 w 1072"/>
                <a:gd name="T69" fmla="*/ 303 h 1073"/>
                <a:gd name="T70" fmla="*/ 831 w 1072"/>
                <a:gd name="T71" fmla="*/ 416 h 1073"/>
                <a:gd name="T72" fmla="*/ 929 w 1072"/>
                <a:gd name="T73" fmla="*/ 528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2" h="1073">
                  <a:moveTo>
                    <a:pt x="929" y="528"/>
                  </a:moveTo>
                  <a:cubicBezTo>
                    <a:pt x="955" y="528"/>
                    <a:pt x="990" y="516"/>
                    <a:pt x="1023" y="499"/>
                  </a:cubicBezTo>
                  <a:cubicBezTo>
                    <a:pt x="1046" y="488"/>
                    <a:pt x="1072" y="505"/>
                    <a:pt x="1072" y="530"/>
                  </a:cubicBezTo>
                  <a:cubicBezTo>
                    <a:pt x="1072" y="832"/>
                    <a:pt x="1072" y="832"/>
                    <a:pt x="1072" y="832"/>
                  </a:cubicBezTo>
                  <a:cubicBezTo>
                    <a:pt x="773" y="832"/>
                    <a:pt x="773" y="832"/>
                    <a:pt x="773" y="832"/>
                  </a:cubicBezTo>
                  <a:cubicBezTo>
                    <a:pt x="747" y="832"/>
                    <a:pt x="731" y="858"/>
                    <a:pt x="742" y="881"/>
                  </a:cubicBezTo>
                  <a:cubicBezTo>
                    <a:pt x="759" y="914"/>
                    <a:pt x="769" y="949"/>
                    <a:pt x="769" y="975"/>
                  </a:cubicBezTo>
                  <a:cubicBezTo>
                    <a:pt x="769" y="1039"/>
                    <a:pt x="719" y="1073"/>
                    <a:pt x="657" y="1073"/>
                  </a:cubicBezTo>
                  <a:cubicBezTo>
                    <a:pt x="595" y="1073"/>
                    <a:pt x="545" y="1039"/>
                    <a:pt x="545" y="975"/>
                  </a:cubicBezTo>
                  <a:cubicBezTo>
                    <a:pt x="545" y="949"/>
                    <a:pt x="557" y="914"/>
                    <a:pt x="573" y="881"/>
                  </a:cubicBezTo>
                  <a:cubicBezTo>
                    <a:pt x="585" y="858"/>
                    <a:pt x="568" y="832"/>
                    <a:pt x="543" y="832"/>
                  </a:cubicBezTo>
                  <a:cubicBezTo>
                    <a:pt x="241" y="832"/>
                    <a:pt x="241" y="832"/>
                    <a:pt x="241" y="832"/>
                  </a:cubicBezTo>
                  <a:cubicBezTo>
                    <a:pt x="241" y="832"/>
                    <a:pt x="241" y="832"/>
                    <a:pt x="241" y="832"/>
                  </a:cubicBezTo>
                  <a:cubicBezTo>
                    <a:pt x="241" y="832"/>
                    <a:pt x="241" y="832"/>
                    <a:pt x="241" y="832"/>
                  </a:cubicBezTo>
                  <a:cubicBezTo>
                    <a:pt x="241" y="530"/>
                    <a:pt x="241" y="530"/>
                    <a:pt x="241" y="530"/>
                  </a:cubicBezTo>
                  <a:cubicBezTo>
                    <a:pt x="241" y="505"/>
                    <a:pt x="215" y="488"/>
                    <a:pt x="192" y="499"/>
                  </a:cubicBezTo>
                  <a:cubicBezTo>
                    <a:pt x="159" y="516"/>
                    <a:pt x="123" y="528"/>
                    <a:pt x="97" y="528"/>
                  </a:cubicBezTo>
                  <a:cubicBezTo>
                    <a:pt x="34" y="528"/>
                    <a:pt x="0" y="478"/>
                    <a:pt x="0" y="416"/>
                  </a:cubicBezTo>
                  <a:cubicBezTo>
                    <a:pt x="0" y="354"/>
                    <a:pt x="34" y="303"/>
                    <a:pt x="97" y="303"/>
                  </a:cubicBezTo>
                  <a:cubicBezTo>
                    <a:pt x="123" y="303"/>
                    <a:pt x="159" y="314"/>
                    <a:pt x="192" y="330"/>
                  </a:cubicBezTo>
                  <a:cubicBezTo>
                    <a:pt x="215" y="341"/>
                    <a:pt x="241" y="325"/>
                    <a:pt x="241" y="30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41" y="58"/>
                    <a:pt x="241" y="58"/>
                    <a:pt x="241" y="58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543" y="0"/>
                    <a:pt x="543" y="0"/>
                    <a:pt x="543" y="0"/>
                  </a:cubicBezTo>
                  <a:cubicBezTo>
                    <a:pt x="568" y="0"/>
                    <a:pt x="585" y="27"/>
                    <a:pt x="573" y="50"/>
                  </a:cubicBezTo>
                  <a:cubicBezTo>
                    <a:pt x="557" y="83"/>
                    <a:pt x="545" y="118"/>
                    <a:pt x="545" y="144"/>
                  </a:cubicBezTo>
                  <a:cubicBezTo>
                    <a:pt x="545" y="208"/>
                    <a:pt x="595" y="242"/>
                    <a:pt x="657" y="242"/>
                  </a:cubicBezTo>
                  <a:cubicBezTo>
                    <a:pt x="719" y="242"/>
                    <a:pt x="769" y="208"/>
                    <a:pt x="769" y="144"/>
                  </a:cubicBezTo>
                  <a:cubicBezTo>
                    <a:pt x="769" y="118"/>
                    <a:pt x="759" y="83"/>
                    <a:pt x="742" y="50"/>
                  </a:cubicBezTo>
                  <a:cubicBezTo>
                    <a:pt x="731" y="27"/>
                    <a:pt x="747" y="0"/>
                    <a:pt x="773" y="0"/>
                  </a:cubicBezTo>
                  <a:cubicBezTo>
                    <a:pt x="1072" y="0"/>
                    <a:pt x="1072" y="0"/>
                    <a:pt x="1072" y="0"/>
                  </a:cubicBezTo>
                  <a:cubicBezTo>
                    <a:pt x="1072" y="300"/>
                    <a:pt x="1072" y="300"/>
                    <a:pt x="1072" y="300"/>
                  </a:cubicBezTo>
                  <a:cubicBezTo>
                    <a:pt x="1072" y="325"/>
                    <a:pt x="1046" y="341"/>
                    <a:pt x="1023" y="330"/>
                  </a:cubicBezTo>
                  <a:cubicBezTo>
                    <a:pt x="990" y="314"/>
                    <a:pt x="955" y="303"/>
                    <a:pt x="929" y="303"/>
                  </a:cubicBezTo>
                  <a:cubicBezTo>
                    <a:pt x="865" y="303"/>
                    <a:pt x="831" y="354"/>
                    <a:pt x="831" y="416"/>
                  </a:cubicBezTo>
                  <a:cubicBezTo>
                    <a:pt x="831" y="478"/>
                    <a:pt x="865" y="528"/>
                    <a:pt x="929" y="528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bg1"/>
              </a:solidFill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zh-CN" altLang="en-US" sz="2000" strike="noStrike" noProof="1">
                <a:solidFill>
                  <a:schemeClr val="lt1"/>
                </a:solidFill>
              </a:endParaRPr>
            </a:p>
          </p:txBody>
        </p:sp>
        <p:sp>
          <p:nvSpPr>
            <p:cNvPr id="24" name="Freeform 11"/>
            <p:cNvSpPr/>
            <p:nvPr/>
          </p:nvSpPr>
          <p:spPr bwMode="auto">
            <a:xfrm>
              <a:off x="7380" y="4442"/>
              <a:ext cx="2385" cy="2385"/>
            </a:xfrm>
            <a:custGeom>
              <a:avLst/>
              <a:gdLst>
                <a:gd name="T0" fmla="*/ 143 w 1072"/>
                <a:gd name="T1" fmla="*/ 546 h 1073"/>
                <a:gd name="T2" fmla="*/ 49 w 1072"/>
                <a:gd name="T3" fmla="*/ 574 h 1073"/>
                <a:gd name="T4" fmla="*/ 0 w 1072"/>
                <a:gd name="T5" fmla="*/ 544 h 1073"/>
                <a:gd name="T6" fmla="*/ 0 w 1072"/>
                <a:gd name="T7" fmla="*/ 242 h 1073"/>
                <a:gd name="T8" fmla="*/ 299 w 1072"/>
                <a:gd name="T9" fmla="*/ 242 h 1073"/>
                <a:gd name="T10" fmla="*/ 330 w 1072"/>
                <a:gd name="T11" fmla="*/ 193 h 1073"/>
                <a:gd name="T12" fmla="*/ 303 w 1072"/>
                <a:gd name="T13" fmla="*/ 98 h 1073"/>
                <a:gd name="T14" fmla="*/ 415 w 1072"/>
                <a:gd name="T15" fmla="*/ 0 h 1073"/>
                <a:gd name="T16" fmla="*/ 527 w 1072"/>
                <a:gd name="T17" fmla="*/ 98 h 1073"/>
                <a:gd name="T18" fmla="*/ 499 w 1072"/>
                <a:gd name="T19" fmla="*/ 193 h 1073"/>
                <a:gd name="T20" fmla="*/ 529 w 1072"/>
                <a:gd name="T21" fmla="*/ 242 h 1073"/>
                <a:gd name="T22" fmla="*/ 831 w 1072"/>
                <a:gd name="T23" fmla="*/ 242 h 1073"/>
                <a:gd name="T24" fmla="*/ 831 w 1072"/>
                <a:gd name="T25" fmla="*/ 242 h 1073"/>
                <a:gd name="T26" fmla="*/ 831 w 1072"/>
                <a:gd name="T27" fmla="*/ 242 h 1073"/>
                <a:gd name="T28" fmla="*/ 831 w 1072"/>
                <a:gd name="T29" fmla="*/ 544 h 1073"/>
                <a:gd name="T30" fmla="*/ 880 w 1072"/>
                <a:gd name="T31" fmla="*/ 574 h 1073"/>
                <a:gd name="T32" fmla="*/ 975 w 1072"/>
                <a:gd name="T33" fmla="*/ 546 h 1073"/>
                <a:gd name="T34" fmla="*/ 1072 w 1072"/>
                <a:gd name="T35" fmla="*/ 658 h 1073"/>
                <a:gd name="T36" fmla="*/ 975 w 1072"/>
                <a:gd name="T37" fmla="*/ 770 h 1073"/>
                <a:gd name="T38" fmla="*/ 880 w 1072"/>
                <a:gd name="T39" fmla="*/ 743 h 1073"/>
                <a:gd name="T40" fmla="*/ 831 w 1072"/>
                <a:gd name="T41" fmla="*/ 773 h 1073"/>
                <a:gd name="T42" fmla="*/ 831 w 1072"/>
                <a:gd name="T43" fmla="*/ 1073 h 1073"/>
                <a:gd name="T44" fmla="*/ 831 w 1072"/>
                <a:gd name="T45" fmla="*/ 1015 h 1073"/>
                <a:gd name="T46" fmla="*/ 831 w 1072"/>
                <a:gd name="T47" fmla="*/ 1073 h 1073"/>
                <a:gd name="T48" fmla="*/ 529 w 1072"/>
                <a:gd name="T49" fmla="*/ 1073 h 1073"/>
                <a:gd name="T50" fmla="*/ 499 w 1072"/>
                <a:gd name="T51" fmla="*/ 1024 h 1073"/>
                <a:gd name="T52" fmla="*/ 527 w 1072"/>
                <a:gd name="T53" fmla="*/ 929 h 1073"/>
                <a:gd name="T54" fmla="*/ 415 w 1072"/>
                <a:gd name="T55" fmla="*/ 831 h 1073"/>
                <a:gd name="T56" fmla="*/ 303 w 1072"/>
                <a:gd name="T57" fmla="*/ 929 h 1073"/>
                <a:gd name="T58" fmla="*/ 330 w 1072"/>
                <a:gd name="T59" fmla="*/ 1024 h 1073"/>
                <a:gd name="T60" fmla="*/ 299 w 1072"/>
                <a:gd name="T61" fmla="*/ 1073 h 1073"/>
                <a:gd name="T62" fmla="*/ 0 w 1072"/>
                <a:gd name="T63" fmla="*/ 1073 h 1073"/>
                <a:gd name="T64" fmla="*/ 0 w 1072"/>
                <a:gd name="T65" fmla="*/ 773 h 1073"/>
                <a:gd name="T66" fmla="*/ 49 w 1072"/>
                <a:gd name="T67" fmla="*/ 743 h 1073"/>
                <a:gd name="T68" fmla="*/ 143 w 1072"/>
                <a:gd name="T69" fmla="*/ 770 h 1073"/>
                <a:gd name="T70" fmla="*/ 241 w 1072"/>
                <a:gd name="T71" fmla="*/ 658 h 1073"/>
                <a:gd name="T72" fmla="*/ 143 w 1072"/>
                <a:gd name="T73" fmla="*/ 546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2" h="1073">
                  <a:moveTo>
                    <a:pt x="143" y="546"/>
                  </a:moveTo>
                  <a:cubicBezTo>
                    <a:pt x="117" y="546"/>
                    <a:pt x="82" y="557"/>
                    <a:pt x="49" y="574"/>
                  </a:cubicBezTo>
                  <a:cubicBezTo>
                    <a:pt x="26" y="586"/>
                    <a:pt x="0" y="569"/>
                    <a:pt x="0" y="544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299" y="242"/>
                    <a:pt x="299" y="242"/>
                    <a:pt x="299" y="242"/>
                  </a:cubicBezTo>
                  <a:cubicBezTo>
                    <a:pt x="324" y="242"/>
                    <a:pt x="341" y="215"/>
                    <a:pt x="330" y="193"/>
                  </a:cubicBezTo>
                  <a:cubicBezTo>
                    <a:pt x="313" y="160"/>
                    <a:pt x="303" y="124"/>
                    <a:pt x="303" y="98"/>
                  </a:cubicBezTo>
                  <a:cubicBezTo>
                    <a:pt x="303" y="34"/>
                    <a:pt x="353" y="0"/>
                    <a:pt x="415" y="0"/>
                  </a:cubicBezTo>
                  <a:cubicBezTo>
                    <a:pt x="477" y="0"/>
                    <a:pt x="527" y="34"/>
                    <a:pt x="527" y="98"/>
                  </a:cubicBezTo>
                  <a:cubicBezTo>
                    <a:pt x="527" y="124"/>
                    <a:pt x="515" y="160"/>
                    <a:pt x="499" y="193"/>
                  </a:cubicBezTo>
                  <a:cubicBezTo>
                    <a:pt x="487" y="215"/>
                    <a:pt x="504" y="242"/>
                    <a:pt x="529" y="242"/>
                  </a:cubicBezTo>
                  <a:cubicBezTo>
                    <a:pt x="831" y="242"/>
                    <a:pt x="831" y="242"/>
                    <a:pt x="831" y="242"/>
                  </a:cubicBezTo>
                  <a:cubicBezTo>
                    <a:pt x="831" y="242"/>
                    <a:pt x="831" y="242"/>
                    <a:pt x="831" y="242"/>
                  </a:cubicBezTo>
                  <a:cubicBezTo>
                    <a:pt x="831" y="242"/>
                    <a:pt x="831" y="242"/>
                    <a:pt x="831" y="242"/>
                  </a:cubicBezTo>
                  <a:cubicBezTo>
                    <a:pt x="831" y="544"/>
                    <a:pt x="831" y="544"/>
                    <a:pt x="831" y="544"/>
                  </a:cubicBezTo>
                  <a:cubicBezTo>
                    <a:pt x="831" y="569"/>
                    <a:pt x="857" y="586"/>
                    <a:pt x="880" y="574"/>
                  </a:cubicBezTo>
                  <a:cubicBezTo>
                    <a:pt x="913" y="557"/>
                    <a:pt x="949" y="546"/>
                    <a:pt x="975" y="546"/>
                  </a:cubicBezTo>
                  <a:cubicBezTo>
                    <a:pt x="1038" y="546"/>
                    <a:pt x="1072" y="596"/>
                    <a:pt x="1072" y="658"/>
                  </a:cubicBezTo>
                  <a:cubicBezTo>
                    <a:pt x="1072" y="720"/>
                    <a:pt x="1038" y="770"/>
                    <a:pt x="975" y="770"/>
                  </a:cubicBezTo>
                  <a:cubicBezTo>
                    <a:pt x="949" y="770"/>
                    <a:pt x="913" y="759"/>
                    <a:pt x="880" y="743"/>
                  </a:cubicBezTo>
                  <a:cubicBezTo>
                    <a:pt x="857" y="732"/>
                    <a:pt x="831" y="748"/>
                    <a:pt x="831" y="773"/>
                  </a:cubicBezTo>
                  <a:cubicBezTo>
                    <a:pt x="831" y="1073"/>
                    <a:pt x="831" y="1073"/>
                    <a:pt x="831" y="1073"/>
                  </a:cubicBezTo>
                  <a:cubicBezTo>
                    <a:pt x="831" y="1015"/>
                    <a:pt x="831" y="1015"/>
                    <a:pt x="831" y="1015"/>
                  </a:cubicBezTo>
                  <a:cubicBezTo>
                    <a:pt x="831" y="1073"/>
                    <a:pt x="831" y="1073"/>
                    <a:pt x="831" y="1073"/>
                  </a:cubicBezTo>
                  <a:cubicBezTo>
                    <a:pt x="529" y="1073"/>
                    <a:pt x="529" y="1073"/>
                    <a:pt x="529" y="1073"/>
                  </a:cubicBezTo>
                  <a:cubicBezTo>
                    <a:pt x="504" y="1073"/>
                    <a:pt x="487" y="1046"/>
                    <a:pt x="499" y="1024"/>
                  </a:cubicBezTo>
                  <a:cubicBezTo>
                    <a:pt x="515" y="991"/>
                    <a:pt x="527" y="955"/>
                    <a:pt x="527" y="929"/>
                  </a:cubicBezTo>
                  <a:cubicBezTo>
                    <a:pt x="527" y="866"/>
                    <a:pt x="477" y="831"/>
                    <a:pt x="415" y="831"/>
                  </a:cubicBezTo>
                  <a:cubicBezTo>
                    <a:pt x="353" y="831"/>
                    <a:pt x="303" y="866"/>
                    <a:pt x="303" y="929"/>
                  </a:cubicBezTo>
                  <a:cubicBezTo>
                    <a:pt x="303" y="955"/>
                    <a:pt x="313" y="991"/>
                    <a:pt x="330" y="1024"/>
                  </a:cubicBezTo>
                  <a:cubicBezTo>
                    <a:pt x="341" y="1047"/>
                    <a:pt x="324" y="1073"/>
                    <a:pt x="299" y="1073"/>
                  </a:cubicBezTo>
                  <a:cubicBezTo>
                    <a:pt x="0" y="1073"/>
                    <a:pt x="0" y="1073"/>
                    <a:pt x="0" y="1073"/>
                  </a:cubicBezTo>
                  <a:cubicBezTo>
                    <a:pt x="0" y="773"/>
                    <a:pt x="0" y="773"/>
                    <a:pt x="0" y="773"/>
                  </a:cubicBezTo>
                  <a:cubicBezTo>
                    <a:pt x="0" y="748"/>
                    <a:pt x="26" y="732"/>
                    <a:pt x="49" y="743"/>
                  </a:cubicBezTo>
                  <a:cubicBezTo>
                    <a:pt x="82" y="759"/>
                    <a:pt x="117" y="770"/>
                    <a:pt x="143" y="770"/>
                  </a:cubicBezTo>
                  <a:cubicBezTo>
                    <a:pt x="207" y="770"/>
                    <a:pt x="241" y="720"/>
                    <a:pt x="241" y="658"/>
                  </a:cubicBezTo>
                  <a:cubicBezTo>
                    <a:pt x="241" y="596"/>
                    <a:pt x="207" y="546"/>
                    <a:pt x="143" y="546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bg1"/>
              </a:solidFill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zh-CN" altLang="en-US" sz="2000" strike="noStrike" noProof="1">
                <a:solidFill>
                  <a:schemeClr val="lt1"/>
                </a:solidFill>
              </a:endParaRPr>
            </a:p>
          </p:txBody>
        </p:sp>
        <p:grpSp>
          <p:nvGrpSpPr>
            <p:cNvPr id="26" name="Group 35"/>
            <p:cNvGrpSpPr/>
            <p:nvPr/>
          </p:nvGrpSpPr>
          <p:grpSpPr>
            <a:xfrm>
              <a:off x="7949" y="3697"/>
              <a:ext cx="663" cy="558"/>
              <a:chOff x="4605338" y="3814763"/>
              <a:chExt cx="420688" cy="354013"/>
            </a:xfrm>
            <a:solidFill>
              <a:schemeClr val="bg1"/>
            </a:solidFill>
          </p:grpSpPr>
          <p:sp>
            <p:nvSpPr>
              <p:cNvPr id="27" name="Freeform 32"/>
              <p:cNvSpPr>
                <a:spLocks noEditPoints="1"/>
              </p:cNvSpPr>
              <p:nvPr/>
            </p:nvSpPr>
            <p:spPr bwMode="auto">
              <a:xfrm>
                <a:off x="4605338" y="3814763"/>
                <a:ext cx="420688" cy="354013"/>
              </a:xfrm>
              <a:custGeom>
                <a:avLst/>
                <a:gdLst>
                  <a:gd name="T0" fmla="*/ 507 w 548"/>
                  <a:gd name="T1" fmla="*/ 0 h 462"/>
                  <a:gd name="T2" fmla="*/ 41 w 548"/>
                  <a:gd name="T3" fmla="*/ 0 h 462"/>
                  <a:gd name="T4" fmla="*/ 0 w 548"/>
                  <a:gd name="T5" fmla="*/ 41 h 462"/>
                  <a:gd name="T6" fmla="*/ 0 w 548"/>
                  <a:gd name="T7" fmla="*/ 369 h 462"/>
                  <a:gd name="T8" fmla="*/ 41 w 548"/>
                  <a:gd name="T9" fmla="*/ 409 h 462"/>
                  <a:gd name="T10" fmla="*/ 226 w 548"/>
                  <a:gd name="T11" fmla="*/ 409 h 462"/>
                  <a:gd name="T12" fmla="*/ 226 w 548"/>
                  <a:gd name="T13" fmla="*/ 416 h 462"/>
                  <a:gd name="T14" fmla="*/ 223 w 548"/>
                  <a:gd name="T15" fmla="*/ 428 h 462"/>
                  <a:gd name="T16" fmla="*/ 177 w 548"/>
                  <a:gd name="T17" fmla="*/ 445 h 462"/>
                  <a:gd name="T18" fmla="*/ 160 w 548"/>
                  <a:gd name="T19" fmla="*/ 449 h 462"/>
                  <a:gd name="T20" fmla="*/ 151 w 548"/>
                  <a:gd name="T21" fmla="*/ 449 h 462"/>
                  <a:gd name="T22" fmla="*/ 142 w 548"/>
                  <a:gd name="T23" fmla="*/ 455 h 462"/>
                  <a:gd name="T24" fmla="*/ 142 w 548"/>
                  <a:gd name="T25" fmla="*/ 455 h 462"/>
                  <a:gd name="T26" fmla="*/ 151 w 548"/>
                  <a:gd name="T27" fmla="*/ 462 h 462"/>
                  <a:gd name="T28" fmla="*/ 397 w 548"/>
                  <a:gd name="T29" fmla="*/ 462 h 462"/>
                  <a:gd name="T30" fmla="*/ 406 w 548"/>
                  <a:gd name="T31" fmla="*/ 455 h 462"/>
                  <a:gd name="T32" fmla="*/ 406 w 548"/>
                  <a:gd name="T33" fmla="*/ 455 h 462"/>
                  <a:gd name="T34" fmla="*/ 402 w 548"/>
                  <a:gd name="T35" fmla="*/ 449 h 462"/>
                  <a:gd name="T36" fmla="*/ 389 w 548"/>
                  <a:gd name="T37" fmla="*/ 448 h 462"/>
                  <a:gd name="T38" fmla="*/ 329 w 548"/>
                  <a:gd name="T39" fmla="*/ 426 h 462"/>
                  <a:gd name="T40" fmla="*/ 322 w 548"/>
                  <a:gd name="T41" fmla="*/ 416 h 462"/>
                  <a:gd name="T42" fmla="*/ 322 w 548"/>
                  <a:gd name="T43" fmla="*/ 409 h 462"/>
                  <a:gd name="T44" fmla="*/ 507 w 548"/>
                  <a:gd name="T45" fmla="*/ 409 h 462"/>
                  <a:gd name="T46" fmla="*/ 548 w 548"/>
                  <a:gd name="T47" fmla="*/ 369 h 462"/>
                  <a:gd name="T48" fmla="*/ 548 w 548"/>
                  <a:gd name="T49" fmla="*/ 41 h 462"/>
                  <a:gd name="T50" fmla="*/ 507 w 548"/>
                  <a:gd name="T51" fmla="*/ 0 h 462"/>
                  <a:gd name="T52" fmla="*/ 510 w 548"/>
                  <a:gd name="T53" fmla="*/ 330 h 462"/>
                  <a:gd name="T54" fmla="*/ 497 w 548"/>
                  <a:gd name="T55" fmla="*/ 344 h 462"/>
                  <a:gd name="T56" fmla="*/ 51 w 548"/>
                  <a:gd name="T57" fmla="*/ 344 h 462"/>
                  <a:gd name="T58" fmla="*/ 38 w 548"/>
                  <a:gd name="T59" fmla="*/ 330 h 462"/>
                  <a:gd name="T60" fmla="*/ 38 w 548"/>
                  <a:gd name="T61" fmla="*/ 50 h 462"/>
                  <a:gd name="T62" fmla="*/ 51 w 548"/>
                  <a:gd name="T63" fmla="*/ 36 h 462"/>
                  <a:gd name="T64" fmla="*/ 497 w 548"/>
                  <a:gd name="T65" fmla="*/ 36 h 462"/>
                  <a:gd name="T66" fmla="*/ 510 w 548"/>
                  <a:gd name="T67" fmla="*/ 50 h 462"/>
                  <a:gd name="T68" fmla="*/ 510 w 548"/>
                  <a:gd name="T69" fmla="*/ 33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8" h="462">
                    <a:moveTo>
                      <a:pt x="507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ubicBezTo>
                      <a:pt x="0" y="369"/>
                      <a:pt x="0" y="369"/>
                      <a:pt x="0" y="369"/>
                    </a:cubicBezTo>
                    <a:cubicBezTo>
                      <a:pt x="0" y="391"/>
                      <a:pt x="18" y="409"/>
                      <a:pt x="41" y="409"/>
                    </a:cubicBezTo>
                    <a:cubicBezTo>
                      <a:pt x="226" y="409"/>
                      <a:pt x="226" y="409"/>
                      <a:pt x="226" y="409"/>
                    </a:cubicBezTo>
                    <a:cubicBezTo>
                      <a:pt x="226" y="416"/>
                      <a:pt x="226" y="416"/>
                      <a:pt x="226" y="416"/>
                    </a:cubicBezTo>
                    <a:cubicBezTo>
                      <a:pt x="226" y="419"/>
                      <a:pt x="225" y="425"/>
                      <a:pt x="223" y="428"/>
                    </a:cubicBezTo>
                    <a:cubicBezTo>
                      <a:pt x="177" y="445"/>
                      <a:pt x="177" y="445"/>
                      <a:pt x="177" y="445"/>
                    </a:cubicBezTo>
                    <a:cubicBezTo>
                      <a:pt x="173" y="447"/>
                      <a:pt x="165" y="449"/>
                      <a:pt x="160" y="449"/>
                    </a:cubicBezTo>
                    <a:cubicBezTo>
                      <a:pt x="151" y="449"/>
                      <a:pt x="151" y="449"/>
                      <a:pt x="151" y="449"/>
                    </a:cubicBezTo>
                    <a:cubicBezTo>
                      <a:pt x="146" y="449"/>
                      <a:pt x="142" y="452"/>
                      <a:pt x="142" y="455"/>
                    </a:cubicBezTo>
                    <a:cubicBezTo>
                      <a:pt x="142" y="455"/>
                      <a:pt x="142" y="455"/>
                      <a:pt x="142" y="455"/>
                    </a:cubicBezTo>
                    <a:cubicBezTo>
                      <a:pt x="142" y="459"/>
                      <a:pt x="146" y="462"/>
                      <a:pt x="151" y="462"/>
                    </a:cubicBezTo>
                    <a:cubicBezTo>
                      <a:pt x="397" y="462"/>
                      <a:pt x="397" y="462"/>
                      <a:pt x="397" y="462"/>
                    </a:cubicBezTo>
                    <a:cubicBezTo>
                      <a:pt x="402" y="462"/>
                      <a:pt x="406" y="459"/>
                      <a:pt x="406" y="455"/>
                    </a:cubicBezTo>
                    <a:cubicBezTo>
                      <a:pt x="406" y="455"/>
                      <a:pt x="406" y="455"/>
                      <a:pt x="406" y="455"/>
                    </a:cubicBezTo>
                    <a:cubicBezTo>
                      <a:pt x="406" y="452"/>
                      <a:pt x="404" y="449"/>
                      <a:pt x="402" y="449"/>
                    </a:cubicBezTo>
                    <a:cubicBezTo>
                      <a:pt x="399" y="449"/>
                      <a:pt x="393" y="448"/>
                      <a:pt x="389" y="448"/>
                    </a:cubicBezTo>
                    <a:cubicBezTo>
                      <a:pt x="329" y="426"/>
                      <a:pt x="329" y="426"/>
                      <a:pt x="329" y="426"/>
                    </a:cubicBezTo>
                    <a:cubicBezTo>
                      <a:pt x="325" y="424"/>
                      <a:pt x="322" y="419"/>
                      <a:pt x="322" y="416"/>
                    </a:cubicBezTo>
                    <a:cubicBezTo>
                      <a:pt x="322" y="409"/>
                      <a:pt x="322" y="409"/>
                      <a:pt x="322" y="409"/>
                    </a:cubicBezTo>
                    <a:cubicBezTo>
                      <a:pt x="507" y="409"/>
                      <a:pt x="507" y="409"/>
                      <a:pt x="507" y="409"/>
                    </a:cubicBezTo>
                    <a:cubicBezTo>
                      <a:pt x="530" y="409"/>
                      <a:pt x="548" y="391"/>
                      <a:pt x="548" y="369"/>
                    </a:cubicBezTo>
                    <a:cubicBezTo>
                      <a:pt x="548" y="41"/>
                      <a:pt x="548" y="41"/>
                      <a:pt x="548" y="41"/>
                    </a:cubicBezTo>
                    <a:cubicBezTo>
                      <a:pt x="548" y="18"/>
                      <a:pt x="530" y="0"/>
                      <a:pt x="507" y="0"/>
                    </a:cubicBezTo>
                    <a:close/>
                    <a:moveTo>
                      <a:pt x="510" y="330"/>
                    </a:moveTo>
                    <a:cubicBezTo>
                      <a:pt x="510" y="337"/>
                      <a:pt x="504" y="343"/>
                      <a:pt x="497" y="344"/>
                    </a:cubicBezTo>
                    <a:cubicBezTo>
                      <a:pt x="51" y="344"/>
                      <a:pt x="51" y="344"/>
                      <a:pt x="51" y="344"/>
                    </a:cubicBezTo>
                    <a:cubicBezTo>
                      <a:pt x="44" y="343"/>
                      <a:pt x="38" y="337"/>
                      <a:pt x="38" y="330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8" y="42"/>
                      <a:pt x="44" y="36"/>
                      <a:pt x="51" y="36"/>
                    </a:cubicBezTo>
                    <a:cubicBezTo>
                      <a:pt x="497" y="36"/>
                      <a:pt x="497" y="36"/>
                      <a:pt x="497" y="36"/>
                    </a:cubicBezTo>
                    <a:cubicBezTo>
                      <a:pt x="504" y="36"/>
                      <a:pt x="510" y="42"/>
                      <a:pt x="510" y="50"/>
                    </a:cubicBezTo>
                    <a:lnTo>
                      <a:pt x="510" y="3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p>
                <a:pPr defTabSz="914400" fontAlgn="auto">
                  <a:defRPr/>
                </a:pPr>
                <a:endParaRPr lang="en-AU" sz="1800" strike="noStrike" kern="0" noProof="1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28" name="Oval 33"/>
              <p:cNvSpPr>
                <a:spLocks noChangeArrowheads="1"/>
              </p:cNvSpPr>
              <p:nvPr/>
            </p:nvSpPr>
            <p:spPr bwMode="auto">
              <a:xfrm>
                <a:off x="4932363" y="4103688"/>
                <a:ext cx="6350" cy="4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p>
                <a:pPr defTabSz="914400" fontAlgn="auto">
                  <a:defRPr/>
                </a:pPr>
                <a:endParaRPr lang="en-AU" sz="1800" strike="noStrike" kern="0" noProof="1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29" name="Freeform 34"/>
              <p:cNvSpPr/>
              <p:nvPr/>
            </p:nvSpPr>
            <p:spPr bwMode="auto">
              <a:xfrm>
                <a:off x="4943475" y="4100513"/>
                <a:ext cx="47625" cy="9525"/>
              </a:xfrm>
              <a:custGeom>
                <a:avLst/>
                <a:gdLst>
                  <a:gd name="T0" fmla="*/ 63 w 63"/>
                  <a:gd name="T1" fmla="*/ 6 h 13"/>
                  <a:gd name="T2" fmla="*/ 57 w 63"/>
                  <a:gd name="T3" fmla="*/ 13 h 13"/>
                  <a:gd name="T4" fmla="*/ 6 w 63"/>
                  <a:gd name="T5" fmla="*/ 13 h 13"/>
                  <a:gd name="T6" fmla="*/ 0 w 63"/>
                  <a:gd name="T7" fmla="*/ 6 h 13"/>
                  <a:gd name="T8" fmla="*/ 0 w 63"/>
                  <a:gd name="T9" fmla="*/ 6 h 13"/>
                  <a:gd name="T10" fmla="*/ 6 w 63"/>
                  <a:gd name="T11" fmla="*/ 0 h 13"/>
                  <a:gd name="T12" fmla="*/ 57 w 63"/>
                  <a:gd name="T13" fmla="*/ 0 h 13"/>
                  <a:gd name="T14" fmla="*/ 63 w 63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13">
                    <a:moveTo>
                      <a:pt x="63" y="6"/>
                    </a:moveTo>
                    <a:cubicBezTo>
                      <a:pt x="63" y="10"/>
                      <a:pt x="60" y="13"/>
                      <a:pt x="57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3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0" y="0"/>
                      <a:pt x="63" y="3"/>
                      <a:pt x="6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p>
                <a:pPr defTabSz="914400" fontAlgn="auto">
                  <a:defRPr/>
                </a:pPr>
                <a:endParaRPr lang="en-AU" sz="1800" strike="noStrike" kern="0" noProof="1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30" name="Freeform 35"/>
              <p:cNvSpPr/>
              <p:nvPr/>
            </p:nvSpPr>
            <p:spPr bwMode="auto">
              <a:xfrm>
                <a:off x="4922838" y="3875088"/>
                <a:ext cx="34925" cy="166688"/>
              </a:xfrm>
              <a:custGeom>
                <a:avLst/>
                <a:gdLst>
                  <a:gd name="T0" fmla="*/ 45 w 45"/>
                  <a:gd name="T1" fmla="*/ 193 h 216"/>
                  <a:gd name="T2" fmla="*/ 22 w 45"/>
                  <a:gd name="T3" fmla="*/ 216 h 216"/>
                  <a:gd name="T4" fmla="*/ 22 w 45"/>
                  <a:gd name="T5" fmla="*/ 216 h 216"/>
                  <a:gd name="T6" fmla="*/ 0 w 45"/>
                  <a:gd name="T7" fmla="*/ 193 h 216"/>
                  <a:gd name="T8" fmla="*/ 0 w 45"/>
                  <a:gd name="T9" fmla="*/ 23 h 216"/>
                  <a:gd name="T10" fmla="*/ 22 w 45"/>
                  <a:gd name="T11" fmla="*/ 0 h 216"/>
                  <a:gd name="T12" fmla="*/ 22 w 45"/>
                  <a:gd name="T13" fmla="*/ 0 h 216"/>
                  <a:gd name="T14" fmla="*/ 45 w 45"/>
                  <a:gd name="T15" fmla="*/ 23 h 216"/>
                  <a:gd name="T16" fmla="*/ 45 w 45"/>
                  <a:gd name="T17" fmla="*/ 19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216">
                    <a:moveTo>
                      <a:pt x="45" y="193"/>
                    </a:moveTo>
                    <a:cubicBezTo>
                      <a:pt x="45" y="206"/>
                      <a:pt x="35" y="216"/>
                      <a:pt x="22" y="216"/>
                    </a:cubicBezTo>
                    <a:cubicBezTo>
                      <a:pt x="22" y="216"/>
                      <a:pt x="22" y="216"/>
                      <a:pt x="22" y="216"/>
                    </a:cubicBezTo>
                    <a:cubicBezTo>
                      <a:pt x="10" y="216"/>
                      <a:pt x="0" y="206"/>
                      <a:pt x="0" y="19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9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p>
                <a:pPr defTabSz="914400" fontAlgn="auto">
                  <a:defRPr/>
                </a:pPr>
                <a:endParaRPr lang="en-AU" sz="1800" strike="noStrike" kern="0" noProof="1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31" name="Freeform 36"/>
              <p:cNvSpPr/>
              <p:nvPr/>
            </p:nvSpPr>
            <p:spPr bwMode="auto">
              <a:xfrm>
                <a:off x="4860925" y="3903663"/>
                <a:ext cx="34925" cy="138113"/>
              </a:xfrm>
              <a:custGeom>
                <a:avLst/>
                <a:gdLst>
                  <a:gd name="T0" fmla="*/ 45 w 45"/>
                  <a:gd name="T1" fmla="*/ 157 h 180"/>
                  <a:gd name="T2" fmla="*/ 23 w 45"/>
                  <a:gd name="T3" fmla="*/ 180 h 180"/>
                  <a:gd name="T4" fmla="*/ 23 w 45"/>
                  <a:gd name="T5" fmla="*/ 180 h 180"/>
                  <a:gd name="T6" fmla="*/ 0 w 45"/>
                  <a:gd name="T7" fmla="*/ 157 h 180"/>
                  <a:gd name="T8" fmla="*/ 0 w 45"/>
                  <a:gd name="T9" fmla="*/ 23 h 180"/>
                  <a:gd name="T10" fmla="*/ 23 w 45"/>
                  <a:gd name="T11" fmla="*/ 0 h 180"/>
                  <a:gd name="T12" fmla="*/ 23 w 45"/>
                  <a:gd name="T13" fmla="*/ 0 h 180"/>
                  <a:gd name="T14" fmla="*/ 45 w 45"/>
                  <a:gd name="T15" fmla="*/ 23 h 180"/>
                  <a:gd name="T16" fmla="*/ 45 w 45"/>
                  <a:gd name="T17" fmla="*/ 15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80">
                    <a:moveTo>
                      <a:pt x="45" y="157"/>
                    </a:moveTo>
                    <a:cubicBezTo>
                      <a:pt x="45" y="170"/>
                      <a:pt x="35" y="180"/>
                      <a:pt x="23" y="180"/>
                    </a:cubicBezTo>
                    <a:cubicBezTo>
                      <a:pt x="23" y="180"/>
                      <a:pt x="23" y="180"/>
                      <a:pt x="23" y="180"/>
                    </a:cubicBezTo>
                    <a:cubicBezTo>
                      <a:pt x="10" y="180"/>
                      <a:pt x="0" y="170"/>
                      <a:pt x="0" y="157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5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p>
                <a:pPr defTabSz="914400" fontAlgn="auto">
                  <a:defRPr/>
                </a:pPr>
                <a:endParaRPr lang="en-AU" sz="1800" strike="noStrike" kern="0" noProof="1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32" name="Freeform 37"/>
              <p:cNvSpPr/>
              <p:nvPr/>
            </p:nvSpPr>
            <p:spPr bwMode="auto">
              <a:xfrm>
                <a:off x="4799013" y="3930650"/>
                <a:ext cx="33338" cy="111125"/>
              </a:xfrm>
              <a:custGeom>
                <a:avLst/>
                <a:gdLst>
                  <a:gd name="T0" fmla="*/ 44 w 44"/>
                  <a:gd name="T1" fmla="*/ 121 h 144"/>
                  <a:gd name="T2" fmla="*/ 22 w 44"/>
                  <a:gd name="T3" fmla="*/ 144 h 144"/>
                  <a:gd name="T4" fmla="*/ 22 w 44"/>
                  <a:gd name="T5" fmla="*/ 144 h 144"/>
                  <a:gd name="T6" fmla="*/ 0 w 44"/>
                  <a:gd name="T7" fmla="*/ 121 h 144"/>
                  <a:gd name="T8" fmla="*/ 0 w 44"/>
                  <a:gd name="T9" fmla="*/ 23 h 144"/>
                  <a:gd name="T10" fmla="*/ 22 w 44"/>
                  <a:gd name="T11" fmla="*/ 0 h 144"/>
                  <a:gd name="T12" fmla="*/ 22 w 44"/>
                  <a:gd name="T13" fmla="*/ 0 h 144"/>
                  <a:gd name="T14" fmla="*/ 44 w 44"/>
                  <a:gd name="T15" fmla="*/ 23 h 144"/>
                  <a:gd name="T16" fmla="*/ 44 w 44"/>
                  <a:gd name="T17" fmla="*/ 121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144">
                    <a:moveTo>
                      <a:pt x="44" y="121"/>
                    </a:moveTo>
                    <a:cubicBezTo>
                      <a:pt x="44" y="134"/>
                      <a:pt x="34" y="144"/>
                      <a:pt x="22" y="144"/>
                    </a:cubicBezTo>
                    <a:cubicBezTo>
                      <a:pt x="22" y="144"/>
                      <a:pt x="22" y="144"/>
                      <a:pt x="22" y="144"/>
                    </a:cubicBezTo>
                    <a:cubicBezTo>
                      <a:pt x="10" y="144"/>
                      <a:pt x="0" y="134"/>
                      <a:pt x="0" y="12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4" y="0"/>
                      <a:pt x="44" y="10"/>
                      <a:pt x="44" y="23"/>
                    </a:cubicBezTo>
                    <a:lnTo>
                      <a:pt x="44" y="1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p>
                <a:pPr defTabSz="914400" fontAlgn="auto">
                  <a:defRPr/>
                </a:pPr>
                <a:endParaRPr lang="en-AU" sz="1800" strike="noStrike" kern="0" noProof="1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13" name="Freeform 38"/>
              <p:cNvSpPr/>
              <p:nvPr/>
            </p:nvSpPr>
            <p:spPr bwMode="auto">
              <a:xfrm>
                <a:off x="4737100" y="3959225"/>
                <a:ext cx="34925" cy="82550"/>
              </a:xfrm>
              <a:custGeom>
                <a:avLst/>
                <a:gdLst>
                  <a:gd name="T0" fmla="*/ 45 w 45"/>
                  <a:gd name="T1" fmla="*/ 85 h 108"/>
                  <a:gd name="T2" fmla="*/ 22 w 45"/>
                  <a:gd name="T3" fmla="*/ 108 h 108"/>
                  <a:gd name="T4" fmla="*/ 22 w 45"/>
                  <a:gd name="T5" fmla="*/ 108 h 108"/>
                  <a:gd name="T6" fmla="*/ 0 w 45"/>
                  <a:gd name="T7" fmla="*/ 85 h 108"/>
                  <a:gd name="T8" fmla="*/ 0 w 45"/>
                  <a:gd name="T9" fmla="*/ 23 h 108"/>
                  <a:gd name="T10" fmla="*/ 22 w 45"/>
                  <a:gd name="T11" fmla="*/ 0 h 108"/>
                  <a:gd name="T12" fmla="*/ 22 w 45"/>
                  <a:gd name="T13" fmla="*/ 0 h 108"/>
                  <a:gd name="T14" fmla="*/ 45 w 45"/>
                  <a:gd name="T15" fmla="*/ 23 h 108"/>
                  <a:gd name="T16" fmla="*/ 45 w 45"/>
                  <a:gd name="T17" fmla="*/ 8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08">
                    <a:moveTo>
                      <a:pt x="45" y="85"/>
                    </a:moveTo>
                    <a:cubicBezTo>
                      <a:pt x="45" y="98"/>
                      <a:pt x="35" y="108"/>
                      <a:pt x="22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0" y="108"/>
                      <a:pt x="0" y="98"/>
                      <a:pt x="0" y="85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8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p>
                <a:pPr defTabSz="914400" fontAlgn="auto">
                  <a:defRPr/>
                </a:pPr>
                <a:endParaRPr lang="en-AU" sz="1800" strike="noStrike" kern="0" noProof="1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34" name="Freeform 39"/>
              <p:cNvSpPr/>
              <p:nvPr/>
            </p:nvSpPr>
            <p:spPr bwMode="auto">
              <a:xfrm>
                <a:off x="4675188" y="3986213"/>
                <a:ext cx="33338" cy="55563"/>
              </a:xfrm>
              <a:custGeom>
                <a:avLst/>
                <a:gdLst>
                  <a:gd name="T0" fmla="*/ 45 w 45"/>
                  <a:gd name="T1" fmla="*/ 49 h 72"/>
                  <a:gd name="T2" fmla="*/ 23 w 45"/>
                  <a:gd name="T3" fmla="*/ 72 h 72"/>
                  <a:gd name="T4" fmla="*/ 23 w 45"/>
                  <a:gd name="T5" fmla="*/ 72 h 72"/>
                  <a:gd name="T6" fmla="*/ 0 w 45"/>
                  <a:gd name="T7" fmla="*/ 49 h 72"/>
                  <a:gd name="T8" fmla="*/ 0 w 45"/>
                  <a:gd name="T9" fmla="*/ 23 h 72"/>
                  <a:gd name="T10" fmla="*/ 23 w 45"/>
                  <a:gd name="T11" fmla="*/ 0 h 72"/>
                  <a:gd name="T12" fmla="*/ 23 w 45"/>
                  <a:gd name="T13" fmla="*/ 0 h 72"/>
                  <a:gd name="T14" fmla="*/ 45 w 45"/>
                  <a:gd name="T15" fmla="*/ 23 h 72"/>
                  <a:gd name="T16" fmla="*/ 45 w 45"/>
                  <a:gd name="T17" fmla="*/ 4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72">
                    <a:moveTo>
                      <a:pt x="45" y="49"/>
                    </a:moveTo>
                    <a:cubicBezTo>
                      <a:pt x="45" y="62"/>
                      <a:pt x="35" y="72"/>
                      <a:pt x="23" y="72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10" y="72"/>
                      <a:pt x="0" y="62"/>
                      <a:pt x="0" y="4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p>
                <a:pPr defTabSz="914400" fontAlgn="auto">
                  <a:defRPr/>
                </a:pPr>
                <a:endParaRPr lang="en-AU" sz="1800" strike="noStrike" kern="0" noProof="1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</p:grpSp>
        <p:grpSp>
          <p:nvGrpSpPr>
            <p:cNvPr id="35" name="Group 213"/>
            <p:cNvGrpSpPr/>
            <p:nvPr/>
          </p:nvGrpSpPr>
          <p:grpSpPr>
            <a:xfrm>
              <a:off x="9844" y="5759"/>
              <a:ext cx="690" cy="638"/>
              <a:chOff x="2900363" y="5486400"/>
              <a:chExt cx="438150" cy="404813"/>
            </a:xfrm>
            <a:solidFill>
              <a:schemeClr val="bg1"/>
            </a:solidFill>
          </p:grpSpPr>
          <p:sp>
            <p:nvSpPr>
              <p:cNvPr id="36" name="Freeform 203"/>
              <p:cNvSpPr>
                <a:spLocks noEditPoints="1"/>
              </p:cNvSpPr>
              <p:nvPr/>
            </p:nvSpPr>
            <p:spPr bwMode="auto">
              <a:xfrm>
                <a:off x="3151188" y="5486400"/>
                <a:ext cx="187325" cy="195263"/>
              </a:xfrm>
              <a:custGeom>
                <a:avLst/>
                <a:gdLst>
                  <a:gd name="T0" fmla="*/ 240 w 245"/>
                  <a:gd name="T1" fmla="*/ 155 h 254"/>
                  <a:gd name="T2" fmla="*/ 211 w 245"/>
                  <a:gd name="T3" fmla="*/ 137 h 254"/>
                  <a:gd name="T4" fmla="*/ 211 w 245"/>
                  <a:gd name="T5" fmla="*/ 118 h 254"/>
                  <a:gd name="T6" fmla="*/ 207 w 245"/>
                  <a:gd name="T7" fmla="*/ 100 h 254"/>
                  <a:gd name="T8" fmla="*/ 231 w 245"/>
                  <a:gd name="T9" fmla="*/ 76 h 254"/>
                  <a:gd name="T10" fmla="*/ 232 w 245"/>
                  <a:gd name="T11" fmla="*/ 64 h 254"/>
                  <a:gd name="T12" fmla="*/ 217 w 245"/>
                  <a:gd name="T13" fmla="*/ 43 h 254"/>
                  <a:gd name="T14" fmla="*/ 205 w 245"/>
                  <a:gd name="T15" fmla="*/ 40 h 254"/>
                  <a:gd name="T16" fmla="*/ 175 w 245"/>
                  <a:gd name="T17" fmla="*/ 55 h 254"/>
                  <a:gd name="T18" fmla="*/ 141 w 245"/>
                  <a:gd name="T19" fmla="*/ 40 h 254"/>
                  <a:gd name="T20" fmla="*/ 133 w 245"/>
                  <a:gd name="T21" fmla="*/ 7 h 254"/>
                  <a:gd name="T22" fmla="*/ 123 w 245"/>
                  <a:gd name="T23" fmla="*/ 1 h 254"/>
                  <a:gd name="T24" fmla="*/ 96 w 245"/>
                  <a:gd name="T25" fmla="*/ 3 h 254"/>
                  <a:gd name="T26" fmla="*/ 88 w 245"/>
                  <a:gd name="T27" fmla="*/ 12 h 254"/>
                  <a:gd name="T28" fmla="*/ 86 w 245"/>
                  <a:gd name="T29" fmla="*/ 46 h 254"/>
                  <a:gd name="T30" fmla="*/ 57 w 245"/>
                  <a:gd name="T31" fmla="*/ 68 h 254"/>
                  <a:gd name="T32" fmla="*/ 24 w 245"/>
                  <a:gd name="T33" fmla="*/ 59 h 254"/>
                  <a:gd name="T34" fmla="*/ 13 w 245"/>
                  <a:gd name="T35" fmla="*/ 64 h 254"/>
                  <a:gd name="T36" fmla="*/ 2 w 245"/>
                  <a:gd name="T37" fmla="*/ 88 h 254"/>
                  <a:gd name="T38" fmla="*/ 6 w 245"/>
                  <a:gd name="T39" fmla="*/ 99 h 254"/>
                  <a:gd name="T40" fmla="*/ 34 w 245"/>
                  <a:gd name="T41" fmla="*/ 118 h 254"/>
                  <a:gd name="T42" fmla="*/ 34 w 245"/>
                  <a:gd name="T43" fmla="*/ 136 h 254"/>
                  <a:gd name="T44" fmla="*/ 38 w 245"/>
                  <a:gd name="T45" fmla="*/ 155 h 254"/>
                  <a:gd name="T46" fmla="*/ 14 w 245"/>
                  <a:gd name="T47" fmla="*/ 179 h 254"/>
                  <a:gd name="T48" fmla="*/ 13 w 245"/>
                  <a:gd name="T49" fmla="*/ 190 h 254"/>
                  <a:gd name="T50" fmla="*/ 28 w 245"/>
                  <a:gd name="T51" fmla="*/ 212 h 254"/>
                  <a:gd name="T52" fmla="*/ 40 w 245"/>
                  <a:gd name="T53" fmla="*/ 215 h 254"/>
                  <a:gd name="T54" fmla="*/ 70 w 245"/>
                  <a:gd name="T55" fmla="*/ 199 h 254"/>
                  <a:gd name="T56" fmla="*/ 104 w 245"/>
                  <a:gd name="T57" fmla="*/ 214 h 254"/>
                  <a:gd name="T58" fmla="*/ 113 w 245"/>
                  <a:gd name="T59" fmla="*/ 247 h 254"/>
                  <a:gd name="T60" fmla="*/ 122 w 245"/>
                  <a:gd name="T61" fmla="*/ 254 h 254"/>
                  <a:gd name="T62" fmla="*/ 149 w 245"/>
                  <a:gd name="T63" fmla="*/ 251 h 254"/>
                  <a:gd name="T64" fmla="*/ 157 w 245"/>
                  <a:gd name="T65" fmla="*/ 243 h 254"/>
                  <a:gd name="T66" fmla="*/ 159 w 245"/>
                  <a:gd name="T67" fmla="*/ 209 h 254"/>
                  <a:gd name="T68" fmla="*/ 188 w 245"/>
                  <a:gd name="T69" fmla="*/ 187 h 254"/>
                  <a:gd name="T70" fmla="*/ 221 w 245"/>
                  <a:gd name="T71" fmla="*/ 196 h 254"/>
                  <a:gd name="T72" fmla="*/ 232 w 245"/>
                  <a:gd name="T73" fmla="*/ 191 h 254"/>
                  <a:gd name="T74" fmla="*/ 243 w 245"/>
                  <a:gd name="T75" fmla="*/ 167 h 254"/>
                  <a:gd name="T76" fmla="*/ 240 w 245"/>
                  <a:gd name="T77" fmla="*/ 155 h 254"/>
                  <a:gd name="T78" fmla="*/ 127 w 245"/>
                  <a:gd name="T79" fmla="*/ 174 h 254"/>
                  <a:gd name="T80" fmla="*/ 76 w 245"/>
                  <a:gd name="T81" fmla="*/ 132 h 254"/>
                  <a:gd name="T82" fmla="*/ 118 w 245"/>
                  <a:gd name="T83" fmla="*/ 80 h 254"/>
                  <a:gd name="T84" fmla="*/ 170 w 245"/>
                  <a:gd name="T85" fmla="*/ 123 h 254"/>
                  <a:gd name="T86" fmla="*/ 127 w 245"/>
                  <a:gd name="T87" fmla="*/ 174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5" h="254">
                    <a:moveTo>
                      <a:pt x="240" y="155"/>
                    </a:moveTo>
                    <a:cubicBezTo>
                      <a:pt x="211" y="137"/>
                      <a:pt x="211" y="137"/>
                      <a:pt x="211" y="137"/>
                    </a:cubicBezTo>
                    <a:cubicBezTo>
                      <a:pt x="212" y="131"/>
                      <a:pt x="212" y="124"/>
                      <a:pt x="211" y="118"/>
                    </a:cubicBezTo>
                    <a:cubicBezTo>
                      <a:pt x="210" y="112"/>
                      <a:pt x="209" y="106"/>
                      <a:pt x="207" y="100"/>
                    </a:cubicBezTo>
                    <a:cubicBezTo>
                      <a:pt x="231" y="76"/>
                      <a:pt x="231" y="76"/>
                      <a:pt x="231" y="76"/>
                    </a:cubicBezTo>
                    <a:cubicBezTo>
                      <a:pt x="234" y="73"/>
                      <a:pt x="235" y="68"/>
                      <a:pt x="232" y="64"/>
                    </a:cubicBezTo>
                    <a:cubicBezTo>
                      <a:pt x="217" y="43"/>
                      <a:pt x="217" y="43"/>
                      <a:pt x="217" y="43"/>
                    </a:cubicBezTo>
                    <a:cubicBezTo>
                      <a:pt x="214" y="39"/>
                      <a:pt x="209" y="38"/>
                      <a:pt x="205" y="40"/>
                    </a:cubicBezTo>
                    <a:cubicBezTo>
                      <a:pt x="175" y="55"/>
                      <a:pt x="175" y="55"/>
                      <a:pt x="175" y="55"/>
                    </a:cubicBezTo>
                    <a:cubicBezTo>
                      <a:pt x="165" y="48"/>
                      <a:pt x="154" y="43"/>
                      <a:pt x="141" y="40"/>
                    </a:cubicBezTo>
                    <a:cubicBezTo>
                      <a:pt x="133" y="7"/>
                      <a:pt x="133" y="7"/>
                      <a:pt x="133" y="7"/>
                    </a:cubicBezTo>
                    <a:cubicBezTo>
                      <a:pt x="132" y="3"/>
                      <a:pt x="127" y="0"/>
                      <a:pt x="123" y="1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2" y="4"/>
                      <a:pt x="89" y="8"/>
                      <a:pt x="88" y="12"/>
                    </a:cubicBezTo>
                    <a:cubicBezTo>
                      <a:pt x="86" y="46"/>
                      <a:pt x="86" y="46"/>
                      <a:pt x="86" y="46"/>
                    </a:cubicBezTo>
                    <a:cubicBezTo>
                      <a:pt x="75" y="51"/>
                      <a:pt x="65" y="59"/>
                      <a:pt x="57" y="68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0" y="58"/>
                      <a:pt x="15" y="60"/>
                      <a:pt x="13" y="64"/>
                    </a:cubicBezTo>
                    <a:cubicBezTo>
                      <a:pt x="2" y="88"/>
                      <a:pt x="2" y="88"/>
                      <a:pt x="2" y="88"/>
                    </a:cubicBezTo>
                    <a:cubicBezTo>
                      <a:pt x="0" y="92"/>
                      <a:pt x="2" y="97"/>
                      <a:pt x="6" y="99"/>
                    </a:cubicBezTo>
                    <a:cubicBezTo>
                      <a:pt x="34" y="118"/>
                      <a:pt x="34" y="118"/>
                      <a:pt x="34" y="118"/>
                    </a:cubicBezTo>
                    <a:cubicBezTo>
                      <a:pt x="34" y="124"/>
                      <a:pt x="34" y="130"/>
                      <a:pt x="34" y="136"/>
                    </a:cubicBezTo>
                    <a:cubicBezTo>
                      <a:pt x="35" y="143"/>
                      <a:pt x="36" y="149"/>
                      <a:pt x="38" y="155"/>
                    </a:cubicBezTo>
                    <a:cubicBezTo>
                      <a:pt x="14" y="179"/>
                      <a:pt x="14" y="179"/>
                      <a:pt x="14" y="179"/>
                    </a:cubicBezTo>
                    <a:cubicBezTo>
                      <a:pt x="11" y="182"/>
                      <a:pt x="10" y="187"/>
                      <a:pt x="13" y="190"/>
                    </a:cubicBezTo>
                    <a:cubicBezTo>
                      <a:pt x="28" y="212"/>
                      <a:pt x="28" y="212"/>
                      <a:pt x="28" y="212"/>
                    </a:cubicBezTo>
                    <a:cubicBezTo>
                      <a:pt x="31" y="215"/>
                      <a:pt x="36" y="217"/>
                      <a:pt x="40" y="215"/>
                    </a:cubicBezTo>
                    <a:cubicBezTo>
                      <a:pt x="70" y="199"/>
                      <a:pt x="70" y="199"/>
                      <a:pt x="70" y="199"/>
                    </a:cubicBezTo>
                    <a:cubicBezTo>
                      <a:pt x="80" y="206"/>
                      <a:pt x="92" y="212"/>
                      <a:pt x="104" y="214"/>
                    </a:cubicBezTo>
                    <a:cubicBezTo>
                      <a:pt x="113" y="247"/>
                      <a:pt x="113" y="247"/>
                      <a:pt x="113" y="247"/>
                    </a:cubicBezTo>
                    <a:cubicBezTo>
                      <a:pt x="114" y="251"/>
                      <a:pt x="118" y="254"/>
                      <a:pt x="122" y="254"/>
                    </a:cubicBezTo>
                    <a:cubicBezTo>
                      <a:pt x="149" y="251"/>
                      <a:pt x="149" y="251"/>
                      <a:pt x="149" y="251"/>
                    </a:cubicBezTo>
                    <a:cubicBezTo>
                      <a:pt x="153" y="251"/>
                      <a:pt x="157" y="247"/>
                      <a:pt x="157" y="243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70" y="203"/>
                      <a:pt x="180" y="196"/>
                      <a:pt x="188" y="187"/>
                    </a:cubicBezTo>
                    <a:cubicBezTo>
                      <a:pt x="221" y="196"/>
                      <a:pt x="221" y="196"/>
                      <a:pt x="221" y="196"/>
                    </a:cubicBezTo>
                    <a:cubicBezTo>
                      <a:pt x="226" y="197"/>
                      <a:pt x="230" y="195"/>
                      <a:pt x="232" y="191"/>
                    </a:cubicBezTo>
                    <a:cubicBezTo>
                      <a:pt x="243" y="167"/>
                      <a:pt x="243" y="167"/>
                      <a:pt x="243" y="167"/>
                    </a:cubicBezTo>
                    <a:cubicBezTo>
                      <a:pt x="245" y="163"/>
                      <a:pt x="243" y="158"/>
                      <a:pt x="240" y="155"/>
                    </a:cubicBezTo>
                    <a:close/>
                    <a:moveTo>
                      <a:pt x="127" y="174"/>
                    </a:moveTo>
                    <a:cubicBezTo>
                      <a:pt x="102" y="177"/>
                      <a:pt x="78" y="158"/>
                      <a:pt x="76" y="132"/>
                    </a:cubicBezTo>
                    <a:cubicBezTo>
                      <a:pt x="73" y="106"/>
                      <a:pt x="92" y="83"/>
                      <a:pt x="118" y="80"/>
                    </a:cubicBezTo>
                    <a:cubicBezTo>
                      <a:pt x="144" y="78"/>
                      <a:pt x="167" y="97"/>
                      <a:pt x="170" y="123"/>
                    </a:cubicBezTo>
                    <a:cubicBezTo>
                      <a:pt x="172" y="148"/>
                      <a:pt x="153" y="172"/>
                      <a:pt x="127" y="1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p>
                <a:pPr defTabSz="914400" fontAlgn="auto">
                  <a:defRPr/>
                </a:pPr>
                <a:endParaRPr lang="en-AU" sz="1800" strike="noStrike" kern="0" noProof="1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37" name="Freeform 204"/>
              <p:cNvSpPr>
                <a:spLocks noEditPoints="1"/>
              </p:cNvSpPr>
              <p:nvPr/>
            </p:nvSpPr>
            <p:spPr bwMode="auto">
              <a:xfrm>
                <a:off x="2900363" y="5572125"/>
                <a:ext cx="317500" cy="319088"/>
              </a:xfrm>
              <a:custGeom>
                <a:avLst/>
                <a:gdLst>
                  <a:gd name="T0" fmla="*/ 413 w 414"/>
                  <a:gd name="T1" fmla="*/ 171 h 415"/>
                  <a:gd name="T2" fmla="*/ 398 w 414"/>
                  <a:gd name="T3" fmla="*/ 124 h 415"/>
                  <a:gd name="T4" fmla="*/ 385 w 414"/>
                  <a:gd name="T5" fmla="*/ 116 h 415"/>
                  <a:gd name="T6" fmla="*/ 331 w 414"/>
                  <a:gd name="T7" fmla="*/ 125 h 415"/>
                  <a:gd name="T8" fmla="*/ 312 w 414"/>
                  <a:gd name="T9" fmla="*/ 102 h 415"/>
                  <a:gd name="T10" fmla="*/ 332 w 414"/>
                  <a:gd name="T11" fmla="*/ 51 h 415"/>
                  <a:gd name="T12" fmla="*/ 327 w 414"/>
                  <a:gd name="T13" fmla="*/ 36 h 415"/>
                  <a:gd name="T14" fmla="*/ 283 w 414"/>
                  <a:gd name="T15" fmla="*/ 13 h 415"/>
                  <a:gd name="T16" fmla="*/ 268 w 414"/>
                  <a:gd name="T17" fmla="*/ 17 h 415"/>
                  <a:gd name="T18" fmla="*/ 236 w 414"/>
                  <a:gd name="T19" fmla="*/ 62 h 415"/>
                  <a:gd name="T20" fmla="*/ 207 w 414"/>
                  <a:gd name="T21" fmla="*/ 59 h 415"/>
                  <a:gd name="T22" fmla="*/ 184 w 414"/>
                  <a:gd name="T23" fmla="*/ 8 h 415"/>
                  <a:gd name="T24" fmla="*/ 171 w 414"/>
                  <a:gd name="T25" fmla="*/ 2 h 415"/>
                  <a:gd name="T26" fmla="*/ 124 w 414"/>
                  <a:gd name="T27" fmla="*/ 16 h 415"/>
                  <a:gd name="T28" fmla="*/ 116 w 414"/>
                  <a:gd name="T29" fmla="*/ 29 h 415"/>
                  <a:gd name="T30" fmla="*/ 125 w 414"/>
                  <a:gd name="T31" fmla="*/ 84 h 415"/>
                  <a:gd name="T32" fmla="*/ 102 w 414"/>
                  <a:gd name="T33" fmla="*/ 102 h 415"/>
                  <a:gd name="T34" fmla="*/ 50 w 414"/>
                  <a:gd name="T35" fmla="*/ 83 h 415"/>
                  <a:gd name="T36" fmla="*/ 36 w 414"/>
                  <a:gd name="T37" fmla="*/ 88 h 415"/>
                  <a:gd name="T38" fmla="*/ 13 w 414"/>
                  <a:gd name="T39" fmla="*/ 131 h 415"/>
                  <a:gd name="T40" fmla="*/ 16 w 414"/>
                  <a:gd name="T41" fmla="*/ 146 h 415"/>
                  <a:gd name="T42" fmla="*/ 61 w 414"/>
                  <a:gd name="T43" fmla="*/ 178 h 415"/>
                  <a:gd name="T44" fmla="*/ 58 w 414"/>
                  <a:gd name="T45" fmla="*/ 208 h 415"/>
                  <a:gd name="T46" fmla="*/ 8 w 414"/>
                  <a:gd name="T47" fmla="*/ 230 h 415"/>
                  <a:gd name="T48" fmla="*/ 2 w 414"/>
                  <a:gd name="T49" fmla="*/ 244 h 415"/>
                  <a:gd name="T50" fmla="*/ 16 w 414"/>
                  <a:gd name="T51" fmla="*/ 291 h 415"/>
                  <a:gd name="T52" fmla="*/ 29 w 414"/>
                  <a:gd name="T53" fmla="*/ 299 h 415"/>
                  <a:gd name="T54" fmla="*/ 83 w 414"/>
                  <a:gd name="T55" fmla="*/ 290 h 415"/>
                  <a:gd name="T56" fmla="*/ 102 w 414"/>
                  <a:gd name="T57" fmla="*/ 313 h 415"/>
                  <a:gd name="T58" fmla="*/ 82 w 414"/>
                  <a:gd name="T59" fmla="*/ 364 h 415"/>
                  <a:gd name="T60" fmla="*/ 88 w 414"/>
                  <a:gd name="T61" fmla="*/ 379 h 415"/>
                  <a:gd name="T62" fmla="*/ 131 w 414"/>
                  <a:gd name="T63" fmla="*/ 402 h 415"/>
                  <a:gd name="T64" fmla="*/ 146 w 414"/>
                  <a:gd name="T65" fmla="*/ 398 h 415"/>
                  <a:gd name="T66" fmla="*/ 178 w 414"/>
                  <a:gd name="T67" fmla="*/ 353 h 415"/>
                  <a:gd name="T68" fmla="*/ 207 w 414"/>
                  <a:gd name="T69" fmla="*/ 356 h 415"/>
                  <a:gd name="T70" fmla="*/ 230 w 414"/>
                  <a:gd name="T71" fmla="*/ 407 h 415"/>
                  <a:gd name="T72" fmla="*/ 244 w 414"/>
                  <a:gd name="T73" fmla="*/ 413 h 415"/>
                  <a:gd name="T74" fmla="*/ 291 w 414"/>
                  <a:gd name="T75" fmla="*/ 399 h 415"/>
                  <a:gd name="T76" fmla="*/ 299 w 414"/>
                  <a:gd name="T77" fmla="*/ 386 h 415"/>
                  <a:gd name="T78" fmla="*/ 290 w 414"/>
                  <a:gd name="T79" fmla="*/ 331 h 415"/>
                  <a:gd name="T80" fmla="*/ 312 w 414"/>
                  <a:gd name="T81" fmla="*/ 312 h 415"/>
                  <a:gd name="T82" fmla="*/ 364 w 414"/>
                  <a:gd name="T83" fmla="*/ 332 h 415"/>
                  <a:gd name="T84" fmla="*/ 378 w 414"/>
                  <a:gd name="T85" fmla="*/ 327 h 415"/>
                  <a:gd name="T86" fmla="*/ 401 w 414"/>
                  <a:gd name="T87" fmla="*/ 284 h 415"/>
                  <a:gd name="T88" fmla="*/ 398 w 414"/>
                  <a:gd name="T89" fmla="*/ 269 h 415"/>
                  <a:gd name="T90" fmla="*/ 353 w 414"/>
                  <a:gd name="T91" fmla="*/ 237 h 415"/>
                  <a:gd name="T92" fmla="*/ 356 w 414"/>
                  <a:gd name="T93" fmla="*/ 207 h 415"/>
                  <a:gd name="T94" fmla="*/ 406 w 414"/>
                  <a:gd name="T95" fmla="*/ 185 h 415"/>
                  <a:gd name="T96" fmla="*/ 413 w 414"/>
                  <a:gd name="T97" fmla="*/ 171 h 415"/>
                  <a:gd name="T98" fmla="*/ 233 w 414"/>
                  <a:gd name="T99" fmla="*/ 293 h 415"/>
                  <a:gd name="T100" fmla="*/ 122 w 414"/>
                  <a:gd name="T101" fmla="*/ 233 h 415"/>
                  <a:gd name="T102" fmla="*/ 181 w 414"/>
                  <a:gd name="T103" fmla="*/ 122 h 415"/>
                  <a:gd name="T104" fmla="*/ 293 w 414"/>
                  <a:gd name="T105" fmla="*/ 182 h 415"/>
                  <a:gd name="T106" fmla="*/ 233 w 414"/>
                  <a:gd name="T107" fmla="*/ 293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14" h="415">
                    <a:moveTo>
                      <a:pt x="413" y="171"/>
                    </a:moveTo>
                    <a:cubicBezTo>
                      <a:pt x="398" y="124"/>
                      <a:pt x="398" y="124"/>
                      <a:pt x="398" y="124"/>
                    </a:cubicBezTo>
                    <a:cubicBezTo>
                      <a:pt x="397" y="119"/>
                      <a:pt x="391" y="115"/>
                      <a:pt x="385" y="116"/>
                    </a:cubicBezTo>
                    <a:cubicBezTo>
                      <a:pt x="331" y="125"/>
                      <a:pt x="331" y="125"/>
                      <a:pt x="331" y="125"/>
                    </a:cubicBezTo>
                    <a:cubicBezTo>
                      <a:pt x="325" y="117"/>
                      <a:pt x="319" y="109"/>
                      <a:pt x="312" y="102"/>
                    </a:cubicBezTo>
                    <a:cubicBezTo>
                      <a:pt x="332" y="51"/>
                      <a:pt x="332" y="51"/>
                      <a:pt x="332" y="51"/>
                    </a:cubicBezTo>
                    <a:cubicBezTo>
                      <a:pt x="334" y="45"/>
                      <a:pt x="332" y="39"/>
                      <a:pt x="327" y="36"/>
                    </a:cubicBezTo>
                    <a:cubicBezTo>
                      <a:pt x="283" y="13"/>
                      <a:pt x="283" y="13"/>
                      <a:pt x="283" y="13"/>
                    </a:cubicBezTo>
                    <a:cubicBezTo>
                      <a:pt x="278" y="10"/>
                      <a:pt x="272" y="12"/>
                      <a:pt x="268" y="17"/>
                    </a:cubicBezTo>
                    <a:cubicBezTo>
                      <a:pt x="236" y="62"/>
                      <a:pt x="236" y="62"/>
                      <a:pt x="236" y="62"/>
                    </a:cubicBezTo>
                    <a:cubicBezTo>
                      <a:pt x="227" y="60"/>
                      <a:pt x="217" y="59"/>
                      <a:pt x="207" y="59"/>
                    </a:cubicBezTo>
                    <a:cubicBezTo>
                      <a:pt x="184" y="8"/>
                      <a:pt x="184" y="8"/>
                      <a:pt x="184" y="8"/>
                    </a:cubicBezTo>
                    <a:cubicBezTo>
                      <a:pt x="182" y="3"/>
                      <a:pt x="176" y="0"/>
                      <a:pt x="171" y="2"/>
                    </a:cubicBezTo>
                    <a:cubicBezTo>
                      <a:pt x="124" y="16"/>
                      <a:pt x="124" y="16"/>
                      <a:pt x="124" y="16"/>
                    </a:cubicBezTo>
                    <a:cubicBezTo>
                      <a:pt x="118" y="18"/>
                      <a:pt x="115" y="24"/>
                      <a:pt x="116" y="29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16" y="89"/>
                      <a:pt x="109" y="95"/>
                      <a:pt x="102" y="102"/>
                    </a:cubicBezTo>
                    <a:cubicBezTo>
                      <a:pt x="50" y="83"/>
                      <a:pt x="50" y="83"/>
                      <a:pt x="50" y="83"/>
                    </a:cubicBezTo>
                    <a:cubicBezTo>
                      <a:pt x="45" y="81"/>
                      <a:pt x="39" y="83"/>
                      <a:pt x="36" y="88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0" y="136"/>
                      <a:pt x="12" y="143"/>
                      <a:pt x="16" y="146"/>
                    </a:cubicBezTo>
                    <a:cubicBezTo>
                      <a:pt x="61" y="178"/>
                      <a:pt x="61" y="178"/>
                      <a:pt x="61" y="178"/>
                    </a:cubicBezTo>
                    <a:cubicBezTo>
                      <a:pt x="59" y="188"/>
                      <a:pt x="58" y="198"/>
                      <a:pt x="58" y="208"/>
                    </a:cubicBezTo>
                    <a:cubicBezTo>
                      <a:pt x="8" y="230"/>
                      <a:pt x="8" y="230"/>
                      <a:pt x="8" y="230"/>
                    </a:cubicBezTo>
                    <a:cubicBezTo>
                      <a:pt x="3" y="232"/>
                      <a:pt x="0" y="239"/>
                      <a:pt x="2" y="244"/>
                    </a:cubicBezTo>
                    <a:cubicBezTo>
                      <a:pt x="16" y="291"/>
                      <a:pt x="16" y="291"/>
                      <a:pt x="16" y="291"/>
                    </a:cubicBezTo>
                    <a:cubicBezTo>
                      <a:pt x="18" y="296"/>
                      <a:pt x="23" y="300"/>
                      <a:pt x="29" y="299"/>
                    </a:cubicBezTo>
                    <a:cubicBezTo>
                      <a:pt x="83" y="290"/>
                      <a:pt x="83" y="290"/>
                      <a:pt x="83" y="290"/>
                    </a:cubicBezTo>
                    <a:cubicBezTo>
                      <a:pt x="89" y="298"/>
                      <a:pt x="95" y="306"/>
                      <a:pt x="102" y="313"/>
                    </a:cubicBezTo>
                    <a:cubicBezTo>
                      <a:pt x="82" y="364"/>
                      <a:pt x="82" y="364"/>
                      <a:pt x="82" y="364"/>
                    </a:cubicBezTo>
                    <a:cubicBezTo>
                      <a:pt x="80" y="370"/>
                      <a:pt x="83" y="376"/>
                      <a:pt x="88" y="379"/>
                    </a:cubicBezTo>
                    <a:cubicBezTo>
                      <a:pt x="131" y="402"/>
                      <a:pt x="131" y="402"/>
                      <a:pt x="131" y="402"/>
                    </a:cubicBezTo>
                    <a:cubicBezTo>
                      <a:pt x="136" y="404"/>
                      <a:pt x="143" y="403"/>
                      <a:pt x="146" y="398"/>
                    </a:cubicBezTo>
                    <a:cubicBezTo>
                      <a:pt x="178" y="353"/>
                      <a:pt x="178" y="353"/>
                      <a:pt x="178" y="353"/>
                    </a:cubicBezTo>
                    <a:cubicBezTo>
                      <a:pt x="187" y="355"/>
                      <a:pt x="197" y="356"/>
                      <a:pt x="207" y="356"/>
                    </a:cubicBezTo>
                    <a:cubicBezTo>
                      <a:pt x="230" y="407"/>
                      <a:pt x="230" y="407"/>
                      <a:pt x="230" y="407"/>
                    </a:cubicBezTo>
                    <a:cubicBezTo>
                      <a:pt x="232" y="412"/>
                      <a:pt x="238" y="415"/>
                      <a:pt x="244" y="413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6" y="397"/>
                      <a:pt x="300" y="391"/>
                      <a:pt x="299" y="386"/>
                    </a:cubicBezTo>
                    <a:cubicBezTo>
                      <a:pt x="290" y="331"/>
                      <a:pt x="290" y="331"/>
                      <a:pt x="290" y="331"/>
                    </a:cubicBezTo>
                    <a:cubicBezTo>
                      <a:pt x="298" y="326"/>
                      <a:pt x="306" y="319"/>
                      <a:pt x="312" y="312"/>
                    </a:cubicBezTo>
                    <a:cubicBezTo>
                      <a:pt x="364" y="332"/>
                      <a:pt x="364" y="332"/>
                      <a:pt x="364" y="332"/>
                    </a:cubicBezTo>
                    <a:cubicBezTo>
                      <a:pt x="369" y="334"/>
                      <a:pt x="376" y="332"/>
                      <a:pt x="378" y="327"/>
                    </a:cubicBezTo>
                    <a:cubicBezTo>
                      <a:pt x="401" y="284"/>
                      <a:pt x="401" y="284"/>
                      <a:pt x="401" y="284"/>
                    </a:cubicBezTo>
                    <a:cubicBezTo>
                      <a:pt x="404" y="279"/>
                      <a:pt x="403" y="272"/>
                      <a:pt x="398" y="269"/>
                    </a:cubicBezTo>
                    <a:cubicBezTo>
                      <a:pt x="353" y="237"/>
                      <a:pt x="353" y="237"/>
                      <a:pt x="353" y="237"/>
                    </a:cubicBezTo>
                    <a:cubicBezTo>
                      <a:pt x="355" y="227"/>
                      <a:pt x="356" y="217"/>
                      <a:pt x="356" y="207"/>
                    </a:cubicBezTo>
                    <a:cubicBezTo>
                      <a:pt x="406" y="185"/>
                      <a:pt x="406" y="185"/>
                      <a:pt x="406" y="185"/>
                    </a:cubicBezTo>
                    <a:cubicBezTo>
                      <a:pt x="411" y="182"/>
                      <a:pt x="414" y="176"/>
                      <a:pt x="413" y="171"/>
                    </a:cubicBezTo>
                    <a:close/>
                    <a:moveTo>
                      <a:pt x="233" y="293"/>
                    </a:moveTo>
                    <a:cubicBezTo>
                      <a:pt x="186" y="307"/>
                      <a:pt x="136" y="280"/>
                      <a:pt x="122" y="233"/>
                    </a:cubicBezTo>
                    <a:cubicBezTo>
                      <a:pt x="108" y="186"/>
                      <a:pt x="134" y="136"/>
                      <a:pt x="181" y="122"/>
                    </a:cubicBezTo>
                    <a:cubicBezTo>
                      <a:pt x="228" y="108"/>
                      <a:pt x="278" y="134"/>
                      <a:pt x="293" y="182"/>
                    </a:cubicBezTo>
                    <a:cubicBezTo>
                      <a:pt x="307" y="229"/>
                      <a:pt x="280" y="278"/>
                      <a:pt x="233" y="29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p>
                <a:pPr defTabSz="914400" fontAlgn="auto">
                  <a:defRPr/>
                </a:pPr>
                <a:endParaRPr lang="en-AU" sz="1800" strike="noStrike" kern="0" noProof="1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</p:grpSp>
        <p:grpSp>
          <p:nvGrpSpPr>
            <p:cNvPr id="38" name="Group 259"/>
            <p:cNvGrpSpPr/>
            <p:nvPr/>
          </p:nvGrpSpPr>
          <p:grpSpPr>
            <a:xfrm>
              <a:off x="9808" y="3864"/>
              <a:ext cx="613" cy="703"/>
              <a:chOff x="4638675" y="4654550"/>
              <a:chExt cx="388938" cy="446088"/>
            </a:xfrm>
            <a:solidFill>
              <a:schemeClr val="bg1"/>
            </a:solidFill>
          </p:grpSpPr>
          <p:sp>
            <p:nvSpPr>
              <p:cNvPr id="39" name="Freeform 241"/>
              <p:cNvSpPr>
                <a:spLocks noEditPoints="1"/>
              </p:cNvSpPr>
              <p:nvPr/>
            </p:nvSpPr>
            <p:spPr bwMode="auto">
              <a:xfrm>
                <a:off x="4638675" y="4654550"/>
                <a:ext cx="388938" cy="446088"/>
              </a:xfrm>
              <a:custGeom>
                <a:avLst/>
                <a:gdLst>
                  <a:gd name="T0" fmla="*/ 507 w 507"/>
                  <a:gd name="T1" fmla="*/ 118 h 581"/>
                  <a:gd name="T2" fmla="*/ 507 w 507"/>
                  <a:gd name="T3" fmla="*/ 143 h 581"/>
                  <a:gd name="T4" fmla="*/ 506 w 507"/>
                  <a:gd name="T5" fmla="*/ 229 h 581"/>
                  <a:gd name="T6" fmla="*/ 496 w 507"/>
                  <a:gd name="T7" fmla="*/ 296 h 581"/>
                  <a:gd name="T8" fmla="*/ 268 w 507"/>
                  <a:gd name="T9" fmla="*/ 576 h 581"/>
                  <a:gd name="T10" fmla="*/ 257 w 507"/>
                  <a:gd name="T11" fmla="*/ 580 h 581"/>
                  <a:gd name="T12" fmla="*/ 253 w 507"/>
                  <a:gd name="T13" fmla="*/ 581 h 581"/>
                  <a:gd name="T14" fmla="*/ 250 w 507"/>
                  <a:gd name="T15" fmla="*/ 580 h 581"/>
                  <a:gd name="T16" fmla="*/ 239 w 507"/>
                  <a:gd name="T17" fmla="*/ 576 h 581"/>
                  <a:gd name="T18" fmla="*/ 10 w 507"/>
                  <a:gd name="T19" fmla="*/ 296 h 581"/>
                  <a:gd name="T20" fmla="*/ 1 w 507"/>
                  <a:gd name="T21" fmla="*/ 229 h 581"/>
                  <a:gd name="T22" fmla="*/ 0 w 507"/>
                  <a:gd name="T23" fmla="*/ 143 h 581"/>
                  <a:gd name="T24" fmla="*/ 0 w 507"/>
                  <a:gd name="T25" fmla="*/ 118 h 581"/>
                  <a:gd name="T26" fmla="*/ 7 w 507"/>
                  <a:gd name="T27" fmla="*/ 109 h 581"/>
                  <a:gd name="T28" fmla="*/ 31 w 507"/>
                  <a:gd name="T29" fmla="*/ 102 h 581"/>
                  <a:gd name="T30" fmla="*/ 148 w 507"/>
                  <a:gd name="T31" fmla="*/ 44 h 581"/>
                  <a:gd name="T32" fmla="*/ 253 w 507"/>
                  <a:gd name="T33" fmla="*/ 0 h 581"/>
                  <a:gd name="T34" fmla="*/ 359 w 507"/>
                  <a:gd name="T35" fmla="*/ 44 h 581"/>
                  <a:gd name="T36" fmla="*/ 476 w 507"/>
                  <a:gd name="T37" fmla="*/ 102 h 581"/>
                  <a:gd name="T38" fmla="*/ 500 w 507"/>
                  <a:gd name="T39" fmla="*/ 109 h 581"/>
                  <a:gd name="T40" fmla="*/ 507 w 507"/>
                  <a:gd name="T41" fmla="*/ 118 h 581"/>
                  <a:gd name="T42" fmla="*/ 488 w 507"/>
                  <a:gd name="T43" fmla="*/ 125 h 581"/>
                  <a:gd name="T44" fmla="*/ 471 w 507"/>
                  <a:gd name="T45" fmla="*/ 120 h 581"/>
                  <a:gd name="T46" fmla="*/ 349 w 507"/>
                  <a:gd name="T47" fmla="*/ 59 h 581"/>
                  <a:gd name="T48" fmla="*/ 253 w 507"/>
                  <a:gd name="T49" fmla="*/ 19 h 581"/>
                  <a:gd name="T50" fmla="*/ 158 w 507"/>
                  <a:gd name="T51" fmla="*/ 59 h 581"/>
                  <a:gd name="T52" fmla="*/ 36 w 507"/>
                  <a:gd name="T53" fmla="*/ 120 h 581"/>
                  <a:gd name="T54" fmla="*/ 19 w 507"/>
                  <a:gd name="T55" fmla="*/ 125 h 581"/>
                  <a:gd name="T56" fmla="*/ 19 w 507"/>
                  <a:gd name="T57" fmla="*/ 143 h 581"/>
                  <a:gd name="T58" fmla="*/ 20 w 507"/>
                  <a:gd name="T59" fmla="*/ 228 h 581"/>
                  <a:gd name="T60" fmla="*/ 29 w 507"/>
                  <a:gd name="T61" fmla="*/ 292 h 581"/>
                  <a:gd name="T62" fmla="*/ 245 w 507"/>
                  <a:gd name="T63" fmla="*/ 559 h 581"/>
                  <a:gd name="T64" fmla="*/ 253 w 507"/>
                  <a:gd name="T65" fmla="*/ 562 h 581"/>
                  <a:gd name="T66" fmla="*/ 262 w 507"/>
                  <a:gd name="T67" fmla="*/ 559 h 581"/>
                  <a:gd name="T68" fmla="*/ 478 w 507"/>
                  <a:gd name="T69" fmla="*/ 292 h 581"/>
                  <a:gd name="T70" fmla="*/ 487 w 507"/>
                  <a:gd name="T71" fmla="*/ 228 h 581"/>
                  <a:gd name="T72" fmla="*/ 488 w 507"/>
                  <a:gd name="T73" fmla="*/ 143 h 581"/>
                  <a:gd name="T74" fmla="*/ 488 w 507"/>
                  <a:gd name="T75" fmla="*/ 125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07" h="581">
                    <a:moveTo>
                      <a:pt x="507" y="118"/>
                    </a:moveTo>
                    <a:cubicBezTo>
                      <a:pt x="507" y="143"/>
                      <a:pt x="507" y="143"/>
                      <a:pt x="507" y="143"/>
                    </a:cubicBezTo>
                    <a:cubicBezTo>
                      <a:pt x="507" y="151"/>
                      <a:pt x="507" y="217"/>
                      <a:pt x="506" y="229"/>
                    </a:cubicBezTo>
                    <a:cubicBezTo>
                      <a:pt x="504" y="252"/>
                      <a:pt x="501" y="275"/>
                      <a:pt x="496" y="296"/>
                    </a:cubicBezTo>
                    <a:cubicBezTo>
                      <a:pt x="451" y="505"/>
                      <a:pt x="276" y="573"/>
                      <a:pt x="268" y="576"/>
                    </a:cubicBezTo>
                    <a:cubicBezTo>
                      <a:pt x="257" y="580"/>
                      <a:pt x="257" y="580"/>
                      <a:pt x="257" y="580"/>
                    </a:cubicBezTo>
                    <a:cubicBezTo>
                      <a:pt x="256" y="581"/>
                      <a:pt x="255" y="581"/>
                      <a:pt x="253" y="581"/>
                    </a:cubicBezTo>
                    <a:cubicBezTo>
                      <a:pt x="252" y="581"/>
                      <a:pt x="251" y="581"/>
                      <a:pt x="250" y="580"/>
                    </a:cubicBezTo>
                    <a:cubicBezTo>
                      <a:pt x="239" y="576"/>
                      <a:pt x="239" y="576"/>
                      <a:pt x="239" y="576"/>
                    </a:cubicBezTo>
                    <a:cubicBezTo>
                      <a:pt x="231" y="573"/>
                      <a:pt x="56" y="505"/>
                      <a:pt x="10" y="296"/>
                    </a:cubicBezTo>
                    <a:cubicBezTo>
                      <a:pt x="6" y="275"/>
                      <a:pt x="3" y="252"/>
                      <a:pt x="1" y="229"/>
                    </a:cubicBezTo>
                    <a:cubicBezTo>
                      <a:pt x="0" y="217"/>
                      <a:pt x="0" y="151"/>
                      <a:pt x="0" y="143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114"/>
                      <a:pt x="3" y="110"/>
                      <a:pt x="7" y="109"/>
                    </a:cubicBezTo>
                    <a:cubicBezTo>
                      <a:pt x="31" y="102"/>
                      <a:pt x="31" y="102"/>
                      <a:pt x="31" y="102"/>
                    </a:cubicBezTo>
                    <a:cubicBezTo>
                      <a:pt x="79" y="88"/>
                      <a:pt x="116" y="65"/>
                      <a:pt x="148" y="44"/>
                    </a:cubicBezTo>
                    <a:cubicBezTo>
                      <a:pt x="185" y="20"/>
                      <a:pt x="216" y="0"/>
                      <a:pt x="253" y="0"/>
                    </a:cubicBezTo>
                    <a:cubicBezTo>
                      <a:pt x="291" y="0"/>
                      <a:pt x="322" y="20"/>
                      <a:pt x="359" y="44"/>
                    </a:cubicBezTo>
                    <a:cubicBezTo>
                      <a:pt x="391" y="65"/>
                      <a:pt x="428" y="88"/>
                      <a:pt x="476" y="102"/>
                    </a:cubicBezTo>
                    <a:cubicBezTo>
                      <a:pt x="500" y="109"/>
                      <a:pt x="500" y="109"/>
                      <a:pt x="500" y="109"/>
                    </a:cubicBezTo>
                    <a:cubicBezTo>
                      <a:pt x="504" y="110"/>
                      <a:pt x="507" y="114"/>
                      <a:pt x="507" y="118"/>
                    </a:cubicBezTo>
                    <a:close/>
                    <a:moveTo>
                      <a:pt x="488" y="125"/>
                    </a:moveTo>
                    <a:cubicBezTo>
                      <a:pt x="471" y="120"/>
                      <a:pt x="471" y="120"/>
                      <a:pt x="471" y="120"/>
                    </a:cubicBezTo>
                    <a:cubicBezTo>
                      <a:pt x="420" y="105"/>
                      <a:pt x="382" y="81"/>
                      <a:pt x="349" y="59"/>
                    </a:cubicBezTo>
                    <a:cubicBezTo>
                      <a:pt x="315" y="38"/>
                      <a:pt x="286" y="19"/>
                      <a:pt x="253" y="19"/>
                    </a:cubicBezTo>
                    <a:cubicBezTo>
                      <a:pt x="221" y="19"/>
                      <a:pt x="192" y="38"/>
                      <a:pt x="158" y="59"/>
                    </a:cubicBezTo>
                    <a:cubicBezTo>
                      <a:pt x="125" y="81"/>
                      <a:pt x="87" y="105"/>
                      <a:pt x="36" y="120"/>
                    </a:cubicBezTo>
                    <a:cubicBezTo>
                      <a:pt x="19" y="125"/>
                      <a:pt x="19" y="125"/>
                      <a:pt x="19" y="125"/>
                    </a:cubicBezTo>
                    <a:cubicBezTo>
                      <a:pt x="19" y="143"/>
                      <a:pt x="19" y="143"/>
                      <a:pt x="19" y="143"/>
                    </a:cubicBezTo>
                    <a:cubicBezTo>
                      <a:pt x="19" y="152"/>
                      <a:pt x="19" y="217"/>
                      <a:pt x="20" y="228"/>
                    </a:cubicBezTo>
                    <a:cubicBezTo>
                      <a:pt x="21" y="250"/>
                      <a:pt x="24" y="272"/>
                      <a:pt x="29" y="292"/>
                    </a:cubicBezTo>
                    <a:cubicBezTo>
                      <a:pt x="72" y="492"/>
                      <a:pt x="238" y="556"/>
                      <a:pt x="245" y="559"/>
                    </a:cubicBezTo>
                    <a:cubicBezTo>
                      <a:pt x="253" y="562"/>
                      <a:pt x="253" y="562"/>
                      <a:pt x="253" y="562"/>
                    </a:cubicBezTo>
                    <a:cubicBezTo>
                      <a:pt x="262" y="559"/>
                      <a:pt x="262" y="559"/>
                      <a:pt x="262" y="559"/>
                    </a:cubicBezTo>
                    <a:cubicBezTo>
                      <a:pt x="269" y="556"/>
                      <a:pt x="435" y="492"/>
                      <a:pt x="478" y="292"/>
                    </a:cubicBezTo>
                    <a:cubicBezTo>
                      <a:pt x="483" y="272"/>
                      <a:pt x="486" y="250"/>
                      <a:pt x="487" y="228"/>
                    </a:cubicBezTo>
                    <a:cubicBezTo>
                      <a:pt x="488" y="217"/>
                      <a:pt x="488" y="152"/>
                      <a:pt x="488" y="143"/>
                    </a:cubicBezTo>
                    <a:lnTo>
                      <a:pt x="488" y="1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p>
                <a:pPr defTabSz="914400" fontAlgn="auto">
                  <a:defRPr/>
                </a:pPr>
                <a:endParaRPr lang="en-AU" sz="1800" strike="noStrike" kern="0" noProof="1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40" name="Freeform 242"/>
              <p:cNvSpPr/>
              <p:nvPr/>
            </p:nvSpPr>
            <p:spPr bwMode="auto">
              <a:xfrm>
                <a:off x="4670425" y="4686300"/>
                <a:ext cx="161925" cy="188913"/>
              </a:xfrm>
              <a:custGeom>
                <a:avLst/>
                <a:gdLst>
                  <a:gd name="T0" fmla="*/ 211 w 211"/>
                  <a:gd name="T1" fmla="*/ 183 h 244"/>
                  <a:gd name="T2" fmla="*/ 211 w 211"/>
                  <a:gd name="T3" fmla="*/ 244 h 244"/>
                  <a:gd name="T4" fmla="*/ 10 w 211"/>
                  <a:gd name="T5" fmla="*/ 244 h 244"/>
                  <a:gd name="T6" fmla="*/ 2 w 211"/>
                  <a:gd name="T7" fmla="*/ 183 h 244"/>
                  <a:gd name="T8" fmla="*/ 0 w 211"/>
                  <a:gd name="T9" fmla="*/ 100 h 244"/>
                  <a:gd name="T10" fmla="*/ 211 w 211"/>
                  <a:gd name="T11" fmla="*/ 0 h 244"/>
                  <a:gd name="T12" fmla="*/ 211 w 211"/>
                  <a:gd name="T13" fmla="*/ 183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244">
                    <a:moveTo>
                      <a:pt x="211" y="183"/>
                    </a:moveTo>
                    <a:cubicBezTo>
                      <a:pt x="211" y="244"/>
                      <a:pt x="211" y="244"/>
                      <a:pt x="211" y="244"/>
                    </a:cubicBezTo>
                    <a:cubicBezTo>
                      <a:pt x="10" y="244"/>
                      <a:pt x="10" y="244"/>
                      <a:pt x="10" y="244"/>
                    </a:cubicBezTo>
                    <a:cubicBezTo>
                      <a:pt x="6" y="225"/>
                      <a:pt x="3" y="205"/>
                      <a:pt x="2" y="183"/>
                    </a:cubicBezTo>
                    <a:cubicBezTo>
                      <a:pt x="1" y="174"/>
                      <a:pt x="0" y="110"/>
                      <a:pt x="0" y="100"/>
                    </a:cubicBezTo>
                    <a:cubicBezTo>
                      <a:pt x="106" y="70"/>
                      <a:pt x="160" y="0"/>
                      <a:pt x="211" y="0"/>
                    </a:cubicBezTo>
                    <a:lnTo>
                      <a:pt x="211" y="1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p>
                <a:pPr defTabSz="914400" fontAlgn="auto">
                  <a:defRPr/>
                </a:pPr>
                <a:endParaRPr lang="en-AU" sz="1800" strike="noStrike" kern="0" noProof="1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41" name="Freeform 243"/>
              <p:cNvSpPr/>
              <p:nvPr/>
            </p:nvSpPr>
            <p:spPr bwMode="auto">
              <a:xfrm>
                <a:off x="4832350" y="4875213"/>
                <a:ext cx="155575" cy="190500"/>
              </a:xfrm>
              <a:custGeom>
                <a:avLst/>
                <a:gdLst>
                  <a:gd name="T0" fmla="*/ 0 w 202"/>
                  <a:gd name="T1" fmla="*/ 249 h 249"/>
                  <a:gd name="T2" fmla="*/ 202 w 202"/>
                  <a:gd name="T3" fmla="*/ 0 h 249"/>
                  <a:gd name="T4" fmla="*/ 0 w 202"/>
                  <a:gd name="T5" fmla="*/ 0 h 249"/>
                  <a:gd name="T6" fmla="*/ 0 w 202"/>
                  <a:gd name="T7" fmla="*/ 24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2" h="249">
                    <a:moveTo>
                      <a:pt x="0" y="249"/>
                    </a:moveTo>
                    <a:cubicBezTo>
                      <a:pt x="0" y="249"/>
                      <a:pt x="161" y="189"/>
                      <a:pt x="20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p>
                <a:pPr defTabSz="914400" fontAlgn="auto">
                  <a:defRPr/>
                </a:pPr>
                <a:endParaRPr lang="en-AU" sz="1800" strike="noStrike" kern="0" noProof="1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</p:grpSp>
        <p:grpSp>
          <p:nvGrpSpPr>
            <p:cNvPr id="15" name="Group 268"/>
            <p:cNvGrpSpPr/>
            <p:nvPr/>
          </p:nvGrpSpPr>
          <p:grpSpPr>
            <a:xfrm>
              <a:off x="8082" y="5325"/>
              <a:ext cx="485" cy="770"/>
              <a:chOff x="3824288" y="5486400"/>
              <a:chExt cx="307975" cy="488950"/>
            </a:xfrm>
            <a:solidFill>
              <a:schemeClr val="bg1"/>
            </a:solidFill>
          </p:grpSpPr>
          <p:sp>
            <p:nvSpPr>
              <p:cNvPr id="16" name="Freeform 248"/>
              <p:cNvSpPr>
                <a:spLocks noEditPoints="1"/>
              </p:cNvSpPr>
              <p:nvPr/>
            </p:nvSpPr>
            <p:spPr bwMode="auto">
              <a:xfrm>
                <a:off x="3824288" y="5486400"/>
                <a:ext cx="307975" cy="338138"/>
              </a:xfrm>
              <a:custGeom>
                <a:avLst/>
                <a:gdLst>
                  <a:gd name="T0" fmla="*/ 227 w 401"/>
                  <a:gd name="T1" fmla="*/ 250 h 440"/>
                  <a:gd name="T2" fmla="*/ 215 w 401"/>
                  <a:gd name="T3" fmla="*/ 251 h 440"/>
                  <a:gd name="T4" fmla="*/ 224 w 401"/>
                  <a:gd name="T5" fmla="*/ 283 h 440"/>
                  <a:gd name="T6" fmla="*/ 200 w 401"/>
                  <a:gd name="T7" fmla="*/ 329 h 440"/>
                  <a:gd name="T8" fmla="*/ 175 w 401"/>
                  <a:gd name="T9" fmla="*/ 283 h 440"/>
                  <a:gd name="T10" fmla="*/ 187 w 401"/>
                  <a:gd name="T11" fmla="*/ 251 h 440"/>
                  <a:gd name="T12" fmla="*/ 181 w 401"/>
                  <a:gd name="T13" fmla="*/ 250 h 440"/>
                  <a:gd name="T14" fmla="*/ 148 w 401"/>
                  <a:gd name="T15" fmla="*/ 283 h 440"/>
                  <a:gd name="T16" fmla="*/ 148 w 401"/>
                  <a:gd name="T17" fmla="*/ 440 h 440"/>
                  <a:gd name="T18" fmla="*/ 254 w 401"/>
                  <a:gd name="T19" fmla="*/ 440 h 440"/>
                  <a:gd name="T20" fmla="*/ 254 w 401"/>
                  <a:gd name="T21" fmla="*/ 280 h 440"/>
                  <a:gd name="T22" fmla="*/ 227 w 401"/>
                  <a:gd name="T23" fmla="*/ 250 h 440"/>
                  <a:gd name="T24" fmla="*/ 401 w 401"/>
                  <a:gd name="T25" fmla="*/ 201 h 440"/>
                  <a:gd name="T26" fmla="*/ 200 w 401"/>
                  <a:gd name="T27" fmla="*/ 0 h 440"/>
                  <a:gd name="T28" fmla="*/ 0 w 401"/>
                  <a:gd name="T29" fmla="*/ 201 h 440"/>
                  <a:gd name="T30" fmla="*/ 0 w 401"/>
                  <a:gd name="T31" fmla="*/ 211 h 440"/>
                  <a:gd name="T32" fmla="*/ 0 w 401"/>
                  <a:gd name="T33" fmla="*/ 220 h 440"/>
                  <a:gd name="T34" fmla="*/ 84 w 401"/>
                  <a:gd name="T35" fmla="*/ 375 h 440"/>
                  <a:gd name="T36" fmla="*/ 113 w 401"/>
                  <a:gd name="T37" fmla="*/ 440 h 440"/>
                  <a:gd name="T38" fmla="*/ 113 w 401"/>
                  <a:gd name="T39" fmla="*/ 440 h 440"/>
                  <a:gd name="T40" fmla="*/ 131 w 401"/>
                  <a:gd name="T41" fmla="*/ 440 h 440"/>
                  <a:gd name="T42" fmla="*/ 131 w 401"/>
                  <a:gd name="T43" fmla="*/ 283 h 440"/>
                  <a:gd name="T44" fmla="*/ 181 w 401"/>
                  <a:gd name="T45" fmla="*/ 234 h 440"/>
                  <a:gd name="T46" fmla="*/ 202 w 401"/>
                  <a:gd name="T47" fmla="*/ 239 h 440"/>
                  <a:gd name="T48" fmla="*/ 227 w 401"/>
                  <a:gd name="T49" fmla="*/ 233 h 440"/>
                  <a:gd name="T50" fmla="*/ 271 w 401"/>
                  <a:gd name="T51" fmla="*/ 280 h 440"/>
                  <a:gd name="T52" fmla="*/ 271 w 401"/>
                  <a:gd name="T53" fmla="*/ 440 h 440"/>
                  <a:gd name="T54" fmla="*/ 288 w 401"/>
                  <a:gd name="T55" fmla="*/ 440 h 440"/>
                  <a:gd name="T56" fmla="*/ 288 w 401"/>
                  <a:gd name="T57" fmla="*/ 440 h 440"/>
                  <a:gd name="T58" fmla="*/ 317 w 401"/>
                  <a:gd name="T59" fmla="*/ 375 h 440"/>
                  <a:gd name="T60" fmla="*/ 401 w 401"/>
                  <a:gd name="T61" fmla="*/ 220 h 440"/>
                  <a:gd name="T62" fmla="*/ 401 w 401"/>
                  <a:gd name="T63" fmla="*/ 211 h 440"/>
                  <a:gd name="T64" fmla="*/ 401 w 401"/>
                  <a:gd name="T65" fmla="*/ 201 h 440"/>
                  <a:gd name="T66" fmla="*/ 208 w 401"/>
                  <a:gd name="T67" fmla="*/ 283 h 440"/>
                  <a:gd name="T68" fmla="*/ 201 w 401"/>
                  <a:gd name="T69" fmla="*/ 260 h 440"/>
                  <a:gd name="T70" fmla="*/ 192 w 401"/>
                  <a:gd name="T71" fmla="*/ 283 h 440"/>
                  <a:gd name="T72" fmla="*/ 200 w 401"/>
                  <a:gd name="T73" fmla="*/ 313 h 440"/>
                  <a:gd name="T74" fmla="*/ 208 w 401"/>
                  <a:gd name="T75" fmla="*/ 283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1" h="440">
                    <a:moveTo>
                      <a:pt x="227" y="250"/>
                    </a:moveTo>
                    <a:cubicBezTo>
                      <a:pt x="223" y="250"/>
                      <a:pt x="219" y="250"/>
                      <a:pt x="215" y="251"/>
                    </a:cubicBezTo>
                    <a:cubicBezTo>
                      <a:pt x="221" y="260"/>
                      <a:pt x="224" y="270"/>
                      <a:pt x="224" y="283"/>
                    </a:cubicBezTo>
                    <a:cubicBezTo>
                      <a:pt x="224" y="317"/>
                      <a:pt x="211" y="329"/>
                      <a:pt x="200" y="329"/>
                    </a:cubicBezTo>
                    <a:cubicBezTo>
                      <a:pt x="188" y="329"/>
                      <a:pt x="175" y="315"/>
                      <a:pt x="175" y="283"/>
                    </a:cubicBezTo>
                    <a:cubicBezTo>
                      <a:pt x="175" y="270"/>
                      <a:pt x="180" y="259"/>
                      <a:pt x="187" y="251"/>
                    </a:cubicBezTo>
                    <a:cubicBezTo>
                      <a:pt x="185" y="250"/>
                      <a:pt x="183" y="250"/>
                      <a:pt x="181" y="250"/>
                    </a:cubicBezTo>
                    <a:cubicBezTo>
                      <a:pt x="165" y="250"/>
                      <a:pt x="148" y="262"/>
                      <a:pt x="148" y="283"/>
                    </a:cubicBezTo>
                    <a:cubicBezTo>
                      <a:pt x="148" y="440"/>
                      <a:pt x="148" y="440"/>
                      <a:pt x="148" y="440"/>
                    </a:cubicBezTo>
                    <a:cubicBezTo>
                      <a:pt x="254" y="440"/>
                      <a:pt x="254" y="440"/>
                      <a:pt x="254" y="440"/>
                    </a:cubicBezTo>
                    <a:cubicBezTo>
                      <a:pt x="254" y="280"/>
                      <a:pt x="254" y="280"/>
                      <a:pt x="254" y="280"/>
                    </a:cubicBezTo>
                    <a:cubicBezTo>
                      <a:pt x="254" y="252"/>
                      <a:pt x="233" y="250"/>
                      <a:pt x="227" y="250"/>
                    </a:cubicBezTo>
                    <a:close/>
                    <a:moveTo>
                      <a:pt x="401" y="201"/>
                    </a:moveTo>
                    <a:cubicBezTo>
                      <a:pt x="401" y="90"/>
                      <a:pt x="311" y="0"/>
                      <a:pt x="200" y="0"/>
                    </a:cubicBezTo>
                    <a:cubicBezTo>
                      <a:pt x="89" y="0"/>
                      <a:pt x="0" y="90"/>
                      <a:pt x="0" y="201"/>
                    </a:cubicBezTo>
                    <a:cubicBezTo>
                      <a:pt x="0" y="204"/>
                      <a:pt x="0" y="208"/>
                      <a:pt x="0" y="211"/>
                    </a:cubicBezTo>
                    <a:cubicBezTo>
                      <a:pt x="0" y="214"/>
                      <a:pt x="0" y="217"/>
                      <a:pt x="0" y="220"/>
                    </a:cubicBezTo>
                    <a:cubicBezTo>
                      <a:pt x="0" y="300"/>
                      <a:pt x="84" y="375"/>
                      <a:pt x="84" y="375"/>
                    </a:cubicBezTo>
                    <a:cubicBezTo>
                      <a:pt x="100" y="390"/>
                      <a:pt x="113" y="419"/>
                      <a:pt x="113" y="440"/>
                    </a:cubicBezTo>
                    <a:cubicBezTo>
                      <a:pt x="113" y="440"/>
                      <a:pt x="113" y="440"/>
                      <a:pt x="113" y="440"/>
                    </a:cubicBezTo>
                    <a:cubicBezTo>
                      <a:pt x="131" y="440"/>
                      <a:pt x="131" y="440"/>
                      <a:pt x="131" y="440"/>
                    </a:cubicBezTo>
                    <a:cubicBezTo>
                      <a:pt x="131" y="283"/>
                      <a:pt x="131" y="283"/>
                      <a:pt x="131" y="283"/>
                    </a:cubicBezTo>
                    <a:cubicBezTo>
                      <a:pt x="131" y="252"/>
                      <a:pt x="156" y="234"/>
                      <a:pt x="181" y="234"/>
                    </a:cubicBezTo>
                    <a:cubicBezTo>
                      <a:pt x="189" y="234"/>
                      <a:pt x="196" y="236"/>
                      <a:pt x="202" y="239"/>
                    </a:cubicBezTo>
                    <a:cubicBezTo>
                      <a:pt x="210" y="235"/>
                      <a:pt x="218" y="233"/>
                      <a:pt x="227" y="233"/>
                    </a:cubicBezTo>
                    <a:cubicBezTo>
                      <a:pt x="249" y="233"/>
                      <a:pt x="271" y="248"/>
                      <a:pt x="271" y="280"/>
                    </a:cubicBezTo>
                    <a:cubicBezTo>
                      <a:pt x="271" y="440"/>
                      <a:pt x="271" y="440"/>
                      <a:pt x="271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19"/>
                      <a:pt x="301" y="390"/>
                      <a:pt x="317" y="375"/>
                    </a:cubicBezTo>
                    <a:cubicBezTo>
                      <a:pt x="317" y="375"/>
                      <a:pt x="401" y="300"/>
                      <a:pt x="401" y="220"/>
                    </a:cubicBezTo>
                    <a:cubicBezTo>
                      <a:pt x="401" y="217"/>
                      <a:pt x="401" y="214"/>
                      <a:pt x="401" y="211"/>
                    </a:cubicBezTo>
                    <a:cubicBezTo>
                      <a:pt x="401" y="208"/>
                      <a:pt x="401" y="204"/>
                      <a:pt x="401" y="201"/>
                    </a:cubicBezTo>
                    <a:close/>
                    <a:moveTo>
                      <a:pt x="208" y="283"/>
                    </a:moveTo>
                    <a:cubicBezTo>
                      <a:pt x="208" y="272"/>
                      <a:pt x="205" y="265"/>
                      <a:pt x="201" y="260"/>
                    </a:cubicBezTo>
                    <a:cubicBezTo>
                      <a:pt x="195" y="265"/>
                      <a:pt x="192" y="273"/>
                      <a:pt x="192" y="283"/>
                    </a:cubicBezTo>
                    <a:cubicBezTo>
                      <a:pt x="192" y="304"/>
                      <a:pt x="198" y="312"/>
                      <a:pt x="200" y="313"/>
                    </a:cubicBezTo>
                    <a:cubicBezTo>
                      <a:pt x="201" y="312"/>
                      <a:pt x="208" y="306"/>
                      <a:pt x="208" y="2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p>
                <a:pPr defTabSz="914400" fontAlgn="auto">
                  <a:defRPr/>
                </a:pPr>
                <a:endParaRPr lang="en-AU" sz="1800" strike="noStrike" kern="0" noProof="1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25" name="Freeform 249"/>
              <p:cNvSpPr/>
              <p:nvPr/>
            </p:nvSpPr>
            <p:spPr bwMode="auto">
              <a:xfrm>
                <a:off x="3917950" y="5843588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p>
                <a:pPr defTabSz="914400" fontAlgn="auto">
                  <a:defRPr/>
                </a:pPr>
                <a:endParaRPr lang="en-AU" sz="1800" strike="noStrike" kern="0" noProof="1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63" name="Freeform 250"/>
              <p:cNvSpPr/>
              <p:nvPr/>
            </p:nvSpPr>
            <p:spPr bwMode="auto">
              <a:xfrm>
                <a:off x="3917950" y="5880100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9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5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9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p>
                <a:pPr defTabSz="914400" fontAlgn="auto">
                  <a:defRPr/>
                </a:pPr>
                <a:endParaRPr lang="en-AU" sz="1800" strike="noStrike" kern="0" noProof="1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64" name="Freeform 251"/>
              <p:cNvSpPr/>
              <p:nvPr/>
            </p:nvSpPr>
            <p:spPr bwMode="auto">
              <a:xfrm>
                <a:off x="3917950" y="5916613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p>
                <a:pPr defTabSz="914400" fontAlgn="auto">
                  <a:defRPr/>
                </a:pPr>
                <a:endParaRPr lang="en-AU" sz="1800" strike="noStrike" kern="0" noProof="1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65" name="Freeform 252"/>
              <p:cNvSpPr/>
              <p:nvPr/>
            </p:nvSpPr>
            <p:spPr bwMode="auto">
              <a:xfrm>
                <a:off x="3943350" y="5953125"/>
                <a:ext cx="68263" cy="22225"/>
              </a:xfrm>
              <a:custGeom>
                <a:avLst/>
                <a:gdLst>
                  <a:gd name="T0" fmla="*/ 0 w 90"/>
                  <a:gd name="T1" fmla="*/ 0 h 29"/>
                  <a:gd name="T2" fmla="*/ 45 w 90"/>
                  <a:gd name="T3" fmla="*/ 29 h 29"/>
                  <a:gd name="T4" fmla="*/ 90 w 90"/>
                  <a:gd name="T5" fmla="*/ 0 h 29"/>
                  <a:gd name="T6" fmla="*/ 0 w 90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29">
                    <a:moveTo>
                      <a:pt x="0" y="0"/>
                    </a:moveTo>
                    <a:cubicBezTo>
                      <a:pt x="9" y="17"/>
                      <a:pt x="26" y="29"/>
                      <a:pt x="45" y="29"/>
                    </a:cubicBezTo>
                    <a:cubicBezTo>
                      <a:pt x="65" y="29"/>
                      <a:pt x="82" y="17"/>
                      <a:pt x="9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p>
                <a:pPr defTabSz="914400" fontAlgn="auto">
                  <a:defRPr/>
                </a:pPr>
                <a:endParaRPr lang="en-AU" sz="1800" strike="noStrike" kern="0" noProof="1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</p:grpSp>
      </p:grpSp>
      <p:sp>
        <p:nvSpPr>
          <p:cNvPr id="48139" name="Text Placeholder 5"/>
          <p:cNvSpPr txBox="1"/>
          <p:nvPr/>
        </p:nvSpPr>
        <p:spPr>
          <a:xfrm>
            <a:off x="1204913" y="2273300"/>
            <a:ext cx="2565400" cy="80010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1.精心准备自荐材料，注重对自己的“包装”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8140" name="Text Placeholder 5"/>
          <p:cNvSpPr txBox="1"/>
          <p:nvPr/>
        </p:nvSpPr>
        <p:spPr>
          <a:xfrm>
            <a:off x="8264525" y="3681413"/>
            <a:ext cx="2879725" cy="113347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4. 采取了“自荐”、“他荐”和同学之间的相互推荐等方式 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8141" name="Text Placeholder 5"/>
          <p:cNvSpPr txBox="1"/>
          <p:nvPr/>
        </p:nvSpPr>
        <p:spPr>
          <a:xfrm>
            <a:off x="1195388" y="3946525"/>
            <a:ext cx="2574925" cy="801688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2.讲究择业道德和文明礼貌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48142" name="Text Placeholder 5"/>
          <p:cNvSpPr txBox="1"/>
          <p:nvPr/>
        </p:nvSpPr>
        <p:spPr>
          <a:xfrm>
            <a:off x="8264525" y="2273300"/>
            <a:ext cx="2879725" cy="80010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en-US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3.</a:t>
            </a: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通过多种渠道收集就业信息。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</p:spTree>
  </p:cSld>
  <p:clrMapOvr>
    <a:masterClrMapping/>
  </p:clrMapOvr>
  <p:transition spd="slow">
    <p:rand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0177" name="组合 13"/>
          <p:cNvGrpSpPr/>
          <p:nvPr/>
        </p:nvGrpSpPr>
        <p:grpSpPr>
          <a:xfrm>
            <a:off x="673100" y="488950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50184" name="文本框 5"/>
          <p:cNvSpPr txBox="1"/>
          <p:nvPr/>
        </p:nvSpPr>
        <p:spPr>
          <a:xfrm>
            <a:off x="819150" y="642938"/>
            <a:ext cx="385763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06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50185" name="文本框 5"/>
          <p:cNvSpPr txBox="1"/>
          <p:nvPr/>
        </p:nvSpPr>
        <p:spPr>
          <a:xfrm>
            <a:off x="1576388" y="579438"/>
            <a:ext cx="201930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择业矛盾突出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0186" name="Group 44"/>
          <p:cNvGrpSpPr/>
          <p:nvPr/>
        </p:nvGrpSpPr>
        <p:grpSpPr>
          <a:xfrm>
            <a:off x="1604963" y="1717675"/>
            <a:ext cx="800100" cy="908050"/>
            <a:chOff x="0" y="0"/>
            <a:chExt cx="807366" cy="906807"/>
          </a:xfrm>
        </p:grpSpPr>
        <p:sp>
          <p:nvSpPr>
            <p:cNvPr id="15" name="chenying0907 42"/>
            <p:cNvSpPr/>
            <p:nvPr/>
          </p:nvSpPr>
          <p:spPr>
            <a:xfrm>
              <a:off x="-1" y="101600"/>
              <a:ext cx="792823" cy="805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6" h="19829" extrusionOk="0">
                  <a:moveTo>
                    <a:pt x="13770" y="824"/>
                  </a:moveTo>
                  <a:cubicBezTo>
                    <a:pt x="8089" y="-376"/>
                    <a:pt x="1804" y="-1265"/>
                    <a:pt x="353" y="5681"/>
                  </a:cubicBezTo>
                  <a:cubicBezTo>
                    <a:pt x="-441" y="9482"/>
                    <a:pt x="-115" y="16268"/>
                    <a:pt x="3660" y="18583"/>
                  </a:cubicBezTo>
                  <a:cubicBezTo>
                    <a:pt x="6516" y="20335"/>
                    <a:pt x="12966" y="20052"/>
                    <a:pt x="15977" y="18892"/>
                  </a:cubicBezTo>
                  <a:cubicBezTo>
                    <a:pt x="21159" y="16897"/>
                    <a:pt x="19879" y="11191"/>
                    <a:pt x="19174" y="6766"/>
                  </a:cubicBezTo>
                </a:path>
              </a:pathLst>
            </a:custGeom>
            <a:noFill/>
            <a:ln w="381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marL="0" marR="0" lvl="0" indent="0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6" name="chenying0907 43"/>
            <p:cNvSpPr/>
            <p:nvPr/>
          </p:nvSpPr>
          <p:spPr>
            <a:xfrm>
              <a:off x="165100" y="-1"/>
              <a:ext cx="642267" cy="718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116" extrusionOk="0">
                  <a:moveTo>
                    <a:pt x="21521" y="13"/>
                  </a:moveTo>
                  <a:cubicBezTo>
                    <a:pt x="21600" y="-484"/>
                    <a:pt x="8558" y="13479"/>
                    <a:pt x="8933" y="13772"/>
                  </a:cubicBezTo>
                  <a:cubicBezTo>
                    <a:pt x="6785" y="12126"/>
                    <a:pt x="2898" y="10471"/>
                    <a:pt x="0" y="10120"/>
                  </a:cubicBezTo>
                  <a:cubicBezTo>
                    <a:pt x="1254" y="12620"/>
                    <a:pt x="2166" y="14279"/>
                    <a:pt x="4430" y="16128"/>
                  </a:cubicBezTo>
                  <a:cubicBezTo>
                    <a:pt x="4883" y="16498"/>
                    <a:pt x="10336" y="20581"/>
                    <a:pt x="9763" y="21116"/>
                  </a:cubicBezTo>
                  <a:cubicBezTo>
                    <a:pt x="14957" y="16270"/>
                    <a:pt x="20402" y="7017"/>
                    <a:pt x="21521" y="13"/>
                  </a:cubicBezTo>
                  <a:close/>
                </a:path>
              </a:pathLst>
            </a:custGeom>
            <a:solidFill>
              <a:srgbClr val="254C6A"/>
            </a:solidFill>
            <a:ln w="381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marL="0" marR="0" lvl="0" indent="0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50189" name="Group 44"/>
          <p:cNvGrpSpPr/>
          <p:nvPr/>
        </p:nvGrpSpPr>
        <p:grpSpPr>
          <a:xfrm>
            <a:off x="1590675" y="3071813"/>
            <a:ext cx="800100" cy="908050"/>
            <a:chOff x="0" y="0"/>
            <a:chExt cx="807366" cy="906807"/>
          </a:xfrm>
        </p:grpSpPr>
        <p:sp>
          <p:nvSpPr>
            <p:cNvPr id="34" name="chenying0907 42"/>
            <p:cNvSpPr/>
            <p:nvPr/>
          </p:nvSpPr>
          <p:spPr>
            <a:xfrm>
              <a:off x="-1" y="101600"/>
              <a:ext cx="792823" cy="805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6" h="19829" extrusionOk="0">
                  <a:moveTo>
                    <a:pt x="13770" y="824"/>
                  </a:moveTo>
                  <a:cubicBezTo>
                    <a:pt x="8089" y="-376"/>
                    <a:pt x="1804" y="-1265"/>
                    <a:pt x="353" y="5681"/>
                  </a:cubicBezTo>
                  <a:cubicBezTo>
                    <a:pt x="-441" y="9482"/>
                    <a:pt x="-115" y="16268"/>
                    <a:pt x="3660" y="18583"/>
                  </a:cubicBezTo>
                  <a:cubicBezTo>
                    <a:pt x="6516" y="20335"/>
                    <a:pt x="12966" y="20052"/>
                    <a:pt x="15977" y="18892"/>
                  </a:cubicBezTo>
                  <a:cubicBezTo>
                    <a:pt x="21159" y="16897"/>
                    <a:pt x="19879" y="11191"/>
                    <a:pt x="19174" y="6766"/>
                  </a:cubicBezTo>
                </a:path>
              </a:pathLst>
            </a:custGeom>
            <a:noFill/>
            <a:ln w="381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marL="0" marR="0" lvl="0" indent="0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35" name="chenying0907 43"/>
            <p:cNvSpPr/>
            <p:nvPr/>
          </p:nvSpPr>
          <p:spPr>
            <a:xfrm>
              <a:off x="165100" y="-1"/>
              <a:ext cx="642267" cy="718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116" extrusionOk="0">
                  <a:moveTo>
                    <a:pt x="21521" y="13"/>
                  </a:moveTo>
                  <a:cubicBezTo>
                    <a:pt x="21600" y="-484"/>
                    <a:pt x="8558" y="13479"/>
                    <a:pt x="8933" y="13772"/>
                  </a:cubicBezTo>
                  <a:cubicBezTo>
                    <a:pt x="6785" y="12126"/>
                    <a:pt x="2898" y="10471"/>
                    <a:pt x="0" y="10120"/>
                  </a:cubicBezTo>
                  <a:cubicBezTo>
                    <a:pt x="1254" y="12620"/>
                    <a:pt x="2166" y="14279"/>
                    <a:pt x="4430" y="16128"/>
                  </a:cubicBezTo>
                  <a:cubicBezTo>
                    <a:pt x="4883" y="16498"/>
                    <a:pt x="10336" y="20581"/>
                    <a:pt x="9763" y="21116"/>
                  </a:cubicBezTo>
                  <a:cubicBezTo>
                    <a:pt x="14957" y="16270"/>
                    <a:pt x="20402" y="7017"/>
                    <a:pt x="21521" y="13"/>
                  </a:cubicBezTo>
                  <a:close/>
                </a:path>
              </a:pathLst>
            </a:custGeom>
            <a:solidFill>
              <a:srgbClr val="254C6A"/>
            </a:solidFill>
            <a:ln w="381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marL="0" marR="0" lvl="0" indent="0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50192" name="Group 44"/>
          <p:cNvGrpSpPr/>
          <p:nvPr/>
        </p:nvGrpSpPr>
        <p:grpSpPr>
          <a:xfrm>
            <a:off x="1576388" y="4425950"/>
            <a:ext cx="798512" cy="908050"/>
            <a:chOff x="0" y="0"/>
            <a:chExt cx="807366" cy="906807"/>
          </a:xfrm>
        </p:grpSpPr>
        <p:sp>
          <p:nvSpPr>
            <p:cNvPr id="37" name="chenying0907 42"/>
            <p:cNvSpPr/>
            <p:nvPr/>
          </p:nvSpPr>
          <p:spPr>
            <a:xfrm>
              <a:off x="-1" y="101600"/>
              <a:ext cx="792823" cy="805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6" h="19829" extrusionOk="0">
                  <a:moveTo>
                    <a:pt x="13770" y="824"/>
                  </a:moveTo>
                  <a:cubicBezTo>
                    <a:pt x="8089" y="-376"/>
                    <a:pt x="1804" y="-1265"/>
                    <a:pt x="353" y="5681"/>
                  </a:cubicBezTo>
                  <a:cubicBezTo>
                    <a:pt x="-441" y="9482"/>
                    <a:pt x="-115" y="16268"/>
                    <a:pt x="3660" y="18583"/>
                  </a:cubicBezTo>
                  <a:cubicBezTo>
                    <a:pt x="6516" y="20335"/>
                    <a:pt x="12966" y="20052"/>
                    <a:pt x="15977" y="18892"/>
                  </a:cubicBezTo>
                  <a:cubicBezTo>
                    <a:pt x="21159" y="16897"/>
                    <a:pt x="19879" y="11191"/>
                    <a:pt x="19174" y="6766"/>
                  </a:cubicBezTo>
                </a:path>
              </a:pathLst>
            </a:custGeom>
            <a:noFill/>
            <a:ln w="381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marL="0" marR="0" lvl="0" indent="0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38" name="chenying0907 43"/>
            <p:cNvSpPr/>
            <p:nvPr/>
          </p:nvSpPr>
          <p:spPr>
            <a:xfrm>
              <a:off x="165100" y="-1"/>
              <a:ext cx="642267" cy="718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116" extrusionOk="0">
                  <a:moveTo>
                    <a:pt x="21521" y="13"/>
                  </a:moveTo>
                  <a:cubicBezTo>
                    <a:pt x="21600" y="-484"/>
                    <a:pt x="8558" y="13479"/>
                    <a:pt x="8933" y="13772"/>
                  </a:cubicBezTo>
                  <a:cubicBezTo>
                    <a:pt x="6785" y="12126"/>
                    <a:pt x="2898" y="10471"/>
                    <a:pt x="0" y="10120"/>
                  </a:cubicBezTo>
                  <a:cubicBezTo>
                    <a:pt x="1254" y="12620"/>
                    <a:pt x="2166" y="14279"/>
                    <a:pt x="4430" y="16128"/>
                  </a:cubicBezTo>
                  <a:cubicBezTo>
                    <a:pt x="4883" y="16498"/>
                    <a:pt x="10336" y="20581"/>
                    <a:pt x="9763" y="21116"/>
                  </a:cubicBezTo>
                  <a:cubicBezTo>
                    <a:pt x="14957" y="16270"/>
                    <a:pt x="20402" y="7017"/>
                    <a:pt x="21521" y="13"/>
                  </a:cubicBezTo>
                  <a:close/>
                </a:path>
              </a:pathLst>
            </a:custGeom>
            <a:solidFill>
              <a:srgbClr val="254C6A"/>
            </a:solidFill>
            <a:ln w="381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marL="0" marR="0" lvl="0" indent="0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50195" name="Group 55"/>
          <p:cNvGrpSpPr/>
          <p:nvPr/>
        </p:nvGrpSpPr>
        <p:grpSpPr>
          <a:xfrm rot="2273417">
            <a:off x="7991475" y="1752600"/>
            <a:ext cx="3195638" cy="3182938"/>
            <a:chOff x="0" y="0"/>
            <a:chExt cx="1149595" cy="1132530"/>
          </a:xfrm>
        </p:grpSpPr>
        <p:sp>
          <p:nvSpPr>
            <p:cNvPr id="40" name="chenying0907 50"/>
            <p:cNvSpPr/>
            <p:nvPr/>
          </p:nvSpPr>
          <p:spPr>
            <a:xfrm>
              <a:off x="495300" y="419100"/>
              <a:ext cx="288999" cy="3417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7" h="20953" extrusionOk="0">
                  <a:moveTo>
                    <a:pt x="310" y="19339"/>
                  </a:moveTo>
                  <a:cubicBezTo>
                    <a:pt x="1970" y="21600"/>
                    <a:pt x="8627" y="20962"/>
                    <a:pt x="10626" y="20516"/>
                  </a:cubicBezTo>
                  <a:cubicBezTo>
                    <a:pt x="14392" y="19676"/>
                    <a:pt x="17603" y="17645"/>
                    <a:pt x="19255" y="14542"/>
                  </a:cubicBezTo>
                  <a:cubicBezTo>
                    <a:pt x="21291" y="10718"/>
                    <a:pt x="21600" y="1795"/>
                    <a:pt x="15756" y="0"/>
                  </a:cubicBezTo>
                  <a:cubicBezTo>
                    <a:pt x="14569" y="3871"/>
                    <a:pt x="15031" y="8421"/>
                    <a:pt x="12815" y="11999"/>
                  </a:cubicBezTo>
                  <a:cubicBezTo>
                    <a:pt x="10327" y="16013"/>
                    <a:pt x="4821" y="17658"/>
                    <a:pt x="0" y="18694"/>
                  </a:cubicBezTo>
                  <a:cubicBezTo>
                    <a:pt x="63" y="18932"/>
                    <a:pt x="168" y="19146"/>
                    <a:pt x="310" y="19339"/>
                  </a:cubicBezTo>
                  <a:close/>
                </a:path>
              </a:pathLst>
            </a:custGeom>
            <a:solidFill>
              <a:srgbClr val="E7E4EA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defTabSz="342900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 strike="noStrike" noProof="1" dirty="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latin typeface="Calibri" panose="020F0502020204030204"/>
                <a:ea typeface="+mn-ea"/>
              </a:endParaRPr>
            </a:p>
          </p:txBody>
        </p:sp>
        <p:grpSp>
          <p:nvGrpSpPr>
            <p:cNvPr id="50197" name="Group 54"/>
            <p:cNvGrpSpPr/>
            <p:nvPr/>
          </p:nvGrpSpPr>
          <p:grpSpPr>
            <a:xfrm>
              <a:off x="-1" y="0"/>
              <a:ext cx="1149597" cy="1132531"/>
              <a:chOff x="0" y="0"/>
              <a:chExt cx="1149595" cy="1132530"/>
            </a:xfrm>
          </p:grpSpPr>
          <p:sp>
            <p:nvSpPr>
              <p:cNvPr id="42" name="chenying0907 51"/>
              <p:cNvSpPr/>
              <p:nvPr/>
            </p:nvSpPr>
            <p:spPr>
              <a:xfrm>
                <a:off x="0" y="0"/>
                <a:ext cx="1149596" cy="11325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835" h="18188" extrusionOk="0">
                    <a:moveTo>
                      <a:pt x="5118" y="17138"/>
                    </a:moveTo>
                    <a:cubicBezTo>
                      <a:pt x="9702" y="19314"/>
                      <a:pt x="15760" y="18135"/>
                      <a:pt x="17999" y="13346"/>
                    </a:cubicBezTo>
                    <a:cubicBezTo>
                      <a:pt x="21410" y="6050"/>
                      <a:pt x="13777" y="-2286"/>
                      <a:pt x="5944" y="578"/>
                    </a:cubicBezTo>
                    <a:cubicBezTo>
                      <a:pt x="2990" y="1657"/>
                      <a:pt x="197" y="6129"/>
                      <a:pt x="12" y="9065"/>
                    </a:cubicBezTo>
                    <a:cubicBezTo>
                      <a:pt x="-190" y="12266"/>
                      <a:pt x="2170" y="15739"/>
                      <a:pt x="5118" y="17138"/>
                    </a:cubicBezTo>
                    <a:close/>
                  </a:path>
                </a:pathLst>
              </a:custGeom>
              <a:noFill/>
              <a:ln w="38100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000" strike="noStrike" noProof="1" dirty="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43" name="chenying0907 52"/>
              <p:cNvSpPr/>
              <p:nvPr/>
            </p:nvSpPr>
            <p:spPr>
              <a:xfrm>
                <a:off x="190500" y="177800"/>
                <a:ext cx="789686" cy="7779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835" h="18188" extrusionOk="0">
                    <a:moveTo>
                      <a:pt x="5118" y="17138"/>
                    </a:moveTo>
                    <a:cubicBezTo>
                      <a:pt x="9703" y="19314"/>
                      <a:pt x="15760" y="18135"/>
                      <a:pt x="18000" y="13346"/>
                    </a:cubicBezTo>
                    <a:cubicBezTo>
                      <a:pt x="21411" y="6050"/>
                      <a:pt x="13778" y="-2286"/>
                      <a:pt x="5945" y="577"/>
                    </a:cubicBezTo>
                    <a:cubicBezTo>
                      <a:pt x="2991" y="1657"/>
                      <a:pt x="198" y="6129"/>
                      <a:pt x="12" y="9065"/>
                    </a:cubicBezTo>
                    <a:cubicBezTo>
                      <a:pt x="-189" y="12266"/>
                      <a:pt x="2171" y="15739"/>
                      <a:pt x="5118" y="17138"/>
                    </a:cubicBezTo>
                    <a:close/>
                  </a:path>
                </a:pathLst>
              </a:custGeom>
              <a:noFill/>
              <a:ln w="38100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000" strike="noStrike" noProof="1" dirty="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44" name="chenying0907 53"/>
              <p:cNvSpPr/>
              <p:nvPr/>
            </p:nvSpPr>
            <p:spPr>
              <a:xfrm>
                <a:off x="381000" y="368300"/>
                <a:ext cx="396756" cy="3908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835" h="18188" extrusionOk="0">
                    <a:moveTo>
                      <a:pt x="5118" y="17138"/>
                    </a:moveTo>
                    <a:cubicBezTo>
                      <a:pt x="9702" y="19314"/>
                      <a:pt x="15760" y="18135"/>
                      <a:pt x="17999" y="13346"/>
                    </a:cubicBezTo>
                    <a:cubicBezTo>
                      <a:pt x="21410" y="6050"/>
                      <a:pt x="13777" y="-2286"/>
                      <a:pt x="5944" y="578"/>
                    </a:cubicBezTo>
                    <a:cubicBezTo>
                      <a:pt x="2991" y="1657"/>
                      <a:pt x="197" y="6129"/>
                      <a:pt x="12" y="9065"/>
                    </a:cubicBezTo>
                    <a:cubicBezTo>
                      <a:pt x="-190" y="12266"/>
                      <a:pt x="2170" y="15739"/>
                      <a:pt x="5118" y="17138"/>
                    </a:cubicBezTo>
                    <a:close/>
                  </a:path>
                </a:pathLst>
              </a:custGeom>
              <a:noFill/>
              <a:ln w="38100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000" strike="noStrike" noProof="1" dirty="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  <a:latin typeface="Calibri" panose="020F0502020204030204"/>
                  <a:ea typeface="+mn-ea"/>
                </a:endParaRPr>
              </a:p>
            </p:txBody>
          </p:sp>
        </p:grpSp>
      </p:grpSp>
      <p:grpSp>
        <p:nvGrpSpPr>
          <p:cNvPr id="45" name="Group 58"/>
          <p:cNvGrpSpPr/>
          <p:nvPr/>
        </p:nvGrpSpPr>
        <p:grpSpPr>
          <a:xfrm rot="2273417">
            <a:off x="6896097" y="2388235"/>
            <a:ext cx="2231390" cy="2334256"/>
            <a:chOff x="0" y="0"/>
            <a:chExt cx="803139" cy="830875"/>
          </a:xfrm>
          <a:solidFill>
            <a:srgbClr val="254C6A"/>
          </a:solidFill>
        </p:grpSpPr>
        <p:sp>
          <p:nvSpPr>
            <p:cNvPr id="46" name="chenying0907 56"/>
            <p:cNvSpPr/>
            <p:nvPr/>
          </p:nvSpPr>
          <p:spPr>
            <a:xfrm>
              <a:off x="0" y="431800"/>
              <a:ext cx="377118" cy="399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27" y="12126"/>
                  </a:moveTo>
                  <a:lnTo>
                    <a:pt x="0" y="9668"/>
                  </a:lnTo>
                  <a:lnTo>
                    <a:pt x="12334" y="0"/>
                  </a:lnTo>
                  <a:lnTo>
                    <a:pt x="19930" y="2881"/>
                  </a:lnTo>
                  <a:lnTo>
                    <a:pt x="21600" y="12126"/>
                  </a:lnTo>
                  <a:lnTo>
                    <a:pt x="10800" y="21600"/>
                  </a:lnTo>
                  <a:cubicBezTo>
                    <a:pt x="10800" y="21600"/>
                    <a:pt x="9127" y="12126"/>
                    <a:pt x="9127" y="12126"/>
                  </a:cubicBezTo>
                  <a:close/>
                </a:path>
              </a:pathLst>
            </a:custGeom>
            <a:grpFill/>
            <a:ln w="38100" cap="flat">
              <a:solidFill>
                <a:srgbClr val="46537A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marL="0" marR="0" lvl="0" indent="0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47" name="chenying0907 57"/>
            <p:cNvSpPr/>
            <p:nvPr/>
          </p:nvSpPr>
          <p:spPr>
            <a:xfrm>
              <a:off x="165100" y="0"/>
              <a:ext cx="638040" cy="661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0"/>
                    <a:pt x="4432" y="18069"/>
                    <a:pt x="0" y="21600"/>
                  </a:cubicBezTo>
                </a:path>
              </a:pathLst>
            </a:custGeom>
            <a:grpFill/>
            <a:ln w="381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p>
              <a:pPr marL="0" marR="0" lvl="0" indent="0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sp>
        <p:nvSpPr>
          <p:cNvPr id="50202" name="Text Placeholder 5"/>
          <p:cNvSpPr txBox="1"/>
          <p:nvPr/>
        </p:nvSpPr>
        <p:spPr>
          <a:xfrm>
            <a:off x="2771775" y="3252788"/>
            <a:ext cx="3203575" cy="392112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“鱼”和“熊掌”两者想兼得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50203" name="Text Placeholder 5"/>
          <p:cNvSpPr txBox="1"/>
          <p:nvPr/>
        </p:nvSpPr>
        <p:spPr>
          <a:xfrm>
            <a:off x="2771775" y="1898650"/>
            <a:ext cx="3678238" cy="649288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择业目标居高不下，盲目攀比，与社会需求形成很大反差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sp>
        <p:nvSpPr>
          <p:cNvPr id="50204" name="Text Placeholder 5"/>
          <p:cNvSpPr txBox="1"/>
          <p:nvPr/>
        </p:nvSpPr>
        <p:spPr>
          <a:xfrm>
            <a:off x="2771775" y="4478338"/>
            <a:ext cx="3786188" cy="649287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b="1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择业目标不稳定，“这山望着那山高”，并多样性地进行求职应聘</a:t>
            </a:r>
            <a:endParaRPr lang="zh-CN" altLang="zh-CN" b="1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</p:spTree>
  </p:cSld>
  <p:clrMapOvr>
    <a:masterClrMapping/>
  </p:clrMapOvr>
  <p:transition spd="slow">
    <p:rand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5" name="Text Placeholder 5"/>
          <p:cNvSpPr txBox="1"/>
          <p:nvPr/>
        </p:nvSpPr>
        <p:spPr>
          <a:xfrm>
            <a:off x="4774883" y="2617470"/>
            <a:ext cx="5040000" cy="259080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lIns="360045" tIns="179705" rIns="360045" bIns="179705" anchor="t">
            <a:spAutoFit/>
          </a:bodyPr>
          <a:p>
            <a:pPr algn="just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ln>
                  <a:noFill/>
                </a:ln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1. 开设就业与创业指导课有何意义？</a:t>
            </a:r>
            <a:endParaRPr lang="zh-CN" altLang="zh-CN" sz="2000" dirty="0">
              <a:ln>
                <a:noFill/>
              </a:ln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ln>
                  <a:noFill/>
                </a:ln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2. 我国当前的就业形势如何？</a:t>
            </a:r>
            <a:endParaRPr lang="zh-CN" altLang="zh-CN" sz="2000" dirty="0">
              <a:ln>
                <a:noFill/>
              </a:ln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ln>
                  <a:noFill/>
                </a:ln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3. 市场对毕业生素质有何要求？</a:t>
            </a:r>
            <a:endParaRPr lang="zh-CN" altLang="zh-CN" sz="2000" dirty="0">
              <a:ln>
                <a:noFill/>
              </a:ln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ln>
                  <a:noFill/>
                </a:ln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4. 简述大学生就业市场的择业特点。</a:t>
            </a:r>
            <a:endParaRPr lang="zh-CN" altLang="zh-CN" sz="2000" dirty="0">
              <a:ln>
                <a:noFill/>
              </a:ln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grpSp>
        <p:nvGrpSpPr>
          <p:cNvPr id="25" name="组合 22"/>
          <p:cNvGrpSpPr/>
          <p:nvPr/>
        </p:nvGrpSpPr>
        <p:grpSpPr>
          <a:xfrm rot="0">
            <a:off x="1595120" y="944245"/>
            <a:ext cx="3003550" cy="4473575"/>
            <a:chOff x="7448550" y="2122488"/>
            <a:chExt cx="901700" cy="1366838"/>
          </a:xfrm>
          <a:solidFill>
            <a:srgbClr val="254C6A"/>
          </a:solidFill>
        </p:grpSpPr>
        <p:sp>
          <p:nvSpPr>
            <p:cNvPr id="26" name="Freeform 92"/>
            <p:cNvSpPr/>
            <p:nvPr/>
          </p:nvSpPr>
          <p:spPr bwMode="auto">
            <a:xfrm>
              <a:off x="7461250" y="3382963"/>
              <a:ext cx="317500" cy="106363"/>
            </a:xfrm>
            <a:custGeom>
              <a:avLst/>
              <a:gdLst>
                <a:gd name="T0" fmla="*/ 99 w 200"/>
                <a:gd name="T1" fmla="*/ 0 h 67"/>
                <a:gd name="T2" fmla="*/ 127 w 200"/>
                <a:gd name="T3" fmla="*/ 2 h 67"/>
                <a:gd name="T4" fmla="*/ 150 w 200"/>
                <a:gd name="T5" fmla="*/ 5 h 67"/>
                <a:gd name="T6" fmla="*/ 170 w 200"/>
                <a:gd name="T7" fmla="*/ 11 h 67"/>
                <a:gd name="T8" fmla="*/ 186 w 200"/>
                <a:gd name="T9" fmla="*/ 17 h 67"/>
                <a:gd name="T10" fmla="*/ 196 w 200"/>
                <a:gd name="T11" fmla="*/ 25 h 67"/>
                <a:gd name="T12" fmla="*/ 200 w 200"/>
                <a:gd name="T13" fmla="*/ 34 h 67"/>
                <a:gd name="T14" fmla="*/ 196 w 200"/>
                <a:gd name="T15" fmla="*/ 42 h 67"/>
                <a:gd name="T16" fmla="*/ 186 w 200"/>
                <a:gd name="T17" fmla="*/ 50 h 67"/>
                <a:gd name="T18" fmla="*/ 170 w 200"/>
                <a:gd name="T19" fmla="*/ 56 h 67"/>
                <a:gd name="T20" fmla="*/ 150 w 200"/>
                <a:gd name="T21" fmla="*/ 62 h 67"/>
                <a:gd name="T22" fmla="*/ 127 w 200"/>
                <a:gd name="T23" fmla="*/ 66 h 67"/>
                <a:gd name="T24" fmla="*/ 99 w 200"/>
                <a:gd name="T25" fmla="*/ 67 h 67"/>
                <a:gd name="T26" fmla="*/ 73 w 200"/>
                <a:gd name="T27" fmla="*/ 66 h 67"/>
                <a:gd name="T28" fmla="*/ 50 w 200"/>
                <a:gd name="T29" fmla="*/ 62 h 67"/>
                <a:gd name="T30" fmla="*/ 30 w 200"/>
                <a:gd name="T31" fmla="*/ 56 h 67"/>
                <a:gd name="T32" fmla="*/ 14 w 200"/>
                <a:gd name="T33" fmla="*/ 50 h 67"/>
                <a:gd name="T34" fmla="*/ 4 w 200"/>
                <a:gd name="T35" fmla="*/ 42 h 67"/>
                <a:gd name="T36" fmla="*/ 0 w 200"/>
                <a:gd name="T37" fmla="*/ 34 h 67"/>
                <a:gd name="T38" fmla="*/ 4 w 200"/>
                <a:gd name="T39" fmla="*/ 25 h 67"/>
                <a:gd name="T40" fmla="*/ 14 w 200"/>
                <a:gd name="T41" fmla="*/ 17 h 67"/>
                <a:gd name="T42" fmla="*/ 30 w 200"/>
                <a:gd name="T43" fmla="*/ 11 h 67"/>
                <a:gd name="T44" fmla="*/ 50 w 200"/>
                <a:gd name="T45" fmla="*/ 5 h 67"/>
                <a:gd name="T46" fmla="*/ 73 w 200"/>
                <a:gd name="T47" fmla="*/ 2 h 67"/>
                <a:gd name="T48" fmla="*/ 99 w 200"/>
                <a:gd name="T4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0" h="67">
                  <a:moveTo>
                    <a:pt x="99" y="0"/>
                  </a:moveTo>
                  <a:lnTo>
                    <a:pt x="127" y="2"/>
                  </a:lnTo>
                  <a:lnTo>
                    <a:pt x="150" y="5"/>
                  </a:lnTo>
                  <a:lnTo>
                    <a:pt x="170" y="11"/>
                  </a:lnTo>
                  <a:lnTo>
                    <a:pt x="186" y="17"/>
                  </a:lnTo>
                  <a:lnTo>
                    <a:pt x="196" y="25"/>
                  </a:lnTo>
                  <a:lnTo>
                    <a:pt x="200" y="34"/>
                  </a:lnTo>
                  <a:lnTo>
                    <a:pt x="196" y="42"/>
                  </a:lnTo>
                  <a:lnTo>
                    <a:pt x="186" y="50"/>
                  </a:lnTo>
                  <a:lnTo>
                    <a:pt x="170" y="56"/>
                  </a:lnTo>
                  <a:lnTo>
                    <a:pt x="150" y="62"/>
                  </a:lnTo>
                  <a:lnTo>
                    <a:pt x="127" y="66"/>
                  </a:lnTo>
                  <a:lnTo>
                    <a:pt x="99" y="67"/>
                  </a:lnTo>
                  <a:lnTo>
                    <a:pt x="73" y="66"/>
                  </a:lnTo>
                  <a:lnTo>
                    <a:pt x="50" y="62"/>
                  </a:lnTo>
                  <a:lnTo>
                    <a:pt x="30" y="56"/>
                  </a:lnTo>
                  <a:lnTo>
                    <a:pt x="14" y="50"/>
                  </a:lnTo>
                  <a:lnTo>
                    <a:pt x="4" y="42"/>
                  </a:lnTo>
                  <a:lnTo>
                    <a:pt x="0" y="34"/>
                  </a:lnTo>
                  <a:lnTo>
                    <a:pt x="4" y="25"/>
                  </a:lnTo>
                  <a:lnTo>
                    <a:pt x="14" y="17"/>
                  </a:lnTo>
                  <a:lnTo>
                    <a:pt x="30" y="11"/>
                  </a:lnTo>
                  <a:lnTo>
                    <a:pt x="50" y="5"/>
                  </a:lnTo>
                  <a:lnTo>
                    <a:pt x="73" y="2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7" name="Freeform 101"/>
            <p:cNvSpPr>
              <a:spLocks noEditPoints="1"/>
            </p:cNvSpPr>
            <p:nvPr/>
          </p:nvSpPr>
          <p:spPr bwMode="auto">
            <a:xfrm>
              <a:off x="7564438" y="2595563"/>
              <a:ext cx="26988" cy="26988"/>
            </a:xfrm>
            <a:custGeom>
              <a:avLst/>
              <a:gdLst>
                <a:gd name="T0" fmla="*/ 9 w 17"/>
                <a:gd name="T1" fmla="*/ 9 h 17"/>
                <a:gd name="T2" fmla="*/ 9 w 17"/>
                <a:gd name="T3" fmla="*/ 9 h 17"/>
                <a:gd name="T4" fmla="*/ 11 w 17"/>
                <a:gd name="T5" fmla="*/ 9 h 17"/>
                <a:gd name="T6" fmla="*/ 9 w 17"/>
                <a:gd name="T7" fmla="*/ 9 h 17"/>
                <a:gd name="T8" fmla="*/ 9 w 17"/>
                <a:gd name="T9" fmla="*/ 0 h 17"/>
                <a:gd name="T10" fmla="*/ 12 w 17"/>
                <a:gd name="T11" fmla="*/ 1 h 17"/>
                <a:gd name="T12" fmla="*/ 15 w 17"/>
                <a:gd name="T13" fmla="*/ 3 h 17"/>
                <a:gd name="T14" fmla="*/ 17 w 17"/>
                <a:gd name="T15" fmla="*/ 5 h 17"/>
                <a:gd name="T16" fmla="*/ 17 w 17"/>
                <a:gd name="T17" fmla="*/ 9 h 17"/>
                <a:gd name="T18" fmla="*/ 17 w 17"/>
                <a:gd name="T19" fmla="*/ 12 h 17"/>
                <a:gd name="T20" fmla="*/ 15 w 17"/>
                <a:gd name="T21" fmla="*/ 14 h 17"/>
                <a:gd name="T22" fmla="*/ 12 w 17"/>
                <a:gd name="T23" fmla="*/ 17 h 17"/>
                <a:gd name="T24" fmla="*/ 9 w 17"/>
                <a:gd name="T25" fmla="*/ 17 h 17"/>
                <a:gd name="T26" fmla="*/ 5 w 17"/>
                <a:gd name="T27" fmla="*/ 17 h 17"/>
                <a:gd name="T28" fmla="*/ 3 w 17"/>
                <a:gd name="T29" fmla="*/ 14 h 17"/>
                <a:gd name="T30" fmla="*/ 2 w 17"/>
                <a:gd name="T31" fmla="*/ 12 h 17"/>
                <a:gd name="T32" fmla="*/ 0 w 17"/>
                <a:gd name="T33" fmla="*/ 9 h 17"/>
                <a:gd name="T34" fmla="*/ 2 w 17"/>
                <a:gd name="T35" fmla="*/ 5 h 17"/>
                <a:gd name="T36" fmla="*/ 3 w 17"/>
                <a:gd name="T37" fmla="*/ 3 h 17"/>
                <a:gd name="T38" fmla="*/ 5 w 17"/>
                <a:gd name="T39" fmla="*/ 1 h 17"/>
                <a:gd name="T40" fmla="*/ 9 w 17"/>
                <a:gd name="T4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7">
                  <a:moveTo>
                    <a:pt x="9" y="9"/>
                  </a:moveTo>
                  <a:lnTo>
                    <a:pt x="9" y="9"/>
                  </a:lnTo>
                  <a:lnTo>
                    <a:pt x="11" y="9"/>
                  </a:lnTo>
                  <a:lnTo>
                    <a:pt x="9" y="9"/>
                  </a:lnTo>
                  <a:close/>
                  <a:moveTo>
                    <a:pt x="9" y="0"/>
                  </a:moveTo>
                  <a:lnTo>
                    <a:pt x="12" y="1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7" y="9"/>
                  </a:lnTo>
                  <a:lnTo>
                    <a:pt x="17" y="12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2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8" name="Freeform 102"/>
            <p:cNvSpPr/>
            <p:nvPr/>
          </p:nvSpPr>
          <p:spPr bwMode="auto">
            <a:xfrm>
              <a:off x="7662863" y="2587625"/>
              <a:ext cx="28575" cy="26988"/>
            </a:xfrm>
            <a:custGeom>
              <a:avLst/>
              <a:gdLst>
                <a:gd name="T0" fmla="*/ 9 w 18"/>
                <a:gd name="T1" fmla="*/ 0 h 17"/>
                <a:gd name="T2" fmla="*/ 12 w 18"/>
                <a:gd name="T3" fmla="*/ 0 h 17"/>
                <a:gd name="T4" fmla="*/ 16 w 18"/>
                <a:gd name="T5" fmla="*/ 1 h 17"/>
                <a:gd name="T6" fmla="*/ 17 w 18"/>
                <a:gd name="T7" fmla="*/ 5 h 17"/>
                <a:gd name="T8" fmla="*/ 18 w 18"/>
                <a:gd name="T9" fmla="*/ 8 h 17"/>
                <a:gd name="T10" fmla="*/ 17 w 18"/>
                <a:gd name="T11" fmla="*/ 12 h 17"/>
                <a:gd name="T12" fmla="*/ 16 w 18"/>
                <a:gd name="T13" fmla="*/ 14 h 17"/>
                <a:gd name="T14" fmla="*/ 12 w 18"/>
                <a:gd name="T15" fmla="*/ 16 h 17"/>
                <a:gd name="T16" fmla="*/ 9 w 18"/>
                <a:gd name="T17" fmla="*/ 17 h 17"/>
                <a:gd name="T18" fmla="*/ 5 w 18"/>
                <a:gd name="T19" fmla="*/ 16 h 17"/>
                <a:gd name="T20" fmla="*/ 2 w 18"/>
                <a:gd name="T21" fmla="*/ 14 h 17"/>
                <a:gd name="T22" fmla="*/ 1 w 18"/>
                <a:gd name="T23" fmla="*/ 12 h 17"/>
                <a:gd name="T24" fmla="*/ 0 w 18"/>
                <a:gd name="T25" fmla="*/ 8 h 17"/>
                <a:gd name="T26" fmla="*/ 1 w 18"/>
                <a:gd name="T27" fmla="*/ 5 h 17"/>
                <a:gd name="T28" fmla="*/ 2 w 18"/>
                <a:gd name="T29" fmla="*/ 1 h 17"/>
                <a:gd name="T30" fmla="*/ 5 w 18"/>
                <a:gd name="T31" fmla="*/ 0 h 17"/>
                <a:gd name="T32" fmla="*/ 9 w 18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7">
                  <a:moveTo>
                    <a:pt x="9" y="0"/>
                  </a:moveTo>
                  <a:lnTo>
                    <a:pt x="12" y="0"/>
                  </a:lnTo>
                  <a:lnTo>
                    <a:pt x="16" y="1"/>
                  </a:lnTo>
                  <a:lnTo>
                    <a:pt x="17" y="5"/>
                  </a:lnTo>
                  <a:lnTo>
                    <a:pt x="18" y="8"/>
                  </a:lnTo>
                  <a:lnTo>
                    <a:pt x="17" y="12"/>
                  </a:lnTo>
                  <a:lnTo>
                    <a:pt x="16" y="14"/>
                  </a:lnTo>
                  <a:lnTo>
                    <a:pt x="12" y="16"/>
                  </a:lnTo>
                  <a:lnTo>
                    <a:pt x="9" y="17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0" y="8"/>
                  </a:lnTo>
                  <a:lnTo>
                    <a:pt x="1" y="5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9" name="Freeform 140"/>
            <p:cNvSpPr>
              <a:spLocks noEditPoints="1"/>
            </p:cNvSpPr>
            <p:nvPr/>
          </p:nvSpPr>
          <p:spPr bwMode="auto">
            <a:xfrm>
              <a:off x="7497763" y="2778125"/>
              <a:ext cx="246063" cy="323850"/>
            </a:xfrm>
            <a:custGeom>
              <a:avLst/>
              <a:gdLst>
                <a:gd name="T0" fmla="*/ 76 w 155"/>
                <a:gd name="T1" fmla="*/ 12 h 204"/>
                <a:gd name="T2" fmla="*/ 45 w 155"/>
                <a:gd name="T3" fmla="*/ 24 h 204"/>
                <a:gd name="T4" fmla="*/ 27 w 155"/>
                <a:gd name="T5" fmla="*/ 37 h 204"/>
                <a:gd name="T6" fmla="*/ 23 w 155"/>
                <a:gd name="T7" fmla="*/ 42 h 204"/>
                <a:gd name="T8" fmla="*/ 19 w 155"/>
                <a:gd name="T9" fmla="*/ 51 h 204"/>
                <a:gd name="T10" fmla="*/ 11 w 155"/>
                <a:gd name="T11" fmla="*/ 91 h 204"/>
                <a:gd name="T12" fmla="*/ 24 w 155"/>
                <a:gd name="T13" fmla="*/ 134 h 204"/>
                <a:gd name="T14" fmla="*/ 25 w 155"/>
                <a:gd name="T15" fmla="*/ 136 h 204"/>
                <a:gd name="T16" fmla="*/ 25 w 155"/>
                <a:gd name="T17" fmla="*/ 139 h 204"/>
                <a:gd name="T18" fmla="*/ 28 w 155"/>
                <a:gd name="T19" fmla="*/ 146 h 204"/>
                <a:gd name="T20" fmla="*/ 36 w 155"/>
                <a:gd name="T21" fmla="*/ 167 h 204"/>
                <a:gd name="T22" fmla="*/ 51 w 155"/>
                <a:gd name="T23" fmla="*/ 186 h 204"/>
                <a:gd name="T24" fmla="*/ 71 w 155"/>
                <a:gd name="T25" fmla="*/ 195 h 204"/>
                <a:gd name="T26" fmla="*/ 92 w 155"/>
                <a:gd name="T27" fmla="*/ 189 h 204"/>
                <a:gd name="T28" fmla="*/ 104 w 155"/>
                <a:gd name="T29" fmla="*/ 181 h 204"/>
                <a:gd name="T30" fmla="*/ 108 w 155"/>
                <a:gd name="T31" fmla="*/ 177 h 204"/>
                <a:gd name="T32" fmla="*/ 114 w 155"/>
                <a:gd name="T33" fmla="*/ 169 h 204"/>
                <a:gd name="T34" fmla="*/ 125 w 155"/>
                <a:gd name="T35" fmla="*/ 153 h 204"/>
                <a:gd name="T36" fmla="*/ 142 w 155"/>
                <a:gd name="T37" fmla="*/ 110 h 204"/>
                <a:gd name="T38" fmla="*/ 144 w 155"/>
                <a:gd name="T39" fmla="*/ 70 h 204"/>
                <a:gd name="T40" fmla="*/ 142 w 155"/>
                <a:gd name="T41" fmla="*/ 54 h 204"/>
                <a:gd name="T42" fmla="*/ 140 w 155"/>
                <a:gd name="T43" fmla="*/ 50 h 204"/>
                <a:gd name="T44" fmla="*/ 137 w 155"/>
                <a:gd name="T45" fmla="*/ 43 h 204"/>
                <a:gd name="T46" fmla="*/ 130 w 155"/>
                <a:gd name="T47" fmla="*/ 32 h 204"/>
                <a:gd name="T48" fmla="*/ 114 w 155"/>
                <a:gd name="T49" fmla="*/ 17 h 204"/>
                <a:gd name="T50" fmla="*/ 89 w 155"/>
                <a:gd name="T51" fmla="*/ 11 h 204"/>
                <a:gd name="T52" fmla="*/ 105 w 155"/>
                <a:gd name="T53" fmla="*/ 3 h 204"/>
                <a:gd name="T54" fmla="*/ 130 w 155"/>
                <a:gd name="T55" fmla="*/ 17 h 204"/>
                <a:gd name="T56" fmla="*/ 146 w 155"/>
                <a:gd name="T57" fmla="*/ 38 h 204"/>
                <a:gd name="T58" fmla="*/ 151 w 155"/>
                <a:gd name="T59" fmla="*/ 51 h 204"/>
                <a:gd name="T60" fmla="*/ 151 w 155"/>
                <a:gd name="T61" fmla="*/ 53 h 204"/>
                <a:gd name="T62" fmla="*/ 155 w 155"/>
                <a:gd name="T63" fmla="*/ 84 h 204"/>
                <a:gd name="T64" fmla="*/ 146 w 155"/>
                <a:gd name="T65" fmla="*/ 131 h 204"/>
                <a:gd name="T66" fmla="*/ 127 w 155"/>
                <a:gd name="T67" fmla="*/ 167 h 204"/>
                <a:gd name="T68" fmla="*/ 113 w 155"/>
                <a:gd name="T69" fmla="*/ 186 h 204"/>
                <a:gd name="T70" fmla="*/ 96 w 155"/>
                <a:gd name="T71" fmla="*/ 198 h 204"/>
                <a:gd name="T72" fmla="*/ 71 w 155"/>
                <a:gd name="T73" fmla="*/ 204 h 204"/>
                <a:gd name="T74" fmla="*/ 45 w 155"/>
                <a:gd name="T75" fmla="*/ 194 h 204"/>
                <a:gd name="T76" fmla="*/ 27 w 155"/>
                <a:gd name="T77" fmla="*/ 170 h 204"/>
                <a:gd name="T78" fmla="*/ 17 w 155"/>
                <a:gd name="T79" fmla="*/ 146 h 204"/>
                <a:gd name="T80" fmla="*/ 7 w 155"/>
                <a:gd name="T81" fmla="*/ 123 h 204"/>
                <a:gd name="T82" fmla="*/ 0 w 155"/>
                <a:gd name="T83" fmla="*/ 91 h 204"/>
                <a:gd name="T84" fmla="*/ 6 w 155"/>
                <a:gd name="T85" fmla="*/ 60 h 204"/>
                <a:gd name="T86" fmla="*/ 15 w 155"/>
                <a:gd name="T87" fmla="*/ 38 h 204"/>
                <a:gd name="T88" fmla="*/ 19 w 155"/>
                <a:gd name="T89" fmla="*/ 30 h 204"/>
                <a:gd name="T90" fmla="*/ 20 w 155"/>
                <a:gd name="T91" fmla="*/ 29 h 204"/>
                <a:gd name="T92" fmla="*/ 58 w 155"/>
                <a:gd name="T93" fmla="*/ 7 h 204"/>
                <a:gd name="T94" fmla="*/ 89 w 155"/>
                <a:gd name="T9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5" h="204">
                  <a:moveTo>
                    <a:pt x="89" y="11"/>
                  </a:moveTo>
                  <a:lnTo>
                    <a:pt x="76" y="12"/>
                  </a:lnTo>
                  <a:lnTo>
                    <a:pt x="62" y="16"/>
                  </a:lnTo>
                  <a:lnTo>
                    <a:pt x="45" y="24"/>
                  </a:lnTo>
                  <a:lnTo>
                    <a:pt x="27" y="36"/>
                  </a:lnTo>
                  <a:lnTo>
                    <a:pt x="27" y="37"/>
                  </a:lnTo>
                  <a:lnTo>
                    <a:pt x="25" y="40"/>
                  </a:lnTo>
                  <a:lnTo>
                    <a:pt x="23" y="42"/>
                  </a:lnTo>
                  <a:lnTo>
                    <a:pt x="21" y="47"/>
                  </a:lnTo>
                  <a:lnTo>
                    <a:pt x="19" y="51"/>
                  </a:lnTo>
                  <a:lnTo>
                    <a:pt x="13" y="70"/>
                  </a:lnTo>
                  <a:lnTo>
                    <a:pt x="11" y="91"/>
                  </a:lnTo>
                  <a:lnTo>
                    <a:pt x="13" y="113"/>
                  </a:lnTo>
                  <a:lnTo>
                    <a:pt x="24" y="134"/>
                  </a:lnTo>
                  <a:lnTo>
                    <a:pt x="24" y="135"/>
                  </a:lnTo>
                  <a:lnTo>
                    <a:pt x="25" y="136"/>
                  </a:lnTo>
                  <a:lnTo>
                    <a:pt x="25" y="136"/>
                  </a:lnTo>
                  <a:lnTo>
                    <a:pt x="25" y="139"/>
                  </a:lnTo>
                  <a:lnTo>
                    <a:pt x="27" y="142"/>
                  </a:lnTo>
                  <a:lnTo>
                    <a:pt x="28" y="146"/>
                  </a:lnTo>
                  <a:lnTo>
                    <a:pt x="30" y="155"/>
                  </a:lnTo>
                  <a:lnTo>
                    <a:pt x="36" y="167"/>
                  </a:lnTo>
                  <a:lnTo>
                    <a:pt x="42" y="177"/>
                  </a:lnTo>
                  <a:lnTo>
                    <a:pt x="51" y="186"/>
                  </a:lnTo>
                  <a:lnTo>
                    <a:pt x="61" y="193"/>
                  </a:lnTo>
                  <a:lnTo>
                    <a:pt x="71" y="195"/>
                  </a:lnTo>
                  <a:lnTo>
                    <a:pt x="80" y="194"/>
                  </a:lnTo>
                  <a:lnTo>
                    <a:pt x="92" y="189"/>
                  </a:lnTo>
                  <a:lnTo>
                    <a:pt x="104" y="181"/>
                  </a:lnTo>
                  <a:lnTo>
                    <a:pt x="104" y="181"/>
                  </a:lnTo>
                  <a:lnTo>
                    <a:pt x="105" y="180"/>
                  </a:lnTo>
                  <a:lnTo>
                    <a:pt x="108" y="177"/>
                  </a:lnTo>
                  <a:lnTo>
                    <a:pt x="110" y="174"/>
                  </a:lnTo>
                  <a:lnTo>
                    <a:pt x="114" y="169"/>
                  </a:lnTo>
                  <a:lnTo>
                    <a:pt x="120" y="161"/>
                  </a:lnTo>
                  <a:lnTo>
                    <a:pt x="125" y="153"/>
                  </a:lnTo>
                  <a:lnTo>
                    <a:pt x="134" y="134"/>
                  </a:lnTo>
                  <a:lnTo>
                    <a:pt x="142" y="110"/>
                  </a:lnTo>
                  <a:lnTo>
                    <a:pt x="146" y="84"/>
                  </a:lnTo>
                  <a:lnTo>
                    <a:pt x="144" y="70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2" y="53"/>
                  </a:lnTo>
                  <a:lnTo>
                    <a:pt x="140" y="50"/>
                  </a:lnTo>
                  <a:lnTo>
                    <a:pt x="139" y="47"/>
                  </a:lnTo>
                  <a:lnTo>
                    <a:pt x="137" y="43"/>
                  </a:lnTo>
                  <a:lnTo>
                    <a:pt x="134" y="38"/>
                  </a:lnTo>
                  <a:lnTo>
                    <a:pt x="130" y="32"/>
                  </a:lnTo>
                  <a:lnTo>
                    <a:pt x="123" y="24"/>
                  </a:lnTo>
                  <a:lnTo>
                    <a:pt x="114" y="17"/>
                  </a:lnTo>
                  <a:lnTo>
                    <a:pt x="102" y="12"/>
                  </a:lnTo>
                  <a:lnTo>
                    <a:pt x="89" y="11"/>
                  </a:lnTo>
                  <a:close/>
                  <a:moveTo>
                    <a:pt x="89" y="0"/>
                  </a:moveTo>
                  <a:lnTo>
                    <a:pt x="105" y="3"/>
                  </a:lnTo>
                  <a:lnTo>
                    <a:pt x="120" y="8"/>
                  </a:lnTo>
                  <a:lnTo>
                    <a:pt x="130" y="17"/>
                  </a:lnTo>
                  <a:lnTo>
                    <a:pt x="138" y="26"/>
                  </a:lnTo>
                  <a:lnTo>
                    <a:pt x="146" y="38"/>
                  </a:lnTo>
                  <a:lnTo>
                    <a:pt x="150" y="47"/>
                  </a:lnTo>
                  <a:lnTo>
                    <a:pt x="151" y="51"/>
                  </a:lnTo>
                  <a:lnTo>
                    <a:pt x="147" y="53"/>
                  </a:lnTo>
                  <a:lnTo>
                    <a:pt x="151" y="53"/>
                  </a:lnTo>
                  <a:lnTo>
                    <a:pt x="155" y="68"/>
                  </a:lnTo>
                  <a:lnTo>
                    <a:pt x="155" y="84"/>
                  </a:lnTo>
                  <a:lnTo>
                    <a:pt x="152" y="109"/>
                  </a:lnTo>
                  <a:lnTo>
                    <a:pt x="146" y="131"/>
                  </a:lnTo>
                  <a:lnTo>
                    <a:pt x="138" y="151"/>
                  </a:lnTo>
                  <a:lnTo>
                    <a:pt x="127" y="167"/>
                  </a:lnTo>
                  <a:lnTo>
                    <a:pt x="120" y="178"/>
                  </a:lnTo>
                  <a:lnTo>
                    <a:pt x="113" y="186"/>
                  </a:lnTo>
                  <a:lnTo>
                    <a:pt x="110" y="189"/>
                  </a:lnTo>
                  <a:lnTo>
                    <a:pt x="96" y="198"/>
                  </a:lnTo>
                  <a:lnTo>
                    <a:pt x="84" y="203"/>
                  </a:lnTo>
                  <a:lnTo>
                    <a:pt x="71" y="204"/>
                  </a:lnTo>
                  <a:lnTo>
                    <a:pt x="57" y="202"/>
                  </a:lnTo>
                  <a:lnTo>
                    <a:pt x="45" y="194"/>
                  </a:lnTo>
                  <a:lnTo>
                    <a:pt x="34" y="184"/>
                  </a:lnTo>
                  <a:lnTo>
                    <a:pt x="27" y="170"/>
                  </a:lnTo>
                  <a:lnTo>
                    <a:pt x="21" y="157"/>
                  </a:lnTo>
                  <a:lnTo>
                    <a:pt x="17" y="146"/>
                  </a:lnTo>
                  <a:lnTo>
                    <a:pt x="15" y="139"/>
                  </a:lnTo>
                  <a:lnTo>
                    <a:pt x="7" y="123"/>
                  </a:lnTo>
                  <a:lnTo>
                    <a:pt x="3" y="106"/>
                  </a:lnTo>
                  <a:lnTo>
                    <a:pt x="0" y="91"/>
                  </a:lnTo>
                  <a:lnTo>
                    <a:pt x="3" y="75"/>
                  </a:lnTo>
                  <a:lnTo>
                    <a:pt x="6" y="60"/>
                  </a:lnTo>
                  <a:lnTo>
                    <a:pt x="9" y="47"/>
                  </a:lnTo>
                  <a:lnTo>
                    <a:pt x="15" y="38"/>
                  </a:lnTo>
                  <a:lnTo>
                    <a:pt x="17" y="32"/>
                  </a:lnTo>
                  <a:lnTo>
                    <a:pt x="19" y="30"/>
                  </a:lnTo>
                  <a:lnTo>
                    <a:pt x="20" y="29"/>
                  </a:lnTo>
                  <a:lnTo>
                    <a:pt x="20" y="29"/>
                  </a:lnTo>
                  <a:lnTo>
                    <a:pt x="40" y="16"/>
                  </a:lnTo>
                  <a:lnTo>
                    <a:pt x="58" y="7"/>
                  </a:lnTo>
                  <a:lnTo>
                    <a:pt x="75" y="2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0" name="Freeform 141"/>
            <p:cNvSpPr/>
            <p:nvPr/>
          </p:nvSpPr>
          <p:spPr bwMode="auto">
            <a:xfrm>
              <a:off x="7572375" y="2798763"/>
              <a:ext cx="115888" cy="46038"/>
            </a:xfrm>
            <a:custGeom>
              <a:avLst/>
              <a:gdLst>
                <a:gd name="T0" fmla="*/ 10 w 73"/>
                <a:gd name="T1" fmla="*/ 0 h 29"/>
                <a:gd name="T2" fmla="*/ 10 w 73"/>
                <a:gd name="T3" fmla="*/ 0 h 29"/>
                <a:gd name="T4" fmla="*/ 11 w 73"/>
                <a:gd name="T5" fmla="*/ 3 h 29"/>
                <a:gd name="T6" fmla="*/ 12 w 73"/>
                <a:gd name="T7" fmla="*/ 7 h 29"/>
                <a:gd name="T8" fmla="*/ 16 w 73"/>
                <a:gd name="T9" fmla="*/ 10 h 29"/>
                <a:gd name="T10" fmla="*/ 19 w 73"/>
                <a:gd name="T11" fmla="*/ 13 h 29"/>
                <a:gd name="T12" fmla="*/ 24 w 73"/>
                <a:gd name="T13" fmla="*/ 16 h 29"/>
                <a:gd name="T14" fmla="*/ 29 w 73"/>
                <a:gd name="T15" fmla="*/ 19 h 29"/>
                <a:gd name="T16" fmla="*/ 35 w 73"/>
                <a:gd name="T17" fmla="*/ 20 h 29"/>
                <a:gd name="T18" fmla="*/ 42 w 73"/>
                <a:gd name="T19" fmla="*/ 17 h 29"/>
                <a:gd name="T20" fmla="*/ 53 w 73"/>
                <a:gd name="T21" fmla="*/ 12 h 29"/>
                <a:gd name="T22" fmla="*/ 66 w 73"/>
                <a:gd name="T23" fmla="*/ 0 h 29"/>
                <a:gd name="T24" fmla="*/ 73 w 73"/>
                <a:gd name="T25" fmla="*/ 7 h 29"/>
                <a:gd name="T26" fmla="*/ 59 w 73"/>
                <a:gd name="T27" fmla="*/ 20 h 29"/>
                <a:gd name="T28" fmla="*/ 46 w 73"/>
                <a:gd name="T29" fmla="*/ 27 h 29"/>
                <a:gd name="T30" fmla="*/ 35 w 73"/>
                <a:gd name="T31" fmla="*/ 29 h 29"/>
                <a:gd name="T32" fmla="*/ 24 w 73"/>
                <a:gd name="T33" fmla="*/ 28 h 29"/>
                <a:gd name="T34" fmla="*/ 15 w 73"/>
                <a:gd name="T35" fmla="*/ 23 h 29"/>
                <a:gd name="T36" fmla="*/ 8 w 73"/>
                <a:gd name="T37" fmla="*/ 16 h 29"/>
                <a:gd name="T38" fmla="*/ 6 w 73"/>
                <a:gd name="T39" fmla="*/ 13 h 29"/>
                <a:gd name="T40" fmla="*/ 3 w 73"/>
                <a:gd name="T41" fmla="*/ 10 h 29"/>
                <a:gd name="T42" fmla="*/ 2 w 73"/>
                <a:gd name="T43" fmla="*/ 7 h 29"/>
                <a:gd name="T44" fmla="*/ 0 w 73"/>
                <a:gd name="T45" fmla="*/ 6 h 29"/>
                <a:gd name="T46" fmla="*/ 0 w 73"/>
                <a:gd name="T47" fmla="*/ 4 h 29"/>
                <a:gd name="T48" fmla="*/ 0 w 73"/>
                <a:gd name="T49" fmla="*/ 4 h 29"/>
                <a:gd name="T50" fmla="*/ 10 w 73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29">
                  <a:moveTo>
                    <a:pt x="10" y="0"/>
                  </a:moveTo>
                  <a:lnTo>
                    <a:pt x="10" y="0"/>
                  </a:lnTo>
                  <a:lnTo>
                    <a:pt x="11" y="3"/>
                  </a:lnTo>
                  <a:lnTo>
                    <a:pt x="12" y="7"/>
                  </a:lnTo>
                  <a:lnTo>
                    <a:pt x="16" y="10"/>
                  </a:lnTo>
                  <a:lnTo>
                    <a:pt x="19" y="13"/>
                  </a:lnTo>
                  <a:lnTo>
                    <a:pt x="24" y="16"/>
                  </a:lnTo>
                  <a:lnTo>
                    <a:pt x="29" y="19"/>
                  </a:lnTo>
                  <a:lnTo>
                    <a:pt x="35" y="20"/>
                  </a:lnTo>
                  <a:lnTo>
                    <a:pt x="42" y="17"/>
                  </a:lnTo>
                  <a:lnTo>
                    <a:pt x="53" y="12"/>
                  </a:lnTo>
                  <a:lnTo>
                    <a:pt x="66" y="0"/>
                  </a:lnTo>
                  <a:lnTo>
                    <a:pt x="73" y="7"/>
                  </a:lnTo>
                  <a:lnTo>
                    <a:pt x="59" y="20"/>
                  </a:lnTo>
                  <a:lnTo>
                    <a:pt x="46" y="27"/>
                  </a:lnTo>
                  <a:lnTo>
                    <a:pt x="35" y="29"/>
                  </a:lnTo>
                  <a:lnTo>
                    <a:pt x="24" y="28"/>
                  </a:lnTo>
                  <a:lnTo>
                    <a:pt x="15" y="23"/>
                  </a:lnTo>
                  <a:lnTo>
                    <a:pt x="8" y="16"/>
                  </a:lnTo>
                  <a:lnTo>
                    <a:pt x="6" y="13"/>
                  </a:lnTo>
                  <a:lnTo>
                    <a:pt x="3" y="10"/>
                  </a:lnTo>
                  <a:lnTo>
                    <a:pt x="2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1" name="Freeform 142"/>
            <p:cNvSpPr>
              <a:spLocks noEditPoints="1"/>
            </p:cNvSpPr>
            <p:nvPr/>
          </p:nvSpPr>
          <p:spPr bwMode="auto">
            <a:xfrm>
              <a:off x="7702550" y="2849563"/>
              <a:ext cx="93663" cy="220663"/>
            </a:xfrm>
            <a:custGeom>
              <a:avLst/>
              <a:gdLst>
                <a:gd name="T0" fmla="*/ 11 w 59"/>
                <a:gd name="T1" fmla="*/ 4 h 139"/>
                <a:gd name="T2" fmla="*/ 11 w 59"/>
                <a:gd name="T3" fmla="*/ 4 h 139"/>
                <a:gd name="T4" fmla="*/ 11 w 59"/>
                <a:gd name="T5" fmla="*/ 4 h 139"/>
                <a:gd name="T6" fmla="*/ 11 w 59"/>
                <a:gd name="T7" fmla="*/ 4 h 139"/>
                <a:gd name="T8" fmla="*/ 21 w 59"/>
                <a:gd name="T9" fmla="*/ 0 h 139"/>
                <a:gd name="T10" fmla="*/ 52 w 59"/>
                <a:gd name="T11" fmla="*/ 55 h 139"/>
                <a:gd name="T12" fmla="*/ 53 w 59"/>
                <a:gd name="T13" fmla="*/ 56 h 139"/>
                <a:gd name="T14" fmla="*/ 55 w 59"/>
                <a:gd name="T15" fmla="*/ 59 h 139"/>
                <a:gd name="T16" fmla="*/ 56 w 59"/>
                <a:gd name="T17" fmla="*/ 63 h 139"/>
                <a:gd name="T18" fmla="*/ 59 w 59"/>
                <a:gd name="T19" fmla="*/ 67 h 139"/>
                <a:gd name="T20" fmla="*/ 59 w 59"/>
                <a:gd name="T21" fmla="*/ 72 h 139"/>
                <a:gd name="T22" fmla="*/ 57 w 59"/>
                <a:gd name="T23" fmla="*/ 80 h 139"/>
                <a:gd name="T24" fmla="*/ 52 w 59"/>
                <a:gd name="T25" fmla="*/ 87 h 139"/>
                <a:gd name="T26" fmla="*/ 44 w 59"/>
                <a:gd name="T27" fmla="*/ 94 h 139"/>
                <a:gd name="T28" fmla="*/ 10 w 59"/>
                <a:gd name="T29" fmla="*/ 118 h 139"/>
                <a:gd name="T30" fmla="*/ 11 w 59"/>
                <a:gd name="T31" fmla="*/ 137 h 139"/>
                <a:gd name="T32" fmla="*/ 1 w 59"/>
                <a:gd name="T33" fmla="*/ 139 h 139"/>
                <a:gd name="T34" fmla="*/ 0 w 59"/>
                <a:gd name="T35" fmla="*/ 114 h 139"/>
                <a:gd name="T36" fmla="*/ 39 w 59"/>
                <a:gd name="T37" fmla="*/ 86 h 139"/>
                <a:gd name="T38" fmla="*/ 43 w 59"/>
                <a:gd name="T39" fmla="*/ 82 h 139"/>
                <a:gd name="T40" fmla="*/ 46 w 59"/>
                <a:gd name="T41" fmla="*/ 80 h 139"/>
                <a:gd name="T42" fmla="*/ 48 w 59"/>
                <a:gd name="T43" fmla="*/ 77 h 139"/>
                <a:gd name="T44" fmla="*/ 48 w 59"/>
                <a:gd name="T45" fmla="*/ 74 h 139"/>
                <a:gd name="T46" fmla="*/ 48 w 59"/>
                <a:gd name="T47" fmla="*/ 72 h 139"/>
                <a:gd name="T48" fmla="*/ 48 w 59"/>
                <a:gd name="T49" fmla="*/ 68 h 139"/>
                <a:gd name="T50" fmla="*/ 47 w 59"/>
                <a:gd name="T51" fmla="*/ 64 h 139"/>
                <a:gd name="T52" fmla="*/ 44 w 59"/>
                <a:gd name="T53" fmla="*/ 61 h 139"/>
                <a:gd name="T54" fmla="*/ 44 w 59"/>
                <a:gd name="T55" fmla="*/ 61 h 139"/>
                <a:gd name="T56" fmla="*/ 44 w 59"/>
                <a:gd name="T57" fmla="*/ 61 h 139"/>
                <a:gd name="T58" fmla="*/ 44 w 59"/>
                <a:gd name="T59" fmla="*/ 60 h 139"/>
                <a:gd name="T60" fmla="*/ 11 w 59"/>
                <a:gd name="T61" fmla="*/ 4 h 139"/>
                <a:gd name="T62" fmla="*/ 21 w 59"/>
                <a:gd name="T6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" h="139">
                  <a:moveTo>
                    <a:pt x="11" y="4"/>
                  </a:move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close/>
                  <a:moveTo>
                    <a:pt x="21" y="0"/>
                  </a:moveTo>
                  <a:lnTo>
                    <a:pt x="52" y="55"/>
                  </a:lnTo>
                  <a:lnTo>
                    <a:pt x="53" y="56"/>
                  </a:lnTo>
                  <a:lnTo>
                    <a:pt x="55" y="59"/>
                  </a:lnTo>
                  <a:lnTo>
                    <a:pt x="56" y="63"/>
                  </a:lnTo>
                  <a:lnTo>
                    <a:pt x="59" y="67"/>
                  </a:lnTo>
                  <a:lnTo>
                    <a:pt x="59" y="72"/>
                  </a:lnTo>
                  <a:lnTo>
                    <a:pt x="57" y="80"/>
                  </a:lnTo>
                  <a:lnTo>
                    <a:pt x="52" y="87"/>
                  </a:lnTo>
                  <a:lnTo>
                    <a:pt x="44" y="94"/>
                  </a:lnTo>
                  <a:lnTo>
                    <a:pt x="10" y="118"/>
                  </a:lnTo>
                  <a:lnTo>
                    <a:pt x="11" y="137"/>
                  </a:lnTo>
                  <a:lnTo>
                    <a:pt x="1" y="139"/>
                  </a:lnTo>
                  <a:lnTo>
                    <a:pt x="0" y="114"/>
                  </a:lnTo>
                  <a:lnTo>
                    <a:pt x="39" y="86"/>
                  </a:lnTo>
                  <a:lnTo>
                    <a:pt x="43" y="82"/>
                  </a:lnTo>
                  <a:lnTo>
                    <a:pt x="46" y="80"/>
                  </a:lnTo>
                  <a:lnTo>
                    <a:pt x="48" y="77"/>
                  </a:lnTo>
                  <a:lnTo>
                    <a:pt x="48" y="74"/>
                  </a:lnTo>
                  <a:lnTo>
                    <a:pt x="48" y="72"/>
                  </a:lnTo>
                  <a:lnTo>
                    <a:pt x="48" y="68"/>
                  </a:lnTo>
                  <a:lnTo>
                    <a:pt x="47" y="64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0"/>
                  </a:lnTo>
                  <a:lnTo>
                    <a:pt x="11" y="4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" name="Freeform 143"/>
            <p:cNvSpPr/>
            <p:nvPr/>
          </p:nvSpPr>
          <p:spPr bwMode="auto">
            <a:xfrm>
              <a:off x="7448550" y="2876550"/>
              <a:ext cx="82550" cy="177800"/>
            </a:xfrm>
            <a:custGeom>
              <a:avLst/>
              <a:gdLst>
                <a:gd name="T0" fmla="*/ 33 w 52"/>
                <a:gd name="T1" fmla="*/ 0 h 112"/>
                <a:gd name="T2" fmla="*/ 33 w 52"/>
                <a:gd name="T3" fmla="*/ 0 h 112"/>
                <a:gd name="T4" fmla="*/ 40 w 52"/>
                <a:gd name="T5" fmla="*/ 5 h 112"/>
                <a:gd name="T6" fmla="*/ 12 w 52"/>
                <a:gd name="T7" fmla="*/ 48 h 112"/>
                <a:gd name="T8" fmla="*/ 12 w 52"/>
                <a:gd name="T9" fmla="*/ 48 h 112"/>
                <a:gd name="T10" fmla="*/ 12 w 52"/>
                <a:gd name="T11" fmla="*/ 48 h 112"/>
                <a:gd name="T12" fmla="*/ 12 w 52"/>
                <a:gd name="T13" fmla="*/ 50 h 112"/>
                <a:gd name="T14" fmla="*/ 10 w 52"/>
                <a:gd name="T15" fmla="*/ 52 h 112"/>
                <a:gd name="T16" fmla="*/ 10 w 52"/>
                <a:gd name="T17" fmla="*/ 55 h 112"/>
                <a:gd name="T18" fmla="*/ 10 w 52"/>
                <a:gd name="T19" fmla="*/ 57 h 112"/>
                <a:gd name="T20" fmla="*/ 12 w 52"/>
                <a:gd name="T21" fmla="*/ 59 h 112"/>
                <a:gd name="T22" fmla="*/ 13 w 52"/>
                <a:gd name="T23" fmla="*/ 61 h 112"/>
                <a:gd name="T24" fmla="*/ 16 w 52"/>
                <a:gd name="T25" fmla="*/ 65 h 112"/>
                <a:gd name="T26" fmla="*/ 47 w 52"/>
                <a:gd name="T27" fmla="*/ 87 h 112"/>
                <a:gd name="T28" fmla="*/ 50 w 52"/>
                <a:gd name="T29" fmla="*/ 90 h 112"/>
                <a:gd name="T30" fmla="*/ 51 w 52"/>
                <a:gd name="T31" fmla="*/ 91 h 112"/>
                <a:gd name="T32" fmla="*/ 52 w 52"/>
                <a:gd name="T33" fmla="*/ 94 h 112"/>
                <a:gd name="T34" fmla="*/ 52 w 52"/>
                <a:gd name="T35" fmla="*/ 98 h 112"/>
                <a:gd name="T36" fmla="*/ 52 w 52"/>
                <a:gd name="T37" fmla="*/ 101 h 112"/>
                <a:gd name="T38" fmla="*/ 51 w 52"/>
                <a:gd name="T39" fmla="*/ 105 h 112"/>
                <a:gd name="T40" fmla="*/ 50 w 52"/>
                <a:gd name="T41" fmla="*/ 108 h 112"/>
                <a:gd name="T42" fmla="*/ 47 w 52"/>
                <a:gd name="T43" fmla="*/ 112 h 112"/>
                <a:gd name="T44" fmla="*/ 39 w 52"/>
                <a:gd name="T45" fmla="*/ 107 h 112"/>
                <a:gd name="T46" fmla="*/ 40 w 52"/>
                <a:gd name="T47" fmla="*/ 103 h 112"/>
                <a:gd name="T48" fmla="*/ 42 w 52"/>
                <a:gd name="T49" fmla="*/ 101 h 112"/>
                <a:gd name="T50" fmla="*/ 43 w 52"/>
                <a:gd name="T51" fmla="*/ 98 h 112"/>
                <a:gd name="T52" fmla="*/ 43 w 52"/>
                <a:gd name="T53" fmla="*/ 98 h 112"/>
                <a:gd name="T54" fmla="*/ 43 w 52"/>
                <a:gd name="T55" fmla="*/ 97 h 112"/>
                <a:gd name="T56" fmla="*/ 43 w 52"/>
                <a:gd name="T57" fmla="*/ 97 h 112"/>
                <a:gd name="T58" fmla="*/ 10 w 52"/>
                <a:gd name="T59" fmla="*/ 73 h 112"/>
                <a:gd name="T60" fmla="*/ 5 w 52"/>
                <a:gd name="T61" fmla="*/ 68 h 112"/>
                <a:gd name="T62" fmla="*/ 3 w 52"/>
                <a:gd name="T63" fmla="*/ 64 h 112"/>
                <a:gd name="T64" fmla="*/ 1 w 52"/>
                <a:gd name="T65" fmla="*/ 59 h 112"/>
                <a:gd name="T66" fmla="*/ 0 w 52"/>
                <a:gd name="T67" fmla="*/ 55 h 112"/>
                <a:gd name="T68" fmla="*/ 1 w 52"/>
                <a:gd name="T69" fmla="*/ 51 h 112"/>
                <a:gd name="T70" fmla="*/ 1 w 52"/>
                <a:gd name="T71" fmla="*/ 47 h 112"/>
                <a:gd name="T72" fmla="*/ 3 w 52"/>
                <a:gd name="T73" fmla="*/ 44 h 112"/>
                <a:gd name="T74" fmla="*/ 4 w 52"/>
                <a:gd name="T75" fmla="*/ 43 h 112"/>
                <a:gd name="T76" fmla="*/ 4 w 52"/>
                <a:gd name="T77" fmla="*/ 42 h 112"/>
                <a:gd name="T78" fmla="*/ 33 w 52"/>
                <a:gd name="T7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12">
                  <a:moveTo>
                    <a:pt x="33" y="0"/>
                  </a:moveTo>
                  <a:lnTo>
                    <a:pt x="33" y="0"/>
                  </a:lnTo>
                  <a:lnTo>
                    <a:pt x="40" y="5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50"/>
                  </a:lnTo>
                  <a:lnTo>
                    <a:pt x="10" y="52"/>
                  </a:lnTo>
                  <a:lnTo>
                    <a:pt x="10" y="55"/>
                  </a:lnTo>
                  <a:lnTo>
                    <a:pt x="10" y="57"/>
                  </a:lnTo>
                  <a:lnTo>
                    <a:pt x="12" y="59"/>
                  </a:lnTo>
                  <a:lnTo>
                    <a:pt x="13" y="61"/>
                  </a:lnTo>
                  <a:lnTo>
                    <a:pt x="16" y="65"/>
                  </a:lnTo>
                  <a:lnTo>
                    <a:pt x="47" y="87"/>
                  </a:lnTo>
                  <a:lnTo>
                    <a:pt x="50" y="90"/>
                  </a:lnTo>
                  <a:lnTo>
                    <a:pt x="51" y="91"/>
                  </a:lnTo>
                  <a:lnTo>
                    <a:pt x="52" y="94"/>
                  </a:lnTo>
                  <a:lnTo>
                    <a:pt x="52" y="98"/>
                  </a:lnTo>
                  <a:lnTo>
                    <a:pt x="52" y="101"/>
                  </a:lnTo>
                  <a:lnTo>
                    <a:pt x="51" y="105"/>
                  </a:lnTo>
                  <a:lnTo>
                    <a:pt x="50" y="108"/>
                  </a:lnTo>
                  <a:lnTo>
                    <a:pt x="47" y="112"/>
                  </a:lnTo>
                  <a:lnTo>
                    <a:pt x="39" y="107"/>
                  </a:lnTo>
                  <a:lnTo>
                    <a:pt x="40" y="103"/>
                  </a:lnTo>
                  <a:lnTo>
                    <a:pt x="42" y="101"/>
                  </a:lnTo>
                  <a:lnTo>
                    <a:pt x="43" y="98"/>
                  </a:lnTo>
                  <a:lnTo>
                    <a:pt x="43" y="98"/>
                  </a:lnTo>
                  <a:lnTo>
                    <a:pt x="43" y="97"/>
                  </a:lnTo>
                  <a:lnTo>
                    <a:pt x="43" y="97"/>
                  </a:lnTo>
                  <a:lnTo>
                    <a:pt x="10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1" y="59"/>
                  </a:lnTo>
                  <a:lnTo>
                    <a:pt x="0" y="55"/>
                  </a:lnTo>
                  <a:lnTo>
                    <a:pt x="1" y="51"/>
                  </a:lnTo>
                  <a:lnTo>
                    <a:pt x="1" y="47"/>
                  </a:lnTo>
                  <a:lnTo>
                    <a:pt x="3" y="44"/>
                  </a:lnTo>
                  <a:lnTo>
                    <a:pt x="4" y="43"/>
                  </a:lnTo>
                  <a:lnTo>
                    <a:pt x="4" y="4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" name="Freeform 144"/>
            <p:cNvSpPr/>
            <p:nvPr/>
          </p:nvSpPr>
          <p:spPr bwMode="auto">
            <a:xfrm>
              <a:off x="7629525" y="3087688"/>
              <a:ext cx="49213" cy="360363"/>
            </a:xfrm>
            <a:custGeom>
              <a:avLst/>
              <a:gdLst>
                <a:gd name="T0" fmla="*/ 6 w 31"/>
                <a:gd name="T1" fmla="*/ 0 h 227"/>
                <a:gd name="T2" fmla="*/ 6 w 31"/>
                <a:gd name="T3" fmla="*/ 0 h 227"/>
                <a:gd name="T4" fmla="*/ 16 w 31"/>
                <a:gd name="T5" fmla="*/ 0 h 227"/>
                <a:gd name="T6" fmla="*/ 16 w 31"/>
                <a:gd name="T7" fmla="*/ 6 h 227"/>
                <a:gd name="T8" fmla="*/ 16 w 31"/>
                <a:gd name="T9" fmla="*/ 16 h 227"/>
                <a:gd name="T10" fmla="*/ 14 w 31"/>
                <a:gd name="T11" fmla="*/ 33 h 227"/>
                <a:gd name="T12" fmla="*/ 13 w 31"/>
                <a:gd name="T13" fmla="*/ 54 h 227"/>
                <a:gd name="T14" fmla="*/ 12 w 31"/>
                <a:gd name="T15" fmla="*/ 78 h 227"/>
                <a:gd name="T16" fmla="*/ 10 w 31"/>
                <a:gd name="T17" fmla="*/ 104 h 227"/>
                <a:gd name="T18" fmla="*/ 10 w 31"/>
                <a:gd name="T19" fmla="*/ 129 h 227"/>
                <a:gd name="T20" fmla="*/ 9 w 31"/>
                <a:gd name="T21" fmla="*/ 152 h 227"/>
                <a:gd name="T22" fmla="*/ 10 w 31"/>
                <a:gd name="T23" fmla="*/ 172 h 227"/>
                <a:gd name="T24" fmla="*/ 10 w 31"/>
                <a:gd name="T25" fmla="*/ 189 h 227"/>
                <a:gd name="T26" fmla="*/ 12 w 31"/>
                <a:gd name="T27" fmla="*/ 194 h 227"/>
                <a:gd name="T28" fmla="*/ 12 w 31"/>
                <a:gd name="T29" fmla="*/ 194 h 227"/>
                <a:gd name="T30" fmla="*/ 13 w 31"/>
                <a:gd name="T31" fmla="*/ 214 h 227"/>
                <a:gd name="T32" fmla="*/ 13 w 31"/>
                <a:gd name="T33" fmla="*/ 215 h 227"/>
                <a:gd name="T34" fmla="*/ 13 w 31"/>
                <a:gd name="T35" fmla="*/ 216 h 227"/>
                <a:gd name="T36" fmla="*/ 13 w 31"/>
                <a:gd name="T37" fmla="*/ 216 h 227"/>
                <a:gd name="T38" fmla="*/ 13 w 31"/>
                <a:gd name="T39" fmla="*/ 216 h 227"/>
                <a:gd name="T40" fmla="*/ 14 w 31"/>
                <a:gd name="T41" fmla="*/ 218 h 227"/>
                <a:gd name="T42" fmla="*/ 16 w 31"/>
                <a:gd name="T43" fmla="*/ 218 h 227"/>
                <a:gd name="T44" fmla="*/ 17 w 31"/>
                <a:gd name="T45" fmla="*/ 218 h 227"/>
                <a:gd name="T46" fmla="*/ 17 w 31"/>
                <a:gd name="T47" fmla="*/ 218 h 227"/>
                <a:gd name="T48" fmla="*/ 31 w 31"/>
                <a:gd name="T49" fmla="*/ 216 h 227"/>
                <a:gd name="T50" fmla="*/ 31 w 31"/>
                <a:gd name="T51" fmla="*/ 227 h 227"/>
                <a:gd name="T52" fmla="*/ 18 w 31"/>
                <a:gd name="T53" fmla="*/ 227 h 227"/>
                <a:gd name="T54" fmla="*/ 16 w 31"/>
                <a:gd name="T55" fmla="*/ 227 h 227"/>
                <a:gd name="T56" fmla="*/ 14 w 31"/>
                <a:gd name="T57" fmla="*/ 227 h 227"/>
                <a:gd name="T58" fmla="*/ 10 w 31"/>
                <a:gd name="T59" fmla="*/ 227 h 227"/>
                <a:gd name="T60" fmla="*/ 8 w 31"/>
                <a:gd name="T61" fmla="*/ 225 h 227"/>
                <a:gd name="T62" fmla="*/ 5 w 31"/>
                <a:gd name="T63" fmla="*/ 223 h 227"/>
                <a:gd name="T64" fmla="*/ 4 w 31"/>
                <a:gd name="T65" fmla="*/ 219 h 227"/>
                <a:gd name="T66" fmla="*/ 4 w 31"/>
                <a:gd name="T67" fmla="*/ 216 h 227"/>
                <a:gd name="T68" fmla="*/ 4 w 31"/>
                <a:gd name="T69" fmla="*/ 214 h 227"/>
                <a:gd name="T70" fmla="*/ 1 w 31"/>
                <a:gd name="T71" fmla="*/ 195 h 227"/>
                <a:gd name="T72" fmla="*/ 1 w 31"/>
                <a:gd name="T73" fmla="*/ 189 h 227"/>
                <a:gd name="T74" fmla="*/ 0 w 31"/>
                <a:gd name="T75" fmla="*/ 173 h 227"/>
                <a:gd name="T76" fmla="*/ 0 w 31"/>
                <a:gd name="T77" fmla="*/ 152 h 227"/>
                <a:gd name="T78" fmla="*/ 0 w 31"/>
                <a:gd name="T79" fmla="*/ 129 h 227"/>
                <a:gd name="T80" fmla="*/ 1 w 31"/>
                <a:gd name="T81" fmla="*/ 102 h 227"/>
                <a:gd name="T82" fmla="*/ 1 w 31"/>
                <a:gd name="T83" fmla="*/ 78 h 227"/>
                <a:gd name="T84" fmla="*/ 2 w 31"/>
                <a:gd name="T85" fmla="*/ 54 h 227"/>
                <a:gd name="T86" fmla="*/ 4 w 31"/>
                <a:gd name="T87" fmla="*/ 32 h 227"/>
                <a:gd name="T88" fmla="*/ 5 w 31"/>
                <a:gd name="T89" fmla="*/ 15 h 227"/>
                <a:gd name="T90" fmla="*/ 6 w 31"/>
                <a:gd name="T91" fmla="*/ 4 h 227"/>
                <a:gd name="T92" fmla="*/ 6 w 31"/>
                <a:gd name="T9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1" h="227">
                  <a:moveTo>
                    <a:pt x="6" y="0"/>
                  </a:moveTo>
                  <a:lnTo>
                    <a:pt x="6" y="0"/>
                  </a:lnTo>
                  <a:lnTo>
                    <a:pt x="16" y="0"/>
                  </a:lnTo>
                  <a:lnTo>
                    <a:pt x="16" y="6"/>
                  </a:lnTo>
                  <a:lnTo>
                    <a:pt x="16" y="16"/>
                  </a:lnTo>
                  <a:lnTo>
                    <a:pt x="14" y="33"/>
                  </a:lnTo>
                  <a:lnTo>
                    <a:pt x="13" y="54"/>
                  </a:lnTo>
                  <a:lnTo>
                    <a:pt x="12" y="78"/>
                  </a:lnTo>
                  <a:lnTo>
                    <a:pt x="10" y="104"/>
                  </a:lnTo>
                  <a:lnTo>
                    <a:pt x="10" y="129"/>
                  </a:lnTo>
                  <a:lnTo>
                    <a:pt x="9" y="152"/>
                  </a:lnTo>
                  <a:lnTo>
                    <a:pt x="10" y="172"/>
                  </a:lnTo>
                  <a:lnTo>
                    <a:pt x="10" y="189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3" y="214"/>
                  </a:lnTo>
                  <a:lnTo>
                    <a:pt x="13" y="215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4" y="218"/>
                  </a:lnTo>
                  <a:lnTo>
                    <a:pt x="16" y="218"/>
                  </a:lnTo>
                  <a:lnTo>
                    <a:pt x="17" y="218"/>
                  </a:lnTo>
                  <a:lnTo>
                    <a:pt x="17" y="218"/>
                  </a:lnTo>
                  <a:lnTo>
                    <a:pt x="31" y="216"/>
                  </a:lnTo>
                  <a:lnTo>
                    <a:pt x="31" y="227"/>
                  </a:lnTo>
                  <a:lnTo>
                    <a:pt x="18" y="227"/>
                  </a:lnTo>
                  <a:lnTo>
                    <a:pt x="16" y="227"/>
                  </a:lnTo>
                  <a:lnTo>
                    <a:pt x="14" y="227"/>
                  </a:lnTo>
                  <a:lnTo>
                    <a:pt x="10" y="227"/>
                  </a:lnTo>
                  <a:lnTo>
                    <a:pt x="8" y="225"/>
                  </a:lnTo>
                  <a:lnTo>
                    <a:pt x="5" y="223"/>
                  </a:lnTo>
                  <a:lnTo>
                    <a:pt x="4" y="219"/>
                  </a:lnTo>
                  <a:lnTo>
                    <a:pt x="4" y="216"/>
                  </a:lnTo>
                  <a:lnTo>
                    <a:pt x="4" y="214"/>
                  </a:lnTo>
                  <a:lnTo>
                    <a:pt x="1" y="195"/>
                  </a:lnTo>
                  <a:lnTo>
                    <a:pt x="1" y="189"/>
                  </a:lnTo>
                  <a:lnTo>
                    <a:pt x="0" y="173"/>
                  </a:lnTo>
                  <a:lnTo>
                    <a:pt x="0" y="152"/>
                  </a:lnTo>
                  <a:lnTo>
                    <a:pt x="0" y="129"/>
                  </a:lnTo>
                  <a:lnTo>
                    <a:pt x="1" y="102"/>
                  </a:lnTo>
                  <a:lnTo>
                    <a:pt x="1" y="78"/>
                  </a:lnTo>
                  <a:lnTo>
                    <a:pt x="2" y="54"/>
                  </a:lnTo>
                  <a:lnTo>
                    <a:pt x="4" y="32"/>
                  </a:lnTo>
                  <a:lnTo>
                    <a:pt x="5" y="15"/>
                  </a:lnTo>
                  <a:lnTo>
                    <a:pt x="6" y="4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4" name="Freeform 145"/>
            <p:cNvSpPr/>
            <p:nvPr/>
          </p:nvSpPr>
          <p:spPr bwMode="auto">
            <a:xfrm>
              <a:off x="7556500" y="3092450"/>
              <a:ext cx="44450" cy="363538"/>
            </a:xfrm>
            <a:custGeom>
              <a:avLst/>
              <a:gdLst>
                <a:gd name="T0" fmla="*/ 16 w 28"/>
                <a:gd name="T1" fmla="*/ 0 h 229"/>
                <a:gd name="T2" fmla="*/ 16 w 28"/>
                <a:gd name="T3" fmla="*/ 0 h 229"/>
                <a:gd name="T4" fmla="*/ 26 w 28"/>
                <a:gd name="T5" fmla="*/ 0 h 229"/>
                <a:gd name="T6" fmla="*/ 26 w 28"/>
                <a:gd name="T7" fmla="*/ 4 h 229"/>
                <a:gd name="T8" fmla="*/ 26 w 28"/>
                <a:gd name="T9" fmla="*/ 14 h 229"/>
                <a:gd name="T10" fmla="*/ 25 w 28"/>
                <a:gd name="T11" fmla="*/ 31 h 229"/>
                <a:gd name="T12" fmla="*/ 25 w 28"/>
                <a:gd name="T13" fmla="*/ 52 h 229"/>
                <a:gd name="T14" fmla="*/ 25 w 28"/>
                <a:gd name="T15" fmla="*/ 77 h 229"/>
                <a:gd name="T16" fmla="*/ 25 w 28"/>
                <a:gd name="T17" fmla="*/ 102 h 229"/>
                <a:gd name="T18" fmla="*/ 25 w 28"/>
                <a:gd name="T19" fmla="*/ 127 h 229"/>
                <a:gd name="T20" fmla="*/ 25 w 28"/>
                <a:gd name="T21" fmla="*/ 152 h 229"/>
                <a:gd name="T22" fmla="*/ 25 w 28"/>
                <a:gd name="T23" fmla="*/ 173 h 229"/>
                <a:gd name="T24" fmla="*/ 25 w 28"/>
                <a:gd name="T25" fmla="*/ 190 h 229"/>
                <a:gd name="T26" fmla="*/ 25 w 28"/>
                <a:gd name="T27" fmla="*/ 191 h 229"/>
                <a:gd name="T28" fmla="*/ 25 w 28"/>
                <a:gd name="T29" fmla="*/ 195 h 229"/>
                <a:gd name="T30" fmla="*/ 25 w 28"/>
                <a:gd name="T31" fmla="*/ 199 h 229"/>
                <a:gd name="T32" fmla="*/ 25 w 28"/>
                <a:gd name="T33" fmla="*/ 203 h 229"/>
                <a:gd name="T34" fmla="*/ 26 w 28"/>
                <a:gd name="T35" fmla="*/ 221 h 229"/>
                <a:gd name="T36" fmla="*/ 26 w 28"/>
                <a:gd name="T37" fmla="*/ 221 h 229"/>
                <a:gd name="T38" fmla="*/ 28 w 28"/>
                <a:gd name="T39" fmla="*/ 224 h 229"/>
                <a:gd name="T40" fmla="*/ 26 w 28"/>
                <a:gd name="T41" fmla="*/ 225 h 229"/>
                <a:gd name="T42" fmla="*/ 25 w 28"/>
                <a:gd name="T43" fmla="*/ 226 h 229"/>
                <a:gd name="T44" fmla="*/ 24 w 28"/>
                <a:gd name="T45" fmla="*/ 228 h 229"/>
                <a:gd name="T46" fmla="*/ 24 w 28"/>
                <a:gd name="T47" fmla="*/ 228 h 229"/>
                <a:gd name="T48" fmla="*/ 22 w 28"/>
                <a:gd name="T49" fmla="*/ 229 h 229"/>
                <a:gd name="T50" fmla="*/ 20 w 28"/>
                <a:gd name="T51" fmla="*/ 229 h 229"/>
                <a:gd name="T52" fmla="*/ 17 w 28"/>
                <a:gd name="T53" fmla="*/ 229 h 229"/>
                <a:gd name="T54" fmla="*/ 13 w 28"/>
                <a:gd name="T55" fmla="*/ 228 h 229"/>
                <a:gd name="T56" fmla="*/ 0 w 28"/>
                <a:gd name="T57" fmla="*/ 228 h 229"/>
                <a:gd name="T58" fmla="*/ 0 w 28"/>
                <a:gd name="T59" fmla="*/ 217 h 229"/>
                <a:gd name="T60" fmla="*/ 14 w 28"/>
                <a:gd name="T61" fmla="*/ 219 h 229"/>
                <a:gd name="T62" fmla="*/ 14 w 28"/>
                <a:gd name="T63" fmla="*/ 219 h 229"/>
                <a:gd name="T64" fmla="*/ 16 w 28"/>
                <a:gd name="T65" fmla="*/ 219 h 229"/>
                <a:gd name="T66" fmla="*/ 16 w 28"/>
                <a:gd name="T67" fmla="*/ 203 h 229"/>
                <a:gd name="T68" fmla="*/ 16 w 28"/>
                <a:gd name="T69" fmla="*/ 202 h 229"/>
                <a:gd name="T70" fmla="*/ 16 w 28"/>
                <a:gd name="T71" fmla="*/ 200 h 229"/>
                <a:gd name="T72" fmla="*/ 16 w 28"/>
                <a:gd name="T73" fmla="*/ 198 h 229"/>
                <a:gd name="T74" fmla="*/ 16 w 28"/>
                <a:gd name="T75" fmla="*/ 194 h 229"/>
                <a:gd name="T76" fmla="*/ 16 w 28"/>
                <a:gd name="T77" fmla="*/ 191 h 229"/>
                <a:gd name="T78" fmla="*/ 16 w 28"/>
                <a:gd name="T79" fmla="*/ 190 h 229"/>
                <a:gd name="T80" fmla="*/ 14 w 28"/>
                <a:gd name="T81" fmla="*/ 173 h 229"/>
                <a:gd name="T82" fmla="*/ 14 w 28"/>
                <a:gd name="T83" fmla="*/ 152 h 229"/>
                <a:gd name="T84" fmla="*/ 14 w 28"/>
                <a:gd name="T85" fmla="*/ 127 h 229"/>
                <a:gd name="T86" fmla="*/ 14 w 28"/>
                <a:gd name="T87" fmla="*/ 102 h 229"/>
                <a:gd name="T88" fmla="*/ 14 w 28"/>
                <a:gd name="T89" fmla="*/ 76 h 229"/>
                <a:gd name="T90" fmla="*/ 16 w 28"/>
                <a:gd name="T91" fmla="*/ 52 h 229"/>
                <a:gd name="T92" fmla="*/ 16 w 28"/>
                <a:gd name="T93" fmla="*/ 31 h 229"/>
                <a:gd name="T94" fmla="*/ 16 w 28"/>
                <a:gd name="T95" fmla="*/ 14 h 229"/>
                <a:gd name="T96" fmla="*/ 16 w 28"/>
                <a:gd name="T97" fmla="*/ 4 h 229"/>
                <a:gd name="T98" fmla="*/ 16 w 28"/>
                <a:gd name="T99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" h="229">
                  <a:moveTo>
                    <a:pt x="16" y="0"/>
                  </a:moveTo>
                  <a:lnTo>
                    <a:pt x="16" y="0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26" y="14"/>
                  </a:lnTo>
                  <a:lnTo>
                    <a:pt x="25" y="31"/>
                  </a:lnTo>
                  <a:lnTo>
                    <a:pt x="25" y="52"/>
                  </a:lnTo>
                  <a:lnTo>
                    <a:pt x="25" y="77"/>
                  </a:lnTo>
                  <a:lnTo>
                    <a:pt x="25" y="102"/>
                  </a:lnTo>
                  <a:lnTo>
                    <a:pt x="25" y="127"/>
                  </a:lnTo>
                  <a:lnTo>
                    <a:pt x="25" y="152"/>
                  </a:lnTo>
                  <a:lnTo>
                    <a:pt x="25" y="173"/>
                  </a:lnTo>
                  <a:lnTo>
                    <a:pt x="25" y="190"/>
                  </a:lnTo>
                  <a:lnTo>
                    <a:pt x="25" y="191"/>
                  </a:lnTo>
                  <a:lnTo>
                    <a:pt x="25" y="195"/>
                  </a:lnTo>
                  <a:lnTo>
                    <a:pt x="25" y="199"/>
                  </a:lnTo>
                  <a:lnTo>
                    <a:pt x="25" y="203"/>
                  </a:lnTo>
                  <a:lnTo>
                    <a:pt x="26" y="221"/>
                  </a:lnTo>
                  <a:lnTo>
                    <a:pt x="26" y="221"/>
                  </a:lnTo>
                  <a:lnTo>
                    <a:pt x="28" y="224"/>
                  </a:lnTo>
                  <a:lnTo>
                    <a:pt x="26" y="225"/>
                  </a:lnTo>
                  <a:lnTo>
                    <a:pt x="25" y="226"/>
                  </a:lnTo>
                  <a:lnTo>
                    <a:pt x="24" y="228"/>
                  </a:lnTo>
                  <a:lnTo>
                    <a:pt x="24" y="228"/>
                  </a:lnTo>
                  <a:lnTo>
                    <a:pt x="22" y="229"/>
                  </a:lnTo>
                  <a:lnTo>
                    <a:pt x="20" y="229"/>
                  </a:lnTo>
                  <a:lnTo>
                    <a:pt x="17" y="229"/>
                  </a:lnTo>
                  <a:lnTo>
                    <a:pt x="13" y="228"/>
                  </a:lnTo>
                  <a:lnTo>
                    <a:pt x="0" y="228"/>
                  </a:lnTo>
                  <a:lnTo>
                    <a:pt x="0" y="217"/>
                  </a:lnTo>
                  <a:lnTo>
                    <a:pt x="14" y="219"/>
                  </a:lnTo>
                  <a:lnTo>
                    <a:pt x="14" y="219"/>
                  </a:lnTo>
                  <a:lnTo>
                    <a:pt x="16" y="219"/>
                  </a:lnTo>
                  <a:lnTo>
                    <a:pt x="16" y="203"/>
                  </a:lnTo>
                  <a:lnTo>
                    <a:pt x="16" y="202"/>
                  </a:lnTo>
                  <a:lnTo>
                    <a:pt x="16" y="200"/>
                  </a:lnTo>
                  <a:lnTo>
                    <a:pt x="16" y="198"/>
                  </a:lnTo>
                  <a:lnTo>
                    <a:pt x="16" y="194"/>
                  </a:lnTo>
                  <a:lnTo>
                    <a:pt x="16" y="191"/>
                  </a:lnTo>
                  <a:lnTo>
                    <a:pt x="16" y="190"/>
                  </a:lnTo>
                  <a:lnTo>
                    <a:pt x="14" y="173"/>
                  </a:lnTo>
                  <a:lnTo>
                    <a:pt x="14" y="152"/>
                  </a:lnTo>
                  <a:lnTo>
                    <a:pt x="14" y="127"/>
                  </a:lnTo>
                  <a:lnTo>
                    <a:pt x="14" y="102"/>
                  </a:lnTo>
                  <a:lnTo>
                    <a:pt x="14" y="76"/>
                  </a:lnTo>
                  <a:lnTo>
                    <a:pt x="16" y="52"/>
                  </a:lnTo>
                  <a:lnTo>
                    <a:pt x="16" y="31"/>
                  </a:lnTo>
                  <a:lnTo>
                    <a:pt x="16" y="14"/>
                  </a:lnTo>
                  <a:lnTo>
                    <a:pt x="16" y="4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5" name="Freeform 146"/>
            <p:cNvSpPr>
              <a:spLocks noEditPoints="1"/>
            </p:cNvSpPr>
            <p:nvPr/>
          </p:nvSpPr>
          <p:spPr bwMode="auto">
            <a:xfrm>
              <a:off x="7491413" y="2516188"/>
              <a:ext cx="288925" cy="269875"/>
            </a:xfrm>
            <a:custGeom>
              <a:avLst/>
              <a:gdLst>
                <a:gd name="T0" fmla="*/ 71 w 182"/>
                <a:gd name="T1" fmla="*/ 11 h 170"/>
                <a:gd name="T2" fmla="*/ 53 w 182"/>
                <a:gd name="T3" fmla="*/ 19 h 170"/>
                <a:gd name="T4" fmla="*/ 49 w 182"/>
                <a:gd name="T5" fmla="*/ 21 h 170"/>
                <a:gd name="T6" fmla="*/ 29 w 182"/>
                <a:gd name="T7" fmla="*/ 40 h 170"/>
                <a:gd name="T8" fmla="*/ 12 w 182"/>
                <a:gd name="T9" fmla="*/ 74 h 170"/>
                <a:gd name="T10" fmla="*/ 12 w 182"/>
                <a:gd name="T11" fmla="*/ 105 h 170"/>
                <a:gd name="T12" fmla="*/ 21 w 182"/>
                <a:gd name="T13" fmla="*/ 126 h 170"/>
                <a:gd name="T14" fmla="*/ 24 w 182"/>
                <a:gd name="T15" fmla="*/ 129 h 170"/>
                <a:gd name="T16" fmla="*/ 24 w 182"/>
                <a:gd name="T17" fmla="*/ 130 h 170"/>
                <a:gd name="T18" fmla="*/ 53 w 182"/>
                <a:gd name="T19" fmla="*/ 153 h 170"/>
                <a:gd name="T20" fmla="*/ 86 w 182"/>
                <a:gd name="T21" fmla="*/ 160 h 170"/>
                <a:gd name="T22" fmla="*/ 116 w 182"/>
                <a:gd name="T23" fmla="*/ 156 h 170"/>
                <a:gd name="T24" fmla="*/ 129 w 182"/>
                <a:gd name="T25" fmla="*/ 152 h 170"/>
                <a:gd name="T26" fmla="*/ 130 w 182"/>
                <a:gd name="T27" fmla="*/ 152 h 170"/>
                <a:gd name="T28" fmla="*/ 130 w 182"/>
                <a:gd name="T29" fmla="*/ 151 h 170"/>
                <a:gd name="T30" fmla="*/ 134 w 182"/>
                <a:gd name="T31" fmla="*/ 148 h 170"/>
                <a:gd name="T32" fmla="*/ 144 w 182"/>
                <a:gd name="T33" fmla="*/ 139 h 170"/>
                <a:gd name="T34" fmla="*/ 151 w 182"/>
                <a:gd name="T35" fmla="*/ 134 h 170"/>
                <a:gd name="T36" fmla="*/ 156 w 182"/>
                <a:gd name="T37" fmla="*/ 129 h 170"/>
                <a:gd name="T38" fmla="*/ 158 w 182"/>
                <a:gd name="T39" fmla="*/ 127 h 170"/>
                <a:gd name="T40" fmla="*/ 159 w 182"/>
                <a:gd name="T41" fmla="*/ 126 h 170"/>
                <a:gd name="T42" fmla="*/ 161 w 182"/>
                <a:gd name="T43" fmla="*/ 123 h 170"/>
                <a:gd name="T44" fmla="*/ 164 w 182"/>
                <a:gd name="T45" fmla="*/ 118 h 170"/>
                <a:gd name="T46" fmla="*/ 168 w 182"/>
                <a:gd name="T47" fmla="*/ 102 h 170"/>
                <a:gd name="T48" fmla="*/ 171 w 182"/>
                <a:gd name="T49" fmla="*/ 92 h 170"/>
                <a:gd name="T50" fmla="*/ 172 w 182"/>
                <a:gd name="T51" fmla="*/ 84 h 170"/>
                <a:gd name="T52" fmla="*/ 168 w 182"/>
                <a:gd name="T53" fmla="*/ 63 h 170"/>
                <a:gd name="T54" fmla="*/ 152 w 182"/>
                <a:gd name="T55" fmla="*/ 37 h 170"/>
                <a:gd name="T56" fmla="*/ 134 w 182"/>
                <a:gd name="T57" fmla="*/ 23 h 170"/>
                <a:gd name="T58" fmla="*/ 121 w 182"/>
                <a:gd name="T59" fmla="*/ 17 h 170"/>
                <a:gd name="T60" fmla="*/ 120 w 182"/>
                <a:gd name="T61" fmla="*/ 16 h 170"/>
                <a:gd name="T62" fmla="*/ 118 w 182"/>
                <a:gd name="T63" fmla="*/ 16 h 170"/>
                <a:gd name="T64" fmla="*/ 86 w 182"/>
                <a:gd name="T65" fmla="*/ 9 h 170"/>
                <a:gd name="T66" fmla="*/ 86 w 182"/>
                <a:gd name="T67" fmla="*/ 0 h 170"/>
                <a:gd name="T68" fmla="*/ 122 w 182"/>
                <a:gd name="T69" fmla="*/ 7 h 170"/>
                <a:gd name="T70" fmla="*/ 137 w 182"/>
                <a:gd name="T71" fmla="*/ 13 h 170"/>
                <a:gd name="T72" fmla="*/ 160 w 182"/>
                <a:gd name="T73" fmla="*/ 30 h 170"/>
                <a:gd name="T74" fmla="*/ 179 w 182"/>
                <a:gd name="T75" fmla="*/ 61 h 170"/>
                <a:gd name="T76" fmla="*/ 182 w 182"/>
                <a:gd name="T77" fmla="*/ 81 h 170"/>
                <a:gd name="T78" fmla="*/ 181 w 182"/>
                <a:gd name="T79" fmla="*/ 87 h 170"/>
                <a:gd name="T80" fmla="*/ 177 w 182"/>
                <a:gd name="T81" fmla="*/ 109 h 170"/>
                <a:gd name="T82" fmla="*/ 171 w 182"/>
                <a:gd name="T83" fmla="*/ 126 h 170"/>
                <a:gd name="T84" fmla="*/ 165 w 182"/>
                <a:gd name="T85" fmla="*/ 134 h 170"/>
                <a:gd name="T86" fmla="*/ 156 w 182"/>
                <a:gd name="T87" fmla="*/ 142 h 170"/>
                <a:gd name="T88" fmla="*/ 142 w 182"/>
                <a:gd name="T89" fmla="*/ 155 h 170"/>
                <a:gd name="T90" fmla="*/ 134 w 182"/>
                <a:gd name="T91" fmla="*/ 160 h 170"/>
                <a:gd name="T92" fmla="*/ 127 w 182"/>
                <a:gd name="T93" fmla="*/ 163 h 170"/>
                <a:gd name="T94" fmla="*/ 103 w 182"/>
                <a:gd name="T95" fmla="*/ 169 h 170"/>
                <a:gd name="T96" fmla="*/ 84 w 182"/>
                <a:gd name="T97" fmla="*/ 170 h 170"/>
                <a:gd name="T98" fmla="*/ 55 w 182"/>
                <a:gd name="T99" fmla="*/ 165 h 170"/>
                <a:gd name="T100" fmla="*/ 28 w 182"/>
                <a:gd name="T101" fmla="*/ 150 h 170"/>
                <a:gd name="T102" fmla="*/ 12 w 182"/>
                <a:gd name="T103" fmla="*/ 131 h 170"/>
                <a:gd name="T104" fmla="*/ 3 w 182"/>
                <a:gd name="T105" fmla="*/ 106 h 170"/>
                <a:gd name="T106" fmla="*/ 2 w 182"/>
                <a:gd name="T107" fmla="*/ 72 h 170"/>
                <a:gd name="T108" fmla="*/ 23 w 182"/>
                <a:gd name="T109" fmla="*/ 34 h 170"/>
                <a:gd name="T110" fmla="*/ 46 w 182"/>
                <a:gd name="T111" fmla="*/ 12 h 170"/>
                <a:gd name="T112" fmla="*/ 67 w 182"/>
                <a:gd name="T113" fmla="*/ 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2" h="170">
                  <a:moveTo>
                    <a:pt x="86" y="9"/>
                  </a:moveTo>
                  <a:lnTo>
                    <a:pt x="71" y="11"/>
                  </a:lnTo>
                  <a:lnTo>
                    <a:pt x="61" y="15"/>
                  </a:lnTo>
                  <a:lnTo>
                    <a:pt x="53" y="19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29" y="40"/>
                  </a:lnTo>
                  <a:lnTo>
                    <a:pt x="17" y="58"/>
                  </a:lnTo>
                  <a:lnTo>
                    <a:pt x="12" y="74"/>
                  </a:lnTo>
                  <a:lnTo>
                    <a:pt x="10" y="89"/>
                  </a:lnTo>
                  <a:lnTo>
                    <a:pt x="12" y="105"/>
                  </a:lnTo>
                  <a:lnTo>
                    <a:pt x="17" y="118"/>
                  </a:lnTo>
                  <a:lnTo>
                    <a:pt x="21" y="126"/>
                  </a:lnTo>
                  <a:lnTo>
                    <a:pt x="24" y="129"/>
                  </a:lnTo>
                  <a:lnTo>
                    <a:pt x="24" y="129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37" y="144"/>
                  </a:lnTo>
                  <a:lnTo>
                    <a:pt x="53" y="153"/>
                  </a:lnTo>
                  <a:lnTo>
                    <a:pt x="69" y="159"/>
                  </a:lnTo>
                  <a:lnTo>
                    <a:pt x="86" y="160"/>
                  </a:lnTo>
                  <a:lnTo>
                    <a:pt x="103" y="159"/>
                  </a:lnTo>
                  <a:lnTo>
                    <a:pt x="116" y="156"/>
                  </a:lnTo>
                  <a:lnTo>
                    <a:pt x="126" y="153"/>
                  </a:lnTo>
                  <a:lnTo>
                    <a:pt x="129" y="152"/>
                  </a:lnTo>
                  <a:lnTo>
                    <a:pt x="129" y="152"/>
                  </a:lnTo>
                  <a:lnTo>
                    <a:pt x="130" y="152"/>
                  </a:lnTo>
                  <a:lnTo>
                    <a:pt x="130" y="151"/>
                  </a:lnTo>
                  <a:lnTo>
                    <a:pt x="130" y="151"/>
                  </a:lnTo>
                  <a:lnTo>
                    <a:pt x="133" y="150"/>
                  </a:lnTo>
                  <a:lnTo>
                    <a:pt x="134" y="148"/>
                  </a:lnTo>
                  <a:lnTo>
                    <a:pt x="139" y="144"/>
                  </a:lnTo>
                  <a:lnTo>
                    <a:pt x="144" y="139"/>
                  </a:lnTo>
                  <a:lnTo>
                    <a:pt x="148" y="136"/>
                  </a:lnTo>
                  <a:lnTo>
                    <a:pt x="151" y="134"/>
                  </a:lnTo>
                  <a:lnTo>
                    <a:pt x="154" y="131"/>
                  </a:lnTo>
                  <a:lnTo>
                    <a:pt x="156" y="129"/>
                  </a:lnTo>
                  <a:lnTo>
                    <a:pt x="158" y="127"/>
                  </a:lnTo>
                  <a:lnTo>
                    <a:pt x="158" y="127"/>
                  </a:lnTo>
                  <a:lnTo>
                    <a:pt x="159" y="126"/>
                  </a:lnTo>
                  <a:lnTo>
                    <a:pt x="159" y="126"/>
                  </a:lnTo>
                  <a:lnTo>
                    <a:pt x="160" y="126"/>
                  </a:lnTo>
                  <a:lnTo>
                    <a:pt x="161" y="123"/>
                  </a:lnTo>
                  <a:lnTo>
                    <a:pt x="163" y="121"/>
                  </a:lnTo>
                  <a:lnTo>
                    <a:pt x="164" y="118"/>
                  </a:lnTo>
                  <a:lnTo>
                    <a:pt x="167" y="110"/>
                  </a:lnTo>
                  <a:lnTo>
                    <a:pt x="168" y="102"/>
                  </a:lnTo>
                  <a:lnTo>
                    <a:pt x="169" y="97"/>
                  </a:lnTo>
                  <a:lnTo>
                    <a:pt x="171" y="92"/>
                  </a:lnTo>
                  <a:lnTo>
                    <a:pt x="172" y="88"/>
                  </a:lnTo>
                  <a:lnTo>
                    <a:pt x="172" y="84"/>
                  </a:lnTo>
                  <a:lnTo>
                    <a:pt x="172" y="81"/>
                  </a:lnTo>
                  <a:lnTo>
                    <a:pt x="168" y="63"/>
                  </a:lnTo>
                  <a:lnTo>
                    <a:pt x="161" y="49"/>
                  </a:lnTo>
                  <a:lnTo>
                    <a:pt x="152" y="37"/>
                  </a:lnTo>
                  <a:lnTo>
                    <a:pt x="143" y="29"/>
                  </a:lnTo>
                  <a:lnTo>
                    <a:pt x="134" y="23"/>
                  </a:lnTo>
                  <a:lnTo>
                    <a:pt x="126" y="19"/>
                  </a:lnTo>
                  <a:lnTo>
                    <a:pt x="121" y="17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01" y="11"/>
                  </a:lnTo>
                  <a:lnTo>
                    <a:pt x="86" y="9"/>
                  </a:lnTo>
                  <a:lnTo>
                    <a:pt x="86" y="9"/>
                  </a:lnTo>
                  <a:close/>
                  <a:moveTo>
                    <a:pt x="86" y="0"/>
                  </a:moveTo>
                  <a:lnTo>
                    <a:pt x="103" y="2"/>
                  </a:lnTo>
                  <a:lnTo>
                    <a:pt x="122" y="7"/>
                  </a:lnTo>
                  <a:lnTo>
                    <a:pt x="127" y="8"/>
                  </a:lnTo>
                  <a:lnTo>
                    <a:pt x="137" y="13"/>
                  </a:lnTo>
                  <a:lnTo>
                    <a:pt x="150" y="21"/>
                  </a:lnTo>
                  <a:lnTo>
                    <a:pt x="160" y="30"/>
                  </a:lnTo>
                  <a:lnTo>
                    <a:pt x="171" y="44"/>
                  </a:lnTo>
                  <a:lnTo>
                    <a:pt x="179" y="61"/>
                  </a:lnTo>
                  <a:lnTo>
                    <a:pt x="182" y="81"/>
                  </a:lnTo>
                  <a:lnTo>
                    <a:pt x="182" y="81"/>
                  </a:lnTo>
                  <a:lnTo>
                    <a:pt x="182" y="83"/>
                  </a:lnTo>
                  <a:lnTo>
                    <a:pt x="181" y="87"/>
                  </a:lnTo>
                  <a:lnTo>
                    <a:pt x="180" y="96"/>
                  </a:lnTo>
                  <a:lnTo>
                    <a:pt x="177" y="109"/>
                  </a:lnTo>
                  <a:lnTo>
                    <a:pt x="173" y="122"/>
                  </a:lnTo>
                  <a:lnTo>
                    <a:pt x="171" y="126"/>
                  </a:lnTo>
                  <a:lnTo>
                    <a:pt x="168" y="131"/>
                  </a:lnTo>
                  <a:lnTo>
                    <a:pt x="165" y="134"/>
                  </a:lnTo>
                  <a:lnTo>
                    <a:pt x="161" y="136"/>
                  </a:lnTo>
                  <a:lnTo>
                    <a:pt x="156" y="142"/>
                  </a:lnTo>
                  <a:lnTo>
                    <a:pt x="150" y="148"/>
                  </a:lnTo>
                  <a:lnTo>
                    <a:pt x="142" y="155"/>
                  </a:lnTo>
                  <a:lnTo>
                    <a:pt x="137" y="159"/>
                  </a:lnTo>
                  <a:lnTo>
                    <a:pt x="134" y="160"/>
                  </a:lnTo>
                  <a:lnTo>
                    <a:pt x="133" y="161"/>
                  </a:lnTo>
                  <a:lnTo>
                    <a:pt x="127" y="163"/>
                  </a:lnTo>
                  <a:lnTo>
                    <a:pt x="117" y="165"/>
                  </a:lnTo>
                  <a:lnTo>
                    <a:pt x="103" y="169"/>
                  </a:lnTo>
                  <a:lnTo>
                    <a:pt x="86" y="170"/>
                  </a:lnTo>
                  <a:lnTo>
                    <a:pt x="84" y="170"/>
                  </a:lnTo>
                  <a:lnTo>
                    <a:pt x="71" y="169"/>
                  </a:lnTo>
                  <a:lnTo>
                    <a:pt x="55" y="165"/>
                  </a:lnTo>
                  <a:lnTo>
                    <a:pt x="41" y="159"/>
                  </a:lnTo>
                  <a:lnTo>
                    <a:pt x="28" y="150"/>
                  </a:lnTo>
                  <a:lnTo>
                    <a:pt x="16" y="135"/>
                  </a:lnTo>
                  <a:lnTo>
                    <a:pt x="12" y="131"/>
                  </a:lnTo>
                  <a:lnTo>
                    <a:pt x="7" y="121"/>
                  </a:lnTo>
                  <a:lnTo>
                    <a:pt x="3" y="106"/>
                  </a:lnTo>
                  <a:lnTo>
                    <a:pt x="0" y="89"/>
                  </a:lnTo>
                  <a:lnTo>
                    <a:pt x="2" y="72"/>
                  </a:lnTo>
                  <a:lnTo>
                    <a:pt x="10" y="54"/>
                  </a:lnTo>
                  <a:lnTo>
                    <a:pt x="23" y="34"/>
                  </a:lnTo>
                  <a:lnTo>
                    <a:pt x="42" y="13"/>
                  </a:lnTo>
                  <a:lnTo>
                    <a:pt x="46" y="12"/>
                  </a:lnTo>
                  <a:lnTo>
                    <a:pt x="54" y="7"/>
                  </a:lnTo>
                  <a:lnTo>
                    <a:pt x="67" y="2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6" name="Freeform 147"/>
            <p:cNvSpPr/>
            <p:nvPr/>
          </p:nvSpPr>
          <p:spPr bwMode="auto">
            <a:xfrm>
              <a:off x="7610475" y="2525713"/>
              <a:ext cx="120650" cy="53975"/>
            </a:xfrm>
            <a:custGeom>
              <a:avLst/>
              <a:gdLst>
                <a:gd name="T0" fmla="*/ 9 w 76"/>
                <a:gd name="T1" fmla="*/ 0 h 34"/>
                <a:gd name="T2" fmla="*/ 9 w 76"/>
                <a:gd name="T3" fmla="*/ 1 h 34"/>
                <a:gd name="T4" fmla="*/ 11 w 76"/>
                <a:gd name="T5" fmla="*/ 2 h 34"/>
                <a:gd name="T6" fmla="*/ 12 w 76"/>
                <a:gd name="T7" fmla="*/ 5 h 34"/>
                <a:gd name="T8" fmla="*/ 14 w 76"/>
                <a:gd name="T9" fmla="*/ 6 h 34"/>
                <a:gd name="T10" fmla="*/ 16 w 76"/>
                <a:gd name="T11" fmla="*/ 9 h 34"/>
                <a:gd name="T12" fmla="*/ 17 w 76"/>
                <a:gd name="T13" fmla="*/ 10 h 34"/>
                <a:gd name="T14" fmla="*/ 18 w 76"/>
                <a:gd name="T15" fmla="*/ 10 h 34"/>
                <a:gd name="T16" fmla="*/ 18 w 76"/>
                <a:gd name="T17" fmla="*/ 10 h 34"/>
                <a:gd name="T18" fmla="*/ 18 w 76"/>
                <a:gd name="T19" fmla="*/ 11 h 34"/>
                <a:gd name="T20" fmla="*/ 21 w 76"/>
                <a:gd name="T21" fmla="*/ 14 h 34"/>
                <a:gd name="T22" fmla="*/ 24 w 76"/>
                <a:gd name="T23" fmla="*/ 17 h 34"/>
                <a:gd name="T24" fmla="*/ 25 w 76"/>
                <a:gd name="T25" fmla="*/ 14 h 34"/>
                <a:gd name="T26" fmla="*/ 26 w 76"/>
                <a:gd name="T27" fmla="*/ 11 h 34"/>
                <a:gd name="T28" fmla="*/ 29 w 76"/>
                <a:gd name="T29" fmla="*/ 10 h 34"/>
                <a:gd name="T30" fmla="*/ 30 w 76"/>
                <a:gd name="T31" fmla="*/ 10 h 34"/>
                <a:gd name="T32" fmla="*/ 33 w 76"/>
                <a:gd name="T33" fmla="*/ 10 h 34"/>
                <a:gd name="T34" fmla="*/ 35 w 76"/>
                <a:gd name="T35" fmla="*/ 11 h 34"/>
                <a:gd name="T36" fmla="*/ 37 w 76"/>
                <a:gd name="T37" fmla="*/ 13 h 34"/>
                <a:gd name="T38" fmla="*/ 37 w 76"/>
                <a:gd name="T39" fmla="*/ 13 h 34"/>
                <a:gd name="T40" fmla="*/ 46 w 76"/>
                <a:gd name="T41" fmla="*/ 19 h 34"/>
                <a:gd name="T42" fmla="*/ 46 w 76"/>
                <a:gd name="T43" fmla="*/ 19 h 34"/>
                <a:gd name="T44" fmla="*/ 50 w 76"/>
                <a:gd name="T45" fmla="*/ 22 h 34"/>
                <a:gd name="T46" fmla="*/ 54 w 76"/>
                <a:gd name="T47" fmla="*/ 22 h 34"/>
                <a:gd name="T48" fmla="*/ 58 w 76"/>
                <a:gd name="T49" fmla="*/ 22 h 34"/>
                <a:gd name="T50" fmla="*/ 63 w 76"/>
                <a:gd name="T51" fmla="*/ 20 h 34"/>
                <a:gd name="T52" fmla="*/ 67 w 76"/>
                <a:gd name="T53" fmla="*/ 19 h 34"/>
                <a:gd name="T54" fmla="*/ 69 w 76"/>
                <a:gd name="T55" fmla="*/ 18 h 34"/>
                <a:gd name="T56" fmla="*/ 71 w 76"/>
                <a:gd name="T57" fmla="*/ 17 h 34"/>
                <a:gd name="T58" fmla="*/ 71 w 76"/>
                <a:gd name="T59" fmla="*/ 17 h 34"/>
                <a:gd name="T60" fmla="*/ 76 w 76"/>
                <a:gd name="T61" fmla="*/ 26 h 34"/>
                <a:gd name="T62" fmla="*/ 73 w 76"/>
                <a:gd name="T63" fmla="*/ 27 h 34"/>
                <a:gd name="T64" fmla="*/ 69 w 76"/>
                <a:gd name="T65" fmla="*/ 28 h 34"/>
                <a:gd name="T66" fmla="*/ 62 w 76"/>
                <a:gd name="T67" fmla="*/ 31 h 34"/>
                <a:gd name="T68" fmla="*/ 54 w 76"/>
                <a:gd name="T69" fmla="*/ 32 h 34"/>
                <a:gd name="T70" fmla="*/ 49 w 76"/>
                <a:gd name="T71" fmla="*/ 32 h 34"/>
                <a:gd name="T72" fmla="*/ 43 w 76"/>
                <a:gd name="T73" fmla="*/ 30 h 34"/>
                <a:gd name="T74" fmla="*/ 39 w 76"/>
                <a:gd name="T75" fmla="*/ 27 h 34"/>
                <a:gd name="T76" fmla="*/ 33 w 76"/>
                <a:gd name="T77" fmla="*/ 22 h 34"/>
                <a:gd name="T78" fmla="*/ 34 w 76"/>
                <a:gd name="T79" fmla="*/ 27 h 34"/>
                <a:gd name="T80" fmla="*/ 34 w 76"/>
                <a:gd name="T81" fmla="*/ 28 h 34"/>
                <a:gd name="T82" fmla="*/ 34 w 76"/>
                <a:gd name="T83" fmla="*/ 30 h 34"/>
                <a:gd name="T84" fmla="*/ 33 w 76"/>
                <a:gd name="T85" fmla="*/ 32 h 34"/>
                <a:gd name="T86" fmla="*/ 31 w 76"/>
                <a:gd name="T87" fmla="*/ 34 h 34"/>
                <a:gd name="T88" fmla="*/ 29 w 76"/>
                <a:gd name="T89" fmla="*/ 34 h 34"/>
                <a:gd name="T90" fmla="*/ 29 w 76"/>
                <a:gd name="T91" fmla="*/ 34 h 34"/>
                <a:gd name="T92" fmla="*/ 28 w 76"/>
                <a:gd name="T93" fmla="*/ 34 h 34"/>
                <a:gd name="T94" fmla="*/ 28 w 76"/>
                <a:gd name="T95" fmla="*/ 34 h 34"/>
                <a:gd name="T96" fmla="*/ 26 w 76"/>
                <a:gd name="T97" fmla="*/ 32 h 34"/>
                <a:gd name="T98" fmla="*/ 25 w 76"/>
                <a:gd name="T99" fmla="*/ 32 h 34"/>
                <a:gd name="T100" fmla="*/ 25 w 76"/>
                <a:gd name="T101" fmla="*/ 31 h 34"/>
                <a:gd name="T102" fmla="*/ 22 w 76"/>
                <a:gd name="T103" fmla="*/ 30 h 34"/>
                <a:gd name="T104" fmla="*/ 21 w 76"/>
                <a:gd name="T105" fmla="*/ 27 h 34"/>
                <a:gd name="T106" fmla="*/ 18 w 76"/>
                <a:gd name="T107" fmla="*/ 24 h 34"/>
                <a:gd name="T108" fmla="*/ 16 w 76"/>
                <a:gd name="T109" fmla="*/ 22 h 34"/>
                <a:gd name="T110" fmla="*/ 12 w 76"/>
                <a:gd name="T111" fmla="*/ 18 h 34"/>
                <a:gd name="T112" fmla="*/ 9 w 76"/>
                <a:gd name="T113" fmla="*/ 15 h 34"/>
                <a:gd name="T114" fmla="*/ 8 w 76"/>
                <a:gd name="T115" fmla="*/ 14 h 34"/>
                <a:gd name="T116" fmla="*/ 4 w 76"/>
                <a:gd name="T117" fmla="*/ 10 h 34"/>
                <a:gd name="T118" fmla="*/ 1 w 76"/>
                <a:gd name="T119" fmla="*/ 6 h 34"/>
                <a:gd name="T120" fmla="*/ 0 w 76"/>
                <a:gd name="T121" fmla="*/ 2 h 34"/>
                <a:gd name="T122" fmla="*/ 9 w 76"/>
                <a:gd name="T12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" h="34">
                  <a:moveTo>
                    <a:pt x="9" y="0"/>
                  </a:moveTo>
                  <a:lnTo>
                    <a:pt x="9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4" y="6"/>
                  </a:lnTo>
                  <a:lnTo>
                    <a:pt x="16" y="9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21" y="14"/>
                  </a:lnTo>
                  <a:lnTo>
                    <a:pt x="24" y="17"/>
                  </a:lnTo>
                  <a:lnTo>
                    <a:pt x="25" y="14"/>
                  </a:lnTo>
                  <a:lnTo>
                    <a:pt x="26" y="11"/>
                  </a:lnTo>
                  <a:lnTo>
                    <a:pt x="29" y="10"/>
                  </a:lnTo>
                  <a:lnTo>
                    <a:pt x="30" y="10"/>
                  </a:lnTo>
                  <a:lnTo>
                    <a:pt x="33" y="10"/>
                  </a:lnTo>
                  <a:lnTo>
                    <a:pt x="35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50" y="22"/>
                  </a:lnTo>
                  <a:lnTo>
                    <a:pt x="54" y="22"/>
                  </a:lnTo>
                  <a:lnTo>
                    <a:pt x="58" y="22"/>
                  </a:lnTo>
                  <a:lnTo>
                    <a:pt x="63" y="20"/>
                  </a:lnTo>
                  <a:lnTo>
                    <a:pt x="67" y="19"/>
                  </a:lnTo>
                  <a:lnTo>
                    <a:pt x="69" y="18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6" y="26"/>
                  </a:lnTo>
                  <a:lnTo>
                    <a:pt x="73" y="27"/>
                  </a:lnTo>
                  <a:lnTo>
                    <a:pt x="69" y="28"/>
                  </a:lnTo>
                  <a:lnTo>
                    <a:pt x="62" y="31"/>
                  </a:lnTo>
                  <a:lnTo>
                    <a:pt x="54" y="32"/>
                  </a:lnTo>
                  <a:lnTo>
                    <a:pt x="49" y="32"/>
                  </a:lnTo>
                  <a:lnTo>
                    <a:pt x="43" y="30"/>
                  </a:lnTo>
                  <a:lnTo>
                    <a:pt x="39" y="27"/>
                  </a:lnTo>
                  <a:lnTo>
                    <a:pt x="33" y="22"/>
                  </a:lnTo>
                  <a:lnTo>
                    <a:pt x="34" y="27"/>
                  </a:lnTo>
                  <a:lnTo>
                    <a:pt x="34" y="28"/>
                  </a:lnTo>
                  <a:lnTo>
                    <a:pt x="34" y="30"/>
                  </a:lnTo>
                  <a:lnTo>
                    <a:pt x="33" y="32"/>
                  </a:lnTo>
                  <a:lnTo>
                    <a:pt x="31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2"/>
                  </a:lnTo>
                  <a:lnTo>
                    <a:pt x="25" y="32"/>
                  </a:lnTo>
                  <a:lnTo>
                    <a:pt x="25" y="31"/>
                  </a:lnTo>
                  <a:lnTo>
                    <a:pt x="22" y="30"/>
                  </a:lnTo>
                  <a:lnTo>
                    <a:pt x="21" y="27"/>
                  </a:lnTo>
                  <a:lnTo>
                    <a:pt x="18" y="24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9" y="15"/>
                  </a:lnTo>
                  <a:lnTo>
                    <a:pt x="8" y="14"/>
                  </a:lnTo>
                  <a:lnTo>
                    <a:pt x="4" y="10"/>
                  </a:lnTo>
                  <a:lnTo>
                    <a:pt x="1" y="6"/>
                  </a:lnTo>
                  <a:lnTo>
                    <a:pt x="0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7" name="Freeform 148"/>
            <p:cNvSpPr/>
            <p:nvPr/>
          </p:nvSpPr>
          <p:spPr bwMode="auto">
            <a:xfrm>
              <a:off x="7477125" y="2455863"/>
              <a:ext cx="139700" cy="73025"/>
            </a:xfrm>
            <a:custGeom>
              <a:avLst/>
              <a:gdLst>
                <a:gd name="T0" fmla="*/ 9 w 88"/>
                <a:gd name="T1" fmla="*/ 0 h 46"/>
                <a:gd name="T2" fmla="*/ 11 w 88"/>
                <a:gd name="T3" fmla="*/ 3 h 46"/>
                <a:gd name="T4" fmla="*/ 12 w 88"/>
                <a:gd name="T5" fmla="*/ 7 h 46"/>
                <a:gd name="T6" fmla="*/ 15 w 88"/>
                <a:gd name="T7" fmla="*/ 11 h 46"/>
                <a:gd name="T8" fmla="*/ 19 w 88"/>
                <a:gd name="T9" fmla="*/ 15 h 46"/>
                <a:gd name="T10" fmla="*/ 24 w 88"/>
                <a:gd name="T11" fmla="*/ 19 h 46"/>
                <a:gd name="T12" fmla="*/ 28 w 88"/>
                <a:gd name="T13" fmla="*/ 21 h 46"/>
                <a:gd name="T14" fmla="*/ 32 w 88"/>
                <a:gd name="T15" fmla="*/ 24 h 46"/>
                <a:gd name="T16" fmla="*/ 36 w 88"/>
                <a:gd name="T17" fmla="*/ 25 h 46"/>
                <a:gd name="T18" fmla="*/ 38 w 88"/>
                <a:gd name="T19" fmla="*/ 27 h 46"/>
                <a:gd name="T20" fmla="*/ 40 w 88"/>
                <a:gd name="T21" fmla="*/ 28 h 46"/>
                <a:gd name="T22" fmla="*/ 41 w 88"/>
                <a:gd name="T23" fmla="*/ 28 h 46"/>
                <a:gd name="T24" fmla="*/ 45 w 88"/>
                <a:gd name="T25" fmla="*/ 29 h 46"/>
                <a:gd name="T26" fmla="*/ 49 w 88"/>
                <a:gd name="T27" fmla="*/ 30 h 46"/>
                <a:gd name="T28" fmla="*/ 50 w 88"/>
                <a:gd name="T29" fmla="*/ 28 h 46"/>
                <a:gd name="T30" fmla="*/ 50 w 88"/>
                <a:gd name="T31" fmla="*/ 27 h 46"/>
                <a:gd name="T32" fmla="*/ 50 w 88"/>
                <a:gd name="T33" fmla="*/ 25 h 46"/>
                <a:gd name="T34" fmla="*/ 51 w 88"/>
                <a:gd name="T35" fmla="*/ 25 h 46"/>
                <a:gd name="T36" fmla="*/ 51 w 88"/>
                <a:gd name="T37" fmla="*/ 24 h 46"/>
                <a:gd name="T38" fmla="*/ 54 w 88"/>
                <a:gd name="T39" fmla="*/ 23 h 46"/>
                <a:gd name="T40" fmla="*/ 55 w 88"/>
                <a:gd name="T41" fmla="*/ 21 h 46"/>
                <a:gd name="T42" fmla="*/ 58 w 88"/>
                <a:gd name="T43" fmla="*/ 20 h 46"/>
                <a:gd name="T44" fmla="*/ 62 w 88"/>
                <a:gd name="T45" fmla="*/ 20 h 46"/>
                <a:gd name="T46" fmla="*/ 63 w 88"/>
                <a:gd name="T47" fmla="*/ 20 h 46"/>
                <a:gd name="T48" fmla="*/ 66 w 88"/>
                <a:gd name="T49" fmla="*/ 21 h 46"/>
                <a:gd name="T50" fmla="*/ 67 w 88"/>
                <a:gd name="T51" fmla="*/ 23 h 46"/>
                <a:gd name="T52" fmla="*/ 70 w 88"/>
                <a:gd name="T53" fmla="*/ 25 h 46"/>
                <a:gd name="T54" fmla="*/ 71 w 88"/>
                <a:gd name="T55" fmla="*/ 29 h 46"/>
                <a:gd name="T56" fmla="*/ 71 w 88"/>
                <a:gd name="T57" fmla="*/ 30 h 46"/>
                <a:gd name="T58" fmla="*/ 71 w 88"/>
                <a:gd name="T59" fmla="*/ 32 h 46"/>
                <a:gd name="T60" fmla="*/ 70 w 88"/>
                <a:gd name="T61" fmla="*/ 33 h 46"/>
                <a:gd name="T62" fmla="*/ 68 w 88"/>
                <a:gd name="T63" fmla="*/ 36 h 46"/>
                <a:gd name="T64" fmla="*/ 75 w 88"/>
                <a:gd name="T65" fmla="*/ 36 h 46"/>
                <a:gd name="T66" fmla="*/ 81 w 88"/>
                <a:gd name="T67" fmla="*/ 36 h 46"/>
                <a:gd name="T68" fmla="*/ 84 w 88"/>
                <a:gd name="T69" fmla="*/ 36 h 46"/>
                <a:gd name="T70" fmla="*/ 87 w 88"/>
                <a:gd name="T71" fmla="*/ 36 h 46"/>
                <a:gd name="T72" fmla="*/ 87 w 88"/>
                <a:gd name="T73" fmla="*/ 36 h 46"/>
                <a:gd name="T74" fmla="*/ 87 w 88"/>
                <a:gd name="T75" fmla="*/ 36 h 46"/>
                <a:gd name="T76" fmla="*/ 88 w 88"/>
                <a:gd name="T77" fmla="*/ 46 h 46"/>
                <a:gd name="T78" fmla="*/ 87 w 88"/>
                <a:gd name="T79" fmla="*/ 46 h 46"/>
                <a:gd name="T80" fmla="*/ 84 w 88"/>
                <a:gd name="T81" fmla="*/ 46 h 46"/>
                <a:gd name="T82" fmla="*/ 81 w 88"/>
                <a:gd name="T83" fmla="*/ 46 h 46"/>
                <a:gd name="T84" fmla="*/ 74 w 88"/>
                <a:gd name="T85" fmla="*/ 46 h 46"/>
                <a:gd name="T86" fmla="*/ 63 w 88"/>
                <a:gd name="T87" fmla="*/ 45 h 46"/>
                <a:gd name="T88" fmla="*/ 55 w 88"/>
                <a:gd name="T89" fmla="*/ 41 h 46"/>
                <a:gd name="T90" fmla="*/ 54 w 88"/>
                <a:gd name="T91" fmla="*/ 41 h 46"/>
                <a:gd name="T92" fmla="*/ 49 w 88"/>
                <a:gd name="T93" fmla="*/ 41 h 46"/>
                <a:gd name="T94" fmla="*/ 43 w 88"/>
                <a:gd name="T95" fmla="*/ 40 h 46"/>
                <a:gd name="T96" fmla="*/ 37 w 88"/>
                <a:gd name="T97" fmla="*/ 37 h 46"/>
                <a:gd name="T98" fmla="*/ 36 w 88"/>
                <a:gd name="T99" fmla="*/ 37 h 46"/>
                <a:gd name="T100" fmla="*/ 34 w 88"/>
                <a:gd name="T101" fmla="*/ 36 h 46"/>
                <a:gd name="T102" fmla="*/ 32 w 88"/>
                <a:gd name="T103" fmla="*/ 34 h 46"/>
                <a:gd name="T104" fmla="*/ 28 w 88"/>
                <a:gd name="T105" fmla="*/ 33 h 46"/>
                <a:gd name="T106" fmla="*/ 24 w 88"/>
                <a:gd name="T107" fmla="*/ 30 h 46"/>
                <a:gd name="T108" fmla="*/ 19 w 88"/>
                <a:gd name="T109" fmla="*/ 28 h 46"/>
                <a:gd name="T110" fmla="*/ 11 w 88"/>
                <a:gd name="T111" fmla="*/ 20 h 46"/>
                <a:gd name="T112" fmla="*/ 3 w 88"/>
                <a:gd name="T113" fmla="*/ 11 h 46"/>
                <a:gd name="T114" fmla="*/ 0 w 88"/>
                <a:gd name="T115" fmla="*/ 0 h 46"/>
                <a:gd name="T116" fmla="*/ 9 w 88"/>
                <a:gd name="T1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" h="46">
                  <a:moveTo>
                    <a:pt x="9" y="0"/>
                  </a:moveTo>
                  <a:lnTo>
                    <a:pt x="11" y="3"/>
                  </a:lnTo>
                  <a:lnTo>
                    <a:pt x="12" y="7"/>
                  </a:lnTo>
                  <a:lnTo>
                    <a:pt x="15" y="11"/>
                  </a:lnTo>
                  <a:lnTo>
                    <a:pt x="19" y="15"/>
                  </a:lnTo>
                  <a:lnTo>
                    <a:pt x="24" y="19"/>
                  </a:lnTo>
                  <a:lnTo>
                    <a:pt x="28" y="21"/>
                  </a:lnTo>
                  <a:lnTo>
                    <a:pt x="32" y="24"/>
                  </a:lnTo>
                  <a:lnTo>
                    <a:pt x="36" y="25"/>
                  </a:lnTo>
                  <a:lnTo>
                    <a:pt x="38" y="27"/>
                  </a:lnTo>
                  <a:lnTo>
                    <a:pt x="40" y="28"/>
                  </a:lnTo>
                  <a:lnTo>
                    <a:pt x="41" y="28"/>
                  </a:lnTo>
                  <a:lnTo>
                    <a:pt x="45" y="29"/>
                  </a:lnTo>
                  <a:lnTo>
                    <a:pt x="49" y="30"/>
                  </a:lnTo>
                  <a:lnTo>
                    <a:pt x="50" y="28"/>
                  </a:lnTo>
                  <a:lnTo>
                    <a:pt x="50" y="27"/>
                  </a:lnTo>
                  <a:lnTo>
                    <a:pt x="50" y="25"/>
                  </a:lnTo>
                  <a:lnTo>
                    <a:pt x="51" y="25"/>
                  </a:lnTo>
                  <a:lnTo>
                    <a:pt x="51" y="24"/>
                  </a:lnTo>
                  <a:lnTo>
                    <a:pt x="54" y="23"/>
                  </a:lnTo>
                  <a:lnTo>
                    <a:pt x="55" y="21"/>
                  </a:lnTo>
                  <a:lnTo>
                    <a:pt x="58" y="20"/>
                  </a:lnTo>
                  <a:lnTo>
                    <a:pt x="62" y="20"/>
                  </a:lnTo>
                  <a:lnTo>
                    <a:pt x="63" y="20"/>
                  </a:lnTo>
                  <a:lnTo>
                    <a:pt x="66" y="21"/>
                  </a:lnTo>
                  <a:lnTo>
                    <a:pt x="67" y="23"/>
                  </a:lnTo>
                  <a:lnTo>
                    <a:pt x="70" y="25"/>
                  </a:lnTo>
                  <a:lnTo>
                    <a:pt x="71" y="29"/>
                  </a:lnTo>
                  <a:lnTo>
                    <a:pt x="71" y="30"/>
                  </a:lnTo>
                  <a:lnTo>
                    <a:pt x="71" y="32"/>
                  </a:lnTo>
                  <a:lnTo>
                    <a:pt x="70" y="33"/>
                  </a:lnTo>
                  <a:lnTo>
                    <a:pt x="68" y="36"/>
                  </a:lnTo>
                  <a:lnTo>
                    <a:pt x="75" y="36"/>
                  </a:lnTo>
                  <a:lnTo>
                    <a:pt x="81" y="36"/>
                  </a:lnTo>
                  <a:lnTo>
                    <a:pt x="84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8" y="46"/>
                  </a:lnTo>
                  <a:lnTo>
                    <a:pt x="87" y="46"/>
                  </a:lnTo>
                  <a:lnTo>
                    <a:pt x="84" y="46"/>
                  </a:lnTo>
                  <a:lnTo>
                    <a:pt x="81" y="46"/>
                  </a:lnTo>
                  <a:lnTo>
                    <a:pt x="74" y="46"/>
                  </a:lnTo>
                  <a:lnTo>
                    <a:pt x="63" y="45"/>
                  </a:lnTo>
                  <a:lnTo>
                    <a:pt x="55" y="41"/>
                  </a:lnTo>
                  <a:lnTo>
                    <a:pt x="54" y="41"/>
                  </a:lnTo>
                  <a:lnTo>
                    <a:pt x="49" y="41"/>
                  </a:lnTo>
                  <a:lnTo>
                    <a:pt x="43" y="40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4" y="36"/>
                  </a:lnTo>
                  <a:lnTo>
                    <a:pt x="32" y="34"/>
                  </a:lnTo>
                  <a:lnTo>
                    <a:pt x="28" y="33"/>
                  </a:lnTo>
                  <a:lnTo>
                    <a:pt x="24" y="30"/>
                  </a:lnTo>
                  <a:lnTo>
                    <a:pt x="19" y="28"/>
                  </a:lnTo>
                  <a:lnTo>
                    <a:pt x="11" y="20"/>
                  </a:lnTo>
                  <a:lnTo>
                    <a:pt x="3" y="11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8" name="Freeform 149"/>
            <p:cNvSpPr/>
            <p:nvPr/>
          </p:nvSpPr>
          <p:spPr bwMode="auto">
            <a:xfrm>
              <a:off x="7556500" y="2644775"/>
              <a:ext cx="149225" cy="63500"/>
            </a:xfrm>
            <a:custGeom>
              <a:avLst/>
              <a:gdLst>
                <a:gd name="T0" fmla="*/ 86 w 94"/>
                <a:gd name="T1" fmla="*/ 0 h 40"/>
                <a:gd name="T2" fmla="*/ 94 w 94"/>
                <a:gd name="T3" fmla="*/ 6 h 40"/>
                <a:gd name="T4" fmla="*/ 81 w 94"/>
                <a:gd name="T5" fmla="*/ 21 h 40"/>
                <a:gd name="T6" fmla="*/ 68 w 94"/>
                <a:gd name="T7" fmla="*/ 32 h 40"/>
                <a:gd name="T8" fmla="*/ 55 w 94"/>
                <a:gd name="T9" fmla="*/ 38 h 40"/>
                <a:gd name="T10" fmla="*/ 42 w 94"/>
                <a:gd name="T11" fmla="*/ 40 h 40"/>
                <a:gd name="T12" fmla="*/ 42 w 94"/>
                <a:gd name="T13" fmla="*/ 40 h 40"/>
                <a:gd name="T14" fmla="*/ 28 w 94"/>
                <a:gd name="T15" fmla="*/ 38 h 40"/>
                <a:gd name="T16" fmla="*/ 16 w 94"/>
                <a:gd name="T17" fmla="*/ 33 h 40"/>
                <a:gd name="T18" fmla="*/ 8 w 94"/>
                <a:gd name="T19" fmla="*/ 28 h 40"/>
                <a:gd name="T20" fmla="*/ 1 w 94"/>
                <a:gd name="T21" fmla="*/ 24 h 40"/>
                <a:gd name="T22" fmla="*/ 0 w 94"/>
                <a:gd name="T23" fmla="*/ 21 h 40"/>
                <a:gd name="T24" fmla="*/ 0 w 94"/>
                <a:gd name="T25" fmla="*/ 21 h 40"/>
                <a:gd name="T26" fmla="*/ 7 w 94"/>
                <a:gd name="T27" fmla="*/ 15 h 40"/>
                <a:gd name="T28" fmla="*/ 7 w 94"/>
                <a:gd name="T29" fmla="*/ 16 h 40"/>
                <a:gd name="T30" fmla="*/ 9 w 94"/>
                <a:gd name="T31" fmla="*/ 17 h 40"/>
                <a:gd name="T32" fmla="*/ 12 w 94"/>
                <a:gd name="T33" fmla="*/ 20 h 40"/>
                <a:gd name="T34" fmla="*/ 17 w 94"/>
                <a:gd name="T35" fmla="*/ 23 h 40"/>
                <a:gd name="T36" fmla="*/ 28 w 94"/>
                <a:gd name="T37" fmla="*/ 28 h 40"/>
                <a:gd name="T38" fmla="*/ 42 w 94"/>
                <a:gd name="T39" fmla="*/ 31 h 40"/>
                <a:gd name="T40" fmla="*/ 52 w 94"/>
                <a:gd name="T41" fmla="*/ 29 h 40"/>
                <a:gd name="T42" fmla="*/ 63 w 94"/>
                <a:gd name="T43" fmla="*/ 24 h 40"/>
                <a:gd name="T44" fmla="*/ 75 w 94"/>
                <a:gd name="T45" fmla="*/ 15 h 40"/>
                <a:gd name="T46" fmla="*/ 86 w 94"/>
                <a:gd name="T4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40">
                  <a:moveTo>
                    <a:pt x="86" y="0"/>
                  </a:moveTo>
                  <a:lnTo>
                    <a:pt x="94" y="6"/>
                  </a:lnTo>
                  <a:lnTo>
                    <a:pt x="81" y="21"/>
                  </a:lnTo>
                  <a:lnTo>
                    <a:pt x="68" y="32"/>
                  </a:lnTo>
                  <a:lnTo>
                    <a:pt x="55" y="38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28" y="38"/>
                  </a:lnTo>
                  <a:lnTo>
                    <a:pt x="16" y="33"/>
                  </a:lnTo>
                  <a:lnTo>
                    <a:pt x="8" y="28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9" y="17"/>
                  </a:lnTo>
                  <a:lnTo>
                    <a:pt x="12" y="20"/>
                  </a:lnTo>
                  <a:lnTo>
                    <a:pt x="17" y="23"/>
                  </a:lnTo>
                  <a:lnTo>
                    <a:pt x="28" y="28"/>
                  </a:lnTo>
                  <a:lnTo>
                    <a:pt x="42" y="31"/>
                  </a:lnTo>
                  <a:lnTo>
                    <a:pt x="52" y="29"/>
                  </a:lnTo>
                  <a:lnTo>
                    <a:pt x="63" y="24"/>
                  </a:lnTo>
                  <a:lnTo>
                    <a:pt x="75" y="15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9" name="Freeform 150"/>
            <p:cNvSpPr/>
            <p:nvPr/>
          </p:nvSpPr>
          <p:spPr bwMode="auto">
            <a:xfrm>
              <a:off x="7685088" y="2633663"/>
              <a:ext cx="25400" cy="23813"/>
            </a:xfrm>
            <a:custGeom>
              <a:avLst/>
              <a:gdLst>
                <a:gd name="T0" fmla="*/ 5 w 16"/>
                <a:gd name="T1" fmla="*/ 0 h 15"/>
                <a:gd name="T2" fmla="*/ 16 w 16"/>
                <a:gd name="T3" fmla="*/ 7 h 15"/>
                <a:gd name="T4" fmla="*/ 11 w 16"/>
                <a:gd name="T5" fmla="*/ 15 h 15"/>
                <a:gd name="T6" fmla="*/ 0 w 16"/>
                <a:gd name="T7" fmla="*/ 7 h 15"/>
                <a:gd name="T8" fmla="*/ 5 w 16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5" y="0"/>
                  </a:moveTo>
                  <a:lnTo>
                    <a:pt x="16" y="7"/>
                  </a:lnTo>
                  <a:lnTo>
                    <a:pt x="11" y="15"/>
                  </a:lnTo>
                  <a:lnTo>
                    <a:pt x="0" y="7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0" name="Freeform 151"/>
            <p:cNvSpPr>
              <a:spLocks noEditPoints="1"/>
            </p:cNvSpPr>
            <p:nvPr/>
          </p:nvSpPr>
          <p:spPr bwMode="auto">
            <a:xfrm>
              <a:off x="7583488" y="2684463"/>
              <a:ext cx="93663" cy="71438"/>
            </a:xfrm>
            <a:custGeom>
              <a:avLst/>
              <a:gdLst>
                <a:gd name="T0" fmla="*/ 0 w 59"/>
                <a:gd name="T1" fmla="*/ 7 h 45"/>
                <a:gd name="T2" fmla="*/ 0 w 59"/>
                <a:gd name="T3" fmla="*/ 7 h 45"/>
                <a:gd name="T4" fmla="*/ 0 w 59"/>
                <a:gd name="T5" fmla="*/ 7 h 45"/>
                <a:gd name="T6" fmla="*/ 0 w 59"/>
                <a:gd name="T7" fmla="*/ 7 h 45"/>
                <a:gd name="T8" fmla="*/ 50 w 59"/>
                <a:gd name="T9" fmla="*/ 0 h 45"/>
                <a:gd name="T10" fmla="*/ 59 w 59"/>
                <a:gd name="T11" fmla="*/ 2 h 45"/>
                <a:gd name="T12" fmla="*/ 56 w 59"/>
                <a:gd name="T13" fmla="*/ 16 h 45"/>
                <a:gd name="T14" fmla="*/ 51 w 59"/>
                <a:gd name="T15" fmla="*/ 28 h 45"/>
                <a:gd name="T16" fmla="*/ 45 w 59"/>
                <a:gd name="T17" fmla="*/ 36 h 45"/>
                <a:gd name="T18" fmla="*/ 38 w 59"/>
                <a:gd name="T19" fmla="*/ 41 h 45"/>
                <a:gd name="T20" fmla="*/ 33 w 59"/>
                <a:gd name="T21" fmla="*/ 44 h 45"/>
                <a:gd name="T22" fmla="*/ 31 w 59"/>
                <a:gd name="T23" fmla="*/ 45 h 45"/>
                <a:gd name="T24" fmla="*/ 29 w 59"/>
                <a:gd name="T25" fmla="*/ 45 h 45"/>
                <a:gd name="T26" fmla="*/ 28 w 59"/>
                <a:gd name="T27" fmla="*/ 45 h 45"/>
                <a:gd name="T28" fmla="*/ 18 w 59"/>
                <a:gd name="T29" fmla="*/ 40 h 45"/>
                <a:gd name="T30" fmla="*/ 11 w 59"/>
                <a:gd name="T31" fmla="*/ 32 h 45"/>
                <a:gd name="T32" fmla="*/ 5 w 59"/>
                <a:gd name="T33" fmla="*/ 24 h 45"/>
                <a:gd name="T34" fmla="*/ 4 w 59"/>
                <a:gd name="T35" fmla="*/ 19 h 45"/>
                <a:gd name="T36" fmla="*/ 1 w 59"/>
                <a:gd name="T37" fmla="*/ 13 h 45"/>
                <a:gd name="T38" fmla="*/ 1 w 59"/>
                <a:gd name="T39" fmla="*/ 11 h 45"/>
                <a:gd name="T40" fmla="*/ 0 w 59"/>
                <a:gd name="T41" fmla="*/ 8 h 45"/>
                <a:gd name="T42" fmla="*/ 0 w 59"/>
                <a:gd name="T43" fmla="*/ 7 h 45"/>
                <a:gd name="T44" fmla="*/ 9 w 59"/>
                <a:gd name="T45" fmla="*/ 6 h 45"/>
                <a:gd name="T46" fmla="*/ 9 w 59"/>
                <a:gd name="T47" fmla="*/ 6 h 45"/>
                <a:gd name="T48" fmla="*/ 11 w 59"/>
                <a:gd name="T49" fmla="*/ 7 h 45"/>
                <a:gd name="T50" fmla="*/ 11 w 59"/>
                <a:gd name="T51" fmla="*/ 10 h 45"/>
                <a:gd name="T52" fmla="*/ 12 w 59"/>
                <a:gd name="T53" fmla="*/ 13 h 45"/>
                <a:gd name="T54" fmla="*/ 14 w 59"/>
                <a:gd name="T55" fmla="*/ 19 h 45"/>
                <a:gd name="T56" fmla="*/ 17 w 59"/>
                <a:gd name="T57" fmla="*/ 24 h 45"/>
                <a:gd name="T58" fmla="*/ 21 w 59"/>
                <a:gd name="T59" fmla="*/ 29 h 45"/>
                <a:gd name="T60" fmla="*/ 25 w 59"/>
                <a:gd name="T61" fmla="*/ 33 h 45"/>
                <a:gd name="T62" fmla="*/ 29 w 59"/>
                <a:gd name="T63" fmla="*/ 36 h 45"/>
                <a:gd name="T64" fmla="*/ 30 w 59"/>
                <a:gd name="T65" fmla="*/ 34 h 45"/>
                <a:gd name="T66" fmla="*/ 34 w 59"/>
                <a:gd name="T67" fmla="*/ 32 h 45"/>
                <a:gd name="T68" fmla="*/ 38 w 59"/>
                <a:gd name="T69" fmla="*/ 29 h 45"/>
                <a:gd name="T70" fmla="*/ 43 w 59"/>
                <a:gd name="T71" fmla="*/ 23 h 45"/>
                <a:gd name="T72" fmla="*/ 47 w 59"/>
                <a:gd name="T73" fmla="*/ 13 h 45"/>
                <a:gd name="T74" fmla="*/ 50 w 59"/>
                <a:gd name="T7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9" h="45"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50" y="0"/>
                  </a:moveTo>
                  <a:lnTo>
                    <a:pt x="59" y="2"/>
                  </a:lnTo>
                  <a:lnTo>
                    <a:pt x="56" y="16"/>
                  </a:lnTo>
                  <a:lnTo>
                    <a:pt x="51" y="28"/>
                  </a:lnTo>
                  <a:lnTo>
                    <a:pt x="45" y="36"/>
                  </a:lnTo>
                  <a:lnTo>
                    <a:pt x="38" y="41"/>
                  </a:lnTo>
                  <a:lnTo>
                    <a:pt x="33" y="44"/>
                  </a:lnTo>
                  <a:lnTo>
                    <a:pt x="31" y="45"/>
                  </a:lnTo>
                  <a:lnTo>
                    <a:pt x="29" y="45"/>
                  </a:lnTo>
                  <a:lnTo>
                    <a:pt x="28" y="45"/>
                  </a:lnTo>
                  <a:lnTo>
                    <a:pt x="18" y="40"/>
                  </a:lnTo>
                  <a:lnTo>
                    <a:pt x="11" y="32"/>
                  </a:lnTo>
                  <a:lnTo>
                    <a:pt x="5" y="24"/>
                  </a:lnTo>
                  <a:lnTo>
                    <a:pt x="4" y="19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7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7"/>
                  </a:lnTo>
                  <a:lnTo>
                    <a:pt x="11" y="10"/>
                  </a:lnTo>
                  <a:lnTo>
                    <a:pt x="12" y="13"/>
                  </a:lnTo>
                  <a:lnTo>
                    <a:pt x="14" y="19"/>
                  </a:lnTo>
                  <a:lnTo>
                    <a:pt x="17" y="24"/>
                  </a:lnTo>
                  <a:lnTo>
                    <a:pt x="21" y="29"/>
                  </a:lnTo>
                  <a:lnTo>
                    <a:pt x="25" y="33"/>
                  </a:lnTo>
                  <a:lnTo>
                    <a:pt x="29" y="36"/>
                  </a:lnTo>
                  <a:lnTo>
                    <a:pt x="30" y="34"/>
                  </a:lnTo>
                  <a:lnTo>
                    <a:pt x="34" y="32"/>
                  </a:lnTo>
                  <a:lnTo>
                    <a:pt x="38" y="29"/>
                  </a:lnTo>
                  <a:lnTo>
                    <a:pt x="43" y="23"/>
                  </a:lnTo>
                  <a:lnTo>
                    <a:pt x="47" y="1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1" name="Freeform 152"/>
            <p:cNvSpPr>
              <a:spLocks noEditPoints="1"/>
            </p:cNvSpPr>
            <p:nvPr/>
          </p:nvSpPr>
          <p:spPr bwMode="auto">
            <a:xfrm>
              <a:off x="7758113" y="2709863"/>
              <a:ext cx="44450" cy="52388"/>
            </a:xfrm>
            <a:custGeom>
              <a:avLst/>
              <a:gdLst>
                <a:gd name="T0" fmla="*/ 12 w 28"/>
                <a:gd name="T1" fmla="*/ 11 h 33"/>
                <a:gd name="T2" fmla="*/ 12 w 28"/>
                <a:gd name="T3" fmla="*/ 11 h 33"/>
                <a:gd name="T4" fmla="*/ 11 w 28"/>
                <a:gd name="T5" fmla="*/ 11 h 33"/>
                <a:gd name="T6" fmla="*/ 11 w 28"/>
                <a:gd name="T7" fmla="*/ 11 h 33"/>
                <a:gd name="T8" fmla="*/ 11 w 28"/>
                <a:gd name="T9" fmla="*/ 11 h 33"/>
                <a:gd name="T10" fmla="*/ 11 w 28"/>
                <a:gd name="T11" fmla="*/ 12 h 33"/>
                <a:gd name="T12" fmla="*/ 9 w 28"/>
                <a:gd name="T13" fmla="*/ 14 h 33"/>
                <a:gd name="T14" fmla="*/ 9 w 28"/>
                <a:gd name="T15" fmla="*/ 16 h 33"/>
                <a:gd name="T16" fmla="*/ 11 w 28"/>
                <a:gd name="T17" fmla="*/ 17 h 33"/>
                <a:gd name="T18" fmla="*/ 11 w 28"/>
                <a:gd name="T19" fmla="*/ 18 h 33"/>
                <a:gd name="T20" fmla="*/ 11 w 28"/>
                <a:gd name="T21" fmla="*/ 21 h 33"/>
                <a:gd name="T22" fmla="*/ 12 w 28"/>
                <a:gd name="T23" fmla="*/ 22 h 33"/>
                <a:gd name="T24" fmla="*/ 12 w 28"/>
                <a:gd name="T25" fmla="*/ 22 h 33"/>
                <a:gd name="T26" fmla="*/ 13 w 28"/>
                <a:gd name="T27" fmla="*/ 21 h 33"/>
                <a:gd name="T28" fmla="*/ 16 w 28"/>
                <a:gd name="T29" fmla="*/ 20 h 33"/>
                <a:gd name="T30" fmla="*/ 16 w 28"/>
                <a:gd name="T31" fmla="*/ 18 h 33"/>
                <a:gd name="T32" fmla="*/ 17 w 28"/>
                <a:gd name="T33" fmla="*/ 18 h 33"/>
                <a:gd name="T34" fmla="*/ 17 w 28"/>
                <a:gd name="T35" fmla="*/ 18 h 33"/>
                <a:gd name="T36" fmla="*/ 17 w 28"/>
                <a:gd name="T37" fmla="*/ 18 h 33"/>
                <a:gd name="T38" fmla="*/ 17 w 28"/>
                <a:gd name="T39" fmla="*/ 17 h 33"/>
                <a:gd name="T40" fmla="*/ 18 w 28"/>
                <a:gd name="T41" fmla="*/ 16 h 33"/>
                <a:gd name="T42" fmla="*/ 17 w 28"/>
                <a:gd name="T43" fmla="*/ 13 h 33"/>
                <a:gd name="T44" fmla="*/ 16 w 28"/>
                <a:gd name="T45" fmla="*/ 12 h 33"/>
                <a:gd name="T46" fmla="*/ 13 w 28"/>
                <a:gd name="T47" fmla="*/ 11 h 33"/>
                <a:gd name="T48" fmla="*/ 12 w 28"/>
                <a:gd name="T49" fmla="*/ 11 h 33"/>
                <a:gd name="T50" fmla="*/ 12 w 28"/>
                <a:gd name="T51" fmla="*/ 0 h 33"/>
                <a:gd name="T52" fmla="*/ 16 w 28"/>
                <a:gd name="T53" fmla="*/ 1 h 33"/>
                <a:gd name="T54" fmla="*/ 18 w 28"/>
                <a:gd name="T55" fmla="*/ 3 h 33"/>
                <a:gd name="T56" fmla="*/ 22 w 28"/>
                <a:gd name="T57" fmla="*/ 4 h 33"/>
                <a:gd name="T58" fmla="*/ 24 w 28"/>
                <a:gd name="T59" fmla="*/ 5 h 33"/>
                <a:gd name="T60" fmla="*/ 25 w 28"/>
                <a:gd name="T61" fmla="*/ 5 h 33"/>
                <a:gd name="T62" fmla="*/ 26 w 28"/>
                <a:gd name="T63" fmla="*/ 7 h 33"/>
                <a:gd name="T64" fmla="*/ 26 w 28"/>
                <a:gd name="T65" fmla="*/ 8 h 33"/>
                <a:gd name="T66" fmla="*/ 28 w 28"/>
                <a:gd name="T67" fmla="*/ 12 h 33"/>
                <a:gd name="T68" fmla="*/ 28 w 28"/>
                <a:gd name="T69" fmla="*/ 16 h 33"/>
                <a:gd name="T70" fmla="*/ 28 w 28"/>
                <a:gd name="T71" fmla="*/ 18 h 33"/>
                <a:gd name="T72" fmla="*/ 26 w 28"/>
                <a:gd name="T73" fmla="*/ 22 h 33"/>
                <a:gd name="T74" fmla="*/ 25 w 28"/>
                <a:gd name="T75" fmla="*/ 25 h 33"/>
                <a:gd name="T76" fmla="*/ 24 w 28"/>
                <a:gd name="T77" fmla="*/ 26 h 33"/>
                <a:gd name="T78" fmla="*/ 22 w 28"/>
                <a:gd name="T79" fmla="*/ 28 h 33"/>
                <a:gd name="T80" fmla="*/ 18 w 28"/>
                <a:gd name="T81" fmla="*/ 30 h 33"/>
                <a:gd name="T82" fmla="*/ 16 w 28"/>
                <a:gd name="T83" fmla="*/ 31 h 33"/>
                <a:gd name="T84" fmla="*/ 12 w 28"/>
                <a:gd name="T85" fmla="*/ 33 h 33"/>
                <a:gd name="T86" fmla="*/ 12 w 28"/>
                <a:gd name="T87" fmla="*/ 33 h 33"/>
                <a:gd name="T88" fmla="*/ 9 w 28"/>
                <a:gd name="T89" fmla="*/ 31 h 33"/>
                <a:gd name="T90" fmla="*/ 7 w 28"/>
                <a:gd name="T91" fmla="*/ 30 h 33"/>
                <a:gd name="T92" fmla="*/ 4 w 28"/>
                <a:gd name="T93" fmla="*/ 29 h 33"/>
                <a:gd name="T94" fmla="*/ 3 w 28"/>
                <a:gd name="T95" fmla="*/ 26 h 33"/>
                <a:gd name="T96" fmla="*/ 1 w 28"/>
                <a:gd name="T97" fmla="*/ 24 h 33"/>
                <a:gd name="T98" fmla="*/ 0 w 28"/>
                <a:gd name="T99" fmla="*/ 21 h 33"/>
                <a:gd name="T100" fmla="*/ 0 w 28"/>
                <a:gd name="T101" fmla="*/ 18 h 33"/>
                <a:gd name="T102" fmla="*/ 0 w 28"/>
                <a:gd name="T103" fmla="*/ 17 h 33"/>
                <a:gd name="T104" fmla="*/ 0 w 28"/>
                <a:gd name="T105" fmla="*/ 14 h 33"/>
                <a:gd name="T106" fmla="*/ 0 w 28"/>
                <a:gd name="T107" fmla="*/ 11 h 33"/>
                <a:gd name="T108" fmla="*/ 1 w 28"/>
                <a:gd name="T109" fmla="*/ 7 h 33"/>
                <a:gd name="T110" fmla="*/ 3 w 28"/>
                <a:gd name="T111" fmla="*/ 4 h 33"/>
                <a:gd name="T112" fmla="*/ 5 w 28"/>
                <a:gd name="T113" fmla="*/ 1 h 33"/>
                <a:gd name="T114" fmla="*/ 8 w 28"/>
                <a:gd name="T115" fmla="*/ 1 h 33"/>
                <a:gd name="T116" fmla="*/ 12 w 28"/>
                <a:gd name="T1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33">
                  <a:moveTo>
                    <a:pt x="12" y="11"/>
                  </a:moveTo>
                  <a:lnTo>
                    <a:pt x="12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2"/>
                  </a:lnTo>
                  <a:lnTo>
                    <a:pt x="9" y="14"/>
                  </a:lnTo>
                  <a:lnTo>
                    <a:pt x="9" y="16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3" y="21"/>
                  </a:lnTo>
                  <a:lnTo>
                    <a:pt x="16" y="20"/>
                  </a:lnTo>
                  <a:lnTo>
                    <a:pt x="16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8" y="16"/>
                  </a:lnTo>
                  <a:lnTo>
                    <a:pt x="17" y="13"/>
                  </a:lnTo>
                  <a:lnTo>
                    <a:pt x="16" y="12"/>
                  </a:lnTo>
                  <a:lnTo>
                    <a:pt x="13" y="11"/>
                  </a:lnTo>
                  <a:lnTo>
                    <a:pt x="12" y="11"/>
                  </a:lnTo>
                  <a:close/>
                  <a:moveTo>
                    <a:pt x="12" y="0"/>
                  </a:moveTo>
                  <a:lnTo>
                    <a:pt x="16" y="1"/>
                  </a:lnTo>
                  <a:lnTo>
                    <a:pt x="18" y="3"/>
                  </a:lnTo>
                  <a:lnTo>
                    <a:pt x="22" y="4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6" y="7"/>
                  </a:lnTo>
                  <a:lnTo>
                    <a:pt x="26" y="8"/>
                  </a:lnTo>
                  <a:lnTo>
                    <a:pt x="28" y="12"/>
                  </a:lnTo>
                  <a:lnTo>
                    <a:pt x="28" y="16"/>
                  </a:lnTo>
                  <a:lnTo>
                    <a:pt x="28" y="18"/>
                  </a:lnTo>
                  <a:lnTo>
                    <a:pt x="26" y="22"/>
                  </a:lnTo>
                  <a:lnTo>
                    <a:pt x="25" y="25"/>
                  </a:lnTo>
                  <a:lnTo>
                    <a:pt x="24" y="26"/>
                  </a:lnTo>
                  <a:lnTo>
                    <a:pt x="22" y="28"/>
                  </a:lnTo>
                  <a:lnTo>
                    <a:pt x="18" y="30"/>
                  </a:lnTo>
                  <a:lnTo>
                    <a:pt x="16" y="31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9" y="31"/>
                  </a:lnTo>
                  <a:lnTo>
                    <a:pt x="7" y="30"/>
                  </a:lnTo>
                  <a:lnTo>
                    <a:pt x="4" y="29"/>
                  </a:lnTo>
                  <a:lnTo>
                    <a:pt x="3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1" y="7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2" name="Freeform 153"/>
            <p:cNvSpPr>
              <a:spLocks noEditPoints="1"/>
            </p:cNvSpPr>
            <p:nvPr/>
          </p:nvSpPr>
          <p:spPr bwMode="auto">
            <a:xfrm>
              <a:off x="7799388" y="2624138"/>
              <a:ext cx="73025" cy="85725"/>
            </a:xfrm>
            <a:custGeom>
              <a:avLst/>
              <a:gdLst>
                <a:gd name="T0" fmla="*/ 17 w 46"/>
                <a:gd name="T1" fmla="*/ 11 h 54"/>
                <a:gd name="T2" fmla="*/ 16 w 46"/>
                <a:gd name="T3" fmla="*/ 12 h 54"/>
                <a:gd name="T4" fmla="*/ 12 w 46"/>
                <a:gd name="T5" fmla="*/ 17 h 54"/>
                <a:gd name="T6" fmla="*/ 11 w 46"/>
                <a:gd name="T7" fmla="*/ 23 h 54"/>
                <a:gd name="T8" fmla="*/ 11 w 46"/>
                <a:gd name="T9" fmla="*/ 29 h 54"/>
                <a:gd name="T10" fmla="*/ 11 w 46"/>
                <a:gd name="T11" fmla="*/ 37 h 54"/>
                <a:gd name="T12" fmla="*/ 13 w 46"/>
                <a:gd name="T13" fmla="*/ 42 h 54"/>
                <a:gd name="T14" fmla="*/ 17 w 46"/>
                <a:gd name="T15" fmla="*/ 45 h 54"/>
                <a:gd name="T16" fmla="*/ 21 w 46"/>
                <a:gd name="T17" fmla="*/ 44 h 54"/>
                <a:gd name="T18" fmla="*/ 26 w 46"/>
                <a:gd name="T19" fmla="*/ 41 h 54"/>
                <a:gd name="T20" fmla="*/ 30 w 46"/>
                <a:gd name="T21" fmla="*/ 34 h 54"/>
                <a:gd name="T22" fmla="*/ 34 w 46"/>
                <a:gd name="T23" fmla="*/ 27 h 54"/>
                <a:gd name="T24" fmla="*/ 36 w 46"/>
                <a:gd name="T25" fmla="*/ 19 h 54"/>
                <a:gd name="T26" fmla="*/ 34 w 46"/>
                <a:gd name="T27" fmla="*/ 13 h 54"/>
                <a:gd name="T28" fmla="*/ 26 w 46"/>
                <a:gd name="T29" fmla="*/ 17 h 54"/>
                <a:gd name="T30" fmla="*/ 26 w 46"/>
                <a:gd name="T31" fmla="*/ 16 h 54"/>
                <a:gd name="T32" fmla="*/ 24 w 46"/>
                <a:gd name="T33" fmla="*/ 13 h 54"/>
                <a:gd name="T34" fmla="*/ 20 w 46"/>
                <a:gd name="T35" fmla="*/ 11 h 54"/>
                <a:gd name="T36" fmla="*/ 24 w 46"/>
                <a:gd name="T37" fmla="*/ 0 h 54"/>
                <a:gd name="T38" fmla="*/ 36 w 46"/>
                <a:gd name="T39" fmla="*/ 3 h 54"/>
                <a:gd name="T40" fmla="*/ 43 w 46"/>
                <a:gd name="T41" fmla="*/ 10 h 54"/>
                <a:gd name="T42" fmla="*/ 46 w 46"/>
                <a:gd name="T43" fmla="*/ 19 h 54"/>
                <a:gd name="T44" fmla="*/ 41 w 46"/>
                <a:gd name="T45" fmla="*/ 36 h 54"/>
                <a:gd name="T46" fmla="*/ 33 w 46"/>
                <a:gd name="T47" fmla="*/ 48 h 54"/>
                <a:gd name="T48" fmla="*/ 30 w 46"/>
                <a:gd name="T49" fmla="*/ 50 h 54"/>
                <a:gd name="T50" fmla="*/ 24 w 46"/>
                <a:gd name="T51" fmla="*/ 54 h 54"/>
                <a:gd name="T52" fmla="*/ 17 w 46"/>
                <a:gd name="T53" fmla="*/ 54 h 54"/>
                <a:gd name="T54" fmla="*/ 9 w 46"/>
                <a:gd name="T55" fmla="*/ 53 h 54"/>
                <a:gd name="T56" fmla="*/ 4 w 46"/>
                <a:gd name="T57" fmla="*/ 48 h 54"/>
                <a:gd name="T58" fmla="*/ 2 w 46"/>
                <a:gd name="T59" fmla="*/ 38 h 54"/>
                <a:gd name="T60" fmla="*/ 0 w 46"/>
                <a:gd name="T61" fmla="*/ 29 h 54"/>
                <a:gd name="T62" fmla="*/ 0 w 46"/>
                <a:gd name="T63" fmla="*/ 23 h 54"/>
                <a:gd name="T64" fmla="*/ 2 w 46"/>
                <a:gd name="T65" fmla="*/ 20 h 54"/>
                <a:gd name="T66" fmla="*/ 2 w 46"/>
                <a:gd name="T67" fmla="*/ 19 h 54"/>
                <a:gd name="T68" fmla="*/ 5 w 46"/>
                <a:gd name="T69" fmla="*/ 10 h 54"/>
                <a:gd name="T70" fmla="*/ 12 w 46"/>
                <a:gd name="T71" fmla="*/ 3 h 54"/>
                <a:gd name="T72" fmla="*/ 19 w 46"/>
                <a:gd name="T73" fmla="*/ 0 h 54"/>
                <a:gd name="T74" fmla="*/ 24 w 46"/>
                <a:gd name="T75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" h="54">
                  <a:moveTo>
                    <a:pt x="19" y="11"/>
                  </a:moveTo>
                  <a:lnTo>
                    <a:pt x="17" y="11"/>
                  </a:lnTo>
                  <a:lnTo>
                    <a:pt x="17" y="11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2" y="17"/>
                  </a:lnTo>
                  <a:lnTo>
                    <a:pt x="11" y="21"/>
                  </a:lnTo>
                  <a:lnTo>
                    <a:pt x="11" y="23"/>
                  </a:lnTo>
                  <a:lnTo>
                    <a:pt x="11" y="25"/>
                  </a:lnTo>
                  <a:lnTo>
                    <a:pt x="11" y="29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12" y="41"/>
                  </a:lnTo>
                  <a:lnTo>
                    <a:pt x="13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20" y="45"/>
                  </a:lnTo>
                  <a:lnTo>
                    <a:pt x="21" y="44"/>
                  </a:lnTo>
                  <a:lnTo>
                    <a:pt x="25" y="42"/>
                  </a:lnTo>
                  <a:lnTo>
                    <a:pt x="26" y="41"/>
                  </a:lnTo>
                  <a:lnTo>
                    <a:pt x="28" y="38"/>
                  </a:lnTo>
                  <a:lnTo>
                    <a:pt x="30" y="34"/>
                  </a:lnTo>
                  <a:lnTo>
                    <a:pt x="32" y="30"/>
                  </a:lnTo>
                  <a:lnTo>
                    <a:pt x="34" y="27"/>
                  </a:lnTo>
                  <a:lnTo>
                    <a:pt x="36" y="21"/>
                  </a:lnTo>
                  <a:lnTo>
                    <a:pt x="36" y="19"/>
                  </a:lnTo>
                  <a:lnTo>
                    <a:pt x="36" y="15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6"/>
                  </a:lnTo>
                  <a:lnTo>
                    <a:pt x="25" y="15"/>
                  </a:lnTo>
                  <a:lnTo>
                    <a:pt x="24" y="13"/>
                  </a:lnTo>
                  <a:lnTo>
                    <a:pt x="21" y="12"/>
                  </a:lnTo>
                  <a:lnTo>
                    <a:pt x="20" y="11"/>
                  </a:lnTo>
                  <a:lnTo>
                    <a:pt x="19" y="11"/>
                  </a:lnTo>
                  <a:close/>
                  <a:moveTo>
                    <a:pt x="24" y="0"/>
                  </a:moveTo>
                  <a:lnTo>
                    <a:pt x="30" y="2"/>
                  </a:lnTo>
                  <a:lnTo>
                    <a:pt x="36" y="3"/>
                  </a:lnTo>
                  <a:lnTo>
                    <a:pt x="41" y="6"/>
                  </a:lnTo>
                  <a:lnTo>
                    <a:pt x="43" y="10"/>
                  </a:lnTo>
                  <a:lnTo>
                    <a:pt x="45" y="13"/>
                  </a:lnTo>
                  <a:lnTo>
                    <a:pt x="46" y="19"/>
                  </a:lnTo>
                  <a:lnTo>
                    <a:pt x="43" y="28"/>
                  </a:lnTo>
                  <a:lnTo>
                    <a:pt x="41" y="36"/>
                  </a:lnTo>
                  <a:lnTo>
                    <a:pt x="37" y="42"/>
                  </a:lnTo>
                  <a:lnTo>
                    <a:pt x="33" y="48"/>
                  </a:lnTo>
                  <a:lnTo>
                    <a:pt x="32" y="50"/>
                  </a:lnTo>
                  <a:lnTo>
                    <a:pt x="30" y="50"/>
                  </a:lnTo>
                  <a:lnTo>
                    <a:pt x="30" y="51"/>
                  </a:lnTo>
                  <a:lnTo>
                    <a:pt x="24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9" y="53"/>
                  </a:lnTo>
                  <a:lnTo>
                    <a:pt x="7" y="50"/>
                  </a:lnTo>
                  <a:lnTo>
                    <a:pt x="4" y="48"/>
                  </a:lnTo>
                  <a:lnTo>
                    <a:pt x="3" y="45"/>
                  </a:lnTo>
                  <a:lnTo>
                    <a:pt x="2" y="38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3" y="13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9" y="0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4" name="Freeform 154"/>
            <p:cNvSpPr>
              <a:spLocks noEditPoints="1"/>
            </p:cNvSpPr>
            <p:nvPr/>
          </p:nvSpPr>
          <p:spPr bwMode="auto">
            <a:xfrm>
              <a:off x="7731125" y="2122488"/>
              <a:ext cx="619125" cy="517525"/>
            </a:xfrm>
            <a:custGeom>
              <a:avLst/>
              <a:gdLst>
                <a:gd name="T0" fmla="*/ 190 w 390"/>
                <a:gd name="T1" fmla="*/ 14 h 326"/>
                <a:gd name="T2" fmla="*/ 136 w 390"/>
                <a:gd name="T3" fmla="*/ 15 h 326"/>
                <a:gd name="T4" fmla="*/ 93 w 390"/>
                <a:gd name="T5" fmla="*/ 51 h 326"/>
                <a:gd name="T6" fmla="*/ 90 w 390"/>
                <a:gd name="T7" fmla="*/ 57 h 326"/>
                <a:gd name="T8" fmla="*/ 80 w 390"/>
                <a:gd name="T9" fmla="*/ 65 h 326"/>
                <a:gd name="T10" fmla="*/ 46 w 390"/>
                <a:gd name="T11" fmla="*/ 74 h 326"/>
                <a:gd name="T12" fmla="*/ 42 w 390"/>
                <a:gd name="T13" fmla="*/ 77 h 326"/>
                <a:gd name="T14" fmla="*/ 21 w 390"/>
                <a:gd name="T15" fmla="*/ 94 h 326"/>
                <a:gd name="T16" fmla="*/ 18 w 390"/>
                <a:gd name="T17" fmla="*/ 165 h 326"/>
                <a:gd name="T18" fmla="*/ 24 w 390"/>
                <a:gd name="T19" fmla="*/ 184 h 326"/>
                <a:gd name="T20" fmla="*/ 17 w 390"/>
                <a:gd name="T21" fmla="*/ 197 h 326"/>
                <a:gd name="T22" fmla="*/ 20 w 390"/>
                <a:gd name="T23" fmla="*/ 238 h 326"/>
                <a:gd name="T24" fmla="*/ 46 w 390"/>
                <a:gd name="T25" fmla="*/ 259 h 326"/>
                <a:gd name="T26" fmla="*/ 54 w 390"/>
                <a:gd name="T27" fmla="*/ 271 h 326"/>
                <a:gd name="T28" fmla="*/ 67 w 390"/>
                <a:gd name="T29" fmla="*/ 290 h 326"/>
                <a:gd name="T30" fmla="*/ 136 w 390"/>
                <a:gd name="T31" fmla="*/ 310 h 326"/>
                <a:gd name="T32" fmla="*/ 173 w 390"/>
                <a:gd name="T33" fmla="*/ 299 h 326"/>
                <a:gd name="T34" fmla="*/ 186 w 390"/>
                <a:gd name="T35" fmla="*/ 303 h 326"/>
                <a:gd name="T36" fmla="*/ 244 w 390"/>
                <a:gd name="T37" fmla="*/ 315 h 326"/>
                <a:gd name="T38" fmla="*/ 317 w 390"/>
                <a:gd name="T39" fmla="*/ 265 h 326"/>
                <a:gd name="T40" fmla="*/ 335 w 390"/>
                <a:gd name="T41" fmla="*/ 242 h 326"/>
                <a:gd name="T42" fmla="*/ 368 w 390"/>
                <a:gd name="T43" fmla="*/ 209 h 326"/>
                <a:gd name="T44" fmla="*/ 354 w 390"/>
                <a:gd name="T45" fmla="*/ 129 h 326"/>
                <a:gd name="T46" fmla="*/ 343 w 390"/>
                <a:gd name="T47" fmla="*/ 121 h 326"/>
                <a:gd name="T48" fmla="*/ 347 w 390"/>
                <a:gd name="T49" fmla="*/ 103 h 326"/>
                <a:gd name="T50" fmla="*/ 330 w 390"/>
                <a:gd name="T51" fmla="*/ 51 h 326"/>
                <a:gd name="T52" fmla="*/ 287 w 390"/>
                <a:gd name="T53" fmla="*/ 26 h 326"/>
                <a:gd name="T54" fmla="*/ 219 w 390"/>
                <a:gd name="T55" fmla="*/ 9 h 326"/>
                <a:gd name="T56" fmla="*/ 234 w 390"/>
                <a:gd name="T57" fmla="*/ 0 h 326"/>
                <a:gd name="T58" fmla="*/ 291 w 390"/>
                <a:gd name="T59" fmla="*/ 17 h 326"/>
                <a:gd name="T60" fmla="*/ 352 w 390"/>
                <a:gd name="T61" fmla="*/ 72 h 326"/>
                <a:gd name="T62" fmla="*/ 356 w 390"/>
                <a:gd name="T63" fmla="*/ 108 h 326"/>
                <a:gd name="T64" fmla="*/ 352 w 390"/>
                <a:gd name="T65" fmla="*/ 119 h 326"/>
                <a:gd name="T66" fmla="*/ 355 w 390"/>
                <a:gd name="T67" fmla="*/ 120 h 326"/>
                <a:gd name="T68" fmla="*/ 390 w 390"/>
                <a:gd name="T69" fmla="*/ 174 h 326"/>
                <a:gd name="T70" fmla="*/ 354 w 390"/>
                <a:gd name="T71" fmla="*/ 239 h 326"/>
                <a:gd name="T72" fmla="*/ 335 w 390"/>
                <a:gd name="T73" fmla="*/ 254 h 326"/>
                <a:gd name="T74" fmla="*/ 326 w 390"/>
                <a:gd name="T75" fmla="*/ 268 h 326"/>
                <a:gd name="T76" fmla="*/ 304 w 390"/>
                <a:gd name="T77" fmla="*/ 303 h 326"/>
                <a:gd name="T78" fmla="*/ 244 w 390"/>
                <a:gd name="T79" fmla="*/ 326 h 326"/>
                <a:gd name="T80" fmla="*/ 179 w 390"/>
                <a:gd name="T81" fmla="*/ 311 h 326"/>
                <a:gd name="T82" fmla="*/ 168 w 390"/>
                <a:gd name="T83" fmla="*/ 311 h 326"/>
                <a:gd name="T84" fmla="*/ 164 w 390"/>
                <a:gd name="T85" fmla="*/ 312 h 326"/>
                <a:gd name="T86" fmla="*/ 69 w 390"/>
                <a:gd name="T87" fmla="*/ 306 h 326"/>
                <a:gd name="T88" fmla="*/ 45 w 390"/>
                <a:gd name="T89" fmla="*/ 272 h 326"/>
                <a:gd name="T90" fmla="*/ 42 w 390"/>
                <a:gd name="T91" fmla="*/ 268 h 326"/>
                <a:gd name="T92" fmla="*/ 10 w 390"/>
                <a:gd name="T93" fmla="*/ 243 h 326"/>
                <a:gd name="T94" fmla="*/ 10 w 390"/>
                <a:gd name="T95" fmla="*/ 188 h 326"/>
                <a:gd name="T96" fmla="*/ 13 w 390"/>
                <a:gd name="T97" fmla="*/ 174 h 326"/>
                <a:gd name="T98" fmla="*/ 9 w 390"/>
                <a:gd name="T99" fmla="*/ 170 h 326"/>
                <a:gd name="T100" fmla="*/ 13 w 390"/>
                <a:gd name="T101" fmla="*/ 87 h 326"/>
                <a:gd name="T102" fmla="*/ 38 w 390"/>
                <a:gd name="T103" fmla="*/ 68 h 326"/>
                <a:gd name="T104" fmla="*/ 81 w 390"/>
                <a:gd name="T105" fmla="*/ 55 h 326"/>
                <a:gd name="T106" fmla="*/ 101 w 390"/>
                <a:gd name="T107" fmla="*/ 26 h 326"/>
                <a:gd name="T108" fmla="*/ 179 w 390"/>
                <a:gd name="T109" fmla="*/ 1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0" h="326">
                  <a:moveTo>
                    <a:pt x="199" y="7"/>
                  </a:moveTo>
                  <a:lnTo>
                    <a:pt x="195" y="17"/>
                  </a:lnTo>
                  <a:lnTo>
                    <a:pt x="194" y="15"/>
                  </a:lnTo>
                  <a:lnTo>
                    <a:pt x="193" y="15"/>
                  </a:lnTo>
                  <a:lnTo>
                    <a:pt x="190" y="14"/>
                  </a:lnTo>
                  <a:lnTo>
                    <a:pt x="186" y="13"/>
                  </a:lnTo>
                  <a:lnTo>
                    <a:pt x="175" y="11"/>
                  </a:lnTo>
                  <a:lnTo>
                    <a:pt x="164" y="10"/>
                  </a:lnTo>
                  <a:lnTo>
                    <a:pt x="151" y="11"/>
                  </a:lnTo>
                  <a:lnTo>
                    <a:pt x="136" y="15"/>
                  </a:lnTo>
                  <a:lnTo>
                    <a:pt x="122" y="22"/>
                  </a:lnTo>
                  <a:lnTo>
                    <a:pt x="107" y="34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2" y="52"/>
                  </a:lnTo>
                  <a:lnTo>
                    <a:pt x="90" y="55"/>
                  </a:lnTo>
                  <a:lnTo>
                    <a:pt x="90" y="56"/>
                  </a:lnTo>
                  <a:lnTo>
                    <a:pt x="90" y="57"/>
                  </a:lnTo>
                  <a:lnTo>
                    <a:pt x="94" y="64"/>
                  </a:lnTo>
                  <a:lnTo>
                    <a:pt x="88" y="64"/>
                  </a:lnTo>
                  <a:lnTo>
                    <a:pt x="86" y="64"/>
                  </a:lnTo>
                  <a:lnTo>
                    <a:pt x="84" y="65"/>
                  </a:lnTo>
                  <a:lnTo>
                    <a:pt x="80" y="65"/>
                  </a:lnTo>
                  <a:lnTo>
                    <a:pt x="75" y="66"/>
                  </a:lnTo>
                  <a:lnTo>
                    <a:pt x="69" y="66"/>
                  </a:lnTo>
                  <a:lnTo>
                    <a:pt x="60" y="69"/>
                  </a:lnTo>
                  <a:lnTo>
                    <a:pt x="51" y="72"/>
                  </a:lnTo>
                  <a:lnTo>
                    <a:pt x="46" y="74"/>
                  </a:lnTo>
                  <a:lnTo>
                    <a:pt x="46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3" y="76"/>
                  </a:lnTo>
                  <a:lnTo>
                    <a:pt x="42" y="77"/>
                  </a:lnTo>
                  <a:lnTo>
                    <a:pt x="39" y="78"/>
                  </a:lnTo>
                  <a:lnTo>
                    <a:pt x="35" y="79"/>
                  </a:lnTo>
                  <a:lnTo>
                    <a:pt x="31" y="83"/>
                  </a:lnTo>
                  <a:lnTo>
                    <a:pt x="28" y="86"/>
                  </a:lnTo>
                  <a:lnTo>
                    <a:pt x="21" y="94"/>
                  </a:lnTo>
                  <a:lnTo>
                    <a:pt x="16" y="102"/>
                  </a:lnTo>
                  <a:lnTo>
                    <a:pt x="12" y="113"/>
                  </a:lnTo>
                  <a:lnTo>
                    <a:pt x="9" y="127"/>
                  </a:lnTo>
                  <a:lnTo>
                    <a:pt x="12" y="144"/>
                  </a:lnTo>
                  <a:lnTo>
                    <a:pt x="18" y="165"/>
                  </a:lnTo>
                  <a:lnTo>
                    <a:pt x="20" y="167"/>
                  </a:lnTo>
                  <a:lnTo>
                    <a:pt x="22" y="170"/>
                  </a:lnTo>
                  <a:lnTo>
                    <a:pt x="24" y="174"/>
                  </a:lnTo>
                  <a:lnTo>
                    <a:pt x="24" y="179"/>
                  </a:lnTo>
                  <a:lnTo>
                    <a:pt x="24" y="184"/>
                  </a:lnTo>
                  <a:lnTo>
                    <a:pt x="21" y="189"/>
                  </a:lnTo>
                  <a:lnTo>
                    <a:pt x="21" y="191"/>
                  </a:lnTo>
                  <a:lnTo>
                    <a:pt x="20" y="192"/>
                  </a:lnTo>
                  <a:lnTo>
                    <a:pt x="18" y="195"/>
                  </a:lnTo>
                  <a:lnTo>
                    <a:pt x="17" y="197"/>
                  </a:lnTo>
                  <a:lnTo>
                    <a:pt x="16" y="204"/>
                  </a:lnTo>
                  <a:lnTo>
                    <a:pt x="14" y="210"/>
                  </a:lnTo>
                  <a:lnTo>
                    <a:pt x="13" y="217"/>
                  </a:lnTo>
                  <a:lnTo>
                    <a:pt x="14" y="227"/>
                  </a:lnTo>
                  <a:lnTo>
                    <a:pt x="20" y="238"/>
                  </a:lnTo>
                  <a:lnTo>
                    <a:pt x="28" y="248"/>
                  </a:lnTo>
                  <a:lnTo>
                    <a:pt x="42" y="257"/>
                  </a:lnTo>
                  <a:lnTo>
                    <a:pt x="42" y="257"/>
                  </a:lnTo>
                  <a:lnTo>
                    <a:pt x="45" y="257"/>
                  </a:lnTo>
                  <a:lnTo>
                    <a:pt x="46" y="259"/>
                  </a:lnTo>
                  <a:lnTo>
                    <a:pt x="48" y="260"/>
                  </a:lnTo>
                  <a:lnTo>
                    <a:pt x="51" y="263"/>
                  </a:lnTo>
                  <a:lnTo>
                    <a:pt x="52" y="265"/>
                  </a:lnTo>
                  <a:lnTo>
                    <a:pt x="54" y="269"/>
                  </a:lnTo>
                  <a:lnTo>
                    <a:pt x="54" y="271"/>
                  </a:lnTo>
                  <a:lnTo>
                    <a:pt x="55" y="273"/>
                  </a:lnTo>
                  <a:lnTo>
                    <a:pt x="56" y="276"/>
                  </a:lnTo>
                  <a:lnTo>
                    <a:pt x="59" y="280"/>
                  </a:lnTo>
                  <a:lnTo>
                    <a:pt x="63" y="285"/>
                  </a:lnTo>
                  <a:lnTo>
                    <a:pt x="67" y="290"/>
                  </a:lnTo>
                  <a:lnTo>
                    <a:pt x="76" y="299"/>
                  </a:lnTo>
                  <a:lnTo>
                    <a:pt x="86" y="306"/>
                  </a:lnTo>
                  <a:lnTo>
                    <a:pt x="100" y="311"/>
                  </a:lnTo>
                  <a:lnTo>
                    <a:pt x="117" y="312"/>
                  </a:lnTo>
                  <a:lnTo>
                    <a:pt x="136" y="310"/>
                  </a:lnTo>
                  <a:lnTo>
                    <a:pt x="160" y="303"/>
                  </a:lnTo>
                  <a:lnTo>
                    <a:pt x="162" y="302"/>
                  </a:lnTo>
                  <a:lnTo>
                    <a:pt x="165" y="301"/>
                  </a:lnTo>
                  <a:lnTo>
                    <a:pt x="168" y="301"/>
                  </a:lnTo>
                  <a:lnTo>
                    <a:pt x="173" y="299"/>
                  </a:lnTo>
                  <a:lnTo>
                    <a:pt x="177" y="301"/>
                  </a:lnTo>
                  <a:lnTo>
                    <a:pt x="182" y="302"/>
                  </a:lnTo>
                  <a:lnTo>
                    <a:pt x="182" y="302"/>
                  </a:lnTo>
                  <a:lnTo>
                    <a:pt x="183" y="303"/>
                  </a:lnTo>
                  <a:lnTo>
                    <a:pt x="186" y="303"/>
                  </a:lnTo>
                  <a:lnTo>
                    <a:pt x="190" y="306"/>
                  </a:lnTo>
                  <a:lnTo>
                    <a:pt x="195" y="307"/>
                  </a:lnTo>
                  <a:lnTo>
                    <a:pt x="200" y="309"/>
                  </a:lnTo>
                  <a:lnTo>
                    <a:pt x="220" y="314"/>
                  </a:lnTo>
                  <a:lnTo>
                    <a:pt x="244" y="315"/>
                  </a:lnTo>
                  <a:lnTo>
                    <a:pt x="261" y="314"/>
                  </a:lnTo>
                  <a:lnTo>
                    <a:pt x="276" y="310"/>
                  </a:lnTo>
                  <a:lnTo>
                    <a:pt x="292" y="301"/>
                  </a:lnTo>
                  <a:lnTo>
                    <a:pt x="305" y="286"/>
                  </a:lnTo>
                  <a:lnTo>
                    <a:pt x="317" y="265"/>
                  </a:lnTo>
                  <a:lnTo>
                    <a:pt x="318" y="260"/>
                  </a:lnTo>
                  <a:lnTo>
                    <a:pt x="323" y="252"/>
                  </a:lnTo>
                  <a:lnTo>
                    <a:pt x="331" y="244"/>
                  </a:lnTo>
                  <a:lnTo>
                    <a:pt x="333" y="243"/>
                  </a:lnTo>
                  <a:lnTo>
                    <a:pt x="335" y="242"/>
                  </a:lnTo>
                  <a:lnTo>
                    <a:pt x="339" y="239"/>
                  </a:lnTo>
                  <a:lnTo>
                    <a:pt x="344" y="234"/>
                  </a:lnTo>
                  <a:lnTo>
                    <a:pt x="350" y="229"/>
                  </a:lnTo>
                  <a:lnTo>
                    <a:pt x="356" y="223"/>
                  </a:lnTo>
                  <a:lnTo>
                    <a:pt x="368" y="209"/>
                  </a:lnTo>
                  <a:lnTo>
                    <a:pt x="377" y="192"/>
                  </a:lnTo>
                  <a:lnTo>
                    <a:pt x="380" y="174"/>
                  </a:lnTo>
                  <a:lnTo>
                    <a:pt x="378" y="159"/>
                  </a:lnTo>
                  <a:lnTo>
                    <a:pt x="369" y="145"/>
                  </a:lnTo>
                  <a:lnTo>
                    <a:pt x="354" y="129"/>
                  </a:lnTo>
                  <a:lnTo>
                    <a:pt x="351" y="129"/>
                  </a:lnTo>
                  <a:lnTo>
                    <a:pt x="348" y="128"/>
                  </a:lnTo>
                  <a:lnTo>
                    <a:pt x="346" y="127"/>
                  </a:lnTo>
                  <a:lnTo>
                    <a:pt x="344" y="125"/>
                  </a:lnTo>
                  <a:lnTo>
                    <a:pt x="343" y="121"/>
                  </a:lnTo>
                  <a:lnTo>
                    <a:pt x="342" y="119"/>
                  </a:lnTo>
                  <a:lnTo>
                    <a:pt x="343" y="115"/>
                  </a:lnTo>
                  <a:lnTo>
                    <a:pt x="344" y="111"/>
                  </a:lnTo>
                  <a:lnTo>
                    <a:pt x="346" y="106"/>
                  </a:lnTo>
                  <a:lnTo>
                    <a:pt x="347" y="103"/>
                  </a:lnTo>
                  <a:lnTo>
                    <a:pt x="347" y="99"/>
                  </a:lnTo>
                  <a:lnTo>
                    <a:pt x="346" y="89"/>
                  </a:lnTo>
                  <a:lnTo>
                    <a:pt x="343" y="76"/>
                  </a:lnTo>
                  <a:lnTo>
                    <a:pt x="337" y="61"/>
                  </a:lnTo>
                  <a:lnTo>
                    <a:pt x="330" y="51"/>
                  </a:lnTo>
                  <a:lnTo>
                    <a:pt x="320" y="40"/>
                  </a:lnTo>
                  <a:lnTo>
                    <a:pt x="305" y="32"/>
                  </a:lnTo>
                  <a:lnTo>
                    <a:pt x="287" y="26"/>
                  </a:lnTo>
                  <a:lnTo>
                    <a:pt x="287" y="26"/>
                  </a:lnTo>
                  <a:lnTo>
                    <a:pt x="287" y="26"/>
                  </a:lnTo>
                  <a:lnTo>
                    <a:pt x="284" y="24"/>
                  </a:lnTo>
                  <a:lnTo>
                    <a:pt x="276" y="21"/>
                  </a:lnTo>
                  <a:lnTo>
                    <a:pt x="265" y="17"/>
                  </a:lnTo>
                  <a:lnTo>
                    <a:pt x="242" y="11"/>
                  </a:lnTo>
                  <a:lnTo>
                    <a:pt x="219" y="9"/>
                  </a:lnTo>
                  <a:lnTo>
                    <a:pt x="208" y="10"/>
                  </a:lnTo>
                  <a:lnTo>
                    <a:pt x="199" y="11"/>
                  </a:lnTo>
                  <a:lnTo>
                    <a:pt x="199" y="7"/>
                  </a:lnTo>
                  <a:close/>
                  <a:moveTo>
                    <a:pt x="219" y="0"/>
                  </a:moveTo>
                  <a:lnTo>
                    <a:pt x="234" y="0"/>
                  </a:lnTo>
                  <a:lnTo>
                    <a:pt x="250" y="4"/>
                  </a:lnTo>
                  <a:lnTo>
                    <a:pt x="265" y="7"/>
                  </a:lnTo>
                  <a:lnTo>
                    <a:pt x="276" y="11"/>
                  </a:lnTo>
                  <a:lnTo>
                    <a:pt x="286" y="14"/>
                  </a:lnTo>
                  <a:lnTo>
                    <a:pt x="291" y="17"/>
                  </a:lnTo>
                  <a:lnTo>
                    <a:pt x="310" y="23"/>
                  </a:lnTo>
                  <a:lnTo>
                    <a:pt x="326" y="32"/>
                  </a:lnTo>
                  <a:lnTo>
                    <a:pt x="338" y="44"/>
                  </a:lnTo>
                  <a:lnTo>
                    <a:pt x="346" y="56"/>
                  </a:lnTo>
                  <a:lnTo>
                    <a:pt x="352" y="72"/>
                  </a:lnTo>
                  <a:lnTo>
                    <a:pt x="356" y="87"/>
                  </a:lnTo>
                  <a:lnTo>
                    <a:pt x="356" y="99"/>
                  </a:lnTo>
                  <a:lnTo>
                    <a:pt x="356" y="104"/>
                  </a:lnTo>
                  <a:lnTo>
                    <a:pt x="356" y="107"/>
                  </a:lnTo>
                  <a:lnTo>
                    <a:pt x="356" y="108"/>
                  </a:lnTo>
                  <a:lnTo>
                    <a:pt x="356" y="110"/>
                  </a:lnTo>
                  <a:lnTo>
                    <a:pt x="355" y="110"/>
                  </a:lnTo>
                  <a:lnTo>
                    <a:pt x="354" y="113"/>
                  </a:lnTo>
                  <a:lnTo>
                    <a:pt x="352" y="116"/>
                  </a:lnTo>
                  <a:lnTo>
                    <a:pt x="352" y="119"/>
                  </a:lnTo>
                  <a:lnTo>
                    <a:pt x="352" y="119"/>
                  </a:lnTo>
                  <a:lnTo>
                    <a:pt x="352" y="119"/>
                  </a:lnTo>
                  <a:lnTo>
                    <a:pt x="352" y="120"/>
                  </a:lnTo>
                  <a:lnTo>
                    <a:pt x="354" y="120"/>
                  </a:lnTo>
                  <a:lnTo>
                    <a:pt x="355" y="120"/>
                  </a:lnTo>
                  <a:lnTo>
                    <a:pt x="358" y="120"/>
                  </a:lnTo>
                  <a:lnTo>
                    <a:pt x="359" y="121"/>
                  </a:lnTo>
                  <a:lnTo>
                    <a:pt x="377" y="138"/>
                  </a:lnTo>
                  <a:lnTo>
                    <a:pt x="388" y="155"/>
                  </a:lnTo>
                  <a:lnTo>
                    <a:pt x="390" y="174"/>
                  </a:lnTo>
                  <a:lnTo>
                    <a:pt x="388" y="191"/>
                  </a:lnTo>
                  <a:lnTo>
                    <a:pt x="381" y="205"/>
                  </a:lnTo>
                  <a:lnTo>
                    <a:pt x="373" y="218"/>
                  </a:lnTo>
                  <a:lnTo>
                    <a:pt x="363" y="230"/>
                  </a:lnTo>
                  <a:lnTo>
                    <a:pt x="354" y="239"/>
                  </a:lnTo>
                  <a:lnTo>
                    <a:pt x="344" y="247"/>
                  </a:lnTo>
                  <a:lnTo>
                    <a:pt x="339" y="251"/>
                  </a:lnTo>
                  <a:lnTo>
                    <a:pt x="337" y="252"/>
                  </a:lnTo>
                  <a:lnTo>
                    <a:pt x="337" y="254"/>
                  </a:lnTo>
                  <a:lnTo>
                    <a:pt x="335" y="254"/>
                  </a:lnTo>
                  <a:lnTo>
                    <a:pt x="333" y="255"/>
                  </a:lnTo>
                  <a:lnTo>
                    <a:pt x="330" y="259"/>
                  </a:lnTo>
                  <a:lnTo>
                    <a:pt x="327" y="263"/>
                  </a:lnTo>
                  <a:lnTo>
                    <a:pt x="326" y="267"/>
                  </a:lnTo>
                  <a:lnTo>
                    <a:pt x="326" y="268"/>
                  </a:lnTo>
                  <a:lnTo>
                    <a:pt x="326" y="268"/>
                  </a:lnTo>
                  <a:lnTo>
                    <a:pt x="326" y="269"/>
                  </a:lnTo>
                  <a:lnTo>
                    <a:pt x="326" y="269"/>
                  </a:lnTo>
                  <a:lnTo>
                    <a:pt x="316" y="289"/>
                  </a:lnTo>
                  <a:lnTo>
                    <a:pt x="304" y="303"/>
                  </a:lnTo>
                  <a:lnTo>
                    <a:pt x="289" y="314"/>
                  </a:lnTo>
                  <a:lnTo>
                    <a:pt x="275" y="320"/>
                  </a:lnTo>
                  <a:lnTo>
                    <a:pt x="259" y="324"/>
                  </a:lnTo>
                  <a:lnTo>
                    <a:pt x="244" y="326"/>
                  </a:lnTo>
                  <a:lnTo>
                    <a:pt x="244" y="326"/>
                  </a:lnTo>
                  <a:lnTo>
                    <a:pt x="227" y="324"/>
                  </a:lnTo>
                  <a:lnTo>
                    <a:pt x="211" y="322"/>
                  </a:lnTo>
                  <a:lnTo>
                    <a:pt x="198" y="318"/>
                  </a:lnTo>
                  <a:lnTo>
                    <a:pt x="187" y="315"/>
                  </a:lnTo>
                  <a:lnTo>
                    <a:pt x="179" y="311"/>
                  </a:lnTo>
                  <a:lnTo>
                    <a:pt x="177" y="311"/>
                  </a:lnTo>
                  <a:lnTo>
                    <a:pt x="175" y="310"/>
                  </a:lnTo>
                  <a:lnTo>
                    <a:pt x="173" y="310"/>
                  </a:lnTo>
                  <a:lnTo>
                    <a:pt x="169" y="310"/>
                  </a:lnTo>
                  <a:lnTo>
                    <a:pt x="168" y="311"/>
                  </a:lnTo>
                  <a:lnTo>
                    <a:pt x="165" y="311"/>
                  </a:lnTo>
                  <a:lnTo>
                    <a:pt x="165" y="311"/>
                  </a:lnTo>
                  <a:lnTo>
                    <a:pt x="165" y="311"/>
                  </a:lnTo>
                  <a:lnTo>
                    <a:pt x="165" y="312"/>
                  </a:lnTo>
                  <a:lnTo>
                    <a:pt x="164" y="312"/>
                  </a:lnTo>
                  <a:lnTo>
                    <a:pt x="139" y="320"/>
                  </a:lnTo>
                  <a:lnTo>
                    <a:pt x="117" y="323"/>
                  </a:lnTo>
                  <a:lnTo>
                    <a:pt x="98" y="320"/>
                  </a:lnTo>
                  <a:lnTo>
                    <a:pt x="83" y="315"/>
                  </a:lnTo>
                  <a:lnTo>
                    <a:pt x="69" y="306"/>
                  </a:lnTo>
                  <a:lnTo>
                    <a:pt x="60" y="297"/>
                  </a:lnTo>
                  <a:lnTo>
                    <a:pt x="52" y="288"/>
                  </a:lnTo>
                  <a:lnTo>
                    <a:pt x="48" y="280"/>
                  </a:lnTo>
                  <a:lnTo>
                    <a:pt x="45" y="274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43" y="269"/>
                  </a:lnTo>
                  <a:lnTo>
                    <a:pt x="43" y="268"/>
                  </a:lnTo>
                  <a:lnTo>
                    <a:pt x="42" y="268"/>
                  </a:lnTo>
                  <a:lnTo>
                    <a:pt x="42" y="268"/>
                  </a:lnTo>
                  <a:lnTo>
                    <a:pt x="41" y="268"/>
                  </a:lnTo>
                  <a:lnTo>
                    <a:pt x="38" y="268"/>
                  </a:lnTo>
                  <a:lnTo>
                    <a:pt x="22" y="256"/>
                  </a:lnTo>
                  <a:lnTo>
                    <a:pt x="10" y="243"/>
                  </a:lnTo>
                  <a:lnTo>
                    <a:pt x="5" y="230"/>
                  </a:lnTo>
                  <a:lnTo>
                    <a:pt x="4" y="217"/>
                  </a:lnTo>
                  <a:lnTo>
                    <a:pt x="5" y="205"/>
                  </a:lnTo>
                  <a:lnTo>
                    <a:pt x="8" y="195"/>
                  </a:lnTo>
                  <a:lnTo>
                    <a:pt x="10" y="188"/>
                  </a:lnTo>
                  <a:lnTo>
                    <a:pt x="13" y="184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3" y="176"/>
                  </a:lnTo>
                  <a:lnTo>
                    <a:pt x="13" y="174"/>
                  </a:lnTo>
                  <a:lnTo>
                    <a:pt x="12" y="171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70"/>
                  </a:lnTo>
                  <a:lnTo>
                    <a:pt x="9" y="170"/>
                  </a:lnTo>
                  <a:lnTo>
                    <a:pt x="3" y="146"/>
                  </a:lnTo>
                  <a:lnTo>
                    <a:pt x="0" y="127"/>
                  </a:lnTo>
                  <a:lnTo>
                    <a:pt x="1" y="111"/>
                  </a:lnTo>
                  <a:lnTo>
                    <a:pt x="7" y="98"/>
                  </a:lnTo>
                  <a:lnTo>
                    <a:pt x="13" y="87"/>
                  </a:lnTo>
                  <a:lnTo>
                    <a:pt x="21" y="79"/>
                  </a:lnTo>
                  <a:lnTo>
                    <a:pt x="26" y="76"/>
                  </a:lnTo>
                  <a:lnTo>
                    <a:pt x="30" y="72"/>
                  </a:lnTo>
                  <a:lnTo>
                    <a:pt x="34" y="69"/>
                  </a:lnTo>
                  <a:lnTo>
                    <a:pt x="38" y="68"/>
                  </a:lnTo>
                  <a:lnTo>
                    <a:pt x="41" y="66"/>
                  </a:lnTo>
                  <a:lnTo>
                    <a:pt x="52" y="61"/>
                  </a:lnTo>
                  <a:lnTo>
                    <a:pt x="68" y="57"/>
                  </a:lnTo>
                  <a:lnTo>
                    <a:pt x="75" y="56"/>
                  </a:lnTo>
                  <a:lnTo>
                    <a:pt x="81" y="55"/>
                  </a:lnTo>
                  <a:lnTo>
                    <a:pt x="81" y="51"/>
                  </a:lnTo>
                  <a:lnTo>
                    <a:pt x="83" y="48"/>
                  </a:lnTo>
                  <a:lnTo>
                    <a:pt x="84" y="45"/>
                  </a:lnTo>
                  <a:lnTo>
                    <a:pt x="85" y="44"/>
                  </a:lnTo>
                  <a:lnTo>
                    <a:pt x="101" y="26"/>
                  </a:lnTo>
                  <a:lnTo>
                    <a:pt x="117" y="14"/>
                  </a:lnTo>
                  <a:lnTo>
                    <a:pt x="132" y="5"/>
                  </a:lnTo>
                  <a:lnTo>
                    <a:pt x="148" y="1"/>
                  </a:lnTo>
                  <a:lnTo>
                    <a:pt x="164" y="0"/>
                  </a:lnTo>
                  <a:lnTo>
                    <a:pt x="179" y="1"/>
                  </a:lnTo>
                  <a:lnTo>
                    <a:pt x="191" y="5"/>
                  </a:lnTo>
                  <a:lnTo>
                    <a:pt x="198" y="6"/>
                  </a:lnTo>
                  <a:lnTo>
                    <a:pt x="196" y="2"/>
                  </a:lnTo>
                  <a:lnTo>
                    <a:pt x="21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52227" name="文本框 5"/>
          <p:cNvSpPr txBox="1"/>
          <p:nvPr/>
        </p:nvSpPr>
        <p:spPr>
          <a:xfrm>
            <a:off x="3028633" y="1375728"/>
            <a:ext cx="107632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2400" dirty="0">
                <a:solidFill>
                  <a:schemeClr val="accent1"/>
                </a:solidFill>
                <a:latin typeface="华文琥珀" panose="02010800040101010101" charset="-122"/>
                <a:ea typeface="华文琥珀" panose="02010800040101010101" charset="-122"/>
              </a:rPr>
              <a:t>思 考练 习</a:t>
            </a:r>
            <a:endParaRPr lang="zh-CN" altLang="en-US" sz="2400" dirty="0">
              <a:solidFill>
                <a:schemeClr val="accent1"/>
              </a:solidFill>
              <a:latin typeface="华文琥珀" panose="02010800040101010101" charset="-122"/>
              <a:ea typeface="华文琥珀" panose="02010800040101010101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00033" name="组合 9"/>
          <p:cNvGrpSpPr/>
          <p:nvPr/>
        </p:nvGrpSpPr>
        <p:grpSpPr>
          <a:xfrm>
            <a:off x="3457575" y="2033588"/>
            <a:ext cx="5348288" cy="2725737"/>
            <a:chOff x="3026" y="2389"/>
            <a:chExt cx="8423" cy="4292"/>
          </a:xfrm>
        </p:grpSpPr>
        <p:sp>
          <p:nvSpPr>
            <p:cNvPr id="300034" name="文本框 4"/>
            <p:cNvSpPr txBox="1"/>
            <p:nvPr/>
          </p:nvSpPr>
          <p:spPr>
            <a:xfrm>
              <a:off x="3459" y="3175"/>
              <a:ext cx="7990" cy="334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6600" dirty="0">
                  <a:solidFill>
                    <a:srgbClr val="254C6A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THANK</a:t>
              </a:r>
              <a:endParaRPr lang="en-US" altLang="zh-CN" sz="6600" dirty="0">
                <a:solidFill>
                  <a:srgbClr val="254C6A"/>
                </a:solidFill>
                <a:latin typeface="微软简老宋" charset="0"/>
                <a:ea typeface="微软雅黑 Light" panose="020B0502040204020203" charset="-122"/>
                <a:cs typeface="微软简老宋" charset="0"/>
              </a:endParaRPr>
            </a:p>
            <a:p>
              <a:r>
                <a:rPr lang="en-US" altLang="zh-CN" sz="6600" dirty="0">
                  <a:solidFill>
                    <a:srgbClr val="8064A2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 </a:t>
              </a:r>
              <a:r>
                <a:rPr lang="en-US" altLang="zh-CN" sz="6600" dirty="0">
                  <a:solidFill>
                    <a:srgbClr val="254C6A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YOU</a:t>
              </a:r>
              <a:r>
                <a:rPr lang="en-US" altLang="zh-CN" sz="6600" dirty="0">
                  <a:solidFill>
                    <a:srgbClr val="8064A2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 </a:t>
              </a:r>
              <a:endParaRPr lang="zh-CN" altLang="en-US" sz="6600" dirty="0">
                <a:solidFill>
                  <a:srgbClr val="8064A2"/>
                </a:solidFill>
                <a:latin typeface="微软简老宋" charset="0"/>
                <a:ea typeface="微软简老宋" charset="0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3147" y="6058"/>
              <a:ext cx="623" cy="62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026" y="2958"/>
              <a:ext cx="433" cy="43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7313" y="2389"/>
              <a:ext cx="346" cy="346"/>
              <a:chOff x="304800" y="673100"/>
              <a:chExt cx="4000500" cy="4000500"/>
            </a:xfrm>
            <a:effectLst>
              <a:outerShdw blurRad="381000" dist="152400" dir="8100000" algn="tr" rotWithShape="0">
                <a:prstClr val="black">
                  <a:alpha val="7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479425" y="847725"/>
                <a:ext cx="3651250" cy="3651250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5770" y="5034"/>
              <a:ext cx="453" cy="453"/>
              <a:chOff x="304800" y="673100"/>
              <a:chExt cx="4000500" cy="4000500"/>
            </a:xfrm>
            <a:effectLst>
              <a:outerShdw blurRad="381000" dist="152400" dir="8100000" algn="tr" rotWithShape="0">
                <a:prstClr val="black">
                  <a:alpha val="70000"/>
                </a:prstClr>
              </a:outerShdw>
            </a:effectLst>
          </p:grpSpPr>
          <p:sp>
            <p:nvSpPr>
              <p:cNvPr id="24" name="同心圆 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479425" y="847725"/>
                <a:ext cx="3651250" cy="3651250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6" name="椭圆 25"/>
            <p:cNvSpPr/>
            <p:nvPr/>
          </p:nvSpPr>
          <p:spPr>
            <a:xfrm>
              <a:off x="9568" y="2627"/>
              <a:ext cx="433" cy="43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1041" y="6260"/>
              <a:ext cx="216" cy="216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8831" y="5322"/>
              <a:ext cx="737" cy="737"/>
              <a:chOff x="304800" y="673100"/>
              <a:chExt cx="4000500" cy="4000500"/>
            </a:xfrm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9" name="同心圆 2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  <p:transition spd="slow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20" name="文本框 5"/>
          <p:cNvSpPr txBox="1"/>
          <p:nvPr/>
        </p:nvSpPr>
        <p:spPr>
          <a:xfrm>
            <a:off x="4891405" y="3106420"/>
            <a:ext cx="61264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solidFill>
                  <a:srgbClr val="27506E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“就业与创业指导”课程概述</a:t>
            </a:r>
            <a:endParaRPr lang="zh-CN" altLang="en-US" sz="3600" b="1" dirty="0">
              <a:solidFill>
                <a:srgbClr val="27506E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970405" y="2179955"/>
            <a:ext cx="2237105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230755" y="2426335"/>
            <a:ext cx="1743075" cy="17430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9219" name="文本框 5"/>
          <p:cNvSpPr txBox="1"/>
          <p:nvPr/>
        </p:nvSpPr>
        <p:spPr>
          <a:xfrm>
            <a:off x="2322830" y="3020060"/>
            <a:ext cx="1560195" cy="64579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第一节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678555" y="2194560"/>
            <a:ext cx="520700" cy="52070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870710" y="2616835"/>
            <a:ext cx="382270" cy="38227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679575" y="4464685"/>
            <a:ext cx="213995" cy="2139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230755" y="4012565"/>
            <a:ext cx="294005" cy="29400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003040" y="3574415"/>
            <a:ext cx="304165" cy="30416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768090" y="4401185"/>
            <a:ext cx="205740" cy="2057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651000" y="3574415"/>
            <a:ext cx="132715" cy="13271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>
            <a:off x="673100" y="840740"/>
            <a:ext cx="2298065" cy="647700"/>
            <a:chOff x="1060" y="820"/>
            <a:chExt cx="3619" cy="1020"/>
          </a:xfrm>
        </p:grpSpPr>
        <p:grpSp>
          <p:nvGrpSpPr>
            <p:cNvPr id="11266" name="组合 13"/>
            <p:cNvGrpSpPr/>
            <p:nvPr/>
          </p:nvGrpSpPr>
          <p:grpSpPr>
            <a:xfrm>
              <a:off x="1060" y="820"/>
              <a:ext cx="1110" cy="1020"/>
              <a:chOff x="1417110" y="1933669"/>
              <a:chExt cx="1827515" cy="1676757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491775" y="1933669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 fontAlgn="auto"/>
                <a:endParaRPr lang="zh-CN" altLang="en-US" strike="noStrike" noProof="1">
                  <a:solidFill>
                    <a:prstClr val="white"/>
                  </a:solidFill>
                  <a:latin typeface="Calibri Light" panose="020F0302020204030204"/>
                  <a:ea typeface="微软雅黑 Light" panose="020B0502040204020203" charset="-122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686851" y="2118291"/>
                <a:ext cx="1307513" cy="1307513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 fontAlgn="auto"/>
                <a:endParaRPr lang="zh-CN" altLang="en-US" strike="noStrike" noProof="1">
                  <a:solidFill>
                    <a:prstClr val="white"/>
                  </a:solidFill>
                  <a:latin typeface="Calibri Light" panose="020F0302020204030204"/>
                  <a:ea typeface="微软雅黑 Light" panose="020B0502040204020203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772931" y="1944597"/>
                <a:ext cx="390517" cy="390517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 fontAlgn="auto"/>
                <a:endParaRPr lang="zh-CN" altLang="en-US" strike="noStrike" noProof="1">
                  <a:solidFill>
                    <a:prstClr val="white"/>
                  </a:solidFill>
                  <a:latin typeface="Calibri Light" panose="020F0302020204030204"/>
                  <a:ea typeface="微软雅黑 Light" panose="020B0502040204020203" charset="-122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417110" y="2261397"/>
                <a:ext cx="286781" cy="286781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 fontAlgn="auto"/>
                <a:endParaRPr lang="zh-CN" altLang="en-US" strike="noStrike" noProof="1">
                  <a:solidFill>
                    <a:prstClr val="white"/>
                  </a:solidFill>
                  <a:latin typeface="Calibri Light" panose="020F0302020204030204"/>
                  <a:ea typeface="微软雅黑 Light" panose="020B0502040204020203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686851" y="3308201"/>
                <a:ext cx="220530" cy="220530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 fontAlgn="auto"/>
                <a:endParaRPr lang="zh-CN" altLang="en-US" strike="noStrike" noProof="1">
                  <a:solidFill>
                    <a:prstClr val="white"/>
                  </a:solidFill>
                  <a:latin typeface="Calibri Light" panose="020F0302020204030204"/>
                  <a:ea typeface="微软雅黑 Light" panose="020B0502040204020203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3016329" y="2979248"/>
                <a:ext cx="228296" cy="228296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 fontAlgn="auto"/>
                <a:endParaRPr lang="zh-CN" altLang="en-US" strike="noStrike" noProof="1">
                  <a:solidFill>
                    <a:prstClr val="white"/>
                  </a:solidFill>
                  <a:latin typeface="Calibri Light" panose="020F0302020204030204"/>
                  <a:ea typeface="微软雅黑 Light" panose="020B0502040204020203" charset="-122"/>
                </a:endParaRPr>
              </a:p>
            </p:txBody>
          </p:sp>
        </p:grpSp>
        <p:sp>
          <p:nvSpPr>
            <p:cNvPr id="11273" name="文本框 5"/>
            <p:cNvSpPr txBox="1"/>
            <p:nvPr/>
          </p:nvSpPr>
          <p:spPr>
            <a:xfrm>
              <a:off x="1279" y="1064"/>
              <a:ext cx="670" cy="53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FFFFFF"/>
                  </a:solidFill>
                  <a:latin typeface="方正兰亭黑_GBK" panose="02000000000000000000" charset="-122"/>
                  <a:ea typeface="方正兰亭黑_GBK" panose="02000000000000000000" charset="-122"/>
                </a:rPr>
                <a:t>01</a:t>
              </a:r>
              <a:endParaRPr lang="zh-CN" altLang="en-US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endParaRPr>
            </a:p>
          </p:txBody>
        </p:sp>
        <p:sp>
          <p:nvSpPr>
            <p:cNvPr id="11274" name="文本框 5"/>
            <p:cNvSpPr txBox="1"/>
            <p:nvPr/>
          </p:nvSpPr>
          <p:spPr>
            <a:xfrm>
              <a:off x="2463" y="968"/>
              <a:ext cx="2216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2400" b="1" dirty="0">
                  <a:solidFill>
                    <a:schemeClr val="accent1"/>
                  </a:solidFill>
                  <a:latin typeface="楷体" panose="02010609060101010101" charset="-122"/>
                  <a:ea typeface="楷体" panose="02010609060101010101" charset="-122"/>
                </a:rPr>
                <a:t>思想指导</a:t>
              </a:r>
              <a:endPara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1275" name="矩形 33"/>
          <p:cNvSpPr/>
          <p:nvPr/>
        </p:nvSpPr>
        <p:spPr>
          <a:xfrm>
            <a:off x="1014730" y="1723390"/>
            <a:ext cx="800989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b="1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就业与创业指导中的择业思想指导就是把世界观、人生观、价值观的教育渗透到就业与创业指导工作中，落实到择业标准、求职道德、成长道路等方面。 </a:t>
            </a:r>
            <a:endParaRPr lang="zh-CN" altLang="en-US" b="1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1276" name="组合 276"/>
          <p:cNvGrpSpPr/>
          <p:nvPr/>
        </p:nvGrpSpPr>
        <p:grpSpPr>
          <a:xfrm>
            <a:off x="2938463" y="4006215"/>
            <a:ext cx="2809875" cy="2586038"/>
            <a:chOff x="2930617" y="1599651"/>
            <a:chExt cx="3353919" cy="3100937"/>
          </a:xfrm>
        </p:grpSpPr>
        <p:sp>
          <p:nvSpPr>
            <p:cNvPr id="11277" name="AutoShape 3"/>
            <p:cNvSpPr>
              <a:spLocks noChangeAspect="1" noTextEdit="1"/>
            </p:cNvSpPr>
            <p:nvPr/>
          </p:nvSpPr>
          <p:spPr>
            <a:xfrm>
              <a:off x="3019425" y="1708150"/>
              <a:ext cx="3105150" cy="29908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91440" tIns="45720" rIns="91440" bIns="45720" anchor="t"/>
            <a:p>
              <a:endParaRPr lang="zh-CN" altLang="en-US" sz="2000">
                <a:latin typeface="Calibri Light" panose="020F0302020204030204" pitchFamily="34" charset="0"/>
                <a:ea typeface="微软雅黑 Light" panose="020B0502040204020203" charset="-122"/>
              </a:endParaRPr>
            </a:p>
          </p:txBody>
        </p:sp>
        <p:sp>
          <p:nvSpPr>
            <p:cNvPr id="11278" name="Freeform 5"/>
            <p:cNvSpPr/>
            <p:nvPr/>
          </p:nvSpPr>
          <p:spPr>
            <a:xfrm>
              <a:off x="4282810" y="4478338"/>
              <a:ext cx="677864" cy="222250"/>
            </a:xfrm>
            <a:custGeom>
              <a:avLst/>
              <a:gdLst/>
              <a:ahLst/>
              <a:cxnLst>
                <a:cxn ang="0">
                  <a:pos x="677864" y="0"/>
                </a:cxn>
                <a:cxn ang="0">
                  <a:pos x="338932" y="222250"/>
                </a:cxn>
                <a:cxn ang="0">
                  <a:pos x="0" y="0"/>
                </a:cxn>
                <a:cxn ang="0">
                  <a:pos x="677864" y="0"/>
                </a:cxn>
              </a:cxnLst>
              <a:pathLst>
                <a:path w="466" h="153">
                  <a:moveTo>
                    <a:pt x="466" y="0"/>
                  </a:moveTo>
                  <a:cubicBezTo>
                    <a:pt x="466" y="84"/>
                    <a:pt x="362" y="153"/>
                    <a:pt x="233" y="153"/>
                  </a:cubicBezTo>
                  <a:cubicBezTo>
                    <a:pt x="104" y="153"/>
                    <a:pt x="0" y="84"/>
                    <a:pt x="0" y="0"/>
                  </a:cubicBezTo>
                  <a:cubicBezTo>
                    <a:pt x="230" y="0"/>
                    <a:pt x="227" y="0"/>
                    <a:pt x="466" y="0"/>
                  </a:cubicBezTo>
                  <a:close/>
                </a:path>
              </a:pathLst>
            </a:custGeom>
            <a:solidFill>
              <a:srgbClr val="1D3C53"/>
            </a:solidFill>
            <a:ln w="9525">
              <a:noFill/>
            </a:ln>
          </p:spPr>
          <p:txBody>
            <a:bodyPr/>
            <a:p>
              <a:endParaRPr lang="zh-CN" altLang="en-US" sz="2000"/>
            </a:p>
          </p:txBody>
        </p:sp>
        <p:sp>
          <p:nvSpPr>
            <p:cNvPr id="280" name="Freeform 6"/>
            <p:cNvSpPr/>
            <p:nvPr/>
          </p:nvSpPr>
          <p:spPr bwMode="auto">
            <a:xfrm rot="20368013">
              <a:off x="5782885" y="3433369"/>
              <a:ext cx="501651" cy="369888"/>
            </a:xfrm>
            <a:custGeom>
              <a:avLst/>
              <a:gdLst>
                <a:gd name="T0" fmla="*/ 283 w 344"/>
                <a:gd name="T1" fmla="*/ 254 h 254"/>
                <a:gd name="T2" fmla="*/ 255 w 344"/>
                <a:gd name="T3" fmla="*/ 246 h 254"/>
                <a:gd name="T4" fmla="*/ 33 w 344"/>
                <a:gd name="T5" fmla="*/ 106 h 254"/>
                <a:gd name="T6" fmla="*/ 16 w 344"/>
                <a:gd name="T7" fmla="*/ 32 h 254"/>
                <a:gd name="T8" fmla="*/ 89 w 344"/>
                <a:gd name="T9" fmla="*/ 16 h 254"/>
                <a:gd name="T10" fmla="*/ 312 w 344"/>
                <a:gd name="T11" fmla="*/ 156 h 254"/>
                <a:gd name="T12" fmla="*/ 328 w 344"/>
                <a:gd name="T13" fmla="*/ 229 h 254"/>
                <a:gd name="T14" fmla="*/ 283 w 344"/>
                <a:gd name="T1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254">
                  <a:moveTo>
                    <a:pt x="283" y="254"/>
                  </a:moveTo>
                  <a:cubicBezTo>
                    <a:pt x="274" y="254"/>
                    <a:pt x="264" y="251"/>
                    <a:pt x="255" y="24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8" y="90"/>
                    <a:pt x="0" y="57"/>
                    <a:pt x="16" y="32"/>
                  </a:cubicBezTo>
                  <a:cubicBezTo>
                    <a:pt x="31" y="8"/>
                    <a:pt x="64" y="0"/>
                    <a:pt x="89" y="16"/>
                  </a:cubicBezTo>
                  <a:cubicBezTo>
                    <a:pt x="312" y="156"/>
                    <a:pt x="312" y="156"/>
                    <a:pt x="312" y="156"/>
                  </a:cubicBezTo>
                  <a:cubicBezTo>
                    <a:pt x="337" y="171"/>
                    <a:pt x="344" y="204"/>
                    <a:pt x="328" y="229"/>
                  </a:cubicBezTo>
                  <a:cubicBezTo>
                    <a:pt x="318" y="245"/>
                    <a:pt x="301" y="254"/>
                    <a:pt x="283" y="254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>
                <a:solidFill>
                  <a:schemeClr val="lt1"/>
                </a:solidFill>
              </a:endParaRPr>
            </a:p>
          </p:txBody>
        </p:sp>
        <p:sp>
          <p:nvSpPr>
            <p:cNvPr id="281" name="Freeform 7"/>
            <p:cNvSpPr/>
            <p:nvPr/>
          </p:nvSpPr>
          <p:spPr bwMode="auto">
            <a:xfrm rot="20088727">
              <a:off x="5661606" y="2544169"/>
              <a:ext cx="544513" cy="238125"/>
            </a:xfrm>
            <a:custGeom>
              <a:avLst/>
              <a:gdLst>
                <a:gd name="T0" fmla="*/ 58 w 374"/>
                <a:gd name="T1" fmla="*/ 164 h 164"/>
                <a:gd name="T2" fmla="*/ 6 w 374"/>
                <a:gd name="T3" fmla="*/ 121 h 164"/>
                <a:gd name="T4" fmla="*/ 48 w 374"/>
                <a:gd name="T5" fmla="*/ 58 h 164"/>
                <a:gd name="T6" fmla="*/ 305 w 374"/>
                <a:gd name="T7" fmla="*/ 6 h 164"/>
                <a:gd name="T8" fmla="*/ 368 w 374"/>
                <a:gd name="T9" fmla="*/ 48 h 164"/>
                <a:gd name="T10" fmla="*/ 326 w 374"/>
                <a:gd name="T11" fmla="*/ 110 h 164"/>
                <a:gd name="T12" fmla="*/ 69 w 374"/>
                <a:gd name="T13" fmla="*/ 163 h 164"/>
                <a:gd name="T14" fmla="*/ 58 w 374"/>
                <a:gd name="T15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4" h="164">
                  <a:moveTo>
                    <a:pt x="58" y="164"/>
                  </a:moveTo>
                  <a:cubicBezTo>
                    <a:pt x="33" y="164"/>
                    <a:pt x="11" y="146"/>
                    <a:pt x="6" y="121"/>
                  </a:cubicBezTo>
                  <a:cubicBezTo>
                    <a:pt x="0" y="92"/>
                    <a:pt x="19" y="64"/>
                    <a:pt x="48" y="58"/>
                  </a:cubicBezTo>
                  <a:cubicBezTo>
                    <a:pt x="305" y="6"/>
                    <a:pt x="305" y="6"/>
                    <a:pt x="305" y="6"/>
                  </a:cubicBezTo>
                  <a:cubicBezTo>
                    <a:pt x="334" y="0"/>
                    <a:pt x="362" y="19"/>
                    <a:pt x="368" y="48"/>
                  </a:cubicBezTo>
                  <a:cubicBezTo>
                    <a:pt x="374" y="76"/>
                    <a:pt x="355" y="105"/>
                    <a:pt x="326" y="110"/>
                  </a:cubicBezTo>
                  <a:cubicBezTo>
                    <a:pt x="69" y="163"/>
                    <a:pt x="69" y="163"/>
                    <a:pt x="69" y="163"/>
                  </a:cubicBezTo>
                  <a:cubicBezTo>
                    <a:pt x="65" y="163"/>
                    <a:pt x="62" y="164"/>
                    <a:pt x="58" y="164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>
                <a:solidFill>
                  <a:schemeClr val="lt1"/>
                </a:solidFill>
              </a:endParaRPr>
            </a:p>
          </p:txBody>
        </p:sp>
        <p:sp>
          <p:nvSpPr>
            <p:cNvPr id="282" name="Freeform 8"/>
            <p:cNvSpPr/>
            <p:nvPr/>
          </p:nvSpPr>
          <p:spPr bwMode="auto">
            <a:xfrm rot="21127750">
              <a:off x="4965919" y="1638109"/>
              <a:ext cx="387350" cy="484188"/>
            </a:xfrm>
            <a:custGeom>
              <a:avLst/>
              <a:gdLst>
                <a:gd name="T0" fmla="*/ 60 w 266"/>
                <a:gd name="T1" fmla="*/ 333 h 333"/>
                <a:gd name="T2" fmla="*/ 31 w 266"/>
                <a:gd name="T3" fmla="*/ 324 h 333"/>
                <a:gd name="T4" fmla="*/ 16 w 266"/>
                <a:gd name="T5" fmla="*/ 250 h 333"/>
                <a:gd name="T6" fmla="*/ 161 w 266"/>
                <a:gd name="T7" fmla="*/ 31 h 333"/>
                <a:gd name="T8" fmla="*/ 235 w 266"/>
                <a:gd name="T9" fmla="*/ 16 h 333"/>
                <a:gd name="T10" fmla="*/ 250 w 266"/>
                <a:gd name="T11" fmla="*/ 90 h 333"/>
                <a:gd name="T12" fmla="*/ 105 w 266"/>
                <a:gd name="T13" fmla="*/ 309 h 333"/>
                <a:gd name="T14" fmla="*/ 60 w 266"/>
                <a:gd name="T15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333">
                  <a:moveTo>
                    <a:pt x="60" y="333"/>
                  </a:moveTo>
                  <a:cubicBezTo>
                    <a:pt x="50" y="333"/>
                    <a:pt x="40" y="330"/>
                    <a:pt x="31" y="324"/>
                  </a:cubicBezTo>
                  <a:cubicBezTo>
                    <a:pt x="6" y="307"/>
                    <a:pt x="0" y="274"/>
                    <a:pt x="16" y="250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78" y="6"/>
                    <a:pt x="211" y="0"/>
                    <a:pt x="235" y="16"/>
                  </a:cubicBezTo>
                  <a:cubicBezTo>
                    <a:pt x="260" y="32"/>
                    <a:pt x="266" y="65"/>
                    <a:pt x="250" y="90"/>
                  </a:cubicBezTo>
                  <a:cubicBezTo>
                    <a:pt x="105" y="309"/>
                    <a:pt x="105" y="309"/>
                    <a:pt x="105" y="309"/>
                  </a:cubicBezTo>
                  <a:cubicBezTo>
                    <a:pt x="94" y="324"/>
                    <a:pt x="77" y="333"/>
                    <a:pt x="60" y="333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 dirty="0">
                <a:solidFill>
                  <a:schemeClr val="lt1"/>
                </a:solidFill>
              </a:endParaRPr>
            </a:p>
          </p:txBody>
        </p:sp>
        <p:sp>
          <p:nvSpPr>
            <p:cNvPr id="283" name="Freeform 9"/>
            <p:cNvSpPr/>
            <p:nvPr/>
          </p:nvSpPr>
          <p:spPr bwMode="auto">
            <a:xfrm rot="20130455">
              <a:off x="3845976" y="1599651"/>
              <a:ext cx="158750" cy="538163"/>
            </a:xfrm>
            <a:custGeom>
              <a:avLst/>
              <a:gdLst>
                <a:gd name="T0" fmla="*/ 56 w 109"/>
                <a:gd name="T1" fmla="*/ 370 h 370"/>
                <a:gd name="T2" fmla="*/ 2 w 109"/>
                <a:gd name="T3" fmla="*/ 317 h 370"/>
                <a:gd name="T4" fmla="*/ 0 w 109"/>
                <a:gd name="T5" fmla="*/ 54 h 370"/>
                <a:gd name="T6" fmla="*/ 53 w 109"/>
                <a:gd name="T7" fmla="*/ 1 h 370"/>
                <a:gd name="T8" fmla="*/ 106 w 109"/>
                <a:gd name="T9" fmla="*/ 53 h 370"/>
                <a:gd name="T10" fmla="*/ 109 w 109"/>
                <a:gd name="T11" fmla="*/ 316 h 370"/>
                <a:gd name="T12" fmla="*/ 56 w 109"/>
                <a:gd name="T13" fmla="*/ 370 h 370"/>
                <a:gd name="T14" fmla="*/ 56 w 109"/>
                <a:gd name="T15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370">
                  <a:moveTo>
                    <a:pt x="56" y="370"/>
                  </a:moveTo>
                  <a:cubicBezTo>
                    <a:pt x="26" y="370"/>
                    <a:pt x="3" y="346"/>
                    <a:pt x="2" y="31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25"/>
                    <a:pt x="23" y="1"/>
                    <a:pt x="53" y="1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9" y="316"/>
                    <a:pt x="109" y="316"/>
                    <a:pt x="109" y="316"/>
                  </a:cubicBezTo>
                  <a:cubicBezTo>
                    <a:pt x="109" y="345"/>
                    <a:pt x="85" y="369"/>
                    <a:pt x="56" y="370"/>
                  </a:cubicBezTo>
                  <a:cubicBezTo>
                    <a:pt x="56" y="370"/>
                    <a:pt x="56" y="370"/>
                    <a:pt x="56" y="370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>
                <a:solidFill>
                  <a:schemeClr val="lt1"/>
                </a:solidFill>
              </a:endParaRPr>
            </a:p>
          </p:txBody>
        </p:sp>
        <p:sp>
          <p:nvSpPr>
            <p:cNvPr id="285" name="Freeform 11"/>
            <p:cNvSpPr/>
            <p:nvPr/>
          </p:nvSpPr>
          <p:spPr bwMode="auto">
            <a:xfrm rot="19815704">
              <a:off x="2930617" y="3562347"/>
              <a:ext cx="544513" cy="236538"/>
            </a:xfrm>
            <a:custGeom>
              <a:avLst/>
              <a:gdLst>
                <a:gd name="T0" fmla="*/ 316 w 374"/>
                <a:gd name="T1" fmla="*/ 163 h 163"/>
                <a:gd name="T2" fmla="*/ 305 w 374"/>
                <a:gd name="T3" fmla="*/ 162 h 163"/>
                <a:gd name="T4" fmla="*/ 48 w 374"/>
                <a:gd name="T5" fmla="*/ 110 h 163"/>
                <a:gd name="T6" fmla="*/ 6 w 374"/>
                <a:gd name="T7" fmla="*/ 47 h 163"/>
                <a:gd name="T8" fmla="*/ 69 w 374"/>
                <a:gd name="T9" fmla="*/ 5 h 163"/>
                <a:gd name="T10" fmla="*/ 326 w 374"/>
                <a:gd name="T11" fmla="*/ 58 h 163"/>
                <a:gd name="T12" fmla="*/ 368 w 374"/>
                <a:gd name="T13" fmla="*/ 120 h 163"/>
                <a:gd name="T14" fmla="*/ 316 w 374"/>
                <a:gd name="T15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4" h="163">
                  <a:moveTo>
                    <a:pt x="316" y="163"/>
                  </a:moveTo>
                  <a:cubicBezTo>
                    <a:pt x="312" y="163"/>
                    <a:pt x="309" y="163"/>
                    <a:pt x="305" y="162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19" y="104"/>
                    <a:pt x="0" y="76"/>
                    <a:pt x="6" y="47"/>
                  </a:cubicBezTo>
                  <a:cubicBezTo>
                    <a:pt x="12" y="18"/>
                    <a:pt x="40" y="0"/>
                    <a:pt x="69" y="5"/>
                  </a:cubicBezTo>
                  <a:cubicBezTo>
                    <a:pt x="326" y="58"/>
                    <a:pt x="326" y="58"/>
                    <a:pt x="326" y="58"/>
                  </a:cubicBezTo>
                  <a:cubicBezTo>
                    <a:pt x="355" y="64"/>
                    <a:pt x="374" y="92"/>
                    <a:pt x="368" y="120"/>
                  </a:cubicBezTo>
                  <a:cubicBezTo>
                    <a:pt x="363" y="146"/>
                    <a:pt x="341" y="163"/>
                    <a:pt x="316" y="163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>
                <a:solidFill>
                  <a:schemeClr val="lt1"/>
                </a:solidFill>
              </a:endParaRPr>
            </a:p>
          </p:txBody>
        </p:sp>
        <p:sp>
          <p:nvSpPr>
            <p:cNvPr id="286" name="Freeform 12"/>
            <p:cNvSpPr/>
            <p:nvPr/>
          </p:nvSpPr>
          <p:spPr bwMode="auto">
            <a:xfrm rot="19642244">
              <a:off x="3014630" y="2420346"/>
              <a:ext cx="387350" cy="485775"/>
            </a:xfrm>
            <a:custGeom>
              <a:avLst/>
              <a:gdLst>
                <a:gd name="T0" fmla="*/ 206 w 266"/>
                <a:gd name="T1" fmla="*/ 333 h 333"/>
                <a:gd name="T2" fmla="*/ 161 w 266"/>
                <a:gd name="T3" fmla="*/ 309 h 333"/>
                <a:gd name="T4" fmla="*/ 16 w 266"/>
                <a:gd name="T5" fmla="*/ 90 h 333"/>
                <a:gd name="T6" fmla="*/ 31 w 266"/>
                <a:gd name="T7" fmla="*/ 16 h 333"/>
                <a:gd name="T8" fmla="*/ 105 w 266"/>
                <a:gd name="T9" fmla="*/ 31 h 333"/>
                <a:gd name="T10" fmla="*/ 250 w 266"/>
                <a:gd name="T11" fmla="*/ 250 h 333"/>
                <a:gd name="T12" fmla="*/ 235 w 266"/>
                <a:gd name="T13" fmla="*/ 324 h 333"/>
                <a:gd name="T14" fmla="*/ 206 w 266"/>
                <a:gd name="T15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333">
                  <a:moveTo>
                    <a:pt x="206" y="333"/>
                  </a:moveTo>
                  <a:cubicBezTo>
                    <a:pt x="188" y="333"/>
                    <a:pt x="172" y="325"/>
                    <a:pt x="161" y="309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6"/>
                    <a:pt x="6" y="33"/>
                    <a:pt x="31" y="16"/>
                  </a:cubicBezTo>
                  <a:cubicBezTo>
                    <a:pt x="55" y="0"/>
                    <a:pt x="88" y="7"/>
                    <a:pt x="105" y="31"/>
                  </a:cubicBezTo>
                  <a:cubicBezTo>
                    <a:pt x="250" y="250"/>
                    <a:pt x="250" y="250"/>
                    <a:pt x="250" y="250"/>
                  </a:cubicBezTo>
                  <a:cubicBezTo>
                    <a:pt x="266" y="275"/>
                    <a:pt x="260" y="308"/>
                    <a:pt x="235" y="324"/>
                  </a:cubicBezTo>
                  <a:cubicBezTo>
                    <a:pt x="226" y="330"/>
                    <a:pt x="216" y="333"/>
                    <a:pt x="206" y="333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>
                <a:solidFill>
                  <a:schemeClr val="lt1"/>
                </a:solidFill>
              </a:endParaRPr>
            </a:p>
          </p:txBody>
        </p:sp>
        <p:sp>
          <p:nvSpPr>
            <p:cNvPr id="287" name="Freeform 13"/>
            <p:cNvSpPr>
              <a:spLocks noEditPoints="1"/>
            </p:cNvSpPr>
            <p:nvPr/>
          </p:nvSpPr>
          <p:spPr bwMode="auto">
            <a:xfrm>
              <a:off x="3724622" y="2393973"/>
              <a:ext cx="1755775" cy="2144713"/>
            </a:xfrm>
            <a:custGeom>
              <a:avLst/>
              <a:gdLst>
                <a:gd name="T0" fmla="*/ 603 w 1206"/>
                <a:gd name="T1" fmla="*/ 0 h 1474"/>
                <a:gd name="T2" fmla="*/ 0 w 1206"/>
                <a:gd name="T3" fmla="*/ 603 h 1474"/>
                <a:gd name="T4" fmla="*/ 95 w 1206"/>
                <a:gd name="T5" fmla="*/ 928 h 1474"/>
                <a:gd name="T6" fmla="*/ 308 w 1206"/>
                <a:gd name="T7" fmla="*/ 1129 h 1474"/>
                <a:gd name="T8" fmla="*/ 308 w 1206"/>
                <a:gd name="T9" fmla="*/ 1329 h 1474"/>
                <a:gd name="T10" fmla="*/ 453 w 1206"/>
                <a:gd name="T11" fmla="*/ 1474 h 1474"/>
                <a:gd name="T12" fmla="*/ 769 w 1206"/>
                <a:gd name="T13" fmla="*/ 1474 h 1474"/>
                <a:gd name="T14" fmla="*/ 914 w 1206"/>
                <a:gd name="T15" fmla="*/ 1329 h 1474"/>
                <a:gd name="T16" fmla="*/ 914 w 1206"/>
                <a:gd name="T17" fmla="*/ 1120 h 1474"/>
                <a:gd name="T18" fmla="*/ 1206 w 1206"/>
                <a:gd name="T19" fmla="*/ 603 h 1474"/>
                <a:gd name="T20" fmla="*/ 603 w 1206"/>
                <a:gd name="T21" fmla="*/ 0 h 1474"/>
                <a:gd name="T22" fmla="*/ 827 w 1206"/>
                <a:gd name="T23" fmla="*/ 1032 h 1474"/>
                <a:gd name="T24" fmla="*/ 795 w 1206"/>
                <a:gd name="T25" fmla="*/ 1085 h 1474"/>
                <a:gd name="T26" fmla="*/ 795 w 1206"/>
                <a:gd name="T27" fmla="*/ 1133 h 1474"/>
                <a:gd name="T28" fmla="*/ 427 w 1206"/>
                <a:gd name="T29" fmla="*/ 1133 h 1474"/>
                <a:gd name="T30" fmla="*/ 427 w 1206"/>
                <a:gd name="T31" fmla="*/ 1093 h 1474"/>
                <a:gd name="T32" fmla="*/ 393 w 1206"/>
                <a:gd name="T33" fmla="*/ 1039 h 1474"/>
                <a:gd name="T34" fmla="*/ 119 w 1206"/>
                <a:gd name="T35" fmla="*/ 603 h 1474"/>
                <a:gd name="T36" fmla="*/ 603 w 1206"/>
                <a:gd name="T37" fmla="*/ 119 h 1474"/>
                <a:gd name="T38" fmla="*/ 1087 w 1206"/>
                <a:gd name="T39" fmla="*/ 603 h 1474"/>
                <a:gd name="T40" fmla="*/ 827 w 1206"/>
                <a:gd name="T41" fmla="*/ 103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6" h="1474">
                  <a:moveTo>
                    <a:pt x="603" y="0"/>
                  </a:moveTo>
                  <a:cubicBezTo>
                    <a:pt x="271" y="0"/>
                    <a:pt x="0" y="271"/>
                    <a:pt x="0" y="603"/>
                  </a:cubicBezTo>
                  <a:cubicBezTo>
                    <a:pt x="0" y="719"/>
                    <a:pt x="33" y="831"/>
                    <a:pt x="95" y="928"/>
                  </a:cubicBezTo>
                  <a:cubicBezTo>
                    <a:pt x="149" y="1012"/>
                    <a:pt x="222" y="1081"/>
                    <a:pt x="308" y="1129"/>
                  </a:cubicBezTo>
                  <a:cubicBezTo>
                    <a:pt x="308" y="1329"/>
                    <a:pt x="308" y="1329"/>
                    <a:pt x="308" y="1329"/>
                  </a:cubicBezTo>
                  <a:cubicBezTo>
                    <a:pt x="308" y="1409"/>
                    <a:pt x="373" y="1474"/>
                    <a:pt x="453" y="1474"/>
                  </a:cubicBezTo>
                  <a:cubicBezTo>
                    <a:pt x="769" y="1474"/>
                    <a:pt x="769" y="1474"/>
                    <a:pt x="769" y="1474"/>
                  </a:cubicBezTo>
                  <a:cubicBezTo>
                    <a:pt x="849" y="1474"/>
                    <a:pt x="914" y="1409"/>
                    <a:pt x="914" y="1329"/>
                  </a:cubicBezTo>
                  <a:cubicBezTo>
                    <a:pt x="914" y="1120"/>
                    <a:pt x="914" y="1120"/>
                    <a:pt x="914" y="1120"/>
                  </a:cubicBezTo>
                  <a:cubicBezTo>
                    <a:pt x="1095" y="1011"/>
                    <a:pt x="1206" y="816"/>
                    <a:pt x="1206" y="603"/>
                  </a:cubicBezTo>
                  <a:cubicBezTo>
                    <a:pt x="1206" y="271"/>
                    <a:pt x="936" y="0"/>
                    <a:pt x="603" y="0"/>
                  </a:cubicBezTo>
                  <a:close/>
                  <a:moveTo>
                    <a:pt x="827" y="1032"/>
                  </a:moveTo>
                  <a:cubicBezTo>
                    <a:pt x="807" y="1042"/>
                    <a:pt x="795" y="1063"/>
                    <a:pt x="795" y="1085"/>
                  </a:cubicBezTo>
                  <a:cubicBezTo>
                    <a:pt x="795" y="1133"/>
                    <a:pt x="795" y="1133"/>
                    <a:pt x="795" y="1133"/>
                  </a:cubicBezTo>
                  <a:cubicBezTo>
                    <a:pt x="427" y="1133"/>
                    <a:pt x="427" y="1133"/>
                    <a:pt x="427" y="1133"/>
                  </a:cubicBezTo>
                  <a:cubicBezTo>
                    <a:pt x="427" y="1093"/>
                    <a:pt x="427" y="1093"/>
                    <a:pt x="427" y="1093"/>
                  </a:cubicBezTo>
                  <a:cubicBezTo>
                    <a:pt x="427" y="1070"/>
                    <a:pt x="414" y="1049"/>
                    <a:pt x="393" y="1039"/>
                  </a:cubicBezTo>
                  <a:cubicBezTo>
                    <a:pt x="227" y="959"/>
                    <a:pt x="119" y="788"/>
                    <a:pt x="119" y="603"/>
                  </a:cubicBezTo>
                  <a:cubicBezTo>
                    <a:pt x="119" y="336"/>
                    <a:pt x="336" y="119"/>
                    <a:pt x="603" y="119"/>
                  </a:cubicBezTo>
                  <a:cubicBezTo>
                    <a:pt x="870" y="119"/>
                    <a:pt x="1087" y="336"/>
                    <a:pt x="1087" y="603"/>
                  </a:cubicBezTo>
                  <a:cubicBezTo>
                    <a:pt x="1087" y="784"/>
                    <a:pt x="987" y="948"/>
                    <a:pt x="827" y="1032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 dirty="0">
                <a:solidFill>
                  <a:schemeClr val="lt1"/>
                </a:solidFill>
              </a:endParaRPr>
            </a:p>
          </p:txBody>
        </p:sp>
        <p:sp>
          <p:nvSpPr>
            <p:cNvPr id="288" name="Oval 14"/>
            <p:cNvSpPr>
              <a:spLocks noChangeArrowheads="1"/>
            </p:cNvSpPr>
            <p:nvPr/>
          </p:nvSpPr>
          <p:spPr bwMode="auto">
            <a:xfrm>
              <a:off x="4041775" y="2713038"/>
              <a:ext cx="1122363" cy="1120775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>
                <a:solidFill>
                  <a:schemeClr val="lt1"/>
                </a:solidFill>
              </a:endParaRPr>
            </a:p>
          </p:txBody>
        </p:sp>
        <p:sp>
          <p:nvSpPr>
            <p:cNvPr id="11287" name="Oval 15"/>
            <p:cNvSpPr/>
            <p:nvPr/>
          </p:nvSpPr>
          <p:spPr>
            <a:xfrm>
              <a:off x="4152900" y="2824163"/>
              <a:ext cx="900113" cy="898525"/>
            </a:xfrm>
            <a:prstGeom prst="ellipse">
              <a:avLst/>
            </a:prstGeom>
            <a:solidFill>
              <a:srgbClr val="FFFFFF"/>
            </a:solidFill>
            <a:ln w="9525">
              <a:noFill/>
            </a:ln>
          </p:spPr>
          <p:txBody>
            <a:bodyPr wrap="square" lIns="91440" tIns="45720" rIns="91440" bIns="45720" anchor="t"/>
            <a:p>
              <a:endParaRPr lang="zh-CN" altLang="en-US" sz="2000">
                <a:latin typeface="Calibri Light" panose="020F0302020204030204" pitchFamily="34" charset="0"/>
                <a:ea typeface="微软雅黑 Light" panose="020B0502040204020203" charset="-122"/>
              </a:endParaRPr>
            </a:p>
          </p:txBody>
        </p:sp>
        <p:sp>
          <p:nvSpPr>
            <p:cNvPr id="290" name="Oval 16"/>
            <p:cNvSpPr>
              <a:spLocks noChangeArrowheads="1"/>
            </p:cNvSpPr>
            <p:nvPr/>
          </p:nvSpPr>
          <p:spPr bwMode="auto">
            <a:xfrm>
              <a:off x="4249738" y="2921000"/>
              <a:ext cx="708025" cy="706438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>
                <a:solidFill>
                  <a:schemeClr val="lt1"/>
                </a:solidFill>
              </a:endParaRPr>
            </a:p>
          </p:txBody>
        </p:sp>
        <p:sp>
          <p:nvSpPr>
            <p:cNvPr id="11289" name="Oval 17"/>
            <p:cNvSpPr/>
            <p:nvPr/>
          </p:nvSpPr>
          <p:spPr>
            <a:xfrm>
              <a:off x="4354513" y="3024188"/>
              <a:ext cx="498475" cy="498475"/>
            </a:xfrm>
            <a:prstGeom prst="ellipse">
              <a:avLst/>
            </a:prstGeom>
            <a:solidFill>
              <a:srgbClr val="FFFFFF"/>
            </a:solidFill>
            <a:ln w="9525">
              <a:noFill/>
            </a:ln>
          </p:spPr>
          <p:txBody>
            <a:bodyPr wrap="square" lIns="91440" tIns="45720" rIns="91440" bIns="45720" anchor="t"/>
            <a:p>
              <a:endParaRPr lang="zh-CN" altLang="en-US" sz="2000">
                <a:latin typeface="Calibri Light" panose="020F0302020204030204" pitchFamily="34" charset="0"/>
                <a:ea typeface="微软雅黑 Light" panose="020B0502040204020203" charset="-122"/>
              </a:endParaRPr>
            </a:p>
          </p:txBody>
        </p:sp>
        <p:sp>
          <p:nvSpPr>
            <p:cNvPr id="292" name="Oval 18"/>
            <p:cNvSpPr>
              <a:spLocks noChangeArrowheads="1"/>
            </p:cNvSpPr>
            <p:nvPr/>
          </p:nvSpPr>
          <p:spPr bwMode="auto">
            <a:xfrm>
              <a:off x="4448175" y="3116263"/>
              <a:ext cx="311150" cy="314325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>
                <a:solidFill>
                  <a:schemeClr val="lt1"/>
                </a:solidFill>
              </a:endParaRPr>
            </a:p>
          </p:txBody>
        </p:sp>
        <p:sp>
          <p:nvSpPr>
            <p:cNvPr id="11291" name="Oval 19"/>
            <p:cNvSpPr/>
            <p:nvPr/>
          </p:nvSpPr>
          <p:spPr>
            <a:xfrm>
              <a:off x="4545013" y="3216275"/>
              <a:ext cx="117475" cy="115888"/>
            </a:xfrm>
            <a:prstGeom prst="ellipse">
              <a:avLst/>
            </a:prstGeom>
            <a:solidFill>
              <a:srgbClr val="FFFFFF"/>
            </a:solidFill>
            <a:ln w="9525">
              <a:noFill/>
            </a:ln>
          </p:spPr>
          <p:txBody>
            <a:bodyPr wrap="square" lIns="91440" tIns="45720" rIns="91440" bIns="45720" anchor="t"/>
            <a:p>
              <a:endParaRPr lang="zh-CN" altLang="en-US" sz="2000">
                <a:latin typeface="Calibri Light" panose="020F0302020204030204" pitchFamily="34" charset="0"/>
                <a:ea typeface="微软雅黑 Light" panose="020B0502040204020203" charset="-122"/>
              </a:endParaRPr>
            </a:p>
          </p:txBody>
        </p:sp>
        <p:sp>
          <p:nvSpPr>
            <p:cNvPr id="294" name="Freeform 20"/>
            <p:cNvSpPr/>
            <p:nvPr/>
          </p:nvSpPr>
          <p:spPr bwMode="auto">
            <a:xfrm>
              <a:off x="4603750" y="2617788"/>
              <a:ext cx="661988" cy="663575"/>
            </a:xfrm>
            <a:custGeom>
              <a:avLst/>
              <a:gdLst>
                <a:gd name="T0" fmla="*/ 286 w 417"/>
                <a:gd name="T1" fmla="*/ 149 h 418"/>
                <a:gd name="T2" fmla="*/ 330 w 417"/>
                <a:gd name="T3" fmla="*/ 149 h 418"/>
                <a:gd name="T4" fmla="*/ 417 w 417"/>
                <a:gd name="T5" fmla="*/ 61 h 418"/>
                <a:gd name="T6" fmla="*/ 357 w 417"/>
                <a:gd name="T7" fmla="*/ 61 h 418"/>
                <a:gd name="T8" fmla="*/ 355 w 417"/>
                <a:gd name="T9" fmla="*/ 0 h 418"/>
                <a:gd name="T10" fmla="*/ 267 w 417"/>
                <a:gd name="T11" fmla="*/ 87 h 418"/>
                <a:gd name="T12" fmla="*/ 269 w 417"/>
                <a:gd name="T13" fmla="*/ 134 h 418"/>
                <a:gd name="T14" fmla="*/ 0 w 417"/>
                <a:gd name="T15" fmla="*/ 397 h 418"/>
                <a:gd name="T16" fmla="*/ 0 w 417"/>
                <a:gd name="T17" fmla="*/ 418 h 418"/>
                <a:gd name="T18" fmla="*/ 23 w 417"/>
                <a:gd name="T19" fmla="*/ 418 h 418"/>
                <a:gd name="T20" fmla="*/ 286 w 417"/>
                <a:gd name="T21" fmla="*/ 14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7" h="418">
                  <a:moveTo>
                    <a:pt x="286" y="149"/>
                  </a:moveTo>
                  <a:lnTo>
                    <a:pt x="330" y="149"/>
                  </a:lnTo>
                  <a:lnTo>
                    <a:pt x="417" y="61"/>
                  </a:lnTo>
                  <a:lnTo>
                    <a:pt x="357" y="61"/>
                  </a:lnTo>
                  <a:lnTo>
                    <a:pt x="355" y="0"/>
                  </a:lnTo>
                  <a:lnTo>
                    <a:pt x="267" y="87"/>
                  </a:lnTo>
                  <a:lnTo>
                    <a:pt x="269" y="134"/>
                  </a:lnTo>
                  <a:lnTo>
                    <a:pt x="0" y="397"/>
                  </a:lnTo>
                  <a:lnTo>
                    <a:pt x="0" y="418"/>
                  </a:lnTo>
                  <a:lnTo>
                    <a:pt x="23" y="418"/>
                  </a:lnTo>
                  <a:lnTo>
                    <a:pt x="286" y="149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3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>
                <a:solidFill>
                  <a:prstClr val="white"/>
                </a:solidFill>
              </a:endParaRPr>
            </a:p>
          </p:txBody>
        </p:sp>
        <p:sp>
          <p:nvSpPr>
            <p:cNvPr id="11293" name="Freeform 21"/>
            <p:cNvSpPr/>
            <p:nvPr/>
          </p:nvSpPr>
          <p:spPr>
            <a:xfrm>
              <a:off x="4603750" y="2617788"/>
              <a:ext cx="661988" cy="663575"/>
            </a:xfrm>
            <a:custGeom>
              <a:avLst/>
              <a:gdLst/>
              <a:ahLst/>
              <a:cxnLst>
                <a:cxn ang="0">
                  <a:pos x="454025" y="236537"/>
                </a:cxn>
                <a:cxn ang="0">
                  <a:pos x="523875" y="236537"/>
                </a:cxn>
                <a:cxn ang="0">
                  <a:pos x="661988" y="96837"/>
                </a:cxn>
                <a:cxn ang="0">
                  <a:pos x="566737" y="96837"/>
                </a:cxn>
                <a:cxn ang="0">
                  <a:pos x="563562" y="0"/>
                </a:cxn>
                <a:cxn ang="0">
                  <a:pos x="423862" y="138112"/>
                </a:cxn>
                <a:cxn ang="0">
                  <a:pos x="427037" y="212725"/>
                </a:cxn>
                <a:cxn ang="0">
                  <a:pos x="0" y="630237"/>
                </a:cxn>
                <a:cxn ang="0">
                  <a:pos x="0" y="663575"/>
                </a:cxn>
                <a:cxn ang="0">
                  <a:pos x="36512" y="663575"/>
                </a:cxn>
              </a:cxnLst>
              <a:pathLst>
                <a:path w="417" h="418">
                  <a:moveTo>
                    <a:pt x="286" y="149"/>
                  </a:moveTo>
                  <a:lnTo>
                    <a:pt x="330" y="149"/>
                  </a:lnTo>
                  <a:lnTo>
                    <a:pt x="417" y="61"/>
                  </a:lnTo>
                  <a:lnTo>
                    <a:pt x="357" y="61"/>
                  </a:lnTo>
                  <a:lnTo>
                    <a:pt x="355" y="0"/>
                  </a:lnTo>
                  <a:lnTo>
                    <a:pt x="267" y="87"/>
                  </a:lnTo>
                  <a:lnTo>
                    <a:pt x="269" y="134"/>
                  </a:lnTo>
                  <a:lnTo>
                    <a:pt x="0" y="397"/>
                  </a:lnTo>
                  <a:lnTo>
                    <a:pt x="0" y="418"/>
                  </a:lnTo>
                  <a:lnTo>
                    <a:pt x="23" y="418"/>
                  </a:lnTo>
                </a:path>
              </a:pathLst>
            </a:custGeom>
            <a:noFill/>
            <a:ln w="9525">
              <a:noFill/>
            </a:ln>
          </p:spPr>
          <p:txBody>
            <a:bodyPr/>
            <a:p>
              <a:endParaRPr lang="zh-CN" altLang="en-US" sz="2000"/>
            </a:p>
          </p:txBody>
        </p:sp>
      </p:grpSp>
      <p:sp>
        <p:nvSpPr>
          <p:cNvPr id="11294" name="矩形 296"/>
          <p:cNvSpPr/>
          <p:nvPr/>
        </p:nvSpPr>
        <p:spPr>
          <a:xfrm rot="-1397264">
            <a:off x="1983423" y="5815965"/>
            <a:ext cx="946785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7506E"/>
                </a:solidFill>
                <a:latin typeface="华文楷体" panose="02010600040101010101" charset="-122"/>
                <a:ea typeface="华文楷体" panose="02010600040101010101" charset="-122"/>
              </a:rPr>
              <a:t>世界观</a:t>
            </a:r>
            <a:endParaRPr lang="zh-CN" altLang="en-US" sz="2000" b="1" dirty="0">
              <a:solidFill>
                <a:srgbClr val="27506E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1295" name="矩形 298"/>
          <p:cNvSpPr/>
          <p:nvPr/>
        </p:nvSpPr>
        <p:spPr>
          <a:xfrm rot="19684652">
            <a:off x="5612448" y="4260215"/>
            <a:ext cx="946785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7506E"/>
                </a:solidFill>
                <a:latin typeface="华文楷体" panose="02010600040101010101" charset="-122"/>
                <a:ea typeface="华文楷体" panose="02010600040101010101" charset="-122"/>
              </a:rPr>
              <a:t>价值观</a:t>
            </a:r>
            <a:endParaRPr lang="zh-CN" altLang="en-US" sz="2000" b="1" dirty="0">
              <a:solidFill>
                <a:srgbClr val="27506E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1296" name="矩形 299"/>
          <p:cNvSpPr/>
          <p:nvPr/>
        </p:nvSpPr>
        <p:spPr>
          <a:xfrm rot="3731256">
            <a:off x="2925445" y="3387408"/>
            <a:ext cx="946785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7506E"/>
                </a:solidFill>
                <a:latin typeface="华文楷体" panose="02010600040101010101" charset="-122"/>
                <a:ea typeface="华文楷体" panose="02010600040101010101" charset="-122"/>
              </a:rPr>
              <a:t>人生观</a:t>
            </a:r>
            <a:endParaRPr lang="zh-CN" altLang="en-US" sz="2000" b="1" dirty="0">
              <a:solidFill>
                <a:srgbClr val="27506E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1297" name="矩形 300"/>
          <p:cNvSpPr/>
          <p:nvPr/>
        </p:nvSpPr>
        <p:spPr>
          <a:xfrm rot="-3877765">
            <a:off x="4576445" y="3268663"/>
            <a:ext cx="120142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7506E"/>
                </a:solidFill>
                <a:latin typeface="华文楷体" panose="02010600040101010101" charset="-122"/>
                <a:ea typeface="华文楷体" panose="02010600040101010101" charset="-122"/>
              </a:rPr>
              <a:t>爱国主义</a:t>
            </a:r>
            <a:endParaRPr lang="zh-CN" altLang="en-US" sz="2000" b="1" dirty="0">
              <a:solidFill>
                <a:srgbClr val="27506E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1298" name="矩形 301"/>
          <p:cNvSpPr/>
          <p:nvPr/>
        </p:nvSpPr>
        <p:spPr>
          <a:xfrm rot="1588513">
            <a:off x="1773873" y="4293235"/>
            <a:ext cx="120142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7506E"/>
                </a:solidFill>
                <a:latin typeface="华文楷体" panose="02010600040101010101" charset="-122"/>
                <a:ea typeface="华文楷体" panose="02010600040101010101" charset="-122"/>
              </a:rPr>
              <a:t>集体主义</a:t>
            </a:r>
            <a:endParaRPr lang="zh-CN" altLang="en-US" sz="2000" b="1" dirty="0">
              <a:solidFill>
                <a:srgbClr val="27506E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1299" name="矩形 302"/>
          <p:cNvSpPr/>
          <p:nvPr/>
        </p:nvSpPr>
        <p:spPr>
          <a:xfrm rot="550936">
            <a:off x="5822950" y="5684203"/>
            <a:ext cx="120142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7506E"/>
                </a:solidFill>
                <a:latin typeface="华文楷体" panose="02010600040101010101" charset="-122"/>
                <a:ea typeface="华文楷体" panose="02010600040101010101" charset="-122"/>
              </a:rPr>
              <a:t>社会主义</a:t>
            </a:r>
            <a:endParaRPr lang="zh-CN" altLang="en-US" sz="2000" b="1" dirty="0">
              <a:solidFill>
                <a:srgbClr val="27506E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26385" y="200660"/>
            <a:ext cx="59029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/>
              <a:t>一、</a:t>
            </a:r>
            <a:r>
              <a:rPr lang="en-US" altLang="zh-CN" sz="2400" b="1"/>
              <a:t>“</a:t>
            </a:r>
            <a:r>
              <a:rPr lang="zh-CN" altLang="en-US" sz="2400" b="1"/>
              <a:t>就业与创业指导</a:t>
            </a:r>
            <a:r>
              <a:rPr lang="en-US" altLang="zh-CN" sz="2400" b="1"/>
              <a:t>”</a:t>
            </a:r>
            <a:r>
              <a:rPr lang="zh-CN" altLang="en-US" sz="2400" b="1"/>
              <a:t>课程性质和内容</a:t>
            </a:r>
            <a:endParaRPr lang="zh-CN" altLang="en-US" sz="2400" b="1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94" grpId="0"/>
      <p:bldP spid="11298" grpId="0"/>
      <p:bldP spid="11296" grpId="0"/>
      <p:bldP spid="11297" grpId="0"/>
      <p:bldP spid="11295" grpId="0"/>
      <p:bldP spid="1129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>
            <a:off x="673100" y="485775"/>
            <a:ext cx="2310765" cy="647700"/>
            <a:chOff x="1060" y="765"/>
            <a:chExt cx="3639" cy="1020"/>
          </a:xfrm>
        </p:grpSpPr>
        <p:grpSp>
          <p:nvGrpSpPr>
            <p:cNvPr id="13313" name="组合 13"/>
            <p:cNvGrpSpPr/>
            <p:nvPr/>
          </p:nvGrpSpPr>
          <p:grpSpPr>
            <a:xfrm>
              <a:off x="1060" y="765"/>
              <a:ext cx="1110" cy="1020"/>
              <a:chOff x="1417110" y="1933669"/>
              <a:chExt cx="1827515" cy="1676757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491775" y="1933669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 fontAlgn="auto"/>
                <a:endParaRPr lang="zh-CN" altLang="en-US" strike="noStrike" noProof="1">
                  <a:solidFill>
                    <a:prstClr val="white"/>
                  </a:solidFill>
                  <a:latin typeface="Calibri Light" panose="020F0302020204030204"/>
                  <a:ea typeface="微软雅黑 Light" panose="020B0502040204020203" charset="-122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686851" y="2118291"/>
                <a:ext cx="1307513" cy="1307513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 fontAlgn="auto"/>
                <a:endParaRPr lang="zh-CN" altLang="en-US" strike="noStrike" noProof="1">
                  <a:solidFill>
                    <a:prstClr val="white"/>
                  </a:solidFill>
                  <a:latin typeface="Calibri Light" panose="020F0302020204030204"/>
                  <a:ea typeface="微软雅黑 Light" panose="020B0502040204020203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772931" y="1944597"/>
                <a:ext cx="390517" cy="390517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 fontAlgn="auto"/>
                <a:endParaRPr lang="zh-CN" altLang="en-US" strike="noStrike" noProof="1">
                  <a:solidFill>
                    <a:prstClr val="white"/>
                  </a:solidFill>
                  <a:latin typeface="Calibri Light" panose="020F0302020204030204"/>
                  <a:ea typeface="微软雅黑 Light" panose="020B0502040204020203" charset="-122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417110" y="2261397"/>
                <a:ext cx="286781" cy="286781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 fontAlgn="auto"/>
                <a:endParaRPr lang="zh-CN" altLang="en-US" strike="noStrike" noProof="1">
                  <a:solidFill>
                    <a:prstClr val="white"/>
                  </a:solidFill>
                  <a:latin typeface="Calibri Light" panose="020F0302020204030204"/>
                  <a:ea typeface="微软雅黑 Light" panose="020B0502040204020203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686851" y="3308201"/>
                <a:ext cx="220530" cy="220530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 fontAlgn="auto"/>
                <a:endParaRPr lang="zh-CN" altLang="en-US" strike="noStrike" noProof="1">
                  <a:solidFill>
                    <a:prstClr val="white"/>
                  </a:solidFill>
                  <a:latin typeface="Calibri Light" panose="020F0302020204030204"/>
                  <a:ea typeface="微软雅黑 Light" panose="020B0502040204020203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3016329" y="2979248"/>
                <a:ext cx="228296" cy="228296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 fontAlgn="auto"/>
                <a:endParaRPr lang="zh-CN" altLang="en-US" strike="noStrike" noProof="1">
                  <a:solidFill>
                    <a:prstClr val="white"/>
                  </a:solidFill>
                  <a:latin typeface="Calibri Light" panose="020F0302020204030204"/>
                  <a:ea typeface="微软雅黑 Light" panose="020B0502040204020203" charset="-122"/>
                </a:endParaRPr>
              </a:p>
            </p:txBody>
          </p:sp>
        </p:grpSp>
        <p:sp>
          <p:nvSpPr>
            <p:cNvPr id="13320" name="文本框 5"/>
            <p:cNvSpPr txBox="1"/>
            <p:nvPr/>
          </p:nvSpPr>
          <p:spPr>
            <a:xfrm>
              <a:off x="1290" y="1008"/>
              <a:ext cx="668" cy="53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FFFFFF"/>
                  </a:solidFill>
                  <a:latin typeface="方正兰亭黑_GBK" panose="02000000000000000000" charset="-122"/>
                  <a:ea typeface="方正兰亭黑_GBK" panose="02000000000000000000" charset="-122"/>
                </a:rPr>
                <a:t>02</a:t>
              </a:r>
              <a:endParaRPr lang="zh-CN" altLang="en-US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endParaRPr>
            </a:p>
          </p:txBody>
        </p:sp>
        <p:sp>
          <p:nvSpPr>
            <p:cNvPr id="13321" name="文本框 5"/>
            <p:cNvSpPr txBox="1"/>
            <p:nvPr/>
          </p:nvSpPr>
          <p:spPr>
            <a:xfrm>
              <a:off x="2483" y="913"/>
              <a:ext cx="2216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2400" b="1" dirty="0">
                  <a:solidFill>
                    <a:srgbClr val="234A66"/>
                  </a:solidFill>
                  <a:latin typeface="楷体" panose="02010609060101010101" charset="-122"/>
                  <a:ea typeface="楷体" panose="02010609060101010101" charset="-122"/>
                </a:rPr>
                <a:t>政策指导</a:t>
              </a:r>
              <a:endParaRPr lang="zh-CN" altLang="en-US" sz="2400" b="1" dirty="0">
                <a:solidFill>
                  <a:srgbClr val="234A66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3322" name="矩形 34"/>
          <p:cNvSpPr/>
          <p:nvPr/>
        </p:nvSpPr>
        <p:spPr>
          <a:xfrm>
            <a:off x="1067435" y="1512570"/>
            <a:ext cx="10057130" cy="1337945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 algn="just">
              <a:lnSpc>
                <a:spcPct val="150000"/>
              </a:lnSpc>
            </a:pPr>
            <a:r>
              <a:rPr lang="zh-CN" altLang="en-US" sz="1800" b="1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广泛宣传国家的就业与创业方针、政策和本校的具体操作方法，求得社会尤其是广大毕业生的理解和支持，引导大学生在国家规定的就业政策范围内求职择业，以避免随意性和盲目性，是就业指导部门的首要工作。</a:t>
            </a:r>
            <a:endParaRPr lang="zh-CN" altLang="en-US" sz="1800" b="1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Freeform 69"/>
          <p:cNvSpPr>
            <a:spLocks noEditPoints="1"/>
          </p:cNvSpPr>
          <p:nvPr/>
        </p:nvSpPr>
        <p:spPr bwMode="auto">
          <a:xfrm>
            <a:off x="5405438" y="4737100"/>
            <a:ext cx="1679575" cy="1028700"/>
          </a:xfrm>
          <a:custGeom>
            <a:avLst/>
            <a:gdLst>
              <a:gd name="T0" fmla="*/ 491 w 582"/>
              <a:gd name="T1" fmla="*/ 236 h 356"/>
              <a:gd name="T2" fmla="*/ 527 w 582"/>
              <a:gd name="T3" fmla="*/ 36 h 356"/>
              <a:gd name="T4" fmla="*/ 95 w 582"/>
              <a:gd name="T5" fmla="*/ 228 h 356"/>
              <a:gd name="T6" fmla="*/ 523 w 582"/>
              <a:gd name="T7" fmla="*/ 38 h 356"/>
              <a:gd name="T8" fmla="*/ 87 w 582"/>
              <a:gd name="T9" fmla="*/ 228 h 356"/>
              <a:gd name="T10" fmla="*/ 512 w 582"/>
              <a:gd name="T11" fmla="*/ 55 h 356"/>
              <a:gd name="T12" fmla="*/ 531 w 582"/>
              <a:gd name="T13" fmla="*/ 40 h 356"/>
              <a:gd name="T14" fmla="*/ 544 w 582"/>
              <a:gd name="T15" fmla="*/ 74 h 356"/>
              <a:gd name="T16" fmla="*/ 514 w 582"/>
              <a:gd name="T17" fmla="*/ 49 h 356"/>
              <a:gd name="T18" fmla="*/ 546 w 582"/>
              <a:gd name="T19" fmla="*/ 104 h 356"/>
              <a:gd name="T20" fmla="*/ 548 w 582"/>
              <a:gd name="T21" fmla="*/ 34 h 356"/>
              <a:gd name="T22" fmla="*/ 362 w 582"/>
              <a:gd name="T23" fmla="*/ 61 h 356"/>
              <a:gd name="T24" fmla="*/ 379 w 582"/>
              <a:gd name="T25" fmla="*/ 120 h 356"/>
              <a:gd name="T26" fmla="*/ 91 w 582"/>
              <a:gd name="T27" fmla="*/ 304 h 356"/>
              <a:gd name="T28" fmla="*/ 369 w 582"/>
              <a:gd name="T29" fmla="*/ 89 h 356"/>
              <a:gd name="T30" fmla="*/ 365 w 582"/>
              <a:gd name="T31" fmla="*/ 110 h 356"/>
              <a:gd name="T32" fmla="*/ 516 w 582"/>
              <a:gd name="T33" fmla="*/ 228 h 356"/>
              <a:gd name="T34" fmla="*/ 82 w 582"/>
              <a:gd name="T35" fmla="*/ 312 h 356"/>
              <a:gd name="T36" fmla="*/ 68 w 582"/>
              <a:gd name="T37" fmla="*/ 279 h 356"/>
              <a:gd name="T38" fmla="*/ 531 w 582"/>
              <a:gd name="T39" fmla="*/ 91 h 356"/>
              <a:gd name="T40" fmla="*/ 518 w 582"/>
              <a:gd name="T41" fmla="*/ 76 h 356"/>
              <a:gd name="T42" fmla="*/ 84 w 582"/>
              <a:gd name="T43" fmla="*/ 276 h 356"/>
              <a:gd name="T44" fmla="*/ 542 w 582"/>
              <a:gd name="T45" fmla="*/ 169 h 356"/>
              <a:gd name="T46" fmla="*/ 105 w 582"/>
              <a:gd name="T47" fmla="*/ 312 h 356"/>
              <a:gd name="T48" fmla="*/ 497 w 582"/>
              <a:gd name="T49" fmla="*/ 91 h 356"/>
              <a:gd name="T50" fmla="*/ 474 w 582"/>
              <a:gd name="T51" fmla="*/ 55 h 356"/>
              <a:gd name="T52" fmla="*/ 537 w 582"/>
              <a:gd name="T53" fmla="*/ 118 h 356"/>
              <a:gd name="T54" fmla="*/ 535 w 582"/>
              <a:gd name="T55" fmla="*/ 110 h 356"/>
              <a:gd name="T56" fmla="*/ 510 w 582"/>
              <a:gd name="T57" fmla="*/ 89 h 356"/>
              <a:gd name="T58" fmla="*/ 457 w 582"/>
              <a:gd name="T59" fmla="*/ 152 h 356"/>
              <a:gd name="T60" fmla="*/ 466 w 582"/>
              <a:gd name="T61" fmla="*/ 150 h 356"/>
              <a:gd name="T62" fmla="*/ 463 w 582"/>
              <a:gd name="T63" fmla="*/ 131 h 356"/>
              <a:gd name="T64" fmla="*/ 476 w 582"/>
              <a:gd name="T65" fmla="*/ 121 h 356"/>
              <a:gd name="T66" fmla="*/ 489 w 582"/>
              <a:gd name="T67" fmla="*/ 139 h 356"/>
              <a:gd name="T68" fmla="*/ 485 w 582"/>
              <a:gd name="T69" fmla="*/ 158 h 356"/>
              <a:gd name="T70" fmla="*/ 449 w 582"/>
              <a:gd name="T71" fmla="*/ 49 h 356"/>
              <a:gd name="T72" fmla="*/ 455 w 582"/>
              <a:gd name="T73" fmla="*/ 53 h 356"/>
              <a:gd name="T74" fmla="*/ 461 w 582"/>
              <a:gd name="T75" fmla="*/ 245 h 356"/>
              <a:gd name="T76" fmla="*/ 539 w 582"/>
              <a:gd name="T77" fmla="*/ 192 h 356"/>
              <a:gd name="T78" fmla="*/ 392 w 582"/>
              <a:gd name="T79" fmla="*/ 93 h 356"/>
              <a:gd name="T80" fmla="*/ 103 w 582"/>
              <a:gd name="T81" fmla="*/ 226 h 356"/>
              <a:gd name="T82" fmla="*/ 112 w 582"/>
              <a:gd name="T83" fmla="*/ 257 h 356"/>
              <a:gd name="T84" fmla="*/ 118 w 582"/>
              <a:gd name="T85" fmla="*/ 262 h 356"/>
              <a:gd name="T86" fmla="*/ 160 w 582"/>
              <a:gd name="T87" fmla="*/ 302 h 356"/>
              <a:gd name="T88" fmla="*/ 223 w 582"/>
              <a:gd name="T89" fmla="*/ 293 h 356"/>
              <a:gd name="T90" fmla="*/ 207 w 582"/>
              <a:gd name="T91" fmla="*/ 299 h 356"/>
              <a:gd name="T92" fmla="*/ 143 w 582"/>
              <a:gd name="T93" fmla="*/ 302 h 356"/>
              <a:gd name="T94" fmla="*/ 122 w 582"/>
              <a:gd name="T95" fmla="*/ 312 h 356"/>
              <a:gd name="T96" fmla="*/ 118 w 582"/>
              <a:gd name="T97" fmla="*/ 314 h 356"/>
              <a:gd name="T98" fmla="*/ 569 w 582"/>
              <a:gd name="T99" fmla="*/ 239 h 356"/>
              <a:gd name="T100" fmla="*/ 510 w 582"/>
              <a:gd name="T101" fmla="*/ 260 h 356"/>
              <a:gd name="T102" fmla="*/ 487 w 582"/>
              <a:gd name="T103" fmla="*/ 260 h 356"/>
              <a:gd name="T104" fmla="*/ 32 w 582"/>
              <a:gd name="T105" fmla="*/ 335 h 356"/>
              <a:gd name="T106" fmla="*/ 49 w 582"/>
              <a:gd name="T107" fmla="*/ 297 h 356"/>
              <a:gd name="T108" fmla="*/ 59 w 582"/>
              <a:gd name="T109" fmla="*/ 241 h 356"/>
              <a:gd name="T110" fmla="*/ 68 w 582"/>
              <a:gd name="T111" fmla="*/ 205 h 356"/>
              <a:gd name="T112" fmla="*/ 154 w 582"/>
              <a:gd name="T113" fmla="*/ 200 h 356"/>
              <a:gd name="T114" fmla="*/ 346 w 582"/>
              <a:gd name="T115" fmla="*/ 116 h 356"/>
              <a:gd name="T116" fmla="*/ 322 w 582"/>
              <a:gd name="T117" fmla="*/ 101 h 356"/>
              <a:gd name="T118" fmla="*/ 352 w 582"/>
              <a:gd name="T119" fmla="*/ 34 h 356"/>
              <a:gd name="T120" fmla="*/ 535 w 582"/>
              <a:gd name="T121" fmla="*/ 9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2" h="356">
                <a:moveTo>
                  <a:pt x="369" y="110"/>
                </a:moveTo>
                <a:lnTo>
                  <a:pt x="369" y="110"/>
                </a:lnTo>
                <a:lnTo>
                  <a:pt x="367" y="112"/>
                </a:lnTo>
                <a:lnTo>
                  <a:pt x="369" y="112"/>
                </a:lnTo>
                <a:lnTo>
                  <a:pt x="369" y="112"/>
                </a:lnTo>
                <a:lnTo>
                  <a:pt x="369" y="110"/>
                </a:lnTo>
                <a:lnTo>
                  <a:pt x="371" y="110"/>
                </a:lnTo>
                <a:lnTo>
                  <a:pt x="371" y="110"/>
                </a:lnTo>
                <a:lnTo>
                  <a:pt x="369" y="110"/>
                </a:lnTo>
                <a:close/>
                <a:moveTo>
                  <a:pt x="483" y="64"/>
                </a:moveTo>
                <a:lnTo>
                  <a:pt x="483" y="64"/>
                </a:lnTo>
                <a:lnTo>
                  <a:pt x="483" y="66"/>
                </a:lnTo>
                <a:lnTo>
                  <a:pt x="485" y="66"/>
                </a:lnTo>
                <a:lnTo>
                  <a:pt x="485" y="66"/>
                </a:lnTo>
                <a:lnTo>
                  <a:pt x="485" y="68"/>
                </a:lnTo>
                <a:lnTo>
                  <a:pt x="487" y="68"/>
                </a:lnTo>
                <a:lnTo>
                  <a:pt x="485" y="68"/>
                </a:lnTo>
                <a:lnTo>
                  <a:pt x="485" y="66"/>
                </a:lnTo>
                <a:lnTo>
                  <a:pt x="485" y="66"/>
                </a:lnTo>
                <a:lnTo>
                  <a:pt x="483" y="66"/>
                </a:lnTo>
                <a:lnTo>
                  <a:pt x="483" y="64"/>
                </a:lnTo>
                <a:lnTo>
                  <a:pt x="483" y="64"/>
                </a:lnTo>
                <a:close/>
                <a:moveTo>
                  <a:pt x="491" y="234"/>
                </a:moveTo>
                <a:lnTo>
                  <a:pt x="491" y="236"/>
                </a:lnTo>
                <a:lnTo>
                  <a:pt x="491" y="236"/>
                </a:lnTo>
                <a:lnTo>
                  <a:pt x="493" y="236"/>
                </a:lnTo>
                <a:lnTo>
                  <a:pt x="493" y="236"/>
                </a:lnTo>
                <a:lnTo>
                  <a:pt x="493" y="234"/>
                </a:lnTo>
                <a:lnTo>
                  <a:pt x="493" y="234"/>
                </a:lnTo>
                <a:lnTo>
                  <a:pt x="491" y="234"/>
                </a:lnTo>
                <a:close/>
                <a:moveTo>
                  <a:pt x="91" y="228"/>
                </a:moveTo>
                <a:lnTo>
                  <a:pt x="91" y="228"/>
                </a:lnTo>
                <a:lnTo>
                  <a:pt x="89" y="228"/>
                </a:lnTo>
                <a:lnTo>
                  <a:pt x="91" y="230"/>
                </a:lnTo>
                <a:lnTo>
                  <a:pt x="91" y="230"/>
                </a:lnTo>
                <a:lnTo>
                  <a:pt x="91" y="228"/>
                </a:lnTo>
                <a:lnTo>
                  <a:pt x="91" y="228"/>
                </a:lnTo>
                <a:close/>
                <a:moveTo>
                  <a:pt x="93" y="262"/>
                </a:moveTo>
                <a:lnTo>
                  <a:pt x="91" y="262"/>
                </a:lnTo>
                <a:lnTo>
                  <a:pt x="91" y="264"/>
                </a:lnTo>
                <a:lnTo>
                  <a:pt x="91" y="264"/>
                </a:lnTo>
                <a:lnTo>
                  <a:pt x="91" y="264"/>
                </a:lnTo>
                <a:lnTo>
                  <a:pt x="93" y="262"/>
                </a:lnTo>
                <a:lnTo>
                  <a:pt x="93" y="262"/>
                </a:lnTo>
                <a:close/>
                <a:moveTo>
                  <a:pt x="529" y="40"/>
                </a:moveTo>
                <a:lnTo>
                  <a:pt x="529" y="38"/>
                </a:lnTo>
                <a:lnTo>
                  <a:pt x="529" y="38"/>
                </a:lnTo>
                <a:lnTo>
                  <a:pt x="527" y="36"/>
                </a:lnTo>
                <a:lnTo>
                  <a:pt x="525" y="36"/>
                </a:lnTo>
                <a:lnTo>
                  <a:pt x="523" y="34"/>
                </a:lnTo>
                <a:lnTo>
                  <a:pt x="529" y="40"/>
                </a:lnTo>
                <a:close/>
                <a:moveTo>
                  <a:pt x="546" y="91"/>
                </a:moveTo>
                <a:lnTo>
                  <a:pt x="546" y="93"/>
                </a:lnTo>
                <a:lnTo>
                  <a:pt x="546" y="93"/>
                </a:lnTo>
                <a:lnTo>
                  <a:pt x="548" y="93"/>
                </a:lnTo>
                <a:lnTo>
                  <a:pt x="546" y="89"/>
                </a:lnTo>
                <a:lnTo>
                  <a:pt x="544" y="91"/>
                </a:lnTo>
                <a:lnTo>
                  <a:pt x="546" y="91"/>
                </a:lnTo>
                <a:close/>
                <a:moveTo>
                  <a:pt x="384" y="101"/>
                </a:moveTo>
                <a:lnTo>
                  <a:pt x="383" y="104"/>
                </a:lnTo>
                <a:lnTo>
                  <a:pt x="381" y="106"/>
                </a:lnTo>
                <a:lnTo>
                  <a:pt x="383" y="106"/>
                </a:lnTo>
                <a:lnTo>
                  <a:pt x="383" y="102"/>
                </a:lnTo>
                <a:lnTo>
                  <a:pt x="384" y="101"/>
                </a:lnTo>
                <a:close/>
                <a:moveTo>
                  <a:pt x="95" y="226"/>
                </a:moveTo>
                <a:lnTo>
                  <a:pt x="95" y="228"/>
                </a:lnTo>
                <a:lnTo>
                  <a:pt x="93" y="230"/>
                </a:lnTo>
                <a:lnTo>
                  <a:pt x="93" y="232"/>
                </a:lnTo>
                <a:lnTo>
                  <a:pt x="93" y="230"/>
                </a:lnTo>
                <a:lnTo>
                  <a:pt x="95" y="230"/>
                </a:lnTo>
                <a:lnTo>
                  <a:pt x="95" y="228"/>
                </a:lnTo>
                <a:lnTo>
                  <a:pt x="95" y="228"/>
                </a:lnTo>
                <a:lnTo>
                  <a:pt x="95" y="226"/>
                </a:lnTo>
                <a:close/>
                <a:moveTo>
                  <a:pt x="533" y="97"/>
                </a:moveTo>
                <a:lnTo>
                  <a:pt x="535" y="99"/>
                </a:lnTo>
                <a:lnTo>
                  <a:pt x="537" y="101"/>
                </a:lnTo>
                <a:lnTo>
                  <a:pt x="537" y="101"/>
                </a:lnTo>
                <a:lnTo>
                  <a:pt x="537" y="99"/>
                </a:lnTo>
                <a:lnTo>
                  <a:pt x="535" y="99"/>
                </a:lnTo>
                <a:lnTo>
                  <a:pt x="535" y="97"/>
                </a:lnTo>
                <a:lnTo>
                  <a:pt x="533" y="97"/>
                </a:lnTo>
                <a:close/>
                <a:moveTo>
                  <a:pt x="544" y="64"/>
                </a:moveTo>
                <a:lnTo>
                  <a:pt x="544" y="66"/>
                </a:lnTo>
                <a:lnTo>
                  <a:pt x="544" y="68"/>
                </a:lnTo>
                <a:lnTo>
                  <a:pt x="544" y="64"/>
                </a:lnTo>
                <a:lnTo>
                  <a:pt x="544" y="62"/>
                </a:lnTo>
                <a:lnTo>
                  <a:pt x="544" y="62"/>
                </a:lnTo>
                <a:lnTo>
                  <a:pt x="544" y="64"/>
                </a:lnTo>
                <a:close/>
                <a:moveTo>
                  <a:pt x="527" y="40"/>
                </a:moveTo>
                <a:lnTo>
                  <a:pt x="525" y="38"/>
                </a:lnTo>
                <a:lnTo>
                  <a:pt x="525" y="38"/>
                </a:lnTo>
                <a:lnTo>
                  <a:pt x="523" y="36"/>
                </a:lnTo>
                <a:lnTo>
                  <a:pt x="523" y="36"/>
                </a:lnTo>
                <a:lnTo>
                  <a:pt x="523" y="34"/>
                </a:lnTo>
                <a:lnTo>
                  <a:pt x="522" y="36"/>
                </a:lnTo>
                <a:lnTo>
                  <a:pt x="523" y="38"/>
                </a:lnTo>
                <a:lnTo>
                  <a:pt x="525" y="38"/>
                </a:lnTo>
                <a:lnTo>
                  <a:pt x="527" y="40"/>
                </a:lnTo>
                <a:close/>
                <a:moveTo>
                  <a:pt x="137" y="285"/>
                </a:moveTo>
                <a:lnTo>
                  <a:pt x="137" y="293"/>
                </a:lnTo>
                <a:lnTo>
                  <a:pt x="137" y="293"/>
                </a:lnTo>
                <a:lnTo>
                  <a:pt x="137" y="293"/>
                </a:lnTo>
                <a:lnTo>
                  <a:pt x="135" y="289"/>
                </a:lnTo>
                <a:lnTo>
                  <a:pt x="135" y="287"/>
                </a:lnTo>
                <a:lnTo>
                  <a:pt x="135" y="285"/>
                </a:lnTo>
                <a:lnTo>
                  <a:pt x="137" y="285"/>
                </a:lnTo>
                <a:close/>
                <a:moveTo>
                  <a:pt x="531" y="34"/>
                </a:moveTo>
                <a:lnTo>
                  <a:pt x="531" y="34"/>
                </a:lnTo>
                <a:lnTo>
                  <a:pt x="533" y="36"/>
                </a:lnTo>
                <a:lnTo>
                  <a:pt x="535" y="38"/>
                </a:lnTo>
                <a:lnTo>
                  <a:pt x="535" y="36"/>
                </a:lnTo>
                <a:lnTo>
                  <a:pt x="533" y="34"/>
                </a:lnTo>
                <a:lnTo>
                  <a:pt x="533" y="34"/>
                </a:lnTo>
                <a:lnTo>
                  <a:pt x="531" y="34"/>
                </a:lnTo>
                <a:close/>
                <a:moveTo>
                  <a:pt x="82" y="234"/>
                </a:moveTo>
                <a:lnTo>
                  <a:pt x="85" y="232"/>
                </a:lnTo>
                <a:lnTo>
                  <a:pt x="85" y="230"/>
                </a:lnTo>
                <a:lnTo>
                  <a:pt x="87" y="228"/>
                </a:lnTo>
                <a:lnTo>
                  <a:pt x="89" y="228"/>
                </a:lnTo>
                <a:lnTo>
                  <a:pt x="87" y="228"/>
                </a:lnTo>
                <a:lnTo>
                  <a:pt x="85" y="230"/>
                </a:lnTo>
                <a:lnTo>
                  <a:pt x="82" y="234"/>
                </a:lnTo>
                <a:lnTo>
                  <a:pt x="82" y="234"/>
                </a:lnTo>
                <a:close/>
                <a:moveTo>
                  <a:pt x="386" y="101"/>
                </a:moveTo>
                <a:lnTo>
                  <a:pt x="386" y="102"/>
                </a:lnTo>
                <a:lnTo>
                  <a:pt x="384" y="104"/>
                </a:lnTo>
                <a:lnTo>
                  <a:pt x="384" y="104"/>
                </a:lnTo>
                <a:lnTo>
                  <a:pt x="386" y="104"/>
                </a:lnTo>
                <a:lnTo>
                  <a:pt x="388" y="102"/>
                </a:lnTo>
                <a:lnTo>
                  <a:pt x="390" y="102"/>
                </a:lnTo>
                <a:lnTo>
                  <a:pt x="388" y="101"/>
                </a:lnTo>
                <a:lnTo>
                  <a:pt x="388" y="101"/>
                </a:lnTo>
                <a:lnTo>
                  <a:pt x="386" y="101"/>
                </a:lnTo>
                <a:close/>
                <a:moveTo>
                  <a:pt x="504" y="45"/>
                </a:moveTo>
                <a:lnTo>
                  <a:pt x="504" y="47"/>
                </a:lnTo>
                <a:lnTo>
                  <a:pt x="506" y="47"/>
                </a:lnTo>
                <a:lnTo>
                  <a:pt x="506" y="47"/>
                </a:lnTo>
                <a:lnTo>
                  <a:pt x="508" y="49"/>
                </a:lnTo>
                <a:lnTo>
                  <a:pt x="508" y="49"/>
                </a:lnTo>
                <a:lnTo>
                  <a:pt x="508" y="51"/>
                </a:lnTo>
                <a:lnTo>
                  <a:pt x="510" y="51"/>
                </a:lnTo>
                <a:lnTo>
                  <a:pt x="510" y="53"/>
                </a:lnTo>
                <a:lnTo>
                  <a:pt x="512" y="53"/>
                </a:lnTo>
                <a:lnTo>
                  <a:pt x="512" y="55"/>
                </a:lnTo>
                <a:lnTo>
                  <a:pt x="512" y="55"/>
                </a:lnTo>
                <a:lnTo>
                  <a:pt x="514" y="57"/>
                </a:lnTo>
                <a:lnTo>
                  <a:pt x="514" y="59"/>
                </a:lnTo>
                <a:lnTo>
                  <a:pt x="514" y="57"/>
                </a:lnTo>
                <a:lnTo>
                  <a:pt x="512" y="55"/>
                </a:lnTo>
                <a:lnTo>
                  <a:pt x="512" y="55"/>
                </a:lnTo>
                <a:lnTo>
                  <a:pt x="512" y="53"/>
                </a:lnTo>
                <a:lnTo>
                  <a:pt x="510" y="53"/>
                </a:lnTo>
                <a:lnTo>
                  <a:pt x="510" y="51"/>
                </a:lnTo>
                <a:lnTo>
                  <a:pt x="510" y="51"/>
                </a:lnTo>
                <a:lnTo>
                  <a:pt x="508" y="49"/>
                </a:lnTo>
                <a:lnTo>
                  <a:pt x="508" y="49"/>
                </a:lnTo>
                <a:lnTo>
                  <a:pt x="508" y="49"/>
                </a:lnTo>
                <a:lnTo>
                  <a:pt x="506" y="47"/>
                </a:lnTo>
                <a:lnTo>
                  <a:pt x="506" y="47"/>
                </a:lnTo>
                <a:lnTo>
                  <a:pt x="506" y="45"/>
                </a:lnTo>
                <a:lnTo>
                  <a:pt x="504" y="45"/>
                </a:lnTo>
                <a:close/>
                <a:moveTo>
                  <a:pt x="529" y="40"/>
                </a:moveTo>
                <a:lnTo>
                  <a:pt x="531" y="41"/>
                </a:lnTo>
                <a:lnTo>
                  <a:pt x="535" y="45"/>
                </a:lnTo>
                <a:lnTo>
                  <a:pt x="535" y="43"/>
                </a:lnTo>
                <a:lnTo>
                  <a:pt x="535" y="41"/>
                </a:lnTo>
                <a:lnTo>
                  <a:pt x="535" y="41"/>
                </a:lnTo>
                <a:lnTo>
                  <a:pt x="531" y="40"/>
                </a:lnTo>
                <a:lnTo>
                  <a:pt x="529" y="40"/>
                </a:lnTo>
                <a:close/>
                <a:moveTo>
                  <a:pt x="358" y="85"/>
                </a:moveTo>
                <a:lnTo>
                  <a:pt x="358" y="85"/>
                </a:lnTo>
                <a:lnTo>
                  <a:pt x="360" y="83"/>
                </a:lnTo>
                <a:lnTo>
                  <a:pt x="360" y="81"/>
                </a:lnTo>
                <a:lnTo>
                  <a:pt x="362" y="80"/>
                </a:lnTo>
                <a:lnTo>
                  <a:pt x="360" y="81"/>
                </a:lnTo>
                <a:lnTo>
                  <a:pt x="356" y="83"/>
                </a:lnTo>
                <a:lnTo>
                  <a:pt x="356" y="87"/>
                </a:lnTo>
                <a:lnTo>
                  <a:pt x="356" y="87"/>
                </a:lnTo>
                <a:lnTo>
                  <a:pt x="356" y="85"/>
                </a:lnTo>
                <a:lnTo>
                  <a:pt x="358" y="85"/>
                </a:lnTo>
                <a:close/>
                <a:moveTo>
                  <a:pt x="499" y="213"/>
                </a:moveTo>
                <a:lnTo>
                  <a:pt x="497" y="215"/>
                </a:lnTo>
                <a:lnTo>
                  <a:pt x="497" y="217"/>
                </a:lnTo>
                <a:lnTo>
                  <a:pt x="495" y="217"/>
                </a:lnTo>
                <a:lnTo>
                  <a:pt x="493" y="219"/>
                </a:lnTo>
                <a:lnTo>
                  <a:pt x="495" y="220"/>
                </a:lnTo>
                <a:lnTo>
                  <a:pt x="497" y="219"/>
                </a:lnTo>
                <a:lnTo>
                  <a:pt x="499" y="215"/>
                </a:lnTo>
                <a:lnTo>
                  <a:pt x="499" y="215"/>
                </a:lnTo>
                <a:lnTo>
                  <a:pt x="499" y="213"/>
                </a:lnTo>
                <a:lnTo>
                  <a:pt x="499" y="213"/>
                </a:lnTo>
                <a:close/>
                <a:moveTo>
                  <a:pt x="544" y="74"/>
                </a:moveTo>
                <a:lnTo>
                  <a:pt x="544" y="76"/>
                </a:lnTo>
                <a:lnTo>
                  <a:pt x="544" y="80"/>
                </a:lnTo>
                <a:lnTo>
                  <a:pt x="546" y="81"/>
                </a:lnTo>
                <a:lnTo>
                  <a:pt x="546" y="83"/>
                </a:lnTo>
                <a:lnTo>
                  <a:pt x="546" y="80"/>
                </a:lnTo>
                <a:lnTo>
                  <a:pt x="546" y="74"/>
                </a:lnTo>
                <a:lnTo>
                  <a:pt x="544" y="74"/>
                </a:lnTo>
                <a:lnTo>
                  <a:pt x="544" y="72"/>
                </a:lnTo>
                <a:lnTo>
                  <a:pt x="544" y="74"/>
                </a:lnTo>
                <a:close/>
                <a:moveTo>
                  <a:pt x="381" y="102"/>
                </a:moveTo>
                <a:lnTo>
                  <a:pt x="379" y="104"/>
                </a:lnTo>
                <a:lnTo>
                  <a:pt x="379" y="104"/>
                </a:lnTo>
                <a:lnTo>
                  <a:pt x="375" y="110"/>
                </a:lnTo>
                <a:lnTo>
                  <a:pt x="371" y="118"/>
                </a:lnTo>
                <a:lnTo>
                  <a:pt x="375" y="112"/>
                </a:lnTo>
                <a:lnTo>
                  <a:pt x="379" y="108"/>
                </a:lnTo>
                <a:lnTo>
                  <a:pt x="381" y="102"/>
                </a:lnTo>
                <a:close/>
                <a:moveTo>
                  <a:pt x="527" y="40"/>
                </a:moveTo>
                <a:lnTo>
                  <a:pt x="531" y="45"/>
                </a:lnTo>
                <a:lnTo>
                  <a:pt x="535" y="49"/>
                </a:lnTo>
                <a:lnTo>
                  <a:pt x="531" y="45"/>
                </a:lnTo>
                <a:lnTo>
                  <a:pt x="527" y="40"/>
                </a:lnTo>
                <a:lnTo>
                  <a:pt x="527" y="40"/>
                </a:lnTo>
                <a:close/>
                <a:moveTo>
                  <a:pt x="514" y="49"/>
                </a:moveTo>
                <a:lnTo>
                  <a:pt x="510" y="45"/>
                </a:lnTo>
                <a:lnTo>
                  <a:pt x="508" y="40"/>
                </a:lnTo>
                <a:lnTo>
                  <a:pt x="503" y="36"/>
                </a:lnTo>
                <a:lnTo>
                  <a:pt x="508" y="41"/>
                </a:lnTo>
                <a:lnTo>
                  <a:pt x="512" y="47"/>
                </a:lnTo>
                <a:lnTo>
                  <a:pt x="512" y="49"/>
                </a:lnTo>
                <a:lnTo>
                  <a:pt x="514" y="49"/>
                </a:lnTo>
                <a:lnTo>
                  <a:pt x="514" y="49"/>
                </a:lnTo>
                <a:lnTo>
                  <a:pt x="514" y="49"/>
                </a:lnTo>
                <a:close/>
                <a:moveTo>
                  <a:pt x="527" y="238"/>
                </a:moveTo>
                <a:lnTo>
                  <a:pt x="525" y="239"/>
                </a:lnTo>
                <a:lnTo>
                  <a:pt x="525" y="239"/>
                </a:lnTo>
                <a:lnTo>
                  <a:pt x="525" y="239"/>
                </a:lnTo>
                <a:lnTo>
                  <a:pt x="523" y="238"/>
                </a:lnTo>
                <a:lnTo>
                  <a:pt x="522" y="239"/>
                </a:lnTo>
                <a:lnTo>
                  <a:pt x="520" y="241"/>
                </a:lnTo>
                <a:lnTo>
                  <a:pt x="518" y="243"/>
                </a:lnTo>
                <a:lnTo>
                  <a:pt x="523" y="241"/>
                </a:lnTo>
                <a:lnTo>
                  <a:pt x="529" y="239"/>
                </a:lnTo>
                <a:lnTo>
                  <a:pt x="529" y="239"/>
                </a:lnTo>
                <a:lnTo>
                  <a:pt x="527" y="238"/>
                </a:lnTo>
                <a:lnTo>
                  <a:pt x="527" y="238"/>
                </a:lnTo>
                <a:lnTo>
                  <a:pt x="527" y="238"/>
                </a:lnTo>
                <a:close/>
                <a:moveTo>
                  <a:pt x="546" y="104"/>
                </a:moveTo>
                <a:lnTo>
                  <a:pt x="546" y="112"/>
                </a:lnTo>
                <a:lnTo>
                  <a:pt x="548" y="120"/>
                </a:lnTo>
                <a:lnTo>
                  <a:pt x="548" y="114"/>
                </a:lnTo>
                <a:lnTo>
                  <a:pt x="548" y="108"/>
                </a:lnTo>
                <a:lnTo>
                  <a:pt x="548" y="102"/>
                </a:lnTo>
                <a:lnTo>
                  <a:pt x="546" y="102"/>
                </a:lnTo>
                <a:lnTo>
                  <a:pt x="546" y="102"/>
                </a:lnTo>
                <a:lnTo>
                  <a:pt x="546" y="104"/>
                </a:lnTo>
                <a:close/>
                <a:moveTo>
                  <a:pt x="548" y="34"/>
                </a:moveTo>
                <a:lnTo>
                  <a:pt x="550" y="38"/>
                </a:lnTo>
                <a:lnTo>
                  <a:pt x="550" y="40"/>
                </a:lnTo>
                <a:lnTo>
                  <a:pt x="550" y="41"/>
                </a:lnTo>
                <a:lnTo>
                  <a:pt x="550" y="43"/>
                </a:lnTo>
                <a:lnTo>
                  <a:pt x="552" y="43"/>
                </a:lnTo>
                <a:lnTo>
                  <a:pt x="552" y="38"/>
                </a:lnTo>
                <a:lnTo>
                  <a:pt x="550" y="32"/>
                </a:lnTo>
                <a:lnTo>
                  <a:pt x="550" y="30"/>
                </a:lnTo>
                <a:lnTo>
                  <a:pt x="552" y="30"/>
                </a:lnTo>
                <a:lnTo>
                  <a:pt x="552" y="28"/>
                </a:lnTo>
                <a:lnTo>
                  <a:pt x="550" y="28"/>
                </a:lnTo>
                <a:lnTo>
                  <a:pt x="548" y="28"/>
                </a:lnTo>
                <a:lnTo>
                  <a:pt x="548" y="30"/>
                </a:lnTo>
                <a:lnTo>
                  <a:pt x="548" y="32"/>
                </a:lnTo>
                <a:lnTo>
                  <a:pt x="548" y="34"/>
                </a:lnTo>
                <a:close/>
                <a:moveTo>
                  <a:pt x="522" y="61"/>
                </a:moveTo>
                <a:lnTo>
                  <a:pt x="537" y="80"/>
                </a:lnTo>
                <a:lnTo>
                  <a:pt x="537" y="78"/>
                </a:lnTo>
                <a:lnTo>
                  <a:pt x="537" y="78"/>
                </a:lnTo>
                <a:lnTo>
                  <a:pt x="523" y="62"/>
                </a:lnTo>
                <a:lnTo>
                  <a:pt x="523" y="62"/>
                </a:lnTo>
                <a:lnTo>
                  <a:pt x="522" y="61"/>
                </a:lnTo>
                <a:lnTo>
                  <a:pt x="522" y="61"/>
                </a:lnTo>
                <a:lnTo>
                  <a:pt x="522" y="61"/>
                </a:lnTo>
                <a:close/>
                <a:moveTo>
                  <a:pt x="82" y="295"/>
                </a:moveTo>
                <a:lnTo>
                  <a:pt x="76" y="300"/>
                </a:lnTo>
                <a:lnTo>
                  <a:pt x="72" y="306"/>
                </a:lnTo>
                <a:lnTo>
                  <a:pt x="72" y="306"/>
                </a:lnTo>
                <a:lnTo>
                  <a:pt x="74" y="306"/>
                </a:lnTo>
                <a:lnTo>
                  <a:pt x="74" y="306"/>
                </a:lnTo>
                <a:lnTo>
                  <a:pt x="82" y="297"/>
                </a:lnTo>
                <a:lnTo>
                  <a:pt x="82" y="295"/>
                </a:lnTo>
                <a:close/>
                <a:moveTo>
                  <a:pt x="362" y="55"/>
                </a:moveTo>
                <a:lnTo>
                  <a:pt x="360" y="57"/>
                </a:lnTo>
                <a:lnTo>
                  <a:pt x="358" y="57"/>
                </a:lnTo>
                <a:lnTo>
                  <a:pt x="358" y="59"/>
                </a:lnTo>
                <a:lnTo>
                  <a:pt x="360" y="61"/>
                </a:lnTo>
                <a:lnTo>
                  <a:pt x="362" y="61"/>
                </a:lnTo>
                <a:lnTo>
                  <a:pt x="362" y="61"/>
                </a:lnTo>
                <a:lnTo>
                  <a:pt x="363" y="59"/>
                </a:lnTo>
                <a:lnTo>
                  <a:pt x="363" y="57"/>
                </a:lnTo>
                <a:lnTo>
                  <a:pt x="365" y="57"/>
                </a:lnTo>
                <a:lnTo>
                  <a:pt x="365" y="57"/>
                </a:lnTo>
                <a:lnTo>
                  <a:pt x="367" y="55"/>
                </a:lnTo>
                <a:lnTo>
                  <a:pt x="365" y="55"/>
                </a:lnTo>
                <a:lnTo>
                  <a:pt x="363" y="55"/>
                </a:lnTo>
                <a:lnTo>
                  <a:pt x="362" y="55"/>
                </a:lnTo>
                <a:close/>
                <a:moveTo>
                  <a:pt x="82" y="234"/>
                </a:moveTo>
                <a:lnTo>
                  <a:pt x="78" y="236"/>
                </a:lnTo>
                <a:lnTo>
                  <a:pt x="74" y="239"/>
                </a:lnTo>
                <a:lnTo>
                  <a:pt x="72" y="241"/>
                </a:lnTo>
                <a:lnTo>
                  <a:pt x="70" y="243"/>
                </a:lnTo>
                <a:lnTo>
                  <a:pt x="72" y="243"/>
                </a:lnTo>
                <a:lnTo>
                  <a:pt x="72" y="243"/>
                </a:lnTo>
                <a:lnTo>
                  <a:pt x="78" y="239"/>
                </a:lnTo>
                <a:lnTo>
                  <a:pt x="82" y="234"/>
                </a:lnTo>
                <a:close/>
                <a:moveTo>
                  <a:pt x="383" y="112"/>
                </a:moveTo>
                <a:lnTo>
                  <a:pt x="379" y="116"/>
                </a:lnTo>
                <a:lnTo>
                  <a:pt x="373" y="120"/>
                </a:lnTo>
                <a:lnTo>
                  <a:pt x="375" y="121"/>
                </a:lnTo>
                <a:lnTo>
                  <a:pt x="375" y="123"/>
                </a:lnTo>
                <a:lnTo>
                  <a:pt x="377" y="121"/>
                </a:lnTo>
                <a:lnTo>
                  <a:pt x="379" y="120"/>
                </a:lnTo>
                <a:lnTo>
                  <a:pt x="381" y="118"/>
                </a:lnTo>
                <a:lnTo>
                  <a:pt x="383" y="118"/>
                </a:lnTo>
                <a:lnTo>
                  <a:pt x="384" y="116"/>
                </a:lnTo>
                <a:lnTo>
                  <a:pt x="384" y="114"/>
                </a:lnTo>
                <a:lnTo>
                  <a:pt x="384" y="112"/>
                </a:lnTo>
                <a:lnTo>
                  <a:pt x="383" y="112"/>
                </a:lnTo>
                <a:close/>
                <a:moveTo>
                  <a:pt x="82" y="253"/>
                </a:moveTo>
                <a:lnTo>
                  <a:pt x="78" y="257"/>
                </a:lnTo>
                <a:lnTo>
                  <a:pt x="72" y="260"/>
                </a:lnTo>
                <a:lnTo>
                  <a:pt x="70" y="262"/>
                </a:lnTo>
                <a:lnTo>
                  <a:pt x="68" y="266"/>
                </a:lnTo>
                <a:lnTo>
                  <a:pt x="68" y="268"/>
                </a:lnTo>
                <a:lnTo>
                  <a:pt x="74" y="264"/>
                </a:lnTo>
                <a:lnTo>
                  <a:pt x="78" y="259"/>
                </a:lnTo>
                <a:lnTo>
                  <a:pt x="80" y="259"/>
                </a:lnTo>
                <a:lnTo>
                  <a:pt x="82" y="257"/>
                </a:lnTo>
                <a:lnTo>
                  <a:pt x="82" y="257"/>
                </a:lnTo>
                <a:lnTo>
                  <a:pt x="82" y="255"/>
                </a:lnTo>
                <a:lnTo>
                  <a:pt x="84" y="255"/>
                </a:lnTo>
                <a:lnTo>
                  <a:pt x="84" y="253"/>
                </a:lnTo>
                <a:lnTo>
                  <a:pt x="84" y="253"/>
                </a:lnTo>
                <a:lnTo>
                  <a:pt x="84" y="253"/>
                </a:lnTo>
                <a:lnTo>
                  <a:pt x="82" y="253"/>
                </a:lnTo>
                <a:close/>
                <a:moveTo>
                  <a:pt x="91" y="304"/>
                </a:moveTo>
                <a:lnTo>
                  <a:pt x="87" y="310"/>
                </a:lnTo>
                <a:lnTo>
                  <a:pt x="82" y="314"/>
                </a:lnTo>
                <a:lnTo>
                  <a:pt x="91" y="318"/>
                </a:lnTo>
                <a:lnTo>
                  <a:pt x="91" y="312"/>
                </a:lnTo>
                <a:lnTo>
                  <a:pt x="93" y="306"/>
                </a:lnTo>
                <a:lnTo>
                  <a:pt x="93" y="304"/>
                </a:lnTo>
                <a:lnTo>
                  <a:pt x="91" y="304"/>
                </a:lnTo>
                <a:lnTo>
                  <a:pt x="91" y="304"/>
                </a:lnTo>
                <a:close/>
                <a:moveTo>
                  <a:pt x="369" y="89"/>
                </a:moveTo>
                <a:lnTo>
                  <a:pt x="367" y="89"/>
                </a:lnTo>
                <a:lnTo>
                  <a:pt x="367" y="91"/>
                </a:lnTo>
                <a:lnTo>
                  <a:pt x="363" y="97"/>
                </a:lnTo>
                <a:lnTo>
                  <a:pt x="360" y="102"/>
                </a:lnTo>
                <a:lnTo>
                  <a:pt x="360" y="104"/>
                </a:lnTo>
                <a:lnTo>
                  <a:pt x="362" y="104"/>
                </a:lnTo>
                <a:lnTo>
                  <a:pt x="362" y="104"/>
                </a:lnTo>
                <a:lnTo>
                  <a:pt x="363" y="102"/>
                </a:lnTo>
                <a:lnTo>
                  <a:pt x="365" y="99"/>
                </a:lnTo>
                <a:lnTo>
                  <a:pt x="369" y="95"/>
                </a:lnTo>
                <a:lnTo>
                  <a:pt x="369" y="95"/>
                </a:lnTo>
                <a:lnTo>
                  <a:pt x="371" y="91"/>
                </a:lnTo>
                <a:lnTo>
                  <a:pt x="371" y="89"/>
                </a:lnTo>
                <a:lnTo>
                  <a:pt x="369" y="89"/>
                </a:lnTo>
                <a:lnTo>
                  <a:pt x="369" y="89"/>
                </a:lnTo>
                <a:close/>
                <a:moveTo>
                  <a:pt x="529" y="133"/>
                </a:moveTo>
                <a:lnTo>
                  <a:pt x="533" y="140"/>
                </a:lnTo>
                <a:lnTo>
                  <a:pt x="539" y="148"/>
                </a:lnTo>
                <a:lnTo>
                  <a:pt x="542" y="158"/>
                </a:lnTo>
                <a:lnTo>
                  <a:pt x="542" y="150"/>
                </a:lnTo>
                <a:lnTo>
                  <a:pt x="541" y="142"/>
                </a:lnTo>
                <a:lnTo>
                  <a:pt x="541" y="142"/>
                </a:lnTo>
                <a:lnTo>
                  <a:pt x="539" y="142"/>
                </a:lnTo>
                <a:lnTo>
                  <a:pt x="529" y="133"/>
                </a:lnTo>
                <a:close/>
                <a:moveTo>
                  <a:pt x="506" y="220"/>
                </a:moveTo>
                <a:lnTo>
                  <a:pt x="503" y="226"/>
                </a:lnTo>
                <a:lnTo>
                  <a:pt x="499" y="232"/>
                </a:lnTo>
                <a:lnTo>
                  <a:pt x="495" y="238"/>
                </a:lnTo>
                <a:lnTo>
                  <a:pt x="501" y="234"/>
                </a:lnTo>
                <a:lnTo>
                  <a:pt x="504" y="228"/>
                </a:lnTo>
                <a:lnTo>
                  <a:pt x="510" y="222"/>
                </a:lnTo>
                <a:lnTo>
                  <a:pt x="510" y="222"/>
                </a:lnTo>
                <a:lnTo>
                  <a:pt x="508" y="220"/>
                </a:lnTo>
                <a:lnTo>
                  <a:pt x="506" y="220"/>
                </a:lnTo>
                <a:close/>
                <a:moveTo>
                  <a:pt x="381" y="95"/>
                </a:moveTo>
                <a:lnTo>
                  <a:pt x="371" y="101"/>
                </a:lnTo>
                <a:lnTo>
                  <a:pt x="365" y="108"/>
                </a:lnTo>
                <a:lnTo>
                  <a:pt x="365" y="110"/>
                </a:lnTo>
                <a:lnTo>
                  <a:pt x="365" y="110"/>
                </a:lnTo>
                <a:lnTo>
                  <a:pt x="371" y="108"/>
                </a:lnTo>
                <a:lnTo>
                  <a:pt x="373" y="104"/>
                </a:lnTo>
                <a:lnTo>
                  <a:pt x="381" y="97"/>
                </a:lnTo>
                <a:lnTo>
                  <a:pt x="381" y="95"/>
                </a:lnTo>
                <a:lnTo>
                  <a:pt x="381" y="95"/>
                </a:lnTo>
                <a:close/>
                <a:moveTo>
                  <a:pt x="520" y="230"/>
                </a:moveTo>
                <a:lnTo>
                  <a:pt x="514" y="236"/>
                </a:lnTo>
                <a:lnTo>
                  <a:pt x="508" y="239"/>
                </a:lnTo>
                <a:lnTo>
                  <a:pt x="503" y="243"/>
                </a:lnTo>
                <a:lnTo>
                  <a:pt x="506" y="245"/>
                </a:lnTo>
                <a:lnTo>
                  <a:pt x="508" y="243"/>
                </a:lnTo>
                <a:lnTo>
                  <a:pt x="510" y="243"/>
                </a:lnTo>
                <a:lnTo>
                  <a:pt x="512" y="241"/>
                </a:lnTo>
                <a:lnTo>
                  <a:pt x="518" y="238"/>
                </a:lnTo>
                <a:lnTo>
                  <a:pt x="523" y="234"/>
                </a:lnTo>
                <a:lnTo>
                  <a:pt x="522" y="232"/>
                </a:lnTo>
                <a:lnTo>
                  <a:pt x="520" y="230"/>
                </a:lnTo>
                <a:close/>
                <a:moveTo>
                  <a:pt x="512" y="226"/>
                </a:moveTo>
                <a:lnTo>
                  <a:pt x="499" y="239"/>
                </a:lnTo>
                <a:lnTo>
                  <a:pt x="499" y="239"/>
                </a:lnTo>
                <a:lnTo>
                  <a:pt x="499" y="241"/>
                </a:lnTo>
                <a:lnTo>
                  <a:pt x="501" y="241"/>
                </a:lnTo>
                <a:lnTo>
                  <a:pt x="508" y="236"/>
                </a:lnTo>
                <a:lnTo>
                  <a:pt x="516" y="228"/>
                </a:lnTo>
                <a:lnTo>
                  <a:pt x="516" y="226"/>
                </a:lnTo>
                <a:lnTo>
                  <a:pt x="514" y="226"/>
                </a:lnTo>
                <a:lnTo>
                  <a:pt x="514" y="226"/>
                </a:lnTo>
                <a:lnTo>
                  <a:pt x="512" y="226"/>
                </a:lnTo>
                <a:close/>
                <a:moveTo>
                  <a:pt x="89" y="241"/>
                </a:moveTo>
                <a:lnTo>
                  <a:pt x="87" y="239"/>
                </a:lnTo>
                <a:lnTo>
                  <a:pt x="87" y="239"/>
                </a:lnTo>
                <a:lnTo>
                  <a:pt x="82" y="243"/>
                </a:lnTo>
                <a:lnTo>
                  <a:pt x="76" y="247"/>
                </a:lnTo>
                <a:lnTo>
                  <a:pt x="70" y="251"/>
                </a:lnTo>
                <a:lnTo>
                  <a:pt x="70" y="253"/>
                </a:lnTo>
                <a:lnTo>
                  <a:pt x="70" y="255"/>
                </a:lnTo>
                <a:lnTo>
                  <a:pt x="72" y="255"/>
                </a:lnTo>
                <a:lnTo>
                  <a:pt x="76" y="253"/>
                </a:lnTo>
                <a:lnTo>
                  <a:pt x="78" y="251"/>
                </a:lnTo>
                <a:lnTo>
                  <a:pt x="80" y="249"/>
                </a:lnTo>
                <a:lnTo>
                  <a:pt x="85" y="245"/>
                </a:lnTo>
                <a:lnTo>
                  <a:pt x="89" y="241"/>
                </a:lnTo>
                <a:close/>
                <a:moveTo>
                  <a:pt x="93" y="287"/>
                </a:moveTo>
                <a:lnTo>
                  <a:pt x="84" y="299"/>
                </a:lnTo>
                <a:lnTo>
                  <a:pt x="78" y="308"/>
                </a:lnTo>
                <a:lnTo>
                  <a:pt x="78" y="310"/>
                </a:lnTo>
                <a:lnTo>
                  <a:pt x="80" y="310"/>
                </a:lnTo>
                <a:lnTo>
                  <a:pt x="82" y="312"/>
                </a:lnTo>
                <a:lnTo>
                  <a:pt x="84" y="310"/>
                </a:lnTo>
                <a:lnTo>
                  <a:pt x="84" y="308"/>
                </a:lnTo>
                <a:lnTo>
                  <a:pt x="85" y="308"/>
                </a:lnTo>
                <a:lnTo>
                  <a:pt x="85" y="308"/>
                </a:lnTo>
                <a:lnTo>
                  <a:pt x="84" y="308"/>
                </a:lnTo>
                <a:lnTo>
                  <a:pt x="84" y="306"/>
                </a:lnTo>
                <a:lnTo>
                  <a:pt x="85" y="306"/>
                </a:lnTo>
                <a:lnTo>
                  <a:pt x="85" y="306"/>
                </a:lnTo>
                <a:lnTo>
                  <a:pt x="85" y="306"/>
                </a:lnTo>
                <a:lnTo>
                  <a:pt x="87" y="306"/>
                </a:lnTo>
                <a:lnTo>
                  <a:pt x="85" y="304"/>
                </a:lnTo>
                <a:lnTo>
                  <a:pt x="89" y="302"/>
                </a:lnTo>
                <a:lnTo>
                  <a:pt x="93" y="299"/>
                </a:lnTo>
                <a:lnTo>
                  <a:pt x="93" y="297"/>
                </a:lnTo>
                <a:lnTo>
                  <a:pt x="93" y="293"/>
                </a:lnTo>
                <a:lnTo>
                  <a:pt x="93" y="291"/>
                </a:lnTo>
                <a:lnTo>
                  <a:pt x="93" y="287"/>
                </a:lnTo>
                <a:lnTo>
                  <a:pt x="93" y="287"/>
                </a:lnTo>
                <a:close/>
                <a:moveTo>
                  <a:pt x="91" y="257"/>
                </a:moveTo>
                <a:lnTo>
                  <a:pt x="84" y="262"/>
                </a:lnTo>
                <a:lnTo>
                  <a:pt x="76" y="268"/>
                </a:lnTo>
                <a:lnTo>
                  <a:pt x="68" y="274"/>
                </a:lnTo>
                <a:lnTo>
                  <a:pt x="68" y="276"/>
                </a:lnTo>
                <a:lnTo>
                  <a:pt x="68" y="279"/>
                </a:lnTo>
                <a:lnTo>
                  <a:pt x="68" y="281"/>
                </a:lnTo>
                <a:lnTo>
                  <a:pt x="74" y="278"/>
                </a:lnTo>
                <a:lnTo>
                  <a:pt x="80" y="272"/>
                </a:lnTo>
                <a:lnTo>
                  <a:pt x="85" y="264"/>
                </a:lnTo>
                <a:lnTo>
                  <a:pt x="85" y="264"/>
                </a:lnTo>
                <a:lnTo>
                  <a:pt x="87" y="264"/>
                </a:lnTo>
                <a:lnTo>
                  <a:pt x="87" y="262"/>
                </a:lnTo>
                <a:lnTo>
                  <a:pt x="87" y="260"/>
                </a:lnTo>
                <a:lnTo>
                  <a:pt x="89" y="260"/>
                </a:lnTo>
                <a:lnTo>
                  <a:pt x="89" y="262"/>
                </a:lnTo>
                <a:lnTo>
                  <a:pt x="89" y="260"/>
                </a:lnTo>
                <a:lnTo>
                  <a:pt x="89" y="259"/>
                </a:lnTo>
                <a:lnTo>
                  <a:pt x="89" y="259"/>
                </a:lnTo>
                <a:lnTo>
                  <a:pt x="91" y="257"/>
                </a:lnTo>
                <a:lnTo>
                  <a:pt x="91" y="257"/>
                </a:lnTo>
                <a:lnTo>
                  <a:pt x="91" y="257"/>
                </a:lnTo>
                <a:close/>
                <a:moveTo>
                  <a:pt x="522" y="78"/>
                </a:moveTo>
                <a:lnTo>
                  <a:pt x="522" y="80"/>
                </a:lnTo>
                <a:lnTo>
                  <a:pt x="522" y="80"/>
                </a:lnTo>
                <a:lnTo>
                  <a:pt x="523" y="80"/>
                </a:lnTo>
                <a:lnTo>
                  <a:pt x="531" y="89"/>
                </a:lnTo>
                <a:lnTo>
                  <a:pt x="531" y="91"/>
                </a:lnTo>
                <a:lnTo>
                  <a:pt x="531" y="91"/>
                </a:lnTo>
                <a:lnTo>
                  <a:pt x="531" y="91"/>
                </a:lnTo>
                <a:lnTo>
                  <a:pt x="531" y="91"/>
                </a:lnTo>
                <a:lnTo>
                  <a:pt x="533" y="91"/>
                </a:lnTo>
                <a:lnTo>
                  <a:pt x="533" y="91"/>
                </a:lnTo>
                <a:lnTo>
                  <a:pt x="533" y="93"/>
                </a:lnTo>
                <a:lnTo>
                  <a:pt x="535" y="93"/>
                </a:lnTo>
                <a:lnTo>
                  <a:pt x="533" y="91"/>
                </a:lnTo>
                <a:lnTo>
                  <a:pt x="497" y="43"/>
                </a:lnTo>
                <a:lnTo>
                  <a:pt x="497" y="41"/>
                </a:lnTo>
                <a:lnTo>
                  <a:pt x="495" y="40"/>
                </a:lnTo>
                <a:lnTo>
                  <a:pt x="493" y="40"/>
                </a:lnTo>
                <a:lnTo>
                  <a:pt x="491" y="40"/>
                </a:lnTo>
                <a:lnTo>
                  <a:pt x="489" y="40"/>
                </a:lnTo>
                <a:lnTo>
                  <a:pt x="489" y="40"/>
                </a:lnTo>
                <a:lnTo>
                  <a:pt x="489" y="40"/>
                </a:lnTo>
                <a:lnTo>
                  <a:pt x="497" y="49"/>
                </a:lnTo>
                <a:lnTo>
                  <a:pt x="504" y="59"/>
                </a:lnTo>
                <a:lnTo>
                  <a:pt x="512" y="68"/>
                </a:lnTo>
                <a:lnTo>
                  <a:pt x="512" y="68"/>
                </a:lnTo>
                <a:lnTo>
                  <a:pt x="514" y="68"/>
                </a:lnTo>
                <a:lnTo>
                  <a:pt x="514" y="70"/>
                </a:lnTo>
                <a:lnTo>
                  <a:pt x="516" y="72"/>
                </a:lnTo>
                <a:lnTo>
                  <a:pt x="518" y="72"/>
                </a:lnTo>
                <a:lnTo>
                  <a:pt x="518" y="74"/>
                </a:lnTo>
                <a:lnTo>
                  <a:pt x="518" y="76"/>
                </a:lnTo>
                <a:lnTo>
                  <a:pt x="520" y="78"/>
                </a:lnTo>
                <a:lnTo>
                  <a:pt x="522" y="78"/>
                </a:lnTo>
                <a:close/>
                <a:moveTo>
                  <a:pt x="525" y="59"/>
                </a:moveTo>
                <a:lnTo>
                  <a:pt x="527" y="59"/>
                </a:lnTo>
                <a:lnTo>
                  <a:pt x="527" y="61"/>
                </a:lnTo>
                <a:lnTo>
                  <a:pt x="529" y="61"/>
                </a:lnTo>
                <a:lnTo>
                  <a:pt x="529" y="62"/>
                </a:lnTo>
                <a:lnTo>
                  <a:pt x="529" y="62"/>
                </a:lnTo>
                <a:lnTo>
                  <a:pt x="531" y="64"/>
                </a:lnTo>
                <a:lnTo>
                  <a:pt x="531" y="64"/>
                </a:lnTo>
                <a:lnTo>
                  <a:pt x="531" y="66"/>
                </a:lnTo>
                <a:lnTo>
                  <a:pt x="533" y="66"/>
                </a:lnTo>
                <a:lnTo>
                  <a:pt x="535" y="68"/>
                </a:lnTo>
                <a:lnTo>
                  <a:pt x="535" y="62"/>
                </a:lnTo>
                <a:lnTo>
                  <a:pt x="535" y="57"/>
                </a:lnTo>
                <a:lnTo>
                  <a:pt x="527" y="45"/>
                </a:lnTo>
                <a:lnTo>
                  <a:pt x="516" y="36"/>
                </a:lnTo>
                <a:lnTo>
                  <a:pt x="514" y="36"/>
                </a:lnTo>
                <a:lnTo>
                  <a:pt x="512" y="36"/>
                </a:lnTo>
                <a:lnTo>
                  <a:pt x="508" y="36"/>
                </a:lnTo>
                <a:lnTo>
                  <a:pt x="518" y="47"/>
                </a:lnTo>
                <a:lnTo>
                  <a:pt x="525" y="59"/>
                </a:lnTo>
                <a:close/>
                <a:moveTo>
                  <a:pt x="93" y="270"/>
                </a:moveTo>
                <a:lnTo>
                  <a:pt x="84" y="276"/>
                </a:lnTo>
                <a:lnTo>
                  <a:pt x="74" y="283"/>
                </a:lnTo>
                <a:lnTo>
                  <a:pt x="66" y="291"/>
                </a:lnTo>
                <a:lnTo>
                  <a:pt x="66" y="293"/>
                </a:lnTo>
                <a:lnTo>
                  <a:pt x="66" y="293"/>
                </a:lnTo>
                <a:lnTo>
                  <a:pt x="66" y="295"/>
                </a:lnTo>
                <a:lnTo>
                  <a:pt x="66" y="297"/>
                </a:lnTo>
                <a:lnTo>
                  <a:pt x="65" y="297"/>
                </a:lnTo>
                <a:lnTo>
                  <a:pt x="65" y="299"/>
                </a:lnTo>
                <a:lnTo>
                  <a:pt x="65" y="302"/>
                </a:lnTo>
                <a:lnTo>
                  <a:pt x="66" y="302"/>
                </a:lnTo>
                <a:lnTo>
                  <a:pt x="80" y="289"/>
                </a:lnTo>
                <a:lnTo>
                  <a:pt x="93" y="274"/>
                </a:lnTo>
                <a:lnTo>
                  <a:pt x="93" y="274"/>
                </a:lnTo>
                <a:lnTo>
                  <a:pt x="93" y="272"/>
                </a:lnTo>
                <a:lnTo>
                  <a:pt x="93" y="270"/>
                </a:lnTo>
                <a:lnTo>
                  <a:pt x="93" y="270"/>
                </a:lnTo>
                <a:lnTo>
                  <a:pt x="93" y="268"/>
                </a:lnTo>
                <a:lnTo>
                  <a:pt x="93" y="270"/>
                </a:lnTo>
                <a:close/>
                <a:moveTo>
                  <a:pt x="514" y="140"/>
                </a:moveTo>
                <a:lnTo>
                  <a:pt x="520" y="152"/>
                </a:lnTo>
                <a:lnTo>
                  <a:pt x="527" y="161"/>
                </a:lnTo>
                <a:lnTo>
                  <a:pt x="535" y="175"/>
                </a:lnTo>
                <a:lnTo>
                  <a:pt x="544" y="190"/>
                </a:lnTo>
                <a:lnTo>
                  <a:pt x="542" y="169"/>
                </a:lnTo>
                <a:lnTo>
                  <a:pt x="527" y="156"/>
                </a:lnTo>
                <a:lnTo>
                  <a:pt x="514" y="140"/>
                </a:lnTo>
                <a:close/>
                <a:moveTo>
                  <a:pt x="106" y="238"/>
                </a:moveTo>
                <a:lnTo>
                  <a:pt x="106" y="239"/>
                </a:lnTo>
                <a:lnTo>
                  <a:pt x="105" y="239"/>
                </a:lnTo>
                <a:lnTo>
                  <a:pt x="103" y="253"/>
                </a:lnTo>
                <a:lnTo>
                  <a:pt x="103" y="255"/>
                </a:lnTo>
                <a:lnTo>
                  <a:pt x="105" y="257"/>
                </a:lnTo>
                <a:lnTo>
                  <a:pt x="106" y="259"/>
                </a:lnTo>
                <a:lnTo>
                  <a:pt x="105" y="260"/>
                </a:lnTo>
                <a:lnTo>
                  <a:pt x="103" y="264"/>
                </a:lnTo>
                <a:lnTo>
                  <a:pt x="101" y="268"/>
                </a:lnTo>
                <a:lnTo>
                  <a:pt x="101" y="291"/>
                </a:lnTo>
                <a:lnTo>
                  <a:pt x="101" y="312"/>
                </a:lnTo>
                <a:lnTo>
                  <a:pt x="101" y="316"/>
                </a:lnTo>
                <a:lnTo>
                  <a:pt x="101" y="318"/>
                </a:lnTo>
                <a:lnTo>
                  <a:pt x="99" y="321"/>
                </a:lnTo>
                <a:lnTo>
                  <a:pt x="101" y="321"/>
                </a:lnTo>
                <a:lnTo>
                  <a:pt x="101" y="321"/>
                </a:lnTo>
                <a:lnTo>
                  <a:pt x="101" y="323"/>
                </a:lnTo>
                <a:lnTo>
                  <a:pt x="103" y="323"/>
                </a:lnTo>
                <a:lnTo>
                  <a:pt x="103" y="325"/>
                </a:lnTo>
                <a:lnTo>
                  <a:pt x="103" y="323"/>
                </a:lnTo>
                <a:lnTo>
                  <a:pt x="105" y="312"/>
                </a:lnTo>
                <a:lnTo>
                  <a:pt x="105" y="300"/>
                </a:lnTo>
                <a:lnTo>
                  <a:pt x="108" y="236"/>
                </a:lnTo>
                <a:lnTo>
                  <a:pt x="108" y="236"/>
                </a:lnTo>
                <a:lnTo>
                  <a:pt x="106" y="236"/>
                </a:lnTo>
                <a:lnTo>
                  <a:pt x="106" y="238"/>
                </a:lnTo>
                <a:lnTo>
                  <a:pt x="106" y="238"/>
                </a:lnTo>
                <a:close/>
                <a:moveTo>
                  <a:pt x="468" y="49"/>
                </a:moveTo>
                <a:lnTo>
                  <a:pt x="468" y="49"/>
                </a:lnTo>
                <a:lnTo>
                  <a:pt x="468" y="51"/>
                </a:lnTo>
                <a:lnTo>
                  <a:pt x="470" y="51"/>
                </a:lnTo>
                <a:lnTo>
                  <a:pt x="470" y="53"/>
                </a:lnTo>
                <a:lnTo>
                  <a:pt x="468" y="51"/>
                </a:lnTo>
                <a:lnTo>
                  <a:pt x="466" y="49"/>
                </a:lnTo>
                <a:lnTo>
                  <a:pt x="464" y="47"/>
                </a:lnTo>
                <a:lnTo>
                  <a:pt x="463" y="47"/>
                </a:lnTo>
                <a:lnTo>
                  <a:pt x="461" y="45"/>
                </a:lnTo>
                <a:lnTo>
                  <a:pt x="461" y="43"/>
                </a:lnTo>
                <a:lnTo>
                  <a:pt x="457" y="43"/>
                </a:lnTo>
                <a:lnTo>
                  <a:pt x="451" y="43"/>
                </a:lnTo>
                <a:lnTo>
                  <a:pt x="464" y="55"/>
                </a:lnTo>
                <a:lnTo>
                  <a:pt x="476" y="68"/>
                </a:lnTo>
                <a:lnTo>
                  <a:pt x="476" y="68"/>
                </a:lnTo>
                <a:lnTo>
                  <a:pt x="478" y="68"/>
                </a:lnTo>
                <a:lnTo>
                  <a:pt x="497" y="91"/>
                </a:lnTo>
                <a:lnTo>
                  <a:pt x="516" y="114"/>
                </a:lnTo>
                <a:lnTo>
                  <a:pt x="516" y="116"/>
                </a:lnTo>
                <a:lnTo>
                  <a:pt x="518" y="116"/>
                </a:lnTo>
                <a:lnTo>
                  <a:pt x="518" y="118"/>
                </a:lnTo>
                <a:lnTo>
                  <a:pt x="520" y="118"/>
                </a:lnTo>
                <a:lnTo>
                  <a:pt x="520" y="118"/>
                </a:lnTo>
                <a:lnTo>
                  <a:pt x="520" y="120"/>
                </a:lnTo>
                <a:lnTo>
                  <a:pt x="520" y="120"/>
                </a:lnTo>
                <a:lnTo>
                  <a:pt x="523" y="123"/>
                </a:lnTo>
                <a:lnTo>
                  <a:pt x="525" y="123"/>
                </a:lnTo>
                <a:lnTo>
                  <a:pt x="525" y="123"/>
                </a:lnTo>
                <a:lnTo>
                  <a:pt x="523" y="125"/>
                </a:lnTo>
                <a:lnTo>
                  <a:pt x="527" y="127"/>
                </a:lnTo>
                <a:lnTo>
                  <a:pt x="531" y="131"/>
                </a:lnTo>
                <a:lnTo>
                  <a:pt x="531" y="135"/>
                </a:lnTo>
                <a:lnTo>
                  <a:pt x="533" y="133"/>
                </a:lnTo>
                <a:lnTo>
                  <a:pt x="533" y="133"/>
                </a:lnTo>
                <a:lnTo>
                  <a:pt x="529" y="125"/>
                </a:lnTo>
                <a:lnTo>
                  <a:pt x="529" y="123"/>
                </a:lnTo>
                <a:lnTo>
                  <a:pt x="527" y="123"/>
                </a:lnTo>
                <a:lnTo>
                  <a:pt x="527" y="123"/>
                </a:lnTo>
                <a:lnTo>
                  <a:pt x="501" y="87"/>
                </a:lnTo>
                <a:lnTo>
                  <a:pt x="472" y="55"/>
                </a:lnTo>
                <a:lnTo>
                  <a:pt x="474" y="55"/>
                </a:lnTo>
                <a:lnTo>
                  <a:pt x="474" y="57"/>
                </a:lnTo>
                <a:lnTo>
                  <a:pt x="474" y="57"/>
                </a:lnTo>
                <a:lnTo>
                  <a:pt x="474" y="55"/>
                </a:lnTo>
                <a:lnTo>
                  <a:pt x="472" y="53"/>
                </a:lnTo>
                <a:lnTo>
                  <a:pt x="472" y="53"/>
                </a:lnTo>
                <a:lnTo>
                  <a:pt x="470" y="51"/>
                </a:lnTo>
                <a:lnTo>
                  <a:pt x="468" y="51"/>
                </a:lnTo>
                <a:lnTo>
                  <a:pt x="468" y="49"/>
                </a:lnTo>
                <a:lnTo>
                  <a:pt x="468" y="49"/>
                </a:lnTo>
                <a:close/>
                <a:moveTo>
                  <a:pt x="516" y="102"/>
                </a:moveTo>
                <a:lnTo>
                  <a:pt x="518" y="104"/>
                </a:lnTo>
                <a:lnTo>
                  <a:pt x="520" y="108"/>
                </a:lnTo>
                <a:lnTo>
                  <a:pt x="531" y="121"/>
                </a:lnTo>
                <a:lnTo>
                  <a:pt x="541" y="139"/>
                </a:lnTo>
                <a:lnTo>
                  <a:pt x="541" y="133"/>
                </a:lnTo>
                <a:lnTo>
                  <a:pt x="539" y="127"/>
                </a:lnTo>
                <a:lnTo>
                  <a:pt x="537" y="123"/>
                </a:lnTo>
                <a:lnTo>
                  <a:pt x="533" y="120"/>
                </a:lnTo>
                <a:lnTo>
                  <a:pt x="533" y="120"/>
                </a:lnTo>
                <a:lnTo>
                  <a:pt x="533" y="120"/>
                </a:lnTo>
                <a:lnTo>
                  <a:pt x="535" y="120"/>
                </a:lnTo>
                <a:lnTo>
                  <a:pt x="535" y="120"/>
                </a:lnTo>
                <a:lnTo>
                  <a:pt x="535" y="120"/>
                </a:lnTo>
                <a:lnTo>
                  <a:pt x="537" y="118"/>
                </a:lnTo>
                <a:lnTo>
                  <a:pt x="533" y="114"/>
                </a:lnTo>
                <a:lnTo>
                  <a:pt x="529" y="110"/>
                </a:lnTo>
                <a:lnTo>
                  <a:pt x="529" y="108"/>
                </a:lnTo>
                <a:lnTo>
                  <a:pt x="529" y="106"/>
                </a:lnTo>
                <a:lnTo>
                  <a:pt x="529" y="106"/>
                </a:lnTo>
                <a:lnTo>
                  <a:pt x="527" y="106"/>
                </a:lnTo>
                <a:lnTo>
                  <a:pt x="527" y="106"/>
                </a:lnTo>
                <a:lnTo>
                  <a:pt x="512" y="85"/>
                </a:lnTo>
                <a:lnTo>
                  <a:pt x="495" y="64"/>
                </a:lnTo>
                <a:lnTo>
                  <a:pt x="476" y="45"/>
                </a:lnTo>
                <a:lnTo>
                  <a:pt x="478" y="45"/>
                </a:lnTo>
                <a:lnTo>
                  <a:pt x="480" y="45"/>
                </a:lnTo>
                <a:lnTo>
                  <a:pt x="482" y="45"/>
                </a:lnTo>
                <a:lnTo>
                  <a:pt x="499" y="64"/>
                </a:lnTo>
                <a:lnTo>
                  <a:pt x="516" y="85"/>
                </a:lnTo>
                <a:lnTo>
                  <a:pt x="531" y="104"/>
                </a:lnTo>
                <a:lnTo>
                  <a:pt x="531" y="104"/>
                </a:lnTo>
                <a:lnTo>
                  <a:pt x="533" y="104"/>
                </a:lnTo>
                <a:lnTo>
                  <a:pt x="533" y="106"/>
                </a:lnTo>
                <a:lnTo>
                  <a:pt x="533" y="106"/>
                </a:lnTo>
                <a:lnTo>
                  <a:pt x="535" y="108"/>
                </a:lnTo>
                <a:lnTo>
                  <a:pt x="535" y="108"/>
                </a:lnTo>
                <a:lnTo>
                  <a:pt x="535" y="110"/>
                </a:lnTo>
                <a:lnTo>
                  <a:pt x="535" y="110"/>
                </a:lnTo>
                <a:lnTo>
                  <a:pt x="537" y="112"/>
                </a:lnTo>
                <a:lnTo>
                  <a:pt x="537" y="110"/>
                </a:lnTo>
                <a:lnTo>
                  <a:pt x="535" y="110"/>
                </a:lnTo>
                <a:lnTo>
                  <a:pt x="537" y="110"/>
                </a:lnTo>
                <a:lnTo>
                  <a:pt x="539" y="110"/>
                </a:lnTo>
                <a:lnTo>
                  <a:pt x="539" y="110"/>
                </a:lnTo>
                <a:lnTo>
                  <a:pt x="539" y="108"/>
                </a:lnTo>
                <a:lnTo>
                  <a:pt x="512" y="72"/>
                </a:lnTo>
                <a:lnTo>
                  <a:pt x="483" y="40"/>
                </a:lnTo>
                <a:lnTo>
                  <a:pt x="468" y="41"/>
                </a:lnTo>
                <a:lnTo>
                  <a:pt x="466" y="41"/>
                </a:lnTo>
                <a:lnTo>
                  <a:pt x="466" y="43"/>
                </a:lnTo>
                <a:lnTo>
                  <a:pt x="466" y="43"/>
                </a:lnTo>
                <a:lnTo>
                  <a:pt x="480" y="55"/>
                </a:lnTo>
                <a:lnTo>
                  <a:pt x="489" y="66"/>
                </a:lnTo>
                <a:lnTo>
                  <a:pt x="491" y="68"/>
                </a:lnTo>
                <a:lnTo>
                  <a:pt x="493" y="70"/>
                </a:lnTo>
                <a:lnTo>
                  <a:pt x="495" y="72"/>
                </a:lnTo>
                <a:lnTo>
                  <a:pt x="495" y="72"/>
                </a:lnTo>
                <a:lnTo>
                  <a:pt x="495" y="74"/>
                </a:lnTo>
                <a:lnTo>
                  <a:pt x="495" y="74"/>
                </a:lnTo>
                <a:lnTo>
                  <a:pt x="499" y="78"/>
                </a:lnTo>
                <a:lnTo>
                  <a:pt x="503" y="80"/>
                </a:lnTo>
                <a:lnTo>
                  <a:pt x="510" y="89"/>
                </a:lnTo>
                <a:lnTo>
                  <a:pt x="518" y="99"/>
                </a:lnTo>
                <a:lnTo>
                  <a:pt x="525" y="108"/>
                </a:lnTo>
                <a:lnTo>
                  <a:pt x="527" y="108"/>
                </a:lnTo>
                <a:lnTo>
                  <a:pt x="527" y="108"/>
                </a:lnTo>
                <a:lnTo>
                  <a:pt x="525" y="108"/>
                </a:lnTo>
                <a:lnTo>
                  <a:pt x="527" y="112"/>
                </a:lnTo>
                <a:lnTo>
                  <a:pt x="531" y="114"/>
                </a:lnTo>
                <a:lnTo>
                  <a:pt x="531" y="114"/>
                </a:lnTo>
                <a:lnTo>
                  <a:pt x="533" y="116"/>
                </a:lnTo>
                <a:lnTo>
                  <a:pt x="533" y="118"/>
                </a:lnTo>
                <a:lnTo>
                  <a:pt x="533" y="118"/>
                </a:lnTo>
                <a:lnTo>
                  <a:pt x="533" y="118"/>
                </a:lnTo>
                <a:lnTo>
                  <a:pt x="533" y="120"/>
                </a:lnTo>
                <a:lnTo>
                  <a:pt x="527" y="114"/>
                </a:lnTo>
                <a:lnTo>
                  <a:pt x="522" y="108"/>
                </a:lnTo>
                <a:lnTo>
                  <a:pt x="522" y="106"/>
                </a:lnTo>
                <a:lnTo>
                  <a:pt x="520" y="108"/>
                </a:lnTo>
                <a:lnTo>
                  <a:pt x="520" y="106"/>
                </a:lnTo>
                <a:lnTo>
                  <a:pt x="520" y="104"/>
                </a:lnTo>
                <a:lnTo>
                  <a:pt x="518" y="102"/>
                </a:lnTo>
                <a:lnTo>
                  <a:pt x="518" y="102"/>
                </a:lnTo>
                <a:lnTo>
                  <a:pt x="516" y="102"/>
                </a:lnTo>
                <a:close/>
                <a:moveTo>
                  <a:pt x="457" y="150"/>
                </a:moveTo>
                <a:lnTo>
                  <a:pt x="457" y="152"/>
                </a:lnTo>
                <a:lnTo>
                  <a:pt x="459" y="154"/>
                </a:lnTo>
                <a:lnTo>
                  <a:pt x="457" y="154"/>
                </a:lnTo>
                <a:lnTo>
                  <a:pt x="455" y="154"/>
                </a:lnTo>
                <a:lnTo>
                  <a:pt x="453" y="154"/>
                </a:lnTo>
                <a:lnTo>
                  <a:pt x="451" y="156"/>
                </a:lnTo>
                <a:lnTo>
                  <a:pt x="447" y="158"/>
                </a:lnTo>
                <a:lnTo>
                  <a:pt x="447" y="160"/>
                </a:lnTo>
                <a:lnTo>
                  <a:pt x="445" y="163"/>
                </a:lnTo>
                <a:lnTo>
                  <a:pt x="445" y="163"/>
                </a:lnTo>
                <a:lnTo>
                  <a:pt x="443" y="163"/>
                </a:lnTo>
                <a:lnTo>
                  <a:pt x="443" y="163"/>
                </a:lnTo>
                <a:lnTo>
                  <a:pt x="443" y="158"/>
                </a:lnTo>
                <a:lnTo>
                  <a:pt x="447" y="154"/>
                </a:lnTo>
                <a:lnTo>
                  <a:pt x="449" y="152"/>
                </a:lnTo>
                <a:lnTo>
                  <a:pt x="453" y="150"/>
                </a:lnTo>
                <a:lnTo>
                  <a:pt x="449" y="144"/>
                </a:lnTo>
                <a:lnTo>
                  <a:pt x="445" y="137"/>
                </a:lnTo>
                <a:lnTo>
                  <a:pt x="445" y="135"/>
                </a:lnTo>
                <a:lnTo>
                  <a:pt x="447" y="135"/>
                </a:lnTo>
                <a:lnTo>
                  <a:pt x="449" y="135"/>
                </a:lnTo>
                <a:lnTo>
                  <a:pt x="455" y="139"/>
                </a:lnTo>
                <a:lnTo>
                  <a:pt x="459" y="142"/>
                </a:lnTo>
                <a:lnTo>
                  <a:pt x="464" y="148"/>
                </a:lnTo>
                <a:lnTo>
                  <a:pt x="466" y="150"/>
                </a:lnTo>
                <a:lnTo>
                  <a:pt x="468" y="150"/>
                </a:lnTo>
                <a:lnTo>
                  <a:pt x="472" y="152"/>
                </a:lnTo>
                <a:lnTo>
                  <a:pt x="470" y="150"/>
                </a:lnTo>
                <a:lnTo>
                  <a:pt x="468" y="148"/>
                </a:lnTo>
                <a:lnTo>
                  <a:pt x="468" y="146"/>
                </a:lnTo>
                <a:lnTo>
                  <a:pt x="463" y="139"/>
                </a:lnTo>
                <a:lnTo>
                  <a:pt x="457" y="131"/>
                </a:lnTo>
                <a:lnTo>
                  <a:pt x="451" y="123"/>
                </a:lnTo>
                <a:lnTo>
                  <a:pt x="451" y="123"/>
                </a:lnTo>
                <a:lnTo>
                  <a:pt x="451" y="123"/>
                </a:lnTo>
                <a:lnTo>
                  <a:pt x="451" y="123"/>
                </a:lnTo>
                <a:lnTo>
                  <a:pt x="449" y="123"/>
                </a:lnTo>
                <a:lnTo>
                  <a:pt x="447" y="121"/>
                </a:lnTo>
                <a:lnTo>
                  <a:pt x="445" y="120"/>
                </a:lnTo>
                <a:lnTo>
                  <a:pt x="445" y="118"/>
                </a:lnTo>
                <a:lnTo>
                  <a:pt x="443" y="118"/>
                </a:lnTo>
                <a:lnTo>
                  <a:pt x="443" y="116"/>
                </a:lnTo>
                <a:lnTo>
                  <a:pt x="445" y="114"/>
                </a:lnTo>
                <a:lnTo>
                  <a:pt x="447" y="114"/>
                </a:lnTo>
                <a:lnTo>
                  <a:pt x="455" y="121"/>
                </a:lnTo>
                <a:lnTo>
                  <a:pt x="461" y="129"/>
                </a:lnTo>
                <a:lnTo>
                  <a:pt x="463" y="129"/>
                </a:lnTo>
                <a:lnTo>
                  <a:pt x="463" y="131"/>
                </a:lnTo>
                <a:lnTo>
                  <a:pt x="463" y="131"/>
                </a:lnTo>
                <a:lnTo>
                  <a:pt x="463" y="133"/>
                </a:lnTo>
                <a:lnTo>
                  <a:pt x="463" y="133"/>
                </a:lnTo>
                <a:lnTo>
                  <a:pt x="464" y="133"/>
                </a:lnTo>
                <a:lnTo>
                  <a:pt x="466" y="133"/>
                </a:lnTo>
                <a:lnTo>
                  <a:pt x="466" y="137"/>
                </a:lnTo>
                <a:lnTo>
                  <a:pt x="468" y="139"/>
                </a:lnTo>
                <a:lnTo>
                  <a:pt x="472" y="142"/>
                </a:lnTo>
                <a:lnTo>
                  <a:pt x="476" y="146"/>
                </a:lnTo>
                <a:lnTo>
                  <a:pt x="480" y="150"/>
                </a:lnTo>
                <a:lnTo>
                  <a:pt x="483" y="154"/>
                </a:lnTo>
                <a:lnTo>
                  <a:pt x="487" y="158"/>
                </a:lnTo>
                <a:lnTo>
                  <a:pt x="491" y="161"/>
                </a:lnTo>
                <a:lnTo>
                  <a:pt x="497" y="165"/>
                </a:lnTo>
                <a:lnTo>
                  <a:pt x="476" y="135"/>
                </a:lnTo>
                <a:lnTo>
                  <a:pt x="453" y="104"/>
                </a:lnTo>
                <a:lnTo>
                  <a:pt x="434" y="85"/>
                </a:lnTo>
                <a:lnTo>
                  <a:pt x="415" y="66"/>
                </a:lnTo>
                <a:lnTo>
                  <a:pt x="415" y="66"/>
                </a:lnTo>
                <a:lnTo>
                  <a:pt x="415" y="64"/>
                </a:lnTo>
                <a:lnTo>
                  <a:pt x="417" y="64"/>
                </a:lnTo>
                <a:lnTo>
                  <a:pt x="447" y="91"/>
                </a:lnTo>
                <a:lnTo>
                  <a:pt x="476" y="120"/>
                </a:lnTo>
                <a:lnTo>
                  <a:pt x="476" y="121"/>
                </a:lnTo>
                <a:lnTo>
                  <a:pt x="476" y="121"/>
                </a:lnTo>
                <a:lnTo>
                  <a:pt x="480" y="123"/>
                </a:lnTo>
                <a:lnTo>
                  <a:pt x="483" y="125"/>
                </a:lnTo>
                <a:lnTo>
                  <a:pt x="539" y="190"/>
                </a:lnTo>
                <a:lnTo>
                  <a:pt x="539" y="190"/>
                </a:lnTo>
                <a:lnTo>
                  <a:pt x="537" y="190"/>
                </a:lnTo>
                <a:lnTo>
                  <a:pt x="537" y="190"/>
                </a:lnTo>
                <a:lnTo>
                  <a:pt x="535" y="190"/>
                </a:lnTo>
                <a:lnTo>
                  <a:pt x="504" y="156"/>
                </a:lnTo>
                <a:lnTo>
                  <a:pt x="503" y="154"/>
                </a:lnTo>
                <a:lnTo>
                  <a:pt x="503" y="152"/>
                </a:lnTo>
                <a:lnTo>
                  <a:pt x="503" y="152"/>
                </a:lnTo>
                <a:lnTo>
                  <a:pt x="501" y="152"/>
                </a:lnTo>
                <a:lnTo>
                  <a:pt x="501" y="150"/>
                </a:lnTo>
                <a:lnTo>
                  <a:pt x="499" y="148"/>
                </a:lnTo>
                <a:lnTo>
                  <a:pt x="497" y="146"/>
                </a:lnTo>
                <a:lnTo>
                  <a:pt x="495" y="144"/>
                </a:lnTo>
                <a:lnTo>
                  <a:pt x="495" y="144"/>
                </a:lnTo>
                <a:lnTo>
                  <a:pt x="493" y="142"/>
                </a:lnTo>
                <a:lnTo>
                  <a:pt x="493" y="142"/>
                </a:lnTo>
                <a:lnTo>
                  <a:pt x="491" y="142"/>
                </a:lnTo>
                <a:lnTo>
                  <a:pt x="491" y="140"/>
                </a:lnTo>
                <a:lnTo>
                  <a:pt x="491" y="140"/>
                </a:lnTo>
                <a:lnTo>
                  <a:pt x="491" y="140"/>
                </a:lnTo>
                <a:lnTo>
                  <a:pt x="489" y="139"/>
                </a:lnTo>
                <a:lnTo>
                  <a:pt x="483" y="135"/>
                </a:lnTo>
                <a:lnTo>
                  <a:pt x="482" y="129"/>
                </a:lnTo>
                <a:lnTo>
                  <a:pt x="480" y="129"/>
                </a:lnTo>
                <a:lnTo>
                  <a:pt x="480" y="127"/>
                </a:lnTo>
                <a:lnTo>
                  <a:pt x="480" y="127"/>
                </a:lnTo>
                <a:lnTo>
                  <a:pt x="478" y="127"/>
                </a:lnTo>
                <a:lnTo>
                  <a:pt x="476" y="123"/>
                </a:lnTo>
                <a:lnTo>
                  <a:pt x="474" y="121"/>
                </a:lnTo>
                <a:lnTo>
                  <a:pt x="472" y="120"/>
                </a:lnTo>
                <a:lnTo>
                  <a:pt x="472" y="120"/>
                </a:lnTo>
                <a:lnTo>
                  <a:pt x="470" y="120"/>
                </a:lnTo>
                <a:lnTo>
                  <a:pt x="470" y="118"/>
                </a:lnTo>
                <a:lnTo>
                  <a:pt x="468" y="118"/>
                </a:lnTo>
                <a:lnTo>
                  <a:pt x="466" y="116"/>
                </a:lnTo>
                <a:lnTo>
                  <a:pt x="480" y="133"/>
                </a:lnTo>
                <a:lnTo>
                  <a:pt x="491" y="150"/>
                </a:lnTo>
                <a:lnTo>
                  <a:pt x="495" y="156"/>
                </a:lnTo>
                <a:lnTo>
                  <a:pt x="499" y="161"/>
                </a:lnTo>
                <a:lnTo>
                  <a:pt x="503" y="169"/>
                </a:lnTo>
                <a:lnTo>
                  <a:pt x="501" y="169"/>
                </a:lnTo>
                <a:lnTo>
                  <a:pt x="501" y="169"/>
                </a:lnTo>
                <a:lnTo>
                  <a:pt x="499" y="169"/>
                </a:lnTo>
                <a:lnTo>
                  <a:pt x="497" y="167"/>
                </a:lnTo>
                <a:lnTo>
                  <a:pt x="485" y="158"/>
                </a:lnTo>
                <a:lnTo>
                  <a:pt x="472" y="146"/>
                </a:lnTo>
                <a:lnTo>
                  <a:pt x="474" y="150"/>
                </a:lnTo>
                <a:lnTo>
                  <a:pt x="476" y="152"/>
                </a:lnTo>
                <a:lnTo>
                  <a:pt x="476" y="156"/>
                </a:lnTo>
                <a:lnTo>
                  <a:pt x="476" y="156"/>
                </a:lnTo>
                <a:lnTo>
                  <a:pt x="476" y="158"/>
                </a:lnTo>
                <a:lnTo>
                  <a:pt x="474" y="158"/>
                </a:lnTo>
                <a:lnTo>
                  <a:pt x="463" y="148"/>
                </a:lnTo>
                <a:lnTo>
                  <a:pt x="451" y="140"/>
                </a:lnTo>
                <a:lnTo>
                  <a:pt x="451" y="140"/>
                </a:lnTo>
                <a:lnTo>
                  <a:pt x="451" y="142"/>
                </a:lnTo>
                <a:lnTo>
                  <a:pt x="451" y="142"/>
                </a:lnTo>
                <a:lnTo>
                  <a:pt x="453" y="142"/>
                </a:lnTo>
                <a:lnTo>
                  <a:pt x="453" y="144"/>
                </a:lnTo>
                <a:lnTo>
                  <a:pt x="453" y="144"/>
                </a:lnTo>
                <a:lnTo>
                  <a:pt x="453" y="146"/>
                </a:lnTo>
                <a:lnTo>
                  <a:pt x="455" y="148"/>
                </a:lnTo>
                <a:lnTo>
                  <a:pt x="457" y="150"/>
                </a:lnTo>
                <a:close/>
                <a:moveTo>
                  <a:pt x="451" y="51"/>
                </a:moveTo>
                <a:lnTo>
                  <a:pt x="451" y="51"/>
                </a:lnTo>
                <a:lnTo>
                  <a:pt x="451" y="49"/>
                </a:lnTo>
                <a:lnTo>
                  <a:pt x="451" y="49"/>
                </a:lnTo>
                <a:lnTo>
                  <a:pt x="449" y="47"/>
                </a:lnTo>
                <a:lnTo>
                  <a:pt x="449" y="49"/>
                </a:lnTo>
                <a:lnTo>
                  <a:pt x="447" y="47"/>
                </a:lnTo>
                <a:lnTo>
                  <a:pt x="445" y="45"/>
                </a:lnTo>
                <a:lnTo>
                  <a:pt x="443" y="45"/>
                </a:lnTo>
                <a:lnTo>
                  <a:pt x="434" y="47"/>
                </a:lnTo>
                <a:lnTo>
                  <a:pt x="426" y="47"/>
                </a:lnTo>
                <a:lnTo>
                  <a:pt x="449" y="70"/>
                </a:lnTo>
                <a:lnTo>
                  <a:pt x="472" y="91"/>
                </a:lnTo>
                <a:lnTo>
                  <a:pt x="482" y="101"/>
                </a:lnTo>
                <a:lnTo>
                  <a:pt x="489" y="110"/>
                </a:lnTo>
                <a:lnTo>
                  <a:pt x="527" y="152"/>
                </a:lnTo>
                <a:lnTo>
                  <a:pt x="531" y="156"/>
                </a:lnTo>
                <a:lnTo>
                  <a:pt x="535" y="158"/>
                </a:lnTo>
                <a:lnTo>
                  <a:pt x="539" y="161"/>
                </a:lnTo>
                <a:lnTo>
                  <a:pt x="537" y="156"/>
                </a:lnTo>
                <a:lnTo>
                  <a:pt x="535" y="150"/>
                </a:lnTo>
                <a:lnTo>
                  <a:pt x="506" y="108"/>
                </a:lnTo>
                <a:lnTo>
                  <a:pt x="470" y="70"/>
                </a:lnTo>
                <a:lnTo>
                  <a:pt x="470" y="68"/>
                </a:lnTo>
                <a:lnTo>
                  <a:pt x="470" y="68"/>
                </a:lnTo>
                <a:lnTo>
                  <a:pt x="464" y="62"/>
                </a:lnTo>
                <a:lnTo>
                  <a:pt x="459" y="59"/>
                </a:lnTo>
                <a:lnTo>
                  <a:pt x="459" y="57"/>
                </a:lnTo>
                <a:lnTo>
                  <a:pt x="457" y="55"/>
                </a:lnTo>
                <a:lnTo>
                  <a:pt x="455" y="53"/>
                </a:lnTo>
                <a:lnTo>
                  <a:pt x="453" y="53"/>
                </a:lnTo>
                <a:lnTo>
                  <a:pt x="455" y="53"/>
                </a:lnTo>
                <a:lnTo>
                  <a:pt x="455" y="51"/>
                </a:lnTo>
                <a:lnTo>
                  <a:pt x="453" y="51"/>
                </a:lnTo>
                <a:lnTo>
                  <a:pt x="453" y="51"/>
                </a:lnTo>
                <a:lnTo>
                  <a:pt x="451" y="51"/>
                </a:lnTo>
                <a:close/>
                <a:moveTo>
                  <a:pt x="116" y="314"/>
                </a:moveTo>
                <a:lnTo>
                  <a:pt x="116" y="316"/>
                </a:lnTo>
                <a:lnTo>
                  <a:pt x="118" y="316"/>
                </a:lnTo>
                <a:lnTo>
                  <a:pt x="118" y="318"/>
                </a:lnTo>
                <a:lnTo>
                  <a:pt x="118" y="319"/>
                </a:lnTo>
                <a:lnTo>
                  <a:pt x="118" y="323"/>
                </a:lnTo>
                <a:lnTo>
                  <a:pt x="118" y="329"/>
                </a:lnTo>
                <a:lnTo>
                  <a:pt x="118" y="329"/>
                </a:lnTo>
                <a:lnTo>
                  <a:pt x="120" y="331"/>
                </a:lnTo>
                <a:lnTo>
                  <a:pt x="160" y="340"/>
                </a:lnTo>
                <a:lnTo>
                  <a:pt x="205" y="344"/>
                </a:lnTo>
                <a:lnTo>
                  <a:pt x="251" y="342"/>
                </a:lnTo>
                <a:lnTo>
                  <a:pt x="295" y="337"/>
                </a:lnTo>
                <a:lnTo>
                  <a:pt x="335" y="325"/>
                </a:lnTo>
                <a:lnTo>
                  <a:pt x="358" y="316"/>
                </a:lnTo>
                <a:lnTo>
                  <a:pt x="381" y="304"/>
                </a:lnTo>
                <a:lnTo>
                  <a:pt x="402" y="291"/>
                </a:lnTo>
                <a:lnTo>
                  <a:pt x="461" y="245"/>
                </a:lnTo>
                <a:lnTo>
                  <a:pt x="478" y="226"/>
                </a:lnTo>
                <a:lnTo>
                  <a:pt x="493" y="205"/>
                </a:lnTo>
                <a:lnTo>
                  <a:pt x="495" y="203"/>
                </a:lnTo>
                <a:lnTo>
                  <a:pt x="495" y="203"/>
                </a:lnTo>
                <a:lnTo>
                  <a:pt x="497" y="201"/>
                </a:lnTo>
                <a:lnTo>
                  <a:pt x="499" y="201"/>
                </a:lnTo>
                <a:lnTo>
                  <a:pt x="501" y="201"/>
                </a:lnTo>
                <a:lnTo>
                  <a:pt x="501" y="200"/>
                </a:lnTo>
                <a:lnTo>
                  <a:pt x="501" y="200"/>
                </a:lnTo>
                <a:lnTo>
                  <a:pt x="504" y="200"/>
                </a:lnTo>
                <a:lnTo>
                  <a:pt x="506" y="201"/>
                </a:lnTo>
                <a:lnTo>
                  <a:pt x="516" y="211"/>
                </a:lnTo>
                <a:lnTo>
                  <a:pt x="525" y="220"/>
                </a:lnTo>
                <a:lnTo>
                  <a:pt x="537" y="230"/>
                </a:lnTo>
                <a:lnTo>
                  <a:pt x="539" y="232"/>
                </a:lnTo>
                <a:lnTo>
                  <a:pt x="541" y="236"/>
                </a:lnTo>
                <a:lnTo>
                  <a:pt x="544" y="238"/>
                </a:lnTo>
                <a:lnTo>
                  <a:pt x="542" y="220"/>
                </a:lnTo>
                <a:lnTo>
                  <a:pt x="544" y="205"/>
                </a:lnTo>
                <a:lnTo>
                  <a:pt x="544" y="201"/>
                </a:lnTo>
                <a:lnTo>
                  <a:pt x="544" y="198"/>
                </a:lnTo>
                <a:lnTo>
                  <a:pt x="541" y="196"/>
                </a:lnTo>
                <a:lnTo>
                  <a:pt x="541" y="194"/>
                </a:lnTo>
                <a:lnTo>
                  <a:pt x="539" y="192"/>
                </a:lnTo>
                <a:lnTo>
                  <a:pt x="539" y="190"/>
                </a:lnTo>
                <a:lnTo>
                  <a:pt x="539" y="190"/>
                </a:lnTo>
                <a:lnTo>
                  <a:pt x="539" y="190"/>
                </a:lnTo>
                <a:lnTo>
                  <a:pt x="539" y="190"/>
                </a:lnTo>
                <a:lnTo>
                  <a:pt x="539" y="190"/>
                </a:lnTo>
                <a:lnTo>
                  <a:pt x="514" y="146"/>
                </a:lnTo>
                <a:lnTo>
                  <a:pt x="483" y="110"/>
                </a:lnTo>
                <a:lnTo>
                  <a:pt x="453" y="78"/>
                </a:lnTo>
                <a:lnTo>
                  <a:pt x="421" y="49"/>
                </a:lnTo>
                <a:lnTo>
                  <a:pt x="394" y="51"/>
                </a:lnTo>
                <a:lnTo>
                  <a:pt x="369" y="55"/>
                </a:lnTo>
                <a:lnTo>
                  <a:pt x="369" y="59"/>
                </a:lnTo>
                <a:lnTo>
                  <a:pt x="367" y="62"/>
                </a:lnTo>
                <a:lnTo>
                  <a:pt x="365" y="66"/>
                </a:lnTo>
                <a:lnTo>
                  <a:pt x="369" y="66"/>
                </a:lnTo>
                <a:lnTo>
                  <a:pt x="371" y="70"/>
                </a:lnTo>
                <a:lnTo>
                  <a:pt x="371" y="72"/>
                </a:lnTo>
                <a:lnTo>
                  <a:pt x="390" y="87"/>
                </a:lnTo>
                <a:lnTo>
                  <a:pt x="390" y="87"/>
                </a:lnTo>
                <a:lnTo>
                  <a:pt x="392" y="87"/>
                </a:lnTo>
                <a:lnTo>
                  <a:pt x="392" y="89"/>
                </a:lnTo>
                <a:lnTo>
                  <a:pt x="394" y="89"/>
                </a:lnTo>
                <a:lnTo>
                  <a:pt x="392" y="91"/>
                </a:lnTo>
                <a:lnTo>
                  <a:pt x="392" y="93"/>
                </a:lnTo>
                <a:lnTo>
                  <a:pt x="400" y="101"/>
                </a:lnTo>
                <a:lnTo>
                  <a:pt x="405" y="108"/>
                </a:lnTo>
                <a:lnTo>
                  <a:pt x="403" y="112"/>
                </a:lnTo>
                <a:lnTo>
                  <a:pt x="400" y="116"/>
                </a:lnTo>
                <a:lnTo>
                  <a:pt x="398" y="120"/>
                </a:lnTo>
                <a:lnTo>
                  <a:pt x="396" y="120"/>
                </a:lnTo>
                <a:lnTo>
                  <a:pt x="394" y="121"/>
                </a:lnTo>
                <a:lnTo>
                  <a:pt x="373" y="140"/>
                </a:lnTo>
                <a:lnTo>
                  <a:pt x="350" y="156"/>
                </a:lnTo>
                <a:lnTo>
                  <a:pt x="350" y="158"/>
                </a:lnTo>
                <a:lnTo>
                  <a:pt x="350" y="158"/>
                </a:lnTo>
                <a:lnTo>
                  <a:pt x="335" y="169"/>
                </a:lnTo>
                <a:lnTo>
                  <a:pt x="316" y="179"/>
                </a:lnTo>
                <a:lnTo>
                  <a:pt x="299" y="188"/>
                </a:lnTo>
                <a:lnTo>
                  <a:pt x="291" y="192"/>
                </a:lnTo>
                <a:lnTo>
                  <a:pt x="284" y="196"/>
                </a:lnTo>
                <a:lnTo>
                  <a:pt x="274" y="198"/>
                </a:lnTo>
                <a:lnTo>
                  <a:pt x="255" y="207"/>
                </a:lnTo>
                <a:lnTo>
                  <a:pt x="232" y="213"/>
                </a:lnTo>
                <a:lnTo>
                  <a:pt x="186" y="217"/>
                </a:lnTo>
                <a:lnTo>
                  <a:pt x="139" y="217"/>
                </a:lnTo>
                <a:lnTo>
                  <a:pt x="106" y="211"/>
                </a:lnTo>
                <a:lnTo>
                  <a:pt x="105" y="219"/>
                </a:lnTo>
                <a:lnTo>
                  <a:pt x="103" y="226"/>
                </a:lnTo>
                <a:lnTo>
                  <a:pt x="103" y="236"/>
                </a:lnTo>
                <a:lnTo>
                  <a:pt x="103" y="234"/>
                </a:lnTo>
                <a:lnTo>
                  <a:pt x="103" y="232"/>
                </a:lnTo>
                <a:lnTo>
                  <a:pt x="105" y="230"/>
                </a:lnTo>
                <a:lnTo>
                  <a:pt x="105" y="230"/>
                </a:lnTo>
                <a:lnTo>
                  <a:pt x="105" y="228"/>
                </a:lnTo>
                <a:lnTo>
                  <a:pt x="105" y="224"/>
                </a:lnTo>
                <a:lnTo>
                  <a:pt x="106" y="222"/>
                </a:lnTo>
                <a:lnTo>
                  <a:pt x="108" y="222"/>
                </a:lnTo>
                <a:lnTo>
                  <a:pt x="108" y="224"/>
                </a:lnTo>
                <a:lnTo>
                  <a:pt x="110" y="228"/>
                </a:lnTo>
                <a:lnTo>
                  <a:pt x="110" y="232"/>
                </a:lnTo>
                <a:lnTo>
                  <a:pt x="110" y="234"/>
                </a:lnTo>
                <a:lnTo>
                  <a:pt x="110" y="234"/>
                </a:lnTo>
                <a:lnTo>
                  <a:pt x="112" y="234"/>
                </a:lnTo>
                <a:lnTo>
                  <a:pt x="112" y="234"/>
                </a:lnTo>
                <a:lnTo>
                  <a:pt x="112" y="234"/>
                </a:lnTo>
                <a:lnTo>
                  <a:pt x="114" y="247"/>
                </a:lnTo>
                <a:lnTo>
                  <a:pt x="114" y="262"/>
                </a:lnTo>
                <a:lnTo>
                  <a:pt x="114" y="259"/>
                </a:lnTo>
                <a:lnTo>
                  <a:pt x="114" y="255"/>
                </a:lnTo>
                <a:lnTo>
                  <a:pt x="112" y="253"/>
                </a:lnTo>
                <a:lnTo>
                  <a:pt x="112" y="255"/>
                </a:lnTo>
                <a:lnTo>
                  <a:pt x="112" y="257"/>
                </a:lnTo>
                <a:lnTo>
                  <a:pt x="110" y="259"/>
                </a:lnTo>
                <a:lnTo>
                  <a:pt x="112" y="255"/>
                </a:lnTo>
                <a:lnTo>
                  <a:pt x="112" y="251"/>
                </a:lnTo>
                <a:lnTo>
                  <a:pt x="110" y="247"/>
                </a:lnTo>
                <a:lnTo>
                  <a:pt x="110" y="257"/>
                </a:lnTo>
                <a:lnTo>
                  <a:pt x="110" y="259"/>
                </a:lnTo>
                <a:lnTo>
                  <a:pt x="110" y="259"/>
                </a:lnTo>
                <a:lnTo>
                  <a:pt x="112" y="259"/>
                </a:lnTo>
                <a:lnTo>
                  <a:pt x="112" y="260"/>
                </a:lnTo>
                <a:lnTo>
                  <a:pt x="112" y="260"/>
                </a:lnTo>
                <a:lnTo>
                  <a:pt x="110" y="259"/>
                </a:lnTo>
                <a:lnTo>
                  <a:pt x="108" y="293"/>
                </a:lnTo>
                <a:lnTo>
                  <a:pt x="108" y="327"/>
                </a:lnTo>
                <a:lnTo>
                  <a:pt x="110" y="327"/>
                </a:lnTo>
                <a:lnTo>
                  <a:pt x="112" y="327"/>
                </a:lnTo>
                <a:lnTo>
                  <a:pt x="112" y="327"/>
                </a:lnTo>
                <a:lnTo>
                  <a:pt x="112" y="297"/>
                </a:lnTo>
                <a:lnTo>
                  <a:pt x="112" y="264"/>
                </a:lnTo>
                <a:lnTo>
                  <a:pt x="112" y="266"/>
                </a:lnTo>
                <a:lnTo>
                  <a:pt x="114" y="268"/>
                </a:lnTo>
                <a:lnTo>
                  <a:pt x="114" y="260"/>
                </a:lnTo>
                <a:lnTo>
                  <a:pt x="116" y="262"/>
                </a:lnTo>
                <a:lnTo>
                  <a:pt x="116" y="262"/>
                </a:lnTo>
                <a:lnTo>
                  <a:pt x="118" y="262"/>
                </a:lnTo>
                <a:lnTo>
                  <a:pt x="120" y="264"/>
                </a:lnTo>
                <a:lnTo>
                  <a:pt x="127" y="308"/>
                </a:lnTo>
                <a:lnTo>
                  <a:pt x="129" y="306"/>
                </a:lnTo>
                <a:lnTo>
                  <a:pt x="129" y="306"/>
                </a:lnTo>
                <a:lnTo>
                  <a:pt x="129" y="304"/>
                </a:lnTo>
                <a:lnTo>
                  <a:pt x="129" y="302"/>
                </a:lnTo>
                <a:lnTo>
                  <a:pt x="127" y="300"/>
                </a:lnTo>
                <a:lnTo>
                  <a:pt x="129" y="270"/>
                </a:lnTo>
                <a:lnTo>
                  <a:pt x="131" y="268"/>
                </a:lnTo>
                <a:lnTo>
                  <a:pt x="131" y="268"/>
                </a:lnTo>
                <a:lnTo>
                  <a:pt x="133" y="268"/>
                </a:lnTo>
                <a:lnTo>
                  <a:pt x="133" y="268"/>
                </a:lnTo>
                <a:lnTo>
                  <a:pt x="139" y="281"/>
                </a:lnTo>
                <a:lnTo>
                  <a:pt x="141" y="297"/>
                </a:lnTo>
                <a:lnTo>
                  <a:pt x="143" y="295"/>
                </a:lnTo>
                <a:lnTo>
                  <a:pt x="145" y="291"/>
                </a:lnTo>
                <a:lnTo>
                  <a:pt x="145" y="287"/>
                </a:lnTo>
                <a:lnTo>
                  <a:pt x="145" y="283"/>
                </a:lnTo>
                <a:lnTo>
                  <a:pt x="145" y="281"/>
                </a:lnTo>
                <a:lnTo>
                  <a:pt x="146" y="279"/>
                </a:lnTo>
                <a:lnTo>
                  <a:pt x="148" y="281"/>
                </a:lnTo>
                <a:lnTo>
                  <a:pt x="152" y="293"/>
                </a:lnTo>
                <a:lnTo>
                  <a:pt x="156" y="304"/>
                </a:lnTo>
                <a:lnTo>
                  <a:pt x="160" y="302"/>
                </a:lnTo>
                <a:lnTo>
                  <a:pt x="160" y="300"/>
                </a:lnTo>
                <a:lnTo>
                  <a:pt x="160" y="300"/>
                </a:lnTo>
                <a:lnTo>
                  <a:pt x="162" y="297"/>
                </a:lnTo>
                <a:lnTo>
                  <a:pt x="164" y="295"/>
                </a:lnTo>
                <a:lnTo>
                  <a:pt x="164" y="291"/>
                </a:lnTo>
                <a:lnTo>
                  <a:pt x="164" y="291"/>
                </a:lnTo>
                <a:lnTo>
                  <a:pt x="165" y="289"/>
                </a:lnTo>
                <a:lnTo>
                  <a:pt x="165" y="289"/>
                </a:lnTo>
                <a:lnTo>
                  <a:pt x="167" y="291"/>
                </a:lnTo>
                <a:lnTo>
                  <a:pt x="169" y="295"/>
                </a:lnTo>
                <a:lnTo>
                  <a:pt x="171" y="299"/>
                </a:lnTo>
                <a:lnTo>
                  <a:pt x="173" y="300"/>
                </a:lnTo>
                <a:lnTo>
                  <a:pt x="173" y="302"/>
                </a:lnTo>
                <a:lnTo>
                  <a:pt x="175" y="304"/>
                </a:lnTo>
                <a:lnTo>
                  <a:pt x="179" y="299"/>
                </a:lnTo>
                <a:lnTo>
                  <a:pt x="181" y="295"/>
                </a:lnTo>
                <a:lnTo>
                  <a:pt x="183" y="293"/>
                </a:lnTo>
                <a:lnTo>
                  <a:pt x="184" y="295"/>
                </a:lnTo>
                <a:lnTo>
                  <a:pt x="184" y="293"/>
                </a:lnTo>
                <a:lnTo>
                  <a:pt x="186" y="293"/>
                </a:lnTo>
                <a:lnTo>
                  <a:pt x="188" y="293"/>
                </a:lnTo>
                <a:lnTo>
                  <a:pt x="188" y="295"/>
                </a:lnTo>
                <a:lnTo>
                  <a:pt x="190" y="295"/>
                </a:lnTo>
                <a:lnTo>
                  <a:pt x="223" y="293"/>
                </a:lnTo>
                <a:lnTo>
                  <a:pt x="228" y="291"/>
                </a:lnTo>
                <a:lnTo>
                  <a:pt x="236" y="289"/>
                </a:lnTo>
                <a:lnTo>
                  <a:pt x="242" y="287"/>
                </a:lnTo>
                <a:lnTo>
                  <a:pt x="249" y="285"/>
                </a:lnTo>
                <a:lnTo>
                  <a:pt x="249" y="283"/>
                </a:lnTo>
                <a:lnTo>
                  <a:pt x="249" y="283"/>
                </a:lnTo>
                <a:lnTo>
                  <a:pt x="251" y="283"/>
                </a:lnTo>
                <a:lnTo>
                  <a:pt x="253" y="283"/>
                </a:lnTo>
                <a:lnTo>
                  <a:pt x="253" y="283"/>
                </a:lnTo>
                <a:lnTo>
                  <a:pt x="245" y="287"/>
                </a:lnTo>
                <a:lnTo>
                  <a:pt x="238" y="291"/>
                </a:lnTo>
                <a:lnTo>
                  <a:pt x="238" y="291"/>
                </a:lnTo>
                <a:lnTo>
                  <a:pt x="238" y="291"/>
                </a:lnTo>
                <a:lnTo>
                  <a:pt x="236" y="291"/>
                </a:lnTo>
                <a:lnTo>
                  <a:pt x="236" y="293"/>
                </a:lnTo>
                <a:lnTo>
                  <a:pt x="236" y="293"/>
                </a:lnTo>
                <a:lnTo>
                  <a:pt x="234" y="293"/>
                </a:lnTo>
                <a:lnTo>
                  <a:pt x="234" y="293"/>
                </a:lnTo>
                <a:lnTo>
                  <a:pt x="232" y="293"/>
                </a:lnTo>
                <a:lnTo>
                  <a:pt x="232" y="293"/>
                </a:lnTo>
                <a:lnTo>
                  <a:pt x="230" y="293"/>
                </a:lnTo>
                <a:lnTo>
                  <a:pt x="223" y="297"/>
                </a:lnTo>
                <a:lnTo>
                  <a:pt x="213" y="299"/>
                </a:lnTo>
                <a:lnTo>
                  <a:pt x="207" y="299"/>
                </a:lnTo>
                <a:lnTo>
                  <a:pt x="202" y="299"/>
                </a:lnTo>
                <a:lnTo>
                  <a:pt x="194" y="300"/>
                </a:lnTo>
                <a:lnTo>
                  <a:pt x="186" y="300"/>
                </a:lnTo>
                <a:lnTo>
                  <a:pt x="186" y="300"/>
                </a:lnTo>
                <a:lnTo>
                  <a:pt x="184" y="300"/>
                </a:lnTo>
                <a:lnTo>
                  <a:pt x="183" y="300"/>
                </a:lnTo>
                <a:lnTo>
                  <a:pt x="179" y="306"/>
                </a:lnTo>
                <a:lnTo>
                  <a:pt x="179" y="308"/>
                </a:lnTo>
                <a:lnTo>
                  <a:pt x="177" y="308"/>
                </a:lnTo>
                <a:lnTo>
                  <a:pt x="175" y="308"/>
                </a:lnTo>
                <a:lnTo>
                  <a:pt x="171" y="306"/>
                </a:lnTo>
                <a:lnTo>
                  <a:pt x="169" y="302"/>
                </a:lnTo>
                <a:lnTo>
                  <a:pt x="167" y="297"/>
                </a:lnTo>
                <a:lnTo>
                  <a:pt x="164" y="300"/>
                </a:lnTo>
                <a:lnTo>
                  <a:pt x="162" y="304"/>
                </a:lnTo>
                <a:lnTo>
                  <a:pt x="160" y="308"/>
                </a:lnTo>
                <a:lnTo>
                  <a:pt x="158" y="308"/>
                </a:lnTo>
                <a:lnTo>
                  <a:pt x="154" y="308"/>
                </a:lnTo>
                <a:lnTo>
                  <a:pt x="152" y="306"/>
                </a:lnTo>
                <a:lnTo>
                  <a:pt x="150" y="300"/>
                </a:lnTo>
                <a:lnTo>
                  <a:pt x="148" y="295"/>
                </a:lnTo>
                <a:lnTo>
                  <a:pt x="146" y="289"/>
                </a:lnTo>
                <a:lnTo>
                  <a:pt x="145" y="302"/>
                </a:lnTo>
                <a:lnTo>
                  <a:pt x="143" y="302"/>
                </a:lnTo>
                <a:lnTo>
                  <a:pt x="141" y="302"/>
                </a:lnTo>
                <a:lnTo>
                  <a:pt x="139" y="300"/>
                </a:lnTo>
                <a:lnTo>
                  <a:pt x="137" y="297"/>
                </a:lnTo>
                <a:lnTo>
                  <a:pt x="137" y="293"/>
                </a:lnTo>
                <a:lnTo>
                  <a:pt x="137" y="289"/>
                </a:lnTo>
                <a:lnTo>
                  <a:pt x="137" y="285"/>
                </a:lnTo>
                <a:lnTo>
                  <a:pt x="135" y="279"/>
                </a:lnTo>
                <a:lnTo>
                  <a:pt x="133" y="274"/>
                </a:lnTo>
                <a:lnTo>
                  <a:pt x="133" y="281"/>
                </a:lnTo>
                <a:lnTo>
                  <a:pt x="133" y="287"/>
                </a:lnTo>
                <a:lnTo>
                  <a:pt x="131" y="293"/>
                </a:lnTo>
                <a:lnTo>
                  <a:pt x="129" y="297"/>
                </a:lnTo>
                <a:lnTo>
                  <a:pt x="131" y="300"/>
                </a:lnTo>
                <a:lnTo>
                  <a:pt x="131" y="306"/>
                </a:lnTo>
                <a:lnTo>
                  <a:pt x="131" y="312"/>
                </a:lnTo>
                <a:lnTo>
                  <a:pt x="129" y="316"/>
                </a:lnTo>
                <a:lnTo>
                  <a:pt x="129" y="318"/>
                </a:lnTo>
                <a:lnTo>
                  <a:pt x="127" y="318"/>
                </a:lnTo>
                <a:lnTo>
                  <a:pt x="127" y="318"/>
                </a:lnTo>
                <a:lnTo>
                  <a:pt x="125" y="316"/>
                </a:lnTo>
                <a:lnTo>
                  <a:pt x="125" y="314"/>
                </a:lnTo>
                <a:lnTo>
                  <a:pt x="124" y="312"/>
                </a:lnTo>
                <a:lnTo>
                  <a:pt x="124" y="312"/>
                </a:lnTo>
                <a:lnTo>
                  <a:pt x="122" y="312"/>
                </a:lnTo>
                <a:lnTo>
                  <a:pt x="122" y="310"/>
                </a:lnTo>
                <a:lnTo>
                  <a:pt x="124" y="310"/>
                </a:lnTo>
                <a:lnTo>
                  <a:pt x="124" y="310"/>
                </a:lnTo>
                <a:lnTo>
                  <a:pt x="120" y="287"/>
                </a:lnTo>
                <a:lnTo>
                  <a:pt x="122" y="287"/>
                </a:lnTo>
                <a:lnTo>
                  <a:pt x="122" y="285"/>
                </a:lnTo>
                <a:lnTo>
                  <a:pt x="122" y="283"/>
                </a:lnTo>
                <a:lnTo>
                  <a:pt x="122" y="279"/>
                </a:lnTo>
                <a:lnTo>
                  <a:pt x="122" y="278"/>
                </a:lnTo>
                <a:lnTo>
                  <a:pt x="120" y="278"/>
                </a:lnTo>
                <a:lnTo>
                  <a:pt x="120" y="279"/>
                </a:lnTo>
                <a:lnTo>
                  <a:pt x="120" y="279"/>
                </a:lnTo>
                <a:lnTo>
                  <a:pt x="120" y="281"/>
                </a:lnTo>
                <a:lnTo>
                  <a:pt x="120" y="279"/>
                </a:lnTo>
                <a:lnTo>
                  <a:pt x="120" y="278"/>
                </a:lnTo>
                <a:lnTo>
                  <a:pt x="120" y="276"/>
                </a:lnTo>
                <a:lnTo>
                  <a:pt x="120" y="274"/>
                </a:lnTo>
                <a:lnTo>
                  <a:pt x="118" y="272"/>
                </a:lnTo>
                <a:lnTo>
                  <a:pt x="118" y="272"/>
                </a:lnTo>
                <a:lnTo>
                  <a:pt x="118" y="270"/>
                </a:lnTo>
                <a:lnTo>
                  <a:pt x="118" y="270"/>
                </a:lnTo>
                <a:lnTo>
                  <a:pt x="116" y="312"/>
                </a:lnTo>
                <a:lnTo>
                  <a:pt x="118" y="314"/>
                </a:lnTo>
                <a:lnTo>
                  <a:pt x="118" y="314"/>
                </a:lnTo>
                <a:lnTo>
                  <a:pt x="116" y="314"/>
                </a:lnTo>
                <a:close/>
                <a:moveTo>
                  <a:pt x="552" y="0"/>
                </a:moveTo>
                <a:lnTo>
                  <a:pt x="554" y="0"/>
                </a:lnTo>
                <a:lnTo>
                  <a:pt x="554" y="0"/>
                </a:lnTo>
                <a:lnTo>
                  <a:pt x="556" y="2"/>
                </a:lnTo>
                <a:lnTo>
                  <a:pt x="562" y="36"/>
                </a:lnTo>
                <a:lnTo>
                  <a:pt x="565" y="74"/>
                </a:lnTo>
                <a:lnTo>
                  <a:pt x="563" y="74"/>
                </a:lnTo>
                <a:lnTo>
                  <a:pt x="563" y="74"/>
                </a:lnTo>
                <a:lnTo>
                  <a:pt x="565" y="87"/>
                </a:lnTo>
                <a:lnTo>
                  <a:pt x="565" y="101"/>
                </a:lnTo>
                <a:lnTo>
                  <a:pt x="565" y="135"/>
                </a:lnTo>
                <a:lnTo>
                  <a:pt x="563" y="167"/>
                </a:lnTo>
                <a:lnTo>
                  <a:pt x="562" y="200"/>
                </a:lnTo>
                <a:lnTo>
                  <a:pt x="560" y="232"/>
                </a:lnTo>
                <a:lnTo>
                  <a:pt x="567" y="232"/>
                </a:lnTo>
                <a:lnTo>
                  <a:pt x="575" y="232"/>
                </a:lnTo>
                <a:lnTo>
                  <a:pt x="581" y="234"/>
                </a:lnTo>
                <a:lnTo>
                  <a:pt x="582" y="234"/>
                </a:lnTo>
                <a:lnTo>
                  <a:pt x="582" y="236"/>
                </a:lnTo>
                <a:lnTo>
                  <a:pt x="582" y="236"/>
                </a:lnTo>
                <a:lnTo>
                  <a:pt x="579" y="239"/>
                </a:lnTo>
                <a:lnTo>
                  <a:pt x="575" y="239"/>
                </a:lnTo>
                <a:lnTo>
                  <a:pt x="569" y="239"/>
                </a:lnTo>
                <a:lnTo>
                  <a:pt x="569" y="239"/>
                </a:lnTo>
                <a:lnTo>
                  <a:pt x="569" y="241"/>
                </a:lnTo>
                <a:lnTo>
                  <a:pt x="567" y="243"/>
                </a:lnTo>
                <a:lnTo>
                  <a:pt x="565" y="243"/>
                </a:lnTo>
                <a:lnTo>
                  <a:pt x="562" y="245"/>
                </a:lnTo>
                <a:lnTo>
                  <a:pt x="560" y="245"/>
                </a:lnTo>
                <a:lnTo>
                  <a:pt x="560" y="253"/>
                </a:lnTo>
                <a:lnTo>
                  <a:pt x="560" y="259"/>
                </a:lnTo>
                <a:lnTo>
                  <a:pt x="558" y="260"/>
                </a:lnTo>
                <a:lnTo>
                  <a:pt x="556" y="262"/>
                </a:lnTo>
                <a:lnTo>
                  <a:pt x="554" y="262"/>
                </a:lnTo>
                <a:lnTo>
                  <a:pt x="552" y="262"/>
                </a:lnTo>
                <a:lnTo>
                  <a:pt x="552" y="268"/>
                </a:lnTo>
                <a:lnTo>
                  <a:pt x="552" y="276"/>
                </a:lnTo>
                <a:lnTo>
                  <a:pt x="550" y="278"/>
                </a:lnTo>
                <a:lnTo>
                  <a:pt x="548" y="278"/>
                </a:lnTo>
                <a:lnTo>
                  <a:pt x="544" y="279"/>
                </a:lnTo>
                <a:lnTo>
                  <a:pt x="544" y="278"/>
                </a:lnTo>
                <a:lnTo>
                  <a:pt x="542" y="276"/>
                </a:lnTo>
                <a:lnTo>
                  <a:pt x="542" y="268"/>
                </a:lnTo>
                <a:lnTo>
                  <a:pt x="544" y="260"/>
                </a:lnTo>
                <a:lnTo>
                  <a:pt x="544" y="253"/>
                </a:lnTo>
                <a:lnTo>
                  <a:pt x="512" y="260"/>
                </a:lnTo>
                <a:lnTo>
                  <a:pt x="510" y="260"/>
                </a:lnTo>
                <a:lnTo>
                  <a:pt x="510" y="260"/>
                </a:lnTo>
                <a:lnTo>
                  <a:pt x="512" y="264"/>
                </a:lnTo>
                <a:lnTo>
                  <a:pt x="516" y="264"/>
                </a:lnTo>
                <a:lnTo>
                  <a:pt x="516" y="266"/>
                </a:lnTo>
                <a:lnTo>
                  <a:pt x="516" y="266"/>
                </a:lnTo>
                <a:lnTo>
                  <a:pt x="518" y="268"/>
                </a:lnTo>
                <a:lnTo>
                  <a:pt x="516" y="270"/>
                </a:lnTo>
                <a:lnTo>
                  <a:pt x="516" y="272"/>
                </a:lnTo>
                <a:lnTo>
                  <a:pt x="516" y="276"/>
                </a:lnTo>
                <a:lnTo>
                  <a:pt x="514" y="276"/>
                </a:lnTo>
                <a:lnTo>
                  <a:pt x="510" y="278"/>
                </a:lnTo>
                <a:lnTo>
                  <a:pt x="506" y="276"/>
                </a:lnTo>
                <a:lnTo>
                  <a:pt x="503" y="274"/>
                </a:lnTo>
                <a:lnTo>
                  <a:pt x="501" y="272"/>
                </a:lnTo>
                <a:lnTo>
                  <a:pt x="497" y="270"/>
                </a:lnTo>
                <a:lnTo>
                  <a:pt x="495" y="268"/>
                </a:lnTo>
                <a:lnTo>
                  <a:pt x="491" y="266"/>
                </a:lnTo>
                <a:lnTo>
                  <a:pt x="487" y="264"/>
                </a:lnTo>
                <a:lnTo>
                  <a:pt x="487" y="264"/>
                </a:lnTo>
                <a:lnTo>
                  <a:pt x="485" y="264"/>
                </a:lnTo>
                <a:lnTo>
                  <a:pt x="485" y="262"/>
                </a:lnTo>
                <a:lnTo>
                  <a:pt x="485" y="262"/>
                </a:lnTo>
                <a:lnTo>
                  <a:pt x="485" y="262"/>
                </a:lnTo>
                <a:lnTo>
                  <a:pt x="487" y="260"/>
                </a:lnTo>
                <a:lnTo>
                  <a:pt x="487" y="260"/>
                </a:lnTo>
                <a:lnTo>
                  <a:pt x="489" y="259"/>
                </a:lnTo>
                <a:lnTo>
                  <a:pt x="485" y="257"/>
                </a:lnTo>
                <a:lnTo>
                  <a:pt x="482" y="253"/>
                </a:lnTo>
                <a:lnTo>
                  <a:pt x="478" y="249"/>
                </a:lnTo>
                <a:lnTo>
                  <a:pt x="434" y="285"/>
                </a:lnTo>
                <a:lnTo>
                  <a:pt x="384" y="316"/>
                </a:lnTo>
                <a:lnTo>
                  <a:pt x="343" y="335"/>
                </a:lnTo>
                <a:lnTo>
                  <a:pt x="297" y="348"/>
                </a:lnTo>
                <a:lnTo>
                  <a:pt x="253" y="354"/>
                </a:lnTo>
                <a:lnTo>
                  <a:pt x="207" y="356"/>
                </a:lnTo>
                <a:lnTo>
                  <a:pt x="162" y="354"/>
                </a:lnTo>
                <a:lnTo>
                  <a:pt x="118" y="348"/>
                </a:lnTo>
                <a:lnTo>
                  <a:pt x="116" y="348"/>
                </a:lnTo>
                <a:lnTo>
                  <a:pt x="116" y="350"/>
                </a:lnTo>
                <a:lnTo>
                  <a:pt x="118" y="352"/>
                </a:lnTo>
                <a:lnTo>
                  <a:pt x="116" y="354"/>
                </a:lnTo>
                <a:lnTo>
                  <a:pt x="114" y="354"/>
                </a:lnTo>
                <a:lnTo>
                  <a:pt x="112" y="354"/>
                </a:lnTo>
                <a:lnTo>
                  <a:pt x="95" y="346"/>
                </a:lnTo>
                <a:lnTo>
                  <a:pt x="74" y="342"/>
                </a:lnTo>
                <a:lnTo>
                  <a:pt x="65" y="340"/>
                </a:lnTo>
                <a:lnTo>
                  <a:pt x="57" y="338"/>
                </a:lnTo>
                <a:lnTo>
                  <a:pt x="32" y="335"/>
                </a:lnTo>
                <a:lnTo>
                  <a:pt x="11" y="327"/>
                </a:lnTo>
                <a:lnTo>
                  <a:pt x="7" y="323"/>
                </a:lnTo>
                <a:lnTo>
                  <a:pt x="4" y="321"/>
                </a:lnTo>
                <a:lnTo>
                  <a:pt x="2" y="319"/>
                </a:lnTo>
                <a:lnTo>
                  <a:pt x="2" y="319"/>
                </a:lnTo>
                <a:lnTo>
                  <a:pt x="0" y="318"/>
                </a:lnTo>
                <a:lnTo>
                  <a:pt x="0" y="316"/>
                </a:lnTo>
                <a:lnTo>
                  <a:pt x="21" y="323"/>
                </a:lnTo>
                <a:lnTo>
                  <a:pt x="44" y="329"/>
                </a:lnTo>
                <a:lnTo>
                  <a:pt x="68" y="331"/>
                </a:lnTo>
                <a:lnTo>
                  <a:pt x="45" y="316"/>
                </a:lnTo>
                <a:lnTo>
                  <a:pt x="45" y="316"/>
                </a:lnTo>
                <a:lnTo>
                  <a:pt x="47" y="314"/>
                </a:lnTo>
                <a:lnTo>
                  <a:pt x="47" y="314"/>
                </a:lnTo>
                <a:lnTo>
                  <a:pt x="47" y="312"/>
                </a:lnTo>
                <a:lnTo>
                  <a:pt x="47" y="310"/>
                </a:lnTo>
                <a:lnTo>
                  <a:pt x="51" y="310"/>
                </a:lnTo>
                <a:lnTo>
                  <a:pt x="53" y="312"/>
                </a:lnTo>
                <a:lnTo>
                  <a:pt x="47" y="306"/>
                </a:lnTo>
                <a:lnTo>
                  <a:pt x="44" y="302"/>
                </a:lnTo>
                <a:lnTo>
                  <a:pt x="44" y="300"/>
                </a:lnTo>
                <a:lnTo>
                  <a:pt x="45" y="299"/>
                </a:lnTo>
                <a:lnTo>
                  <a:pt x="47" y="297"/>
                </a:lnTo>
                <a:lnTo>
                  <a:pt x="49" y="297"/>
                </a:lnTo>
                <a:lnTo>
                  <a:pt x="49" y="299"/>
                </a:lnTo>
                <a:lnTo>
                  <a:pt x="49" y="299"/>
                </a:lnTo>
                <a:lnTo>
                  <a:pt x="51" y="300"/>
                </a:lnTo>
                <a:lnTo>
                  <a:pt x="53" y="302"/>
                </a:lnTo>
                <a:lnTo>
                  <a:pt x="55" y="302"/>
                </a:lnTo>
                <a:lnTo>
                  <a:pt x="55" y="300"/>
                </a:lnTo>
                <a:lnTo>
                  <a:pt x="55" y="300"/>
                </a:lnTo>
                <a:lnTo>
                  <a:pt x="55" y="300"/>
                </a:lnTo>
                <a:lnTo>
                  <a:pt x="61" y="278"/>
                </a:lnTo>
                <a:lnTo>
                  <a:pt x="61" y="253"/>
                </a:lnTo>
                <a:lnTo>
                  <a:pt x="61" y="251"/>
                </a:lnTo>
                <a:lnTo>
                  <a:pt x="63" y="249"/>
                </a:lnTo>
                <a:lnTo>
                  <a:pt x="63" y="247"/>
                </a:lnTo>
                <a:lnTo>
                  <a:pt x="63" y="249"/>
                </a:lnTo>
                <a:lnTo>
                  <a:pt x="61" y="249"/>
                </a:lnTo>
                <a:lnTo>
                  <a:pt x="59" y="249"/>
                </a:lnTo>
                <a:lnTo>
                  <a:pt x="57" y="249"/>
                </a:lnTo>
                <a:lnTo>
                  <a:pt x="57" y="247"/>
                </a:lnTo>
                <a:lnTo>
                  <a:pt x="59" y="245"/>
                </a:lnTo>
                <a:lnTo>
                  <a:pt x="61" y="243"/>
                </a:lnTo>
                <a:lnTo>
                  <a:pt x="63" y="241"/>
                </a:lnTo>
                <a:lnTo>
                  <a:pt x="63" y="241"/>
                </a:lnTo>
                <a:lnTo>
                  <a:pt x="61" y="241"/>
                </a:lnTo>
                <a:lnTo>
                  <a:pt x="59" y="241"/>
                </a:lnTo>
                <a:lnTo>
                  <a:pt x="59" y="238"/>
                </a:lnTo>
                <a:lnTo>
                  <a:pt x="59" y="236"/>
                </a:lnTo>
                <a:lnTo>
                  <a:pt x="61" y="236"/>
                </a:lnTo>
                <a:lnTo>
                  <a:pt x="66" y="228"/>
                </a:lnTo>
                <a:lnTo>
                  <a:pt x="66" y="228"/>
                </a:lnTo>
                <a:lnTo>
                  <a:pt x="65" y="226"/>
                </a:lnTo>
                <a:lnTo>
                  <a:pt x="65" y="226"/>
                </a:lnTo>
                <a:lnTo>
                  <a:pt x="63" y="228"/>
                </a:lnTo>
                <a:lnTo>
                  <a:pt x="61" y="228"/>
                </a:lnTo>
                <a:lnTo>
                  <a:pt x="61" y="226"/>
                </a:lnTo>
                <a:lnTo>
                  <a:pt x="61" y="226"/>
                </a:lnTo>
                <a:lnTo>
                  <a:pt x="61" y="224"/>
                </a:lnTo>
                <a:lnTo>
                  <a:pt x="61" y="224"/>
                </a:lnTo>
                <a:lnTo>
                  <a:pt x="55" y="226"/>
                </a:lnTo>
                <a:lnTo>
                  <a:pt x="49" y="228"/>
                </a:lnTo>
                <a:lnTo>
                  <a:pt x="47" y="228"/>
                </a:lnTo>
                <a:lnTo>
                  <a:pt x="47" y="228"/>
                </a:lnTo>
                <a:lnTo>
                  <a:pt x="45" y="224"/>
                </a:lnTo>
                <a:lnTo>
                  <a:pt x="45" y="222"/>
                </a:lnTo>
                <a:lnTo>
                  <a:pt x="47" y="220"/>
                </a:lnTo>
                <a:lnTo>
                  <a:pt x="51" y="217"/>
                </a:lnTo>
                <a:lnTo>
                  <a:pt x="59" y="211"/>
                </a:lnTo>
                <a:lnTo>
                  <a:pt x="65" y="207"/>
                </a:lnTo>
                <a:lnTo>
                  <a:pt x="68" y="205"/>
                </a:lnTo>
                <a:lnTo>
                  <a:pt x="72" y="203"/>
                </a:lnTo>
                <a:lnTo>
                  <a:pt x="74" y="203"/>
                </a:lnTo>
                <a:lnTo>
                  <a:pt x="74" y="201"/>
                </a:lnTo>
                <a:lnTo>
                  <a:pt x="74" y="201"/>
                </a:lnTo>
                <a:lnTo>
                  <a:pt x="63" y="198"/>
                </a:lnTo>
                <a:lnTo>
                  <a:pt x="55" y="194"/>
                </a:lnTo>
                <a:lnTo>
                  <a:pt x="45" y="190"/>
                </a:lnTo>
                <a:lnTo>
                  <a:pt x="44" y="188"/>
                </a:lnTo>
                <a:lnTo>
                  <a:pt x="44" y="184"/>
                </a:lnTo>
                <a:lnTo>
                  <a:pt x="65" y="192"/>
                </a:lnTo>
                <a:lnTo>
                  <a:pt x="87" y="196"/>
                </a:lnTo>
                <a:lnTo>
                  <a:pt x="103" y="188"/>
                </a:lnTo>
                <a:lnTo>
                  <a:pt x="120" y="180"/>
                </a:lnTo>
                <a:lnTo>
                  <a:pt x="122" y="180"/>
                </a:lnTo>
                <a:lnTo>
                  <a:pt x="122" y="180"/>
                </a:lnTo>
                <a:lnTo>
                  <a:pt x="124" y="182"/>
                </a:lnTo>
                <a:lnTo>
                  <a:pt x="125" y="184"/>
                </a:lnTo>
                <a:lnTo>
                  <a:pt x="124" y="188"/>
                </a:lnTo>
                <a:lnTo>
                  <a:pt x="124" y="188"/>
                </a:lnTo>
                <a:lnTo>
                  <a:pt x="120" y="190"/>
                </a:lnTo>
                <a:lnTo>
                  <a:pt x="118" y="192"/>
                </a:lnTo>
                <a:lnTo>
                  <a:pt x="116" y="194"/>
                </a:lnTo>
                <a:lnTo>
                  <a:pt x="135" y="198"/>
                </a:lnTo>
                <a:lnTo>
                  <a:pt x="154" y="200"/>
                </a:lnTo>
                <a:lnTo>
                  <a:pt x="181" y="203"/>
                </a:lnTo>
                <a:lnTo>
                  <a:pt x="207" y="201"/>
                </a:lnTo>
                <a:lnTo>
                  <a:pt x="232" y="198"/>
                </a:lnTo>
                <a:lnTo>
                  <a:pt x="274" y="182"/>
                </a:lnTo>
                <a:lnTo>
                  <a:pt x="312" y="165"/>
                </a:lnTo>
                <a:lnTo>
                  <a:pt x="341" y="150"/>
                </a:lnTo>
                <a:lnTo>
                  <a:pt x="363" y="131"/>
                </a:lnTo>
                <a:lnTo>
                  <a:pt x="363" y="131"/>
                </a:lnTo>
                <a:lnTo>
                  <a:pt x="363" y="129"/>
                </a:lnTo>
                <a:lnTo>
                  <a:pt x="362" y="127"/>
                </a:lnTo>
                <a:lnTo>
                  <a:pt x="360" y="127"/>
                </a:lnTo>
                <a:lnTo>
                  <a:pt x="358" y="125"/>
                </a:lnTo>
                <a:lnTo>
                  <a:pt x="358" y="125"/>
                </a:lnTo>
                <a:lnTo>
                  <a:pt x="356" y="125"/>
                </a:lnTo>
                <a:lnTo>
                  <a:pt x="356" y="123"/>
                </a:lnTo>
                <a:lnTo>
                  <a:pt x="354" y="121"/>
                </a:lnTo>
                <a:lnTo>
                  <a:pt x="354" y="121"/>
                </a:lnTo>
                <a:lnTo>
                  <a:pt x="352" y="121"/>
                </a:lnTo>
                <a:lnTo>
                  <a:pt x="352" y="121"/>
                </a:lnTo>
                <a:lnTo>
                  <a:pt x="350" y="121"/>
                </a:lnTo>
                <a:lnTo>
                  <a:pt x="350" y="120"/>
                </a:lnTo>
                <a:lnTo>
                  <a:pt x="350" y="116"/>
                </a:lnTo>
                <a:lnTo>
                  <a:pt x="348" y="114"/>
                </a:lnTo>
                <a:lnTo>
                  <a:pt x="346" y="116"/>
                </a:lnTo>
                <a:lnTo>
                  <a:pt x="344" y="116"/>
                </a:lnTo>
                <a:lnTo>
                  <a:pt x="344" y="114"/>
                </a:lnTo>
                <a:lnTo>
                  <a:pt x="344" y="112"/>
                </a:lnTo>
                <a:lnTo>
                  <a:pt x="344" y="110"/>
                </a:lnTo>
                <a:lnTo>
                  <a:pt x="343" y="110"/>
                </a:lnTo>
                <a:lnTo>
                  <a:pt x="341" y="110"/>
                </a:lnTo>
                <a:lnTo>
                  <a:pt x="341" y="108"/>
                </a:lnTo>
                <a:lnTo>
                  <a:pt x="341" y="106"/>
                </a:lnTo>
                <a:lnTo>
                  <a:pt x="341" y="106"/>
                </a:lnTo>
                <a:lnTo>
                  <a:pt x="339" y="106"/>
                </a:lnTo>
                <a:lnTo>
                  <a:pt x="337" y="106"/>
                </a:lnTo>
                <a:lnTo>
                  <a:pt x="337" y="102"/>
                </a:lnTo>
                <a:lnTo>
                  <a:pt x="333" y="99"/>
                </a:lnTo>
                <a:lnTo>
                  <a:pt x="333" y="101"/>
                </a:lnTo>
                <a:lnTo>
                  <a:pt x="331" y="102"/>
                </a:lnTo>
                <a:lnTo>
                  <a:pt x="331" y="104"/>
                </a:lnTo>
                <a:lnTo>
                  <a:pt x="329" y="104"/>
                </a:lnTo>
                <a:lnTo>
                  <a:pt x="329" y="104"/>
                </a:lnTo>
                <a:lnTo>
                  <a:pt x="329" y="106"/>
                </a:lnTo>
                <a:lnTo>
                  <a:pt x="327" y="108"/>
                </a:lnTo>
                <a:lnTo>
                  <a:pt x="325" y="110"/>
                </a:lnTo>
                <a:lnTo>
                  <a:pt x="322" y="108"/>
                </a:lnTo>
                <a:lnTo>
                  <a:pt x="318" y="106"/>
                </a:lnTo>
                <a:lnTo>
                  <a:pt x="322" y="101"/>
                </a:lnTo>
                <a:lnTo>
                  <a:pt x="324" y="95"/>
                </a:lnTo>
                <a:lnTo>
                  <a:pt x="325" y="87"/>
                </a:lnTo>
                <a:lnTo>
                  <a:pt x="327" y="87"/>
                </a:lnTo>
                <a:lnTo>
                  <a:pt x="327" y="85"/>
                </a:lnTo>
                <a:lnTo>
                  <a:pt x="331" y="80"/>
                </a:lnTo>
                <a:lnTo>
                  <a:pt x="333" y="76"/>
                </a:lnTo>
                <a:lnTo>
                  <a:pt x="337" y="70"/>
                </a:lnTo>
                <a:lnTo>
                  <a:pt x="339" y="64"/>
                </a:lnTo>
                <a:lnTo>
                  <a:pt x="341" y="62"/>
                </a:lnTo>
                <a:lnTo>
                  <a:pt x="341" y="62"/>
                </a:lnTo>
                <a:lnTo>
                  <a:pt x="343" y="61"/>
                </a:lnTo>
                <a:lnTo>
                  <a:pt x="341" y="59"/>
                </a:lnTo>
                <a:lnTo>
                  <a:pt x="339" y="55"/>
                </a:lnTo>
                <a:lnTo>
                  <a:pt x="341" y="51"/>
                </a:lnTo>
                <a:lnTo>
                  <a:pt x="341" y="51"/>
                </a:lnTo>
                <a:lnTo>
                  <a:pt x="343" y="51"/>
                </a:lnTo>
                <a:lnTo>
                  <a:pt x="343" y="49"/>
                </a:lnTo>
                <a:lnTo>
                  <a:pt x="346" y="45"/>
                </a:lnTo>
                <a:lnTo>
                  <a:pt x="346" y="43"/>
                </a:lnTo>
                <a:lnTo>
                  <a:pt x="348" y="38"/>
                </a:lnTo>
                <a:lnTo>
                  <a:pt x="350" y="38"/>
                </a:lnTo>
                <a:lnTo>
                  <a:pt x="352" y="36"/>
                </a:lnTo>
                <a:lnTo>
                  <a:pt x="352" y="34"/>
                </a:lnTo>
                <a:lnTo>
                  <a:pt x="352" y="34"/>
                </a:lnTo>
                <a:lnTo>
                  <a:pt x="352" y="32"/>
                </a:lnTo>
                <a:lnTo>
                  <a:pt x="352" y="32"/>
                </a:lnTo>
                <a:lnTo>
                  <a:pt x="354" y="32"/>
                </a:lnTo>
                <a:lnTo>
                  <a:pt x="356" y="32"/>
                </a:lnTo>
                <a:lnTo>
                  <a:pt x="358" y="32"/>
                </a:lnTo>
                <a:lnTo>
                  <a:pt x="360" y="34"/>
                </a:lnTo>
                <a:lnTo>
                  <a:pt x="362" y="38"/>
                </a:lnTo>
                <a:lnTo>
                  <a:pt x="360" y="41"/>
                </a:lnTo>
                <a:lnTo>
                  <a:pt x="392" y="36"/>
                </a:lnTo>
                <a:lnTo>
                  <a:pt x="426" y="32"/>
                </a:lnTo>
                <a:lnTo>
                  <a:pt x="430" y="32"/>
                </a:lnTo>
                <a:lnTo>
                  <a:pt x="432" y="30"/>
                </a:lnTo>
                <a:lnTo>
                  <a:pt x="436" y="30"/>
                </a:lnTo>
                <a:lnTo>
                  <a:pt x="440" y="30"/>
                </a:lnTo>
                <a:lnTo>
                  <a:pt x="445" y="30"/>
                </a:lnTo>
                <a:lnTo>
                  <a:pt x="449" y="28"/>
                </a:lnTo>
                <a:lnTo>
                  <a:pt x="480" y="24"/>
                </a:lnTo>
                <a:lnTo>
                  <a:pt x="510" y="21"/>
                </a:lnTo>
                <a:lnTo>
                  <a:pt x="518" y="19"/>
                </a:lnTo>
                <a:lnTo>
                  <a:pt x="525" y="17"/>
                </a:lnTo>
                <a:lnTo>
                  <a:pt x="535" y="19"/>
                </a:lnTo>
                <a:lnTo>
                  <a:pt x="535" y="15"/>
                </a:lnTo>
                <a:lnTo>
                  <a:pt x="535" y="11"/>
                </a:lnTo>
                <a:lnTo>
                  <a:pt x="535" y="9"/>
                </a:lnTo>
                <a:lnTo>
                  <a:pt x="537" y="7"/>
                </a:lnTo>
                <a:lnTo>
                  <a:pt x="537" y="5"/>
                </a:lnTo>
                <a:lnTo>
                  <a:pt x="537" y="5"/>
                </a:lnTo>
                <a:lnTo>
                  <a:pt x="539" y="5"/>
                </a:lnTo>
                <a:lnTo>
                  <a:pt x="541" y="3"/>
                </a:lnTo>
                <a:lnTo>
                  <a:pt x="542" y="3"/>
                </a:lnTo>
                <a:lnTo>
                  <a:pt x="544" y="3"/>
                </a:lnTo>
                <a:lnTo>
                  <a:pt x="546" y="9"/>
                </a:lnTo>
                <a:lnTo>
                  <a:pt x="546" y="17"/>
                </a:lnTo>
                <a:lnTo>
                  <a:pt x="548" y="17"/>
                </a:lnTo>
                <a:lnTo>
                  <a:pt x="548" y="17"/>
                </a:lnTo>
                <a:lnTo>
                  <a:pt x="548" y="13"/>
                </a:lnTo>
                <a:lnTo>
                  <a:pt x="548" y="7"/>
                </a:lnTo>
                <a:lnTo>
                  <a:pt x="548" y="2"/>
                </a:lnTo>
                <a:lnTo>
                  <a:pt x="548" y="2"/>
                </a:lnTo>
                <a:lnTo>
                  <a:pt x="548" y="0"/>
                </a:lnTo>
                <a:lnTo>
                  <a:pt x="550" y="0"/>
                </a:lnTo>
                <a:lnTo>
                  <a:pt x="552" y="0"/>
                </a:lnTo>
                <a:close/>
              </a:path>
            </a:pathLst>
          </a:custGeom>
          <a:solidFill>
            <a:srgbClr val="254C6A"/>
          </a:solidFill>
          <a:ln w="0">
            <a:solidFill>
              <a:srgbClr val="244B67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" name="Freeform 72"/>
          <p:cNvSpPr>
            <a:spLocks noEditPoints="1"/>
          </p:cNvSpPr>
          <p:nvPr/>
        </p:nvSpPr>
        <p:spPr bwMode="auto">
          <a:xfrm>
            <a:off x="5151438" y="3771900"/>
            <a:ext cx="1609725" cy="1319213"/>
          </a:xfrm>
          <a:custGeom>
            <a:avLst/>
            <a:gdLst>
              <a:gd name="T0" fmla="*/ 327 w 558"/>
              <a:gd name="T1" fmla="*/ 198 h 457"/>
              <a:gd name="T2" fmla="*/ 472 w 558"/>
              <a:gd name="T3" fmla="*/ 158 h 457"/>
              <a:gd name="T4" fmla="*/ 53 w 558"/>
              <a:gd name="T5" fmla="*/ 421 h 457"/>
              <a:gd name="T6" fmla="*/ 45 w 558"/>
              <a:gd name="T7" fmla="*/ 306 h 457"/>
              <a:gd name="T8" fmla="*/ 356 w 558"/>
              <a:gd name="T9" fmla="*/ 186 h 457"/>
              <a:gd name="T10" fmla="*/ 386 w 558"/>
              <a:gd name="T11" fmla="*/ 179 h 457"/>
              <a:gd name="T12" fmla="*/ 453 w 558"/>
              <a:gd name="T13" fmla="*/ 162 h 457"/>
              <a:gd name="T14" fmla="*/ 343 w 558"/>
              <a:gd name="T15" fmla="*/ 192 h 457"/>
              <a:gd name="T16" fmla="*/ 87 w 558"/>
              <a:gd name="T17" fmla="*/ 407 h 457"/>
              <a:gd name="T18" fmla="*/ 165 w 558"/>
              <a:gd name="T19" fmla="*/ 392 h 457"/>
              <a:gd name="T20" fmla="*/ 127 w 558"/>
              <a:gd name="T21" fmla="*/ 413 h 457"/>
              <a:gd name="T22" fmla="*/ 501 w 558"/>
              <a:gd name="T23" fmla="*/ 160 h 457"/>
              <a:gd name="T24" fmla="*/ 464 w 558"/>
              <a:gd name="T25" fmla="*/ 156 h 457"/>
              <a:gd name="T26" fmla="*/ 276 w 558"/>
              <a:gd name="T27" fmla="*/ 217 h 457"/>
              <a:gd name="T28" fmla="*/ 436 w 558"/>
              <a:gd name="T29" fmla="*/ 160 h 457"/>
              <a:gd name="T30" fmla="*/ 164 w 558"/>
              <a:gd name="T31" fmla="*/ 405 h 457"/>
              <a:gd name="T32" fmla="*/ 360 w 558"/>
              <a:gd name="T33" fmla="*/ 185 h 457"/>
              <a:gd name="T34" fmla="*/ 112 w 558"/>
              <a:gd name="T35" fmla="*/ 424 h 457"/>
              <a:gd name="T36" fmla="*/ 247 w 558"/>
              <a:gd name="T37" fmla="*/ 278 h 457"/>
              <a:gd name="T38" fmla="*/ 405 w 558"/>
              <a:gd name="T39" fmla="*/ 158 h 457"/>
              <a:gd name="T40" fmla="*/ 306 w 558"/>
              <a:gd name="T41" fmla="*/ 190 h 457"/>
              <a:gd name="T42" fmla="*/ 80 w 558"/>
              <a:gd name="T43" fmla="*/ 411 h 457"/>
              <a:gd name="T44" fmla="*/ 57 w 558"/>
              <a:gd name="T45" fmla="*/ 388 h 457"/>
              <a:gd name="T46" fmla="*/ 329 w 558"/>
              <a:gd name="T47" fmla="*/ 177 h 457"/>
              <a:gd name="T48" fmla="*/ 379 w 558"/>
              <a:gd name="T49" fmla="*/ 181 h 457"/>
              <a:gd name="T50" fmla="*/ 531 w 558"/>
              <a:gd name="T51" fmla="*/ 44 h 457"/>
              <a:gd name="T52" fmla="*/ 139 w 558"/>
              <a:gd name="T53" fmla="*/ 400 h 457"/>
              <a:gd name="T54" fmla="*/ 259 w 558"/>
              <a:gd name="T55" fmla="*/ 245 h 457"/>
              <a:gd name="T56" fmla="*/ 42 w 558"/>
              <a:gd name="T57" fmla="*/ 339 h 457"/>
              <a:gd name="T58" fmla="*/ 112 w 558"/>
              <a:gd name="T59" fmla="*/ 363 h 457"/>
              <a:gd name="T60" fmla="*/ 183 w 558"/>
              <a:gd name="T61" fmla="*/ 384 h 457"/>
              <a:gd name="T62" fmla="*/ 211 w 558"/>
              <a:gd name="T63" fmla="*/ 312 h 457"/>
              <a:gd name="T64" fmla="*/ 45 w 558"/>
              <a:gd name="T65" fmla="*/ 289 h 457"/>
              <a:gd name="T66" fmla="*/ 141 w 558"/>
              <a:gd name="T67" fmla="*/ 362 h 457"/>
              <a:gd name="T68" fmla="*/ 85 w 558"/>
              <a:gd name="T69" fmla="*/ 301 h 457"/>
              <a:gd name="T70" fmla="*/ 91 w 558"/>
              <a:gd name="T71" fmla="*/ 263 h 457"/>
              <a:gd name="T72" fmla="*/ 127 w 558"/>
              <a:gd name="T73" fmla="*/ 263 h 457"/>
              <a:gd name="T74" fmla="*/ 171 w 558"/>
              <a:gd name="T75" fmla="*/ 207 h 457"/>
              <a:gd name="T76" fmla="*/ 125 w 558"/>
              <a:gd name="T77" fmla="*/ 280 h 457"/>
              <a:gd name="T78" fmla="*/ 74 w 558"/>
              <a:gd name="T79" fmla="*/ 274 h 457"/>
              <a:gd name="T80" fmla="*/ 196 w 558"/>
              <a:gd name="T81" fmla="*/ 287 h 457"/>
              <a:gd name="T82" fmla="*/ 493 w 558"/>
              <a:gd name="T83" fmla="*/ 141 h 457"/>
              <a:gd name="T84" fmla="*/ 470 w 558"/>
              <a:gd name="T85" fmla="*/ 122 h 457"/>
              <a:gd name="T86" fmla="*/ 407 w 558"/>
              <a:gd name="T87" fmla="*/ 87 h 457"/>
              <a:gd name="T88" fmla="*/ 358 w 558"/>
              <a:gd name="T89" fmla="*/ 68 h 457"/>
              <a:gd name="T90" fmla="*/ 409 w 558"/>
              <a:gd name="T91" fmla="*/ 80 h 457"/>
              <a:gd name="T92" fmla="*/ 472 w 558"/>
              <a:gd name="T93" fmla="*/ 106 h 457"/>
              <a:gd name="T94" fmla="*/ 508 w 558"/>
              <a:gd name="T95" fmla="*/ 40 h 457"/>
              <a:gd name="T96" fmla="*/ 527 w 558"/>
              <a:gd name="T97" fmla="*/ 30 h 457"/>
              <a:gd name="T98" fmla="*/ 423 w 558"/>
              <a:gd name="T99" fmla="*/ 13 h 457"/>
              <a:gd name="T100" fmla="*/ 293 w 558"/>
              <a:gd name="T101" fmla="*/ 40 h 457"/>
              <a:gd name="T102" fmla="*/ 546 w 558"/>
              <a:gd name="T103" fmla="*/ 13 h 457"/>
              <a:gd name="T104" fmla="*/ 514 w 558"/>
              <a:gd name="T105" fmla="*/ 169 h 457"/>
              <a:gd name="T106" fmla="*/ 426 w 558"/>
              <a:gd name="T107" fmla="*/ 186 h 457"/>
              <a:gd name="T108" fmla="*/ 377 w 558"/>
              <a:gd name="T109" fmla="*/ 194 h 457"/>
              <a:gd name="T110" fmla="*/ 247 w 558"/>
              <a:gd name="T111" fmla="*/ 314 h 457"/>
              <a:gd name="T112" fmla="*/ 221 w 558"/>
              <a:gd name="T113" fmla="*/ 398 h 457"/>
              <a:gd name="T114" fmla="*/ 80 w 558"/>
              <a:gd name="T115" fmla="*/ 445 h 457"/>
              <a:gd name="T116" fmla="*/ 47 w 558"/>
              <a:gd name="T117" fmla="*/ 443 h 457"/>
              <a:gd name="T118" fmla="*/ 9 w 558"/>
              <a:gd name="T119" fmla="*/ 388 h 457"/>
              <a:gd name="T120" fmla="*/ 26 w 558"/>
              <a:gd name="T121" fmla="*/ 198 h 457"/>
              <a:gd name="T122" fmla="*/ 51 w 558"/>
              <a:gd name="T123" fmla="*/ 162 h 457"/>
              <a:gd name="T124" fmla="*/ 127 w 558"/>
              <a:gd name="T125" fmla="*/ 164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8" h="457">
                <a:moveTo>
                  <a:pt x="493" y="99"/>
                </a:moveTo>
                <a:lnTo>
                  <a:pt x="495" y="97"/>
                </a:lnTo>
                <a:lnTo>
                  <a:pt x="495" y="97"/>
                </a:lnTo>
                <a:lnTo>
                  <a:pt x="495" y="95"/>
                </a:lnTo>
                <a:lnTo>
                  <a:pt x="495" y="95"/>
                </a:lnTo>
                <a:lnTo>
                  <a:pt x="493" y="95"/>
                </a:lnTo>
                <a:lnTo>
                  <a:pt x="493" y="99"/>
                </a:lnTo>
                <a:close/>
                <a:moveTo>
                  <a:pt x="40" y="390"/>
                </a:moveTo>
                <a:lnTo>
                  <a:pt x="42" y="390"/>
                </a:lnTo>
                <a:lnTo>
                  <a:pt x="42" y="392"/>
                </a:lnTo>
                <a:lnTo>
                  <a:pt x="42" y="392"/>
                </a:lnTo>
                <a:lnTo>
                  <a:pt x="44" y="392"/>
                </a:lnTo>
                <a:lnTo>
                  <a:pt x="42" y="392"/>
                </a:lnTo>
                <a:lnTo>
                  <a:pt x="42" y="390"/>
                </a:lnTo>
                <a:lnTo>
                  <a:pt x="40" y="390"/>
                </a:lnTo>
                <a:close/>
                <a:moveTo>
                  <a:pt x="396" y="175"/>
                </a:moveTo>
                <a:lnTo>
                  <a:pt x="398" y="175"/>
                </a:lnTo>
                <a:lnTo>
                  <a:pt x="398" y="175"/>
                </a:lnTo>
                <a:lnTo>
                  <a:pt x="398" y="175"/>
                </a:lnTo>
                <a:lnTo>
                  <a:pt x="398" y="175"/>
                </a:lnTo>
                <a:lnTo>
                  <a:pt x="398" y="173"/>
                </a:lnTo>
                <a:lnTo>
                  <a:pt x="398" y="173"/>
                </a:lnTo>
                <a:lnTo>
                  <a:pt x="398" y="173"/>
                </a:lnTo>
                <a:lnTo>
                  <a:pt x="396" y="173"/>
                </a:lnTo>
                <a:lnTo>
                  <a:pt x="396" y="175"/>
                </a:lnTo>
                <a:lnTo>
                  <a:pt x="396" y="175"/>
                </a:lnTo>
                <a:close/>
                <a:moveTo>
                  <a:pt x="329" y="196"/>
                </a:moveTo>
                <a:lnTo>
                  <a:pt x="327" y="198"/>
                </a:lnTo>
                <a:lnTo>
                  <a:pt x="327" y="198"/>
                </a:lnTo>
                <a:lnTo>
                  <a:pt x="329" y="198"/>
                </a:lnTo>
                <a:lnTo>
                  <a:pt x="331" y="196"/>
                </a:lnTo>
                <a:lnTo>
                  <a:pt x="329" y="196"/>
                </a:lnTo>
                <a:close/>
                <a:moveTo>
                  <a:pt x="63" y="426"/>
                </a:moveTo>
                <a:lnTo>
                  <a:pt x="63" y="424"/>
                </a:lnTo>
                <a:lnTo>
                  <a:pt x="63" y="424"/>
                </a:lnTo>
                <a:lnTo>
                  <a:pt x="61" y="423"/>
                </a:lnTo>
                <a:lnTo>
                  <a:pt x="61" y="424"/>
                </a:lnTo>
                <a:lnTo>
                  <a:pt x="61" y="426"/>
                </a:lnTo>
                <a:lnTo>
                  <a:pt x="63" y="426"/>
                </a:lnTo>
                <a:close/>
                <a:moveTo>
                  <a:pt x="520" y="103"/>
                </a:moveTo>
                <a:lnTo>
                  <a:pt x="518" y="105"/>
                </a:lnTo>
                <a:lnTo>
                  <a:pt x="518" y="106"/>
                </a:lnTo>
                <a:lnTo>
                  <a:pt x="520" y="105"/>
                </a:lnTo>
                <a:lnTo>
                  <a:pt x="520" y="103"/>
                </a:lnTo>
                <a:lnTo>
                  <a:pt x="520" y="99"/>
                </a:lnTo>
                <a:lnTo>
                  <a:pt x="520" y="101"/>
                </a:lnTo>
                <a:lnTo>
                  <a:pt x="520" y="103"/>
                </a:lnTo>
                <a:close/>
                <a:moveTo>
                  <a:pt x="55" y="316"/>
                </a:moveTo>
                <a:lnTo>
                  <a:pt x="53" y="314"/>
                </a:lnTo>
                <a:lnTo>
                  <a:pt x="51" y="312"/>
                </a:lnTo>
                <a:lnTo>
                  <a:pt x="49" y="310"/>
                </a:lnTo>
                <a:lnTo>
                  <a:pt x="51" y="312"/>
                </a:lnTo>
                <a:lnTo>
                  <a:pt x="53" y="314"/>
                </a:lnTo>
                <a:lnTo>
                  <a:pt x="55" y="316"/>
                </a:lnTo>
                <a:close/>
                <a:moveTo>
                  <a:pt x="470" y="162"/>
                </a:moveTo>
                <a:lnTo>
                  <a:pt x="472" y="158"/>
                </a:lnTo>
                <a:lnTo>
                  <a:pt x="470" y="158"/>
                </a:lnTo>
                <a:lnTo>
                  <a:pt x="470" y="158"/>
                </a:lnTo>
                <a:lnTo>
                  <a:pt x="470" y="160"/>
                </a:lnTo>
                <a:lnTo>
                  <a:pt x="468" y="160"/>
                </a:lnTo>
                <a:lnTo>
                  <a:pt x="470" y="162"/>
                </a:lnTo>
                <a:close/>
                <a:moveTo>
                  <a:pt x="423" y="173"/>
                </a:moveTo>
                <a:lnTo>
                  <a:pt x="424" y="173"/>
                </a:lnTo>
                <a:lnTo>
                  <a:pt x="424" y="171"/>
                </a:lnTo>
                <a:lnTo>
                  <a:pt x="424" y="169"/>
                </a:lnTo>
                <a:lnTo>
                  <a:pt x="424" y="167"/>
                </a:lnTo>
                <a:lnTo>
                  <a:pt x="423" y="167"/>
                </a:lnTo>
                <a:lnTo>
                  <a:pt x="423" y="173"/>
                </a:lnTo>
                <a:close/>
                <a:moveTo>
                  <a:pt x="66" y="430"/>
                </a:moveTo>
                <a:lnTo>
                  <a:pt x="66" y="430"/>
                </a:lnTo>
                <a:lnTo>
                  <a:pt x="66" y="430"/>
                </a:lnTo>
                <a:lnTo>
                  <a:pt x="66" y="430"/>
                </a:lnTo>
                <a:lnTo>
                  <a:pt x="68" y="432"/>
                </a:lnTo>
                <a:lnTo>
                  <a:pt x="68" y="432"/>
                </a:lnTo>
                <a:lnTo>
                  <a:pt x="70" y="432"/>
                </a:lnTo>
                <a:lnTo>
                  <a:pt x="70" y="430"/>
                </a:lnTo>
                <a:lnTo>
                  <a:pt x="68" y="430"/>
                </a:lnTo>
                <a:lnTo>
                  <a:pt x="66" y="430"/>
                </a:lnTo>
                <a:close/>
                <a:moveTo>
                  <a:pt x="59" y="424"/>
                </a:moveTo>
                <a:lnTo>
                  <a:pt x="59" y="424"/>
                </a:lnTo>
                <a:lnTo>
                  <a:pt x="57" y="423"/>
                </a:lnTo>
                <a:lnTo>
                  <a:pt x="55" y="421"/>
                </a:lnTo>
                <a:lnTo>
                  <a:pt x="55" y="421"/>
                </a:lnTo>
                <a:lnTo>
                  <a:pt x="53" y="421"/>
                </a:lnTo>
                <a:lnTo>
                  <a:pt x="53" y="421"/>
                </a:lnTo>
                <a:lnTo>
                  <a:pt x="55" y="423"/>
                </a:lnTo>
                <a:lnTo>
                  <a:pt x="57" y="424"/>
                </a:lnTo>
                <a:lnTo>
                  <a:pt x="59" y="424"/>
                </a:lnTo>
                <a:close/>
                <a:moveTo>
                  <a:pt x="463" y="162"/>
                </a:moveTo>
                <a:lnTo>
                  <a:pt x="461" y="164"/>
                </a:lnTo>
                <a:lnTo>
                  <a:pt x="461" y="165"/>
                </a:lnTo>
                <a:lnTo>
                  <a:pt x="461" y="165"/>
                </a:lnTo>
                <a:lnTo>
                  <a:pt x="463" y="164"/>
                </a:lnTo>
                <a:lnTo>
                  <a:pt x="463" y="158"/>
                </a:lnTo>
                <a:lnTo>
                  <a:pt x="463" y="160"/>
                </a:lnTo>
                <a:lnTo>
                  <a:pt x="463" y="160"/>
                </a:lnTo>
                <a:lnTo>
                  <a:pt x="463" y="162"/>
                </a:lnTo>
                <a:close/>
                <a:moveTo>
                  <a:pt x="470" y="95"/>
                </a:moveTo>
                <a:lnTo>
                  <a:pt x="470" y="95"/>
                </a:lnTo>
                <a:lnTo>
                  <a:pt x="470" y="99"/>
                </a:lnTo>
                <a:lnTo>
                  <a:pt x="470" y="101"/>
                </a:lnTo>
                <a:lnTo>
                  <a:pt x="472" y="103"/>
                </a:lnTo>
                <a:lnTo>
                  <a:pt x="472" y="101"/>
                </a:lnTo>
                <a:lnTo>
                  <a:pt x="472" y="97"/>
                </a:lnTo>
                <a:lnTo>
                  <a:pt x="472" y="95"/>
                </a:lnTo>
                <a:lnTo>
                  <a:pt x="472" y="95"/>
                </a:lnTo>
                <a:lnTo>
                  <a:pt x="470" y="95"/>
                </a:lnTo>
                <a:lnTo>
                  <a:pt x="470" y="95"/>
                </a:lnTo>
                <a:close/>
                <a:moveTo>
                  <a:pt x="51" y="310"/>
                </a:moveTo>
                <a:lnTo>
                  <a:pt x="51" y="310"/>
                </a:lnTo>
                <a:lnTo>
                  <a:pt x="53" y="308"/>
                </a:lnTo>
                <a:lnTo>
                  <a:pt x="45" y="306"/>
                </a:lnTo>
                <a:lnTo>
                  <a:pt x="47" y="308"/>
                </a:lnTo>
                <a:lnTo>
                  <a:pt x="49" y="308"/>
                </a:lnTo>
                <a:lnTo>
                  <a:pt x="51" y="310"/>
                </a:lnTo>
                <a:close/>
                <a:moveTo>
                  <a:pt x="259" y="236"/>
                </a:moveTo>
                <a:lnTo>
                  <a:pt x="257" y="236"/>
                </a:lnTo>
                <a:lnTo>
                  <a:pt x="257" y="238"/>
                </a:lnTo>
                <a:lnTo>
                  <a:pt x="257" y="238"/>
                </a:lnTo>
                <a:lnTo>
                  <a:pt x="259" y="240"/>
                </a:lnTo>
                <a:lnTo>
                  <a:pt x="261" y="238"/>
                </a:lnTo>
                <a:lnTo>
                  <a:pt x="261" y="238"/>
                </a:lnTo>
                <a:lnTo>
                  <a:pt x="259" y="236"/>
                </a:lnTo>
                <a:lnTo>
                  <a:pt x="259" y="234"/>
                </a:lnTo>
                <a:lnTo>
                  <a:pt x="259" y="234"/>
                </a:lnTo>
                <a:lnTo>
                  <a:pt x="259" y="236"/>
                </a:lnTo>
                <a:close/>
                <a:moveTo>
                  <a:pt x="118" y="398"/>
                </a:moveTo>
                <a:lnTo>
                  <a:pt x="116" y="398"/>
                </a:lnTo>
                <a:lnTo>
                  <a:pt x="116" y="400"/>
                </a:lnTo>
                <a:lnTo>
                  <a:pt x="120" y="402"/>
                </a:lnTo>
                <a:lnTo>
                  <a:pt x="122" y="405"/>
                </a:lnTo>
                <a:lnTo>
                  <a:pt x="120" y="400"/>
                </a:lnTo>
                <a:lnTo>
                  <a:pt x="120" y="398"/>
                </a:lnTo>
                <a:lnTo>
                  <a:pt x="118" y="398"/>
                </a:lnTo>
                <a:lnTo>
                  <a:pt x="118" y="398"/>
                </a:lnTo>
                <a:close/>
                <a:moveTo>
                  <a:pt x="354" y="183"/>
                </a:moveTo>
                <a:lnTo>
                  <a:pt x="354" y="185"/>
                </a:lnTo>
                <a:lnTo>
                  <a:pt x="354" y="186"/>
                </a:lnTo>
                <a:lnTo>
                  <a:pt x="354" y="186"/>
                </a:lnTo>
                <a:lnTo>
                  <a:pt x="356" y="186"/>
                </a:lnTo>
                <a:lnTo>
                  <a:pt x="358" y="186"/>
                </a:lnTo>
                <a:lnTo>
                  <a:pt x="356" y="185"/>
                </a:lnTo>
                <a:lnTo>
                  <a:pt x="356" y="183"/>
                </a:lnTo>
                <a:lnTo>
                  <a:pt x="354" y="179"/>
                </a:lnTo>
                <a:lnTo>
                  <a:pt x="354" y="181"/>
                </a:lnTo>
                <a:lnTo>
                  <a:pt x="354" y="183"/>
                </a:lnTo>
                <a:close/>
                <a:moveTo>
                  <a:pt x="55" y="356"/>
                </a:moveTo>
                <a:lnTo>
                  <a:pt x="51" y="352"/>
                </a:lnTo>
                <a:lnTo>
                  <a:pt x="45" y="348"/>
                </a:lnTo>
                <a:lnTo>
                  <a:pt x="40" y="344"/>
                </a:lnTo>
                <a:lnTo>
                  <a:pt x="45" y="350"/>
                </a:lnTo>
                <a:lnTo>
                  <a:pt x="49" y="354"/>
                </a:lnTo>
                <a:lnTo>
                  <a:pt x="55" y="356"/>
                </a:lnTo>
                <a:close/>
                <a:moveTo>
                  <a:pt x="105" y="403"/>
                </a:moveTo>
                <a:lnTo>
                  <a:pt x="105" y="403"/>
                </a:lnTo>
                <a:lnTo>
                  <a:pt x="105" y="403"/>
                </a:lnTo>
                <a:lnTo>
                  <a:pt x="106" y="405"/>
                </a:lnTo>
                <a:lnTo>
                  <a:pt x="108" y="409"/>
                </a:lnTo>
                <a:lnTo>
                  <a:pt x="110" y="409"/>
                </a:lnTo>
                <a:lnTo>
                  <a:pt x="108" y="407"/>
                </a:lnTo>
                <a:lnTo>
                  <a:pt x="108" y="405"/>
                </a:lnTo>
                <a:lnTo>
                  <a:pt x="108" y="403"/>
                </a:lnTo>
                <a:lnTo>
                  <a:pt x="106" y="402"/>
                </a:lnTo>
                <a:lnTo>
                  <a:pt x="105" y="402"/>
                </a:lnTo>
                <a:lnTo>
                  <a:pt x="105" y="403"/>
                </a:lnTo>
                <a:close/>
                <a:moveTo>
                  <a:pt x="384" y="169"/>
                </a:moveTo>
                <a:lnTo>
                  <a:pt x="384" y="181"/>
                </a:lnTo>
                <a:lnTo>
                  <a:pt x="386" y="179"/>
                </a:lnTo>
                <a:lnTo>
                  <a:pt x="388" y="179"/>
                </a:lnTo>
                <a:lnTo>
                  <a:pt x="386" y="173"/>
                </a:lnTo>
                <a:lnTo>
                  <a:pt x="384" y="169"/>
                </a:lnTo>
                <a:close/>
                <a:moveTo>
                  <a:pt x="177" y="196"/>
                </a:moveTo>
                <a:lnTo>
                  <a:pt x="175" y="196"/>
                </a:lnTo>
                <a:lnTo>
                  <a:pt x="175" y="194"/>
                </a:lnTo>
                <a:lnTo>
                  <a:pt x="175" y="192"/>
                </a:lnTo>
                <a:lnTo>
                  <a:pt x="177" y="190"/>
                </a:lnTo>
                <a:lnTo>
                  <a:pt x="175" y="190"/>
                </a:lnTo>
                <a:lnTo>
                  <a:pt x="177" y="188"/>
                </a:lnTo>
                <a:lnTo>
                  <a:pt x="177" y="188"/>
                </a:lnTo>
                <a:lnTo>
                  <a:pt x="179" y="188"/>
                </a:lnTo>
                <a:lnTo>
                  <a:pt x="181" y="188"/>
                </a:lnTo>
                <a:lnTo>
                  <a:pt x="179" y="188"/>
                </a:lnTo>
                <a:lnTo>
                  <a:pt x="179" y="188"/>
                </a:lnTo>
                <a:lnTo>
                  <a:pt x="179" y="190"/>
                </a:lnTo>
                <a:lnTo>
                  <a:pt x="179" y="192"/>
                </a:lnTo>
                <a:lnTo>
                  <a:pt x="177" y="194"/>
                </a:lnTo>
                <a:lnTo>
                  <a:pt x="177" y="196"/>
                </a:lnTo>
                <a:close/>
                <a:moveTo>
                  <a:pt x="314" y="198"/>
                </a:moveTo>
                <a:lnTo>
                  <a:pt x="314" y="198"/>
                </a:lnTo>
                <a:lnTo>
                  <a:pt x="314" y="209"/>
                </a:lnTo>
                <a:lnTo>
                  <a:pt x="316" y="207"/>
                </a:lnTo>
                <a:lnTo>
                  <a:pt x="318" y="207"/>
                </a:lnTo>
                <a:lnTo>
                  <a:pt x="318" y="205"/>
                </a:lnTo>
                <a:lnTo>
                  <a:pt x="314" y="198"/>
                </a:lnTo>
                <a:lnTo>
                  <a:pt x="314" y="198"/>
                </a:lnTo>
                <a:close/>
                <a:moveTo>
                  <a:pt x="453" y="162"/>
                </a:moveTo>
                <a:lnTo>
                  <a:pt x="451" y="169"/>
                </a:lnTo>
                <a:lnTo>
                  <a:pt x="449" y="173"/>
                </a:lnTo>
                <a:lnTo>
                  <a:pt x="451" y="175"/>
                </a:lnTo>
                <a:lnTo>
                  <a:pt x="455" y="175"/>
                </a:lnTo>
                <a:lnTo>
                  <a:pt x="453" y="169"/>
                </a:lnTo>
                <a:lnTo>
                  <a:pt x="453" y="162"/>
                </a:lnTo>
                <a:close/>
                <a:moveTo>
                  <a:pt x="299" y="207"/>
                </a:moveTo>
                <a:lnTo>
                  <a:pt x="299" y="207"/>
                </a:lnTo>
                <a:lnTo>
                  <a:pt x="299" y="209"/>
                </a:lnTo>
                <a:lnTo>
                  <a:pt x="297" y="209"/>
                </a:lnTo>
                <a:lnTo>
                  <a:pt x="299" y="209"/>
                </a:lnTo>
                <a:lnTo>
                  <a:pt x="299" y="211"/>
                </a:lnTo>
                <a:lnTo>
                  <a:pt x="299" y="211"/>
                </a:lnTo>
                <a:lnTo>
                  <a:pt x="301" y="211"/>
                </a:lnTo>
                <a:lnTo>
                  <a:pt x="301" y="217"/>
                </a:lnTo>
                <a:lnTo>
                  <a:pt x="303" y="215"/>
                </a:lnTo>
                <a:lnTo>
                  <a:pt x="304" y="215"/>
                </a:lnTo>
                <a:lnTo>
                  <a:pt x="306" y="213"/>
                </a:lnTo>
                <a:lnTo>
                  <a:pt x="303" y="211"/>
                </a:lnTo>
                <a:lnTo>
                  <a:pt x="301" y="209"/>
                </a:lnTo>
                <a:lnTo>
                  <a:pt x="301" y="207"/>
                </a:lnTo>
                <a:lnTo>
                  <a:pt x="299" y="207"/>
                </a:lnTo>
                <a:lnTo>
                  <a:pt x="299" y="205"/>
                </a:lnTo>
                <a:lnTo>
                  <a:pt x="299" y="207"/>
                </a:lnTo>
                <a:close/>
                <a:moveTo>
                  <a:pt x="343" y="185"/>
                </a:moveTo>
                <a:lnTo>
                  <a:pt x="343" y="188"/>
                </a:lnTo>
                <a:lnTo>
                  <a:pt x="343" y="190"/>
                </a:lnTo>
                <a:lnTo>
                  <a:pt x="343" y="192"/>
                </a:lnTo>
                <a:lnTo>
                  <a:pt x="344" y="192"/>
                </a:lnTo>
                <a:lnTo>
                  <a:pt x="346" y="192"/>
                </a:lnTo>
                <a:lnTo>
                  <a:pt x="348" y="190"/>
                </a:lnTo>
                <a:lnTo>
                  <a:pt x="344" y="186"/>
                </a:lnTo>
                <a:lnTo>
                  <a:pt x="343" y="181"/>
                </a:lnTo>
                <a:lnTo>
                  <a:pt x="343" y="183"/>
                </a:lnTo>
                <a:lnTo>
                  <a:pt x="343" y="185"/>
                </a:lnTo>
                <a:close/>
                <a:moveTo>
                  <a:pt x="68" y="415"/>
                </a:moveTo>
                <a:lnTo>
                  <a:pt x="80" y="424"/>
                </a:lnTo>
                <a:lnTo>
                  <a:pt x="89" y="432"/>
                </a:lnTo>
                <a:lnTo>
                  <a:pt x="78" y="421"/>
                </a:lnTo>
                <a:lnTo>
                  <a:pt x="76" y="419"/>
                </a:lnTo>
                <a:lnTo>
                  <a:pt x="72" y="417"/>
                </a:lnTo>
                <a:lnTo>
                  <a:pt x="70" y="415"/>
                </a:lnTo>
                <a:lnTo>
                  <a:pt x="68" y="415"/>
                </a:lnTo>
                <a:close/>
                <a:moveTo>
                  <a:pt x="457" y="156"/>
                </a:moveTo>
                <a:lnTo>
                  <a:pt x="457" y="156"/>
                </a:lnTo>
                <a:lnTo>
                  <a:pt x="455" y="158"/>
                </a:lnTo>
                <a:lnTo>
                  <a:pt x="457" y="160"/>
                </a:lnTo>
                <a:lnTo>
                  <a:pt x="457" y="164"/>
                </a:lnTo>
                <a:lnTo>
                  <a:pt x="457" y="167"/>
                </a:lnTo>
                <a:lnTo>
                  <a:pt x="459" y="162"/>
                </a:lnTo>
                <a:lnTo>
                  <a:pt x="461" y="156"/>
                </a:lnTo>
                <a:lnTo>
                  <a:pt x="459" y="156"/>
                </a:lnTo>
                <a:lnTo>
                  <a:pt x="457" y="156"/>
                </a:lnTo>
                <a:close/>
                <a:moveTo>
                  <a:pt x="91" y="407"/>
                </a:moveTo>
                <a:lnTo>
                  <a:pt x="89" y="407"/>
                </a:lnTo>
                <a:lnTo>
                  <a:pt x="87" y="407"/>
                </a:lnTo>
                <a:lnTo>
                  <a:pt x="97" y="415"/>
                </a:lnTo>
                <a:lnTo>
                  <a:pt x="97" y="417"/>
                </a:lnTo>
                <a:lnTo>
                  <a:pt x="99" y="417"/>
                </a:lnTo>
                <a:lnTo>
                  <a:pt x="101" y="419"/>
                </a:lnTo>
                <a:lnTo>
                  <a:pt x="101" y="419"/>
                </a:lnTo>
                <a:lnTo>
                  <a:pt x="97" y="415"/>
                </a:lnTo>
                <a:lnTo>
                  <a:pt x="95" y="411"/>
                </a:lnTo>
                <a:lnTo>
                  <a:pt x="93" y="407"/>
                </a:lnTo>
                <a:lnTo>
                  <a:pt x="93" y="407"/>
                </a:lnTo>
                <a:lnTo>
                  <a:pt x="91" y="407"/>
                </a:lnTo>
                <a:lnTo>
                  <a:pt x="91" y="407"/>
                </a:lnTo>
                <a:close/>
                <a:moveTo>
                  <a:pt x="419" y="160"/>
                </a:moveTo>
                <a:lnTo>
                  <a:pt x="417" y="164"/>
                </a:lnTo>
                <a:lnTo>
                  <a:pt x="417" y="167"/>
                </a:lnTo>
                <a:lnTo>
                  <a:pt x="417" y="167"/>
                </a:lnTo>
                <a:lnTo>
                  <a:pt x="417" y="169"/>
                </a:lnTo>
                <a:lnTo>
                  <a:pt x="417" y="171"/>
                </a:lnTo>
                <a:lnTo>
                  <a:pt x="417" y="171"/>
                </a:lnTo>
                <a:lnTo>
                  <a:pt x="417" y="171"/>
                </a:lnTo>
                <a:lnTo>
                  <a:pt x="419" y="171"/>
                </a:lnTo>
                <a:lnTo>
                  <a:pt x="419" y="171"/>
                </a:lnTo>
                <a:lnTo>
                  <a:pt x="421" y="165"/>
                </a:lnTo>
                <a:lnTo>
                  <a:pt x="421" y="158"/>
                </a:lnTo>
                <a:lnTo>
                  <a:pt x="421" y="156"/>
                </a:lnTo>
                <a:lnTo>
                  <a:pt x="419" y="156"/>
                </a:lnTo>
                <a:lnTo>
                  <a:pt x="419" y="158"/>
                </a:lnTo>
                <a:lnTo>
                  <a:pt x="419" y="160"/>
                </a:lnTo>
                <a:close/>
                <a:moveTo>
                  <a:pt x="165" y="392"/>
                </a:moveTo>
                <a:lnTo>
                  <a:pt x="169" y="402"/>
                </a:lnTo>
                <a:lnTo>
                  <a:pt x="171" y="402"/>
                </a:lnTo>
                <a:lnTo>
                  <a:pt x="175" y="402"/>
                </a:lnTo>
                <a:lnTo>
                  <a:pt x="173" y="398"/>
                </a:lnTo>
                <a:lnTo>
                  <a:pt x="171" y="398"/>
                </a:lnTo>
                <a:lnTo>
                  <a:pt x="169" y="396"/>
                </a:lnTo>
                <a:lnTo>
                  <a:pt x="169" y="394"/>
                </a:lnTo>
                <a:lnTo>
                  <a:pt x="167" y="392"/>
                </a:lnTo>
                <a:lnTo>
                  <a:pt x="165" y="392"/>
                </a:lnTo>
                <a:lnTo>
                  <a:pt x="165" y="392"/>
                </a:lnTo>
                <a:close/>
                <a:moveTo>
                  <a:pt x="411" y="162"/>
                </a:moveTo>
                <a:lnTo>
                  <a:pt x="409" y="173"/>
                </a:lnTo>
                <a:lnTo>
                  <a:pt x="413" y="173"/>
                </a:lnTo>
                <a:lnTo>
                  <a:pt x="415" y="173"/>
                </a:lnTo>
                <a:lnTo>
                  <a:pt x="413" y="167"/>
                </a:lnTo>
                <a:lnTo>
                  <a:pt x="413" y="162"/>
                </a:lnTo>
                <a:lnTo>
                  <a:pt x="413" y="156"/>
                </a:lnTo>
                <a:lnTo>
                  <a:pt x="411" y="160"/>
                </a:lnTo>
                <a:lnTo>
                  <a:pt x="411" y="162"/>
                </a:lnTo>
                <a:close/>
                <a:moveTo>
                  <a:pt x="129" y="405"/>
                </a:moveTo>
                <a:lnTo>
                  <a:pt x="129" y="405"/>
                </a:lnTo>
                <a:lnTo>
                  <a:pt x="129" y="403"/>
                </a:lnTo>
                <a:lnTo>
                  <a:pt x="127" y="403"/>
                </a:lnTo>
                <a:lnTo>
                  <a:pt x="125" y="402"/>
                </a:lnTo>
                <a:lnTo>
                  <a:pt x="125" y="402"/>
                </a:lnTo>
                <a:lnTo>
                  <a:pt x="124" y="400"/>
                </a:lnTo>
                <a:lnTo>
                  <a:pt x="125" y="407"/>
                </a:lnTo>
                <a:lnTo>
                  <a:pt x="127" y="413"/>
                </a:lnTo>
                <a:lnTo>
                  <a:pt x="131" y="417"/>
                </a:lnTo>
                <a:lnTo>
                  <a:pt x="133" y="417"/>
                </a:lnTo>
                <a:lnTo>
                  <a:pt x="133" y="417"/>
                </a:lnTo>
                <a:lnTo>
                  <a:pt x="131" y="413"/>
                </a:lnTo>
                <a:lnTo>
                  <a:pt x="129" y="409"/>
                </a:lnTo>
                <a:lnTo>
                  <a:pt x="129" y="407"/>
                </a:lnTo>
                <a:lnTo>
                  <a:pt x="129" y="407"/>
                </a:lnTo>
                <a:lnTo>
                  <a:pt x="129" y="405"/>
                </a:lnTo>
                <a:close/>
                <a:moveTo>
                  <a:pt x="226" y="325"/>
                </a:moveTo>
                <a:lnTo>
                  <a:pt x="230" y="331"/>
                </a:lnTo>
                <a:lnTo>
                  <a:pt x="236" y="337"/>
                </a:lnTo>
                <a:lnTo>
                  <a:pt x="236" y="333"/>
                </a:lnTo>
                <a:lnTo>
                  <a:pt x="236" y="329"/>
                </a:lnTo>
                <a:lnTo>
                  <a:pt x="226" y="325"/>
                </a:lnTo>
                <a:close/>
                <a:moveTo>
                  <a:pt x="501" y="160"/>
                </a:moveTo>
                <a:lnTo>
                  <a:pt x="497" y="158"/>
                </a:lnTo>
                <a:lnTo>
                  <a:pt x="495" y="158"/>
                </a:lnTo>
                <a:lnTo>
                  <a:pt x="491" y="158"/>
                </a:lnTo>
                <a:lnTo>
                  <a:pt x="491" y="160"/>
                </a:lnTo>
                <a:lnTo>
                  <a:pt x="491" y="162"/>
                </a:lnTo>
                <a:lnTo>
                  <a:pt x="489" y="164"/>
                </a:lnTo>
                <a:lnTo>
                  <a:pt x="491" y="165"/>
                </a:lnTo>
                <a:lnTo>
                  <a:pt x="491" y="167"/>
                </a:lnTo>
                <a:lnTo>
                  <a:pt x="495" y="165"/>
                </a:lnTo>
                <a:lnTo>
                  <a:pt x="499" y="162"/>
                </a:lnTo>
                <a:lnTo>
                  <a:pt x="501" y="160"/>
                </a:lnTo>
                <a:lnTo>
                  <a:pt x="501" y="160"/>
                </a:lnTo>
                <a:lnTo>
                  <a:pt x="501" y="160"/>
                </a:lnTo>
                <a:lnTo>
                  <a:pt x="501" y="160"/>
                </a:lnTo>
                <a:close/>
                <a:moveTo>
                  <a:pt x="449" y="162"/>
                </a:moveTo>
                <a:lnTo>
                  <a:pt x="449" y="156"/>
                </a:lnTo>
                <a:lnTo>
                  <a:pt x="445" y="156"/>
                </a:lnTo>
                <a:lnTo>
                  <a:pt x="445" y="160"/>
                </a:lnTo>
                <a:lnTo>
                  <a:pt x="445" y="162"/>
                </a:lnTo>
                <a:lnTo>
                  <a:pt x="445" y="164"/>
                </a:lnTo>
                <a:lnTo>
                  <a:pt x="443" y="164"/>
                </a:lnTo>
                <a:lnTo>
                  <a:pt x="443" y="169"/>
                </a:lnTo>
                <a:lnTo>
                  <a:pt x="445" y="173"/>
                </a:lnTo>
                <a:lnTo>
                  <a:pt x="447" y="169"/>
                </a:lnTo>
                <a:lnTo>
                  <a:pt x="447" y="165"/>
                </a:lnTo>
                <a:lnTo>
                  <a:pt x="449" y="162"/>
                </a:lnTo>
                <a:close/>
                <a:moveTo>
                  <a:pt x="464" y="156"/>
                </a:moveTo>
                <a:lnTo>
                  <a:pt x="464" y="158"/>
                </a:lnTo>
                <a:lnTo>
                  <a:pt x="464" y="160"/>
                </a:lnTo>
                <a:lnTo>
                  <a:pt x="463" y="167"/>
                </a:lnTo>
                <a:lnTo>
                  <a:pt x="459" y="177"/>
                </a:lnTo>
                <a:lnTo>
                  <a:pt x="461" y="177"/>
                </a:lnTo>
                <a:lnTo>
                  <a:pt x="463" y="177"/>
                </a:lnTo>
                <a:lnTo>
                  <a:pt x="464" y="177"/>
                </a:lnTo>
                <a:lnTo>
                  <a:pt x="464" y="171"/>
                </a:lnTo>
                <a:lnTo>
                  <a:pt x="464" y="165"/>
                </a:lnTo>
                <a:lnTo>
                  <a:pt x="466" y="160"/>
                </a:lnTo>
                <a:lnTo>
                  <a:pt x="466" y="158"/>
                </a:lnTo>
                <a:lnTo>
                  <a:pt x="466" y="156"/>
                </a:lnTo>
                <a:lnTo>
                  <a:pt x="466" y="156"/>
                </a:lnTo>
                <a:lnTo>
                  <a:pt x="464" y="156"/>
                </a:lnTo>
                <a:close/>
                <a:moveTo>
                  <a:pt x="346" y="167"/>
                </a:moveTo>
                <a:lnTo>
                  <a:pt x="344" y="169"/>
                </a:lnTo>
                <a:lnTo>
                  <a:pt x="344" y="169"/>
                </a:lnTo>
                <a:lnTo>
                  <a:pt x="343" y="171"/>
                </a:lnTo>
                <a:lnTo>
                  <a:pt x="344" y="177"/>
                </a:lnTo>
                <a:lnTo>
                  <a:pt x="348" y="183"/>
                </a:lnTo>
                <a:lnTo>
                  <a:pt x="348" y="183"/>
                </a:lnTo>
                <a:lnTo>
                  <a:pt x="348" y="183"/>
                </a:lnTo>
                <a:lnTo>
                  <a:pt x="350" y="183"/>
                </a:lnTo>
                <a:lnTo>
                  <a:pt x="350" y="183"/>
                </a:lnTo>
                <a:lnTo>
                  <a:pt x="350" y="177"/>
                </a:lnTo>
                <a:lnTo>
                  <a:pt x="348" y="171"/>
                </a:lnTo>
                <a:lnTo>
                  <a:pt x="348" y="171"/>
                </a:lnTo>
                <a:lnTo>
                  <a:pt x="348" y="169"/>
                </a:lnTo>
                <a:lnTo>
                  <a:pt x="348" y="167"/>
                </a:lnTo>
                <a:lnTo>
                  <a:pt x="348" y="167"/>
                </a:lnTo>
                <a:lnTo>
                  <a:pt x="346" y="167"/>
                </a:lnTo>
                <a:close/>
                <a:moveTo>
                  <a:pt x="442" y="171"/>
                </a:moveTo>
                <a:lnTo>
                  <a:pt x="442" y="171"/>
                </a:lnTo>
                <a:lnTo>
                  <a:pt x="442" y="171"/>
                </a:lnTo>
                <a:lnTo>
                  <a:pt x="442" y="164"/>
                </a:lnTo>
                <a:lnTo>
                  <a:pt x="442" y="156"/>
                </a:lnTo>
                <a:lnTo>
                  <a:pt x="440" y="156"/>
                </a:lnTo>
                <a:lnTo>
                  <a:pt x="440" y="156"/>
                </a:lnTo>
                <a:lnTo>
                  <a:pt x="434" y="171"/>
                </a:lnTo>
                <a:lnTo>
                  <a:pt x="438" y="171"/>
                </a:lnTo>
                <a:lnTo>
                  <a:pt x="442" y="171"/>
                </a:lnTo>
                <a:close/>
                <a:moveTo>
                  <a:pt x="276" y="217"/>
                </a:moveTo>
                <a:lnTo>
                  <a:pt x="274" y="221"/>
                </a:lnTo>
                <a:lnTo>
                  <a:pt x="270" y="223"/>
                </a:lnTo>
                <a:lnTo>
                  <a:pt x="268" y="224"/>
                </a:lnTo>
                <a:lnTo>
                  <a:pt x="272" y="226"/>
                </a:lnTo>
                <a:lnTo>
                  <a:pt x="276" y="228"/>
                </a:lnTo>
                <a:lnTo>
                  <a:pt x="278" y="232"/>
                </a:lnTo>
                <a:lnTo>
                  <a:pt x="278" y="224"/>
                </a:lnTo>
                <a:lnTo>
                  <a:pt x="278" y="219"/>
                </a:lnTo>
                <a:lnTo>
                  <a:pt x="278" y="217"/>
                </a:lnTo>
                <a:lnTo>
                  <a:pt x="276" y="217"/>
                </a:lnTo>
                <a:lnTo>
                  <a:pt x="276" y="217"/>
                </a:lnTo>
                <a:close/>
                <a:moveTo>
                  <a:pt x="386" y="160"/>
                </a:moveTo>
                <a:lnTo>
                  <a:pt x="386" y="160"/>
                </a:lnTo>
                <a:lnTo>
                  <a:pt x="386" y="162"/>
                </a:lnTo>
                <a:lnTo>
                  <a:pt x="388" y="165"/>
                </a:lnTo>
                <a:lnTo>
                  <a:pt x="388" y="169"/>
                </a:lnTo>
                <a:lnTo>
                  <a:pt x="390" y="173"/>
                </a:lnTo>
                <a:lnTo>
                  <a:pt x="390" y="175"/>
                </a:lnTo>
                <a:lnTo>
                  <a:pt x="392" y="175"/>
                </a:lnTo>
                <a:lnTo>
                  <a:pt x="392" y="175"/>
                </a:lnTo>
                <a:lnTo>
                  <a:pt x="392" y="173"/>
                </a:lnTo>
                <a:lnTo>
                  <a:pt x="394" y="165"/>
                </a:lnTo>
                <a:lnTo>
                  <a:pt x="394" y="158"/>
                </a:lnTo>
                <a:lnTo>
                  <a:pt x="390" y="158"/>
                </a:lnTo>
                <a:lnTo>
                  <a:pt x="386" y="160"/>
                </a:lnTo>
                <a:close/>
                <a:moveTo>
                  <a:pt x="436" y="162"/>
                </a:moveTo>
                <a:lnTo>
                  <a:pt x="436" y="162"/>
                </a:lnTo>
                <a:lnTo>
                  <a:pt x="436" y="160"/>
                </a:lnTo>
                <a:lnTo>
                  <a:pt x="436" y="158"/>
                </a:lnTo>
                <a:lnTo>
                  <a:pt x="436" y="158"/>
                </a:lnTo>
                <a:lnTo>
                  <a:pt x="434" y="160"/>
                </a:lnTo>
                <a:lnTo>
                  <a:pt x="434" y="158"/>
                </a:lnTo>
                <a:lnTo>
                  <a:pt x="434" y="158"/>
                </a:lnTo>
                <a:lnTo>
                  <a:pt x="436" y="156"/>
                </a:lnTo>
                <a:lnTo>
                  <a:pt x="428" y="156"/>
                </a:lnTo>
                <a:lnTo>
                  <a:pt x="428" y="158"/>
                </a:lnTo>
                <a:lnTo>
                  <a:pt x="428" y="162"/>
                </a:lnTo>
                <a:lnTo>
                  <a:pt x="426" y="164"/>
                </a:lnTo>
                <a:lnTo>
                  <a:pt x="426" y="165"/>
                </a:lnTo>
                <a:lnTo>
                  <a:pt x="426" y="169"/>
                </a:lnTo>
                <a:lnTo>
                  <a:pt x="426" y="171"/>
                </a:lnTo>
                <a:lnTo>
                  <a:pt x="426" y="171"/>
                </a:lnTo>
                <a:lnTo>
                  <a:pt x="428" y="171"/>
                </a:lnTo>
                <a:lnTo>
                  <a:pt x="430" y="171"/>
                </a:lnTo>
                <a:lnTo>
                  <a:pt x="432" y="169"/>
                </a:lnTo>
                <a:lnTo>
                  <a:pt x="432" y="167"/>
                </a:lnTo>
                <a:lnTo>
                  <a:pt x="434" y="165"/>
                </a:lnTo>
                <a:lnTo>
                  <a:pt x="434" y="164"/>
                </a:lnTo>
                <a:lnTo>
                  <a:pt x="434" y="162"/>
                </a:lnTo>
                <a:lnTo>
                  <a:pt x="434" y="160"/>
                </a:lnTo>
                <a:lnTo>
                  <a:pt x="434" y="162"/>
                </a:lnTo>
                <a:lnTo>
                  <a:pt x="436" y="162"/>
                </a:lnTo>
                <a:close/>
                <a:moveTo>
                  <a:pt x="154" y="396"/>
                </a:moveTo>
                <a:lnTo>
                  <a:pt x="154" y="402"/>
                </a:lnTo>
                <a:lnTo>
                  <a:pt x="154" y="409"/>
                </a:lnTo>
                <a:lnTo>
                  <a:pt x="164" y="405"/>
                </a:lnTo>
                <a:lnTo>
                  <a:pt x="162" y="403"/>
                </a:lnTo>
                <a:lnTo>
                  <a:pt x="162" y="402"/>
                </a:lnTo>
                <a:lnTo>
                  <a:pt x="162" y="400"/>
                </a:lnTo>
                <a:lnTo>
                  <a:pt x="160" y="398"/>
                </a:lnTo>
                <a:lnTo>
                  <a:pt x="156" y="394"/>
                </a:lnTo>
                <a:lnTo>
                  <a:pt x="154" y="392"/>
                </a:lnTo>
                <a:lnTo>
                  <a:pt x="154" y="394"/>
                </a:lnTo>
                <a:lnTo>
                  <a:pt x="154" y="396"/>
                </a:lnTo>
                <a:close/>
                <a:moveTo>
                  <a:pt x="282" y="217"/>
                </a:moveTo>
                <a:lnTo>
                  <a:pt x="282" y="219"/>
                </a:lnTo>
                <a:lnTo>
                  <a:pt x="282" y="219"/>
                </a:lnTo>
                <a:lnTo>
                  <a:pt x="284" y="226"/>
                </a:lnTo>
                <a:lnTo>
                  <a:pt x="284" y="232"/>
                </a:lnTo>
                <a:lnTo>
                  <a:pt x="285" y="234"/>
                </a:lnTo>
                <a:lnTo>
                  <a:pt x="285" y="232"/>
                </a:lnTo>
                <a:lnTo>
                  <a:pt x="291" y="228"/>
                </a:lnTo>
                <a:lnTo>
                  <a:pt x="295" y="224"/>
                </a:lnTo>
                <a:lnTo>
                  <a:pt x="282" y="217"/>
                </a:lnTo>
                <a:close/>
                <a:moveTo>
                  <a:pt x="360" y="164"/>
                </a:moveTo>
                <a:lnTo>
                  <a:pt x="356" y="164"/>
                </a:lnTo>
                <a:lnTo>
                  <a:pt x="354" y="165"/>
                </a:lnTo>
                <a:lnTo>
                  <a:pt x="358" y="179"/>
                </a:lnTo>
                <a:lnTo>
                  <a:pt x="360" y="179"/>
                </a:lnTo>
                <a:lnTo>
                  <a:pt x="360" y="179"/>
                </a:lnTo>
                <a:lnTo>
                  <a:pt x="358" y="181"/>
                </a:lnTo>
                <a:lnTo>
                  <a:pt x="360" y="183"/>
                </a:lnTo>
                <a:lnTo>
                  <a:pt x="360" y="183"/>
                </a:lnTo>
                <a:lnTo>
                  <a:pt x="360" y="185"/>
                </a:lnTo>
                <a:lnTo>
                  <a:pt x="362" y="185"/>
                </a:lnTo>
                <a:lnTo>
                  <a:pt x="362" y="175"/>
                </a:lnTo>
                <a:lnTo>
                  <a:pt x="362" y="167"/>
                </a:lnTo>
                <a:lnTo>
                  <a:pt x="362" y="165"/>
                </a:lnTo>
                <a:lnTo>
                  <a:pt x="362" y="164"/>
                </a:lnTo>
                <a:lnTo>
                  <a:pt x="362" y="164"/>
                </a:lnTo>
                <a:lnTo>
                  <a:pt x="360" y="164"/>
                </a:lnTo>
                <a:close/>
                <a:moveTo>
                  <a:pt x="59" y="419"/>
                </a:moveTo>
                <a:lnTo>
                  <a:pt x="59" y="419"/>
                </a:lnTo>
                <a:lnTo>
                  <a:pt x="59" y="419"/>
                </a:lnTo>
                <a:lnTo>
                  <a:pt x="66" y="426"/>
                </a:lnTo>
                <a:lnTo>
                  <a:pt x="74" y="432"/>
                </a:lnTo>
                <a:lnTo>
                  <a:pt x="76" y="436"/>
                </a:lnTo>
                <a:lnTo>
                  <a:pt x="80" y="436"/>
                </a:lnTo>
                <a:lnTo>
                  <a:pt x="82" y="436"/>
                </a:lnTo>
                <a:lnTo>
                  <a:pt x="82" y="434"/>
                </a:lnTo>
                <a:lnTo>
                  <a:pt x="82" y="434"/>
                </a:lnTo>
                <a:lnTo>
                  <a:pt x="72" y="426"/>
                </a:lnTo>
                <a:lnTo>
                  <a:pt x="63" y="419"/>
                </a:lnTo>
                <a:lnTo>
                  <a:pt x="63" y="417"/>
                </a:lnTo>
                <a:lnTo>
                  <a:pt x="61" y="417"/>
                </a:lnTo>
                <a:lnTo>
                  <a:pt x="59" y="419"/>
                </a:lnTo>
                <a:close/>
                <a:moveTo>
                  <a:pt x="97" y="405"/>
                </a:moveTo>
                <a:lnTo>
                  <a:pt x="97" y="405"/>
                </a:lnTo>
                <a:lnTo>
                  <a:pt x="101" y="415"/>
                </a:lnTo>
                <a:lnTo>
                  <a:pt x="108" y="424"/>
                </a:lnTo>
                <a:lnTo>
                  <a:pt x="110" y="424"/>
                </a:lnTo>
                <a:lnTo>
                  <a:pt x="112" y="424"/>
                </a:lnTo>
                <a:lnTo>
                  <a:pt x="114" y="424"/>
                </a:lnTo>
                <a:lnTo>
                  <a:pt x="110" y="419"/>
                </a:lnTo>
                <a:lnTo>
                  <a:pt x="106" y="413"/>
                </a:lnTo>
                <a:lnTo>
                  <a:pt x="103" y="407"/>
                </a:lnTo>
                <a:lnTo>
                  <a:pt x="99" y="405"/>
                </a:lnTo>
                <a:lnTo>
                  <a:pt x="97" y="405"/>
                </a:lnTo>
                <a:close/>
                <a:moveTo>
                  <a:pt x="122" y="415"/>
                </a:moveTo>
                <a:lnTo>
                  <a:pt x="118" y="409"/>
                </a:lnTo>
                <a:lnTo>
                  <a:pt x="116" y="405"/>
                </a:lnTo>
                <a:lnTo>
                  <a:pt x="114" y="400"/>
                </a:lnTo>
                <a:lnTo>
                  <a:pt x="108" y="400"/>
                </a:lnTo>
                <a:lnTo>
                  <a:pt x="114" y="411"/>
                </a:lnTo>
                <a:lnTo>
                  <a:pt x="120" y="423"/>
                </a:lnTo>
                <a:lnTo>
                  <a:pt x="122" y="421"/>
                </a:lnTo>
                <a:lnTo>
                  <a:pt x="124" y="421"/>
                </a:lnTo>
                <a:lnTo>
                  <a:pt x="122" y="415"/>
                </a:lnTo>
                <a:close/>
                <a:moveTo>
                  <a:pt x="249" y="274"/>
                </a:moveTo>
                <a:lnTo>
                  <a:pt x="245" y="272"/>
                </a:lnTo>
                <a:lnTo>
                  <a:pt x="244" y="270"/>
                </a:lnTo>
                <a:lnTo>
                  <a:pt x="240" y="270"/>
                </a:lnTo>
                <a:lnTo>
                  <a:pt x="240" y="278"/>
                </a:lnTo>
                <a:lnTo>
                  <a:pt x="236" y="285"/>
                </a:lnTo>
                <a:lnTo>
                  <a:pt x="234" y="291"/>
                </a:lnTo>
                <a:lnTo>
                  <a:pt x="238" y="289"/>
                </a:lnTo>
                <a:lnTo>
                  <a:pt x="240" y="285"/>
                </a:lnTo>
                <a:lnTo>
                  <a:pt x="242" y="282"/>
                </a:lnTo>
                <a:lnTo>
                  <a:pt x="244" y="280"/>
                </a:lnTo>
                <a:lnTo>
                  <a:pt x="247" y="278"/>
                </a:lnTo>
                <a:lnTo>
                  <a:pt x="249" y="274"/>
                </a:lnTo>
                <a:close/>
                <a:moveTo>
                  <a:pt x="186" y="386"/>
                </a:moveTo>
                <a:lnTo>
                  <a:pt x="184" y="388"/>
                </a:lnTo>
                <a:lnTo>
                  <a:pt x="184" y="390"/>
                </a:lnTo>
                <a:lnTo>
                  <a:pt x="183" y="392"/>
                </a:lnTo>
                <a:lnTo>
                  <a:pt x="183" y="394"/>
                </a:lnTo>
                <a:lnTo>
                  <a:pt x="183" y="396"/>
                </a:lnTo>
                <a:lnTo>
                  <a:pt x="183" y="398"/>
                </a:lnTo>
                <a:lnTo>
                  <a:pt x="204" y="390"/>
                </a:lnTo>
                <a:lnTo>
                  <a:pt x="196" y="388"/>
                </a:lnTo>
                <a:lnTo>
                  <a:pt x="188" y="386"/>
                </a:lnTo>
                <a:lnTo>
                  <a:pt x="186" y="386"/>
                </a:lnTo>
                <a:lnTo>
                  <a:pt x="186" y="386"/>
                </a:lnTo>
                <a:close/>
                <a:moveTo>
                  <a:pt x="402" y="158"/>
                </a:moveTo>
                <a:lnTo>
                  <a:pt x="400" y="158"/>
                </a:lnTo>
                <a:lnTo>
                  <a:pt x="400" y="158"/>
                </a:lnTo>
                <a:lnTo>
                  <a:pt x="400" y="160"/>
                </a:lnTo>
                <a:lnTo>
                  <a:pt x="400" y="162"/>
                </a:lnTo>
                <a:lnTo>
                  <a:pt x="400" y="164"/>
                </a:lnTo>
                <a:lnTo>
                  <a:pt x="402" y="165"/>
                </a:lnTo>
                <a:lnTo>
                  <a:pt x="402" y="171"/>
                </a:lnTo>
                <a:lnTo>
                  <a:pt x="400" y="175"/>
                </a:lnTo>
                <a:lnTo>
                  <a:pt x="402" y="175"/>
                </a:lnTo>
                <a:lnTo>
                  <a:pt x="403" y="175"/>
                </a:lnTo>
                <a:lnTo>
                  <a:pt x="405" y="175"/>
                </a:lnTo>
                <a:lnTo>
                  <a:pt x="407" y="165"/>
                </a:lnTo>
                <a:lnTo>
                  <a:pt x="407" y="156"/>
                </a:lnTo>
                <a:lnTo>
                  <a:pt x="405" y="158"/>
                </a:lnTo>
                <a:lnTo>
                  <a:pt x="402" y="158"/>
                </a:lnTo>
                <a:close/>
                <a:moveTo>
                  <a:pt x="291" y="204"/>
                </a:moveTo>
                <a:lnTo>
                  <a:pt x="285" y="207"/>
                </a:lnTo>
                <a:lnTo>
                  <a:pt x="282" y="211"/>
                </a:lnTo>
                <a:lnTo>
                  <a:pt x="287" y="215"/>
                </a:lnTo>
                <a:lnTo>
                  <a:pt x="295" y="219"/>
                </a:lnTo>
                <a:lnTo>
                  <a:pt x="295" y="213"/>
                </a:lnTo>
                <a:lnTo>
                  <a:pt x="293" y="207"/>
                </a:lnTo>
                <a:lnTo>
                  <a:pt x="293" y="205"/>
                </a:lnTo>
                <a:lnTo>
                  <a:pt x="293" y="204"/>
                </a:lnTo>
                <a:lnTo>
                  <a:pt x="291" y="204"/>
                </a:lnTo>
                <a:close/>
                <a:moveTo>
                  <a:pt x="70" y="318"/>
                </a:moveTo>
                <a:lnTo>
                  <a:pt x="68" y="316"/>
                </a:lnTo>
                <a:lnTo>
                  <a:pt x="68" y="314"/>
                </a:lnTo>
                <a:lnTo>
                  <a:pt x="66" y="314"/>
                </a:lnTo>
                <a:lnTo>
                  <a:pt x="66" y="312"/>
                </a:lnTo>
                <a:lnTo>
                  <a:pt x="65" y="312"/>
                </a:lnTo>
                <a:lnTo>
                  <a:pt x="63" y="310"/>
                </a:lnTo>
                <a:lnTo>
                  <a:pt x="59" y="306"/>
                </a:lnTo>
                <a:lnTo>
                  <a:pt x="57" y="304"/>
                </a:lnTo>
                <a:lnTo>
                  <a:pt x="51" y="301"/>
                </a:lnTo>
                <a:lnTo>
                  <a:pt x="45" y="295"/>
                </a:lnTo>
                <a:lnTo>
                  <a:pt x="45" y="299"/>
                </a:lnTo>
                <a:lnTo>
                  <a:pt x="45" y="301"/>
                </a:lnTo>
                <a:lnTo>
                  <a:pt x="45" y="301"/>
                </a:lnTo>
                <a:lnTo>
                  <a:pt x="57" y="310"/>
                </a:lnTo>
                <a:lnTo>
                  <a:pt x="70" y="318"/>
                </a:lnTo>
                <a:close/>
                <a:moveTo>
                  <a:pt x="306" y="190"/>
                </a:moveTo>
                <a:lnTo>
                  <a:pt x="304" y="192"/>
                </a:lnTo>
                <a:lnTo>
                  <a:pt x="303" y="192"/>
                </a:lnTo>
                <a:lnTo>
                  <a:pt x="301" y="194"/>
                </a:lnTo>
                <a:lnTo>
                  <a:pt x="301" y="196"/>
                </a:lnTo>
                <a:lnTo>
                  <a:pt x="299" y="198"/>
                </a:lnTo>
                <a:lnTo>
                  <a:pt x="299" y="198"/>
                </a:lnTo>
                <a:lnTo>
                  <a:pt x="303" y="204"/>
                </a:lnTo>
                <a:lnTo>
                  <a:pt x="308" y="209"/>
                </a:lnTo>
                <a:lnTo>
                  <a:pt x="310" y="204"/>
                </a:lnTo>
                <a:lnTo>
                  <a:pt x="308" y="196"/>
                </a:lnTo>
                <a:lnTo>
                  <a:pt x="308" y="194"/>
                </a:lnTo>
                <a:lnTo>
                  <a:pt x="308" y="192"/>
                </a:lnTo>
                <a:lnTo>
                  <a:pt x="308" y="190"/>
                </a:lnTo>
                <a:lnTo>
                  <a:pt x="306" y="190"/>
                </a:lnTo>
                <a:close/>
                <a:moveTo>
                  <a:pt x="318" y="183"/>
                </a:moveTo>
                <a:lnTo>
                  <a:pt x="314" y="185"/>
                </a:lnTo>
                <a:lnTo>
                  <a:pt x="312" y="186"/>
                </a:lnTo>
                <a:lnTo>
                  <a:pt x="316" y="192"/>
                </a:lnTo>
                <a:lnTo>
                  <a:pt x="318" y="198"/>
                </a:lnTo>
                <a:lnTo>
                  <a:pt x="322" y="204"/>
                </a:lnTo>
                <a:lnTo>
                  <a:pt x="324" y="202"/>
                </a:lnTo>
                <a:lnTo>
                  <a:pt x="324" y="202"/>
                </a:lnTo>
                <a:lnTo>
                  <a:pt x="324" y="190"/>
                </a:lnTo>
                <a:lnTo>
                  <a:pt x="322" y="181"/>
                </a:lnTo>
                <a:lnTo>
                  <a:pt x="318" y="183"/>
                </a:lnTo>
                <a:close/>
                <a:moveTo>
                  <a:pt x="84" y="409"/>
                </a:moveTo>
                <a:lnTo>
                  <a:pt x="82" y="409"/>
                </a:lnTo>
                <a:lnTo>
                  <a:pt x="80" y="411"/>
                </a:lnTo>
                <a:lnTo>
                  <a:pt x="82" y="413"/>
                </a:lnTo>
                <a:lnTo>
                  <a:pt x="84" y="417"/>
                </a:lnTo>
                <a:lnTo>
                  <a:pt x="85" y="417"/>
                </a:lnTo>
                <a:lnTo>
                  <a:pt x="85" y="419"/>
                </a:lnTo>
                <a:lnTo>
                  <a:pt x="85" y="419"/>
                </a:lnTo>
                <a:lnTo>
                  <a:pt x="91" y="424"/>
                </a:lnTo>
                <a:lnTo>
                  <a:pt x="97" y="430"/>
                </a:lnTo>
                <a:lnTo>
                  <a:pt x="99" y="430"/>
                </a:lnTo>
                <a:lnTo>
                  <a:pt x="103" y="428"/>
                </a:lnTo>
                <a:lnTo>
                  <a:pt x="103" y="428"/>
                </a:lnTo>
                <a:lnTo>
                  <a:pt x="103" y="428"/>
                </a:lnTo>
                <a:lnTo>
                  <a:pt x="89" y="415"/>
                </a:lnTo>
                <a:lnTo>
                  <a:pt x="87" y="415"/>
                </a:lnTo>
                <a:lnTo>
                  <a:pt x="85" y="413"/>
                </a:lnTo>
                <a:lnTo>
                  <a:pt x="85" y="411"/>
                </a:lnTo>
                <a:lnTo>
                  <a:pt x="85" y="409"/>
                </a:lnTo>
                <a:lnTo>
                  <a:pt x="84" y="409"/>
                </a:lnTo>
                <a:close/>
                <a:moveTo>
                  <a:pt x="40" y="379"/>
                </a:moveTo>
                <a:lnTo>
                  <a:pt x="40" y="379"/>
                </a:lnTo>
                <a:lnTo>
                  <a:pt x="40" y="379"/>
                </a:lnTo>
                <a:lnTo>
                  <a:pt x="40" y="381"/>
                </a:lnTo>
                <a:lnTo>
                  <a:pt x="40" y="381"/>
                </a:lnTo>
                <a:lnTo>
                  <a:pt x="42" y="383"/>
                </a:lnTo>
                <a:lnTo>
                  <a:pt x="42" y="381"/>
                </a:lnTo>
                <a:lnTo>
                  <a:pt x="44" y="384"/>
                </a:lnTo>
                <a:lnTo>
                  <a:pt x="47" y="388"/>
                </a:lnTo>
                <a:lnTo>
                  <a:pt x="51" y="390"/>
                </a:lnTo>
                <a:lnTo>
                  <a:pt x="57" y="388"/>
                </a:lnTo>
                <a:lnTo>
                  <a:pt x="61" y="386"/>
                </a:lnTo>
                <a:lnTo>
                  <a:pt x="51" y="381"/>
                </a:lnTo>
                <a:lnTo>
                  <a:pt x="42" y="375"/>
                </a:lnTo>
                <a:lnTo>
                  <a:pt x="40" y="375"/>
                </a:lnTo>
                <a:lnTo>
                  <a:pt x="40" y="377"/>
                </a:lnTo>
                <a:lnTo>
                  <a:pt x="40" y="379"/>
                </a:lnTo>
                <a:close/>
                <a:moveTo>
                  <a:pt x="482" y="167"/>
                </a:moveTo>
                <a:lnTo>
                  <a:pt x="485" y="164"/>
                </a:lnTo>
                <a:lnTo>
                  <a:pt x="489" y="158"/>
                </a:lnTo>
                <a:lnTo>
                  <a:pt x="485" y="158"/>
                </a:lnTo>
                <a:lnTo>
                  <a:pt x="482" y="158"/>
                </a:lnTo>
                <a:lnTo>
                  <a:pt x="476" y="158"/>
                </a:lnTo>
                <a:lnTo>
                  <a:pt x="476" y="162"/>
                </a:lnTo>
                <a:lnTo>
                  <a:pt x="474" y="164"/>
                </a:lnTo>
                <a:lnTo>
                  <a:pt x="474" y="167"/>
                </a:lnTo>
                <a:lnTo>
                  <a:pt x="474" y="167"/>
                </a:lnTo>
                <a:lnTo>
                  <a:pt x="474" y="167"/>
                </a:lnTo>
                <a:lnTo>
                  <a:pt x="472" y="167"/>
                </a:lnTo>
                <a:lnTo>
                  <a:pt x="472" y="169"/>
                </a:lnTo>
                <a:lnTo>
                  <a:pt x="470" y="171"/>
                </a:lnTo>
                <a:lnTo>
                  <a:pt x="470" y="173"/>
                </a:lnTo>
                <a:lnTo>
                  <a:pt x="470" y="175"/>
                </a:lnTo>
                <a:lnTo>
                  <a:pt x="476" y="175"/>
                </a:lnTo>
                <a:lnTo>
                  <a:pt x="480" y="171"/>
                </a:lnTo>
                <a:lnTo>
                  <a:pt x="482" y="167"/>
                </a:lnTo>
                <a:close/>
                <a:moveTo>
                  <a:pt x="335" y="173"/>
                </a:moveTo>
                <a:lnTo>
                  <a:pt x="331" y="175"/>
                </a:lnTo>
                <a:lnTo>
                  <a:pt x="329" y="177"/>
                </a:lnTo>
                <a:lnTo>
                  <a:pt x="325" y="179"/>
                </a:lnTo>
                <a:lnTo>
                  <a:pt x="325" y="181"/>
                </a:lnTo>
                <a:lnTo>
                  <a:pt x="325" y="183"/>
                </a:lnTo>
                <a:lnTo>
                  <a:pt x="327" y="185"/>
                </a:lnTo>
                <a:lnTo>
                  <a:pt x="331" y="188"/>
                </a:lnTo>
                <a:lnTo>
                  <a:pt x="335" y="192"/>
                </a:lnTo>
                <a:lnTo>
                  <a:pt x="335" y="194"/>
                </a:lnTo>
                <a:lnTo>
                  <a:pt x="337" y="194"/>
                </a:lnTo>
                <a:lnTo>
                  <a:pt x="337" y="192"/>
                </a:lnTo>
                <a:lnTo>
                  <a:pt x="339" y="186"/>
                </a:lnTo>
                <a:lnTo>
                  <a:pt x="339" y="181"/>
                </a:lnTo>
                <a:lnTo>
                  <a:pt x="337" y="173"/>
                </a:lnTo>
                <a:lnTo>
                  <a:pt x="337" y="173"/>
                </a:lnTo>
                <a:lnTo>
                  <a:pt x="335" y="173"/>
                </a:lnTo>
                <a:close/>
                <a:moveTo>
                  <a:pt x="371" y="160"/>
                </a:moveTo>
                <a:lnTo>
                  <a:pt x="369" y="162"/>
                </a:lnTo>
                <a:lnTo>
                  <a:pt x="367" y="162"/>
                </a:lnTo>
                <a:lnTo>
                  <a:pt x="369" y="167"/>
                </a:lnTo>
                <a:lnTo>
                  <a:pt x="369" y="173"/>
                </a:lnTo>
                <a:lnTo>
                  <a:pt x="369" y="175"/>
                </a:lnTo>
                <a:lnTo>
                  <a:pt x="369" y="177"/>
                </a:lnTo>
                <a:lnTo>
                  <a:pt x="371" y="177"/>
                </a:lnTo>
                <a:lnTo>
                  <a:pt x="373" y="179"/>
                </a:lnTo>
                <a:lnTo>
                  <a:pt x="373" y="181"/>
                </a:lnTo>
                <a:lnTo>
                  <a:pt x="373" y="181"/>
                </a:lnTo>
                <a:lnTo>
                  <a:pt x="375" y="183"/>
                </a:lnTo>
                <a:lnTo>
                  <a:pt x="377" y="183"/>
                </a:lnTo>
                <a:lnTo>
                  <a:pt x="379" y="181"/>
                </a:lnTo>
                <a:lnTo>
                  <a:pt x="379" y="175"/>
                </a:lnTo>
                <a:lnTo>
                  <a:pt x="381" y="167"/>
                </a:lnTo>
                <a:lnTo>
                  <a:pt x="379" y="160"/>
                </a:lnTo>
                <a:lnTo>
                  <a:pt x="375" y="160"/>
                </a:lnTo>
                <a:lnTo>
                  <a:pt x="371" y="160"/>
                </a:lnTo>
                <a:close/>
                <a:moveTo>
                  <a:pt x="49" y="207"/>
                </a:moveTo>
                <a:lnTo>
                  <a:pt x="44" y="242"/>
                </a:lnTo>
                <a:lnTo>
                  <a:pt x="42" y="278"/>
                </a:lnTo>
                <a:lnTo>
                  <a:pt x="42" y="278"/>
                </a:lnTo>
                <a:lnTo>
                  <a:pt x="42" y="278"/>
                </a:lnTo>
                <a:lnTo>
                  <a:pt x="44" y="278"/>
                </a:lnTo>
                <a:lnTo>
                  <a:pt x="45" y="261"/>
                </a:lnTo>
                <a:lnTo>
                  <a:pt x="47" y="242"/>
                </a:lnTo>
                <a:lnTo>
                  <a:pt x="49" y="240"/>
                </a:lnTo>
                <a:lnTo>
                  <a:pt x="47" y="240"/>
                </a:lnTo>
                <a:lnTo>
                  <a:pt x="51" y="207"/>
                </a:lnTo>
                <a:lnTo>
                  <a:pt x="51" y="207"/>
                </a:lnTo>
                <a:lnTo>
                  <a:pt x="51" y="205"/>
                </a:lnTo>
                <a:lnTo>
                  <a:pt x="49" y="204"/>
                </a:lnTo>
                <a:lnTo>
                  <a:pt x="49" y="205"/>
                </a:lnTo>
                <a:lnTo>
                  <a:pt x="49" y="207"/>
                </a:lnTo>
                <a:close/>
                <a:moveTo>
                  <a:pt x="535" y="32"/>
                </a:moveTo>
                <a:lnTo>
                  <a:pt x="533" y="36"/>
                </a:lnTo>
                <a:lnTo>
                  <a:pt x="533" y="38"/>
                </a:lnTo>
                <a:lnTo>
                  <a:pt x="533" y="40"/>
                </a:lnTo>
                <a:lnTo>
                  <a:pt x="533" y="42"/>
                </a:lnTo>
                <a:lnTo>
                  <a:pt x="531" y="44"/>
                </a:lnTo>
                <a:lnTo>
                  <a:pt x="531" y="44"/>
                </a:lnTo>
                <a:lnTo>
                  <a:pt x="531" y="42"/>
                </a:lnTo>
                <a:lnTo>
                  <a:pt x="529" y="49"/>
                </a:lnTo>
                <a:lnTo>
                  <a:pt x="529" y="55"/>
                </a:lnTo>
                <a:lnTo>
                  <a:pt x="529" y="59"/>
                </a:lnTo>
                <a:lnTo>
                  <a:pt x="527" y="61"/>
                </a:lnTo>
                <a:lnTo>
                  <a:pt x="527" y="63"/>
                </a:lnTo>
                <a:lnTo>
                  <a:pt x="527" y="65"/>
                </a:lnTo>
                <a:lnTo>
                  <a:pt x="527" y="66"/>
                </a:lnTo>
                <a:lnTo>
                  <a:pt x="525" y="76"/>
                </a:lnTo>
                <a:lnTo>
                  <a:pt x="523" y="84"/>
                </a:lnTo>
                <a:lnTo>
                  <a:pt x="522" y="93"/>
                </a:lnTo>
                <a:lnTo>
                  <a:pt x="522" y="95"/>
                </a:lnTo>
                <a:lnTo>
                  <a:pt x="522" y="95"/>
                </a:lnTo>
                <a:lnTo>
                  <a:pt x="522" y="97"/>
                </a:lnTo>
                <a:lnTo>
                  <a:pt x="522" y="97"/>
                </a:lnTo>
                <a:lnTo>
                  <a:pt x="531" y="66"/>
                </a:lnTo>
                <a:lnTo>
                  <a:pt x="539" y="34"/>
                </a:lnTo>
                <a:lnTo>
                  <a:pt x="537" y="34"/>
                </a:lnTo>
                <a:lnTo>
                  <a:pt x="537" y="32"/>
                </a:lnTo>
                <a:lnTo>
                  <a:pt x="535" y="32"/>
                </a:lnTo>
                <a:close/>
                <a:moveTo>
                  <a:pt x="150" y="386"/>
                </a:moveTo>
                <a:lnTo>
                  <a:pt x="148" y="388"/>
                </a:lnTo>
                <a:lnTo>
                  <a:pt x="146" y="388"/>
                </a:lnTo>
                <a:lnTo>
                  <a:pt x="125" y="396"/>
                </a:lnTo>
                <a:lnTo>
                  <a:pt x="133" y="405"/>
                </a:lnTo>
                <a:lnTo>
                  <a:pt x="139" y="415"/>
                </a:lnTo>
                <a:lnTo>
                  <a:pt x="143" y="413"/>
                </a:lnTo>
                <a:lnTo>
                  <a:pt x="139" y="400"/>
                </a:lnTo>
                <a:lnTo>
                  <a:pt x="139" y="398"/>
                </a:lnTo>
                <a:lnTo>
                  <a:pt x="141" y="396"/>
                </a:lnTo>
                <a:lnTo>
                  <a:pt x="143" y="396"/>
                </a:lnTo>
                <a:lnTo>
                  <a:pt x="143" y="398"/>
                </a:lnTo>
                <a:lnTo>
                  <a:pt x="145" y="400"/>
                </a:lnTo>
                <a:lnTo>
                  <a:pt x="145" y="403"/>
                </a:lnTo>
                <a:lnTo>
                  <a:pt x="146" y="407"/>
                </a:lnTo>
                <a:lnTo>
                  <a:pt x="148" y="411"/>
                </a:lnTo>
                <a:lnTo>
                  <a:pt x="150" y="411"/>
                </a:lnTo>
                <a:lnTo>
                  <a:pt x="150" y="409"/>
                </a:lnTo>
                <a:lnTo>
                  <a:pt x="152" y="409"/>
                </a:lnTo>
                <a:lnTo>
                  <a:pt x="152" y="407"/>
                </a:lnTo>
                <a:lnTo>
                  <a:pt x="150" y="405"/>
                </a:lnTo>
                <a:lnTo>
                  <a:pt x="150" y="405"/>
                </a:lnTo>
                <a:lnTo>
                  <a:pt x="150" y="400"/>
                </a:lnTo>
                <a:lnTo>
                  <a:pt x="150" y="392"/>
                </a:lnTo>
                <a:lnTo>
                  <a:pt x="150" y="386"/>
                </a:lnTo>
                <a:close/>
                <a:moveTo>
                  <a:pt x="263" y="230"/>
                </a:moveTo>
                <a:lnTo>
                  <a:pt x="263" y="230"/>
                </a:lnTo>
                <a:lnTo>
                  <a:pt x="263" y="230"/>
                </a:lnTo>
                <a:lnTo>
                  <a:pt x="263" y="234"/>
                </a:lnTo>
                <a:lnTo>
                  <a:pt x="264" y="238"/>
                </a:lnTo>
                <a:lnTo>
                  <a:pt x="264" y="240"/>
                </a:lnTo>
                <a:lnTo>
                  <a:pt x="266" y="244"/>
                </a:lnTo>
                <a:lnTo>
                  <a:pt x="264" y="245"/>
                </a:lnTo>
                <a:lnTo>
                  <a:pt x="263" y="247"/>
                </a:lnTo>
                <a:lnTo>
                  <a:pt x="261" y="247"/>
                </a:lnTo>
                <a:lnTo>
                  <a:pt x="259" y="245"/>
                </a:lnTo>
                <a:lnTo>
                  <a:pt x="257" y="244"/>
                </a:lnTo>
                <a:lnTo>
                  <a:pt x="255" y="244"/>
                </a:lnTo>
                <a:lnTo>
                  <a:pt x="257" y="249"/>
                </a:lnTo>
                <a:lnTo>
                  <a:pt x="257" y="257"/>
                </a:lnTo>
                <a:lnTo>
                  <a:pt x="255" y="263"/>
                </a:lnTo>
                <a:lnTo>
                  <a:pt x="253" y="268"/>
                </a:lnTo>
                <a:lnTo>
                  <a:pt x="266" y="253"/>
                </a:lnTo>
                <a:lnTo>
                  <a:pt x="278" y="240"/>
                </a:lnTo>
                <a:lnTo>
                  <a:pt x="276" y="236"/>
                </a:lnTo>
                <a:lnTo>
                  <a:pt x="272" y="234"/>
                </a:lnTo>
                <a:lnTo>
                  <a:pt x="270" y="232"/>
                </a:lnTo>
                <a:lnTo>
                  <a:pt x="266" y="230"/>
                </a:lnTo>
                <a:lnTo>
                  <a:pt x="266" y="228"/>
                </a:lnTo>
                <a:lnTo>
                  <a:pt x="264" y="228"/>
                </a:lnTo>
                <a:lnTo>
                  <a:pt x="263" y="230"/>
                </a:lnTo>
                <a:close/>
                <a:moveTo>
                  <a:pt x="42" y="354"/>
                </a:moveTo>
                <a:lnTo>
                  <a:pt x="42" y="358"/>
                </a:lnTo>
                <a:lnTo>
                  <a:pt x="42" y="360"/>
                </a:lnTo>
                <a:lnTo>
                  <a:pt x="44" y="362"/>
                </a:lnTo>
                <a:lnTo>
                  <a:pt x="51" y="369"/>
                </a:lnTo>
                <a:lnTo>
                  <a:pt x="61" y="377"/>
                </a:lnTo>
                <a:lnTo>
                  <a:pt x="70" y="384"/>
                </a:lnTo>
                <a:lnTo>
                  <a:pt x="85" y="381"/>
                </a:lnTo>
                <a:lnTo>
                  <a:pt x="55" y="362"/>
                </a:lnTo>
                <a:lnTo>
                  <a:pt x="49" y="358"/>
                </a:lnTo>
                <a:lnTo>
                  <a:pt x="42" y="354"/>
                </a:lnTo>
                <a:close/>
                <a:moveTo>
                  <a:pt x="42" y="339"/>
                </a:moveTo>
                <a:lnTo>
                  <a:pt x="42" y="339"/>
                </a:lnTo>
                <a:lnTo>
                  <a:pt x="42" y="341"/>
                </a:lnTo>
                <a:lnTo>
                  <a:pt x="93" y="377"/>
                </a:lnTo>
                <a:lnTo>
                  <a:pt x="110" y="375"/>
                </a:lnTo>
                <a:lnTo>
                  <a:pt x="42" y="337"/>
                </a:lnTo>
                <a:lnTo>
                  <a:pt x="42" y="337"/>
                </a:lnTo>
                <a:lnTo>
                  <a:pt x="42" y="337"/>
                </a:lnTo>
                <a:lnTo>
                  <a:pt x="42" y="339"/>
                </a:lnTo>
                <a:close/>
                <a:moveTo>
                  <a:pt x="55" y="316"/>
                </a:moveTo>
                <a:lnTo>
                  <a:pt x="61" y="322"/>
                </a:lnTo>
                <a:lnTo>
                  <a:pt x="66" y="327"/>
                </a:lnTo>
                <a:lnTo>
                  <a:pt x="122" y="371"/>
                </a:lnTo>
                <a:lnTo>
                  <a:pt x="127" y="369"/>
                </a:lnTo>
                <a:lnTo>
                  <a:pt x="135" y="369"/>
                </a:lnTo>
                <a:lnTo>
                  <a:pt x="143" y="369"/>
                </a:lnTo>
                <a:lnTo>
                  <a:pt x="103" y="344"/>
                </a:lnTo>
                <a:lnTo>
                  <a:pt x="55" y="316"/>
                </a:lnTo>
                <a:close/>
                <a:moveTo>
                  <a:pt x="44" y="331"/>
                </a:moveTo>
                <a:lnTo>
                  <a:pt x="45" y="331"/>
                </a:lnTo>
                <a:lnTo>
                  <a:pt x="45" y="333"/>
                </a:lnTo>
                <a:lnTo>
                  <a:pt x="47" y="333"/>
                </a:lnTo>
                <a:lnTo>
                  <a:pt x="82" y="352"/>
                </a:lnTo>
                <a:lnTo>
                  <a:pt x="116" y="371"/>
                </a:lnTo>
                <a:lnTo>
                  <a:pt x="118" y="371"/>
                </a:lnTo>
                <a:lnTo>
                  <a:pt x="118" y="371"/>
                </a:lnTo>
                <a:lnTo>
                  <a:pt x="120" y="369"/>
                </a:lnTo>
                <a:lnTo>
                  <a:pt x="118" y="369"/>
                </a:lnTo>
                <a:lnTo>
                  <a:pt x="114" y="365"/>
                </a:lnTo>
                <a:lnTo>
                  <a:pt x="112" y="363"/>
                </a:lnTo>
                <a:lnTo>
                  <a:pt x="110" y="363"/>
                </a:lnTo>
                <a:lnTo>
                  <a:pt x="108" y="363"/>
                </a:lnTo>
                <a:lnTo>
                  <a:pt x="108" y="363"/>
                </a:lnTo>
                <a:lnTo>
                  <a:pt x="108" y="363"/>
                </a:lnTo>
                <a:lnTo>
                  <a:pt x="105" y="362"/>
                </a:lnTo>
                <a:lnTo>
                  <a:pt x="101" y="360"/>
                </a:lnTo>
                <a:lnTo>
                  <a:pt x="99" y="358"/>
                </a:lnTo>
                <a:lnTo>
                  <a:pt x="95" y="354"/>
                </a:lnTo>
                <a:lnTo>
                  <a:pt x="93" y="354"/>
                </a:lnTo>
                <a:lnTo>
                  <a:pt x="93" y="352"/>
                </a:lnTo>
                <a:lnTo>
                  <a:pt x="93" y="350"/>
                </a:lnTo>
                <a:lnTo>
                  <a:pt x="91" y="350"/>
                </a:lnTo>
                <a:lnTo>
                  <a:pt x="89" y="352"/>
                </a:lnTo>
                <a:lnTo>
                  <a:pt x="89" y="350"/>
                </a:lnTo>
                <a:lnTo>
                  <a:pt x="89" y="350"/>
                </a:lnTo>
                <a:lnTo>
                  <a:pt x="87" y="350"/>
                </a:lnTo>
                <a:lnTo>
                  <a:pt x="44" y="312"/>
                </a:lnTo>
                <a:lnTo>
                  <a:pt x="44" y="320"/>
                </a:lnTo>
                <a:lnTo>
                  <a:pt x="42" y="325"/>
                </a:lnTo>
                <a:lnTo>
                  <a:pt x="42" y="329"/>
                </a:lnTo>
                <a:lnTo>
                  <a:pt x="44" y="331"/>
                </a:lnTo>
                <a:close/>
                <a:moveTo>
                  <a:pt x="179" y="398"/>
                </a:moveTo>
                <a:lnTo>
                  <a:pt x="179" y="398"/>
                </a:lnTo>
                <a:lnTo>
                  <a:pt x="181" y="400"/>
                </a:lnTo>
                <a:lnTo>
                  <a:pt x="179" y="394"/>
                </a:lnTo>
                <a:lnTo>
                  <a:pt x="179" y="392"/>
                </a:lnTo>
                <a:lnTo>
                  <a:pt x="181" y="386"/>
                </a:lnTo>
                <a:lnTo>
                  <a:pt x="183" y="384"/>
                </a:lnTo>
                <a:lnTo>
                  <a:pt x="186" y="383"/>
                </a:lnTo>
                <a:lnTo>
                  <a:pt x="190" y="383"/>
                </a:lnTo>
                <a:lnTo>
                  <a:pt x="196" y="383"/>
                </a:lnTo>
                <a:lnTo>
                  <a:pt x="202" y="384"/>
                </a:lnTo>
                <a:lnTo>
                  <a:pt x="205" y="386"/>
                </a:lnTo>
                <a:lnTo>
                  <a:pt x="209" y="388"/>
                </a:lnTo>
                <a:lnTo>
                  <a:pt x="213" y="386"/>
                </a:lnTo>
                <a:lnTo>
                  <a:pt x="217" y="384"/>
                </a:lnTo>
                <a:lnTo>
                  <a:pt x="219" y="375"/>
                </a:lnTo>
                <a:lnTo>
                  <a:pt x="223" y="365"/>
                </a:lnTo>
                <a:lnTo>
                  <a:pt x="188" y="375"/>
                </a:lnTo>
                <a:lnTo>
                  <a:pt x="154" y="386"/>
                </a:lnTo>
                <a:lnTo>
                  <a:pt x="160" y="392"/>
                </a:lnTo>
                <a:lnTo>
                  <a:pt x="162" y="392"/>
                </a:lnTo>
                <a:lnTo>
                  <a:pt x="162" y="390"/>
                </a:lnTo>
                <a:lnTo>
                  <a:pt x="162" y="390"/>
                </a:lnTo>
                <a:lnTo>
                  <a:pt x="160" y="388"/>
                </a:lnTo>
                <a:lnTo>
                  <a:pt x="162" y="386"/>
                </a:lnTo>
                <a:lnTo>
                  <a:pt x="162" y="384"/>
                </a:lnTo>
                <a:lnTo>
                  <a:pt x="164" y="386"/>
                </a:lnTo>
                <a:lnTo>
                  <a:pt x="171" y="392"/>
                </a:lnTo>
                <a:lnTo>
                  <a:pt x="179" y="398"/>
                </a:lnTo>
                <a:close/>
                <a:moveTo>
                  <a:pt x="249" y="245"/>
                </a:moveTo>
                <a:lnTo>
                  <a:pt x="230" y="270"/>
                </a:lnTo>
                <a:lnTo>
                  <a:pt x="211" y="295"/>
                </a:lnTo>
                <a:lnTo>
                  <a:pt x="207" y="301"/>
                </a:lnTo>
                <a:lnTo>
                  <a:pt x="205" y="306"/>
                </a:lnTo>
                <a:lnTo>
                  <a:pt x="211" y="312"/>
                </a:lnTo>
                <a:lnTo>
                  <a:pt x="215" y="318"/>
                </a:lnTo>
                <a:lnTo>
                  <a:pt x="230" y="299"/>
                </a:lnTo>
                <a:lnTo>
                  <a:pt x="232" y="282"/>
                </a:lnTo>
                <a:lnTo>
                  <a:pt x="234" y="264"/>
                </a:lnTo>
                <a:lnTo>
                  <a:pt x="240" y="264"/>
                </a:lnTo>
                <a:lnTo>
                  <a:pt x="245" y="264"/>
                </a:lnTo>
                <a:lnTo>
                  <a:pt x="247" y="266"/>
                </a:lnTo>
                <a:lnTo>
                  <a:pt x="249" y="261"/>
                </a:lnTo>
                <a:lnTo>
                  <a:pt x="251" y="257"/>
                </a:lnTo>
                <a:lnTo>
                  <a:pt x="251" y="249"/>
                </a:lnTo>
                <a:lnTo>
                  <a:pt x="251" y="249"/>
                </a:lnTo>
                <a:lnTo>
                  <a:pt x="251" y="247"/>
                </a:lnTo>
                <a:lnTo>
                  <a:pt x="249" y="245"/>
                </a:lnTo>
                <a:lnTo>
                  <a:pt x="249" y="245"/>
                </a:lnTo>
                <a:close/>
                <a:moveTo>
                  <a:pt x="65" y="297"/>
                </a:moveTo>
                <a:lnTo>
                  <a:pt x="65" y="295"/>
                </a:lnTo>
                <a:lnTo>
                  <a:pt x="63" y="293"/>
                </a:lnTo>
                <a:lnTo>
                  <a:pt x="61" y="293"/>
                </a:lnTo>
                <a:lnTo>
                  <a:pt x="59" y="291"/>
                </a:lnTo>
                <a:lnTo>
                  <a:pt x="57" y="289"/>
                </a:lnTo>
                <a:lnTo>
                  <a:pt x="55" y="289"/>
                </a:lnTo>
                <a:lnTo>
                  <a:pt x="51" y="289"/>
                </a:lnTo>
                <a:lnTo>
                  <a:pt x="51" y="287"/>
                </a:lnTo>
                <a:lnTo>
                  <a:pt x="49" y="285"/>
                </a:lnTo>
                <a:lnTo>
                  <a:pt x="47" y="285"/>
                </a:lnTo>
                <a:lnTo>
                  <a:pt x="47" y="287"/>
                </a:lnTo>
                <a:lnTo>
                  <a:pt x="47" y="289"/>
                </a:lnTo>
                <a:lnTo>
                  <a:pt x="45" y="289"/>
                </a:lnTo>
                <a:lnTo>
                  <a:pt x="47" y="289"/>
                </a:lnTo>
                <a:lnTo>
                  <a:pt x="47" y="291"/>
                </a:lnTo>
                <a:lnTo>
                  <a:pt x="80" y="320"/>
                </a:lnTo>
                <a:lnTo>
                  <a:pt x="116" y="344"/>
                </a:lnTo>
                <a:lnTo>
                  <a:pt x="116" y="346"/>
                </a:lnTo>
                <a:lnTo>
                  <a:pt x="118" y="346"/>
                </a:lnTo>
                <a:lnTo>
                  <a:pt x="118" y="348"/>
                </a:lnTo>
                <a:lnTo>
                  <a:pt x="120" y="348"/>
                </a:lnTo>
                <a:lnTo>
                  <a:pt x="122" y="348"/>
                </a:lnTo>
                <a:lnTo>
                  <a:pt x="124" y="350"/>
                </a:lnTo>
                <a:lnTo>
                  <a:pt x="124" y="350"/>
                </a:lnTo>
                <a:lnTo>
                  <a:pt x="125" y="352"/>
                </a:lnTo>
                <a:lnTo>
                  <a:pt x="125" y="352"/>
                </a:lnTo>
                <a:lnTo>
                  <a:pt x="127" y="354"/>
                </a:lnTo>
                <a:lnTo>
                  <a:pt x="129" y="354"/>
                </a:lnTo>
                <a:lnTo>
                  <a:pt x="129" y="354"/>
                </a:lnTo>
                <a:lnTo>
                  <a:pt x="131" y="356"/>
                </a:lnTo>
                <a:lnTo>
                  <a:pt x="133" y="356"/>
                </a:lnTo>
                <a:lnTo>
                  <a:pt x="135" y="356"/>
                </a:lnTo>
                <a:lnTo>
                  <a:pt x="135" y="356"/>
                </a:lnTo>
                <a:lnTo>
                  <a:pt x="135" y="358"/>
                </a:lnTo>
                <a:lnTo>
                  <a:pt x="135" y="358"/>
                </a:lnTo>
                <a:lnTo>
                  <a:pt x="137" y="358"/>
                </a:lnTo>
                <a:lnTo>
                  <a:pt x="139" y="358"/>
                </a:lnTo>
                <a:lnTo>
                  <a:pt x="139" y="360"/>
                </a:lnTo>
                <a:lnTo>
                  <a:pt x="139" y="360"/>
                </a:lnTo>
                <a:lnTo>
                  <a:pt x="139" y="360"/>
                </a:lnTo>
                <a:lnTo>
                  <a:pt x="141" y="362"/>
                </a:lnTo>
                <a:lnTo>
                  <a:pt x="141" y="362"/>
                </a:lnTo>
                <a:lnTo>
                  <a:pt x="145" y="363"/>
                </a:lnTo>
                <a:lnTo>
                  <a:pt x="150" y="365"/>
                </a:lnTo>
                <a:lnTo>
                  <a:pt x="154" y="363"/>
                </a:lnTo>
                <a:lnTo>
                  <a:pt x="160" y="362"/>
                </a:lnTo>
                <a:lnTo>
                  <a:pt x="110" y="331"/>
                </a:lnTo>
                <a:lnTo>
                  <a:pt x="65" y="299"/>
                </a:lnTo>
                <a:lnTo>
                  <a:pt x="63" y="297"/>
                </a:lnTo>
                <a:lnTo>
                  <a:pt x="65" y="297"/>
                </a:lnTo>
                <a:close/>
                <a:moveTo>
                  <a:pt x="105" y="320"/>
                </a:moveTo>
                <a:lnTo>
                  <a:pt x="105" y="320"/>
                </a:lnTo>
                <a:lnTo>
                  <a:pt x="103" y="318"/>
                </a:lnTo>
                <a:lnTo>
                  <a:pt x="103" y="318"/>
                </a:lnTo>
                <a:lnTo>
                  <a:pt x="103" y="316"/>
                </a:lnTo>
                <a:lnTo>
                  <a:pt x="103" y="316"/>
                </a:lnTo>
                <a:lnTo>
                  <a:pt x="103" y="316"/>
                </a:lnTo>
                <a:lnTo>
                  <a:pt x="101" y="316"/>
                </a:lnTo>
                <a:lnTo>
                  <a:pt x="99" y="314"/>
                </a:lnTo>
                <a:lnTo>
                  <a:pt x="99" y="312"/>
                </a:lnTo>
                <a:lnTo>
                  <a:pt x="97" y="312"/>
                </a:lnTo>
                <a:lnTo>
                  <a:pt x="97" y="312"/>
                </a:lnTo>
                <a:lnTo>
                  <a:pt x="95" y="312"/>
                </a:lnTo>
                <a:lnTo>
                  <a:pt x="93" y="310"/>
                </a:lnTo>
                <a:lnTo>
                  <a:pt x="93" y="308"/>
                </a:lnTo>
                <a:lnTo>
                  <a:pt x="91" y="306"/>
                </a:lnTo>
                <a:lnTo>
                  <a:pt x="91" y="304"/>
                </a:lnTo>
                <a:lnTo>
                  <a:pt x="89" y="304"/>
                </a:lnTo>
                <a:lnTo>
                  <a:pt x="85" y="301"/>
                </a:lnTo>
                <a:lnTo>
                  <a:pt x="82" y="297"/>
                </a:lnTo>
                <a:lnTo>
                  <a:pt x="78" y="293"/>
                </a:lnTo>
                <a:lnTo>
                  <a:pt x="76" y="293"/>
                </a:lnTo>
                <a:lnTo>
                  <a:pt x="76" y="289"/>
                </a:lnTo>
                <a:lnTo>
                  <a:pt x="74" y="289"/>
                </a:lnTo>
                <a:lnTo>
                  <a:pt x="74" y="289"/>
                </a:lnTo>
                <a:lnTo>
                  <a:pt x="72" y="287"/>
                </a:lnTo>
                <a:lnTo>
                  <a:pt x="68" y="284"/>
                </a:lnTo>
                <a:lnTo>
                  <a:pt x="65" y="278"/>
                </a:lnTo>
                <a:lnTo>
                  <a:pt x="61" y="272"/>
                </a:lnTo>
                <a:lnTo>
                  <a:pt x="61" y="272"/>
                </a:lnTo>
                <a:lnTo>
                  <a:pt x="59" y="270"/>
                </a:lnTo>
                <a:lnTo>
                  <a:pt x="59" y="270"/>
                </a:lnTo>
                <a:lnTo>
                  <a:pt x="55" y="266"/>
                </a:lnTo>
                <a:lnTo>
                  <a:pt x="51" y="261"/>
                </a:lnTo>
                <a:lnTo>
                  <a:pt x="51" y="259"/>
                </a:lnTo>
                <a:lnTo>
                  <a:pt x="53" y="259"/>
                </a:lnTo>
                <a:lnTo>
                  <a:pt x="55" y="259"/>
                </a:lnTo>
                <a:lnTo>
                  <a:pt x="116" y="301"/>
                </a:lnTo>
                <a:lnTo>
                  <a:pt x="118" y="301"/>
                </a:lnTo>
                <a:lnTo>
                  <a:pt x="116" y="301"/>
                </a:lnTo>
                <a:lnTo>
                  <a:pt x="116" y="299"/>
                </a:lnTo>
                <a:lnTo>
                  <a:pt x="116" y="299"/>
                </a:lnTo>
                <a:lnTo>
                  <a:pt x="99" y="284"/>
                </a:lnTo>
                <a:lnTo>
                  <a:pt x="87" y="264"/>
                </a:lnTo>
                <a:lnTo>
                  <a:pt x="87" y="264"/>
                </a:lnTo>
                <a:lnTo>
                  <a:pt x="89" y="263"/>
                </a:lnTo>
                <a:lnTo>
                  <a:pt x="91" y="263"/>
                </a:lnTo>
                <a:lnTo>
                  <a:pt x="95" y="264"/>
                </a:lnTo>
                <a:lnTo>
                  <a:pt x="116" y="272"/>
                </a:lnTo>
                <a:lnTo>
                  <a:pt x="137" y="282"/>
                </a:lnTo>
                <a:lnTo>
                  <a:pt x="158" y="293"/>
                </a:lnTo>
                <a:lnTo>
                  <a:pt x="154" y="289"/>
                </a:lnTo>
                <a:lnTo>
                  <a:pt x="154" y="287"/>
                </a:lnTo>
                <a:lnTo>
                  <a:pt x="152" y="285"/>
                </a:lnTo>
                <a:lnTo>
                  <a:pt x="150" y="285"/>
                </a:lnTo>
                <a:lnTo>
                  <a:pt x="146" y="284"/>
                </a:lnTo>
                <a:lnTo>
                  <a:pt x="146" y="282"/>
                </a:lnTo>
                <a:lnTo>
                  <a:pt x="146" y="282"/>
                </a:lnTo>
                <a:lnTo>
                  <a:pt x="148" y="284"/>
                </a:lnTo>
                <a:lnTo>
                  <a:pt x="150" y="284"/>
                </a:lnTo>
                <a:lnTo>
                  <a:pt x="146" y="280"/>
                </a:lnTo>
                <a:lnTo>
                  <a:pt x="146" y="280"/>
                </a:lnTo>
                <a:lnTo>
                  <a:pt x="146" y="282"/>
                </a:lnTo>
                <a:lnTo>
                  <a:pt x="145" y="282"/>
                </a:lnTo>
                <a:lnTo>
                  <a:pt x="145" y="282"/>
                </a:lnTo>
                <a:lnTo>
                  <a:pt x="143" y="280"/>
                </a:lnTo>
                <a:lnTo>
                  <a:pt x="139" y="276"/>
                </a:lnTo>
                <a:lnTo>
                  <a:pt x="139" y="274"/>
                </a:lnTo>
                <a:lnTo>
                  <a:pt x="137" y="274"/>
                </a:lnTo>
                <a:lnTo>
                  <a:pt x="137" y="274"/>
                </a:lnTo>
                <a:lnTo>
                  <a:pt x="137" y="274"/>
                </a:lnTo>
                <a:lnTo>
                  <a:pt x="137" y="272"/>
                </a:lnTo>
                <a:lnTo>
                  <a:pt x="135" y="272"/>
                </a:lnTo>
                <a:lnTo>
                  <a:pt x="131" y="268"/>
                </a:lnTo>
                <a:lnTo>
                  <a:pt x="127" y="263"/>
                </a:lnTo>
                <a:lnTo>
                  <a:pt x="127" y="261"/>
                </a:lnTo>
                <a:lnTo>
                  <a:pt x="129" y="261"/>
                </a:lnTo>
                <a:lnTo>
                  <a:pt x="131" y="261"/>
                </a:lnTo>
                <a:lnTo>
                  <a:pt x="137" y="261"/>
                </a:lnTo>
                <a:lnTo>
                  <a:pt x="143" y="263"/>
                </a:lnTo>
                <a:lnTo>
                  <a:pt x="145" y="263"/>
                </a:lnTo>
                <a:lnTo>
                  <a:pt x="145" y="263"/>
                </a:lnTo>
                <a:lnTo>
                  <a:pt x="146" y="263"/>
                </a:lnTo>
                <a:lnTo>
                  <a:pt x="146" y="263"/>
                </a:lnTo>
                <a:lnTo>
                  <a:pt x="146" y="263"/>
                </a:lnTo>
                <a:lnTo>
                  <a:pt x="145" y="261"/>
                </a:lnTo>
                <a:lnTo>
                  <a:pt x="145" y="259"/>
                </a:lnTo>
                <a:lnTo>
                  <a:pt x="146" y="259"/>
                </a:lnTo>
                <a:lnTo>
                  <a:pt x="150" y="257"/>
                </a:lnTo>
                <a:lnTo>
                  <a:pt x="152" y="255"/>
                </a:lnTo>
                <a:lnTo>
                  <a:pt x="154" y="251"/>
                </a:lnTo>
                <a:lnTo>
                  <a:pt x="158" y="249"/>
                </a:lnTo>
                <a:lnTo>
                  <a:pt x="160" y="244"/>
                </a:lnTo>
                <a:lnTo>
                  <a:pt x="162" y="238"/>
                </a:lnTo>
                <a:lnTo>
                  <a:pt x="164" y="232"/>
                </a:lnTo>
                <a:lnTo>
                  <a:pt x="165" y="226"/>
                </a:lnTo>
                <a:lnTo>
                  <a:pt x="165" y="219"/>
                </a:lnTo>
                <a:lnTo>
                  <a:pt x="169" y="213"/>
                </a:lnTo>
                <a:lnTo>
                  <a:pt x="169" y="211"/>
                </a:lnTo>
                <a:lnTo>
                  <a:pt x="169" y="209"/>
                </a:lnTo>
                <a:lnTo>
                  <a:pt x="171" y="207"/>
                </a:lnTo>
                <a:lnTo>
                  <a:pt x="171" y="207"/>
                </a:lnTo>
                <a:lnTo>
                  <a:pt x="171" y="207"/>
                </a:lnTo>
                <a:lnTo>
                  <a:pt x="171" y="205"/>
                </a:lnTo>
                <a:lnTo>
                  <a:pt x="171" y="204"/>
                </a:lnTo>
                <a:lnTo>
                  <a:pt x="173" y="200"/>
                </a:lnTo>
                <a:lnTo>
                  <a:pt x="173" y="198"/>
                </a:lnTo>
                <a:lnTo>
                  <a:pt x="175" y="198"/>
                </a:lnTo>
                <a:lnTo>
                  <a:pt x="177" y="196"/>
                </a:lnTo>
                <a:lnTo>
                  <a:pt x="175" y="205"/>
                </a:lnTo>
                <a:lnTo>
                  <a:pt x="171" y="215"/>
                </a:lnTo>
                <a:lnTo>
                  <a:pt x="169" y="223"/>
                </a:lnTo>
                <a:lnTo>
                  <a:pt x="165" y="238"/>
                </a:lnTo>
                <a:lnTo>
                  <a:pt x="160" y="251"/>
                </a:lnTo>
                <a:lnTo>
                  <a:pt x="152" y="263"/>
                </a:lnTo>
                <a:lnTo>
                  <a:pt x="152" y="264"/>
                </a:lnTo>
                <a:lnTo>
                  <a:pt x="152" y="266"/>
                </a:lnTo>
                <a:lnTo>
                  <a:pt x="150" y="266"/>
                </a:lnTo>
                <a:lnTo>
                  <a:pt x="145" y="266"/>
                </a:lnTo>
                <a:lnTo>
                  <a:pt x="139" y="264"/>
                </a:lnTo>
                <a:lnTo>
                  <a:pt x="133" y="264"/>
                </a:lnTo>
                <a:lnTo>
                  <a:pt x="146" y="278"/>
                </a:lnTo>
                <a:lnTo>
                  <a:pt x="160" y="291"/>
                </a:lnTo>
                <a:lnTo>
                  <a:pt x="162" y="293"/>
                </a:lnTo>
                <a:lnTo>
                  <a:pt x="162" y="293"/>
                </a:lnTo>
                <a:lnTo>
                  <a:pt x="162" y="295"/>
                </a:lnTo>
                <a:lnTo>
                  <a:pt x="160" y="297"/>
                </a:lnTo>
                <a:lnTo>
                  <a:pt x="158" y="297"/>
                </a:lnTo>
                <a:lnTo>
                  <a:pt x="141" y="291"/>
                </a:lnTo>
                <a:lnTo>
                  <a:pt x="125" y="282"/>
                </a:lnTo>
                <a:lnTo>
                  <a:pt x="125" y="280"/>
                </a:lnTo>
                <a:lnTo>
                  <a:pt x="125" y="280"/>
                </a:lnTo>
                <a:lnTo>
                  <a:pt x="124" y="280"/>
                </a:lnTo>
                <a:lnTo>
                  <a:pt x="122" y="278"/>
                </a:lnTo>
                <a:lnTo>
                  <a:pt x="118" y="276"/>
                </a:lnTo>
                <a:lnTo>
                  <a:pt x="116" y="274"/>
                </a:lnTo>
                <a:lnTo>
                  <a:pt x="112" y="272"/>
                </a:lnTo>
                <a:lnTo>
                  <a:pt x="106" y="270"/>
                </a:lnTo>
                <a:lnTo>
                  <a:pt x="103" y="270"/>
                </a:lnTo>
                <a:lnTo>
                  <a:pt x="97" y="268"/>
                </a:lnTo>
                <a:lnTo>
                  <a:pt x="93" y="268"/>
                </a:lnTo>
                <a:lnTo>
                  <a:pt x="114" y="291"/>
                </a:lnTo>
                <a:lnTo>
                  <a:pt x="137" y="310"/>
                </a:lnTo>
                <a:lnTo>
                  <a:pt x="162" y="327"/>
                </a:lnTo>
                <a:lnTo>
                  <a:pt x="165" y="329"/>
                </a:lnTo>
                <a:lnTo>
                  <a:pt x="167" y="333"/>
                </a:lnTo>
                <a:lnTo>
                  <a:pt x="169" y="335"/>
                </a:lnTo>
                <a:lnTo>
                  <a:pt x="167" y="337"/>
                </a:lnTo>
                <a:lnTo>
                  <a:pt x="164" y="337"/>
                </a:lnTo>
                <a:lnTo>
                  <a:pt x="162" y="335"/>
                </a:lnTo>
                <a:lnTo>
                  <a:pt x="118" y="308"/>
                </a:lnTo>
                <a:lnTo>
                  <a:pt x="76" y="278"/>
                </a:lnTo>
                <a:lnTo>
                  <a:pt x="78" y="278"/>
                </a:lnTo>
                <a:lnTo>
                  <a:pt x="78" y="278"/>
                </a:lnTo>
                <a:lnTo>
                  <a:pt x="80" y="278"/>
                </a:lnTo>
                <a:lnTo>
                  <a:pt x="78" y="276"/>
                </a:lnTo>
                <a:lnTo>
                  <a:pt x="76" y="274"/>
                </a:lnTo>
                <a:lnTo>
                  <a:pt x="74" y="272"/>
                </a:lnTo>
                <a:lnTo>
                  <a:pt x="74" y="274"/>
                </a:lnTo>
                <a:lnTo>
                  <a:pt x="72" y="274"/>
                </a:lnTo>
                <a:lnTo>
                  <a:pt x="68" y="270"/>
                </a:lnTo>
                <a:lnTo>
                  <a:pt x="65" y="266"/>
                </a:lnTo>
                <a:lnTo>
                  <a:pt x="59" y="264"/>
                </a:lnTo>
                <a:lnTo>
                  <a:pt x="61" y="266"/>
                </a:lnTo>
                <a:lnTo>
                  <a:pt x="61" y="266"/>
                </a:lnTo>
                <a:lnTo>
                  <a:pt x="95" y="304"/>
                </a:lnTo>
                <a:lnTo>
                  <a:pt x="135" y="339"/>
                </a:lnTo>
                <a:lnTo>
                  <a:pt x="135" y="337"/>
                </a:lnTo>
                <a:lnTo>
                  <a:pt x="135" y="339"/>
                </a:lnTo>
                <a:lnTo>
                  <a:pt x="137" y="339"/>
                </a:lnTo>
                <a:lnTo>
                  <a:pt x="135" y="339"/>
                </a:lnTo>
                <a:lnTo>
                  <a:pt x="137" y="339"/>
                </a:lnTo>
                <a:lnTo>
                  <a:pt x="137" y="341"/>
                </a:lnTo>
                <a:lnTo>
                  <a:pt x="139" y="343"/>
                </a:lnTo>
                <a:lnTo>
                  <a:pt x="167" y="360"/>
                </a:lnTo>
                <a:lnTo>
                  <a:pt x="192" y="352"/>
                </a:lnTo>
                <a:lnTo>
                  <a:pt x="221" y="346"/>
                </a:lnTo>
                <a:lnTo>
                  <a:pt x="223" y="346"/>
                </a:lnTo>
                <a:lnTo>
                  <a:pt x="223" y="346"/>
                </a:lnTo>
                <a:lnTo>
                  <a:pt x="224" y="346"/>
                </a:lnTo>
                <a:lnTo>
                  <a:pt x="224" y="344"/>
                </a:lnTo>
                <a:lnTo>
                  <a:pt x="207" y="327"/>
                </a:lnTo>
                <a:lnTo>
                  <a:pt x="192" y="310"/>
                </a:lnTo>
                <a:lnTo>
                  <a:pt x="190" y="306"/>
                </a:lnTo>
                <a:lnTo>
                  <a:pt x="190" y="304"/>
                </a:lnTo>
                <a:lnTo>
                  <a:pt x="192" y="295"/>
                </a:lnTo>
                <a:lnTo>
                  <a:pt x="196" y="287"/>
                </a:lnTo>
                <a:lnTo>
                  <a:pt x="200" y="282"/>
                </a:lnTo>
                <a:lnTo>
                  <a:pt x="213" y="261"/>
                </a:lnTo>
                <a:lnTo>
                  <a:pt x="228" y="242"/>
                </a:lnTo>
                <a:lnTo>
                  <a:pt x="253" y="215"/>
                </a:lnTo>
                <a:lnTo>
                  <a:pt x="282" y="192"/>
                </a:lnTo>
                <a:lnTo>
                  <a:pt x="301" y="177"/>
                </a:lnTo>
                <a:lnTo>
                  <a:pt x="322" y="164"/>
                </a:lnTo>
                <a:lnTo>
                  <a:pt x="343" y="148"/>
                </a:lnTo>
                <a:lnTo>
                  <a:pt x="365" y="139"/>
                </a:lnTo>
                <a:lnTo>
                  <a:pt x="394" y="133"/>
                </a:lnTo>
                <a:lnTo>
                  <a:pt x="426" y="133"/>
                </a:lnTo>
                <a:lnTo>
                  <a:pt x="430" y="133"/>
                </a:lnTo>
                <a:lnTo>
                  <a:pt x="434" y="133"/>
                </a:lnTo>
                <a:lnTo>
                  <a:pt x="438" y="133"/>
                </a:lnTo>
                <a:lnTo>
                  <a:pt x="442" y="133"/>
                </a:lnTo>
                <a:lnTo>
                  <a:pt x="443" y="133"/>
                </a:lnTo>
                <a:lnTo>
                  <a:pt x="443" y="135"/>
                </a:lnTo>
                <a:lnTo>
                  <a:pt x="453" y="135"/>
                </a:lnTo>
                <a:lnTo>
                  <a:pt x="455" y="133"/>
                </a:lnTo>
                <a:lnTo>
                  <a:pt x="455" y="131"/>
                </a:lnTo>
                <a:lnTo>
                  <a:pt x="457" y="131"/>
                </a:lnTo>
                <a:lnTo>
                  <a:pt x="459" y="133"/>
                </a:lnTo>
                <a:lnTo>
                  <a:pt x="459" y="135"/>
                </a:lnTo>
                <a:lnTo>
                  <a:pt x="461" y="135"/>
                </a:lnTo>
                <a:lnTo>
                  <a:pt x="478" y="139"/>
                </a:lnTo>
                <a:lnTo>
                  <a:pt x="491" y="145"/>
                </a:lnTo>
                <a:lnTo>
                  <a:pt x="493" y="143"/>
                </a:lnTo>
                <a:lnTo>
                  <a:pt x="493" y="141"/>
                </a:lnTo>
                <a:lnTo>
                  <a:pt x="495" y="141"/>
                </a:lnTo>
                <a:lnTo>
                  <a:pt x="497" y="141"/>
                </a:lnTo>
                <a:lnTo>
                  <a:pt x="497" y="141"/>
                </a:lnTo>
                <a:lnTo>
                  <a:pt x="497" y="143"/>
                </a:lnTo>
                <a:lnTo>
                  <a:pt x="497" y="145"/>
                </a:lnTo>
                <a:lnTo>
                  <a:pt x="497" y="146"/>
                </a:lnTo>
                <a:lnTo>
                  <a:pt x="499" y="146"/>
                </a:lnTo>
                <a:lnTo>
                  <a:pt x="499" y="145"/>
                </a:lnTo>
                <a:lnTo>
                  <a:pt x="497" y="143"/>
                </a:lnTo>
                <a:lnTo>
                  <a:pt x="501" y="110"/>
                </a:lnTo>
                <a:lnTo>
                  <a:pt x="499" y="118"/>
                </a:lnTo>
                <a:lnTo>
                  <a:pt x="495" y="125"/>
                </a:lnTo>
                <a:lnTo>
                  <a:pt x="493" y="125"/>
                </a:lnTo>
                <a:lnTo>
                  <a:pt x="491" y="125"/>
                </a:lnTo>
                <a:lnTo>
                  <a:pt x="491" y="124"/>
                </a:lnTo>
                <a:lnTo>
                  <a:pt x="491" y="101"/>
                </a:lnTo>
                <a:lnTo>
                  <a:pt x="493" y="80"/>
                </a:lnTo>
                <a:lnTo>
                  <a:pt x="491" y="82"/>
                </a:lnTo>
                <a:lnTo>
                  <a:pt x="491" y="84"/>
                </a:lnTo>
                <a:lnTo>
                  <a:pt x="491" y="84"/>
                </a:lnTo>
                <a:lnTo>
                  <a:pt x="489" y="86"/>
                </a:lnTo>
                <a:lnTo>
                  <a:pt x="489" y="86"/>
                </a:lnTo>
                <a:lnTo>
                  <a:pt x="491" y="86"/>
                </a:lnTo>
                <a:lnTo>
                  <a:pt x="483" y="105"/>
                </a:lnTo>
                <a:lnTo>
                  <a:pt x="476" y="122"/>
                </a:lnTo>
                <a:lnTo>
                  <a:pt x="474" y="122"/>
                </a:lnTo>
                <a:lnTo>
                  <a:pt x="472" y="124"/>
                </a:lnTo>
                <a:lnTo>
                  <a:pt x="470" y="122"/>
                </a:lnTo>
                <a:lnTo>
                  <a:pt x="470" y="120"/>
                </a:lnTo>
                <a:lnTo>
                  <a:pt x="470" y="116"/>
                </a:lnTo>
                <a:lnTo>
                  <a:pt x="468" y="87"/>
                </a:lnTo>
                <a:lnTo>
                  <a:pt x="470" y="55"/>
                </a:lnTo>
                <a:lnTo>
                  <a:pt x="468" y="61"/>
                </a:lnTo>
                <a:lnTo>
                  <a:pt x="468" y="66"/>
                </a:lnTo>
                <a:lnTo>
                  <a:pt x="468" y="70"/>
                </a:lnTo>
                <a:lnTo>
                  <a:pt x="466" y="72"/>
                </a:lnTo>
                <a:lnTo>
                  <a:pt x="466" y="72"/>
                </a:lnTo>
                <a:lnTo>
                  <a:pt x="464" y="82"/>
                </a:lnTo>
                <a:lnTo>
                  <a:pt x="463" y="91"/>
                </a:lnTo>
                <a:lnTo>
                  <a:pt x="457" y="101"/>
                </a:lnTo>
                <a:lnTo>
                  <a:pt x="457" y="103"/>
                </a:lnTo>
                <a:lnTo>
                  <a:pt x="455" y="106"/>
                </a:lnTo>
                <a:lnTo>
                  <a:pt x="451" y="106"/>
                </a:lnTo>
                <a:lnTo>
                  <a:pt x="447" y="103"/>
                </a:lnTo>
                <a:lnTo>
                  <a:pt x="443" y="97"/>
                </a:lnTo>
                <a:lnTo>
                  <a:pt x="442" y="93"/>
                </a:lnTo>
                <a:lnTo>
                  <a:pt x="426" y="46"/>
                </a:lnTo>
                <a:lnTo>
                  <a:pt x="424" y="49"/>
                </a:lnTo>
                <a:lnTo>
                  <a:pt x="423" y="53"/>
                </a:lnTo>
                <a:lnTo>
                  <a:pt x="423" y="57"/>
                </a:lnTo>
                <a:lnTo>
                  <a:pt x="421" y="66"/>
                </a:lnTo>
                <a:lnTo>
                  <a:pt x="419" y="72"/>
                </a:lnTo>
                <a:lnTo>
                  <a:pt x="415" y="80"/>
                </a:lnTo>
                <a:lnTo>
                  <a:pt x="411" y="86"/>
                </a:lnTo>
                <a:lnTo>
                  <a:pt x="409" y="87"/>
                </a:lnTo>
                <a:lnTo>
                  <a:pt x="407" y="87"/>
                </a:lnTo>
                <a:lnTo>
                  <a:pt x="407" y="86"/>
                </a:lnTo>
                <a:lnTo>
                  <a:pt x="398" y="72"/>
                </a:lnTo>
                <a:lnTo>
                  <a:pt x="388" y="59"/>
                </a:lnTo>
                <a:lnTo>
                  <a:pt x="388" y="65"/>
                </a:lnTo>
                <a:lnTo>
                  <a:pt x="386" y="70"/>
                </a:lnTo>
                <a:lnTo>
                  <a:pt x="386" y="74"/>
                </a:lnTo>
                <a:lnTo>
                  <a:pt x="384" y="78"/>
                </a:lnTo>
                <a:lnTo>
                  <a:pt x="384" y="82"/>
                </a:lnTo>
                <a:lnTo>
                  <a:pt x="381" y="84"/>
                </a:lnTo>
                <a:lnTo>
                  <a:pt x="379" y="84"/>
                </a:lnTo>
                <a:lnTo>
                  <a:pt x="373" y="80"/>
                </a:lnTo>
                <a:lnTo>
                  <a:pt x="369" y="76"/>
                </a:lnTo>
                <a:lnTo>
                  <a:pt x="363" y="72"/>
                </a:lnTo>
                <a:lnTo>
                  <a:pt x="362" y="72"/>
                </a:lnTo>
                <a:lnTo>
                  <a:pt x="362" y="74"/>
                </a:lnTo>
                <a:lnTo>
                  <a:pt x="360" y="76"/>
                </a:lnTo>
                <a:lnTo>
                  <a:pt x="358" y="76"/>
                </a:lnTo>
                <a:lnTo>
                  <a:pt x="358" y="76"/>
                </a:lnTo>
                <a:lnTo>
                  <a:pt x="346" y="76"/>
                </a:lnTo>
                <a:lnTo>
                  <a:pt x="339" y="78"/>
                </a:lnTo>
                <a:lnTo>
                  <a:pt x="331" y="80"/>
                </a:lnTo>
                <a:lnTo>
                  <a:pt x="327" y="84"/>
                </a:lnTo>
                <a:lnTo>
                  <a:pt x="322" y="87"/>
                </a:lnTo>
                <a:lnTo>
                  <a:pt x="314" y="89"/>
                </a:lnTo>
                <a:lnTo>
                  <a:pt x="325" y="80"/>
                </a:lnTo>
                <a:lnTo>
                  <a:pt x="341" y="72"/>
                </a:lnTo>
                <a:lnTo>
                  <a:pt x="358" y="70"/>
                </a:lnTo>
                <a:lnTo>
                  <a:pt x="358" y="68"/>
                </a:lnTo>
                <a:lnTo>
                  <a:pt x="360" y="68"/>
                </a:lnTo>
                <a:lnTo>
                  <a:pt x="360" y="66"/>
                </a:lnTo>
                <a:lnTo>
                  <a:pt x="365" y="68"/>
                </a:lnTo>
                <a:lnTo>
                  <a:pt x="369" y="70"/>
                </a:lnTo>
                <a:lnTo>
                  <a:pt x="373" y="72"/>
                </a:lnTo>
                <a:lnTo>
                  <a:pt x="375" y="76"/>
                </a:lnTo>
                <a:lnTo>
                  <a:pt x="377" y="76"/>
                </a:lnTo>
                <a:lnTo>
                  <a:pt x="377" y="78"/>
                </a:lnTo>
                <a:lnTo>
                  <a:pt x="379" y="78"/>
                </a:lnTo>
                <a:lnTo>
                  <a:pt x="379" y="78"/>
                </a:lnTo>
                <a:lnTo>
                  <a:pt x="383" y="70"/>
                </a:lnTo>
                <a:lnTo>
                  <a:pt x="384" y="63"/>
                </a:lnTo>
                <a:lnTo>
                  <a:pt x="386" y="53"/>
                </a:lnTo>
                <a:lnTo>
                  <a:pt x="386" y="53"/>
                </a:lnTo>
                <a:lnTo>
                  <a:pt x="388" y="51"/>
                </a:lnTo>
                <a:lnTo>
                  <a:pt x="390" y="53"/>
                </a:lnTo>
                <a:lnTo>
                  <a:pt x="394" y="57"/>
                </a:lnTo>
                <a:lnTo>
                  <a:pt x="396" y="61"/>
                </a:lnTo>
                <a:lnTo>
                  <a:pt x="398" y="63"/>
                </a:lnTo>
                <a:lnTo>
                  <a:pt x="396" y="65"/>
                </a:lnTo>
                <a:lnTo>
                  <a:pt x="396" y="66"/>
                </a:lnTo>
                <a:lnTo>
                  <a:pt x="398" y="65"/>
                </a:lnTo>
                <a:lnTo>
                  <a:pt x="398" y="65"/>
                </a:lnTo>
                <a:lnTo>
                  <a:pt x="398" y="66"/>
                </a:lnTo>
                <a:lnTo>
                  <a:pt x="403" y="72"/>
                </a:lnTo>
                <a:lnTo>
                  <a:pt x="407" y="80"/>
                </a:lnTo>
                <a:lnTo>
                  <a:pt x="409" y="82"/>
                </a:lnTo>
                <a:lnTo>
                  <a:pt x="409" y="80"/>
                </a:lnTo>
                <a:lnTo>
                  <a:pt x="417" y="61"/>
                </a:lnTo>
                <a:lnTo>
                  <a:pt x="424" y="42"/>
                </a:lnTo>
                <a:lnTo>
                  <a:pt x="424" y="40"/>
                </a:lnTo>
                <a:lnTo>
                  <a:pt x="426" y="40"/>
                </a:lnTo>
                <a:lnTo>
                  <a:pt x="428" y="42"/>
                </a:lnTo>
                <a:lnTo>
                  <a:pt x="430" y="42"/>
                </a:lnTo>
                <a:lnTo>
                  <a:pt x="432" y="44"/>
                </a:lnTo>
                <a:lnTo>
                  <a:pt x="436" y="61"/>
                </a:lnTo>
                <a:lnTo>
                  <a:pt x="442" y="78"/>
                </a:lnTo>
                <a:lnTo>
                  <a:pt x="442" y="80"/>
                </a:lnTo>
                <a:lnTo>
                  <a:pt x="442" y="80"/>
                </a:lnTo>
                <a:lnTo>
                  <a:pt x="443" y="80"/>
                </a:lnTo>
                <a:lnTo>
                  <a:pt x="442" y="82"/>
                </a:lnTo>
                <a:lnTo>
                  <a:pt x="442" y="82"/>
                </a:lnTo>
                <a:lnTo>
                  <a:pt x="443" y="84"/>
                </a:lnTo>
                <a:lnTo>
                  <a:pt x="443" y="86"/>
                </a:lnTo>
                <a:lnTo>
                  <a:pt x="447" y="93"/>
                </a:lnTo>
                <a:lnTo>
                  <a:pt x="451" y="101"/>
                </a:lnTo>
                <a:lnTo>
                  <a:pt x="459" y="89"/>
                </a:lnTo>
                <a:lnTo>
                  <a:pt x="464" y="66"/>
                </a:lnTo>
                <a:lnTo>
                  <a:pt x="468" y="42"/>
                </a:lnTo>
                <a:lnTo>
                  <a:pt x="472" y="42"/>
                </a:lnTo>
                <a:lnTo>
                  <a:pt x="474" y="42"/>
                </a:lnTo>
                <a:lnTo>
                  <a:pt x="474" y="44"/>
                </a:lnTo>
                <a:lnTo>
                  <a:pt x="474" y="70"/>
                </a:lnTo>
                <a:lnTo>
                  <a:pt x="474" y="99"/>
                </a:lnTo>
                <a:lnTo>
                  <a:pt x="474" y="103"/>
                </a:lnTo>
                <a:lnTo>
                  <a:pt x="472" y="106"/>
                </a:lnTo>
                <a:lnTo>
                  <a:pt x="472" y="106"/>
                </a:lnTo>
                <a:lnTo>
                  <a:pt x="472" y="108"/>
                </a:lnTo>
                <a:lnTo>
                  <a:pt x="472" y="110"/>
                </a:lnTo>
                <a:lnTo>
                  <a:pt x="474" y="112"/>
                </a:lnTo>
                <a:lnTo>
                  <a:pt x="474" y="112"/>
                </a:lnTo>
                <a:lnTo>
                  <a:pt x="474" y="114"/>
                </a:lnTo>
                <a:lnTo>
                  <a:pt x="474" y="114"/>
                </a:lnTo>
                <a:lnTo>
                  <a:pt x="483" y="91"/>
                </a:lnTo>
                <a:lnTo>
                  <a:pt x="491" y="66"/>
                </a:lnTo>
                <a:lnTo>
                  <a:pt x="495" y="47"/>
                </a:lnTo>
                <a:lnTo>
                  <a:pt x="497" y="28"/>
                </a:lnTo>
                <a:lnTo>
                  <a:pt x="499" y="28"/>
                </a:lnTo>
                <a:lnTo>
                  <a:pt x="501" y="30"/>
                </a:lnTo>
                <a:lnTo>
                  <a:pt x="503" y="32"/>
                </a:lnTo>
                <a:lnTo>
                  <a:pt x="499" y="65"/>
                </a:lnTo>
                <a:lnTo>
                  <a:pt x="497" y="99"/>
                </a:lnTo>
                <a:lnTo>
                  <a:pt x="497" y="103"/>
                </a:lnTo>
                <a:lnTo>
                  <a:pt x="495" y="106"/>
                </a:lnTo>
                <a:lnTo>
                  <a:pt x="493" y="108"/>
                </a:lnTo>
                <a:lnTo>
                  <a:pt x="493" y="110"/>
                </a:lnTo>
                <a:lnTo>
                  <a:pt x="493" y="112"/>
                </a:lnTo>
                <a:lnTo>
                  <a:pt x="495" y="114"/>
                </a:lnTo>
                <a:lnTo>
                  <a:pt x="495" y="114"/>
                </a:lnTo>
                <a:lnTo>
                  <a:pt x="495" y="112"/>
                </a:lnTo>
                <a:lnTo>
                  <a:pt x="497" y="110"/>
                </a:lnTo>
                <a:lnTo>
                  <a:pt x="497" y="110"/>
                </a:lnTo>
                <a:lnTo>
                  <a:pt x="504" y="78"/>
                </a:lnTo>
                <a:lnTo>
                  <a:pt x="508" y="40"/>
                </a:lnTo>
                <a:lnTo>
                  <a:pt x="508" y="38"/>
                </a:lnTo>
                <a:lnTo>
                  <a:pt x="508" y="34"/>
                </a:lnTo>
                <a:lnTo>
                  <a:pt x="510" y="30"/>
                </a:lnTo>
                <a:lnTo>
                  <a:pt x="510" y="28"/>
                </a:lnTo>
                <a:lnTo>
                  <a:pt x="512" y="28"/>
                </a:lnTo>
                <a:lnTo>
                  <a:pt x="514" y="28"/>
                </a:lnTo>
                <a:lnTo>
                  <a:pt x="514" y="30"/>
                </a:lnTo>
                <a:lnTo>
                  <a:pt x="514" y="32"/>
                </a:lnTo>
                <a:lnTo>
                  <a:pt x="514" y="38"/>
                </a:lnTo>
                <a:lnTo>
                  <a:pt x="514" y="46"/>
                </a:lnTo>
                <a:lnTo>
                  <a:pt x="510" y="72"/>
                </a:lnTo>
                <a:lnTo>
                  <a:pt x="506" y="101"/>
                </a:lnTo>
                <a:lnTo>
                  <a:pt x="506" y="110"/>
                </a:lnTo>
                <a:lnTo>
                  <a:pt x="506" y="120"/>
                </a:lnTo>
                <a:lnTo>
                  <a:pt x="504" y="127"/>
                </a:lnTo>
                <a:lnTo>
                  <a:pt x="504" y="129"/>
                </a:lnTo>
                <a:lnTo>
                  <a:pt x="503" y="131"/>
                </a:lnTo>
                <a:lnTo>
                  <a:pt x="503" y="131"/>
                </a:lnTo>
                <a:lnTo>
                  <a:pt x="504" y="133"/>
                </a:lnTo>
                <a:lnTo>
                  <a:pt x="510" y="105"/>
                </a:lnTo>
                <a:lnTo>
                  <a:pt x="516" y="76"/>
                </a:lnTo>
                <a:lnTo>
                  <a:pt x="518" y="44"/>
                </a:lnTo>
                <a:lnTo>
                  <a:pt x="520" y="44"/>
                </a:lnTo>
                <a:lnTo>
                  <a:pt x="522" y="44"/>
                </a:lnTo>
                <a:lnTo>
                  <a:pt x="523" y="44"/>
                </a:lnTo>
                <a:lnTo>
                  <a:pt x="523" y="44"/>
                </a:lnTo>
                <a:lnTo>
                  <a:pt x="525" y="36"/>
                </a:lnTo>
                <a:lnTo>
                  <a:pt x="527" y="30"/>
                </a:lnTo>
                <a:lnTo>
                  <a:pt x="516" y="25"/>
                </a:lnTo>
                <a:lnTo>
                  <a:pt x="503" y="21"/>
                </a:lnTo>
                <a:lnTo>
                  <a:pt x="501" y="21"/>
                </a:lnTo>
                <a:lnTo>
                  <a:pt x="499" y="19"/>
                </a:lnTo>
                <a:lnTo>
                  <a:pt x="497" y="19"/>
                </a:lnTo>
                <a:lnTo>
                  <a:pt x="495" y="19"/>
                </a:lnTo>
                <a:lnTo>
                  <a:pt x="495" y="19"/>
                </a:lnTo>
                <a:lnTo>
                  <a:pt x="495" y="19"/>
                </a:lnTo>
                <a:lnTo>
                  <a:pt x="495" y="19"/>
                </a:lnTo>
                <a:lnTo>
                  <a:pt x="493" y="17"/>
                </a:lnTo>
                <a:lnTo>
                  <a:pt x="489" y="17"/>
                </a:lnTo>
                <a:lnTo>
                  <a:pt x="482" y="17"/>
                </a:lnTo>
                <a:lnTo>
                  <a:pt x="482" y="17"/>
                </a:lnTo>
                <a:lnTo>
                  <a:pt x="480" y="17"/>
                </a:lnTo>
                <a:lnTo>
                  <a:pt x="478" y="15"/>
                </a:lnTo>
                <a:lnTo>
                  <a:pt x="478" y="15"/>
                </a:lnTo>
                <a:lnTo>
                  <a:pt x="476" y="15"/>
                </a:lnTo>
                <a:lnTo>
                  <a:pt x="440" y="11"/>
                </a:lnTo>
                <a:lnTo>
                  <a:pt x="440" y="11"/>
                </a:lnTo>
                <a:lnTo>
                  <a:pt x="438" y="11"/>
                </a:lnTo>
                <a:lnTo>
                  <a:pt x="438" y="11"/>
                </a:lnTo>
                <a:lnTo>
                  <a:pt x="438" y="13"/>
                </a:lnTo>
                <a:lnTo>
                  <a:pt x="434" y="13"/>
                </a:lnTo>
                <a:lnTo>
                  <a:pt x="430" y="11"/>
                </a:lnTo>
                <a:lnTo>
                  <a:pt x="426" y="11"/>
                </a:lnTo>
                <a:lnTo>
                  <a:pt x="423" y="13"/>
                </a:lnTo>
                <a:lnTo>
                  <a:pt x="423" y="13"/>
                </a:lnTo>
                <a:lnTo>
                  <a:pt x="423" y="13"/>
                </a:lnTo>
                <a:lnTo>
                  <a:pt x="423" y="11"/>
                </a:lnTo>
                <a:lnTo>
                  <a:pt x="423" y="11"/>
                </a:lnTo>
                <a:lnTo>
                  <a:pt x="421" y="11"/>
                </a:lnTo>
                <a:lnTo>
                  <a:pt x="419" y="11"/>
                </a:lnTo>
                <a:lnTo>
                  <a:pt x="417" y="13"/>
                </a:lnTo>
                <a:lnTo>
                  <a:pt x="417" y="11"/>
                </a:lnTo>
                <a:lnTo>
                  <a:pt x="417" y="11"/>
                </a:lnTo>
                <a:lnTo>
                  <a:pt x="417" y="9"/>
                </a:lnTo>
                <a:lnTo>
                  <a:pt x="415" y="9"/>
                </a:lnTo>
                <a:lnTo>
                  <a:pt x="415" y="11"/>
                </a:lnTo>
                <a:lnTo>
                  <a:pt x="415" y="9"/>
                </a:lnTo>
                <a:lnTo>
                  <a:pt x="409" y="9"/>
                </a:lnTo>
                <a:lnTo>
                  <a:pt x="403" y="11"/>
                </a:lnTo>
                <a:lnTo>
                  <a:pt x="402" y="11"/>
                </a:lnTo>
                <a:lnTo>
                  <a:pt x="398" y="11"/>
                </a:lnTo>
                <a:lnTo>
                  <a:pt x="394" y="11"/>
                </a:lnTo>
                <a:lnTo>
                  <a:pt x="396" y="11"/>
                </a:lnTo>
                <a:lnTo>
                  <a:pt x="398" y="13"/>
                </a:lnTo>
                <a:lnTo>
                  <a:pt x="384" y="15"/>
                </a:lnTo>
                <a:lnTo>
                  <a:pt x="371" y="17"/>
                </a:lnTo>
                <a:lnTo>
                  <a:pt x="375" y="15"/>
                </a:lnTo>
                <a:lnTo>
                  <a:pt x="371" y="15"/>
                </a:lnTo>
                <a:lnTo>
                  <a:pt x="369" y="17"/>
                </a:lnTo>
                <a:lnTo>
                  <a:pt x="367" y="17"/>
                </a:lnTo>
                <a:lnTo>
                  <a:pt x="367" y="17"/>
                </a:lnTo>
                <a:lnTo>
                  <a:pt x="365" y="15"/>
                </a:lnTo>
                <a:lnTo>
                  <a:pt x="327" y="26"/>
                </a:lnTo>
                <a:lnTo>
                  <a:pt x="293" y="40"/>
                </a:lnTo>
                <a:lnTo>
                  <a:pt x="261" y="57"/>
                </a:lnTo>
                <a:lnTo>
                  <a:pt x="255" y="61"/>
                </a:lnTo>
                <a:lnTo>
                  <a:pt x="251" y="65"/>
                </a:lnTo>
                <a:lnTo>
                  <a:pt x="230" y="80"/>
                </a:lnTo>
                <a:lnTo>
                  <a:pt x="209" y="97"/>
                </a:lnTo>
                <a:lnTo>
                  <a:pt x="204" y="103"/>
                </a:lnTo>
                <a:lnTo>
                  <a:pt x="196" y="106"/>
                </a:lnTo>
                <a:lnTo>
                  <a:pt x="190" y="112"/>
                </a:lnTo>
                <a:lnTo>
                  <a:pt x="122" y="192"/>
                </a:lnTo>
                <a:lnTo>
                  <a:pt x="112" y="209"/>
                </a:lnTo>
                <a:lnTo>
                  <a:pt x="103" y="230"/>
                </a:lnTo>
                <a:lnTo>
                  <a:pt x="93" y="228"/>
                </a:lnTo>
                <a:lnTo>
                  <a:pt x="84" y="226"/>
                </a:lnTo>
                <a:lnTo>
                  <a:pt x="78" y="221"/>
                </a:lnTo>
                <a:lnTo>
                  <a:pt x="70" y="217"/>
                </a:lnTo>
                <a:lnTo>
                  <a:pt x="63" y="213"/>
                </a:lnTo>
                <a:lnTo>
                  <a:pt x="55" y="209"/>
                </a:lnTo>
                <a:lnTo>
                  <a:pt x="51" y="245"/>
                </a:lnTo>
                <a:lnTo>
                  <a:pt x="47" y="282"/>
                </a:lnTo>
                <a:lnTo>
                  <a:pt x="78" y="301"/>
                </a:lnTo>
                <a:lnTo>
                  <a:pt x="105" y="320"/>
                </a:lnTo>
                <a:close/>
                <a:moveTo>
                  <a:pt x="379" y="0"/>
                </a:moveTo>
                <a:lnTo>
                  <a:pt x="423" y="0"/>
                </a:lnTo>
                <a:lnTo>
                  <a:pt x="466" y="2"/>
                </a:lnTo>
                <a:lnTo>
                  <a:pt x="508" y="9"/>
                </a:lnTo>
                <a:lnTo>
                  <a:pt x="542" y="21"/>
                </a:lnTo>
                <a:lnTo>
                  <a:pt x="544" y="17"/>
                </a:lnTo>
                <a:lnTo>
                  <a:pt x="546" y="13"/>
                </a:lnTo>
                <a:lnTo>
                  <a:pt x="548" y="13"/>
                </a:lnTo>
                <a:lnTo>
                  <a:pt x="552" y="13"/>
                </a:lnTo>
                <a:lnTo>
                  <a:pt x="552" y="13"/>
                </a:lnTo>
                <a:lnTo>
                  <a:pt x="556" y="17"/>
                </a:lnTo>
                <a:lnTo>
                  <a:pt x="558" y="23"/>
                </a:lnTo>
                <a:lnTo>
                  <a:pt x="556" y="26"/>
                </a:lnTo>
                <a:lnTo>
                  <a:pt x="554" y="30"/>
                </a:lnTo>
                <a:lnTo>
                  <a:pt x="554" y="34"/>
                </a:lnTo>
                <a:lnTo>
                  <a:pt x="554" y="40"/>
                </a:lnTo>
                <a:lnTo>
                  <a:pt x="552" y="38"/>
                </a:lnTo>
                <a:lnTo>
                  <a:pt x="552" y="40"/>
                </a:lnTo>
                <a:lnTo>
                  <a:pt x="550" y="42"/>
                </a:lnTo>
                <a:lnTo>
                  <a:pt x="539" y="89"/>
                </a:lnTo>
                <a:lnTo>
                  <a:pt x="525" y="135"/>
                </a:lnTo>
                <a:lnTo>
                  <a:pt x="525" y="141"/>
                </a:lnTo>
                <a:lnTo>
                  <a:pt x="523" y="146"/>
                </a:lnTo>
                <a:lnTo>
                  <a:pt x="520" y="152"/>
                </a:lnTo>
                <a:lnTo>
                  <a:pt x="522" y="150"/>
                </a:lnTo>
                <a:lnTo>
                  <a:pt x="525" y="150"/>
                </a:lnTo>
                <a:lnTo>
                  <a:pt x="527" y="150"/>
                </a:lnTo>
                <a:lnTo>
                  <a:pt x="531" y="148"/>
                </a:lnTo>
                <a:lnTo>
                  <a:pt x="537" y="146"/>
                </a:lnTo>
                <a:lnTo>
                  <a:pt x="541" y="146"/>
                </a:lnTo>
                <a:lnTo>
                  <a:pt x="544" y="148"/>
                </a:lnTo>
                <a:lnTo>
                  <a:pt x="546" y="152"/>
                </a:lnTo>
                <a:lnTo>
                  <a:pt x="544" y="152"/>
                </a:lnTo>
                <a:lnTo>
                  <a:pt x="529" y="162"/>
                </a:lnTo>
                <a:lnTo>
                  <a:pt x="514" y="169"/>
                </a:lnTo>
                <a:lnTo>
                  <a:pt x="514" y="171"/>
                </a:lnTo>
                <a:lnTo>
                  <a:pt x="512" y="173"/>
                </a:lnTo>
                <a:lnTo>
                  <a:pt x="512" y="175"/>
                </a:lnTo>
                <a:lnTo>
                  <a:pt x="510" y="177"/>
                </a:lnTo>
                <a:lnTo>
                  <a:pt x="508" y="175"/>
                </a:lnTo>
                <a:lnTo>
                  <a:pt x="504" y="175"/>
                </a:lnTo>
                <a:lnTo>
                  <a:pt x="503" y="175"/>
                </a:lnTo>
                <a:lnTo>
                  <a:pt x="499" y="177"/>
                </a:lnTo>
                <a:lnTo>
                  <a:pt x="493" y="179"/>
                </a:lnTo>
                <a:lnTo>
                  <a:pt x="489" y="183"/>
                </a:lnTo>
                <a:lnTo>
                  <a:pt x="482" y="185"/>
                </a:lnTo>
                <a:lnTo>
                  <a:pt x="476" y="190"/>
                </a:lnTo>
                <a:lnTo>
                  <a:pt x="476" y="190"/>
                </a:lnTo>
                <a:lnTo>
                  <a:pt x="476" y="190"/>
                </a:lnTo>
                <a:lnTo>
                  <a:pt x="474" y="190"/>
                </a:lnTo>
                <a:lnTo>
                  <a:pt x="470" y="194"/>
                </a:lnTo>
                <a:lnTo>
                  <a:pt x="466" y="198"/>
                </a:lnTo>
                <a:lnTo>
                  <a:pt x="457" y="200"/>
                </a:lnTo>
                <a:lnTo>
                  <a:pt x="455" y="198"/>
                </a:lnTo>
                <a:lnTo>
                  <a:pt x="453" y="198"/>
                </a:lnTo>
                <a:lnTo>
                  <a:pt x="451" y="194"/>
                </a:lnTo>
                <a:lnTo>
                  <a:pt x="447" y="188"/>
                </a:lnTo>
                <a:lnTo>
                  <a:pt x="447" y="188"/>
                </a:lnTo>
                <a:lnTo>
                  <a:pt x="443" y="188"/>
                </a:lnTo>
                <a:lnTo>
                  <a:pt x="442" y="188"/>
                </a:lnTo>
                <a:lnTo>
                  <a:pt x="438" y="188"/>
                </a:lnTo>
                <a:lnTo>
                  <a:pt x="432" y="186"/>
                </a:lnTo>
                <a:lnTo>
                  <a:pt x="426" y="186"/>
                </a:lnTo>
                <a:lnTo>
                  <a:pt x="424" y="185"/>
                </a:lnTo>
                <a:lnTo>
                  <a:pt x="424" y="185"/>
                </a:lnTo>
                <a:lnTo>
                  <a:pt x="423" y="183"/>
                </a:lnTo>
                <a:lnTo>
                  <a:pt x="421" y="185"/>
                </a:lnTo>
                <a:lnTo>
                  <a:pt x="421" y="185"/>
                </a:lnTo>
                <a:lnTo>
                  <a:pt x="419" y="186"/>
                </a:lnTo>
                <a:lnTo>
                  <a:pt x="417" y="186"/>
                </a:lnTo>
                <a:lnTo>
                  <a:pt x="417" y="186"/>
                </a:lnTo>
                <a:lnTo>
                  <a:pt x="415" y="185"/>
                </a:lnTo>
                <a:lnTo>
                  <a:pt x="411" y="185"/>
                </a:lnTo>
                <a:lnTo>
                  <a:pt x="407" y="185"/>
                </a:lnTo>
                <a:lnTo>
                  <a:pt x="407" y="188"/>
                </a:lnTo>
                <a:lnTo>
                  <a:pt x="403" y="192"/>
                </a:lnTo>
                <a:lnTo>
                  <a:pt x="403" y="190"/>
                </a:lnTo>
                <a:lnTo>
                  <a:pt x="402" y="190"/>
                </a:lnTo>
                <a:lnTo>
                  <a:pt x="402" y="188"/>
                </a:lnTo>
                <a:lnTo>
                  <a:pt x="402" y="185"/>
                </a:lnTo>
                <a:lnTo>
                  <a:pt x="398" y="185"/>
                </a:lnTo>
                <a:lnTo>
                  <a:pt x="394" y="186"/>
                </a:lnTo>
                <a:lnTo>
                  <a:pt x="392" y="186"/>
                </a:lnTo>
                <a:lnTo>
                  <a:pt x="392" y="188"/>
                </a:lnTo>
                <a:lnTo>
                  <a:pt x="392" y="188"/>
                </a:lnTo>
                <a:lnTo>
                  <a:pt x="390" y="186"/>
                </a:lnTo>
                <a:lnTo>
                  <a:pt x="384" y="188"/>
                </a:lnTo>
                <a:lnTo>
                  <a:pt x="381" y="190"/>
                </a:lnTo>
                <a:lnTo>
                  <a:pt x="381" y="192"/>
                </a:lnTo>
                <a:lnTo>
                  <a:pt x="379" y="192"/>
                </a:lnTo>
                <a:lnTo>
                  <a:pt x="377" y="194"/>
                </a:lnTo>
                <a:lnTo>
                  <a:pt x="375" y="194"/>
                </a:lnTo>
                <a:lnTo>
                  <a:pt x="375" y="194"/>
                </a:lnTo>
                <a:lnTo>
                  <a:pt x="375" y="192"/>
                </a:lnTo>
                <a:lnTo>
                  <a:pt x="373" y="190"/>
                </a:lnTo>
                <a:lnTo>
                  <a:pt x="343" y="204"/>
                </a:lnTo>
                <a:lnTo>
                  <a:pt x="316" y="219"/>
                </a:lnTo>
                <a:lnTo>
                  <a:pt x="287" y="245"/>
                </a:lnTo>
                <a:lnTo>
                  <a:pt x="261" y="276"/>
                </a:lnTo>
                <a:lnTo>
                  <a:pt x="238" y="306"/>
                </a:lnTo>
                <a:lnTo>
                  <a:pt x="232" y="314"/>
                </a:lnTo>
                <a:lnTo>
                  <a:pt x="226" y="322"/>
                </a:lnTo>
                <a:lnTo>
                  <a:pt x="230" y="323"/>
                </a:lnTo>
                <a:lnTo>
                  <a:pt x="234" y="325"/>
                </a:lnTo>
                <a:lnTo>
                  <a:pt x="238" y="325"/>
                </a:lnTo>
                <a:lnTo>
                  <a:pt x="238" y="323"/>
                </a:lnTo>
                <a:lnTo>
                  <a:pt x="240" y="322"/>
                </a:lnTo>
                <a:lnTo>
                  <a:pt x="242" y="320"/>
                </a:lnTo>
                <a:lnTo>
                  <a:pt x="242" y="316"/>
                </a:lnTo>
                <a:lnTo>
                  <a:pt x="244" y="314"/>
                </a:lnTo>
                <a:lnTo>
                  <a:pt x="245" y="301"/>
                </a:lnTo>
                <a:lnTo>
                  <a:pt x="247" y="299"/>
                </a:lnTo>
                <a:lnTo>
                  <a:pt x="249" y="299"/>
                </a:lnTo>
                <a:lnTo>
                  <a:pt x="251" y="299"/>
                </a:lnTo>
                <a:lnTo>
                  <a:pt x="251" y="301"/>
                </a:lnTo>
                <a:lnTo>
                  <a:pt x="251" y="303"/>
                </a:lnTo>
                <a:lnTo>
                  <a:pt x="249" y="306"/>
                </a:lnTo>
                <a:lnTo>
                  <a:pt x="249" y="310"/>
                </a:lnTo>
                <a:lnTo>
                  <a:pt x="247" y="314"/>
                </a:lnTo>
                <a:lnTo>
                  <a:pt x="247" y="322"/>
                </a:lnTo>
                <a:lnTo>
                  <a:pt x="245" y="331"/>
                </a:lnTo>
                <a:lnTo>
                  <a:pt x="244" y="337"/>
                </a:lnTo>
                <a:lnTo>
                  <a:pt x="244" y="339"/>
                </a:lnTo>
                <a:lnTo>
                  <a:pt x="244" y="341"/>
                </a:lnTo>
                <a:lnTo>
                  <a:pt x="245" y="343"/>
                </a:lnTo>
                <a:lnTo>
                  <a:pt x="245" y="344"/>
                </a:lnTo>
                <a:lnTo>
                  <a:pt x="245" y="344"/>
                </a:lnTo>
                <a:lnTo>
                  <a:pt x="245" y="346"/>
                </a:lnTo>
                <a:lnTo>
                  <a:pt x="245" y="348"/>
                </a:lnTo>
                <a:lnTo>
                  <a:pt x="255" y="356"/>
                </a:lnTo>
                <a:lnTo>
                  <a:pt x="264" y="363"/>
                </a:lnTo>
                <a:lnTo>
                  <a:pt x="264" y="365"/>
                </a:lnTo>
                <a:lnTo>
                  <a:pt x="263" y="367"/>
                </a:lnTo>
                <a:lnTo>
                  <a:pt x="261" y="367"/>
                </a:lnTo>
                <a:lnTo>
                  <a:pt x="255" y="363"/>
                </a:lnTo>
                <a:lnTo>
                  <a:pt x="251" y="360"/>
                </a:lnTo>
                <a:lnTo>
                  <a:pt x="244" y="356"/>
                </a:lnTo>
                <a:lnTo>
                  <a:pt x="234" y="400"/>
                </a:lnTo>
                <a:lnTo>
                  <a:pt x="230" y="402"/>
                </a:lnTo>
                <a:lnTo>
                  <a:pt x="228" y="403"/>
                </a:lnTo>
                <a:lnTo>
                  <a:pt x="224" y="405"/>
                </a:lnTo>
                <a:lnTo>
                  <a:pt x="224" y="405"/>
                </a:lnTo>
                <a:lnTo>
                  <a:pt x="223" y="403"/>
                </a:lnTo>
                <a:lnTo>
                  <a:pt x="223" y="402"/>
                </a:lnTo>
                <a:lnTo>
                  <a:pt x="223" y="400"/>
                </a:lnTo>
                <a:lnTo>
                  <a:pt x="221" y="398"/>
                </a:lnTo>
                <a:lnTo>
                  <a:pt x="221" y="398"/>
                </a:lnTo>
                <a:lnTo>
                  <a:pt x="219" y="398"/>
                </a:lnTo>
                <a:lnTo>
                  <a:pt x="217" y="398"/>
                </a:lnTo>
                <a:lnTo>
                  <a:pt x="186" y="407"/>
                </a:lnTo>
                <a:lnTo>
                  <a:pt x="156" y="419"/>
                </a:lnTo>
                <a:lnTo>
                  <a:pt x="156" y="421"/>
                </a:lnTo>
                <a:lnTo>
                  <a:pt x="156" y="423"/>
                </a:lnTo>
                <a:lnTo>
                  <a:pt x="154" y="424"/>
                </a:lnTo>
                <a:lnTo>
                  <a:pt x="152" y="423"/>
                </a:lnTo>
                <a:lnTo>
                  <a:pt x="150" y="423"/>
                </a:lnTo>
                <a:lnTo>
                  <a:pt x="148" y="421"/>
                </a:lnTo>
                <a:lnTo>
                  <a:pt x="148" y="423"/>
                </a:lnTo>
                <a:lnTo>
                  <a:pt x="146" y="424"/>
                </a:lnTo>
                <a:lnTo>
                  <a:pt x="146" y="426"/>
                </a:lnTo>
                <a:lnTo>
                  <a:pt x="146" y="428"/>
                </a:lnTo>
                <a:lnTo>
                  <a:pt x="146" y="430"/>
                </a:lnTo>
                <a:lnTo>
                  <a:pt x="143" y="430"/>
                </a:lnTo>
                <a:lnTo>
                  <a:pt x="141" y="428"/>
                </a:lnTo>
                <a:lnTo>
                  <a:pt x="139" y="426"/>
                </a:lnTo>
                <a:lnTo>
                  <a:pt x="127" y="430"/>
                </a:lnTo>
                <a:lnTo>
                  <a:pt x="118" y="432"/>
                </a:lnTo>
                <a:lnTo>
                  <a:pt x="118" y="434"/>
                </a:lnTo>
                <a:lnTo>
                  <a:pt x="118" y="436"/>
                </a:lnTo>
                <a:lnTo>
                  <a:pt x="116" y="436"/>
                </a:lnTo>
                <a:lnTo>
                  <a:pt x="114" y="438"/>
                </a:lnTo>
                <a:lnTo>
                  <a:pt x="112" y="436"/>
                </a:lnTo>
                <a:lnTo>
                  <a:pt x="110" y="436"/>
                </a:lnTo>
                <a:lnTo>
                  <a:pt x="108" y="436"/>
                </a:lnTo>
                <a:lnTo>
                  <a:pt x="80" y="445"/>
                </a:lnTo>
                <a:lnTo>
                  <a:pt x="84" y="449"/>
                </a:lnTo>
                <a:lnTo>
                  <a:pt x="85" y="453"/>
                </a:lnTo>
                <a:lnTo>
                  <a:pt x="89" y="457"/>
                </a:lnTo>
                <a:lnTo>
                  <a:pt x="87" y="457"/>
                </a:lnTo>
                <a:lnTo>
                  <a:pt x="85" y="457"/>
                </a:lnTo>
                <a:lnTo>
                  <a:pt x="85" y="455"/>
                </a:lnTo>
                <a:lnTo>
                  <a:pt x="84" y="455"/>
                </a:lnTo>
                <a:lnTo>
                  <a:pt x="84" y="457"/>
                </a:lnTo>
                <a:lnTo>
                  <a:pt x="84" y="457"/>
                </a:lnTo>
                <a:lnTo>
                  <a:pt x="84" y="457"/>
                </a:lnTo>
                <a:lnTo>
                  <a:pt x="82" y="455"/>
                </a:lnTo>
                <a:lnTo>
                  <a:pt x="80" y="455"/>
                </a:lnTo>
                <a:lnTo>
                  <a:pt x="80" y="453"/>
                </a:lnTo>
                <a:lnTo>
                  <a:pt x="80" y="451"/>
                </a:lnTo>
                <a:lnTo>
                  <a:pt x="78" y="451"/>
                </a:lnTo>
                <a:lnTo>
                  <a:pt x="76" y="453"/>
                </a:lnTo>
                <a:lnTo>
                  <a:pt x="74" y="453"/>
                </a:lnTo>
                <a:lnTo>
                  <a:pt x="72" y="453"/>
                </a:lnTo>
                <a:lnTo>
                  <a:pt x="68" y="451"/>
                </a:lnTo>
                <a:lnTo>
                  <a:pt x="66" y="449"/>
                </a:lnTo>
                <a:lnTo>
                  <a:pt x="63" y="449"/>
                </a:lnTo>
                <a:lnTo>
                  <a:pt x="59" y="451"/>
                </a:lnTo>
                <a:lnTo>
                  <a:pt x="57" y="449"/>
                </a:lnTo>
                <a:lnTo>
                  <a:pt x="55" y="447"/>
                </a:lnTo>
                <a:lnTo>
                  <a:pt x="53" y="445"/>
                </a:lnTo>
                <a:lnTo>
                  <a:pt x="51" y="445"/>
                </a:lnTo>
                <a:lnTo>
                  <a:pt x="49" y="445"/>
                </a:lnTo>
                <a:lnTo>
                  <a:pt x="47" y="443"/>
                </a:lnTo>
                <a:lnTo>
                  <a:pt x="47" y="442"/>
                </a:lnTo>
                <a:lnTo>
                  <a:pt x="47" y="440"/>
                </a:lnTo>
                <a:lnTo>
                  <a:pt x="47" y="440"/>
                </a:lnTo>
                <a:lnTo>
                  <a:pt x="32" y="430"/>
                </a:lnTo>
                <a:lnTo>
                  <a:pt x="32" y="434"/>
                </a:lnTo>
                <a:lnTo>
                  <a:pt x="32" y="438"/>
                </a:lnTo>
                <a:lnTo>
                  <a:pt x="30" y="442"/>
                </a:lnTo>
                <a:lnTo>
                  <a:pt x="28" y="443"/>
                </a:lnTo>
                <a:lnTo>
                  <a:pt x="26" y="442"/>
                </a:lnTo>
                <a:lnTo>
                  <a:pt x="26" y="440"/>
                </a:lnTo>
                <a:lnTo>
                  <a:pt x="25" y="438"/>
                </a:lnTo>
                <a:lnTo>
                  <a:pt x="25" y="434"/>
                </a:lnTo>
                <a:lnTo>
                  <a:pt x="25" y="434"/>
                </a:lnTo>
                <a:lnTo>
                  <a:pt x="23" y="426"/>
                </a:lnTo>
                <a:lnTo>
                  <a:pt x="21" y="421"/>
                </a:lnTo>
                <a:lnTo>
                  <a:pt x="19" y="413"/>
                </a:lnTo>
                <a:lnTo>
                  <a:pt x="17" y="409"/>
                </a:lnTo>
                <a:lnTo>
                  <a:pt x="15" y="405"/>
                </a:lnTo>
                <a:lnTo>
                  <a:pt x="11" y="402"/>
                </a:lnTo>
                <a:lnTo>
                  <a:pt x="7" y="398"/>
                </a:lnTo>
                <a:lnTo>
                  <a:pt x="4" y="396"/>
                </a:lnTo>
                <a:lnTo>
                  <a:pt x="2" y="394"/>
                </a:lnTo>
                <a:lnTo>
                  <a:pt x="0" y="392"/>
                </a:lnTo>
                <a:lnTo>
                  <a:pt x="0" y="390"/>
                </a:lnTo>
                <a:lnTo>
                  <a:pt x="0" y="388"/>
                </a:lnTo>
                <a:lnTo>
                  <a:pt x="2" y="388"/>
                </a:lnTo>
                <a:lnTo>
                  <a:pt x="5" y="388"/>
                </a:lnTo>
                <a:lnTo>
                  <a:pt x="9" y="388"/>
                </a:lnTo>
                <a:lnTo>
                  <a:pt x="11" y="388"/>
                </a:lnTo>
                <a:lnTo>
                  <a:pt x="15" y="390"/>
                </a:lnTo>
                <a:lnTo>
                  <a:pt x="19" y="392"/>
                </a:lnTo>
                <a:lnTo>
                  <a:pt x="17" y="367"/>
                </a:lnTo>
                <a:lnTo>
                  <a:pt x="15" y="341"/>
                </a:lnTo>
                <a:lnTo>
                  <a:pt x="15" y="339"/>
                </a:lnTo>
                <a:lnTo>
                  <a:pt x="13" y="337"/>
                </a:lnTo>
                <a:lnTo>
                  <a:pt x="11" y="335"/>
                </a:lnTo>
                <a:lnTo>
                  <a:pt x="11" y="333"/>
                </a:lnTo>
                <a:lnTo>
                  <a:pt x="13" y="331"/>
                </a:lnTo>
                <a:lnTo>
                  <a:pt x="15" y="331"/>
                </a:lnTo>
                <a:lnTo>
                  <a:pt x="17" y="333"/>
                </a:lnTo>
                <a:lnTo>
                  <a:pt x="17" y="327"/>
                </a:lnTo>
                <a:lnTo>
                  <a:pt x="17" y="322"/>
                </a:lnTo>
                <a:lnTo>
                  <a:pt x="17" y="322"/>
                </a:lnTo>
                <a:lnTo>
                  <a:pt x="15" y="320"/>
                </a:lnTo>
                <a:lnTo>
                  <a:pt x="15" y="318"/>
                </a:lnTo>
                <a:lnTo>
                  <a:pt x="15" y="316"/>
                </a:lnTo>
                <a:lnTo>
                  <a:pt x="17" y="316"/>
                </a:lnTo>
                <a:lnTo>
                  <a:pt x="19" y="291"/>
                </a:lnTo>
                <a:lnTo>
                  <a:pt x="19" y="289"/>
                </a:lnTo>
                <a:lnTo>
                  <a:pt x="19" y="289"/>
                </a:lnTo>
                <a:lnTo>
                  <a:pt x="19" y="289"/>
                </a:lnTo>
                <a:lnTo>
                  <a:pt x="23" y="245"/>
                </a:lnTo>
                <a:lnTo>
                  <a:pt x="23" y="202"/>
                </a:lnTo>
                <a:lnTo>
                  <a:pt x="23" y="200"/>
                </a:lnTo>
                <a:lnTo>
                  <a:pt x="25" y="198"/>
                </a:lnTo>
                <a:lnTo>
                  <a:pt x="26" y="198"/>
                </a:lnTo>
                <a:lnTo>
                  <a:pt x="28" y="198"/>
                </a:lnTo>
                <a:lnTo>
                  <a:pt x="30" y="200"/>
                </a:lnTo>
                <a:lnTo>
                  <a:pt x="30" y="198"/>
                </a:lnTo>
                <a:lnTo>
                  <a:pt x="32" y="196"/>
                </a:lnTo>
                <a:lnTo>
                  <a:pt x="34" y="194"/>
                </a:lnTo>
                <a:lnTo>
                  <a:pt x="34" y="192"/>
                </a:lnTo>
                <a:lnTo>
                  <a:pt x="34" y="190"/>
                </a:lnTo>
                <a:lnTo>
                  <a:pt x="34" y="186"/>
                </a:lnTo>
                <a:lnTo>
                  <a:pt x="34" y="185"/>
                </a:lnTo>
                <a:lnTo>
                  <a:pt x="34" y="181"/>
                </a:lnTo>
                <a:lnTo>
                  <a:pt x="36" y="175"/>
                </a:lnTo>
                <a:lnTo>
                  <a:pt x="36" y="167"/>
                </a:lnTo>
                <a:lnTo>
                  <a:pt x="38" y="162"/>
                </a:lnTo>
                <a:lnTo>
                  <a:pt x="38" y="162"/>
                </a:lnTo>
                <a:lnTo>
                  <a:pt x="38" y="162"/>
                </a:lnTo>
                <a:lnTo>
                  <a:pt x="40" y="162"/>
                </a:lnTo>
                <a:lnTo>
                  <a:pt x="42" y="162"/>
                </a:lnTo>
                <a:lnTo>
                  <a:pt x="44" y="148"/>
                </a:lnTo>
                <a:lnTo>
                  <a:pt x="47" y="137"/>
                </a:lnTo>
                <a:lnTo>
                  <a:pt x="47" y="137"/>
                </a:lnTo>
                <a:lnTo>
                  <a:pt x="49" y="137"/>
                </a:lnTo>
                <a:lnTo>
                  <a:pt x="49" y="139"/>
                </a:lnTo>
                <a:lnTo>
                  <a:pt x="49" y="145"/>
                </a:lnTo>
                <a:lnTo>
                  <a:pt x="51" y="148"/>
                </a:lnTo>
                <a:lnTo>
                  <a:pt x="51" y="150"/>
                </a:lnTo>
                <a:lnTo>
                  <a:pt x="51" y="152"/>
                </a:lnTo>
                <a:lnTo>
                  <a:pt x="51" y="156"/>
                </a:lnTo>
                <a:lnTo>
                  <a:pt x="51" y="162"/>
                </a:lnTo>
                <a:lnTo>
                  <a:pt x="51" y="165"/>
                </a:lnTo>
                <a:lnTo>
                  <a:pt x="57" y="150"/>
                </a:lnTo>
                <a:lnTo>
                  <a:pt x="59" y="133"/>
                </a:lnTo>
                <a:lnTo>
                  <a:pt x="61" y="131"/>
                </a:lnTo>
                <a:lnTo>
                  <a:pt x="61" y="131"/>
                </a:lnTo>
                <a:lnTo>
                  <a:pt x="63" y="131"/>
                </a:lnTo>
                <a:lnTo>
                  <a:pt x="63" y="133"/>
                </a:lnTo>
                <a:lnTo>
                  <a:pt x="63" y="141"/>
                </a:lnTo>
                <a:lnTo>
                  <a:pt x="63" y="148"/>
                </a:lnTo>
                <a:lnTo>
                  <a:pt x="61" y="156"/>
                </a:lnTo>
                <a:lnTo>
                  <a:pt x="59" y="194"/>
                </a:lnTo>
                <a:lnTo>
                  <a:pt x="59" y="196"/>
                </a:lnTo>
                <a:lnTo>
                  <a:pt x="59" y="196"/>
                </a:lnTo>
                <a:lnTo>
                  <a:pt x="59" y="198"/>
                </a:lnTo>
                <a:lnTo>
                  <a:pt x="72" y="205"/>
                </a:lnTo>
                <a:lnTo>
                  <a:pt x="85" y="215"/>
                </a:lnTo>
                <a:lnTo>
                  <a:pt x="87" y="215"/>
                </a:lnTo>
                <a:lnTo>
                  <a:pt x="87" y="213"/>
                </a:lnTo>
                <a:lnTo>
                  <a:pt x="89" y="211"/>
                </a:lnTo>
                <a:lnTo>
                  <a:pt x="89" y="209"/>
                </a:lnTo>
                <a:lnTo>
                  <a:pt x="106" y="188"/>
                </a:lnTo>
                <a:lnTo>
                  <a:pt x="106" y="188"/>
                </a:lnTo>
                <a:lnTo>
                  <a:pt x="108" y="186"/>
                </a:lnTo>
                <a:lnTo>
                  <a:pt x="108" y="186"/>
                </a:lnTo>
                <a:lnTo>
                  <a:pt x="118" y="177"/>
                </a:lnTo>
                <a:lnTo>
                  <a:pt x="127" y="165"/>
                </a:lnTo>
                <a:lnTo>
                  <a:pt x="127" y="164"/>
                </a:lnTo>
                <a:lnTo>
                  <a:pt x="127" y="164"/>
                </a:lnTo>
                <a:lnTo>
                  <a:pt x="129" y="164"/>
                </a:lnTo>
                <a:lnTo>
                  <a:pt x="146" y="139"/>
                </a:lnTo>
                <a:lnTo>
                  <a:pt x="165" y="116"/>
                </a:lnTo>
                <a:lnTo>
                  <a:pt x="194" y="86"/>
                </a:lnTo>
                <a:lnTo>
                  <a:pt x="194" y="84"/>
                </a:lnTo>
                <a:lnTo>
                  <a:pt x="196" y="84"/>
                </a:lnTo>
                <a:lnTo>
                  <a:pt x="196" y="84"/>
                </a:lnTo>
                <a:lnTo>
                  <a:pt x="219" y="63"/>
                </a:lnTo>
                <a:lnTo>
                  <a:pt x="242" y="46"/>
                </a:lnTo>
                <a:lnTo>
                  <a:pt x="270" y="30"/>
                </a:lnTo>
                <a:lnTo>
                  <a:pt x="303" y="15"/>
                </a:lnTo>
                <a:lnTo>
                  <a:pt x="337" y="6"/>
                </a:lnTo>
                <a:lnTo>
                  <a:pt x="375" y="0"/>
                </a:lnTo>
                <a:lnTo>
                  <a:pt x="377" y="0"/>
                </a:lnTo>
                <a:lnTo>
                  <a:pt x="379" y="0"/>
                </a:lnTo>
                <a:close/>
              </a:path>
            </a:pathLst>
          </a:custGeom>
          <a:solidFill>
            <a:srgbClr val="254C6A"/>
          </a:solidFill>
          <a:ln w="0">
            <a:solidFill>
              <a:srgbClr val="244B67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3327" name="文本框 1"/>
          <p:cNvSpPr txBox="1"/>
          <p:nvPr/>
        </p:nvSpPr>
        <p:spPr>
          <a:xfrm>
            <a:off x="1196023" y="3244850"/>
            <a:ext cx="299085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>
                <a:solidFill>
                  <a:srgbClr val="234A66"/>
                </a:solidFill>
                <a:latin typeface="楷体" panose="02010609060101010101" charset="-122"/>
                <a:ea typeface="楷体" panose="02010609060101010101" charset="-122"/>
              </a:rPr>
              <a:t>就业与创业政策的作用：</a:t>
            </a:r>
            <a:endParaRPr lang="zh-CN" altLang="en-US" sz="2000" b="1">
              <a:solidFill>
                <a:srgbClr val="234A66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098675" y="4586605"/>
            <a:ext cx="2696210" cy="1216025"/>
            <a:chOff x="3305" y="7223"/>
            <a:chExt cx="4246" cy="1915"/>
          </a:xfrm>
        </p:grpSpPr>
        <p:sp>
          <p:nvSpPr>
            <p:cNvPr id="12" name="矩形 11"/>
            <p:cNvSpPr/>
            <p:nvPr/>
          </p:nvSpPr>
          <p:spPr>
            <a:xfrm>
              <a:off x="6863" y="7223"/>
              <a:ext cx="688" cy="688"/>
            </a:xfrm>
            <a:prstGeom prst="rect">
              <a:avLst/>
            </a:prstGeom>
            <a:solidFill>
              <a:srgbClr val="254C6A"/>
            </a:solidFill>
            <a:ln w="25400" cap="flat" cmpd="sng" algn="ctr">
              <a:solidFill>
                <a:srgbClr val="244B67"/>
              </a:solidFill>
              <a:prstDash val="solid"/>
            </a:ln>
            <a:effectLst/>
          </p:spPr>
          <p:txBody>
            <a:bodyPr lIns="68580" tIns="34290" rIns="68580" bIns="34290"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1</a:t>
              </a:r>
              <a:endParaRPr kumimoji="0" lang="zh-CN" alt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3328" name="文本框 5"/>
            <p:cNvSpPr txBox="1"/>
            <p:nvPr/>
          </p:nvSpPr>
          <p:spPr>
            <a:xfrm>
              <a:off x="3520" y="7223"/>
              <a:ext cx="2808" cy="145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dirty="0">
                  <a:solidFill>
                    <a:srgbClr val="27506E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微软雅黑 Light" panose="020B0502040204020203" charset="-122"/>
                </a:rPr>
                <a:t>对毕业生的去向</a:t>
              </a:r>
              <a:endPara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endParaRPr>
            </a:p>
            <a:p>
              <a:r>
                <a:rPr lang="zh-CN" altLang="en-US" dirty="0">
                  <a:solidFill>
                    <a:srgbClr val="27506E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微软雅黑 Light" panose="020B0502040204020203" charset="-122"/>
                </a:rPr>
                <a:t>起一个导向作用</a:t>
              </a:r>
              <a:endParaRPr lang="zh-CN" altLang="en-US" b="1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endParaRPr>
            </a:p>
            <a:p>
              <a:endParaRPr lang="zh-CN" altLang="en-US">
                <a:latin typeface="Calibri Light" panose="020F0302020204030204" pitchFamily="34" charset="0"/>
                <a:ea typeface="微软雅黑 Light" panose="020B0502040204020203" charset="-122"/>
              </a:endParaRPr>
            </a:p>
          </p:txBody>
        </p:sp>
        <p:grpSp>
          <p:nvGrpSpPr>
            <p:cNvPr id="71" name="组合 69"/>
            <p:cNvGrpSpPr/>
            <p:nvPr/>
          </p:nvGrpSpPr>
          <p:grpSpPr>
            <a:xfrm rot="20175543">
              <a:off x="3305" y="7824"/>
              <a:ext cx="2894" cy="1315"/>
              <a:chOff x="4024313" y="3409951"/>
              <a:chExt cx="954881" cy="442913"/>
            </a:xfrm>
            <a:solidFill>
              <a:srgbClr val="264E6B"/>
            </a:solidFill>
          </p:grpSpPr>
          <p:sp>
            <p:nvSpPr>
              <p:cNvPr id="72" name="Freeform 12"/>
              <p:cNvSpPr/>
              <p:nvPr/>
            </p:nvSpPr>
            <p:spPr bwMode="auto">
              <a:xfrm>
                <a:off x="4242594" y="3509964"/>
                <a:ext cx="736600" cy="342900"/>
              </a:xfrm>
              <a:custGeom>
                <a:avLst/>
                <a:gdLst>
                  <a:gd name="T0" fmla="*/ 188 w 195"/>
                  <a:gd name="T1" fmla="*/ 91 h 91"/>
                  <a:gd name="T2" fmla="*/ 189 w 195"/>
                  <a:gd name="T3" fmla="*/ 91 h 91"/>
                  <a:gd name="T4" fmla="*/ 192 w 195"/>
                  <a:gd name="T5" fmla="*/ 84 h 91"/>
                  <a:gd name="T6" fmla="*/ 95 w 195"/>
                  <a:gd name="T7" fmla="*/ 40 h 91"/>
                  <a:gd name="T8" fmla="*/ 8 w 195"/>
                  <a:gd name="T9" fmla="*/ 2 h 91"/>
                  <a:gd name="T10" fmla="*/ 3 w 195"/>
                  <a:gd name="T11" fmla="*/ 9 h 91"/>
                  <a:gd name="T12" fmla="*/ 90 w 195"/>
                  <a:gd name="T13" fmla="*/ 46 h 91"/>
                  <a:gd name="T14" fmla="*/ 188 w 195"/>
                  <a:gd name="T15" fmla="*/ 91 h 91"/>
                  <a:gd name="T16" fmla="*/ 191 w 195"/>
                  <a:gd name="T17" fmla="*/ 84 h 91"/>
                  <a:gd name="T18" fmla="*/ 189 w 195"/>
                  <a:gd name="T19" fmla="*/ 84 h 91"/>
                  <a:gd name="T20" fmla="*/ 188 w 195"/>
                  <a:gd name="T21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5" h="91">
                    <a:moveTo>
                      <a:pt x="188" y="91"/>
                    </a:moveTo>
                    <a:cubicBezTo>
                      <a:pt x="188" y="91"/>
                      <a:pt x="189" y="91"/>
                      <a:pt x="189" y="91"/>
                    </a:cubicBezTo>
                    <a:cubicBezTo>
                      <a:pt x="192" y="91"/>
                      <a:pt x="195" y="86"/>
                      <a:pt x="192" y="84"/>
                    </a:cubicBezTo>
                    <a:cubicBezTo>
                      <a:pt x="160" y="69"/>
                      <a:pt x="127" y="55"/>
                      <a:pt x="95" y="40"/>
                    </a:cubicBezTo>
                    <a:cubicBezTo>
                      <a:pt x="67" y="26"/>
                      <a:pt x="34" y="19"/>
                      <a:pt x="8" y="2"/>
                    </a:cubicBezTo>
                    <a:cubicBezTo>
                      <a:pt x="5" y="0"/>
                      <a:pt x="0" y="6"/>
                      <a:pt x="3" y="9"/>
                    </a:cubicBezTo>
                    <a:cubicBezTo>
                      <a:pt x="30" y="26"/>
                      <a:pt x="62" y="32"/>
                      <a:pt x="90" y="46"/>
                    </a:cubicBezTo>
                    <a:cubicBezTo>
                      <a:pt x="122" y="62"/>
                      <a:pt x="155" y="76"/>
                      <a:pt x="188" y="91"/>
                    </a:cubicBezTo>
                    <a:cubicBezTo>
                      <a:pt x="189" y="89"/>
                      <a:pt x="190" y="86"/>
                      <a:pt x="191" y="84"/>
                    </a:cubicBezTo>
                    <a:cubicBezTo>
                      <a:pt x="190" y="84"/>
                      <a:pt x="190" y="84"/>
                      <a:pt x="189" y="84"/>
                    </a:cubicBezTo>
                    <a:cubicBezTo>
                      <a:pt x="186" y="84"/>
                      <a:pt x="183" y="91"/>
                      <a:pt x="188" y="91"/>
                    </a:cubicBezTo>
                    <a:close/>
                  </a:path>
                </a:pathLst>
              </a:custGeom>
              <a:grpFill/>
              <a:ln>
                <a:solidFill>
                  <a:srgbClr val="264E6B"/>
                </a:solidFill>
              </a:ln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73" name="Freeform 13"/>
              <p:cNvSpPr/>
              <p:nvPr/>
            </p:nvSpPr>
            <p:spPr bwMode="auto">
              <a:xfrm>
                <a:off x="4024313" y="3409951"/>
                <a:ext cx="255588" cy="136525"/>
              </a:xfrm>
              <a:custGeom>
                <a:avLst/>
                <a:gdLst>
                  <a:gd name="T0" fmla="*/ 64 w 68"/>
                  <a:gd name="T1" fmla="*/ 27 h 36"/>
                  <a:gd name="T2" fmla="*/ 7 w 68"/>
                  <a:gd name="T3" fmla="*/ 2 h 36"/>
                  <a:gd name="T4" fmla="*/ 3 w 68"/>
                  <a:gd name="T5" fmla="*/ 9 h 36"/>
                  <a:gd name="T6" fmla="*/ 28 w 68"/>
                  <a:gd name="T7" fmla="*/ 33 h 36"/>
                  <a:gd name="T8" fmla="*/ 35 w 68"/>
                  <a:gd name="T9" fmla="*/ 28 h 36"/>
                  <a:gd name="T10" fmla="*/ 7 w 68"/>
                  <a:gd name="T11" fmla="*/ 4 h 36"/>
                  <a:gd name="T12" fmla="*/ 3 w 68"/>
                  <a:gd name="T13" fmla="*/ 11 h 36"/>
                  <a:gd name="T14" fmla="*/ 26 w 68"/>
                  <a:gd name="T15" fmla="*/ 17 h 36"/>
                  <a:gd name="T16" fmla="*/ 52 w 68"/>
                  <a:gd name="T17" fmla="*/ 17 h 36"/>
                  <a:gd name="T18" fmla="*/ 53 w 68"/>
                  <a:gd name="T19" fmla="*/ 9 h 36"/>
                  <a:gd name="T20" fmla="*/ 31 w 68"/>
                  <a:gd name="T21" fmla="*/ 9 h 36"/>
                  <a:gd name="T22" fmla="*/ 7 w 68"/>
                  <a:gd name="T23" fmla="*/ 4 h 36"/>
                  <a:gd name="T24" fmla="*/ 3 w 68"/>
                  <a:gd name="T25" fmla="*/ 11 h 36"/>
                  <a:gd name="T26" fmla="*/ 29 w 68"/>
                  <a:gd name="T27" fmla="*/ 33 h 36"/>
                  <a:gd name="T28" fmla="*/ 35 w 68"/>
                  <a:gd name="T29" fmla="*/ 29 h 36"/>
                  <a:gd name="T30" fmla="*/ 7 w 68"/>
                  <a:gd name="T31" fmla="*/ 1 h 36"/>
                  <a:gd name="T32" fmla="*/ 3 w 68"/>
                  <a:gd name="T33" fmla="*/ 8 h 36"/>
                  <a:gd name="T34" fmla="*/ 59 w 68"/>
                  <a:gd name="T35" fmla="*/ 34 h 36"/>
                  <a:gd name="T36" fmla="*/ 64 w 68"/>
                  <a:gd name="T37" fmla="*/ 27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" h="36">
                    <a:moveTo>
                      <a:pt x="64" y="27"/>
                    </a:moveTo>
                    <a:cubicBezTo>
                      <a:pt x="45" y="18"/>
                      <a:pt x="26" y="11"/>
                      <a:pt x="7" y="2"/>
                    </a:cubicBezTo>
                    <a:cubicBezTo>
                      <a:pt x="6" y="4"/>
                      <a:pt x="5" y="6"/>
                      <a:pt x="3" y="9"/>
                    </a:cubicBezTo>
                    <a:cubicBezTo>
                      <a:pt x="12" y="12"/>
                      <a:pt x="26" y="23"/>
                      <a:pt x="28" y="33"/>
                    </a:cubicBezTo>
                    <a:cubicBezTo>
                      <a:pt x="30" y="31"/>
                      <a:pt x="32" y="29"/>
                      <a:pt x="35" y="28"/>
                    </a:cubicBezTo>
                    <a:cubicBezTo>
                      <a:pt x="26" y="19"/>
                      <a:pt x="17" y="12"/>
                      <a:pt x="7" y="4"/>
                    </a:cubicBezTo>
                    <a:cubicBezTo>
                      <a:pt x="6" y="6"/>
                      <a:pt x="5" y="9"/>
                      <a:pt x="3" y="11"/>
                    </a:cubicBezTo>
                    <a:cubicBezTo>
                      <a:pt x="11" y="12"/>
                      <a:pt x="18" y="16"/>
                      <a:pt x="26" y="17"/>
                    </a:cubicBezTo>
                    <a:cubicBezTo>
                      <a:pt x="34" y="18"/>
                      <a:pt x="43" y="17"/>
                      <a:pt x="52" y="17"/>
                    </a:cubicBezTo>
                    <a:cubicBezTo>
                      <a:pt x="55" y="17"/>
                      <a:pt x="58" y="9"/>
                      <a:pt x="53" y="9"/>
                    </a:cubicBezTo>
                    <a:cubicBezTo>
                      <a:pt x="46" y="9"/>
                      <a:pt x="39" y="9"/>
                      <a:pt x="31" y="9"/>
                    </a:cubicBezTo>
                    <a:cubicBezTo>
                      <a:pt x="23" y="9"/>
                      <a:pt x="15" y="5"/>
                      <a:pt x="7" y="4"/>
                    </a:cubicBezTo>
                    <a:cubicBezTo>
                      <a:pt x="3" y="3"/>
                      <a:pt x="0" y="8"/>
                      <a:pt x="3" y="11"/>
                    </a:cubicBezTo>
                    <a:cubicBezTo>
                      <a:pt x="12" y="18"/>
                      <a:pt x="21" y="25"/>
                      <a:pt x="29" y="33"/>
                    </a:cubicBezTo>
                    <a:cubicBezTo>
                      <a:pt x="31" y="36"/>
                      <a:pt x="36" y="32"/>
                      <a:pt x="35" y="29"/>
                    </a:cubicBezTo>
                    <a:cubicBezTo>
                      <a:pt x="32" y="17"/>
                      <a:pt x="17" y="6"/>
                      <a:pt x="7" y="1"/>
                    </a:cubicBezTo>
                    <a:cubicBezTo>
                      <a:pt x="3" y="0"/>
                      <a:pt x="0" y="7"/>
                      <a:pt x="3" y="8"/>
                    </a:cubicBezTo>
                    <a:cubicBezTo>
                      <a:pt x="21" y="17"/>
                      <a:pt x="41" y="25"/>
                      <a:pt x="59" y="34"/>
                    </a:cubicBezTo>
                    <a:cubicBezTo>
                      <a:pt x="63" y="36"/>
                      <a:pt x="68" y="29"/>
                      <a:pt x="64" y="27"/>
                    </a:cubicBezTo>
                    <a:close/>
                  </a:path>
                </a:pathLst>
              </a:custGeom>
              <a:grpFill/>
              <a:ln>
                <a:solidFill>
                  <a:srgbClr val="264E6B"/>
                </a:solidFill>
              </a:ln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7513955" y="4302125"/>
            <a:ext cx="3357245" cy="1489710"/>
            <a:chOff x="11833" y="6775"/>
            <a:chExt cx="5287" cy="2346"/>
          </a:xfrm>
        </p:grpSpPr>
        <p:sp>
          <p:nvSpPr>
            <p:cNvPr id="15" name="矩形 14"/>
            <p:cNvSpPr/>
            <p:nvPr/>
          </p:nvSpPr>
          <p:spPr>
            <a:xfrm>
              <a:off x="11833" y="7223"/>
              <a:ext cx="685" cy="688"/>
            </a:xfrm>
            <a:prstGeom prst="rect">
              <a:avLst/>
            </a:prstGeom>
            <a:solidFill>
              <a:srgbClr val="254C6A"/>
            </a:solidFill>
            <a:ln w="25400" cap="flat" cmpd="sng" algn="ctr">
              <a:solidFill>
                <a:srgbClr val="244B67"/>
              </a:solidFill>
              <a:prstDash val="solid"/>
            </a:ln>
            <a:effectLst/>
          </p:spPr>
          <p:txBody>
            <a:bodyPr lIns="68580" tIns="34290" rIns="68580" bIns="34290"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2</a:t>
              </a:r>
              <a:endParaRPr kumimoji="0" lang="zh-CN" alt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3329" name="文本框 7"/>
            <p:cNvSpPr txBox="1"/>
            <p:nvPr/>
          </p:nvSpPr>
          <p:spPr>
            <a:xfrm>
              <a:off x="13120" y="6775"/>
              <a:ext cx="4000" cy="14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en-US" dirty="0">
                  <a:solidFill>
                    <a:srgbClr val="27506E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微软雅黑 Light" panose="020B0502040204020203" charset="-122"/>
                </a:rPr>
                <a:t>从社会的宏观需</a:t>
              </a:r>
              <a:endPara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endParaRPr>
            </a:p>
            <a:p>
              <a:r>
                <a:rPr lang="zh-CN" altLang="en-US" dirty="0">
                  <a:solidFill>
                    <a:srgbClr val="27506E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微软雅黑 Light" panose="020B0502040204020203" charset="-122"/>
                </a:rPr>
                <a:t>要出发，起到一</a:t>
              </a:r>
              <a:endParaRPr lang="zh-CN" altLang="en-US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endParaRPr>
            </a:p>
            <a:p>
              <a:r>
                <a:rPr lang="zh-CN" altLang="en-US" dirty="0">
                  <a:solidFill>
                    <a:srgbClr val="27506E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微软雅黑 Light" panose="020B0502040204020203" charset="-122"/>
                </a:rPr>
                <a:t>种制约作用。</a:t>
              </a:r>
              <a:endParaRPr lang="zh-CN" altLang="en-US">
                <a:latin typeface="Calibri Light" panose="020F0302020204030204" pitchFamily="34" charset="0"/>
                <a:ea typeface="微软雅黑 Light" panose="020B0502040204020203" charset="-122"/>
              </a:endParaRPr>
            </a:p>
          </p:txBody>
        </p:sp>
        <p:grpSp>
          <p:nvGrpSpPr>
            <p:cNvPr id="24" name="组合 69"/>
            <p:cNvGrpSpPr/>
            <p:nvPr/>
          </p:nvGrpSpPr>
          <p:grpSpPr>
            <a:xfrm rot="9435542">
              <a:off x="13263" y="7807"/>
              <a:ext cx="2894" cy="1315"/>
              <a:chOff x="4024313" y="3409951"/>
              <a:chExt cx="954881" cy="442913"/>
            </a:xfrm>
            <a:solidFill>
              <a:srgbClr val="264E6B"/>
            </a:solidFill>
          </p:grpSpPr>
          <p:sp>
            <p:nvSpPr>
              <p:cNvPr id="25" name="Freeform 12"/>
              <p:cNvSpPr/>
              <p:nvPr/>
            </p:nvSpPr>
            <p:spPr bwMode="auto">
              <a:xfrm>
                <a:off x="4242594" y="3509964"/>
                <a:ext cx="736600" cy="342900"/>
              </a:xfrm>
              <a:custGeom>
                <a:avLst/>
                <a:gdLst>
                  <a:gd name="T0" fmla="*/ 188 w 195"/>
                  <a:gd name="T1" fmla="*/ 91 h 91"/>
                  <a:gd name="T2" fmla="*/ 189 w 195"/>
                  <a:gd name="T3" fmla="*/ 91 h 91"/>
                  <a:gd name="T4" fmla="*/ 192 w 195"/>
                  <a:gd name="T5" fmla="*/ 84 h 91"/>
                  <a:gd name="T6" fmla="*/ 95 w 195"/>
                  <a:gd name="T7" fmla="*/ 40 h 91"/>
                  <a:gd name="T8" fmla="*/ 8 w 195"/>
                  <a:gd name="T9" fmla="*/ 2 h 91"/>
                  <a:gd name="T10" fmla="*/ 3 w 195"/>
                  <a:gd name="T11" fmla="*/ 9 h 91"/>
                  <a:gd name="T12" fmla="*/ 90 w 195"/>
                  <a:gd name="T13" fmla="*/ 46 h 91"/>
                  <a:gd name="T14" fmla="*/ 188 w 195"/>
                  <a:gd name="T15" fmla="*/ 91 h 91"/>
                  <a:gd name="T16" fmla="*/ 191 w 195"/>
                  <a:gd name="T17" fmla="*/ 84 h 91"/>
                  <a:gd name="T18" fmla="*/ 189 w 195"/>
                  <a:gd name="T19" fmla="*/ 84 h 91"/>
                  <a:gd name="T20" fmla="*/ 188 w 195"/>
                  <a:gd name="T21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5" h="91">
                    <a:moveTo>
                      <a:pt x="188" y="91"/>
                    </a:moveTo>
                    <a:cubicBezTo>
                      <a:pt x="188" y="91"/>
                      <a:pt x="189" y="91"/>
                      <a:pt x="189" y="91"/>
                    </a:cubicBezTo>
                    <a:cubicBezTo>
                      <a:pt x="192" y="91"/>
                      <a:pt x="195" y="86"/>
                      <a:pt x="192" y="84"/>
                    </a:cubicBezTo>
                    <a:cubicBezTo>
                      <a:pt x="160" y="69"/>
                      <a:pt x="127" y="55"/>
                      <a:pt x="95" y="40"/>
                    </a:cubicBezTo>
                    <a:cubicBezTo>
                      <a:pt x="67" y="26"/>
                      <a:pt x="34" y="19"/>
                      <a:pt x="8" y="2"/>
                    </a:cubicBezTo>
                    <a:cubicBezTo>
                      <a:pt x="5" y="0"/>
                      <a:pt x="0" y="6"/>
                      <a:pt x="3" y="9"/>
                    </a:cubicBezTo>
                    <a:cubicBezTo>
                      <a:pt x="30" y="26"/>
                      <a:pt x="62" y="32"/>
                      <a:pt x="90" y="46"/>
                    </a:cubicBezTo>
                    <a:cubicBezTo>
                      <a:pt x="122" y="62"/>
                      <a:pt x="155" y="76"/>
                      <a:pt x="188" y="91"/>
                    </a:cubicBezTo>
                    <a:cubicBezTo>
                      <a:pt x="189" y="89"/>
                      <a:pt x="190" y="86"/>
                      <a:pt x="191" y="84"/>
                    </a:cubicBezTo>
                    <a:cubicBezTo>
                      <a:pt x="190" y="84"/>
                      <a:pt x="190" y="84"/>
                      <a:pt x="189" y="84"/>
                    </a:cubicBezTo>
                    <a:cubicBezTo>
                      <a:pt x="186" y="84"/>
                      <a:pt x="183" y="91"/>
                      <a:pt x="188" y="91"/>
                    </a:cubicBezTo>
                    <a:close/>
                  </a:path>
                </a:pathLst>
              </a:custGeom>
              <a:grpFill/>
              <a:ln>
                <a:solidFill>
                  <a:srgbClr val="264E6B"/>
                </a:solidFill>
              </a:ln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6" name="Freeform 13"/>
              <p:cNvSpPr/>
              <p:nvPr/>
            </p:nvSpPr>
            <p:spPr bwMode="auto">
              <a:xfrm>
                <a:off x="4024313" y="3409951"/>
                <a:ext cx="255588" cy="136525"/>
              </a:xfrm>
              <a:custGeom>
                <a:avLst/>
                <a:gdLst>
                  <a:gd name="T0" fmla="*/ 64 w 68"/>
                  <a:gd name="T1" fmla="*/ 27 h 36"/>
                  <a:gd name="T2" fmla="*/ 7 w 68"/>
                  <a:gd name="T3" fmla="*/ 2 h 36"/>
                  <a:gd name="T4" fmla="*/ 3 w 68"/>
                  <a:gd name="T5" fmla="*/ 9 h 36"/>
                  <a:gd name="T6" fmla="*/ 28 w 68"/>
                  <a:gd name="T7" fmla="*/ 33 h 36"/>
                  <a:gd name="T8" fmla="*/ 35 w 68"/>
                  <a:gd name="T9" fmla="*/ 28 h 36"/>
                  <a:gd name="T10" fmla="*/ 7 w 68"/>
                  <a:gd name="T11" fmla="*/ 4 h 36"/>
                  <a:gd name="T12" fmla="*/ 3 w 68"/>
                  <a:gd name="T13" fmla="*/ 11 h 36"/>
                  <a:gd name="T14" fmla="*/ 26 w 68"/>
                  <a:gd name="T15" fmla="*/ 17 h 36"/>
                  <a:gd name="T16" fmla="*/ 52 w 68"/>
                  <a:gd name="T17" fmla="*/ 17 h 36"/>
                  <a:gd name="T18" fmla="*/ 53 w 68"/>
                  <a:gd name="T19" fmla="*/ 9 h 36"/>
                  <a:gd name="T20" fmla="*/ 31 w 68"/>
                  <a:gd name="T21" fmla="*/ 9 h 36"/>
                  <a:gd name="T22" fmla="*/ 7 w 68"/>
                  <a:gd name="T23" fmla="*/ 4 h 36"/>
                  <a:gd name="T24" fmla="*/ 3 w 68"/>
                  <a:gd name="T25" fmla="*/ 11 h 36"/>
                  <a:gd name="T26" fmla="*/ 29 w 68"/>
                  <a:gd name="T27" fmla="*/ 33 h 36"/>
                  <a:gd name="T28" fmla="*/ 35 w 68"/>
                  <a:gd name="T29" fmla="*/ 29 h 36"/>
                  <a:gd name="T30" fmla="*/ 7 w 68"/>
                  <a:gd name="T31" fmla="*/ 1 h 36"/>
                  <a:gd name="T32" fmla="*/ 3 w 68"/>
                  <a:gd name="T33" fmla="*/ 8 h 36"/>
                  <a:gd name="T34" fmla="*/ 59 w 68"/>
                  <a:gd name="T35" fmla="*/ 34 h 36"/>
                  <a:gd name="T36" fmla="*/ 64 w 68"/>
                  <a:gd name="T37" fmla="*/ 27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" h="36">
                    <a:moveTo>
                      <a:pt x="64" y="27"/>
                    </a:moveTo>
                    <a:cubicBezTo>
                      <a:pt x="45" y="18"/>
                      <a:pt x="26" y="11"/>
                      <a:pt x="7" y="2"/>
                    </a:cubicBezTo>
                    <a:cubicBezTo>
                      <a:pt x="6" y="4"/>
                      <a:pt x="5" y="6"/>
                      <a:pt x="3" y="9"/>
                    </a:cubicBezTo>
                    <a:cubicBezTo>
                      <a:pt x="12" y="12"/>
                      <a:pt x="26" y="23"/>
                      <a:pt x="28" y="33"/>
                    </a:cubicBezTo>
                    <a:cubicBezTo>
                      <a:pt x="30" y="31"/>
                      <a:pt x="32" y="29"/>
                      <a:pt x="35" y="28"/>
                    </a:cubicBezTo>
                    <a:cubicBezTo>
                      <a:pt x="26" y="19"/>
                      <a:pt x="17" y="12"/>
                      <a:pt x="7" y="4"/>
                    </a:cubicBezTo>
                    <a:cubicBezTo>
                      <a:pt x="6" y="6"/>
                      <a:pt x="5" y="9"/>
                      <a:pt x="3" y="11"/>
                    </a:cubicBezTo>
                    <a:cubicBezTo>
                      <a:pt x="11" y="12"/>
                      <a:pt x="18" y="16"/>
                      <a:pt x="26" y="17"/>
                    </a:cubicBezTo>
                    <a:cubicBezTo>
                      <a:pt x="34" y="18"/>
                      <a:pt x="43" y="17"/>
                      <a:pt x="52" y="17"/>
                    </a:cubicBezTo>
                    <a:cubicBezTo>
                      <a:pt x="55" y="17"/>
                      <a:pt x="58" y="9"/>
                      <a:pt x="53" y="9"/>
                    </a:cubicBezTo>
                    <a:cubicBezTo>
                      <a:pt x="46" y="9"/>
                      <a:pt x="39" y="9"/>
                      <a:pt x="31" y="9"/>
                    </a:cubicBezTo>
                    <a:cubicBezTo>
                      <a:pt x="23" y="9"/>
                      <a:pt x="15" y="5"/>
                      <a:pt x="7" y="4"/>
                    </a:cubicBezTo>
                    <a:cubicBezTo>
                      <a:pt x="3" y="3"/>
                      <a:pt x="0" y="8"/>
                      <a:pt x="3" y="11"/>
                    </a:cubicBezTo>
                    <a:cubicBezTo>
                      <a:pt x="12" y="18"/>
                      <a:pt x="21" y="25"/>
                      <a:pt x="29" y="33"/>
                    </a:cubicBezTo>
                    <a:cubicBezTo>
                      <a:pt x="31" y="36"/>
                      <a:pt x="36" y="32"/>
                      <a:pt x="35" y="29"/>
                    </a:cubicBezTo>
                    <a:cubicBezTo>
                      <a:pt x="32" y="17"/>
                      <a:pt x="17" y="6"/>
                      <a:pt x="7" y="1"/>
                    </a:cubicBezTo>
                    <a:cubicBezTo>
                      <a:pt x="3" y="0"/>
                      <a:pt x="0" y="7"/>
                      <a:pt x="3" y="8"/>
                    </a:cubicBezTo>
                    <a:cubicBezTo>
                      <a:pt x="21" y="17"/>
                      <a:pt x="41" y="25"/>
                      <a:pt x="59" y="34"/>
                    </a:cubicBezTo>
                    <a:cubicBezTo>
                      <a:pt x="63" y="36"/>
                      <a:pt x="68" y="29"/>
                      <a:pt x="64" y="27"/>
                    </a:cubicBezTo>
                    <a:close/>
                  </a:path>
                </a:pathLst>
              </a:custGeom>
              <a:grpFill/>
              <a:ln>
                <a:solidFill>
                  <a:srgbClr val="264E6B"/>
                </a:solidFill>
              </a:ln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</p:grp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7" grpId="0"/>
      <p:bldP spid="11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>
            <a:off x="673100" y="488950"/>
            <a:ext cx="2310765" cy="647700"/>
            <a:chOff x="1060" y="770"/>
            <a:chExt cx="3639" cy="1020"/>
          </a:xfrm>
        </p:grpSpPr>
        <p:grpSp>
          <p:nvGrpSpPr>
            <p:cNvPr id="15361" name="组合 13"/>
            <p:cNvGrpSpPr/>
            <p:nvPr/>
          </p:nvGrpSpPr>
          <p:grpSpPr>
            <a:xfrm>
              <a:off x="1060" y="770"/>
              <a:ext cx="1110" cy="1020"/>
              <a:chOff x="1417110" y="1933669"/>
              <a:chExt cx="1827515" cy="1676757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491775" y="1933669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 fontAlgn="auto"/>
                <a:endParaRPr lang="zh-CN" altLang="en-US" strike="noStrike" noProof="1">
                  <a:solidFill>
                    <a:prstClr val="white"/>
                  </a:solidFill>
                  <a:latin typeface="Calibri Light" panose="020F0302020204030204"/>
                  <a:ea typeface="微软雅黑 Light" panose="020B0502040204020203" charset="-122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686851" y="2118291"/>
                <a:ext cx="1307513" cy="1307513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 fontAlgn="auto"/>
                <a:endParaRPr lang="zh-CN" altLang="en-US" strike="noStrike" noProof="1">
                  <a:solidFill>
                    <a:prstClr val="white"/>
                  </a:solidFill>
                  <a:latin typeface="Calibri Light" panose="020F0302020204030204"/>
                  <a:ea typeface="微软雅黑 Light" panose="020B0502040204020203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772931" y="1944597"/>
                <a:ext cx="390517" cy="390517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 fontAlgn="auto"/>
                <a:endParaRPr lang="zh-CN" altLang="en-US" strike="noStrike" noProof="1">
                  <a:solidFill>
                    <a:prstClr val="white"/>
                  </a:solidFill>
                  <a:latin typeface="Calibri Light" panose="020F0302020204030204"/>
                  <a:ea typeface="微软雅黑 Light" panose="020B0502040204020203" charset="-122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417110" y="2261397"/>
                <a:ext cx="286781" cy="286781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 fontAlgn="auto"/>
                <a:endParaRPr lang="zh-CN" altLang="en-US" strike="noStrike" noProof="1">
                  <a:solidFill>
                    <a:prstClr val="white"/>
                  </a:solidFill>
                  <a:latin typeface="Calibri Light" panose="020F0302020204030204"/>
                  <a:ea typeface="微软雅黑 Light" panose="020B0502040204020203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686851" y="3308201"/>
                <a:ext cx="220530" cy="220530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 fontAlgn="auto"/>
                <a:endParaRPr lang="zh-CN" altLang="en-US" strike="noStrike" noProof="1">
                  <a:solidFill>
                    <a:prstClr val="white"/>
                  </a:solidFill>
                  <a:latin typeface="Calibri Light" panose="020F0302020204030204"/>
                  <a:ea typeface="微软雅黑 Light" panose="020B0502040204020203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3016329" y="2979248"/>
                <a:ext cx="228296" cy="228296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 fontAlgn="auto"/>
                <a:endParaRPr lang="zh-CN" altLang="en-US" strike="noStrike" noProof="1">
                  <a:solidFill>
                    <a:prstClr val="white"/>
                  </a:solidFill>
                  <a:latin typeface="Calibri Light" panose="020F0302020204030204"/>
                  <a:ea typeface="微软雅黑 Light" panose="020B0502040204020203" charset="-122"/>
                </a:endParaRPr>
              </a:p>
            </p:txBody>
          </p:sp>
        </p:grpSp>
        <p:sp>
          <p:nvSpPr>
            <p:cNvPr id="15368" name="文本框 5"/>
            <p:cNvSpPr txBox="1"/>
            <p:nvPr/>
          </p:nvSpPr>
          <p:spPr>
            <a:xfrm>
              <a:off x="1290" y="1014"/>
              <a:ext cx="608" cy="5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FFFFFF"/>
                  </a:solidFill>
                  <a:latin typeface="方正兰亭黑_GBK" panose="02000000000000000000" charset="-122"/>
                  <a:ea typeface="方正兰亭黑_GBK" panose="02000000000000000000" charset="-122"/>
                </a:rPr>
                <a:t>03</a:t>
              </a:r>
              <a:endParaRPr lang="zh-CN" altLang="en-US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endParaRPr>
            </a:p>
          </p:txBody>
        </p:sp>
        <p:sp>
          <p:nvSpPr>
            <p:cNvPr id="15369" name="文本框 5"/>
            <p:cNvSpPr txBox="1"/>
            <p:nvPr/>
          </p:nvSpPr>
          <p:spPr>
            <a:xfrm>
              <a:off x="2483" y="918"/>
              <a:ext cx="2216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2400" b="1" dirty="0">
                  <a:solidFill>
                    <a:schemeClr val="accent1"/>
                  </a:solidFill>
                  <a:latin typeface="楷体" panose="02010609060101010101" charset="-122"/>
                  <a:ea typeface="楷体" panose="02010609060101010101" charset="-122"/>
                </a:rPr>
                <a:t>心理指导</a:t>
              </a:r>
              <a:endPara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5370" name="矩形 34"/>
          <p:cNvSpPr/>
          <p:nvPr/>
        </p:nvSpPr>
        <p:spPr>
          <a:xfrm>
            <a:off x="1421130" y="1370330"/>
            <a:ext cx="6783070" cy="39878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00000"/>
              </a:lnSpc>
            </a:pPr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目前毕业生在择业过程中的心理调适主要有两个方面：</a:t>
            </a:r>
            <a:endParaRPr lang="zh-CN" altLang="en-US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" name="组合 38"/>
          <p:cNvGrpSpPr/>
          <p:nvPr/>
        </p:nvGrpSpPr>
        <p:grpSpPr>
          <a:xfrm rot="0">
            <a:off x="5146675" y="2428558"/>
            <a:ext cx="1884045" cy="2220595"/>
            <a:chOff x="4839855" y="2556820"/>
            <a:chExt cx="2512290" cy="3222180"/>
          </a:xfrm>
          <a:solidFill>
            <a:srgbClr val="4A67AA"/>
          </a:solidFill>
        </p:grpSpPr>
        <p:sp>
          <p:nvSpPr>
            <p:cNvPr id="4" name="Freeform 7"/>
            <p:cNvSpPr>
              <a:spLocks noEditPoints="1"/>
            </p:cNvSpPr>
            <p:nvPr/>
          </p:nvSpPr>
          <p:spPr bwMode="auto">
            <a:xfrm>
              <a:off x="5037180" y="2556820"/>
              <a:ext cx="502940" cy="743581"/>
            </a:xfrm>
            <a:custGeom>
              <a:avLst/>
              <a:gdLst>
                <a:gd name="T0" fmla="*/ 24 w 154"/>
                <a:gd name="T1" fmla="*/ 22 h 228"/>
                <a:gd name="T2" fmla="*/ 41 w 154"/>
                <a:gd name="T3" fmla="*/ 193 h 228"/>
                <a:gd name="T4" fmla="*/ 154 w 154"/>
                <a:gd name="T5" fmla="*/ 125 h 228"/>
                <a:gd name="T6" fmla="*/ 118 w 154"/>
                <a:gd name="T7" fmla="*/ 110 h 228"/>
                <a:gd name="T8" fmla="*/ 105 w 154"/>
                <a:gd name="T9" fmla="*/ 99 h 228"/>
                <a:gd name="T10" fmla="*/ 99 w 154"/>
                <a:gd name="T11" fmla="*/ 154 h 228"/>
                <a:gd name="T12" fmla="*/ 76 w 154"/>
                <a:gd name="T13" fmla="*/ 166 h 228"/>
                <a:gd name="T14" fmla="*/ 66 w 154"/>
                <a:gd name="T15" fmla="*/ 143 h 228"/>
                <a:gd name="T16" fmla="*/ 34 w 154"/>
                <a:gd name="T17" fmla="*/ 95 h 228"/>
                <a:gd name="T18" fmla="*/ 82 w 154"/>
                <a:gd name="T19" fmla="*/ 58 h 228"/>
                <a:gd name="T20" fmla="*/ 94 w 154"/>
                <a:gd name="T21" fmla="*/ 31 h 228"/>
                <a:gd name="T22" fmla="*/ 96 w 154"/>
                <a:gd name="T23" fmla="*/ 70 h 228"/>
                <a:gd name="T24" fmla="*/ 96 w 154"/>
                <a:gd name="T25" fmla="*/ 123 h 228"/>
                <a:gd name="T26" fmla="*/ 81 w 154"/>
                <a:gd name="T27" fmla="*/ 80 h 228"/>
                <a:gd name="T28" fmla="*/ 80 w 154"/>
                <a:gd name="T29" fmla="*/ 105 h 228"/>
                <a:gd name="T30" fmla="*/ 93 w 154"/>
                <a:gd name="T31" fmla="*/ 82 h 228"/>
                <a:gd name="T32" fmla="*/ 91 w 154"/>
                <a:gd name="T33" fmla="*/ 96 h 228"/>
                <a:gd name="T34" fmla="*/ 89 w 154"/>
                <a:gd name="T35" fmla="*/ 35 h 228"/>
                <a:gd name="T36" fmla="*/ 78 w 154"/>
                <a:gd name="T37" fmla="*/ 53 h 228"/>
                <a:gd name="T38" fmla="*/ 76 w 154"/>
                <a:gd name="T39" fmla="*/ 81 h 228"/>
                <a:gd name="T40" fmla="*/ 58 w 154"/>
                <a:gd name="T41" fmla="*/ 47 h 228"/>
                <a:gd name="T42" fmla="*/ 60 w 154"/>
                <a:gd name="T43" fmla="*/ 55 h 228"/>
                <a:gd name="T44" fmla="*/ 67 w 154"/>
                <a:gd name="T45" fmla="*/ 16 h 228"/>
                <a:gd name="T46" fmla="*/ 51 w 154"/>
                <a:gd name="T47" fmla="*/ 65 h 228"/>
                <a:gd name="T48" fmla="*/ 53 w 154"/>
                <a:gd name="T49" fmla="*/ 135 h 228"/>
                <a:gd name="T50" fmla="*/ 47 w 154"/>
                <a:gd name="T51" fmla="*/ 73 h 228"/>
                <a:gd name="T52" fmla="*/ 43 w 154"/>
                <a:gd name="T53" fmla="*/ 52 h 228"/>
                <a:gd name="T54" fmla="*/ 43 w 154"/>
                <a:gd name="T55" fmla="*/ 138 h 228"/>
                <a:gd name="T56" fmla="*/ 48 w 154"/>
                <a:gd name="T57" fmla="*/ 129 h 228"/>
                <a:gd name="T58" fmla="*/ 54 w 154"/>
                <a:gd name="T59" fmla="*/ 93 h 228"/>
                <a:gd name="T60" fmla="*/ 63 w 154"/>
                <a:gd name="T61" fmla="*/ 92 h 228"/>
                <a:gd name="T62" fmla="*/ 67 w 154"/>
                <a:gd name="T63" fmla="*/ 78 h 228"/>
                <a:gd name="T64" fmla="*/ 70 w 154"/>
                <a:gd name="T65" fmla="*/ 115 h 228"/>
                <a:gd name="T66" fmla="*/ 79 w 154"/>
                <a:gd name="T67" fmla="*/ 139 h 228"/>
                <a:gd name="T68" fmla="*/ 85 w 154"/>
                <a:gd name="T69" fmla="*/ 175 h 228"/>
                <a:gd name="T70" fmla="*/ 94 w 154"/>
                <a:gd name="T71" fmla="*/ 157 h 228"/>
                <a:gd name="T72" fmla="*/ 91 w 154"/>
                <a:gd name="T73" fmla="*/ 177 h 228"/>
                <a:gd name="T74" fmla="*/ 96 w 154"/>
                <a:gd name="T75" fmla="*/ 141 h 228"/>
                <a:gd name="T76" fmla="*/ 99 w 154"/>
                <a:gd name="T77" fmla="*/ 64 h 228"/>
                <a:gd name="T78" fmla="*/ 109 w 154"/>
                <a:gd name="T79" fmla="*/ 96 h 228"/>
                <a:gd name="T80" fmla="*/ 109 w 154"/>
                <a:gd name="T81" fmla="*/ 137 h 228"/>
                <a:gd name="T82" fmla="*/ 113 w 154"/>
                <a:gd name="T83" fmla="*/ 147 h 228"/>
                <a:gd name="T84" fmla="*/ 110 w 154"/>
                <a:gd name="T85" fmla="*/ 66 h 228"/>
                <a:gd name="T86" fmla="*/ 125 w 154"/>
                <a:gd name="T87" fmla="*/ 60 h 228"/>
                <a:gd name="T88" fmla="*/ 87 w 154"/>
                <a:gd name="T89" fmla="*/ 12 h 228"/>
                <a:gd name="T90" fmla="*/ 72 w 154"/>
                <a:gd name="T91" fmla="*/ 47 h 228"/>
                <a:gd name="T92" fmla="*/ 12 w 154"/>
                <a:gd name="T93" fmla="*/ 98 h 228"/>
                <a:gd name="T94" fmla="*/ 19 w 154"/>
                <a:gd name="T95" fmla="*/ 41 h 228"/>
                <a:gd name="T96" fmla="*/ 20 w 154"/>
                <a:gd name="T97" fmla="*/ 46 h 228"/>
                <a:gd name="T98" fmla="*/ 26 w 154"/>
                <a:gd name="T99" fmla="*/ 83 h 228"/>
                <a:gd name="T100" fmla="*/ 32 w 154"/>
                <a:gd name="T101" fmla="*/ 73 h 228"/>
                <a:gd name="T102" fmla="*/ 32 w 154"/>
                <a:gd name="T103" fmla="*/ 109 h 228"/>
                <a:gd name="T104" fmla="*/ 58 w 154"/>
                <a:gd name="T105" fmla="*/ 142 h 228"/>
                <a:gd name="T106" fmla="*/ 63 w 154"/>
                <a:gd name="T107" fmla="*/ 197 h 228"/>
                <a:gd name="T108" fmla="*/ 70 w 154"/>
                <a:gd name="T109" fmla="*/ 165 h 228"/>
                <a:gd name="T110" fmla="*/ 87 w 154"/>
                <a:gd name="T111" fmla="*/ 203 h 228"/>
                <a:gd name="T112" fmla="*/ 118 w 154"/>
                <a:gd name="T113" fmla="*/ 132 h 228"/>
                <a:gd name="T114" fmla="*/ 124 w 154"/>
                <a:gd name="T115" fmla="*/ 156 h 228"/>
                <a:gd name="T116" fmla="*/ 124 w 154"/>
                <a:gd name="T117" fmla="*/ 118 h 228"/>
                <a:gd name="T118" fmla="*/ 130 w 154"/>
                <a:gd name="T119" fmla="*/ 93 h 228"/>
                <a:gd name="T120" fmla="*/ 122 w 154"/>
                <a:gd name="T121" fmla="*/ 68 h 228"/>
                <a:gd name="T122" fmla="*/ 137 w 154"/>
                <a:gd name="T123" fmla="*/ 18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4" h="228">
                  <a:moveTo>
                    <a:pt x="143" y="74"/>
                  </a:moveTo>
                  <a:cubicBezTo>
                    <a:pt x="142" y="69"/>
                    <a:pt x="139" y="63"/>
                    <a:pt x="138" y="60"/>
                  </a:cubicBezTo>
                  <a:cubicBezTo>
                    <a:pt x="137" y="58"/>
                    <a:pt x="136" y="59"/>
                    <a:pt x="136" y="58"/>
                  </a:cubicBezTo>
                  <a:cubicBezTo>
                    <a:pt x="135" y="55"/>
                    <a:pt x="136" y="53"/>
                    <a:pt x="135" y="50"/>
                  </a:cubicBezTo>
                  <a:cubicBezTo>
                    <a:pt x="134" y="48"/>
                    <a:pt x="131" y="46"/>
                    <a:pt x="128" y="44"/>
                  </a:cubicBezTo>
                  <a:cubicBezTo>
                    <a:pt x="121" y="34"/>
                    <a:pt x="113" y="23"/>
                    <a:pt x="103" y="16"/>
                  </a:cubicBezTo>
                  <a:cubicBezTo>
                    <a:pt x="91" y="7"/>
                    <a:pt x="77" y="0"/>
                    <a:pt x="57" y="3"/>
                  </a:cubicBezTo>
                  <a:cubicBezTo>
                    <a:pt x="50" y="4"/>
                    <a:pt x="40" y="10"/>
                    <a:pt x="35" y="13"/>
                  </a:cubicBezTo>
                  <a:cubicBezTo>
                    <a:pt x="32" y="16"/>
                    <a:pt x="27" y="19"/>
                    <a:pt x="24" y="22"/>
                  </a:cubicBezTo>
                  <a:cubicBezTo>
                    <a:pt x="21" y="25"/>
                    <a:pt x="18" y="31"/>
                    <a:pt x="15" y="37"/>
                  </a:cubicBezTo>
                  <a:cubicBezTo>
                    <a:pt x="11" y="44"/>
                    <a:pt x="8" y="50"/>
                    <a:pt x="6" y="56"/>
                  </a:cubicBezTo>
                  <a:cubicBezTo>
                    <a:pt x="6" y="57"/>
                    <a:pt x="5" y="58"/>
                    <a:pt x="5" y="59"/>
                  </a:cubicBezTo>
                  <a:cubicBezTo>
                    <a:pt x="2" y="69"/>
                    <a:pt x="1" y="78"/>
                    <a:pt x="2" y="84"/>
                  </a:cubicBezTo>
                  <a:cubicBezTo>
                    <a:pt x="2" y="91"/>
                    <a:pt x="0" y="96"/>
                    <a:pt x="0" y="102"/>
                  </a:cubicBezTo>
                  <a:cubicBezTo>
                    <a:pt x="1" y="112"/>
                    <a:pt x="4" y="121"/>
                    <a:pt x="6" y="131"/>
                  </a:cubicBezTo>
                  <a:cubicBezTo>
                    <a:pt x="7" y="134"/>
                    <a:pt x="7" y="137"/>
                    <a:pt x="8" y="140"/>
                  </a:cubicBezTo>
                  <a:cubicBezTo>
                    <a:pt x="13" y="156"/>
                    <a:pt x="25" y="168"/>
                    <a:pt x="32" y="183"/>
                  </a:cubicBezTo>
                  <a:cubicBezTo>
                    <a:pt x="36" y="185"/>
                    <a:pt x="39" y="189"/>
                    <a:pt x="41" y="193"/>
                  </a:cubicBezTo>
                  <a:cubicBezTo>
                    <a:pt x="48" y="199"/>
                    <a:pt x="55" y="204"/>
                    <a:pt x="61" y="211"/>
                  </a:cubicBezTo>
                  <a:cubicBezTo>
                    <a:pt x="65" y="211"/>
                    <a:pt x="67" y="214"/>
                    <a:pt x="71" y="215"/>
                  </a:cubicBezTo>
                  <a:cubicBezTo>
                    <a:pt x="76" y="217"/>
                    <a:pt x="81" y="217"/>
                    <a:pt x="85" y="219"/>
                  </a:cubicBezTo>
                  <a:cubicBezTo>
                    <a:pt x="88" y="220"/>
                    <a:pt x="90" y="223"/>
                    <a:pt x="93" y="224"/>
                  </a:cubicBezTo>
                  <a:cubicBezTo>
                    <a:pt x="105" y="228"/>
                    <a:pt x="120" y="219"/>
                    <a:pt x="127" y="211"/>
                  </a:cubicBezTo>
                  <a:cubicBezTo>
                    <a:pt x="130" y="207"/>
                    <a:pt x="134" y="200"/>
                    <a:pt x="137" y="196"/>
                  </a:cubicBezTo>
                  <a:cubicBezTo>
                    <a:pt x="142" y="189"/>
                    <a:pt x="148" y="180"/>
                    <a:pt x="147" y="170"/>
                  </a:cubicBezTo>
                  <a:cubicBezTo>
                    <a:pt x="149" y="168"/>
                    <a:pt x="150" y="163"/>
                    <a:pt x="151" y="160"/>
                  </a:cubicBezTo>
                  <a:cubicBezTo>
                    <a:pt x="153" y="149"/>
                    <a:pt x="154" y="136"/>
                    <a:pt x="154" y="125"/>
                  </a:cubicBezTo>
                  <a:cubicBezTo>
                    <a:pt x="153" y="114"/>
                    <a:pt x="149" y="104"/>
                    <a:pt x="146" y="93"/>
                  </a:cubicBezTo>
                  <a:cubicBezTo>
                    <a:pt x="145" y="87"/>
                    <a:pt x="145" y="80"/>
                    <a:pt x="143" y="74"/>
                  </a:cubicBezTo>
                  <a:close/>
                  <a:moveTo>
                    <a:pt x="119" y="94"/>
                  </a:moveTo>
                  <a:cubicBezTo>
                    <a:pt x="116" y="93"/>
                    <a:pt x="116" y="89"/>
                    <a:pt x="117" y="85"/>
                  </a:cubicBezTo>
                  <a:cubicBezTo>
                    <a:pt x="121" y="86"/>
                    <a:pt x="120" y="91"/>
                    <a:pt x="119" y="94"/>
                  </a:cubicBezTo>
                  <a:close/>
                  <a:moveTo>
                    <a:pt x="119" y="77"/>
                  </a:moveTo>
                  <a:cubicBezTo>
                    <a:pt x="122" y="78"/>
                    <a:pt x="123" y="80"/>
                    <a:pt x="124" y="83"/>
                  </a:cubicBezTo>
                  <a:cubicBezTo>
                    <a:pt x="121" y="82"/>
                    <a:pt x="120" y="80"/>
                    <a:pt x="119" y="77"/>
                  </a:cubicBezTo>
                  <a:close/>
                  <a:moveTo>
                    <a:pt x="118" y="110"/>
                  </a:moveTo>
                  <a:cubicBezTo>
                    <a:pt x="117" y="110"/>
                    <a:pt x="117" y="109"/>
                    <a:pt x="116" y="108"/>
                  </a:cubicBezTo>
                  <a:cubicBezTo>
                    <a:pt x="117" y="106"/>
                    <a:pt x="118" y="104"/>
                    <a:pt x="119" y="102"/>
                  </a:cubicBezTo>
                  <a:cubicBezTo>
                    <a:pt x="120" y="103"/>
                    <a:pt x="119" y="107"/>
                    <a:pt x="118" y="110"/>
                  </a:cubicBezTo>
                  <a:close/>
                  <a:moveTo>
                    <a:pt x="118" y="99"/>
                  </a:moveTo>
                  <a:cubicBezTo>
                    <a:pt x="117" y="102"/>
                    <a:pt x="116" y="103"/>
                    <a:pt x="115" y="106"/>
                  </a:cubicBezTo>
                  <a:cubicBezTo>
                    <a:pt x="113" y="104"/>
                    <a:pt x="114" y="98"/>
                    <a:pt x="115" y="95"/>
                  </a:cubicBezTo>
                  <a:cubicBezTo>
                    <a:pt x="116" y="96"/>
                    <a:pt x="117" y="98"/>
                    <a:pt x="118" y="99"/>
                  </a:cubicBezTo>
                  <a:close/>
                  <a:moveTo>
                    <a:pt x="105" y="102"/>
                  </a:moveTo>
                  <a:cubicBezTo>
                    <a:pt x="104" y="101"/>
                    <a:pt x="105" y="101"/>
                    <a:pt x="105" y="99"/>
                  </a:cubicBezTo>
                  <a:cubicBezTo>
                    <a:pt x="107" y="99"/>
                    <a:pt x="106" y="101"/>
                    <a:pt x="108" y="101"/>
                  </a:cubicBezTo>
                  <a:cubicBezTo>
                    <a:pt x="108" y="104"/>
                    <a:pt x="106" y="105"/>
                    <a:pt x="108" y="107"/>
                  </a:cubicBezTo>
                  <a:cubicBezTo>
                    <a:pt x="103" y="107"/>
                    <a:pt x="107" y="103"/>
                    <a:pt x="105" y="102"/>
                  </a:cubicBezTo>
                  <a:close/>
                  <a:moveTo>
                    <a:pt x="107" y="185"/>
                  </a:moveTo>
                  <a:cubicBezTo>
                    <a:pt x="106" y="185"/>
                    <a:pt x="105" y="183"/>
                    <a:pt x="105" y="181"/>
                  </a:cubicBezTo>
                  <a:cubicBezTo>
                    <a:pt x="108" y="181"/>
                    <a:pt x="107" y="184"/>
                    <a:pt x="107" y="185"/>
                  </a:cubicBezTo>
                  <a:close/>
                  <a:moveTo>
                    <a:pt x="97" y="160"/>
                  </a:moveTo>
                  <a:cubicBezTo>
                    <a:pt x="98" y="160"/>
                    <a:pt x="98" y="159"/>
                    <a:pt x="99" y="159"/>
                  </a:cubicBezTo>
                  <a:cubicBezTo>
                    <a:pt x="98" y="157"/>
                    <a:pt x="98" y="156"/>
                    <a:pt x="99" y="154"/>
                  </a:cubicBezTo>
                  <a:cubicBezTo>
                    <a:pt x="100" y="156"/>
                    <a:pt x="101" y="157"/>
                    <a:pt x="101" y="160"/>
                  </a:cubicBezTo>
                  <a:cubicBezTo>
                    <a:pt x="100" y="160"/>
                    <a:pt x="100" y="160"/>
                    <a:pt x="99" y="160"/>
                  </a:cubicBezTo>
                  <a:cubicBezTo>
                    <a:pt x="103" y="162"/>
                    <a:pt x="99" y="165"/>
                    <a:pt x="102" y="169"/>
                  </a:cubicBezTo>
                  <a:cubicBezTo>
                    <a:pt x="98" y="168"/>
                    <a:pt x="99" y="162"/>
                    <a:pt x="97" y="160"/>
                  </a:cubicBezTo>
                  <a:close/>
                  <a:moveTo>
                    <a:pt x="101" y="192"/>
                  </a:moveTo>
                  <a:cubicBezTo>
                    <a:pt x="99" y="192"/>
                    <a:pt x="101" y="190"/>
                    <a:pt x="99" y="190"/>
                  </a:cubicBezTo>
                  <a:cubicBezTo>
                    <a:pt x="100" y="188"/>
                    <a:pt x="102" y="190"/>
                    <a:pt x="101" y="192"/>
                  </a:cubicBezTo>
                  <a:close/>
                  <a:moveTo>
                    <a:pt x="75" y="155"/>
                  </a:moveTo>
                  <a:cubicBezTo>
                    <a:pt x="79" y="157"/>
                    <a:pt x="80" y="164"/>
                    <a:pt x="76" y="166"/>
                  </a:cubicBezTo>
                  <a:cubicBezTo>
                    <a:pt x="75" y="162"/>
                    <a:pt x="76" y="161"/>
                    <a:pt x="75" y="155"/>
                  </a:cubicBezTo>
                  <a:close/>
                  <a:moveTo>
                    <a:pt x="66" y="143"/>
                  </a:moveTo>
                  <a:cubicBezTo>
                    <a:pt x="66" y="141"/>
                    <a:pt x="65" y="142"/>
                    <a:pt x="64" y="142"/>
                  </a:cubicBezTo>
                  <a:cubicBezTo>
                    <a:pt x="63" y="141"/>
                    <a:pt x="64" y="141"/>
                    <a:pt x="64" y="140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6" y="141"/>
                    <a:pt x="68" y="146"/>
                    <a:pt x="70" y="147"/>
                  </a:cubicBezTo>
                  <a:cubicBezTo>
                    <a:pt x="69" y="150"/>
                    <a:pt x="70" y="154"/>
                    <a:pt x="67" y="154"/>
                  </a:cubicBezTo>
                  <a:cubicBezTo>
                    <a:pt x="68" y="150"/>
                    <a:pt x="64" y="146"/>
                    <a:pt x="66" y="143"/>
                  </a:cubicBezTo>
                  <a:close/>
                  <a:moveTo>
                    <a:pt x="64" y="166"/>
                  </a:moveTo>
                  <a:cubicBezTo>
                    <a:pt x="63" y="164"/>
                    <a:pt x="63" y="162"/>
                    <a:pt x="64" y="160"/>
                  </a:cubicBezTo>
                  <a:cubicBezTo>
                    <a:pt x="65" y="161"/>
                    <a:pt x="66" y="164"/>
                    <a:pt x="64" y="166"/>
                  </a:cubicBezTo>
                  <a:close/>
                  <a:moveTo>
                    <a:pt x="67" y="129"/>
                  </a:moveTo>
                  <a:cubicBezTo>
                    <a:pt x="70" y="131"/>
                    <a:pt x="71" y="135"/>
                    <a:pt x="70" y="141"/>
                  </a:cubicBezTo>
                  <a:cubicBezTo>
                    <a:pt x="67" y="138"/>
                    <a:pt x="64" y="135"/>
                    <a:pt x="67" y="129"/>
                  </a:cubicBezTo>
                  <a:close/>
                  <a:moveTo>
                    <a:pt x="36" y="88"/>
                  </a:moveTo>
                  <a:cubicBezTo>
                    <a:pt x="40" y="89"/>
                    <a:pt x="41" y="95"/>
                    <a:pt x="41" y="101"/>
                  </a:cubicBezTo>
                  <a:cubicBezTo>
                    <a:pt x="37" y="100"/>
                    <a:pt x="36" y="96"/>
                    <a:pt x="34" y="95"/>
                  </a:cubicBezTo>
                  <a:cubicBezTo>
                    <a:pt x="34" y="92"/>
                    <a:pt x="35" y="90"/>
                    <a:pt x="36" y="88"/>
                  </a:cubicBezTo>
                  <a:close/>
                  <a:moveTo>
                    <a:pt x="35" y="66"/>
                  </a:moveTo>
                  <a:cubicBezTo>
                    <a:pt x="37" y="67"/>
                    <a:pt x="38" y="70"/>
                    <a:pt x="35" y="69"/>
                  </a:cubicBezTo>
                  <a:cubicBezTo>
                    <a:pt x="36" y="68"/>
                    <a:pt x="34" y="68"/>
                    <a:pt x="35" y="66"/>
                  </a:cubicBezTo>
                  <a:close/>
                  <a:moveTo>
                    <a:pt x="47" y="60"/>
                  </a:moveTo>
                  <a:cubicBezTo>
                    <a:pt x="44" y="60"/>
                    <a:pt x="46" y="58"/>
                    <a:pt x="46" y="56"/>
                  </a:cubicBezTo>
                  <a:cubicBezTo>
                    <a:pt x="48" y="57"/>
                    <a:pt x="46" y="58"/>
                    <a:pt x="47" y="60"/>
                  </a:cubicBezTo>
                  <a:close/>
                  <a:moveTo>
                    <a:pt x="83" y="50"/>
                  </a:moveTo>
                  <a:cubicBezTo>
                    <a:pt x="83" y="54"/>
                    <a:pt x="82" y="56"/>
                    <a:pt x="82" y="58"/>
                  </a:cubicBezTo>
                  <a:cubicBezTo>
                    <a:pt x="80" y="57"/>
                    <a:pt x="80" y="56"/>
                    <a:pt x="78" y="55"/>
                  </a:cubicBezTo>
                  <a:cubicBezTo>
                    <a:pt x="80" y="52"/>
                    <a:pt x="79" y="50"/>
                    <a:pt x="79" y="46"/>
                  </a:cubicBezTo>
                  <a:cubicBezTo>
                    <a:pt x="81" y="47"/>
                    <a:pt x="82" y="49"/>
                    <a:pt x="83" y="50"/>
                  </a:cubicBezTo>
                  <a:close/>
                  <a:moveTo>
                    <a:pt x="78" y="20"/>
                  </a:moveTo>
                  <a:cubicBezTo>
                    <a:pt x="79" y="19"/>
                    <a:pt x="81" y="21"/>
                    <a:pt x="82" y="21"/>
                  </a:cubicBezTo>
                  <a:cubicBezTo>
                    <a:pt x="82" y="23"/>
                    <a:pt x="82" y="25"/>
                    <a:pt x="80" y="25"/>
                  </a:cubicBezTo>
                  <a:cubicBezTo>
                    <a:pt x="80" y="23"/>
                    <a:pt x="79" y="21"/>
                    <a:pt x="78" y="20"/>
                  </a:cubicBezTo>
                  <a:close/>
                  <a:moveTo>
                    <a:pt x="100" y="41"/>
                  </a:moveTo>
                  <a:cubicBezTo>
                    <a:pt x="97" y="39"/>
                    <a:pt x="95" y="36"/>
                    <a:pt x="94" y="31"/>
                  </a:cubicBezTo>
                  <a:cubicBezTo>
                    <a:pt x="98" y="26"/>
                    <a:pt x="106" y="38"/>
                    <a:pt x="100" y="41"/>
                  </a:cubicBezTo>
                  <a:close/>
                  <a:moveTo>
                    <a:pt x="108" y="61"/>
                  </a:moveTo>
                  <a:cubicBezTo>
                    <a:pt x="104" y="59"/>
                    <a:pt x="103" y="55"/>
                    <a:pt x="100" y="52"/>
                  </a:cubicBezTo>
                  <a:cubicBezTo>
                    <a:pt x="103" y="52"/>
                    <a:pt x="106" y="58"/>
                    <a:pt x="108" y="61"/>
                  </a:cubicBezTo>
                  <a:close/>
                  <a:moveTo>
                    <a:pt x="99" y="80"/>
                  </a:moveTo>
                  <a:cubicBezTo>
                    <a:pt x="99" y="80"/>
                    <a:pt x="99" y="80"/>
                    <a:pt x="99" y="80"/>
                  </a:cubicBezTo>
                  <a:cubicBezTo>
                    <a:pt x="99" y="81"/>
                    <a:pt x="99" y="81"/>
                    <a:pt x="99" y="82"/>
                  </a:cubicBezTo>
                  <a:cubicBezTo>
                    <a:pt x="96" y="81"/>
                    <a:pt x="96" y="77"/>
                    <a:pt x="94" y="75"/>
                  </a:cubicBezTo>
                  <a:cubicBezTo>
                    <a:pt x="94" y="74"/>
                    <a:pt x="95" y="71"/>
                    <a:pt x="96" y="70"/>
                  </a:cubicBezTo>
                  <a:cubicBezTo>
                    <a:pt x="98" y="74"/>
                    <a:pt x="97" y="76"/>
                    <a:pt x="97" y="79"/>
                  </a:cubicBezTo>
                  <a:cubicBezTo>
                    <a:pt x="99" y="78"/>
                    <a:pt x="99" y="79"/>
                    <a:pt x="97" y="80"/>
                  </a:cubicBezTo>
                  <a:cubicBezTo>
                    <a:pt x="97" y="80"/>
                    <a:pt x="99" y="80"/>
                    <a:pt x="99" y="80"/>
                  </a:cubicBezTo>
                  <a:close/>
                  <a:moveTo>
                    <a:pt x="100" y="113"/>
                  </a:moveTo>
                  <a:cubicBezTo>
                    <a:pt x="96" y="113"/>
                    <a:pt x="97" y="107"/>
                    <a:pt x="99" y="105"/>
                  </a:cubicBezTo>
                  <a:cubicBezTo>
                    <a:pt x="101" y="107"/>
                    <a:pt x="98" y="110"/>
                    <a:pt x="100" y="113"/>
                  </a:cubicBezTo>
                  <a:close/>
                  <a:moveTo>
                    <a:pt x="100" y="132"/>
                  </a:moveTo>
                  <a:cubicBezTo>
                    <a:pt x="98" y="130"/>
                    <a:pt x="95" y="127"/>
                    <a:pt x="94" y="123"/>
                  </a:cubicBezTo>
                  <a:cubicBezTo>
                    <a:pt x="95" y="123"/>
                    <a:pt x="95" y="123"/>
                    <a:pt x="96" y="123"/>
                  </a:cubicBezTo>
                  <a:cubicBezTo>
                    <a:pt x="93" y="122"/>
                    <a:pt x="95" y="118"/>
                    <a:pt x="96" y="115"/>
                  </a:cubicBezTo>
                  <a:cubicBezTo>
                    <a:pt x="100" y="118"/>
                    <a:pt x="101" y="124"/>
                    <a:pt x="101" y="130"/>
                  </a:cubicBezTo>
                  <a:cubicBezTo>
                    <a:pt x="100" y="129"/>
                    <a:pt x="99" y="128"/>
                    <a:pt x="99" y="126"/>
                  </a:cubicBezTo>
                  <a:cubicBezTo>
                    <a:pt x="97" y="128"/>
                    <a:pt x="101" y="130"/>
                    <a:pt x="100" y="132"/>
                  </a:cubicBezTo>
                  <a:close/>
                  <a:moveTo>
                    <a:pt x="82" y="96"/>
                  </a:moveTo>
                  <a:cubicBezTo>
                    <a:pt x="84" y="98"/>
                    <a:pt x="85" y="101"/>
                    <a:pt x="82" y="103"/>
                  </a:cubicBezTo>
                  <a:cubicBezTo>
                    <a:pt x="82" y="101"/>
                    <a:pt x="84" y="99"/>
                    <a:pt x="82" y="96"/>
                  </a:cubicBezTo>
                  <a:close/>
                  <a:moveTo>
                    <a:pt x="79" y="86"/>
                  </a:moveTo>
                  <a:cubicBezTo>
                    <a:pt x="80" y="84"/>
                    <a:pt x="81" y="83"/>
                    <a:pt x="81" y="80"/>
                  </a:cubicBezTo>
                  <a:cubicBezTo>
                    <a:pt x="84" y="84"/>
                    <a:pt x="89" y="87"/>
                    <a:pt x="86" y="93"/>
                  </a:cubicBezTo>
                  <a:cubicBezTo>
                    <a:pt x="83" y="92"/>
                    <a:pt x="81" y="88"/>
                    <a:pt x="79" y="86"/>
                  </a:cubicBezTo>
                  <a:close/>
                  <a:moveTo>
                    <a:pt x="76" y="111"/>
                  </a:moveTo>
                  <a:cubicBezTo>
                    <a:pt x="77" y="111"/>
                    <a:pt x="77" y="110"/>
                    <a:pt x="77" y="109"/>
                  </a:cubicBezTo>
                  <a:cubicBezTo>
                    <a:pt x="82" y="111"/>
                    <a:pt x="80" y="116"/>
                    <a:pt x="79" y="119"/>
                  </a:cubicBezTo>
                  <a:cubicBezTo>
                    <a:pt x="76" y="118"/>
                    <a:pt x="78" y="112"/>
                    <a:pt x="76" y="111"/>
                  </a:cubicBezTo>
                  <a:close/>
                  <a:moveTo>
                    <a:pt x="75" y="99"/>
                  </a:moveTo>
                  <a:cubicBezTo>
                    <a:pt x="76" y="96"/>
                    <a:pt x="76" y="93"/>
                    <a:pt x="77" y="90"/>
                  </a:cubicBezTo>
                  <a:cubicBezTo>
                    <a:pt x="81" y="92"/>
                    <a:pt x="79" y="100"/>
                    <a:pt x="80" y="105"/>
                  </a:cubicBezTo>
                  <a:cubicBezTo>
                    <a:pt x="78" y="103"/>
                    <a:pt x="77" y="101"/>
                    <a:pt x="75" y="99"/>
                  </a:cubicBezTo>
                  <a:close/>
                  <a:moveTo>
                    <a:pt x="87" y="104"/>
                  </a:moveTo>
                  <a:cubicBezTo>
                    <a:pt x="92" y="107"/>
                    <a:pt x="90" y="111"/>
                    <a:pt x="91" y="118"/>
                  </a:cubicBezTo>
                  <a:cubicBezTo>
                    <a:pt x="88" y="117"/>
                    <a:pt x="87" y="114"/>
                    <a:pt x="85" y="111"/>
                  </a:cubicBezTo>
                  <a:cubicBezTo>
                    <a:pt x="86" y="109"/>
                    <a:pt x="86" y="106"/>
                    <a:pt x="87" y="104"/>
                  </a:cubicBezTo>
                  <a:close/>
                  <a:moveTo>
                    <a:pt x="91" y="71"/>
                  </a:moveTo>
                  <a:cubicBezTo>
                    <a:pt x="87" y="69"/>
                    <a:pt x="89" y="64"/>
                    <a:pt x="87" y="59"/>
                  </a:cubicBezTo>
                  <a:cubicBezTo>
                    <a:pt x="92" y="61"/>
                    <a:pt x="94" y="66"/>
                    <a:pt x="91" y="71"/>
                  </a:cubicBezTo>
                  <a:close/>
                  <a:moveTo>
                    <a:pt x="93" y="82"/>
                  </a:moveTo>
                  <a:cubicBezTo>
                    <a:pt x="98" y="85"/>
                    <a:pt x="98" y="91"/>
                    <a:pt x="97" y="95"/>
                  </a:cubicBezTo>
                  <a:cubicBezTo>
                    <a:pt x="94" y="92"/>
                    <a:pt x="89" y="88"/>
                    <a:pt x="93" y="82"/>
                  </a:cubicBezTo>
                  <a:close/>
                  <a:moveTo>
                    <a:pt x="91" y="128"/>
                  </a:moveTo>
                  <a:cubicBezTo>
                    <a:pt x="94" y="131"/>
                    <a:pt x="91" y="134"/>
                    <a:pt x="93" y="138"/>
                  </a:cubicBezTo>
                  <a:cubicBezTo>
                    <a:pt x="91" y="138"/>
                    <a:pt x="90" y="136"/>
                    <a:pt x="90" y="135"/>
                  </a:cubicBezTo>
                  <a:cubicBezTo>
                    <a:pt x="92" y="132"/>
                    <a:pt x="90" y="131"/>
                    <a:pt x="91" y="128"/>
                  </a:cubicBezTo>
                  <a:close/>
                  <a:moveTo>
                    <a:pt x="91" y="96"/>
                  </a:moveTo>
                  <a:cubicBezTo>
                    <a:pt x="95" y="97"/>
                    <a:pt x="97" y="102"/>
                    <a:pt x="94" y="106"/>
                  </a:cubicBezTo>
                  <a:cubicBezTo>
                    <a:pt x="92" y="103"/>
                    <a:pt x="92" y="99"/>
                    <a:pt x="91" y="96"/>
                  </a:cubicBezTo>
                  <a:close/>
                  <a:moveTo>
                    <a:pt x="96" y="44"/>
                  </a:moveTo>
                  <a:cubicBezTo>
                    <a:pt x="92" y="43"/>
                    <a:pt x="91" y="40"/>
                    <a:pt x="91" y="37"/>
                  </a:cubicBezTo>
                  <a:cubicBezTo>
                    <a:pt x="94" y="38"/>
                    <a:pt x="96" y="42"/>
                    <a:pt x="96" y="44"/>
                  </a:cubicBezTo>
                  <a:close/>
                  <a:moveTo>
                    <a:pt x="94" y="59"/>
                  </a:moveTo>
                  <a:cubicBezTo>
                    <a:pt x="90" y="56"/>
                    <a:pt x="86" y="50"/>
                    <a:pt x="89" y="43"/>
                  </a:cubicBezTo>
                  <a:cubicBezTo>
                    <a:pt x="93" y="47"/>
                    <a:pt x="95" y="52"/>
                    <a:pt x="94" y="59"/>
                  </a:cubicBezTo>
                  <a:close/>
                  <a:moveTo>
                    <a:pt x="84" y="30"/>
                  </a:moveTo>
                  <a:cubicBezTo>
                    <a:pt x="85" y="28"/>
                    <a:pt x="85" y="26"/>
                    <a:pt x="85" y="25"/>
                  </a:cubicBezTo>
                  <a:cubicBezTo>
                    <a:pt x="87" y="27"/>
                    <a:pt x="89" y="31"/>
                    <a:pt x="89" y="35"/>
                  </a:cubicBezTo>
                  <a:cubicBezTo>
                    <a:pt x="86" y="35"/>
                    <a:pt x="86" y="31"/>
                    <a:pt x="84" y="30"/>
                  </a:cubicBezTo>
                  <a:close/>
                  <a:moveTo>
                    <a:pt x="87" y="39"/>
                  </a:moveTo>
                  <a:cubicBezTo>
                    <a:pt x="87" y="41"/>
                    <a:pt x="87" y="42"/>
                    <a:pt x="86" y="43"/>
                  </a:cubicBezTo>
                  <a:cubicBezTo>
                    <a:pt x="85" y="42"/>
                    <a:pt x="85" y="39"/>
                    <a:pt x="84" y="38"/>
                  </a:cubicBezTo>
                  <a:cubicBezTo>
                    <a:pt x="86" y="37"/>
                    <a:pt x="85" y="39"/>
                    <a:pt x="87" y="39"/>
                  </a:cubicBezTo>
                  <a:close/>
                  <a:moveTo>
                    <a:pt x="87" y="79"/>
                  </a:moveTo>
                  <a:cubicBezTo>
                    <a:pt x="83" y="79"/>
                    <a:pt x="80" y="73"/>
                    <a:pt x="82" y="68"/>
                  </a:cubicBezTo>
                  <a:cubicBezTo>
                    <a:pt x="87" y="69"/>
                    <a:pt x="85" y="75"/>
                    <a:pt x="87" y="79"/>
                  </a:cubicBezTo>
                  <a:close/>
                  <a:moveTo>
                    <a:pt x="78" y="53"/>
                  </a:moveTo>
                  <a:cubicBezTo>
                    <a:pt x="75" y="52"/>
                    <a:pt x="77" y="50"/>
                    <a:pt x="77" y="49"/>
                  </a:cubicBezTo>
                  <a:cubicBezTo>
                    <a:pt x="80" y="49"/>
                    <a:pt x="77" y="51"/>
                    <a:pt x="78" y="53"/>
                  </a:cubicBezTo>
                  <a:close/>
                  <a:moveTo>
                    <a:pt x="77" y="66"/>
                  </a:moveTo>
                  <a:cubicBezTo>
                    <a:pt x="73" y="65"/>
                    <a:pt x="73" y="61"/>
                    <a:pt x="75" y="57"/>
                  </a:cubicBezTo>
                  <a:cubicBezTo>
                    <a:pt x="78" y="58"/>
                    <a:pt x="76" y="62"/>
                    <a:pt x="77" y="66"/>
                  </a:cubicBezTo>
                  <a:close/>
                  <a:moveTo>
                    <a:pt x="76" y="81"/>
                  </a:moveTo>
                  <a:cubicBezTo>
                    <a:pt x="73" y="79"/>
                    <a:pt x="72" y="75"/>
                    <a:pt x="69" y="72"/>
                  </a:cubicBezTo>
                  <a:cubicBezTo>
                    <a:pt x="70" y="70"/>
                    <a:pt x="71" y="69"/>
                    <a:pt x="71" y="67"/>
                  </a:cubicBezTo>
                  <a:cubicBezTo>
                    <a:pt x="74" y="70"/>
                    <a:pt x="79" y="75"/>
                    <a:pt x="76" y="81"/>
                  </a:cubicBezTo>
                  <a:close/>
                  <a:moveTo>
                    <a:pt x="74" y="88"/>
                  </a:moveTo>
                  <a:cubicBezTo>
                    <a:pt x="73" y="87"/>
                    <a:pt x="71" y="86"/>
                    <a:pt x="72" y="84"/>
                  </a:cubicBezTo>
                  <a:cubicBezTo>
                    <a:pt x="74" y="84"/>
                    <a:pt x="76" y="86"/>
                    <a:pt x="74" y="88"/>
                  </a:cubicBezTo>
                  <a:close/>
                  <a:moveTo>
                    <a:pt x="70" y="58"/>
                  </a:moveTo>
                  <a:cubicBezTo>
                    <a:pt x="66" y="55"/>
                    <a:pt x="65" y="49"/>
                    <a:pt x="64" y="42"/>
                  </a:cubicBezTo>
                  <a:cubicBezTo>
                    <a:pt x="64" y="42"/>
                    <a:pt x="65" y="42"/>
                    <a:pt x="66" y="42"/>
                  </a:cubicBezTo>
                  <a:cubicBezTo>
                    <a:pt x="67" y="48"/>
                    <a:pt x="75" y="51"/>
                    <a:pt x="70" y="58"/>
                  </a:cubicBezTo>
                  <a:close/>
                  <a:moveTo>
                    <a:pt x="55" y="46"/>
                  </a:moveTo>
                  <a:cubicBezTo>
                    <a:pt x="57" y="45"/>
                    <a:pt x="56" y="48"/>
                    <a:pt x="58" y="47"/>
                  </a:cubicBezTo>
                  <a:cubicBezTo>
                    <a:pt x="58" y="49"/>
                    <a:pt x="57" y="50"/>
                    <a:pt x="57" y="51"/>
                  </a:cubicBezTo>
                  <a:cubicBezTo>
                    <a:pt x="55" y="51"/>
                    <a:pt x="57" y="47"/>
                    <a:pt x="55" y="46"/>
                  </a:cubicBezTo>
                  <a:close/>
                  <a:moveTo>
                    <a:pt x="58" y="63"/>
                  </a:moveTo>
                  <a:cubicBezTo>
                    <a:pt x="59" y="64"/>
                    <a:pt x="60" y="65"/>
                    <a:pt x="60" y="67"/>
                  </a:cubicBezTo>
                  <a:cubicBezTo>
                    <a:pt x="58" y="67"/>
                    <a:pt x="60" y="70"/>
                    <a:pt x="57" y="70"/>
                  </a:cubicBezTo>
                  <a:cubicBezTo>
                    <a:pt x="57" y="66"/>
                    <a:pt x="57" y="66"/>
                    <a:pt x="57" y="63"/>
                  </a:cubicBezTo>
                  <a:cubicBezTo>
                    <a:pt x="57" y="64"/>
                    <a:pt x="58" y="63"/>
                    <a:pt x="58" y="63"/>
                  </a:cubicBezTo>
                  <a:close/>
                  <a:moveTo>
                    <a:pt x="58" y="57"/>
                  </a:moveTo>
                  <a:cubicBezTo>
                    <a:pt x="59" y="57"/>
                    <a:pt x="58" y="55"/>
                    <a:pt x="60" y="55"/>
                  </a:cubicBezTo>
                  <a:cubicBezTo>
                    <a:pt x="61" y="56"/>
                    <a:pt x="60" y="59"/>
                    <a:pt x="61" y="59"/>
                  </a:cubicBezTo>
                  <a:cubicBezTo>
                    <a:pt x="60" y="60"/>
                    <a:pt x="60" y="57"/>
                    <a:pt x="58" y="57"/>
                  </a:cubicBezTo>
                  <a:close/>
                  <a:moveTo>
                    <a:pt x="59" y="42"/>
                  </a:moveTo>
                  <a:cubicBezTo>
                    <a:pt x="51" y="36"/>
                    <a:pt x="60" y="27"/>
                    <a:pt x="60" y="19"/>
                  </a:cubicBezTo>
                  <a:cubicBezTo>
                    <a:pt x="60" y="19"/>
                    <a:pt x="59" y="19"/>
                    <a:pt x="59" y="18"/>
                  </a:cubicBezTo>
                  <a:cubicBezTo>
                    <a:pt x="54" y="18"/>
                    <a:pt x="54" y="23"/>
                    <a:pt x="51" y="26"/>
                  </a:cubicBezTo>
                  <a:cubicBezTo>
                    <a:pt x="53" y="25"/>
                    <a:pt x="54" y="24"/>
                    <a:pt x="55" y="22"/>
                  </a:cubicBezTo>
                  <a:cubicBezTo>
                    <a:pt x="56" y="24"/>
                    <a:pt x="53" y="28"/>
                    <a:pt x="53" y="31"/>
                  </a:cubicBezTo>
                  <a:cubicBezTo>
                    <a:pt x="41" y="23"/>
                    <a:pt x="55" y="14"/>
                    <a:pt x="67" y="16"/>
                  </a:cubicBezTo>
                  <a:cubicBezTo>
                    <a:pt x="68" y="20"/>
                    <a:pt x="64" y="24"/>
                    <a:pt x="63" y="29"/>
                  </a:cubicBezTo>
                  <a:cubicBezTo>
                    <a:pt x="62" y="30"/>
                    <a:pt x="59" y="30"/>
                    <a:pt x="59" y="31"/>
                  </a:cubicBezTo>
                  <a:cubicBezTo>
                    <a:pt x="61" y="34"/>
                    <a:pt x="62" y="39"/>
                    <a:pt x="59" y="42"/>
                  </a:cubicBezTo>
                  <a:close/>
                  <a:moveTo>
                    <a:pt x="52" y="142"/>
                  </a:moveTo>
                  <a:cubicBezTo>
                    <a:pt x="55" y="144"/>
                    <a:pt x="55" y="150"/>
                    <a:pt x="54" y="153"/>
                  </a:cubicBezTo>
                  <a:cubicBezTo>
                    <a:pt x="51" y="151"/>
                    <a:pt x="54" y="146"/>
                    <a:pt x="52" y="142"/>
                  </a:cubicBezTo>
                  <a:close/>
                  <a:moveTo>
                    <a:pt x="51" y="65"/>
                  </a:moveTo>
                  <a:cubicBezTo>
                    <a:pt x="52" y="59"/>
                    <a:pt x="48" y="56"/>
                    <a:pt x="49" y="51"/>
                  </a:cubicBezTo>
                  <a:cubicBezTo>
                    <a:pt x="53" y="53"/>
                    <a:pt x="53" y="63"/>
                    <a:pt x="51" y="65"/>
                  </a:cubicBezTo>
                  <a:close/>
                  <a:moveTo>
                    <a:pt x="53" y="77"/>
                  </a:moveTo>
                  <a:cubicBezTo>
                    <a:pt x="54" y="77"/>
                    <a:pt x="55" y="79"/>
                    <a:pt x="54" y="81"/>
                  </a:cubicBezTo>
                  <a:cubicBezTo>
                    <a:pt x="51" y="81"/>
                    <a:pt x="53" y="79"/>
                    <a:pt x="53" y="77"/>
                  </a:cubicBezTo>
                  <a:close/>
                  <a:moveTo>
                    <a:pt x="50" y="108"/>
                  </a:moveTo>
                  <a:cubicBezTo>
                    <a:pt x="52" y="109"/>
                    <a:pt x="51" y="113"/>
                    <a:pt x="52" y="115"/>
                  </a:cubicBezTo>
                  <a:cubicBezTo>
                    <a:pt x="51" y="115"/>
                    <a:pt x="50" y="113"/>
                    <a:pt x="49" y="113"/>
                  </a:cubicBezTo>
                  <a:cubicBezTo>
                    <a:pt x="50" y="110"/>
                    <a:pt x="51" y="110"/>
                    <a:pt x="50" y="108"/>
                  </a:cubicBezTo>
                  <a:close/>
                  <a:moveTo>
                    <a:pt x="52" y="130"/>
                  </a:moveTo>
                  <a:cubicBezTo>
                    <a:pt x="54" y="131"/>
                    <a:pt x="53" y="133"/>
                    <a:pt x="53" y="135"/>
                  </a:cubicBezTo>
                  <a:cubicBezTo>
                    <a:pt x="51" y="134"/>
                    <a:pt x="51" y="132"/>
                    <a:pt x="52" y="130"/>
                  </a:cubicBezTo>
                  <a:close/>
                  <a:moveTo>
                    <a:pt x="54" y="83"/>
                  </a:moveTo>
                  <a:cubicBezTo>
                    <a:pt x="56" y="83"/>
                    <a:pt x="55" y="85"/>
                    <a:pt x="55" y="87"/>
                  </a:cubicBezTo>
                  <a:cubicBezTo>
                    <a:pt x="53" y="87"/>
                    <a:pt x="54" y="85"/>
                    <a:pt x="54" y="83"/>
                  </a:cubicBezTo>
                  <a:close/>
                  <a:moveTo>
                    <a:pt x="49" y="38"/>
                  </a:moveTo>
                  <a:cubicBezTo>
                    <a:pt x="48" y="37"/>
                    <a:pt x="47" y="36"/>
                    <a:pt x="48" y="34"/>
                  </a:cubicBezTo>
                  <a:cubicBezTo>
                    <a:pt x="50" y="34"/>
                    <a:pt x="49" y="36"/>
                    <a:pt x="49" y="38"/>
                  </a:cubicBezTo>
                  <a:close/>
                  <a:moveTo>
                    <a:pt x="48" y="75"/>
                  </a:moveTo>
                  <a:cubicBezTo>
                    <a:pt x="47" y="77"/>
                    <a:pt x="45" y="74"/>
                    <a:pt x="47" y="73"/>
                  </a:cubicBezTo>
                  <a:cubicBezTo>
                    <a:pt x="48" y="73"/>
                    <a:pt x="47" y="75"/>
                    <a:pt x="48" y="75"/>
                  </a:cubicBezTo>
                  <a:close/>
                  <a:moveTo>
                    <a:pt x="45" y="72"/>
                  </a:moveTo>
                  <a:cubicBezTo>
                    <a:pt x="44" y="71"/>
                    <a:pt x="42" y="69"/>
                    <a:pt x="41" y="66"/>
                  </a:cubicBezTo>
                  <a:cubicBezTo>
                    <a:pt x="41" y="65"/>
                    <a:pt x="44" y="65"/>
                    <a:pt x="43" y="62"/>
                  </a:cubicBezTo>
                  <a:cubicBezTo>
                    <a:pt x="46" y="64"/>
                    <a:pt x="46" y="69"/>
                    <a:pt x="45" y="72"/>
                  </a:cubicBezTo>
                  <a:close/>
                  <a:moveTo>
                    <a:pt x="44" y="91"/>
                  </a:moveTo>
                  <a:cubicBezTo>
                    <a:pt x="42" y="86"/>
                    <a:pt x="43" y="82"/>
                    <a:pt x="42" y="76"/>
                  </a:cubicBezTo>
                  <a:cubicBezTo>
                    <a:pt x="47" y="79"/>
                    <a:pt x="47" y="86"/>
                    <a:pt x="44" y="91"/>
                  </a:cubicBezTo>
                  <a:close/>
                  <a:moveTo>
                    <a:pt x="43" y="52"/>
                  </a:moveTo>
                  <a:cubicBezTo>
                    <a:pt x="37" y="50"/>
                    <a:pt x="40" y="43"/>
                    <a:pt x="42" y="40"/>
                  </a:cubicBezTo>
                  <a:cubicBezTo>
                    <a:pt x="46" y="42"/>
                    <a:pt x="45" y="48"/>
                    <a:pt x="43" y="52"/>
                  </a:cubicBezTo>
                  <a:close/>
                  <a:moveTo>
                    <a:pt x="38" y="34"/>
                  </a:moveTo>
                  <a:cubicBezTo>
                    <a:pt x="35" y="32"/>
                    <a:pt x="39" y="28"/>
                    <a:pt x="42" y="25"/>
                  </a:cubicBezTo>
                  <a:cubicBezTo>
                    <a:pt x="43" y="28"/>
                    <a:pt x="39" y="31"/>
                    <a:pt x="38" y="34"/>
                  </a:cubicBezTo>
                  <a:close/>
                  <a:moveTo>
                    <a:pt x="38" y="80"/>
                  </a:moveTo>
                  <a:cubicBezTo>
                    <a:pt x="40" y="81"/>
                    <a:pt x="38" y="82"/>
                    <a:pt x="39" y="84"/>
                  </a:cubicBezTo>
                  <a:cubicBezTo>
                    <a:pt x="37" y="85"/>
                    <a:pt x="39" y="81"/>
                    <a:pt x="38" y="80"/>
                  </a:cubicBezTo>
                  <a:close/>
                  <a:moveTo>
                    <a:pt x="43" y="138"/>
                  </a:moveTo>
                  <a:cubicBezTo>
                    <a:pt x="41" y="137"/>
                    <a:pt x="39" y="134"/>
                    <a:pt x="38" y="133"/>
                  </a:cubicBezTo>
                  <a:cubicBezTo>
                    <a:pt x="37" y="130"/>
                    <a:pt x="39" y="128"/>
                    <a:pt x="39" y="126"/>
                  </a:cubicBezTo>
                  <a:cubicBezTo>
                    <a:pt x="44" y="127"/>
                    <a:pt x="43" y="133"/>
                    <a:pt x="43" y="138"/>
                  </a:cubicBezTo>
                  <a:close/>
                  <a:moveTo>
                    <a:pt x="45" y="159"/>
                  </a:moveTo>
                  <a:cubicBezTo>
                    <a:pt x="44" y="161"/>
                    <a:pt x="45" y="164"/>
                    <a:pt x="47" y="166"/>
                  </a:cubicBezTo>
                  <a:cubicBezTo>
                    <a:pt x="46" y="167"/>
                    <a:pt x="44" y="163"/>
                    <a:pt x="43" y="162"/>
                  </a:cubicBezTo>
                  <a:cubicBezTo>
                    <a:pt x="43" y="160"/>
                    <a:pt x="43" y="158"/>
                    <a:pt x="45" y="159"/>
                  </a:cubicBezTo>
                  <a:close/>
                  <a:moveTo>
                    <a:pt x="45" y="115"/>
                  </a:moveTo>
                  <a:cubicBezTo>
                    <a:pt x="48" y="114"/>
                    <a:pt x="49" y="124"/>
                    <a:pt x="48" y="129"/>
                  </a:cubicBezTo>
                  <a:cubicBezTo>
                    <a:pt x="44" y="126"/>
                    <a:pt x="46" y="118"/>
                    <a:pt x="45" y="115"/>
                  </a:cubicBezTo>
                  <a:close/>
                  <a:moveTo>
                    <a:pt x="45" y="108"/>
                  </a:moveTo>
                  <a:cubicBezTo>
                    <a:pt x="46" y="106"/>
                    <a:pt x="46" y="105"/>
                    <a:pt x="47" y="103"/>
                  </a:cubicBezTo>
                  <a:cubicBezTo>
                    <a:pt x="48" y="106"/>
                    <a:pt x="48" y="109"/>
                    <a:pt x="49" y="112"/>
                  </a:cubicBezTo>
                  <a:cubicBezTo>
                    <a:pt x="47" y="112"/>
                    <a:pt x="47" y="109"/>
                    <a:pt x="45" y="108"/>
                  </a:cubicBezTo>
                  <a:close/>
                  <a:moveTo>
                    <a:pt x="55" y="185"/>
                  </a:moveTo>
                  <a:cubicBezTo>
                    <a:pt x="53" y="186"/>
                    <a:pt x="49" y="184"/>
                    <a:pt x="49" y="181"/>
                  </a:cubicBezTo>
                  <a:cubicBezTo>
                    <a:pt x="52" y="181"/>
                    <a:pt x="52" y="185"/>
                    <a:pt x="55" y="185"/>
                  </a:cubicBezTo>
                  <a:close/>
                  <a:moveTo>
                    <a:pt x="54" y="93"/>
                  </a:moveTo>
                  <a:cubicBezTo>
                    <a:pt x="58" y="94"/>
                    <a:pt x="57" y="101"/>
                    <a:pt x="55" y="104"/>
                  </a:cubicBezTo>
                  <a:cubicBezTo>
                    <a:pt x="52" y="101"/>
                    <a:pt x="56" y="98"/>
                    <a:pt x="54" y="93"/>
                  </a:cubicBezTo>
                  <a:close/>
                  <a:moveTo>
                    <a:pt x="56" y="115"/>
                  </a:moveTo>
                  <a:cubicBezTo>
                    <a:pt x="61" y="115"/>
                    <a:pt x="58" y="124"/>
                    <a:pt x="60" y="125"/>
                  </a:cubicBezTo>
                  <a:cubicBezTo>
                    <a:pt x="57" y="125"/>
                    <a:pt x="54" y="119"/>
                    <a:pt x="56" y="115"/>
                  </a:cubicBezTo>
                  <a:close/>
                  <a:moveTo>
                    <a:pt x="60" y="68"/>
                  </a:moveTo>
                  <a:cubicBezTo>
                    <a:pt x="63" y="70"/>
                    <a:pt x="62" y="77"/>
                    <a:pt x="62" y="81"/>
                  </a:cubicBezTo>
                  <a:cubicBezTo>
                    <a:pt x="57" y="79"/>
                    <a:pt x="58" y="73"/>
                    <a:pt x="60" y="68"/>
                  </a:cubicBezTo>
                  <a:close/>
                  <a:moveTo>
                    <a:pt x="63" y="92"/>
                  </a:moveTo>
                  <a:cubicBezTo>
                    <a:pt x="65" y="92"/>
                    <a:pt x="64" y="97"/>
                    <a:pt x="65" y="100"/>
                  </a:cubicBezTo>
                  <a:cubicBezTo>
                    <a:pt x="63" y="99"/>
                    <a:pt x="63" y="98"/>
                    <a:pt x="61" y="96"/>
                  </a:cubicBezTo>
                  <a:cubicBezTo>
                    <a:pt x="62" y="94"/>
                    <a:pt x="63" y="94"/>
                    <a:pt x="63" y="92"/>
                  </a:cubicBezTo>
                  <a:close/>
                  <a:moveTo>
                    <a:pt x="62" y="61"/>
                  </a:moveTo>
                  <a:cubicBezTo>
                    <a:pt x="63" y="61"/>
                    <a:pt x="63" y="62"/>
                    <a:pt x="63" y="62"/>
                  </a:cubicBezTo>
                  <a:cubicBezTo>
                    <a:pt x="64" y="62"/>
                    <a:pt x="63" y="60"/>
                    <a:pt x="63" y="59"/>
                  </a:cubicBezTo>
                  <a:cubicBezTo>
                    <a:pt x="65" y="61"/>
                    <a:pt x="65" y="63"/>
                    <a:pt x="65" y="66"/>
                  </a:cubicBezTo>
                  <a:cubicBezTo>
                    <a:pt x="64" y="65"/>
                    <a:pt x="63" y="63"/>
                    <a:pt x="62" y="61"/>
                  </a:cubicBezTo>
                  <a:close/>
                  <a:moveTo>
                    <a:pt x="67" y="78"/>
                  </a:moveTo>
                  <a:cubicBezTo>
                    <a:pt x="69" y="82"/>
                    <a:pt x="71" y="89"/>
                    <a:pt x="70" y="92"/>
                  </a:cubicBezTo>
                  <a:cubicBezTo>
                    <a:pt x="68" y="91"/>
                    <a:pt x="67" y="89"/>
                    <a:pt x="65" y="87"/>
                  </a:cubicBezTo>
                  <a:cubicBezTo>
                    <a:pt x="65" y="84"/>
                    <a:pt x="66" y="81"/>
                    <a:pt x="67" y="78"/>
                  </a:cubicBezTo>
                  <a:close/>
                  <a:moveTo>
                    <a:pt x="67" y="97"/>
                  </a:moveTo>
                  <a:cubicBezTo>
                    <a:pt x="72" y="98"/>
                    <a:pt x="71" y="102"/>
                    <a:pt x="70" y="106"/>
                  </a:cubicBezTo>
                  <a:cubicBezTo>
                    <a:pt x="68" y="104"/>
                    <a:pt x="67" y="99"/>
                    <a:pt x="67" y="97"/>
                  </a:cubicBezTo>
                  <a:close/>
                  <a:moveTo>
                    <a:pt x="70" y="115"/>
                  </a:moveTo>
                  <a:cubicBezTo>
                    <a:pt x="76" y="117"/>
                    <a:pt x="77" y="128"/>
                    <a:pt x="75" y="132"/>
                  </a:cubicBezTo>
                  <a:cubicBezTo>
                    <a:pt x="71" y="128"/>
                    <a:pt x="69" y="121"/>
                    <a:pt x="70" y="115"/>
                  </a:cubicBezTo>
                  <a:close/>
                  <a:moveTo>
                    <a:pt x="76" y="142"/>
                  </a:moveTo>
                  <a:cubicBezTo>
                    <a:pt x="76" y="142"/>
                    <a:pt x="77" y="142"/>
                    <a:pt x="78" y="142"/>
                  </a:cubicBezTo>
                  <a:cubicBezTo>
                    <a:pt x="77" y="146"/>
                    <a:pt x="79" y="148"/>
                    <a:pt x="78" y="150"/>
                  </a:cubicBezTo>
                  <a:cubicBezTo>
                    <a:pt x="76" y="149"/>
                    <a:pt x="76" y="147"/>
                    <a:pt x="74" y="146"/>
                  </a:cubicBezTo>
                  <a:cubicBezTo>
                    <a:pt x="75" y="145"/>
                    <a:pt x="75" y="143"/>
                    <a:pt x="76" y="142"/>
                  </a:cubicBezTo>
                  <a:close/>
                  <a:moveTo>
                    <a:pt x="79" y="176"/>
                  </a:moveTo>
                  <a:cubicBezTo>
                    <a:pt x="81" y="178"/>
                    <a:pt x="83" y="181"/>
                    <a:pt x="82" y="185"/>
                  </a:cubicBezTo>
                  <a:cubicBezTo>
                    <a:pt x="80" y="184"/>
                    <a:pt x="76" y="180"/>
                    <a:pt x="79" y="176"/>
                  </a:cubicBezTo>
                  <a:close/>
                  <a:moveTo>
                    <a:pt x="79" y="139"/>
                  </a:moveTo>
                  <a:cubicBezTo>
                    <a:pt x="82" y="136"/>
                    <a:pt x="79" y="133"/>
                    <a:pt x="79" y="128"/>
                  </a:cubicBezTo>
                  <a:cubicBezTo>
                    <a:pt x="85" y="131"/>
                    <a:pt x="82" y="138"/>
                    <a:pt x="84" y="143"/>
                  </a:cubicBezTo>
                  <a:cubicBezTo>
                    <a:pt x="81" y="143"/>
                    <a:pt x="81" y="140"/>
                    <a:pt x="79" y="139"/>
                  </a:cubicBezTo>
                  <a:close/>
                  <a:moveTo>
                    <a:pt x="84" y="156"/>
                  </a:moveTo>
                  <a:cubicBezTo>
                    <a:pt x="85" y="153"/>
                    <a:pt x="84" y="160"/>
                    <a:pt x="85" y="160"/>
                  </a:cubicBezTo>
                  <a:cubicBezTo>
                    <a:pt x="82" y="161"/>
                    <a:pt x="85" y="156"/>
                    <a:pt x="84" y="156"/>
                  </a:cubicBezTo>
                  <a:close/>
                  <a:moveTo>
                    <a:pt x="85" y="175"/>
                  </a:moveTo>
                  <a:cubicBezTo>
                    <a:pt x="85" y="173"/>
                    <a:pt x="83" y="168"/>
                    <a:pt x="83" y="166"/>
                  </a:cubicBezTo>
                  <a:cubicBezTo>
                    <a:pt x="86" y="167"/>
                    <a:pt x="86" y="174"/>
                    <a:pt x="85" y="175"/>
                  </a:cubicBezTo>
                  <a:close/>
                  <a:moveTo>
                    <a:pt x="85" y="118"/>
                  </a:moveTo>
                  <a:cubicBezTo>
                    <a:pt x="88" y="121"/>
                    <a:pt x="90" y="126"/>
                    <a:pt x="87" y="130"/>
                  </a:cubicBezTo>
                  <a:cubicBezTo>
                    <a:pt x="83" y="128"/>
                    <a:pt x="83" y="121"/>
                    <a:pt x="85" y="118"/>
                  </a:cubicBezTo>
                  <a:close/>
                  <a:moveTo>
                    <a:pt x="87" y="144"/>
                  </a:moveTo>
                  <a:cubicBezTo>
                    <a:pt x="88" y="144"/>
                    <a:pt x="89" y="144"/>
                    <a:pt x="89" y="146"/>
                  </a:cubicBezTo>
                  <a:cubicBezTo>
                    <a:pt x="91" y="144"/>
                    <a:pt x="86" y="143"/>
                    <a:pt x="88" y="140"/>
                  </a:cubicBezTo>
                  <a:cubicBezTo>
                    <a:pt x="92" y="142"/>
                    <a:pt x="95" y="148"/>
                    <a:pt x="94" y="153"/>
                  </a:cubicBezTo>
                  <a:cubicBezTo>
                    <a:pt x="92" y="152"/>
                    <a:pt x="92" y="149"/>
                    <a:pt x="90" y="148"/>
                  </a:cubicBezTo>
                  <a:cubicBezTo>
                    <a:pt x="88" y="152"/>
                    <a:pt x="95" y="154"/>
                    <a:pt x="94" y="157"/>
                  </a:cubicBezTo>
                  <a:cubicBezTo>
                    <a:pt x="90" y="155"/>
                    <a:pt x="86" y="150"/>
                    <a:pt x="87" y="144"/>
                  </a:cubicBezTo>
                  <a:close/>
                  <a:moveTo>
                    <a:pt x="88" y="160"/>
                  </a:moveTo>
                  <a:cubicBezTo>
                    <a:pt x="91" y="159"/>
                    <a:pt x="90" y="163"/>
                    <a:pt x="92" y="163"/>
                  </a:cubicBezTo>
                  <a:cubicBezTo>
                    <a:pt x="92" y="164"/>
                    <a:pt x="90" y="164"/>
                    <a:pt x="91" y="166"/>
                  </a:cubicBezTo>
                  <a:cubicBezTo>
                    <a:pt x="88" y="167"/>
                    <a:pt x="88" y="165"/>
                    <a:pt x="88" y="163"/>
                  </a:cubicBezTo>
                  <a:cubicBezTo>
                    <a:pt x="89" y="163"/>
                    <a:pt x="89" y="164"/>
                    <a:pt x="90" y="164"/>
                  </a:cubicBezTo>
                  <a:cubicBezTo>
                    <a:pt x="91" y="164"/>
                    <a:pt x="91" y="164"/>
                    <a:pt x="91" y="163"/>
                  </a:cubicBezTo>
                  <a:cubicBezTo>
                    <a:pt x="90" y="162"/>
                    <a:pt x="88" y="162"/>
                    <a:pt x="88" y="160"/>
                  </a:cubicBezTo>
                  <a:close/>
                  <a:moveTo>
                    <a:pt x="91" y="177"/>
                  </a:moveTo>
                  <a:cubicBezTo>
                    <a:pt x="94" y="179"/>
                    <a:pt x="95" y="182"/>
                    <a:pt x="96" y="185"/>
                  </a:cubicBezTo>
                  <a:cubicBezTo>
                    <a:pt x="94" y="184"/>
                    <a:pt x="93" y="182"/>
                    <a:pt x="91" y="180"/>
                  </a:cubicBezTo>
                  <a:cubicBezTo>
                    <a:pt x="91" y="179"/>
                    <a:pt x="92" y="179"/>
                    <a:pt x="91" y="177"/>
                  </a:cubicBezTo>
                  <a:close/>
                  <a:moveTo>
                    <a:pt x="94" y="167"/>
                  </a:moveTo>
                  <a:cubicBezTo>
                    <a:pt x="95" y="167"/>
                    <a:pt x="96" y="168"/>
                    <a:pt x="96" y="170"/>
                  </a:cubicBezTo>
                  <a:cubicBezTo>
                    <a:pt x="95" y="170"/>
                    <a:pt x="95" y="169"/>
                    <a:pt x="94" y="169"/>
                  </a:cubicBezTo>
                  <a:cubicBezTo>
                    <a:pt x="96" y="172"/>
                    <a:pt x="96" y="174"/>
                    <a:pt x="97" y="178"/>
                  </a:cubicBezTo>
                  <a:cubicBezTo>
                    <a:pt x="94" y="175"/>
                    <a:pt x="92" y="172"/>
                    <a:pt x="94" y="167"/>
                  </a:cubicBezTo>
                  <a:close/>
                  <a:moveTo>
                    <a:pt x="96" y="141"/>
                  </a:moveTo>
                  <a:cubicBezTo>
                    <a:pt x="96" y="138"/>
                    <a:pt x="95" y="137"/>
                    <a:pt x="96" y="135"/>
                  </a:cubicBezTo>
                  <a:cubicBezTo>
                    <a:pt x="98" y="136"/>
                    <a:pt x="100" y="139"/>
                    <a:pt x="99" y="141"/>
                  </a:cubicBezTo>
                  <a:cubicBezTo>
                    <a:pt x="97" y="142"/>
                    <a:pt x="97" y="140"/>
                    <a:pt x="96" y="141"/>
                  </a:cubicBezTo>
                  <a:close/>
                  <a:moveTo>
                    <a:pt x="100" y="149"/>
                  </a:moveTo>
                  <a:cubicBezTo>
                    <a:pt x="101" y="149"/>
                    <a:pt x="101" y="148"/>
                    <a:pt x="101" y="148"/>
                  </a:cubicBezTo>
                  <a:cubicBezTo>
                    <a:pt x="103" y="149"/>
                    <a:pt x="102" y="150"/>
                    <a:pt x="102" y="152"/>
                  </a:cubicBezTo>
                  <a:cubicBezTo>
                    <a:pt x="101" y="151"/>
                    <a:pt x="100" y="151"/>
                    <a:pt x="100" y="149"/>
                  </a:cubicBezTo>
                  <a:close/>
                  <a:moveTo>
                    <a:pt x="100" y="69"/>
                  </a:moveTo>
                  <a:cubicBezTo>
                    <a:pt x="101" y="68"/>
                    <a:pt x="101" y="65"/>
                    <a:pt x="99" y="64"/>
                  </a:cubicBezTo>
                  <a:cubicBezTo>
                    <a:pt x="98" y="61"/>
                    <a:pt x="100" y="61"/>
                    <a:pt x="100" y="59"/>
                  </a:cubicBezTo>
                  <a:cubicBezTo>
                    <a:pt x="102" y="61"/>
                    <a:pt x="105" y="63"/>
                    <a:pt x="105" y="68"/>
                  </a:cubicBezTo>
                  <a:cubicBezTo>
                    <a:pt x="103" y="67"/>
                    <a:pt x="105" y="70"/>
                    <a:pt x="103" y="69"/>
                  </a:cubicBezTo>
                  <a:cubicBezTo>
                    <a:pt x="104" y="70"/>
                    <a:pt x="104" y="69"/>
                    <a:pt x="105" y="69"/>
                  </a:cubicBezTo>
                  <a:cubicBezTo>
                    <a:pt x="106" y="72"/>
                    <a:pt x="104" y="72"/>
                    <a:pt x="104" y="74"/>
                  </a:cubicBezTo>
                  <a:cubicBezTo>
                    <a:pt x="102" y="73"/>
                    <a:pt x="102" y="70"/>
                    <a:pt x="100" y="69"/>
                  </a:cubicBezTo>
                  <a:close/>
                  <a:moveTo>
                    <a:pt x="106" y="83"/>
                  </a:moveTo>
                  <a:cubicBezTo>
                    <a:pt x="106" y="86"/>
                    <a:pt x="108" y="89"/>
                    <a:pt x="106" y="91"/>
                  </a:cubicBezTo>
                  <a:cubicBezTo>
                    <a:pt x="108" y="94"/>
                    <a:pt x="109" y="93"/>
                    <a:pt x="109" y="96"/>
                  </a:cubicBezTo>
                  <a:cubicBezTo>
                    <a:pt x="107" y="93"/>
                    <a:pt x="105" y="91"/>
                    <a:pt x="103" y="89"/>
                  </a:cubicBezTo>
                  <a:cubicBezTo>
                    <a:pt x="104" y="87"/>
                    <a:pt x="105" y="84"/>
                    <a:pt x="106" y="83"/>
                  </a:cubicBezTo>
                  <a:close/>
                  <a:moveTo>
                    <a:pt x="108" y="132"/>
                  </a:moveTo>
                  <a:cubicBezTo>
                    <a:pt x="108" y="132"/>
                    <a:pt x="108" y="132"/>
                    <a:pt x="109" y="132"/>
                  </a:cubicBezTo>
                  <a:cubicBezTo>
                    <a:pt x="109" y="134"/>
                    <a:pt x="109" y="135"/>
                    <a:pt x="109" y="136"/>
                  </a:cubicBezTo>
                  <a:cubicBezTo>
                    <a:pt x="108" y="136"/>
                    <a:pt x="107" y="132"/>
                    <a:pt x="108" y="132"/>
                  </a:cubicBezTo>
                  <a:close/>
                  <a:moveTo>
                    <a:pt x="109" y="137"/>
                  </a:moveTo>
                  <a:cubicBezTo>
                    <a:pt x="110" y="138"/>
                    <a:pt x="110" y="140"/>
                    <a:pt x="109" y="142"/>
                  </a:cubicBezTo>
                  <a:cubicBezTo>
                    <a:pt x="107" y="141"/>
                    <a:pt x="109" y="138"/>
                    <a:pt x="109" y="137"/>
                  </a:cubicBezTo>
                  <a:close/>
                  <a:moveTo>
                    <a:pt x="109" y="127"/>
                  </a:moveTo>
                  <a:cubicBezTo>
                    <a:pt x="109" y="125"/>
                    <a:pt x="111" y="126"/>
                    <a:pt x="111" y="124"/>
                  </a:cubicBezTo>
                  <a:cubicBezTo>
                    <a:pt x="114" y="124"/>
                    <a:pt x="114" y="129"/>
                    <a:pt x="112" y="129"/>
                  </a:cubicBezTo>
                  <a:cubicBezTo>
                    <a:pt x="112" y="127"/>
                    <a:pt x="111" y="126"/>
                    <a:pt x="109" y="127"/>
                  </a:cubicBezTo>
                  <a:close/>
                  <a:moveTo>
                    <a:pt x="110" y="73"/>
                  </a:moveTo>
                  <a:cubicBezTo>
                    <a:pt x="112" y="75"/>
                    <a:pt x="117" y="83"/>
                    <a:pt x="112" y="85"/>
                  </a:cubicBezTo>
                  <a:cubicBezTo>
                    <a:pt x="111" y="81"/>
                    <a:pt x="110" y="77"/>
                    <a:pt x="110" y="73"/>
                  </a:cubicBezTo>
                  <a:close/>
                  <a:moveTo>
                    <a:pt x="112" y="147"/>
                  </a:moveTo>
                  <a:cubicBezTo>
                    <a:pt x="112" y="147"/>
                    <a:pt x="113" y="147"/>
                    <a:pt x="113" y="147"/>
                  </a:cubicBezTo>
                  <a:cubicBezTo>
                    <a:pt x="113" y="145"/>
                    <a:pt x="113" y="143"/>
                    <a:pt x="113" y="141"/>
                  </a:cubicBezTo>
                  <a:cubicBezTo>
                    <a:pt x="115" y="145"/>
                    <a:pt x="114" y="149"/>
                    <a:pt x="115" y="153"/>
                  </a:cubicBezTo>
                  <a:cubicBezTo>
                    <a:pt x="114" y="154"/>
                    <a:pt x="113" y="150"/>
                    <a:pt x="113" y="148"/>
                  </a:cubicBezTo>
                  <a:cubicBezTo>
                    <a:pt x="112" y="148"/>
                    <a:pt x="112" y="149"/>
                    <a:pt x="112" y="150"/>
                  </a:cubicBezTo>
                  <a:cubicBezTo>
                    <a:pt x="111" y="150"/>
                    <a:pt x="112" y="147"/>
                    <a:pt x="112" y="147"/>
                  </a:cubicBezTo>
                  <a:close/>
                  <a:moveTo>
                    <a:pt x="115" y="191"/>
                  </a:moveTo>
                  <a:cubicBezTo>
                    <a:pt x="116" y="192"/>
                    <a:pt x="116" y="195"/>
                    <a:pt x="115" y="196"/>
                  </a:cubicBezTo>
                  <a:cubicBezTo>
                    <a:pt x="111" y="195"/>
                    <a:pt x="111" y="192"/>
                    <a:pt x="115" y="191"/>
                  </a:cubicBezTo>
                  <a:close/>
                  <a:moveTo>
                    <a:pt x="110" y="66"/>
                  </a:moveTo>
                  <a:cubicBezTo>
                    <a:pt x="111" y="66"/>
                    <a:pt x="111" y="66"/>
                    <a:pt x="111" y="65"/>
                  </a:cubicBezTo>
                  <a:cubicBezTo>
                    <a:pt x="114" y="67"/>
                    <a:pt x="114" y="71"/>
                    <a:pt x="116" y="72"/>
                  </a:cubicBezTo>
                  <a:cubicBezTo>
                    <a:pt x="115" y="73"/>
                    <a:pt x="112" y="68"/>
                    <a:pt x="110" y="66"/>
                  </a:cubicBezTo>
                  <a:close/>
                  <a:moveTo>
                    <a:pt x="109" y="55"/>
                  </a:moveTo>
                  <a:cubicBezTo>
                    <a:pt x="106" y="50"/>
                    <a:pt x="100" y="46"/>
                    <a:pt x="105" y="41"/>
                  </a:cubicBezTo>
                  <a:cubicBezTo>
                    <a:pt x="108" y="43"/>
                    <a:pt x="109" y="47"/>
                    <a:pt x="112" y="50"/>
                  </a:cubicBezTo>
                  <a:cubicBezTo>
                    <a:pt x="111" y="52"/>
                    <a:pt x="111" y="54"/>
                    <a:pt x="109" y="55"/>
                  </a:cubicBezTo>
                  <a:close/>
                  <a:moveTo>
                    <a:pt x="110" y="40"/>
                  </a:moveTo>
                  <a:cubicBezTo>
                    <a:pt x="118" y="43"/>
                    <a:pt x="123" y="51"/>
                    <a:pt x="125" y="60"/>
                  </a:cubicBezTo>
                  <a:cubicBezTo>
                    <a:pt x="119" y="54"/>
                    <a:pt x="114" y="48"/>
                    <a:pt x="110" y="40"/>
                  </a:cubicBezTo>
                  <a:close/>
                  <a:moveTo>
                    <a:pt x="118" y="37"/>
                  </a:moveTo>
                  <a:cubicBezTo>
                    <a:pt x="117" y="37"/>
                    <a:pt x="116" y="38"/>
                    <a:pt x="116" y="38"/>
                  </a:cubicBezTo>
                  <a:cubicBezTo>
                    <a:pt x="111" y="36"/>
                    <a:pt x="106" y="33"/>
                    <a:pt x="103" y="28"/>
                  </a:cubicBezTo>
                  <a:cubicBezTo>
                    <a:pt x="103" y="26"/>
                    <a:pt x="102" y="29"/>
                    <a:pt x="100" y="28"/>
                  </a:cubicBezTo>
                  <a:cubicBezTo>
                    <a:pt x="99" y="26"/>
                    <a:pt x="98" y="26"/>
                    <a:pt x="99" y="23"/>
                  </a:cubicBezTo>
                  <a:cubicBezTo>
                    <a:pt x="93" y="24"/>
                    <a:pt x="89" y="19"/>
                    <a:pt x="83" y="17"/>
                  </a:cubicBezTo>
                  <a:cubicBezTo>
                    <a:pt x="97" y="13"/>
                    <a:pt x="111" y="26"/>
                    <a:pt x="118" y="37"/>
                  </a:cubicBezTo>
                  <a:close/>
                  <a:moveTo>
                    <a:pt x="87" y="12"/>
                  </a:moveTo>
                  <a:cubicBezTo>
                    <a:pt x="82" y="12"/>
                    <a:pt x="80" y="14"/>
                    <a:pt x="75" y="14"/>
                  </a:cubicBezTo>
                  <a:cubicBezTo>
                    <a:pt x="75" y="11"/>
                    <a:pt x="72" y="9"/>
                    <a:pt x="73" y="7"/>
                  </a:cubicBezTo>
                  <a:cubicBezTo>
                    <a:pt x="77" y="9"/>
                    <a:pt x="84" y="8"/>
                    <a:pt x="87" y="12"/>
                  </a:cubicBezTo>
                  <a:close/>
                  <a:moveTo>
                    <a:pt x="78" y="35"/>
                  </a:moveTo>
                  <a:cubicBezTo>
                    <a:pt x="75" y="32"/>
                    <a:pt x="74" y="28"/>
                    <a:pt x="72" y="24"/>
                  </a:cubicBezTo>
                  <a:cubicBezTo>
                    <a:pt x="70" y="24"/>
                    <a:pt x="70" y="25"/>
                    <a:pt x="69" y="25"/>
                  </a:cubicBezTo>
                  <a:cubicBezTo>
                    <a:pt x="69" y="27"/>
                    <a:pt x="72" y="29"/>
                    <a:pt x="69" y="30"/>
                  </a:cubicBezTo>
                  <a:cubicBezTo>
                    <a:pt x="72" y="32"/>
                    <a:pt x="74" y="37"/>
                    <a:pt x="76" y="40"/>
                  </a:cubicBezTo>
                  <a:cubicBezTo>
                    <a:pt x="75" y="43"/>
                    <a:pt x="77" y="48"/>
                    <a:pt x="72" y="47"/>
                  </a:cubicBezTo>
                  <a:cubicBezTo>
                    <a:pt x="71" y="41"/>
                    <a:pt x="67" y="39"/>
                    <a:pt x="65" y="35"/>
                  </a:cubicBezTo>
                  <a:cubicBezTo>
                    <a:pt x="68" y="29"/>
                    <a:pt x="67" y="23"/>
                    <a:pt x="72" y="17"/>
                  </a:cubicBezTo>
                  <a:cubicBezTo>
                    <a:pt x="74" y="23"/>
                    <a:pt x="82" y="28"/>
                    <a:pt x="78" y="35"/>
                  </a:cubicBezTo>
                  <a:close/>
                  <a:moveTo>
                    <a:pt x="10" y="65"/>
                  </a:moveTo>
                  <a:cubicBezTo>
                    <a:pt x="12" y="65"/>
                    <a:pt x="12" y="64"/>
                    <a:pt x="14" y="64"/>
                  </a:cubicBezTo>
                  <a:cubicBezTo>
                    <a:pt x="13" y="69"/>
                    <a:pt x="12" y="74"/>
                    <a:pt x="11" y="77"/>
                  </a:cubicBezTo>
                  <a:cubicBezTo>
                    <a:pt x="8" y="72"/>
                    <a:pt x="11" y="70"/>
                    <a:pt x="10" y="65"/>
                  </a:cubicBezTo>
                  <a:close/>
                  <a:moveTo>
                    <a:pt x="12" y="102"/>
                  </a:moveTo>
                  <a:cubicBezTo>
                    <a:pt x="9" y="102"/>
                    <a:pt x="11" y="99"/>
                    <a:pt x="12" y="98"/>
                  </a:cubicBezTo>
                  <a:cubicBezTo>
                    <a:pt x="12" y="99"/>
                    <a:pt x="12" y="101"/>
                    <a:pt x="12" y="102"/>
                  </a:cubicBezTo>
                  <a:close/>
                  <a:moveTo>
                    <a:pt x="10" y="133"/>
                  </a:moveTo>
                  <a:cubicBezTo>
                    <a:pt x="10" y="133"/>
                    <a:pt x="12" y="133"/>
                    <a:pt x="12" y="133"/>
                  </a:cubicBezTo>
                  <a:cubicBezTo>
                    <a:pt x="14" y="141"/>
                    <a:pt x="19" y="147"/>
                    <a:pt x="20" y="154"/>
                  </a:cubicBezTo>
                  <a:cubicBezTo>
                    <a:pt x="15" y="149"/>
                    <a:pt x="13" y="141"/>
                    <a:pt x="10" y="133"/>
                  </a:cubicBezTo>
                  <a:close/>
                  <a:moveTo>
                    <a:pt x="13" y="55"/>
                  </a:moveTo>
                  <a:cubicBezTo>
                    <a:pt x="15" y="51"/>
                    <a:pt x="16" y="47"/>
                    <a:pt x="19" y="44"/>
                  </a:cubicBezTo>
                  <a:cubicBezTo>
                    <a:pt x="18" y="44"/>
                    <a:pt x="18" y="45"/>
                    <a:pt x="17" y="45"/>
                  </a:cubicBezTo>
                  <a:cubicBezTo>
                    <a:pt x="18" y="44"/>
                    <a:pt x="18" y="42"/>
                    <a:pt x="19" y="41"/>
                  </a:cubicBezTo>
                  <a:cubicBezTo>
                    <a:pt x="20" y="41"/>
                    <a:pt x="20" y="41"/>
                    <a:pt x="19" y="41"/>
                  </a:cubicBezTo>
                  <a:cubicBezTo>
                    <a:pt x="25" y="26"/>
                    <a:pt x="37" y="11"/>
                    <a:pt x="57" y="11"/>
                  </a:cubicBezTo>
                  <a:cubicBezTo>
                    <a:pt x="57" y="9"/>
                    <a:pt x="55" y="9"/>
                    <a:pt x="54" y="8"/>
                  </a:cubicBezTo>
                  <a:cubicBezTo>
                    <a:pt x="60" y="5"/>
                    <a:pt x="65" y="8"/>
                    <a:pt x="70" y="8"/>
                  </a:cubicBezTo>
                  <a:cubicBezTo>
                    <a:pt x="71" y="11"/>
                    <a:pt x="69" y="11"/>
                    <a:pt x="67" y="13"/>
                  </a:cubicBezTo>
                  <a:cubicBezTo>
                    <a:pt x="56" y="11"/>
                    <a:pt x="45" y="17"/>
                    <a:pt x="38" y="23"/>
                  </a:cubicBezTo>
                  <a:cubicBezTo>
                    <a:pt x="37" y="23"/>
                    <a:pt x="36" y="23"/>
                    <a:pt x="35" y="23"/>
                  </a:cubicBezTo>
                  <a:cubicBezTo>
                    <a:pt x="32" y="26"/>
                    <a:pt x="25" y="31"/>
                    <a:pt x="28" y="34"/>
                  </a:cubicBezTo>
                  <a:cubicBezTo>
                    <a:pt x="24" y="36"/>
                    <a:pt x="20" y="42"/>
                    <a:pt x="20" y="46"/>
                  </a:cubicBezTo>
                  <a:cubicBezTo>
                    <a:pt x="16" y="47"/>
                    <a:pt x="17" y="53"/>
                    <a:pt x="13" y="55"/>
                  </a:cubicBezTo>
                  <a:close/>
                  <a:moveTo>
                    <a:pt x="26" y="101"/>
                  </a:moveTo>
                  <a:cubicBezTo>
                    <a:pt x="20" y="99"/>
                    <a:pt x="23" y="91"/>
                    <a:pt x="23" y="86"/>
                  </a:cubicBezTo>
                  <a:cubicBezTo>
                    <a:pt x="28" y="89"/>
                    <a:pt x="26" y="93"/>
                    <a:pt x="26" y="101"/>
                  </a:cubicBezTo>
                  <a:close/>
                  <a:moveTo>
                    <a:pt x="23" y="70"/>
                  </a:moveTo>
                  <a:cubicBezTo>
                    <a:pt x="24" y="70"/>
                    <a:pt x="23" y="71"/>
                    <a:pt x="24" y="71"/>
                  </a:cubicBezTo>
                  <a:cubicBezTo>
                    <a:pt x="24" y="74"/>
                    <a:pt x="23" y="75"/>
                    <a:pt x="23" y="78"/>
                  </a:cubicBezTo>
                  <a:cubicBezTo>
                    <a:pt x="19" y="77"/>
                    <a:pt x="22" y="72"/>
                    <a:pt x="23" y="70"/>
                  </a:cubicBezTo>
                  <a:close/>
                  <a:moveTo>
                    <a:pt x="26" y="83"/>
                  </a:moveTo>
                  <a:cubicBezTo>
                    <a:pt x="25" y="82"/>
                    <a:pt x="27" y="79"/>
                    <a:pt x="27" y="78"/>
                  </a:cubicBezTo>
                  <a:cubicBezTo>
                    <a:pt x="29" y="79"/>
                    <a:pt x="25" y="80"/>
                    <a:pt x="26" y="83"/>
                  </a:cubicBezTo>
                  <a:close/>
                  <a:moveTo>
                    <a:pt x="26" y="65"/>
                  </a:moveTo>
                  <a:cubicBezTo>
                    <a:pt x="24" y="63"/>
                    <a:pt x="27" y="63"/>
                    <a:pt x="27" y="61"/>
                  </a:cubicBezTo>
                  <a:cubicBezTo>
                    <a:pt x="29" y="61"/>
                    <a:pt x="28" y="67"/>
                    <a:pt x="26" y="65"/>
                  </a:cubicBezTo>
                  <a:close/>
                  <a:moveTo>
                    <a:pt x="22" y="65"/>
                  </a:moveTo>
                  <a:cubicBezTo>
                    <a:pt x="20" y="57"/>
                    <a:pt x="26" y="53"/>
                    <a:pt x="27" y="47"/>
                  </a:cubicBezTo>
                  <a:cubicBezTo>
                    <a:pt x="30" y="54"/>
                    <a:pt x="26" y="59"/>
                    <a:pt x="22" y="65"/>
                  </a:cubicBezTo>
                  <a:close/>
                  <a:moveTo>
                    <a:pt x="32" y="73"/>
                  </a:moveTo>
                  <a:cubicBezTo>
                    <a:pt x="30" y="71"/>
                    <a:pt x="31" y="70"/>
                    <a:pt x="31" y="68"/>
                  </a:cubicBezTo>
                  <a:cubicBezTo>
                    <a:pt x="32" y="69"/>
                    <a:pt x="31" y="72"/>
                    <a:pt x="32" y="73"/>
                  </a:cubicBezTo>
                  <a:close/>
                  <a:moveTo>
                    <a:pt x="32" y="40"/>
                  </a:moveTo>
                  <a:cubicBezTo>
                    <a:pt x="30" y="39"/>
                    <a:pt x="33" y="37"/>
                    <a:pt x="33" y="36"/>
                  </a:cubicBezTo>
                  <a:cubicBezTo>
                    <a:pt x="35" y="37"/>
                    <a:pt x="32" y="39"/>
                    <a:pt x="32" y="40"/>
                  </a:cubicBezTo>
                  <a:close/>
                  <a:moveTo>
                    <a:pt x="32" y="109"/>
                  </a:moveTo>
                  <a:cubicBezTo>
                    <a:pt x="33" y="106"/>
                    <a:pt x="33" y="104"/>
                    <a:pt x="34" y="101"/>
                  </a:cubicBezTo>
                  <a:cubicBezTo>
                    <a:pt x="39" y="103"/>
                    <a:pt x="39" y="109"/>
                    <a:pt x="37" y="114"/>
                  </a:cubicBezTo>
                  <a:cubicBezTo>
                    <a:pt x="33" y="115"/>
                    <a:pt x="36" y="108"/>
                    <a:pt x="32" y="109"/>
                  </a:cubicBezTo>
                  <a:close/>
                  <a:moveTo>
                    <a:pt x="41" y="151"/>
                  </a:moveTo>
                  <a:cubicBezTo>
                    <a:pt x="38" y="149"/>
                    <a:pt x="36" y="146"/>
                    <a:pt x="35" y="142"/>
                  </a:cubicBezTo>
                  <a:cubicBezTo>
                    <a:pt x="35" y="141"/>
                    <a:pt x="36" y="140"/>
                    <a:pt x="36" y="138"/>
                  </a:cubicBezTo>
                  <a:cubicBezTo>
                    <a:pt x="40" y="140"/>
                    <a:pt x="44" y="145"/>
                    <a:pt x="41" y="151"/>
                  </a:cubicBezTo>
                  <a:close/>
                  <a:moveTo>
                    <a:pt x="42" y="186"/>
                  </a:moveTo>
                  <a:cubicBezTo>
                    <a:pt x="44" y="183"/>
                    <a:pt x="47" y="187"/>
                    <a:pt x="49" y="188"/>
                  </a:cubicBezTo>
                  <a:cubicBezTo>
                    <a:pt x="53" y="192"/>
                    <a:pt x="58" y="194"/>
                    <a:pt x="59" y="199"/>
                  </a:cubicBezTo>
                  <a:cubicBezTo>
                    <a:pt x="52" y="196"/>
                    <a:pt x="48" y="191"/>
                    <a:pt x="42" y="186"/>
                  </a:cubicBezTo>
                  <a:close/>
                  <a:moveTo>
                    <a:pt x="58" y="142"/>
                  </a:moveTo>
                  <a:cubicBezTo>
                    <a:pt x="57" y="138"/>
                    <a:pt x="57" y="134"/>
                    <a:pt x="55" y="130"/>
                  </a:cubicBezTo>
                  <a:cubicBezTo>
                    <a:pt x="60" y="129"/>
                    <a:pt x="62" y="140"/>
                    <a:pt x="58" y="142"/>
                  </a:cubicBezTo>
                  <a:close/>
                  <a:moveTo>
                    <a:pt x="60" y="152"/>
                  </a:moveTo>
                  <a:cubicBezTo>
                    <a:pt x="62" y="154"/>
                    <a:pt x="60" y="158"/>
                    <a:pt x="61" y="160"/>
                  </a:cubicBezTo>
                  <a:cubicBezTo>
                    <a:pt x="58" y="162"/>
                    <a:pt x="60" y="154"/>
                    <a:pt x="60" y="152"/>
                  </a:cubicBezTo>
                  <a:close/>
                  <a:moveTo>
                    <a:pt x="60" y="102"/>
                  </a:moveTo>
                  <a:cubicBezTo>
                    <a:pt x="65" y="105"/>
                    <a:pt x="69" y="113"/>
                    <a:pt x="66" y="120"/>
                  </a:cubicBezTo>
                  <a:cubicBezTo>
                    <a:pt x="60" y="117"/>
                    <a:pt x="63" y="108"/>
                    <a:pt x="60" y="102"/>
                  </a:cubicBezTo>
                  <a:close/>
                  <a:moveTo>
                    <a:pt x="63" y="197"/>
                  </a:moveTo>
                  <a:cubicBezTo>
                    <a:pt x="66" y="197"/>
                    <a:pt x="67" y="198"/>
                    <a:pt x="66" y="201"/>
                  </a:cubicBezTo>
                  <a:cubicBezTo>
                    <a:pt x="65" y="200"/>
                    <a:pt x="64" y="199"/>
                    <a:pt x="63" y="197"/>
                  </a:cubicBezTo>
                  <a:close/>
                  <a:moveTo>
                    <a:pt x="70" y="185"/>
                  </a:moveTo>
                  <a:cubicBezTo>
                    <a:pt x="66" y="183"/>
                    <a:pt x="63" y="179"/>
                    <a:pt x="65" y="175"/>
                  </a:cubicBezTo>
                  <a:cubicBezTo>
                    <a:pt x="68" y="176"/>
                    <a:pt x="69" y="180"/>
                    <a:pt x="71" y="182"/>
                  </a:cubicBezTo>
                  <a:cubicBezTo>
                    <a:pt x="71" y="184"/>
                    <a:pt x="69" y="183"/>
                    <a:pt x="70" y="185"/>
                  </a:cubicBezTo>
                  <a:close/>
                  <a:moveTo>
                    <a:pt x="70" y="165"/>
                  </a:moveTo>
                  <a:cubicBezTo>
                    <a:pt x="71" y="166"/>
                    <a:pt x="72" y="167"/>
                    <a:pt x="72" y="170"/>
                  </a:cubicBezTo>
                  <a:cubicBezTo>
                    <a:pt x="70" y="169"/>
                    <a:pt x="69" y="167"/>
                    <a:pt x="70" y="165"/>
                  </a:cubicBezTo>
                  <a:close/>
                  <a:moveTo>
                    <a:pt x="72" y="161"/>
                  </a:moveTo>
                  <a:cubicBezTo>
                    <a:pt x="70" y="160"/>
                    <a:pt x="71" y="157"/>
                    <a:pt x="72" y="156"/>
                  </a:cubicBezTo>
                  <a:cubicBezTo>
                    <a:pt x="73" y="156"/>
                    <a:pt x="72" y="159"/>
                    <a:pt x="72" y="161"/>
                  </a:cubicBezTo>
                  <a:close/>
                  <a:moveTo>
                    <a:pt x="73" y="210"/>
                  </a:moveTo>
                  <a:cubicBezTo>
                    <a:pt x="79" y="211"/>
                    <a:pt x="81" y="212"/>
                    <a:pt x="86" y="214"/>
                  </a:cubicBezTo>
                  <a:cubicBezTo>
                    <a:pt x="82" y="217"/>
                    <a:pt x="76" y="212"/>
                    <a:pt x="73" y="210"/>
                  </a:cubicBezTo>
                  <a:close/>
                  <a:moveTo>
                    <a:pt x="94" y="203"/>
                  </a:moveTo>
                  <a:cubicBezTo>
                    <a:pt x="96" y="198"/>
                    <a:pt x="100" y="200"/>
                    <a:pt x="103" y="202"/>
                  </a:cubicBezTo>
                  <a:cubicBezTo>
                    <a:pt x="100" y="209"/>
                    <a:pt x="91" y="208"/>
                    <a:pt x="87" y="203"/>
                  </a:cubicBezTo>
                  <a:cubicBezTo>
                    <a:pt x="88" y="201"/>
                    <a:pt x="93" y="203"/>
                    <a:pt x="94" y="203"/>
                  </a:cubicBezTo>
                  <a:close/>
                  <a:moveTo>
                    <a:pt x="87" y="215"/>
                  </a:moveTo>
                  <a:cubicBezTo>
                    <a:pt x="88" y="215"/>
                    <a:pt x="92" y="214"/>
                    <a:pt x="94" y="215"/>
                  </a:cubicBezTo>
                  <a:cubicBezTo>
                    <a:pt x="94" y="217"/>
                    <a:pt x="88" y="216"/>
                    <a:pt x="87" y="215"/>
                  </a:cubicBezTo>
                  <a:close/>
                  <a:moveTo>
                    <a:pt x="94" y="220"/>
                  </a:moveTo>
                  <a:cubicBezTo>
                    <a:pt x="103" y="217"/>
                    <a:pt x="109" y="213"/>
                    <a:pt x="118" y="211"/>
                  </a:cubicBezTo>
                  <a:cubicBezTo>
                    <a:pt x="114" y="218"/>
                    <a:pt x="104" y="220"/>
                    <a:pt x="94" y="220"/>
                  </a:cubicBezTo>
                  <a:close/>
                  <a:moveTo>
                    <a:pt x="118" y="132"/>
                  </a:moveTo>
                  <a:cubicBezTo>
                    <a:pt x="120" y="142"/>
                    <a:pt x="116" y="136"/>
                    <a:pt x="118" y="132"/>
                  </a:cubicBezTo>
                  <a:close/>
                  <a:moveTo>
                    <a:pt x="119" y="159"/>
                  </a:moveTo>
                  <a:cubicBezTo>
                    <a:pt x="117" y="157"/>
                    <a:pt x="120" y="151"/>
                    <a:pt x="119" y="150"/>
                  </a:cubicBezTo>
                  <a:cubicBezTo>
                    <a:pt x="120" y="150"/>
                    <a:pt x="120" y="151"/>
                    <a:pt x="121" y="151"/>
                  </a:cubicBezTo>
                  <a:cubicBezTo>
                    <a:pt x="120" y="153"/>
                    <a:pt x="120" y="156"/>
                    <a:pt x="119" y="159"/>
                  </a:cubicBezTo>
                  <a:close/>
                  <a:moveTo>
                    <a:pt x="121" y="138"/>
                  </a:moveTo>
                  <a:cubicBezTo>
                    <a:pt x="123" y="139"/>
                    <a:pt x="125" y="143"/>
                    <a:pt x="121" y="143"/>
                  </a:cubicBezTo>
                  <a:cubicBezTo>
                    <a:pt x="121" y="142"/>
                    <a:pt x="120" y="139"/>
                    <a:pt x="121" y="138"/>
                  </a:cubicBezTo>
                  <a:close/>
                  <a:moveTo>
                    <a:pt x="124" y="166"/>
                  </a:moveTo>
                  <a:cubicBezTo>
                    <a:pt x="119" y="165"/>
                    <a:pt x="124" y="159"/>
                    <a:pt x="124" y="156"/>
                  </a:cubicBezTo>
                  <a:cubicBezTo>
                    <a:pt x="128" y="158"/>
                    <a:pt x="125" y="163"/>
                    <a:pt x="124" y="166"/>
                  </a:cubicBezTo>
                  <a:close/>
                  <a:moveTo>
                    <a:pt x="125" y="109"/>
                  </a:moveTo>
                  <a:cubicBezTo>
                    <a:pt x="127" y="110"/>
                    <a:pt x="126" y="114"/>
                    <a:pt x="125" y="115"/>
                  </a:cubicBezTo>
                  <a:cubicBezTo>
                    <a:pt x="123" y="114"/>
                    <a:pt x="125" y="112"/>
                    <a:pt x="125" y="109"/>
                  </a:cubicBezTo>
                  <a:close/>
                  <a:moveTo>
                    <a:pt x="125" y="133"/>
                  </a:moveTo>
                  <a:cubicBezTo>
                    <a:pt x="124" y="132"/>
                    <a:pt x="125" y="131"/>
                    <a:pt x="124" y="129"/>
                  </a:cubicBezTo>
                  <a:cubicBezTo>
                    <a:pt x="125" y="129"/>
                    <a:pt x="125" y="130"/>
                    <a:pt x="126" y="130"/>
                  </a:cubicBezTo>
                  <a:cubicBezTo>
                    <a:pt x="127" y="132"/>
                    <a:pt x="125" y="132"/>
                    <a:pt x="125" y="133"/>
                  </a:cubicBezTo>
                  <a:close/>
                  <a:moveTo>
                    <a:pt x="124" y="118"/>
                  </a:moveTo>
                  <a:cubicBezTo>
                    <a:pt x="125" y="117"/>
                    <a:pt x="127" y="116"/>
                    <a:pt x="127" y="114"/>
                  </a:cubicBezTo>
                  <a:cubicBezTo>
                    <a:pt x="128" y="116"/>
                    <a:pt x="128" y="119"/>
                    <a:pt x="128" y="123"/>
                  </a:cubicBezTo>
                  <a:cubicBezTo>
                    <a:pt x="127" y="121"/>
                    <a:pt x="125" y="120"/>
                    <a:pt x="124" y="118"/>
                  </a:cubicBezTo>
                  <a:close/>
                  <a:moveTo>
                    <a:pt x="127" y="151"/>
                  </a:moveTo>
                  <a:cubicBezTo>
                    <a:pt x="126" y="150"/>
                    <a:pt x="128" y="149"/>
                    <a:pt x="128" y="148"/>
                  </a:cubicBezTo>
                  <a:cubicBezTo>
                    <a:pt x="130" y="148"/>
                    <a:pt x="129" y="151"/>
                    <a:pt x="127" y="151"/>
                  </a:cubicBezTo>
                  <a:close/>
                  <a:moveTo>
                    <a:pt x="130" y="93"/>
                  </a:moveTo>
                  <a:cubicBezTo>
                    <a:pt x="128" y="93"/>
                    <a:pt x="127" y="90"/>
                    <a:pt x="128" y="89"/>
                  </a:cubicBezTo>
                  <a:cubicBezTo>
                    <a:pt x="130" y="89"/>
                    <a:pt x="130" y="92"/>
                    <a:pt x="130" y="93"/>
                  </a:cubicBezTo>
                  <a:close/>
                  <a:moveTo>
                    <a:pt x="133" y="128"/>
                  </a:moveTo>
                  <a:cubicBezTo>
                    <a:pt x="133" y="128"/>
                    <a:pt x="133" y="128"/>
                    <a:pt x="133" y="127"/>
                  </a:cubicBezTo>
                  <a:cubicBezTo>
                    <a:pt x="132" y="127"/>
                    <a:pt x="132" y="127"/>
                    <a:pt x="131" y="127"/>
                  </a:cubicBezTo>
                  <a:cubicBezTo>
                    <a:pt x="131" y="125"/>
                    <a:pt x="133" y="125"/>
                    <a:pt x="133" y="121"/>
                  </a:cubicBezTo>
                  <a:cubicBezTo>
                    <a:pt x="134" y="122"/>
                    <a:pt x="134" y="126"/>
                    <a:pt x="133" y="128"/>
                  </a:cubicBezTo>
                  <a:close/>
                  <a:moveTo>
                    <a:pt x="133" y="79"/>
                  </a:moveTo>
                  <a:cubicBezTo>
                    <a:pt x="131" y="78"/>
                    <a:pt x="129" y="78"/>
                    <a:pt x="128" y="77"/>
                  </a:cubicBezTo>
                  <a:cubicBezTo>
                    <a:pt x="127" y="78"/>
                    <a:pt x="130" y="79"/>
                    <a:pt x="129" y="81"/>
                  </a:cubicBezTo>
                  <a:cubicBezTo>
                    <a:pt x="125" y="78"/>
                    <a:pt x="121" y="73"/>
                    <a:pt x="122" y="68"/>
                  </a:cubicBezTo>
                  <a:cubicBezTo>
                    <a:pt x="122" y="67"/>
                    <a:pt x="119" y="68"/>
                    <a:pt x="118" y="68"/>
                  </a:cubicBezTo>
                  <a:cubicBezTo>
                    <a:pt x="116" y="64"/>
                    <a:pt x="110" y="60"/>
                    <a:pt x="115" y="55"/>
                  </a:cubicBezTo>
                  <a:cubicBezTo>
                    <a:pt x="123" y="61"/>
                    <a:pt x="126" y="72"/>
                    <a:pt x="134" y="79"/>
                  </a:cubicBezTo>
                  <a:cubicBezTo>
                    <a:pt x="137" y="79"/>
                    <a:pt x="134" y="76"/>
                    <a:pt x="137" y="75"/>
                  </a:cubicBezTo>
                  <a:cubicBezTo>
                    <a:pt x="138" y="79"/>
                    <a:pt x="139" y="84"/>
                    <a:pt x="142" y="85"/>
                  </a:cubicBezTo>
                  <a:cubicBezTo>
                    <a:pt x="142" y="94"/>
                    <a:pt x="146" y="104"/>
                    <a:pt x="142" y="111"/>
                  </a:cubicBezTo>
                  <a:cubicBezTo>
                    <a:pt x="140" y="108"/>
                    <a:pt x="141" y="102"/>
                    <a:pt x="138" y="101"/>
                  </a:cubicBezTo>
                  <a:cubicBezTo>
                    <a:pt x="144" y="93"/>
                    <a:pt x="131" y="87"/>
                    <a:pt x="133" y="79"/>
                  </a:cubicBezTo>
                  <a:close/>
                  <a:moveTo>
                    <a:pt x="137" y="185"/>
                  </a:moveTo>
                  <a:cubicBezTo>
                    <a:pt x="142" y="163"/>
                    <a:pt x="144" y="134"/>
                    <a:pt x="148" y="111"/>
                  </a:cubicBezTo>
                  <a:cubicBezTo>
                    <a:pt x="153" y="135"/>
                    <a:pt x="148" y="165"/>
                    <a:pt x="137" y="185"/>
                  </a:cubicBezTo>
                  <a:close/>
                </a:path>
              </a:pathLst>
            </a:custGeom>
            <a:grpFill/>
            <a:ln w="9525">
              <a:solidFill>
                <a:srgbClr val="2B5A7B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6649474" y="2614574"/>
              <a:ext cx="437966" cy="666576"/>
            </a:xfrm>
            <a:custGeom>
              <a:avLst/>
              <a:gdLst>
                <a:gd name="T0" fmla="*/ 7 w 134"/>
                <a:gd name="T1" fmla="*/ 81 h 204"/>
                <a:gd name="T2" fmla="*/ 14 w 134"/>
                <a:gd name="T3" fmla="*/ 30 h 204"/>
                <a:gd name="T4" fmla="*/ 86 w 134"/>
                <a:gd name="T5" fmla="*/ 198 h 204"/>
                <a:gd name="T6" fmla="*/ 88 w 134"/>
                <a:gd name="T7" fmla="*/ 11 h 204"/>
                <a:gd name="T8" fmla="*/ 65 w 134"/>
                <a:gd name="T9" fmla="*/ 6 h 204"/>
                <a:gd name="T10" fmla="*/ 116 w 134"/>
                <a:gd name="T11" fmla="*/ 147 h 204"/>
                <a:gd name="T12" fmla="*/ 110 w 134"/>
                <a:gd name="T13" fmla="*/ 105 h 204"/>
                <a:gd name="T14" fmla="*/ 116 w 134"/>
                <a:gd name="T15" fmla="*/ 124 h 204"/>
                <a:gd name="T16" fmla="*/ 41 w 134"/>
                <a:gd name="T17" fmla="*/ 114 h 204"/>
                <a:gd name="T18" fmla="*/ 42 w 134"/>
                <a:gd name="T19" fmla="*/ 86 h 204"/>
                <a:gd name="T20" fmla="*/ 53 w 134"/>
                <a:gd name="T21" fmla="*/ 53 h 204"/>
                <a:gd name="T22" fmla="*/ 61 w 134"/>
                <a:gd name="T23" fmla="*/ 48 h 204"/>
                <a:gd name="T24" fmla="*/ 87 w 134"/>
                <a:gd name="T25" fmla="*/ 36 h 204"/>
                <a:gd name="T26" fmla="*/ 96 w 134"/>
                <a:gd name="T27" fmla="*/ 64 h 204"/>
                <a:gd name="T28" fmla="*/ 99 w 134"/>
                <a:gd name="T29" fmla="*/ 111 h 204"/>
                <a:gd name="T30" fmla="*/ 89 w 134"/>
                <a:gd name="T31" fmla="*/ 26 h 204"/>
                <a:gd name="T32" fmla="*/ 59 w 134"/>
                <a:gd name="T33" fmla="*/ 90 h 204"/>
                <a:gd name="T34" fmla="*/ 76 w 134"/>
                <a:gd name="T35" fmla="*/ 84 h 204"/>
                <a:gd name="T36" fmla="*/ 68 w 134"/>
                <a:gd name="T37" fmla="*/ 80 h 204"/>
                <a:gd name="T38" fmla="*/ 65 w 134"/>
                <a:gd name="T39" fmla="*/ 68 h 204"/>
                <a:gd name="T40" fmla="*/ 54 w 134"/>
                <a:gd name="T41" fmla="*/ 96 h 204"/>
                <a:gd name="T42" fmla="*/ 48 w 134"/>
                <a:gd name="T43" fmla="*/ 90 h 204"/>
                <a:gd name="T44" fmla="*/ 58 w 134"/>
                <a:gd name="T45" fmla="*/ 112 h 204"/>
                <a:gd name="T46" fmla="*/ 72 w 134"/>
                <a:gd name="T47" fmla="*/ 121 h 204"/>
                <a:gd name="T48" fmla="*/ 77 w 134"/>
                <a:gd name="T49" fmla="*/ 48 h 204"/>
                <a:gd name="T50" fmla="*/ 68 w 134"/>
                <a:gd name="T51" fmla="*/ 61 h 204"/>
                <a:gd name="T52" fmla="*/ 64 w 134"/>
                <a:gd name="T53" fmla="*/ 27 h 204"/>
                <a:gd name="T54" fmla="*/ 47 w 134"/>
                <a:gd name="T55" fmla="*/ 79 h 204"/>
                <a:gd name="T56" fmla="*/ 40 w 134"/>
                <a:gd name="T57" fmla="*/ 69 h 204"/>
                <a:gd name="T58" fmla="*/ 55 w 134"/>
                <a:gd name="T59" fmla="*/ 139 h 204"/>
                <a:gd name="T60" fmla="*/ 58 w 134"/>
                <a:gd name="T61" fmla="*/ 142 h 204"/>
                <a:gd name="T62" fmla="*/ 69 w 134"/>
                <a:gd name="T63" fmla="*/ 168 h 204"/>
                <a:gd name="T64" fmla="*/ 75 w 134"/>
                <a:gd name="T65" fmla="*/ 135 h 204"/>
                <a:gd name="T66" fmla="*/ 80 w 134"/>
                <a:gd name="T67" fmla="*/ 86 h 204"/>
                <a:gd name="T68" fmla="*/ 87 w 134"/>
                <a:gd name="T69" fmla="*/ 42 h 204"/>
                <a:gd name="T70" fmla="*/ 89 w 134"/>
                <a:gd name="T71" fmla="*/ 148 h 204"/>
                <a:gd name="T72" fmla="*/ 90 w 134"/>
                <a:gd name="T73" fmla="*/ 101 h 204"/>
                <a:gd name="T74" fmla="*/ 96 w 134"/>
                <a:gd name="T75" fmla="*/ 155 h 204"/>
                <a:gd name="T76" fmla="*/ 101 w 134"/>
                <a:gd name="T77" fmla="*/ 148 h 204"/>
                <a:gd name="T78" fmla="*/ 103 w 134"/>
                <a:gd name="T79" fmla="*/ 117 h 204"/>
                <a:gd name="T80" fmla="*/ 106 w 134"/>
                <a:gd name="T81" fmla="*/ 136 h 204"/>
                <a:gd name="T82" fmla="*/ 68 w 134"/>
                <a:gd name="T83" fmla="*/ 14 h 204"/>
                <a:gd name="T84" fmla="*/ 55 w 134"/>
                <a:gd name="T85" fmla="*/ 31 h 204"/>
                <a:gd name="T86" fmla="*/ 41 w 134"/>
                <a:gd name="T87" fmla="*/ 25 h 204"/>
                <a:gd name="T88" fmla="*/ 38 w 134"/>
                <a:gd name="T89" fmla="*/ 29 h 204"/>
                <a:gd name="T90" fmla="*/ 26 w 134"/>
                <a:gd name="T91" fmla="*/ 60 h 204"/>
                <a:gd name="T92" fmla="*/ 31 w 134"/>
                <a:gd name="T93" fmla="*/ 101 h 204"/>
                <a:gd name="T94" fmla="*/ 25 w 134"/>
                <a:gd name="T95" fmla="*/ 108 h 204"/>
                <a:gd name="T96" fmla="*/ 22 w 134"/>
                <a:gd name="T97" fmla="*/ 132 h 204"/>
                <a:gd name="T98" fmla="*/ 7 w 134"/>
                <a:gd name="T99" fmla="*/ 134 h 204"/>
                <a:gd name="T100" fmla="*/ 18 w 134"/>
                <a:gd name="T101" fmla="*/ 138 h 204"/>
                <a:gd name="T102" fmla="*/ 26 w 134"/>
                <a:gd name="T103" fmla="*/ 141 h 204"/>
                <a:gd name="T104" fmla="*/ 33 w 134"/>
                <a:gd name="T105" fmla="*/ 151 h 204"/>
                <a:gd name="T106" fmla="*/ 38 w 134"/>
                <a:gd name="T107" fmla="*/ 176 h 204"/>
                <a:gd name="T108" fmla="*/ 44 w 134"/>
                <a:gd name="T109" fmla="*/ 142 h 204"/>
                <a:gd name="T110" fmla="*/ 56 w 134"/>
                <a:gd name="T111" fmla="*/ 155 h 204"/>
                <a:gd name="T112" fmla="*/ 59 w 134"/>
                <a:gd name="T113" fmla="*/ 161 h 204"/>
                <a:gd name="T114" fmla="*/ 75 w 134"/>
                <a:gd name="T115" fmla="*/ 197 h 204"/>
                <a:gd name="T116" fmla="*/ 78 w 134"/>
                <a:gd name="T117" fmla="*/ 155 h 204"/>
                <a:gd name="T118" fmla="*/ 83 w 134"/>
                <a:gd name="T119" fmla="*/ 182 h 204"/>
                <a:gd name="T120" fmla="*/ 99 w 134"/>
                <a:gd name="T121" fmla="*/ 182 h 204"/>
                <a:gd name="T122" fmla="*/ 107 w 134"/>
                <a:gd name="T123" fmla="*/ 173 h 204"/>
                <a:gd name="T124" fmla="*/ 122 w 134"/>
                <a:gd name="T125" fmla="*/ 14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4" h="204">
                  <a:moveTo>
                    <a:pt x="117" y="32"/>
                  </a:moveTo>
                  <a:cubicBezTo>
                    <a:pt x="108" y="13"/>
                    <a:pt x="99" y="8"/>
                    <a:pt x="78" y="4"/>
                  </a:cubicBezTo>
                  <a:cubicBezTo>
                    <a:pt x="71" y="2"/>
                    <a:pt x="63" y="0"/>
                    <a:pt x="57" y="4"/>
                  </a:cubicBezTo>
                  <a:cubicBezTo>
                    <a:pt x="45" y="10"/>
                    <a:pt x="37" y="20"/>
                    <a:pt x="30" y="28"/>
                  </a:cubicBezTo>
                  <a:cubicBezTo>
                    <a:pt x="29" y="31"/>
                    <a:pt x="29" y="32"/>
                    <a:pt x="29" y="33"/>
                  </a:cubicBezTo>
                  <a:cubicBezTo>
                    <a:pt x="28" y="32"/>
                    <a:pt x="27" y="32"/>
                    <a:pt x="26" y="33"/>
                  </a:cubicBezTo>
                  <a:cubicBezTo>
                    <a:pt x="22" y="41"/>
                    <a:pt x="13" y="48"/>
                    <a:pt x="13" y="58"/>
                  </a:cubicBezTo>
                  <a:cubicBezTo>
                    <a:pt x="18" y="59"/>
                    <a:pt x="19" y="50"/>
                    <a:pt x="22" y="50"/>
                  </a:cubicBezTo>
                  <a:cubicBezTo>
                    <a:pt x="20" y="63"/>
                    <a:pt x="4" y="67"/>
                    <a:pt x="7" y="81"/>
                  </a:cubicBezTo>
                  <a:cubicBezTo>
                    <a:pt x="10" y="81"/>
                    <a:pt x="12" y="77"/>
                    <a:pt x="14" y="78"/>
                  </a:cubicBezTo>
                  <a:cubicBezTo>
                    <a:pt x="14" y="86"/>
                    <a:pt x="7" y="91"/>
                    <a:pt x="5" y="99"/>
                  </a:cubicBezTo>
                  <a:cubicBezTo>
                    <a:pt x="6" y="103"/>
                    <a:pt x="6" y="107"/>
                    <a:pt x="9" y="111"/>
                  </a:cubicBezTo>
                  <a:cubicBezTo>
                    <a:pt x="7" y="112"/>
                    <a:pt x="7" y="115"/>
                    <a:pt x="4" y="115"/>
                  </a:cubicBezTo>
                  <a:cubicBezTo>
                    <a:pt x="4" y="103"/>
                    <a:pt x="4" y="94"/>
                    <a:pt x="3" y="84"/>
                  </a:cubicBezTo>
                  <a:cubicBezTo>
                    <a:pt x="5" y="77"/>
                    <a:pt x="6" y="72"/>
                    <a:pt x="6" y="64"/>
                  </a:cubicBezTo>
                  <a:cubicBezTo>
                    <a:pt x="10" y="60"/>
                    <a:pt x="11" y="53"/>
                    <a:pt x="12" y="45"/>
                  </a:cubicBezTo>
                  <a:cubicBezTo>
                    <a:pt x="17" y="30"/>
                    <a:pt x="27" y="16"/>
                    <a:pt x="41" y="8"/>
                  </a:cubicBezTo>
                  <a:cubicBezTo>
                    <a:pt x="28" y="10"/>
                    <a:pt x="20" y="21"/>
                    <a:pt x="14" y="30"/>
                  </a:cubicBezTo>
                  <a:cubicBezTo>
                    <a:pt x="10" y="37"/>
                    <a:pt x="10" y="43"/>
                    <a:pt x="7" y="52"/>
                  </a:cubicBezTo>
                  <a:cubicBezTo>
                    <a:pt x="6" y="57"/>
                    <a:pt x="4" y="62"/>
                    <a:pt x="3" y="66"/>
                  </a:cubicBezTo>
                  <a:cubicBezTo>
                    <a:pt x="1" y="75"/>
                    <a:pt x="1" y="84"/>
                    <a:pt x="1" y="93"/>
                  </a:cubicBezTo>
                  <a:cubicBezTo>
                    <a:pt x="1" y="103"/>
                    <a:pt x="0" y="115"/>
                    <a:pt x="1" y="123"/>
                  </a:cubicBezTo>
                  <a:cubicBezTo>
                    <a:pt x="3" y="136"/>
                    <a:pt x="8" y="149"/>
                    <a:pt x="13" y="157"/>
                  </a:cubicBezTo>
                  <a:cubicBezTo>
                    <a:pt x="17" y="164"/>
                    <a:pt x="23" y="168"/>
                    <a:pt x="24" y="175"/>
                  </a:cubicBezTo>
                  <a:cubicBezTo>
                    <a:pt x="26" y="174"/>
                    <a:pt x="27" y="175"/>
                    <a:pt x="28" y="176"/>
                  </a:cubicBezTo>
                  <a:cubicBezTo>
                    <a:pt x="36" y="189"/>
                    <a:pt x="48" y="197"/>
                    <a:pt x="62" y="204"/>
                  </a:cubicBezTo>
                  <a:cubicBezTo>
                    <a:pt x="70" y="203"/>
                    <a:pt x="79" y="201"/>
                    <a:pt x="86" y="198"/>
                  </a:cubicBezTo>
                  <a:cubicBezTo>
                    <a:pt x="88" y="199"/>
                    <a:pt x="88" y="202"/>
                    <a:pt x="92" y="201"/>
                  </a:cubicBezTo>
                  <a:cubicBezTo>
                    <a:pt x="94" y="200"/>
                    <a:pt x="91" y="198"/>
                    <a:pt x="93" y="197"/>
                  </a:cubicBezTo>
                  <a:cubicBezTo>
                    <a:pt x="97" y="196"/>
                    <a:pt x="99" y="196"/>
                    <a:pt x="102" y="198"/>
                  </a:cubicBezTo>
                  <a:cubicBezTo>
                    <a:pt x="104" y="197"/>
                    <a:pt x="103" y="195"/>
                    <a:pt x="102" y="193"/>
                  </a:cubicBezTo>
                  <a:cubicBezTo>
                    <a:pt x="113" y="183"/>
                    <a:pt x="128" y="167"/>
                    <a:pt x="128" y="149"/>
                  </a:cubicBezTo>
                  <a:cubicBezTo>
                    <a:pt x="128" y="135"/>
                    <a:pt x="134" y="119"/>
                    <a:pt x="134" y="105"/>
                  </a:cubicBezTo>
                  <a:cubicBezTo>
                    <a:pt x="134" y="95"/>
                    <a:pt x="131" y="81"/>
                    <a:pt x="130" y="69"/>
                  </a:cubicBezTo>
                  <a:cubicBezTo>
                    <a:pt x="128" y="51"/>
                    <a:pt x="123" y="44"/>
                    <a:pt x="117" y="32"/>
                  </a:cubicBezTo>
                  <a:close/>
                  <a:moveTo>
                    <a:pt x="88" y="11"/>
                  </a:moveTo>
                  <a:cubicBezTo>
                    <a:pt x="99" y="8"/>
                    <a:pt x="112" y="26"/>
                    <a:pt x="116" y="36"/>
                  </a:cubicBezTo>
                  <a:cubicBezTo>
                    <a:pt x="119" y="43"/>
                    <a:pt x="125" y="51"/>
                    <a:pt x="126" y="59"/>
                  </a:cubicBezTo>
                  <a:cubicBezTo>
                    <a:pt x="127" y="67"/>
                    <a:pt x="126" y="74"/>
                    <a:pt x="128" y="81"/>
                  </a:cubicBezTo>
                  <a:cubicBezTo>
                    <a:pt x="126" y="81"/>
                    <a:pt x="125" y="77"/>
                    <a:pt x="125" y="74"/>
                  </a:cubicBezTo>
                  <a:cubicBezTo>
                    <a:pt x="123" y="68"/>
                    <a:pt x="124" y="59"/>
                    <a:pt x="121" y="53"/>
                  </a:cubicBezTo>
                  <a:cubicBezTo>
                    <a:pt x="121" y="52"/>
                    <a:pt x="118" y="52"/>
                    <a:pt x="117" y="51"/>
                  </a:cubicBezTo>
                  <a:cubicBezTo>
                    <a:pt x="114" y="40"/>
                    <a:pt x="105" y="30"/>
                    <a:pt x="97" y="22"/>
                  </a:cubicBezTo>
                  <a:cubicBezTo>
                    <a:pt x="92" y="16"/>
                    <a:pt x="86" y="8"/>
                    <a:pt x="75" y="7"/>
                  </a:cubicBezTo>
                  <a:cubicBezTo>
                    <a:pt x="72" y="7"/>
                    <a:pt x="67" y="10"/>
                    <a:pt x="65" y="6"/>
                  </a:cubicBezTo>
                  <a:cubicBezTo>
                    <a:pt x="72" y="3"/>
                    <a:pt x="81" y="7"/>
                    <a:pt x="88" y="11"/>
                  </a:cubicBezTo>
                  <a:close/>
                  <a:moveTo>
                    <a:pt x="109" y="148"/>
                  </a:moveTo>
                  <a:cubicBezTo>
                    <a:pt x="108" y="145"/>
                    <a:pt x="109" y="142"/>
                    <a:pt x="113" y="142"/>
                  </a:cubicBezTo>
                  <a:cubicBezTo>
                    <a:pt x="113" y="137"/>
                    <a:pt x="116" y="135"/>
                    <a:pt x="118" y="132"/>
                  </a:cubicBezTo>
                  <a:cubicBezTo>
                    <a:pt x="119" y="138"/>
                    <a:pt x="117" y="146"/>
                    <a:pt x="109" y="148"/>
                  </a:cubicBezTo>
                  <a:close/>
                  <a:moveTo>
                    <a:pt x="116" y="147"/>
                  </a:moveTo>
                  <a:cubicBezTo>
                    <a:pt x="115" y="149"/>
                    <a:pt x="116" y="151"/>
                    <a:pt x="113" y="151"/>
                  </a:cubicBezTo>
                  <a:cubicBezTo>
                    <a:pt x="113" y="149"/>
                    <a:pt x="114" y="148"/>
                    <a:pt x="114" y="147"/>
                  </a:cubicBezTo>
                  <a:cubicBezTo>
                    <a:pt x="115" y="147"/>
                    <a:pt x="116" y="147"/>
                    <a:pt x="116" y="147"/>
                  </a:cubicBezTo>
                  <a:close/>
                  <a:moveTo>
                    <a:pt x="112" y="130"/>
                  </a:moveTo>
                  <a:cubicBezTo>
                    <a:pt x="115" y="130"/>
                    <a:pt x="112" y="134"/>
                    <a:pt x="111" y="132"/>
                  </a:cubicBezTo>
                  <a:cubicBezTo>
                    <a:pt x="110" y="130"/>
                    <a:pt x="113" y="132"/>
                    <a:pt x="112" y="130"/>
                  </a:cubicBezTo>
                  <a:close/>
                  <a:moveTo>
                    <a:pt x="110" y="129"/>
                  </a:moveTo>
                  <a:cubicBezTo>
                    <a:pt x="108" y="128"/>
                    <a:pt x="110" y="126"/>
                    <a:pt x="111" y="126"/>
                  </a:cubicBezTo>
                  <a:cubicBezTo>
                    <a:pt x="112" y="128"/>
                    <a:pt x="110" y="128"/>
                    <a:pt x="110" y="129"/>
                  </a:cubicBezTo>
                  <a:close/>
                  <a:moveTo>
                    <a:pt x="116" y="124"/>
                  </a:moveTo>
                  <a:cubicBezTo>
                    <a:pt x="113" y="120"/>
                    <a:pt x="117" y="119"/>
                    <a:pt x="119" y="116"/>
                  </a:cubicBezTo>
                  <a:cubicBezTo>
                    <a:pt x="115" y="113"/>
                    <a:pt x="111" y="110"/>
                    <a:pt x="110" y="105"/>
                  </a:cubicBezTo>
                  <a:cubicBezTo>
                    <a:pt x="112" y="105"/>
                    <a:pt x="112" y="107"/>
                    <a:pt x="113" y="109"/>
                  </a:cubicBezTo>
                  <a:cubicBezTo>
                    <a:pt x="114" y="109"/>
                    <a:pt x="115" y="109"/>
                    <a:pt x="117" y="109"/>
                  </a:cubicBezTo>
                  <a:cubicBezTo>
                    <a:pt x="116" y="106"/>
                    <a:pt x="117" y="102"/>
                    <a:pt x="114" y="100"/>
                  </a:cubicBezTo>
                  <a:cubicBezTo>
                    <a:pt x="115" y="98"/>
                    <a:pt x="116" y="96"/>
                    <a:pt x="118" y="95"/>
                  </a:cubicBezTo>
                  <a:cubicBezTo>
                    <a:pt x="118" y="92"/>
                    <a:pt x="115" y="93"/>
                    <a:pt x="114" y="91"/>
                  </a:cubicBezTo>
                  <a:cubicBezTo>
                    <a:pt x="123" y="83"/>
                    <a:pt x="107" y="71"/>
                    <a:pt x="110" y="63"/>
                  </a:cubicBezTo>
                  <a:cubicBezTo>
                    <a:pt x="113" y="69"/>
                    <a:pt x="118" y="75"/>
                    <a:pt x="120" y="82"/>
                  </a:cubicBezTo>
                  <a:cubicBezTo>
                    <a:pt x="124" y="93"/>
                    <a:pt x="118" y="109"/>
                    <a:pt x="119" y="124"/>
                  </a:cubicBezTo>
                  <a:cubicBezTo>
                    <a:pt x="117" y="123"/>
                    <a:pt x="117" y="124"/>
                    <a:pt x="116" y="124"/>
                  </a:cubicBezTo>
                  <a:close/>
                  <a:moveTo>
                    <a:pt x="84" y="147"/>
                  </a:moveTo>
                  <a:cubicBezTo>
                    <a:pt x="86" y="148"/>
                    <a:pt x="86" y="150"/>
                    <a:pt x="89" y="149"/>
                  </a:cubicBezTo>
                  <a:cubicBezTo>
                    <a:pt x="88" y="154"/>
                    <a:pt x="83" y="150"/>
                    <a:pt x="84" y="147"/>
                  </a:cubicBezTo>
                  <a:close/>
                  <a:moveTo>
                    <a:pt x="86" y="170"/>
                  </a:moveTo>
                  <a:cubicBezTo>
                    <a:pt x="83" y="169"/>
                    <a:pt x="85" y="167"/>
                    <a:pt x="86" y="166"/>
                  </a:cubicBezTo>
                  <a:cubicBezTo>
                    <a:pt x="88" y="166"/>
                    <a:pt x="86" y="169"/>
                    <a:pt x="86" y="170"/>
                  </a:cubicBezTo>
                  <a:close/>
                  <a:moveTo>
                    <a:pt x="44" y="126"/>
                  </a:moveTo>
                  <a:cubicBezTo>
                    <a:pt x="42" y="124"/>
                    <a:pt x="41" y="121"/>
                    <a:pt x="38" y="118"/>
                  </a:cubicBezTo>
                  <a:cubicBezTo>
                    <a:pt x="39" y="116"/>
                    <a:pt x="40" y="116"/>
                    <a:pt x="41" y="114"/>
                  </a:cubicBezTo>
                  <a:cubicBezTo>
                    <a:pt x="43" y="116"/>
                    <a:pt x="45" y="120"/>
                    <a:pt x="47" y="122"/>
                  </a:cubicBezTo>
                  <a:cubicBezTo>
                    <a:pt x="47" y="124"/>
                    <a:pt x="45" y="124"/>
                    <a:pt x="44" y="126"/>
                  </a:cubicBezTo>
                  <a:close/>
                  <a:moveTo>
                    <a:pt x="45" y="135"/>
                  </a:moveTo>
                  <a:cubicBezTo>
                    <a:pt x="45" y="137"/>
                    <a:pt x="44" y="138"/>
                    <a:pt x="43" y="139"/>
                  </a:cubicBezTo>
                  <a:cubicBezTo>
                    <a:pt x="41" y="138"/>
                    <a:pt x="42" y="137"/>
                    <a:pt x="43" y="134"/>
                  </a:cubicBezTo>
                  <a:cubicBezTo>
                    <a:pt x="44" y="134"/>
                    <a:pt x="44" y="135"/>
                    <a:pt x="45" y="135"/>
                  </a:cubicBezTo>
                  <a:close/>
                  <a:moveTo>
                    <a:pt x="34" y="84"/>
                  </a:moveTo>
                  <a:cubicBezTo>
                    <a:pt x="34" y="81"/>
                    <a:pt x="37" y="82"/>
                    <a:pt x="37" y="79"/>
                  </a:cubicBezTo>
                  <a:cubicBezTo>
                    <a:pt x="40" y="80"/>
                    <a:pt x="40" y="83"/>
                    <a:pt x="42" y="86"/>
                  </a:cubicBezTo>
                  <a:cubicBezTo>
                    <a:pt x="42" y="88"/>
                    <a:pt x="39" y="88"/>
                    <a:pt x="39" y="90"/>
                  </a:cubicBezTo>
                  <a:cubicBezTo>
                    <a:pt x="37" y="88"/>
                    <a:pt x="36" y="86"/>
                    <a:pt x="34" y="84"/>
                  </a:cubicBezTo>
                  <a:close/>
                  <a:moveTo>
                    <a:pt x="36" y="114"/>
                  </a:moveTo>
                  <a:cubicBezTo>
                    <a:pt x="34" y="113"/>
                    <a:pt x="33" y="111"/>
                    <a:pt x="32" y="109"/>
                  </a:cubicBezTo>
                  <a:cubicBezTo>
                    <a:pt x="37" y="107"/>
                    <a:pt x="40" y="111"/>
                    <a:pt x="36" y="114"/>
                  </a:cubicBezTo>
                  <a:close/>
                  <a:moveTo>
                    <a:pt x="53" y="53"/>
                  </a:moveTo>
                  <a:cubicBezTo>
                    <a:pt x="52" y="54"/>
                    <a:pt x="51" y="55"/>
                    <a:pt x="50" y="56"/>
                  </a:cubicBezTo>
                  <a:cubicBezTo>
                    <a:pt x="47" y="55"/>
                    <a:pt x="47" y="52"/>
                    <a:pt x="45" y="50"/>
                  </a:cubicBezTo>
                  <a:cubicBezTo>
                    <a:pt x="47" y="43"/>
                    <a:pt x="51" y="49"/>
                    <a:pt x="53" y="53"/>
                  </a:cubicBezTo>
                  <a:close/>
                  <a:moveTo>
                    <a:pt x="47" y="29"/>
                  </a:moveTo>
                  <a:cubicBezTo>
                    <a:pt x="50" y="30"/>
                    <a:pt x="50" y="33"/>
                    <a:pt x="52" y="35"/>
                  </a:cubicBezTo>
                  <a:cubicBezTo>
                    <a:pt x="51" y="36"/>
                    <a:pt x="50" y="36"/>
                    <a:pt x="50" y="37"/>
                  </a:cubicBezTo>
                  <a:cubicBezTo>
                    <a:pt x="48" y="35"/>
                    <a:pt x="45" y="32"/>
                    <a:pt x="47" y="29"/>
                  </a:cubicBezTo>
                  <a:close/>
                  <a:moveTo>
                    <a:pt x="61" y="48"/>
                  </a:moveTo>
                  <a:cubicBezTo>
                    <a:pt x="62" y="49"/>
                    <a:pt x="60" y="52"/>
                    <a:pt x="64" y="51"/>
                  </a:cubicBezTo>
                  <a:cubicBezTo>
                    <a:pt x="64" y="53"/>
                    <a:pt x="63" y="55"/>
                    <a:pt x="66" y="56"/>
                  </a:cubicBezTo>
                  <a:cubicBezTo>
                    <a:pt x="64" y="59"/>
                    <a:pt x="63" y="53"/>
                    <a:pt x="60" y="53"/>
                  </a:cubicBezTo>
                  <a:cubicBezTo>
                    <a:pt x="61" y="51"/>
                    <a:pt x="59" y="50"/>
                    <a:pt x="61" y="48"/>
                  </a:cubicBezTo>
                  <a:close/>
                  <a:moveTo>
                    <a:pt x="59" y="33"/>
                  </a:moveTo>
                  <a:cubicBezTo>
                    <a:pt x="61" y="34"/>
                    <a:pt x="64" y="39"/>
                    <a:pt x="62" y="41"/>
                  </a:cubicBezTo>
                  <a:cubicBezTo>
                    <a:pt x="60" y="40"/>
                    <a:pt x="56" y="36"/>
                    <a:pt x="59" y="33"/>
                  </a:cubicBezTo>
                  <a:close/>
                  <a:moveTo>
                    <a:pt x="89" y="51"/>
                  </a:moveTo>
                  <a:cubicBezTo>
                    <a:pt x="92" y="53"/>
                    <a:pt x="93" y="56"/>
                    <a:pt x="95" y="59"/>
                  </a:cubicBezTo>
                  <a:cubicBezTo>
                    <a:pt x="94" y="59"/>
                    <a:pt x="93" y="60"/>
                    <a:pt x="93" y="61"/>
                  </a:cubicBezTo>
                  <a:cubicBezTo>
                    <a:pt x="91" y="59"/>
                    <a:pt x="89" y="56"/>
                    <a:pt x="87" y="53"/>
                  </a:cubicBezTo>
                  <a:cubicBezTo>
                    <a:pt x="88" y="52"/>
                    <a:pt x="89" y="52"/>
                    <a:pt x="89" y="51"/>
                  </a:cubicBezTo>
                  <a:close/>
                  <a:moveTo>
                    <a:pt x="87" y="36"/>
                  </a:moveTo>
                  <a:cubicBezTo>
                    <a:pt x="87" y="34"/>
                    <a:pt x="88" y="33"/>
                    <a:pt x="89" y="31"/>
                  </a:cubicBezTo>
                  <a:cubicBezTo>
                    <a:pt x="91" y="33"/>
                    <a:pt x="92" y="35"/>
                    <a:pt x="93" y="38"/>
                  </a:cubicBezTo>
                  <a:cubicBezTo>
                    <a:pt x="90" y="41"/>
                    <a:pt x="90" y="37"/>
                    <a:pt x="87" y="36"/>
                  </a:cubicBezTo>
                  <a:close/>
                  <a:moveTo>
                    <a:pt x="93" y="47"/>
                  </a:moveTo>
                  <a:cubicBezTo>
                    <a:pt x="94" y="46"/>
                    <a:pt x="94" y="45"/>
                    <a:pt x="95" y="44"/>
                  </a:cubicBezTo>
                  <a:cubicBezTo>
                    <a:pt x="97" y="46"/>
                    <a:pt x="99" y="50"/>
                    <a:pt x="99" y="53"/>
                  </a:cubicBezTo>
                  <a:cubicBezTo>
                    <a:pt x="97" y="51"/>
                    <a:pt x="96" y="48"/>
                    <a:pt x="93" y="47"/>
                  </a:cubicBezTo>
                  <a:close/>
                  <a:moveTo>
                    <a:pt x="99" y="69"/>
                  </a:moveTo>
                  <a:cubicBezTo>
                    <a:pt x="97" y="69"/>
                    <a:pt x="96" y="67"/>
                    <a:pt x="96" y="64"/>
                  </a:cubicBezTo>
                  <a:cubicBezTo>
                    <a:pt x="98" y="64"/>
                    <a:pt x="98" y="68"/>
                    <a:pt x="99" y="69"/>
                  </a:cubicBezTo>
                  <a:close/>
                  <a:moveTo>
                    <a:pt x="93" y="91"/>
                  </a:moveTo>
                  <a:cubicBezTo>
                    <a:pt x="93" y="93"/>
                    <a:pt x="94" y="92"/>
                    <a:pt x="93" y="93"/>
                  </a:cubicBezTo>
                  <a:cubicBezTo>
                    <a:pt x="91" y="94"/>
                    <a:pt x="91" y="90"/>
                    <a:pt x="93" y="91"/>
                  </a:cubicBezTo>
                  <a:close/>
                  <a:moveTo>
                    <a:pt x="95" y="106"/>
                  </a:moveTo>
                  <a:cubicBezTo>
                    <a:pt x="96" y="107"/>
                    <a:pt x="97" y="107"/>
                    <a:pt x="97" y="108"/>
                  </a:cubicBezTo>
                  <a:cubicBezTo>
                    <a:pt x="97" y="110"/>
                    <a:pt x="95" y="110"/>
                    <a:pt x="95" y="111"/>
                  </a:cubicBezTo>
                  <a:cubicBezTo>
                    <a:pt x="93" y="110"/>
                    <a:pt x="94" y="108"/>
                    <a:pt x="95" y="106"/>
                  </a:cubicBezTo>
                  <a:close/>
                  <a:moveTo>
                    <a:pt x="99" y="111"/>
                  </a:moveTo>
                  <a:cubicBezTo>
                    <a:pt x="101" y="112"/>
                    <a:pt x="99" y="114"/>
                    <a:pt x="99" y="115"/>
                  </a:cubicBezTo>
                  <a:cubicBezTo>
                    <a:pt x="98" y="115"/>
                    <a:pt x="98" y="115"/>
                    <a:pt x="97" y="115"/>
                  </a:cubicBezTo>
                  <a:cubicBezTo>
                    <a:pt x="97" y="113"/>
                    <a:pt x="99" y="113"/>
                    <a:pt x="99" y="111"/>
                  </a:cubicBezTo>
                  <a:close/>
                  <a:moveTo>
                    <a:pt x="89" y="26"/>
                  </a:moveTo>
                  <a:cubicBezTo>
                    <a:pt x="87" y="27"/>
                    <a:pt x="87" y="29"/>
                    <a:pt x="84" y="29"/>
                  </a:cubicBezTo>
                  <a:cubicBezTo>
                    <a:pt x="83" y="27"/>
                    <a:pt x="82" y="25"/>
                    <a:pt x="81" y="23"/>
                  </a:cubicBezTo>
                  <a:cubicBezTo>
                    <a:pt x="83" y="21"/>
                    <a:pt x="85" y="19"/>
                    <a:pt x="87" y="16"/>
                  </a:cubicBezTo>
                  <a:cubicBezTo>
                    <a:pt x="93" y="21"/>
                    <a:pt x="99" y="26"/>
                    <a:pt x="101" y="36"/>
                  </a:cubicBezTo>
                  <a:cubicBezTo>
                    <a:pt x="96" y="34"/>
                    <a:pt x="94" y="28"/>
                    <a:pt x="89" y="26"/>
                  </a:cubicBezTo>
                  <a:close/>
                  <a:moveTo>
                    <a:pt x="79" y="17"/>
                  </a:moveTo>
                  <a:cubicBezTo>
                    <a:pt x="78" y="16"/>
                    <a:pt x="77" y="14"/>
                    <a:pt x="77" y="12"/>
                  </a:cubicBezTo>
                  <a:cubicBezTo>
                    <a:pt x="79" y="12"/>
                    <a:pt x="80" y="13"/>
                    <a:pt x="82" y="14"/>
                  </a:cubicBezTo>
                  <a:cubicBezTo>
                    <a:pt x="81" y="15"/>
                    <a:pt x="80" y="16"/>
                    <a:pt x="79" y="17"/>
                  </a:cubicBezTo>
                  <a:close/>
                  <a:moveTo>
                    <a:pt x="78" y="39"/>
                  </a:moveTo>
                  <a:cubicBezTo>
                    <a:pt x="75" y="39"/>
                    <a:pt x="75" y="36"/>
                    <a:pt x="74" y="34"/>
                  </a:cubicBezTo>
                  <a:cubicBezTo>
                    <a:pt x="77" y="22"/>
                    <a:pt x="85" y="34"/>
                    <a:pt x="78" y="39"/>
                  </a:cubicBezTo>
                  <a:close/>
                  <a:moveTo>
                    <a:pt x="65" y="98"/>
                  </a:moveTo>
                  <a:cubicBezTo>
                    <a:pt x="62" y="99"/>
                    <a:pt x="59" y="92"/>
                    <a:pt x="59" y="90"/>
                  </a:cubicBezTo>
                  <a:cubicBezTo>
                    <a:pt x="62" y="92"/>
                    <a:pt x="64" y="95"/>
                    <a:pt x="65" y="98"/>
                  </a:cubicBezTo>
                  <a:close/>
                  <a:moveTo>
                    <a:pt x="62" y="68"/>
                  </a:moveTo>
                  <a:cubicBezTo>
                    <a:pt x="62" y="69"/>
                    <a:pt x="62" y="70"/>
                    <a:pt x="62" y="71"/>
                  </a:cubicBezTo>
                  <a:cubicBezTo>
                    <a:pt x="60" y="71"/>
                    <a:pt x="60" y="68"/>
                    <a:pt x="62" y="68"/>
                  </a:cubicBezTo>
                  <a:close/>
                  <a:moveTo>
                    <a:pt x="71" y="90"/>
                  </a:moveTo>
                  <a:cubicBezTo>
                    <a:pt x="69" y="92"/>
                    <a:pt x="67" y="88"/>
                    <a:pt x="67" y="87"/>
                  </a:cubicBezTo>
                  <a:cubicBezTo>
                    <a:pt x="69" y="87"/>
                    <a:pt x="69" y="90"/>
                    <a:pt x="71" y="90"/>
                  </a:cubicBezTo>
                  <a:close/>
                  <a:moveTo>
                    <a:pt x="69" y="76"/>
                  </a:moveTo>
                  <a:cubicBezTo>
                    <a:pt x="72" y="70"/>
                    <a:pt x="78" y="82"/>
                    <a:pt x="76" y="84"/>
                  </a:cubicBezTo>
                  <a:cubicBezTo>
                    <a:pt x="73" y="82"/>
                    <a:pt x="72" y="78"/>
                    <a:pt x="69" y="76"/>
                  </a:cubicBezTo>
                  <a:close/>
                  <a:moveTo>
                    <a:pt x="74" y="109"/>
                  </a:moveTo>
                  <a:cubicBezTo>
                    <a:pt x="74" y="110"/>
                    <a:pt x="74" y="111"/>
                    <a:pt x="74" y="112"/>
                  </a:cubicBezTo>
                  <a:cubicBezTo>
                    <a:pt x="71" y="109"/>
                    <a:pt x="67" y="105"/>
                    <a:pt x="67" y="101"/>
                  </a:cubicBezTo>
                  <a:cubicBezTo>
                    <a:pt x="70" y="103"/>
                    <a:pt x="71" y="107"/>
                    <a:pt x="74" y="109"/>
                  </a:cubicBezTo>
                  <a:close/>
                  <a:moveTo>
                    <a:pt x="68" y="80"/>
                  </a:moveTo>
                  <a:cubicBezTo>
                    <a:pt x="68" y="79"/>
                    <a:pt x="68" y="79"/>
                    <a:pt x="68" y="78"/>
                  </a:cubicBezTo>
                  <a:cubicBezTo>
                    <a:pt x="69" y="78"/>
                    <a:pt x="70" y="79"/>
                    <a:pt x="69" y="80"/>
                  </a:cubicBezTo>
                  <a:cubicBezTo>
                    <a:pt x="69" y="80"/>
                    <a:pt x="68" y="80"/>
                    <a:pt x="68" y="80"/>
                  </a:cubicBezTo>
                  <a:close/>
                  <a:moveTo>
                    <a:pt x="67" y="71"/>
                  </a:moveTo>
                  <a:cubicBezTo>
                    <a:pt x="65" y="70"/>
                    <a:pt x="66" y="70"/>
                    <a:pt x="67" y="68"/>
                  </a:cubicBezTo>
                  <a:cubicBezTo>
                    <a:pt x="69" y="68"/>
                    <a:pt x="69" y="72"/>
                    <a:pt x="67" y="71"/>
                  </a:cubicBezTo>
                  <a:close/>
                  <a:moveTo>
                    <a:pt x="67" y="86"/>
                  </a:moveTo>
                  <a:cubicBezTo>
                    <a:pt x="67" y="86"/>
                    <a:pt x="64" y="84"/>
                    <a:pt x="64" y="83"/>
                  </a:cubicBezTo>
                  <a:cubicBezTo>
                    <a:pt x="66" y="81"/>
                    <a:pt x="66" y="84"/>
                    <a:pt x="67" y="86"/>
                  </a:cubicBezTo>
                  <a:close/>
                  <a:moveTo>
                    <a:pt x="65" y="68"/>
                  </a:moveTo>
                  <a:cubicBezTo>
                    <a:pt x="64" y="68"/>
                    <a:pt x="63" y="65"/>
                    <a:pt x="64" y="65"/>
                  </a:cubicBezTo>
                  <a:cubicBezTo>
                    <a:pt x="66" y="64"/>
                    <a:pt x="65" y="66"/>
                    <a:pt x="65" y="68"/>
                  </a:cubicBezTo>
                  <a:close/>
                  <a:moveTo>
                    <a:pt x="65" y="74"/>
                  </a:moveTo>
                  <a:cubicBezTo>
                    <a:pt x="63" y="74"/>
                    <a:pt x="63" y="73"/>
                    <a:pt x="63" y="71"/>
                  </a:cubicBezTo>
                  <a:cubicBezTo>
                    <a:pt x="64" y="71"/>
                    <a:pt x="65" y="72"/>
                    <a:pt x="65" y="74"/>
                  </a:cubicBezTo>
                  <a:close/>
                  <a:moveTo>
                    <a:pt x="56" y="80"/>
                  </a:moveTo>
                  <a:cubicBezTo>
                    <a:pt x="55" y="79"/>
                    <a:pt x="55" y="77"/>
                    <a:pt x="55" y="75"/>
                  </a:cubicBezTo>
                  <a:cubicBezTo>
                    <a:pt x="57" y="77"/>
                    <a:pt x="58" y="79"/>
                    <a:pt x="59" y="81"/>
                  </a:cubicBezTo>
                  <a:cubicBezTo>
                    <a:pt x="57" y="82"/>
                    <a:pt x="57" y="78"/>
                    <a:pt x="56" y="80"/>
                  </a:cubicBezTo>
                  <a:close/>
                  <a:moveTo>
                    <a:pt x="59" y="105"/>
                  </a:moveTo>
                  <a:cubicBezTo>
                    <a:pt x="56" y="104"/>
                    <a:pt x="53" y="100"/>
                    <a:pt x="54" y="96"/>
                  </a:cubicBezTo>
                  <a:cubicBezTo>
                    <a:pt x="56" y="99"/>
                    <a:pt x="60" y="102"/>
                    <a:pt x="59" y="105"/>
                  </a:cubicBezTo>
                  <a:close/>
                  <a:moveTo>
                    <a:pt x="51" y="80"/>
                  </a:moveTo>
                  <a:cubicBezTo>
                    <a:pt x="53" y="80"/>
                    <a:pt x="53" y="81"/>
                    <a:pt x="54" y="83"/>
                  </a:cubicBezTo>
                  <a:cubicBezTo>
                    <a:pt x="53" y="82"/>
                    <a:pt x="51" y="82"/>
                    <a:pt x="51" y="80"/>
                  </a:cubicBezTo>
                  <a:close/>
                  <a:moveTo>
                    <a:pt x="52" y="73"/>
                  </a:moveTo>
                  <a:cubicBezTo>
                    <a:pt x="51" y="71"/>
                    <a:pt x="46" y="67"/>
                    <a:pt x="49" y="65"/>
                  </a:cubicBezTo>
                  <a:cubicBezTo>
                    <a:pt x="50" y="67"/>
                    <a:pt x="54" y="69"/>
                    <a:pt x="52" y="73"/>
                  </a:cubicBezTo>
                  <a:close/>
                  <a:moveTo>
                    <a:pt x="51" y="93"/>
                  </a:moveTo>
                  <a:cubicBezTo>
                    <a:pt x="50" y="93"/>
                    <a:pt x="49" y="92"/>
                    <a:pt x="48" y="90"/>
                  </a:cubicBezTo>
                  <a:cubicBezTo>
                    <a:pt x="49" y="89"/>
                    <a:pt x="51" y="92"/>
                    <a:pt x="51" y="93"/>
                  </a:cubicBezTo>
                  <a:close/>
                  <a:moveTo>
                    <a:pt x="50" y="100"/>
                  </a:moveTo>
                  <a:cubicBezTo>
                    <a:pt x="54" y="102"/>
                    <a:pt x="55" y="105"/>
                    <a:pt x="57" y="109"/>
                  </a:cubicBezTo>
                  <a:cubicBezTo>
                    <a:pt x="56" y="109"/>
                    <a:pt x="56" y="109"/>
                    <a:pt x="56" y="110"/>
                  </a:cubicBezTo>
                  <a:cubicBezTo>
                    <a:pt x="52" y="108"/>
                    <a:pt x="48" y="104"/>
                    <a:pt x="50" y="100"/>
                  </a:cubicBezTo>
                  <a:close/>
                  <a:moveTo>
                    <a:pt x="59" y="124"/>
                  </a:moveTo>
                  <a:cubicBezTo>
                    <a:pt x="58" y="125"/>
                    <a:pt x="56" y="123"/>
                    <a:pt x="56" y="121"/>
                  </a:cubicBezTo>
                  <a:cubicBezTo>
                    <a:pt x="57" y="120"/>
                    <a:pt x="58" y="123"/>
                    <a:pt x="59" y="124"/>
                  </a:cubicBezTo>
                  <a:close/>
                  <a:moveTo>
                    <a:pt x="58" y="112"/>
                  </a:moveTo>
                  <a:cubicBezTo>
                    <a:pt x="63" y="115"/>
                    <a:pt x="69" y="121"/>
                    <a:pt x="65" y="124"/>
                  </a:cubicBezTo>
                  <a:cubicBezTo>
                    <a:pt x="63" y="120"/>
                    <a:pt x="57" y="118"/>
                    <a:pt x="58" y="112"/>
                  </a:cubicBezTo>
                  <a:close/>
                  <a:moveTo>
                    <a:pt x="62" y="108"/>
                  </a:moveTo>
                  <a:cubicBezTo>
                    <a:pt x="65" y="110"/>
                    <a:pt x="70" y="116"/>
                    <a:pt x="68" y="119"/>
                  </a:cubicBezTo>
                  <a:cubicBezTo>
                    <a:pt x="66" y="116"/>
                    <a:pt x="63" y="113"/>
                    <a:pt x="62" y="108"/>
                  </a:cubicBezTo>
                  <a:close/>
                  <a:moveTo>
                    <a:pt x="68" y="126"/>
                  </a:moveTo>
                  <a:cubicBezTo>
                    <a:pt x="71" y="127"/>
                    <a:pt x="73" y="129"/>
                    <a:pt x="72" y="132"/>
                  </a:cubicBezTo>
                  <a:cubicBezTo>
                    <a:pt x="69" y="132"/>
                    <a:pt x="68" y="128"/>
                    <a:pt x="68" y="126"/>
                  </a:cubicBezTo>
                  <a:close/>
                  <a:moveTo>
                    <a:pt x="72" y="121"/>
                  </a:moveTo>
                  <a:cubicBezTo>
                    <a:pt x="74" y="123"/>
                    <a:pt x="76" y="124"/>
                    <a:pt x="76" y="127"/>
                  </a:cubicBezTo>
                  <a:cubicBezTo>
                    <a:pt x="73" y="129"/>
                    <a:pt x="70" y="124"/>
                    <a:pt x="72" y="121"/>
                  </a:cubicBezTo>
                  <a:close/>
                  <a:moveTo>
                    <a:pt x="73" y="95"/>
                  </a:moveTo>
                  <a:cubicBezTo>
                    <a:pt x="76" y="96"/>
                    <a:pt x="78" y="99"/>
                    <a:pt x="79" y="103"/>
                  </a:cubicBezTo>
                  <a:cubicBezTo>
                    <a:pt x="75" y="102"/>
                    <a:pt x="73" y="97"/>
                    <a:pt x="73" y="95"/>
                  </a:cubicBezTo>
                  <a:close/>
                  <a:moveTo>
                    <a:pt x="75" y="69"/>
                  </a:moveTo>
                  <a:cubicBezTo>
                    <a:pt x="77" y="69"/>
                    <a:pt x="82" y="74"/>
                    <a:pt x="81" y="77"/>
                  </a:cubicBezTo>
                  <a:cubicBezTo>
                    <a:pt x="78" y="76"/>
                    <a:pt x="76" y="73"/>
                    <a:pt x="75" y="69"/>
                  </a:cubicBezTo>
                  <a:close/>
                  <a:moveTo>
                    <a:pt x="77" y="48"/>
                  </a:moveTo>
                  <a:cubicBezTo>
                    <a:pt x="78" y="48"/>
                    <a:pt x="78" y="50"/>
                    <a:pt x="80" y="50"/>
                  </a:cubicBezTo>
                  <a:cubicBezTo>
                    <a:pt x="78" y="52"/>
                    <a:pt x="76" y="49"/>
                    <a:pt x="77" y="48"/>
                  </a:cubicBezTo>
                  <a:close/>
                  <a:moveTo>
                    <a:pt x="75" y="45"/>
                  </a:moveTo>
                  <a:cubicBezTo>
                    <a:pt x="72" y="44"/>
                    <a:pt x="71" y="40"/>
                    <a:pt x="69" y="38"/>
                  </a:cubicBezTo>
                  <a:cubicBezTo>
                    <a:pt x="73" y="38"/>
                    <a:pt x="73" y="42"/>
                    <a:pt x="75" y="45"/>
                  </a:cubicBezTo>
                  <a:close/>
                  <a:moveTo>
                    <a:pt x="70" y="60"/>
                  </a:moveTo>
                  <a:cubicBezTo>
                    <a:pt x="70" y="60"/>
                    <a:pt x="70" y="61"/>
                    <a:pt x="70" y="61"/>
                  </a:cubicBezTo>
                  <a:cubicBezTo>
                    <a:pt x="69" y="61"/>
                    <a:pt x="69" y="61"/>
                    <a:pt x="69" y="62"/>
                  </a:cubicBezTo>
                  <a:cubicBezTo>
                    <a:pt x="68" y="62"/>
                    <a:pt x="68" y="61"/>
                    <a:pt x="68" y="61"/>
                  </a:cubicBezTo>
                  <a:cubicBezTo>
                    <a:pt x="68" y="61"/>
                    <a:pt x="68" y="60"/>
                    <a:pt x="68" y="59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69" y="60"/>
                    <a:pt x="70" y="60"/>
                    <a:pt x="70" y="60"/>
                  </a:cubicBezTo>
                  <a:close/>
                  <a:moveTo>
                    <a:pt x="69" y="52"/>
                  </a:moveTo>
                  <a:cubicBezTo>
                    <a:pt x="68" y="49"/>
                    <a:pt x="65" y="48"/>
                    <a:pt x="65" y="44"/>
                  </a:cubicBezTo>
                  <a:cubicBezTo>
                    <a:pt x="67" y="45"/>
                    <a:pt x="70" y="49"/>
                    <a:pt x="69" y="52"/>
                  </a:cubicBezTo>
                  <a:close/>
                  <a:moveTo>
                    <a:pt x="64" y="27"/>
                  </a:moveTo>
                  <a:cubicBezTo>
                    <a:pt x="65" y="29"/>
                    <a:pt x="68" y="30"/>
                    <a:pt x="68" y="35"/>
                  </a:cubicBezTo>
                  <a:cubicBezTo>
                    <a:pt x="65" y="33"/>
                    <a:pt x="62" y="30"/>
                    <a:pt x="64" y="27"/>
                  </a:cubicBezTo>
                  <a:close/>
                  <a:moveTo>
                    <a:pt x="62" y="62"/>
                  </a:moveTo>
                  <a:cubicBezTo>
                    <a:pt x="59" y="62"/>
                    <a:pt x="58" y="60"/>
                    <a:pt x="58" y="57"/>
                  </a:cubicBezTo>
                  <a:cubicBezTo>
                    <a:pt x="61" y="57"/>
                    <a:pt x="61" y="60"/>
                    <a:pt x="62" y="62"/>
                  </a:cubicBezTo>
                  <a:close/>
                  <a:moveTo>
                    <a:pt x="59" y="65"/>
                  </a:moveTo>
                  <a:cubicBezTo>
                    <a:pt x="55" y="65"/>
                    <a:pt x="55" y="62"/>
                    <a:pt x="52" y="60"/>
                  </a:cubicBezTo>
                  <a:cubicBezTo>
                    <a:pt x="53" y="59"/>
                    <a:pt x="53" y="58"/>
                    <a:pt x="55" y="57"/>
                  </a:cubicBezTo>
                  <a:cubicBezTo>
                    <a:pt x="56" y="59"/>
                    <a:pt x="59" y="61"/>
                    <a:pt x="59" y="65"/>
                  </a:cubicBezTo>
                  <a:close/>
                  <a:moveTo>
                    <a:pt x="42" y="72"/>
                  </a:moveTo>
                  <a:cubicBezTo>
                    <a:pt x="44" y="73"/>
                    <a:pt x="46" y="76"/>
                    <a:pt x="47" y="79"/>
                  </a:cubicBezTo>
                  <a:cubicBezTo>
                    <a:pt x="44" y="78"/>
                    <a:pt x="42" y="74"/>
                    <a:pt x="42" y="72"/>
                  </a:cubicBezTo>
                  <a:close/>
                  <a:moveTo>
                    <a:pt x="46" y="90"/>
                  </a:moveTo>
                  <a:cubicBezTo>
                    <a:pt x="45" y="92"/>
                    <a:pt x="43" y="93"/>
                    <a:pt x="41" y="94"/>
                  </a:cubicBezTo>
                  <a:cubicBezTo>
                    <a:pt x="42" y="92"/>
                    <a:pt x="43" y="89"/>
                    <a:pt x="46" y="90"/>
                  </a:cubicBezTo>
                  <a:close/>
                  <a:moveTo>
                    <a:pt x="46" y="62"/>
                  </a:moveTo>
                  <a:cubicBezTo>
                    <a:pt x="42" y="61"/>
                    <a:pt x="41" y="58"/>
                    <a:pt x="40" y="55"/>
                  </a:cubicBezTo>
                  <a:cubicBezTo>
                    <a:pt x="40" y="55"/>
                    <a:pt x="41" y="55"/>
                    <a:pt x="41" y="54"/>
                  </a:cubicBezTo>
                  <a:cubicBezTo>
                    <a:pt x="43" y="56"/>
                    <a:pt x="47" y="59"/>
                    <a:pt x="46" y="62"/>
                  </a:cubicBezTo>
                  <a:close/>
                  <a:moveTo>
                    <a:pt x="40" y="69"/>
                  </a:moveTo>
                  <a:cubicBezTo>
                    <a:pt x="37" y="68"/>
                    <a:pt x="36" y="65"/>
                    <a:pt x="35" y="61"/>
                  </a:cubicBezTo>
                  <a:cubicBezTo>
                    <a:pt x="37" y="63"/>
                    <a:pt x="40" y="65"/>
                    <a:pt x="40" y="69"/>
                  </a:cubicBezTo>
                  <a:close/>
                  <a:moveTo>
                    <a:pt x="46" y="99"/>
                  </a:moveTo>
                  <a:cubicBezTo>
                    <a:pt x="44" y="100"/>
                    <a:pt x="46" y="97"/>
                    <a:pt x="44" y="98"/>
                  </a:cubicBezTo>
                  <a:cubicBezTo>
                    <a:pt x="43" y="94"/>
                    <a:pt x="47" y="93"/>
                    <a:pt x="49" y="96"/>
                  </a:cubicBezTo>
                  <a:cubicBezTo>
                    <a:pt x="48" y="97"/>
                    <a:pt x="47" y="98"/>
                    <a:pt x="46" y="99"/>
                  </a:cubicBezTo>
                  <a:close/>
                  <a:moveTo>
                    <a:pt x="49" y="126"/>
                  </a:moveTo>
                  <a:cubicBezTo>
                    <a:pt x="52" y="129"/>
                    <a:pt x="54" y="132"/>
                    <a:pt x="56" y="135"/>
                  </a:cubicBezTo>
                  <a:cubicBezTo>
                    <a:pt x="57" y="137"/>
                    <a:pt x="55" y="138"/>
                    <a:pt x="55" y="139"/>
                  </a:cubicBezTo>
                  <a:cubicBezTo>
                    <a:pt x="53" y="135"/>
                    <a:pt x="49" y="135"/>
                    <a:pt x="50" y="131"/>
                  </a:cubicBezTo>
                  <a:cubicBezTo>
                    <a:pt x="50" y="129"/>
                    <a:pt x="49" y="132"/>
                    <a:pt x="47" y="131"/>
                  </a:cubicBezTo>
                  <a:cubicBezTo>
                    <a:pt x="47" y="128"/>
                    <a:pt x="49" y="128"/>
                    <a:pt x="49" y="126"/>
                  </a:cubicBezTo>
                  <a:close/>
                  <a:moveTo>
                    <a:pt x="52" y="124"/>
                  </a:moveTo>
                  <a:cubicBezTo>
                    <a:pt x="54" y="127"/>
                    <a:pt x="57" y="129"/>
                    <a:pt x="59" y="133"/>
                  </a:cubicBezTo>
                  <a:cubicBezTo>
                    <a:pt x="55" y="131"/>
                    <a:pt x="53" y="128"/>
                    <a:pt x="52" y="124"/>
                  </a:cubicBezTo>
                  <a:close/>
                  <a:moveTo>
                    <a:pt x="58" y="140"/>
                  </a:moveTo>
                  <a:cubicBezTo>
                    <a:pt x="61" y="140"/>
                    <a:pt x="63" y="144"/>
                    <a:pt x="62" y="147"/>
                  </a:cubicBezTo>
                  <a:cubicBezTo>
                    <a:pt x="60" y="146"/>
                    <a:pt x="59" y="143"/>
                    <a:pt x="58" y="142"/>
                  </a:cubicBezTo>
                  <a:cubicBezTo>
                    <a:pt x="57" y="141"/>
                    <a:pt x="58" y="141"/>
                    <a:pt x="58" y="140"/>
                  </a:cubicBezTo>
                  <a:close/>
                  <a:moveTo>
                    <a:pt x="61" y="136"/>
                  </a:moveTo>
                  <a:cubicBezTo>
                    <a:pt x="63" y="138"/>
                    <a:pt x="66" y="138"/>
                    <a:pt x="66" y="142"/>
                  </a:cubicBezTo>
                  <a:cubicBezTo>
                    <a:pt x="65" y="142"/>
                    <a:pt x="65" y="142"/>
                    <a:pt x="65" y="142"/>
                  </a:cubicBezTo>
                  <a:cubicBezTo>
                    <a:pt x="62" y="141"/>
                    <a:pt x="62" y="139"/>
                    <a:pt x="61" y="136"/>
                  </a:cubicBezTo>
                  <a:close/>
                  <a:moveTo>
                    <a:pt x="65" y="150"/>
                  </a:moveTo>
                  <a:cubicBezTo>
                    <a:pt x="68" y="151"/>
                    <a:pt x="69" y="153"/>
                    <a:pt x="71" y="156"/>
                  </a:cubicBezTo>
                  <a:cubicBezTo>
                    <a:pt x="67" y="156"/>
                    <a:pt x="64" y="153"/>
                    <a:pt x="65" y="150"/>
                  </a:cubicBezTo>
                  <a:close/>
                  <a:moveTo>
                    <a:pt x="69" y="168"/>
                  </a:moveTo>
                  <a:cubicBezTo>
                    <a:pt x="71" y="169"/>
                    <a:pt x="74" y="173"/>
                    <a:pt x="69" y="173"/>
                  </a:cubicBezTo>
                  <a:cubicBezTo>
                    <a:pt x="70" y="170"/>
                    <a:pt x="67" y="170"/>
                    <a:pt x="69" y="168"/>
                  </a:cubicBezTo>
                  <a:close/>
                  <a:moveTo>
                    <a:pt x="68" y="146"/>
                  </a:moveTo>
                  <a:cubicBezTo>
                    <a:pt x="71" y="144"/>
                    <a:pt x="76" y="150"/>
                    <a:pt x="72" y="153"/>
                  </a:cubicBezTo>
                  <a:cubicBezTo>
                    <a:pt x="70" y="152"/>
                    <a:pt x="68" y="147"/>
                    <a:pt x="68" y="146"/>
                  </a:cubicBezTo>
                  <a:close/>
                  <a:moveTo>
                    <a:pt x="77" y="165"/>
                  </a:moveTo>
                  <a:cubicBezTo>
                    <a:pt x="75" y="165"/>
                    <a:pt x="75" y="163"/>
                    <a:pt x="73" y="163"/>
                  </a:cubicBezTo>
                  <a:cubicBezTo>
                    <a:pt x="74" y="160"/>
                    <a:pt x="77" y="163"/>
                    <a:pt x="77" y="165"/>
                  </a:cubicBezTo>
                  <a:close/>
                  <a:moveTo>
                    <a:pt x="75" y="135"/>
                  </a:moveTo>
                  <a:cubicBezTo>
                    <a:pt x="78" y="136"/>
                    <a:pt x="80" y="139"/>
                    <a:pt x="80" y="142"/>
                  </a:cubicBezTo>
                  <a:cubicBezTo>
                    <a:pt x="77" y="141"/>
                    <a:pt x="75" y="139"/>
                    <a:pt x="75" y="135"/>
                  </a:cubicBezTo>
                  <a:close/>
                  <a:moveTo>
                    <a:pt x="77" y="114"/>
                  </a:moveTo>
                  <a:cubicBezTo>
                    <a:pt x="78" y="116"/>
                    <a:pt x="81" y="118"/>
                    <a:pt x="80" y="120"/>
                  </a:cubicBezTo>
                  <a:cubicBezTo>
                    <a:pt x="78" y="120"/>
                    <a:pt x="75" y="117"/>
                    <a:pt x="77" y="114"/>
                  </a:cubicBezTo>
                  <a:close/>
                  <a:moveTo>
                    <a:pt x="80" y="86"/>
                  </a:moveTo>
                  <a:cubicBezTo>
                    <a:pt x="83" y="88"/>
                    <a:pt x="82" y="91"/>
                    <a:pt x="86" y="93"/>
                  </a:cubicBezTo>
                  <a:cubicBezTo>
                    <a:pt x="85" y="93"/>
                    <a:pt x="85" y="95"/>
                    <a:pt x="84" y="95"/>
                  </a:cubicBezTo>
                  <a:cubicBezTo>
                    <a:pt x="81" y="93"/>
                    <a:pt x="76" y="88"/>
                    <a:pt x="80" y="86"/>
                  </a:cubicBezTo>
                  <a:close/>
                  <a:moveTo>
                    <a:pt x="84" y="80"/>
                  </a:moveTo>
                  <a:cubicBezTo>
                    <a:pt x="86" y="79"/>
                    <a:pt x="86" y="83"/>
                    <a:pt x="85" y="84"/>
                  </a:cubicBezTo>
                  <a:cubicBezTo>
                    <a:pt x="83" y="83"/>
                    <a:pt x="82" y="81"/>
                    <a:pt x="84" y="80"/>
                  </a:cubicBezTo>
                  <a:close/>
                  <a:moveTo>
                    <a:pt x="81" y="65"/>
                  </a:moveTo>
                  <a:cubicBezTo>
                    <a:pt x="84" y="64"/>
                    <a:pt x="84" y="69"/>
                    <a:pt x="86" y="70"/>
                  </a:cubicBezTo>
                  <a:cubicBezTo>
                    <a:pt x="83" y="72"/>
                    <a:pt x="82" y="66"/>
                    <a:pt x="81" y="65"/>
                  </a:cubicBezTo>
                  <a:close/>
                  <a:moveTo>
                    <a:pt x="81" y="47"/>
                  </a:moveTo>
                  <a:cubicBezTo>
                    <a:pt x="80" y="43"/>
                    <a:pt x="82" y="42"/>
                    <a:pt x="83" y="39"/>
                  </a:cubicBezTo>
                  <a:cubicBezTo>
                    <a:pt x="85" y="39"/>
                    <a:pt x="84" y="42"/>
                    <a:pt x="87" y="42"/>
                  </a:cubicBezTo>
                  <a:cubicBezTo>
                    <a:pt x="86" y="45"/>
                    <a:pt x="84" y="48"/>
                    <a:pt x="81" y="47"/>
                  </a:cubicBezTo>
                  <a:close/>
                  <a:moveTo>
                    <a:pt x="89" y="89"/>
                  </a:moveTo>
                  <a:cubicBezTo>
                    <a:pt x="87" y="88"/>
                    <a:pt x="86" y="87"/>
                    <a:pt x="87" y="85"/>
                  </a:cubicBezTo>
                  <a:cubicBezTo>
                    <a:pt x="89" y="85"/>
                    <a:pt x="90" y="87"/>
                    <a:pt x="89" y="89"/>
                  </a:cubicBezTo>
                  <a:close/>
                  <a:moveTo>
                    <a:pt x="87" y="132"/>
                  </a:moveTo>
                  <a:cubicBezTo>
                    <a:pt x="87" y="130"/>
                    <a:pt x="84" y="128"/>
                    <a:pt x="86" y="126"/>
                  </a:cubicBezTo>
                  <a:cubicBezTo>
                    <a:pt x="87" y="127"/>
                    <a:pt x="89" y="130"/>
                    <a:pt x="87" y="132"/>
                  </a:cubicBezTo>
                  <a:close/>
                  <a:moveTo>
                    <a:pt x="88" y="145"/>
                  </a:moveTo>
                  <a:cubicBezTo>
                    <a:pt x="89" y="145"/>
                    <a:pt x="90" y="147"/>
                    <a:pt x="89" y="148"/>
                  </a:cubicBezTo>
                  <a:cubicBezTo>
                    <a:pt x="88" y="148"/>
                    <a:pt x="88" y="146"/>
                    <a:pt x="88" y="145"/>
                  </a:cubicBezTo>
                  <a:close/>
                  <a:moveTo>
                    <a:pt x="87" y="77"/>
                  </a:moveTo>
                  <a:cubicBezTo>
                    <a:pt x="87" y="75"/>
                    <a:pt x="88" y="75"/>
                    <a:pt x="88" y="74"/>
                  </a:cubicBezTo>
                  <a:cubicBezTo>
                    <a:pt x="90" y="73"/>
                    <a:pt x="90" y="76"/>
                    <a:pt x="90" y="77"/>
                  </a:cubicBezTo>
                  <a:cubicBezTo>
                    <a:pt x="89" y="78"/>
                    <a:pt x="89" y="77"/>
                    <a:pt x="87" y="77"/>
                  </a:cubicBezTo>
                  <a:close/>
                  <a:moveTo>
                    <a:pt x="90" y="101"/>
                  </a:moveTo>
                  <a:cubicBezTo>
                    <a:pt x="91" y="101"/>
                    <a:pt x="91" y="102"/>
                    <a:pt x="92" y="102"/>
                  </a:cubicBezTo>
                  <a:cubicBezTo>
                    <a:pt x="92" y="104"/>
                    <a:pt x="91" y="104"/>
                    <a:pt x="91" y="105"/>
                  </a:cubicBezTo>
                  <a:cubicBezTo>
                    <a:pt x="89" y="104"/>
                    <a:pt x="89" y="103"/>
                    <a:pt x="90" y="101"/>
                  </a:cubicBezTo>
                  <a:close/>
                  <a:moveTo>
                    <a:pt x="95" y="120"/>
                  </a:moveTo>
                  <a:cubicBezTo>
                    <a:pt x="95" y="122"/>
                    <a:pt x="93" y="121"/>
                    <a:pt x="93" y="123"/>
                  </a:cubicBezTo>
                  <a:cubicBezTo>
                    <a:pt x="92" y="122"/>
                    <a:pt x="91" y="122"/>
                    <a:pt x="91" y="119"/>
                  </a:cubicBezTo>
                  <a:cubicBezTo>
                    <a:pt x="93" y="119"/>
                    <a:pt x="93" y="120"/>
                    <a:pt x="95" y="120"/>
                  </a:cubicBezTo>
                  <a:close/>
                  <a:moveTo>
                    <a:pt x="93" y="139"/>
                  </a:moveTo>
                  <a:cubicBezTo>
                    <a:pt x="94" y="139"/>
                    <a:pt x="94" y="139"/>
                    <a:pt x="95" y="139"/>
                  </a:cubicBezTo>
                  <a:cubicBezTo>
                    <a:pt x="95" y="140"/>
                    <a:pt x="95" y="142"/>
                    <a:pt x="93" y="142"/>
                  </a:cubicBezTo>
                  <a:cubicBezTo>
                    <a:pt x="92" y="141"/>
                    <a:pt x="94" y="141"/>
                    <a:pt x="93" y="139"/>
                  </a:cubicBezTo>
                  <a:close/>
                  <a:moveTo>
                    <a:pt x="96" y="155"/>
                  </a:moveTo>
                  <a:cubicBezTo>
                    <a:pt x="96" y="155"/>
                    <a:pt x="95" y="155"/>
                    <a:pt x="95" y="156"/>
                  </a:cubicBezTo>
                  <a:cubicBezTo>
                    <a:pt x="94" y="155"/>
                    <a:pt x="94" y="154"/>
                    <a:pt x="94" y="153"/>
                  </a:cubicBezTo>
                  <a:cubicBezTo>
                    <a:pt x="96" y="153"/>
                    <a:pt x="96" y="153"/>
                    <a:pt x="96" y="155"/>
                  </a:cubicBezTo>
                  <a:close/>
                  <a:moveTo>
                    <a:pt x="95" y="126"/>
                  </a:moveTo>
                  <a:cubicBezTo>
                    <a:pt x="96" y="126"/>
                    <a:pt x="97" y="126"/>
                    <a:pt x="97" y="125"/>
                  </a:cubicBezTo>
                  <a:cubicBezTo>
                    <a:pt x="98" y="125"/>
                    <a:pt x="99" y="128"/>
                    <a:pt x="98" y="129"/>
                  </a:cubicBezTo>
                  <a:cubicBezTo>
                    <a:pt x="96" y="129"/>
                    <a:pt x="95" y="128"/>
                    <a:pt x="95" y="126"/>
                  </a:cubicBezTo>
                  <a:close/>
                  <a:moveTo>
                    <a:pt x="98" y="145"/>
                  </a:moveTo>
                  <a:cubicBezTo>
                    <a:pt x="100" y="145"/>
                    <a:pt x="101" y="147"/>
                    <a:pt x="101" y="148"/>
                  </a:cubicBezTo>
                  <a:cubicBezTo>
                    <a:pt x="100" y="150"/>
                    <a:pt x="99" y="147"/>
                    <a:pt x="98" y="148"/>
                  </a:cubicBezTo>
                  <a:cubicBezTo>
                    <a:pt x="98" y="148"/>
                    <a:pt x="97" y="146"/>
                    <a:pt x="98" y="145"/>
                  </a:cubicBezTo>
                  <a:close/>
                  <a:moveTo>
                    <a:pt x="99" y="132"/>
                  </a:moveTo>
                  <a:cubicBezTo>
                    <a:pt x="99" y="132"/>
                    <a:pt x="99" y="131"/>
                    <a:pt x="99" y="131"/>
                  </a:cubicBezTo>
                  <a:cubicBezTo>
                    <a:pt x="103" y="129"/>
                    <a:pt x="102" y="135"/>
                    <a:pt x="99" y="132"/>
                  </a:cubicBezTo>
                  <a:close/>
                  <a:moveTo>
                    <a:pt x="101" y="37"/>
                  </a:moveTo>
                  <a:cubicBezTo>
                    <a:pt x="102" y="38"/>
                    <a:pt x="103" y="40"/>
                    <a:pt x="103" y="43"/>
                  </a:cubicBezTo>
                  <a:cubicBezTo>
                    <a:pt x="102" y="41"/>
                    <a:pt x="99" y="39"/>
                    <a:pt x="101" y="37"/>
                  </a:cubicBezTo>
                  <a:close/>
                  <a:moveTo>
                    <a:pt x="103" y="117"/>
                  </a:moveTo>
                  <a:cubicBezTo>
                    <a:pt x="105" y="117"/>
                    <a:pt x="106" y="119"/>
                    <a:pt x="107" y="121"/>
                  </a:cubicBezTo>
                  <a:cubicBezTo>
                    <a:pt x="105" y="121"/>
                    <a:pt x="106" y="123"/>
                    <a:pt x="104" y="123"/>
                  </a:cubicBezTo>
                  <a:cubicBezTo>
                    <a:pt x="102" y="123"/>
                    <a:pt x="100" y="118"/>
                    <a:pt x="103" y="117"/>
                  </a:cubicBezTo>
                  <a:close/>
                  <a:moveTo>
                    <a:pt x="104" y="53"/>
                  </a:moveTo>
                  <a:cubicBezTo>
                    <a:pt x="105" y="54"/>
                    <a:pt x="107" y="56"/>
                    <a:pt x="107" y="59"/>
                  </a:cubicBezTo>
                  <a:cubicBezTo>
                    <a:pt x="105" y="58"/>
                    <a:pt x="103" y="57"/>
                    <a:pt x="104" y="53"/>
                  </a:cubicBezTo>
                  <a:close/>
                  <a:moveTo>
                    <a:pt x="106" y="136"/>
                  </a:moveTo>
                  <a:cubicBezTo>
                    <a:pt x="106" y="138"/>
                    <a:pt x="105" y="139"/>
                    <a:pt x="102" y="139"/>
                  </a:cubicBezTo>
                  <a:cubicBezTo>
                    <a:pt x="102" y="136"/>
                    <a:pt x="104" y="135"/>
                    <a:pt x="106" y="136"/>
                  </a:cubicBezTo>
                  <a:close/>
                  <a:moveTo>
                    <a:pt x="107" y="138"/>
                  </a:moveTo>
                  <a:cubicBezTo>
                    <a:pt x="109" y="139"/>
                    <a:pt x="107" y="142"/>
                    <a:pt x="105" y="142"/>
                  </a:cubicBezTo>
                  <a:cubicBezTo>
                    <a:pt x="105" y="139"/>
                    <a:pt x="106" y="139"/>
                    <a:pt x="107" y="138"/>
                  </a:cubicBezTo>
                  <a:close/>
                  <a:moveTo>
                    <a:pt x="72" y="11"/>
                  </a:moveTo>
                  <a:cubicBezTo>
                    <a:pt x="71" y="15"/>
                    <a:pt x="75" y="19"/>
                    <a:pt x="76" y="23"/>
                  </a:cubicBezTo>
                  <a:cubicBezTo>
                    <a:pt x="74" y="25"/>
                    <a:pt x="74" y="28"/>
                    <a:pt x="71" y="29"/>
                  </a:cubicBezTo>
                  <a:cubicBezTo>
                    <a:pt x="70" y="27"/>
                    <a:pt x="69" y="24"/>
                    <a:pt x="67" y="22"/>
                  </a:cubicBezTo>
                  <a:cubicBezTo>
                    <a:pt x="69" y="20"/>
                    <a:pt x="71" y="18"/>
                    <a:pt x="71" y="15"/>
                  </a:cubicBezTo>
                  <a:cubicBezTo>
                    <a:pt x="71" y="14"/>
                    <a:pt x="69" y="14"/>
                    <a:pt x="68" y="14"/>
                  </a:cubicBezTo>
                  <a:cubicBezTo>
                    <a:pt x="66" y="16"/>
                    <a:pt x="65" y="19"/>
                    <a:pt x="61" y="19"/>
                  </a:cubicBezTo>
                  <a:cubicBezTo>
                    <a:pt x="62" y="21"/>
                    <a:pt x="62" y="23"/>
                    <a:pt x="61" y="24"/>
                  </a:cubicBezTo>
                  <a:cubicBezTo>
                    <a:pt x="52" y="19"/>
                    <a:pt x="63" y="9"/>
                    <a:pt x="72" y="11"/>
                  </a:cubicBezTo>
                  <a:close/>
                  <a:moveTo>
                    <a:pt x="58" y="46"/>
                  </a:moveTo>
                  <a:cubicBezTo>
                    <a:pt x="56" y="47"/>
                    <a:pt x="55" y="43"/>
                    <a:pt x="53" y="43"/>
                  </a:cubicBezTo>
                  <a:cubicBezTo>
                    <a:pt x="53" y="41"/>
                    <a:pt x="53" y="40"/>
                    <a:pt x="53" y="39"/>
                  </a:cubicBezTo>
                  <a:cubicBezTo>
                    <a:pt x="54" y="39"/>
                    <a:pt x="55" y="39"/>
                    <a:pt x="55" y="39"/>
                  </a:cubicBezTo>
                  <a:cubicBezTo>
                    <a:pt x="55" y="43"/>
                    <a:pt x="58" y="43"/>
                    <a:pt x="58" y="46"/>
                  </a:cubicBezTo>
                  <a:close/>
                  <a:moveTo>
                    <a:pt x="55" y="31"/>
                  </a:moveTo>
                  <a:cubicBezTo>
                    <a:pt x="53" y="29"/>
                    <a:pt x="49" y="25"/>
                    <a:pt x="53" y="23"/>
                  </a:cubicBezTo>
                  <a:cubicBezTo>
                    <a:pt x="56" y="24"/>
                    <a:pt x="58" y="29"/>
                    <a:pt x="55" y="31"/>
                  </a:cubicBezTo>
                  <a:close/>
                  <a:moveTo>
                    <a:pt x="56" y="12"/>
                  </a:moveTo>
                  <a:cubicBezTo>
                    <a:pt x="54" y="16"/>
                    <a:pt x="52" y="18"/>
                    <a:pt x="49" y="22"/>
                  </a:cubicBezTo>
                  <a:cubicBezTo>
                    <a:pt x="48" y="21"/>
                    <a:pt x="47" y="19"/>
                    <a:pt x="46" y="17"/>
                  </a:cubicBezTo>
                  <a:cubicBezTo>
                    <a:pt x="49" y="15"/>
                    <a:pt x="51" y="12"/>
                    <a:pt x="56" y="12"/>
                  </a:cubicBezTo>
                  <a:close/>
                  <a:moveTo>
                    <a:pt x="43" y="21"/>
                  </a:moveTo>
                  <a:cubicBezTo>
                    <a:pt x="44" y="22"/>
                    <a:pt x="46" y="25"/>
                    <a:pt x="44" y="26"/>
                  </a:cubicBezTo>
                  <a:cubicBezTo>
                    <a:pt x="43" y="27"/>
                    <a:pt x="43" y="25"/>
                    <a:pt x="41" y="25"/>
                  </a:cubicBezTo>
                  <a:cubicBezTo>
                    <a:pt x="41" y="23"/>
                    <a:pt x="43" y="23"/>
                    <a:pt x="43" y="21"/>
                  </a:cubicBezTo>
                  <a:close/>
                  <a:moveTo>
                    <a:pt x="43" y="45"/>
                  </a:moveTo>
                  <a:cubicBezTo>
                    <a:pt x="40" y="45"/>
                    <a:pt x="39" y="42"/>
                    <a:pt x="38" y="40"/>
                  </a:cubicBezTo>
                  <a:cubicBezTo>
                    <a:pt x="39" y="38"/>
                    <a:pt x="41" y="38"/>
                    <a:pt x="41" y="35"/>
                  </a:cubicBezTo>
                  <a:cubicBezTo>
                    <a:pt x="45" y="37"/>
                    <a:pt x="47" y="43"/>
                    <a:pt x="43" y="45"/>
                  </a:cubicBezTo>
                  <a:close/>
                  <a:moveTo>
                    <a:pt x="38" y="29"/>
                  </a:moveTo>
                  <a:cubicBezTo>
                    <a:pt x="39" y="30"/>
                    <a:pt x="39" y="30"/>
                    <a:pt x="40" y="31"/>
                  </a:cubicBezTo>
                  <a:cubicBezTo>
                    <a:pt x="39" y="33"/>
                    <a:pt x="38" y="36"/>
                    <a:pt x="35" y="36"/>
                  </a:cubicBezTo>
                  <a:cubicBezTo>
                    <a:pt x="35" y="33"/>
                    <a:pt x="37" y="31"/>
                    <a:pt x="38" y="29"/>
                  </a:cubicBezTo>
                  <a:close/>
                  <a:moveTo>
                    <a:pt x="34" y="44"/>
                  </a:moveTo>
                  <a:cubicBezTo>
                    <a:pt x="36" y="46"/>
                    <a:pt x="38" y="48"/>
                    <a:pt x="38" y="51"/>
                  </a:cubicBezTo>
                  <a:cubicBezTo>
                    <a:pt x="35" y="53"/>
                    <a:pt x="35" y="47"/>
                    <a:pt x="31" y="50"/>
                  </a:cubicBezTo>
                  <a:cubicBezTo>
                    <a:pt x="31" y="47"/>
                    <a:pt x="34" y="47"/>
                    <a:pt x="34" y="44"/>
                  </a:cubicBezTo>
                  <a:close/>
                  <a:moveTo>
                    <a:pt x="32" y="54"/>
                  </a:moveTo>
                  <a:cubicBezTo>
                    <a:pt x="33" y="55"/>
                    <a:pt x="33" y="57"/>
                    <a:pt x="32" y="58"/>
                  </a:cubicBezTo>
                  <a:cubicBezTo>
                    <a:pt x="31" y="58"/>
                    <a:pt x="31" y="56"/>
                    <a:pt x="31" y="54"/>
                  </a:cubicBezTo>
                  <a:cubicBezTo>
                    <a:pt x="31" y="54"/>
                    <a:pt x="32" y="54"/>
                    <a:pt x="32" y="54"/>
                  </a:cubicBezTo>
                  <a:close/>
                  <a:moveTo>
                    <a:pt x="26" y="60"/>
                  </a:moveTo>
                  <a:cubicBezTo>
                    <a:pt x="29" y="60"/>
                    <a:pt x="29" y="65"/>
                    <a:pt x="26" y="64"/>
                  </a:cubicBezTo>
                  <a:cubicBezTo>
                    <a:pt x="25" y="62"/>
                    <a:pt x="26" y="62"/>
                    <a:pt x="26" y="60"/>
                  </a:cubicBezTo>
                  <a:close/>
                  <a:moveTo>
                    <a:pt x="30" y="67"/>
                  </a:moveTo>
                  <a:cubicBezTo>
                    <a:pt x="33" y="69"/>
                    <a:pt x="33" y="72"/>
                    <a:pt x="35" y="74"/>
                  </a:cubicBezTo>
                  <a:cubicBezTo>
                    <a:pt x="35" y="77"/>
                    <a:pt x="32" y="77"/>
                    <a:pt x="31" y="80"/>
                  </a:cubicBezTo>
                  <a:cubicBezTo>
                    <a:pt x="27" y="78"/>
                    <a:pt x="26" y="72"/>
                    <a:pt x="31" y="71"/>
                  </a:cubicBezTo>
                  <a:cubicBezTo>
                    <a:pt x="29" y="68"/>
                    <a:pt x="27" y="71"/>
                    <a:pt x="26" y="73"/>
                  </a:cubicBezTo>
                  <a:cubicBezTo>
                    <a:pt x="25" y="71"/>
                    <a:pt x="29" y="69"/>
                    <a:pt x="30" y="67"/>
                  </a:cubicBezTo>
                  <a:close/>
                  <a:moveTo>
                    <a:pt x="31" y="101"/>
                  </a:moveTo>
                  <a:cubicBezTo>
                    <a:pt x="29" y="102"/>
                    <a:pt x="30" y="104"/>
                    <a:pt x="28" y="103"/>
                  </a:cubicBezTo>
                  <a:cubicBezTo>
                    <a:pt x="26" y="101"/>
                    <a:pt x="24" y="98"/>
                    <a:pt x="26" y="96"/>
                  </a:cubicBezTo>
                  <a:cubicBezTo>
                    <a:pt x="28" y="97"/>
                    <a:pt x="30" y="98"/>
                    <a:pt x="31" y="101"/>
                  </a:cubicBezTo>
                  <a:close/>
                  <a:moveTo>
                    <a:pt x="24" y="81"/>
                  </a:moveTo>
                  <a:cubicBezTo>
                    <a:pt x="25" y="82"/>
                    <a:pt x="26" y="84"/>
                    <a:pt x="27" y="85"/>
                  </a:cubicBezTo>
                  <a:cubicBezTo>
                    <a:pt x="27" y="86"/>
                    <a:pt x="26" y="86"/>
                    <a:pt x="25" y="86"/>
                  </a:cubicBezTo>
                  <a:cubicBezTo>
                    <a:pt x="25" y="85"/>
                    <a:pt x="23" y="83"/>
                    <a:pt x="24" y="81"/>
                  </a:cubicBezTo>
                  <a:close/>
                  <a:moveTo>
                    <a:pt x="22" y="104"/>
                  </a:moveTo>
                  <a:cubicBezTo>
                    <a:pt x="24" y="105"/>
                    <a:pt x="24" y="106"/>
                    <a:pt x="25" y="108"/>
                  </a:cubicBezTo>
                  <a:cubicBezTo>
                    <a:pt x="23" y="109"/>
                    <a:pt x="24" y="112"/>
                    <a:pt x="21" y="112"/>
                  </a:cubicBezTo>
                  <a:cubicBezTo>
                    <a:pt x="22" y="108"/>
                    <a:pt x="19" y="107"/>
                    <a:pt x="22" y="104"/>
                  </a:cubicBezTo>
                  <a:close/>
                  <a:moveTo>
                    <a:pt x="23" y="65"/>
                  </a:moveTo>
                  <a:cubicBezTo>
                    <a:pt x="25" y="65"/>
                    <a:pt x="22" y="68"/>
                    <a:pt x="23" y="68"/>
                  </a:cubicBezTo>
                  <a:cubicBezTo>
                    <a:pt x="21" y="69"/>
                    <a:pt x="22" y="66"/>
                    <a:pt x="23" y="65"/>
                  </a:cubicBezTo>
                  <a:close/>
                  <a:moveTo>
                    <a:pt x="22" y="92"/>
                  </a:moveTo>
                  <a:cubicBezTo>
                    <a:pt x="20" y="91"/>
                    <a:pt x="19" y="90"/>
                    <a:pt x="19" y="87"/>
                  </a:cubicBezTo>
                  <a:cubicBezTo>
                    <a:pt x="21" y="89"/>
                    <a:pt x="23" y="89"/>
                    <a:pt x="22" y="92"/>
                  </a:cubicBezTo>
                  <a:close/>
                  <a:moveTo>
                    <a:pt x="22" y="132"/>
                  </a:moveTo>
                  <a:cubicBezTo>
                    <a:pt x="21" y="133"/>
                    <a:pt x="19" y="131"/>
                    <a:pt x="19" y="129"/>
                  </a:cubicBezTo>
                  <a:cubicBezTo>
                    <a:pt x="21" y="129"/>
                    <a:pt x="22" y="130"/>
                    <a:pt x="22" y="132"/>
                  </a:cubicBezTo>
                  <a:close/>
                  <a:moveTo>
                    <a:pt x="16" y="93"/>
                  </a:moveTo>
                  <a:cubicBezTo>
                    <a:pt x="16" y="95"/>
                    <a:pt x="17" y="102"/>
                    <a:pt x="13" y="103"/>
                  </a:cubicBezTo>
                  <a:cubicBezTo>
                    <a:pt x="10" y="99"/>
                    <a:pt x="16" y="96"/>
                    <a:pt x="16" y="93"/>
                  </a:cubicBezTo>
                  <a:close/>
                  <a:moveTo>
                    <a:pt x="7" y="134"/>
                  </a:moveTo>
                  <a:cubicBezTo>
                    <a:pt x="6" y="130"/>
                    <a:pt x="4" y="126"/>
                    <a:pt x="7" y="123"/>
                  </a:cubicBezTo>
                  <a:cubicBezTo>
                    <a:pt x="10" y="123"/>
                    <a:pt x="10" y="126"/>
                    <a:pt x="12" y="128"/>
                  </a:cubicBezTo>
                  <a:cubicBezTo>
                    <a:pt x="10" y="130"/>
                    <a:pt x="10" y="133"/>
                    <a:pt x="7" y="134"/>
                  </a:cubicBezTo>
                  <a:close/>
                  <a:moveTo>
                    <a:pt x="13" y="148"/>
                  </a:moveTo>
                  <a:cubicBezTo>
                    <a:pt x="11" y="146"/>
                    <a:pt x="8" y="143"/>
                    <a:pt x="11" y="141"/>
                  </a:cubicBezTo>
                  <a:cubicBezTo>
                    <a:pt x="13" y="141"/>
                    <a:pt x="14" y="143"/>
                    <a:pt x="14" y="145"/>
                  </a:cubicBezTo>
                  <a:cubicBezTo>
                    <a:pt x="14" y="146"/>
                    <a:pt x="13" y="147"/>
                    <a:pt x="13" y="148"/>
                  </a:cubicBezTo>
                  <a:close/>
                  <a:moveTo>
                    <a:pt x="12" y="118"/>
                  </a:moveTo>
                  <a:cubicBezTo>
                    <a:pt x="13" y="119"/>
                    <a:pt x="14" y="120"/>
                    <a:pt x="14" y="122"/>
                  </a:cubicBezTo>
                  <a:cubicBezTo>
                    <a:pt x="13" y="121"/>
                    <a:pt x="12" y="120"/>
                    <a:pt x="12" y="118"/>
                  </a:cubicBezTo>
                  <a:close/>
                  <a:moveTo>
                    <a:pt x="15" y="135"/>
                  </a:moveTo>
                  <a:cubicBezTo>
                    <a:pt x="17" y="135"/>
                    <a:pt x="17" y="137"/>
                    <a:pt x="18" y="138"/>
                  </a:cubicBezTo>
                  <a:cubicBezTo>
                    <a:pt x="17" y="140"/>
                    <a:pt x="15" y="137"/>
                    <a:pt x="15" y="135"/>
                  </a:cubicBezTo>
                  <a:close/>
                  <a:moveTo>
                    <a:pt x="18" y="151"/>
                  </a:moveTo>
                  <a:cubicBezTo>
                    <a:pt x="20" y="152"/>
                    <a:pt x="23" y="156"/>
                    <a:pt x="23" y="158"/>
                  </a:cubicBezTo>
                  <a:cubicBezTo>
                    <a:pt x="21" y="156"/>
                    <a:pt x="17" y="153"/>
                    <a:pt x="18" y="151"/>
                  </a:cubicBezTo>
                  <a:close/>
                  <a:moveTo>
                    <a:pt x="22" y="145"/>
                  </a:moveTo>
                  <a:cubicBezTo>
                    <a:pt x="24" y="146"/>
                    <a:pt x="27" y="148"/>
                    <a:pt x="27" y="151"/>
                  </a:cubicBezTo>
                  <a:cubicBezTo>
                    <a:pt x="25" y="152"/>
                    <a:pt x="22" y="148"/>
                    <a:pt x="22" y="145"/>
                  </a:cubicBezTo>
                  <a:close/>
                  <a:moveTo>
                    <a:pt x="29" y="147"/>
                  </a:moveTo>
                  <a:cubicBezTo>
                    <a:pt x="29" y="143"/>
                    <a:pt x="27" y="142"/>
                    <a:pt x="26" y="141"/>
                  </a:cubicBezTo>
                  <a:cubicBezTo>
                    <a:pt x="26" y="139"/>
                    <a:pt x="27" y="140"/>
                    <a:pt x="27" y="138"/>
                  </a:cubicBezTo>
                  <a:cubicBezTo>
                    <a:pt x="30" y="139"/>
                    <a:pt x="35" y="145"/>
                    <a:pt x="29" y="147"/>
                  </a:cubicBezTo>
                  <a:close/>
                  <a:moveTo>
                    <a:pt x="26" y="115"/>
                  </a:moveTo>
                  <a:cubicBezTo>
                    <a:pt x="29" y="116"/>
                    <a:pt x="29" y="115"/>
                    <a:pt x="31" y="115"/>
                  </a:cubicBezTo>
                  <a:cubicBezTo>
                    <a:pt x="37" y="122"/>
                    <a:pt x="21" y="125"/>
                    <a:pt x="26" y="115"/>
                  </a:cubicBezTo>
                  <a:close/>
                  <a:moveTo>
                    <a:pt x="35" y="123"/>
                  </a:moveTo>
                  <a:cubicBezTo>
                    <a:pt x="34" y="124"/>
                    <a:pt x="34" y="125"/>
                    <a:pt x="32" y="126"/>
                  </a:cubicBezTo>
                  <a:cubicBezTo>
                    <a:pt x="33" y="124"/>
                    <a:pt x="33" y="122"/>
                    <a:pt x="35" y="123"/>
                  </a:cubicBezTo>
                  <a:close/>
                  <a:moveTo>
                    <a:pt x="33" y="151"/>
                  </a:moveTo>
                  <a:cubicBezTo>
                    <a:pt x="33" y="149"/>
                    <a:pt x="34" y="149"/>
                    <a:pt x="34" y="148"/>
                  </a:cubicBezTo>
                  <a:cubicBezTo>
                    <a:pt x="36" y="148"/>
                    <a:pt x="35" y="151"/>
                    <a:pt x="33" y="151"/>
                  </a:cubicBezTo>
                  <a:close/>
                  <a:moveTo>
                    <a:pt x="37" y="124"/>
                  </a:moveTo>
                  <a:cubicBezTo>
                    <a:pt x="39" y="125"/>
                    <a:pt x="39" y="129"/>
                    <a:pt x="41" y="130"/>
                  </a:cubicBezTo>
                  <a:cubicBezTo>
                    <a:pt x="39" y="137"/>
                    <a:pt x="30" y="127"/>
                    <a:pt x="37" y="124"/>
                  </a:cubicBezTo>
                  <a:close/>
                  <a:moveTo>
                    <a:pt x="36" y="153"/>
                  </a:moveTo>
                  <a:cubicBezTo>
                    <a:pt x="40" y="153"/>
                    <a:pt x="39" y="157"/>
                    <a:pt x="41" y="159"/>
                  </a:cubicBezTo>
                  <a:cubicBezTo>
                    <a:pt x="38" y="158"/>
                    <a:pt x="36" y="156"/>
                    <a:pt x="36" y="153"/>
                  </a:cubicBezTo>
                  <a:close/>
                  <a:moveTo>
                    <a:pt x="38" y="176"/>
                  </a:moveTo>
                  <a:cubicBezTo>
                    <a:pt x="38" y="176"/>
                    <a:pt x="38" y="176"/>
                    <a:pt x="39" y="176"/>
                  </a:cubicBezTo>
                  <a:cubicBezTo>
                    <a:pt x="39" y="176"/>
                    <a:pt x="39" y="175"/>
                    <a:pt x="39" y="175"/>
                  </a:cubicBezTo>
                  <a:cubicBezTo>
                    <a:pt x="40" y="176"/>
                    <a:pt x="42" y="176"/>
                    <a:pt x="41" y="179"/>
                  </a:cubicBezTo>
                  <a:cubicBezTo>
                    <a:pt x="39" y="179"/>
                    <a:pt x="38" y="178"/>
                    <a:pt x="38" y="176"/>
                  </a:cubicBezTo>
                  <a:close/>
                  <a:moveTo>
                    <a:pt x="41" y="144"/>
                  </a:moveTo>
                  <a:cubicBezTo>
                    <a:pt x="43" y="146"/>
                    <a:pt x="46" y="147"/>
                    <a:pt x="46" y="151"/>
                  </a:cubicBezTo>
                  <a:cubicBezTo>
                    <a:pt x="43" y="150"/>
                    <a:pt x="43" y="146"/>
                    <a:pt x="41" y="144"/>
                  </a:cubicBezTo>
                  <a:close/>
                  <a:moveTo>
                    <a:pt x="50" y="146"/>
                  </a:moveTo>
                  <a:cubicBezTo>
                    <a:pt x="47" y="146"/>
                    <a:pt x="48" y="142"/>
                    <a:pt x="44" y="142"/>
                  </a:cubicBezTo>
                  <a:cubicBezTo>
                    <a:pt x="45" y="141"/>
                    <a:pt x="44" y="139"/>
                    <a:pt x="46" y="137"/>
                  </a:cubicBezTo>
                  <a:cubicBezTo>
                    <a:pt x="49" y="138"/>
                    <a:pt x="53" y="142"/>
                    <a:pt x="50" y="146"/>
                  </a:cubicBezTo>
                  <a:close/>
                  <a:moveTo>
                    <a:pt x="51" y="157"/>
                  </a:moveTo>
                  <a:cubicBezTo>
                    <a:pt x="52" y="156"/>
                    <a:pt x="54" y="159"/>
                    <a:pt x="54" y="160"/>
                  </a:cubicBezTo>
                  <a:cubicBezTo>
                    <a:pt x="52" y="160"/>
                    <a:pt x="52" y="158"/>
                    <a:pt x="51" y="157"/>
                  </a:cubicBezTo>
                  <a:close/>
                  <a:moveTo>
                    <a:pt x="53" y="151"/>
                  </a:moveTo>
                  <a:cubicBezTo>
                    <a:pt x="54" y="150"/>
                    <a:pt x="55" y="149"/>
                    <a:pt x="55" y="148"/>
                  </a:cubicBezTo>
                  <a:cubicBezTo>
                    <a:pt x="57" y="149"/>
                    <a:pt x="58" y="151"/>
                    <a:pt x="59" y="152"/>
                  </a:cubicBezTo>
                  <a:cubicBezTo>
                    <a:pt x="58" y="154"/>
                    <a:pt x="57" y="155"/>
                    <a:pt x="56" y="155"/>
                  </a:cubicBezTo>
                  <a:cubicBezTo>
                    <a:pt x="55" y="153"/>
                    <a:pt x="53" y="153"/>
                    <a:pt x="53" y="151"/>
                  </a:cubicBezTo>
                  <a:close/>
                  <a:moveTo>
                    <a:pt x="57" y="163"/>
                  </a:moveTo>
                  <a:cubicBezTo>
                    <a:pt x="59" y="164"/>
                    <a:pt x="60" y="167"/>
                    <a:pt x="61" y="168"/>
                  </a:cubicBezTo>
                  <a:cubicBezTo>
                    <a:pt x="60" y="171"/>
                    <a:pt x="55" y="165"/>
                    <a:pt x="57" y="163"/>
                  </a:cubicBezTo>
                  <a:close/>
                  <a:moveTo>
                    <a:pt x="59" y="161"/>
                  </a:moveTo>
                  <a:cubicBezTo>
                    <a:pt x="59" y="159"/>
                    <a:pt x="61" y="159"/>
                    <a:pt x="61" y="157"/>
                  </a:cubicBezTo>
                  <a:cubicBezTo>
                    <a:pt x="64" y="158"/>
                    <a:pt x="65" y="160"/>
                    <a:pt x="66" y="163"/>
                  </a:cubicBezTo>
                  <a:cubicBezTo>
                    <a:pt x="65" y="163"/>
                    <a:pt x="65" y="163"/>
                    <a:pt x="65" y="164"/>
                  </a:cubicBezTo>
                  <a:cubicBezTo>
                    <a:pt x="62" y="164"/>
                    <a:pt x="62" y="161"/>
                    <a:pt x="59" y="161"/>
                  </a:cubicBezTo>
                  <a:close/>
                  <a:moveTo>
                    <a:pt x="63" y="195"/>
                  </a:moveTo>
                  <a:cubicBezTo>
                    <a:pt x="65" y="195"/>
                    <a:pt x="65" y="196"/>
                    <a:pt x="65" y="198"/>
                  </a:cubicBezTo>
                  <a:cubicBezTo>
                    <a:pt x="64" y="197"/>
                    <a:pt x="62" y="197"/>
                    <a:pt x="63" y="195"/>
                  </a:cubicBezTo>
                  <a:close/>
                  <a:moveTo>
                    <a:pt x="65" y="173"/>
                  </a:moveTo>
                  <a:cubicBezTo>
                    <a:pt x="67" y="173"/>
                    <a:pt x="67" y="176"/>
                    <a:pt x="68" y="176"/>
                  </a:cubicBezTo>
                  <a:cubicBezTo>
                    <a:pt x="66" y="178"/>
                    <a:pt x="65" y="175"/>
                    <a:pt x="65" y="173"/>
                  </a:cubicBezTo>
                  <a:close/>
                  <a:moveTo>
                    <a:pt x="72" y="199"/>
                  </a:moveTo>
                  <a:cubicBezTo>
                    <a:pt x="70" y="195"/>
                    <a:pt x="68" y="192"/>
                    <a:pt x="67" y="188"/>
                  </a:cubicBezTo>
                  <a:cubicBezTo>
                    <a:pt x="72" y="189"/>
                    <a:pt x="73" y="194"/>
                    <a:pt x="75" y="197"/>
                  </a:cubicBezTo>
                  <a:cubicBezTo>
                    <a:pt x="75" y="198"/>
                    <a:pt x="73" y="197"/>
                    <a:pt x="72" y="199"/>
                  </a:cubicBezTo>
                  <a:close/>
                  <a:moveTo>
                    <a:pt x="72" y="182"/>
                  </a:moveTo>
                  <a:cubicBezTo>
                    <a:pt x="75" y="183"/>
                    <a:pt x="75" y="187"/>
                    <a:pt x="77" y="188"/>
                  </a:cubicBezTo>
                  <a:cubicBezTo>
                    <a:pt x="75" y="189"/>
                    <a:pt x="73" y="185"/>
                    <a:pt x="72" y="182"/>
                  </a:cubicBezTo>
                  <a:close/>
                  <a:moveTo>
                    <a:pt x="76" y="178"/>
                  </a:moveTo>
                  <a:cubicBezTo>
                    <a:pt x="79" y="179"/>
                    <a:pt x="78" y="183"/>
                    <a:pt x="81" y="184"/>
                  </a:cubicBezTo>
                  <a:cubicBezTo>
                    <a:pt x="80" y="185"/>
                    <a:pt x="75" y="180"/>
                    <a:pt x="76" y="178"/>
                  </a:cubicBezTo>
                  <a:close/>
                  <a:moveTo>
                    <a:pt x="80" y="162"/>
                  </a:moveTo>
                  <a:cubicBezTo>
                    <a:pt x="76" y="162"/>
                    <a:pt x="75" y="157"/>
                    <a:pt x="78" y="155"/>
                  </a:cubicBezTo>
                  <a:cubicBezTo>
                    <a:pt x="80" y="157"/>
                    <a:pt x="82" y="159"/>
                    <a:pt x="80" y="162"/>
                  </a:cubicBezTo>
                  <a:close/>
                  <a:moveTo>
                    <a:pt x="82" y="139"/>
                  </a:moveTo>
                  <a:cubicBezTo>
                    <a:pt x="80" y="136"/>
                    <a:pt x="79" y="133"/>
                    <a:pt x="78" y="130"/>
                  </a:cubicBezTo>
                  <a:cubicBezTo>
                    <a:pt x="80" y="132"/>
                    <a:pt x="84" y="135"/>
                    <a:pt x="82" y="139"/>
                  </a:cubicBezTo>
                  <a:close/>
                  <a:moveTo>
                    <a:pt x="81" y="107"/>
                  </a:moveTo>
                  <a:cubicBezTo>
                    <a:pt x="81" y="106"/>
                    <a:pt x="82" y="107"/>
                    <a:pt x="82" y="106"/>
                  </a:cubicBezTo>
                  <a:cubicBezTo>
                    <a:pt x="85" y="107"/>
                    <a:pt x="85" y="109"/>
                    <a:pt x="86" y="112"/>
                  </a:cubicBezTo>
                  <a:cubicBezTo>
                    <a:pt x="84" y="113"/>
                    <a:pt x="82" y="109"/>
                    <a:pt x="81" y="107"/>
                  </a:cubicBezTo>
                  <a:close/>
                  <a:moveTo>
                    <a:pt x="83" y="182"/>
                  </a:moveTo>
                  <a:cubicBezTo>
                    <a:pt x="86" y="184"/>
                    <a:pt x="91" y="187"/>
                    <a:pt x="90" y="191"/>
                  </a:cubicBezTo>
                  <a:cubicBezTo>
                    <a:pt x="87" y="189"/>
                    <a:pt x="86" y="184"/>
                    <a:pt x="83" y="182"/>
                  </a:cubicBezTo>
                  <a:close/>
                  <a:moveTo>
                    <a:pt x="90" y="179"/>
                  </a:moveTo>
                  <a:cubicBezTo>
                    <a:pt x="88" y="176"/>
                    <a:pt x="91" y="172"/>
                    <a:pt x="94" y="175"/>
                  </a:cubicBezTo>
                  <a:cubicBezTo>
                    <a:pt x="93" y="176"/>
                    <a:pt x="93" y="178"/>
                    <a:pt x="90" y="179"/>
                  </a:cubicBezTo>
                  <a:close/>
                  <a:moveTo>
                    <a:pt x="97" y="185"/>
                  </a:moveTo>
                  <a:cubicBezTo>
                    <a:pt x="95" y="185"/>
                    <a:pt x="95" y="183"/>
                    <a:pt x="93" y="182"/>
                  </a:cubicBezTo>
                  <a:cubicBezTo>
                    <a:pt x="94" y="181"/>
                    <a:pt x="95" y="181"/>
                    <a:pt x="96" y="179"/>
                  </a:cubicBezTo>
                  <a:cubicBezTo>
                    <a:pt x="97" y="180"/>
                    <a:pt x="98" y="182"/>
                    <a:pt x="99" y="182"/>
                  </a:cubicBezTo>
                  <a:cubicBezTo>
                    <a:pt x="99" y="184"/>
                    <a:pt x="98" y="184"/>
                    <a:pt x="97" y="185"/>
                  </a:cubicBezTo>
                  <a:close/>
                  <a:moveTo>
                    <a:pt x="100" y="165"/>
                  </a:moveTo>
                  <a:cubicBezTo>
                    <a:pt x="100" y="163"/>
                    <a:pt x="101" y="163"/>
                    <a:pt x="101" y="161"/>
                  </a:cubicBezTo>
                  <a:cubicBezTo>
                    <a:pt x="102" y="162"/>
                    <a:pt x="103" y="163"/>
                    <a:pt x="104" y="165"/>
                  </a:cubicBezTo>
                  <a:cubicBezTo>
                    <a:pt x="102" y="166"/>
                    <a:pt x="102" y="166"/>
                    <a:pt x="100" y="165"/>
                  </a:cubicBezTo>
                  <a:close/>
                  <a:moveTo>
                    <a:pt x="107" y="173"/>
                  </a:moveTo>
                  <a:cubicBezTo>
                    <a:pt x="106" y="172"/>
                    <a:pt x="105" y="171"/>
                    <a:pt x="104" y="170"/>
                  </a:cubicBezTo>
                  <a:cubicBezTo>
                    <a:pt x="105" y="168"/>
                    <a:pt x="106" y="167"/>
                    <a:pt x="109" y="167"/>
                  </a:cubicBezTo>
                  <a:cubicBezTo>
                    <a:pt x="109" y="170"/>
                    <a:pt x="108" y="171"/>
                    <a:pt x="107" y="173"/>
                  </a:cubicBezTo>
                  <a:close/>
                  <a:moveTo>
                    <a:pt x="108" y="159"/>
                  </a:moveTo>
                  <a:cubicBezTo>
                    <a:pt x="106" y="159"/>
                    <a:pt x="104" y="156"/>
                    <a:pt x="106" y="154"/>
                  </a:cubicBezTo>
                  <a:cubicBezTo>
                    <a:pt x="105" y="154"/>
                    <a:pt x="103" y="154"/>
                    <a:pt x="102" y="154"/>
                  </a:cubicBezTo>
                  <a:cubicBezTo>
                    <a:pt x="103" y="153"/>
                    <a:pt x="103" y="151"/>
                    <a:pt x="104" y="152"/>
                  </a:cubicBezTo>
                  <a:cubicBezTo>
                    <a:pt x="106" y="154"/>
                    <a:pt x="108" y="155"/>
                    <a:pt x="110" y="158"/>
                  </a:cubicBezTo>
                  <a:cubicBezTo>
                    <a:pt x="109" y="158"/>
                    <a:pt x="108" y="158"/>
                    <a:pt x="108" y="159"/>
                  </a:cubicBezTo>
                  <a:close/>
                  <a:moveTo>
                    <a:pt x="128" y="125"/>
                  </a:moveTo>
                  <a:cubicBezTo>
                    <a:pt x="125" y="147"/>
                    <a:pt x="125" y="165"/>
                    <a:pt x="111" y="178"/>
                  </a:cubicBezTo>
                  <a:cubicBezTo>
                    <a:pt x="114" y="169"/>
                    <a:pt x="118" y="157"/>
                    <a:pt x="122" y="146"/>
                  </a:cubicBezTo>
                  <a:cubicBezTo>
                    <a:pt x="121" y="144"/>
                    <a:pt x="121" y="144"/>
                    <a:pt x="119" y="144"/>
                  </a:cubicBezTo>
                  <a:cubicBezTo>
                    <a:pt x="122" y="127"/>
                    <a:pt x="125" y="107"/>
                    <a:pt x="126" y="95"/>
                  </a:cubicBezTo>
                  <a:cubicBezTo>
                    <a:pt x="127" y="93"/>
                    <a:pt x="125" y="93"/>
                    <a:pt x="125" y="93"/>
                  </a:cubicBezTo>
                  <a:cubicBezTo>
                    <a:pt x="126" y="92"/>
                    <a:pt x="128" y="91"/>
                    <a:pt x="127" y="88"/>
                  </a:cubicBezTo>
                  <a:cubicBezTo>
                    <a:pt x="133" y="98"/>
                    <a:pt x="130" y="112"/>
                    <a:pt x="128" y="125"/>
                  </a:cubicBezTo>
                  <a:close/>
                </a:path>
              </a:pathLst>
            </a:custGeom>
            <a:grpFill/>
            <a:ln w="9525">
              <a:solidFill>
                <a:srgbClr val="2B5A7B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3" name="Freeform 10"/>
            <p:cNvSpPr>
              <a:spLocks noEditPoints="1"/>
            </p:cNvSpPr>
            <p:nvPr/>
          </p:nvSpPr>
          <p:spPr bwMode="auto">
            <a:xfrm>
              <a:off x="4839855" y="3271524"/>
              <a:ext cx="2512290" cy="2507476"/>
            </a:xfrm>
            <a:custGeom>
              <a:avLst/>
              <a:gdLst>
                <a:gd name="T0" fmla="*/ 227 w 768"/>
                <a:gd name="T1" fmla="*/ 41 h 769"/>
                <a:gd name="T2" fmla="*/ 95 w 768"/>
                <a:gd name="T3" fmla="*/ 752 h 769"/>
                <a:gd name="T4" fmla="*/ 234 w 768"/>
                <a:gd name="T5" fmla="*/ 293 h 769"/>
                <a:gd name="T6" fmla="*/ 549 w 768"/>
                <a:gd name="T7" fmla="*/ 539 h 769"/>
                <a:gd name="T8" fmla="*/ 636 w 768"/>
                <a:gd name="T9" fmla="*/ 746 h 769"/>
                <a:gd name="T10" fmla="*/ 764 w 768"/>
                <a:gd name="T11" fmla="*/ 224 h 769"/>
                <a:gd name="T12" fmla="*/ 243 w 768"/>
                <a:gd name="T13" fmla="*/ 714 h 769"/>
                <a:gd name="T14" fmla="*/ 212 w 768"/>
                <a:gd name="T15" fmla="*/ 177 h 769"/>
                <a:gd name="T16" fmla="*/ 110 w 768"/>
                <a:gd name="T17" fmla="*/ 606 h 769"/>
                <a:gd name="T18" fmla="*/ 191 w 768"/>
                <a:gd name="T19" fmla="*/ 114 h 769"/>
                <a:gd name="T20" fmla="*/ 105 w 768"/>
                <a:gd name="T21" fmla="*/ 564 h 769"/>
                <a:gd name="T22" fmla="*/ 186 w 768"/>
                <a:gd name="T23" fmla="*/ 164 h 769"/>
                <a:gd name="T24" fmla="*/ 179 w 768"/>
                <a:gd name="T25" fmla="*/ 139 h 769"/>
                <a:gd name="T26" fmla="*/ 193 w 768"/>
                <a:gd name="T27" fmla="*/ 292 h 769"/>
                <a:gd name="T28" fmla="*/ 122 w 768"/>
                <a:gd name="T29" fmla="*/ 307 h 769"/>
                <a:gd name="T30" fmla="*/ 145 w 768"/>
                <a:gd name="T31" fmla="*/ 197 h 769"/>
                <a:gd name="T32" fmla="*/ 118 w 768"/>
                <a:gd name="T33" fmla="*/ 222 h 769"/>
                <a:gd name="T34" fmla="*/ 130 w 768"/>
                <a:gd name="T35" fmla="*/ 295 h 769"/>
                <a:gd name="T36" fmla="*/ 147 w 768"/>
                <a:gd name="T37" fmla="*/ 134 h 769"/>
                <a:gd name="T38" fmla="*/ 108 w 768"/>
                <a:gd name="T39" fmla="*/ 128 h 769"/>
                <a:gd name="T40" fmla="*/ 128 w 768"/>
                <a:gd name="T41" fmla="*/ 389 h 769"/>
                <a:gd name="T42" fmla="*/ 179 w 768"/>
                <a:gd name="T43" fmla="*/ 542 h 769"/>
                <a:gd name="T44" fmla="*/ 185 w 768"/>
                <a:gd name="T45" fmla="*/ 90 h 769"/>
                <a:gd name="T46" fmla="*/ 115 w 768"/>
                <a:gd name="T47" fmla="*/ 70 h 769"/>
                <a:gd name="T48" fmla="*/ 120 w 768"/>
                <a:gd name="T49" fmla="*/ 460 h 769"/>
                <a:gd name="T50" fmla="*/ 186 w 768"/>
                <a:gd name="T51" fmla="*/ 567 h 769"/>
                <a:gd name="T52" fmla="*/ 187 w 768"/>
                <a:gd name="T53" fmla="*/ 30 h 769"/>
                <a:gd name="T54" fmla="*/ 111 w 768"/>
                <a:gd name="T55" fmla="*/ 23 h 769"/>
                <a:gd name="T56" fmla="*/ 72 w 768"/>
                <a:gd name="T57" fmla="*/ 79 h 769"/>
                <a:gd name="T58" fmla="*/ 83 w 768"/>
                <a:gd name="T59" fmla="*/ 692 h 769"/>
                <a:gd name="T60" fmla="*/ 130 w 768"/>
                <a:gd name="T61" fmla="*/ 718 h 769"/>
                <a:gd name="T62" fmla="*/ 183 w 768"/>
                <a:gd name="T63" fmla="*/ 733 h 769"/>
                <a:gd name="T64" fmla="*/ 211 w 768"/>
                <a:gd name="T65" fmla="*/ 382 h 769"/>
                <a:gd name="T66" fmla="*/ 438 w 768"/>
                <a:gd name="T67" fmla="*/ 276 h 769"/>
                <a:gd name="T68" fmla="*/ 685 w 768"/>
                <a:gd name="T69" fmla="*/ 123 h 769"/>
                <a:gd name="T70" fmla="*/ 628 w 768"/>
                <a:gd name="T71" fmla="*/ 367 h 769"/>
                <a:gd name="T72" fmla="*/ 670 w 768"/>
                <a:gd name="T73" fmla="*/ 307 h 769"/>
                <a:gd name="T74" fmla="*/ 663 w 768"/>
                <a:gd name="T75" fmla="*/ 177 h 769"/>
                <a:gd name="T76" fmla="*/ 639 w 768"/>
                <a:gd name="T77" fmla="*/ 90 h 769"/>
                <a:gd name="T78" fmla="*/ 640 w 768"/>
                <a:gd name="T79" fmla="*/ 121 h 769"/>
                <a:gd name="T80" fmla="*/ 644 w 768"/>
                <a:gd name="T81" fmla="*/ 116 h 769"/>
                <a:gd name="T82" fmla="*/ 667 w 768"/>
                <a:gd name="T83" fmla="*/ 607 h 769"/>
                <a:gd name="T84" fmla="*/ 619 w 768"/>
                <a:gd name="T85" fmla="*/ 147 h 769"/>
                <a:gd name="T86" fmla="*/ 584 w 768"/>
                <a:gd name="T87" fmla="*/ 222 h 769"/>
                <a:gd name="T88" fmla="*/ 579 w 768"/>
                <a:gd name="T89" fmla="*/ 247 h 769"/>
                <a:gd name="T90" fmla="*/ 567 w 768"/>
                <a:gd name="T91" fmla="*/ 252 h 769"/>
                <a:gd name="T92" fmla="*/ 597 w 768"/>
                <a:gd name="T93" fmla="*/ 269 h 769"/>
                <a:gd name="T94" fmla="*/ 567 w 768"/>
                <a:gd name="T95" fmla="*/ 313 h 769"/>
                <a:gd name="T96" fmla="*/ 577 w 768"/>
                <a:gd name="T97" fmla="*/ 419 h 769"/>
                <a:gd name="T98" fmla="*/ 630 w 768"/>
                <a:gd name="T99" fmla="*/ 230 h 769"/>
                <a:gd name="T100" fmla="*/ 669 w 768"/>
                <a:gd name="T101" fmla="*/ 186 h 769"/>
                <a:gd name="T102" fmla="*/ 606 w 768"/>
                <a:gd name="T103" fmla="*/ 76 h 769"/>
                <a:gd name="T104" fmla="*/ 557 w 768"/>
                <a:gd name="T105" fmla="*/ 573 h 769"/>
                <a:gd name="T106" fmla="*/ 588 w 768"/>
                <a:gd name="T107" fmla="*/ 426 h 769"/>
                <a:gd name="T108" fmla="*/ 632 w 768"/>
                <a:gd name="T109" fmla="*/ 357 h 769"/>
                <a:gd name="T110" fmla="*/ 676 w 768"/>
                <a:gd name="T111" fmla="*/ 194 h 769"/>
                <a:gd name="T112" fmla="*/ 576 w 768"/>
                <a:gd name="T113" fmla="*/ 12 h 769"/>
                <a:gd name="T114" fmla="*/ 550 w 768"/>
                <a:gd name="T115" fmla="*/ 613 h 769"/>
                <a:gd name="T116" fmla="*/ 570 w 768"/>
                <a:gd name="T117" fmla="*/ 695 h 769"/>
                <a:gd name="T118" fmla="*/ 623 w 768"/>
                <a:gd name="T119" fmla="*/ 343 h 769"/>
                <a:gd name="T120" fmla="*/ 615 w 768"/>
                <a:gd name="T121" fmla="*/ 696 h 769"/>
                <a:gd name="T122" fmla="*/ 682 w 768"/>
                <a:gd name="T123" fmla="*/ 708 h 769"/>
                <a:gd name="T124" fmla="*/ 701 w 768"/>
                <a:gd name="T125" fmla="*/ 131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68" h="769">
                  <a:moveTo>
                    <a:pt x="765" y="206"/>
                  </a:moveTo>
                  <a:cubicBezTo>
                    <a:pt x="761" y="205"/>
                    <a:pt x="760" y="202"/>
                    <a:pt x="759" y="197"/>
                  </a:cubicBezTo>
                  <a:cubicBezTo>
                    <a:pt x="761" y="197"/>
                    <a:pt x="762" y="198"/>
                    <a:pt x="764" y="198"/>
                  </a:cubicBezTo>
                  <a:cubicBezTo>
                    <a:pt x="765" y="192"/>
                    <a:pt x="761" y="191"/>
                    <a:pt x="759" y="188"/>
                  </a:cubicBezTo>
                  <a:cubicBezTo>
                    <a:pt x="757" y="183"/>
                    <a:pt x="754" y="176"/>
                    <a:pt x="752" y="169"/>
                  </a:cubicBezTo>
                  <a:cubicBezTo>
                    <a:pt x="747" y="159"/>
                    <a:pt x="744" y="150"/>
                    <a:pt x="741" y="140"/>
                  </a:cubicBezTo>
                  <a:cubicBezTo>
                    <a:pt x="738" y="126"/>
                    <a:pt x="736" y="116"/>
                    <a:pt x="733" y="105"/>
                  </a:cubicBezTo>
                  <a:cubicBezTo>
                    <a:pt x="729" y="91"/>
                    <a:pt x="727" y="80"/>
                    <a:pt x="722" y="71"/>
                  </a:cubicBezTo>
                  <a:cubicBezTo>
                    <a:pt x="722" y="70"/>
                    <a:pt x="723" y="70"/>
                    <a:pt x="722" y="68"/>
                  </a:cubicBezTo>
                  <a:cubicBezTo>
                    <a:pt x="718" y="62"/>
                    <a:pt x="714" y="56"/>
                    <a:pt x="712" y="47"/>
                  </a:cubicBezTo>
                  <a:cubicBezTo>
                    <a:pt x="711" y="45"/>
                    <a:pt x="710" y="48"/>
                    <a:pt x="707" y="48"/>
                  </a:cubicBezTo>
                  <a:cubicBezTo>
                    <a:pt x="708" y="47"/>
                    <a:pt x="710" y="47"/>
                    <a:pt x="709" y="45"/>
                  </a:cubicBezTo>
                  <a:cubicBezTo>
                    <a:pt x="708" y="45"/>
                    <a:pt x="706" y="45"/>
                    <a:pt x="706" y="42"/>
                  </a:cubicBezTo>
                  <a:cubicBezTo>
                    <a:pt x="708" y="42"/>
                    <a:pt x="708" y="43"/>
                    <a:pt x="710" y="43"/>
                  </a:cubicBezTo>
                  <a:cubicBezTo>
                    <a:pt x="708" y="38"/>
                    <a:pt x="705" y="35"/>
                    <a:pt x="700" y="33"/>
                  </a:cubicBezTo>
                  <a:cubicBezTo>
                    <a:pt x="696" y="28"/>
                    <a:pt x="691" y="25"/>
                    <a:pt x="683" y="24"/>
                  </a:cubicBezTo>
                  <a:cubicBezTo>
                    <a:pt x="681" y="29"/>
                    <a:pt x="688" y="31"/>
                    <a:pt x="686" y="36"/>
                  </a:cubicBezTo>
                  <a:cubicBezTo>
                    <a:pt x="683" y="35"/>
                    <a:pt x="682" y="30"/>
                    <a:pt x="678" y="29"/>
                  </a:cubicBezTo>
                  <a:cubicBezTo>
                    <a:pt x="675" y="31"/>
                    <a:pt x="676" y="34"/>
                    <a:pt x="677" y="38"/>
                  </a:cubicBezTo>
                  <a:cubicBezTo>
                    <a:pt x="675" y="39"/>
                    <a:pt x="674" y="41"/>
                    <a:pt x="673" y="40"/>
                  </a:cubicBezTo>
                  <a:cubicBezTo>
                    <a:pt x="671" y="38"/>
                    <a:pt x="668" y="34"/>
                    <a:pt x="667" y="30"/>
                  </a:cubicBezTo>
                  <a:cubicBezTo>
                    <a:pt x="669" y="27"/>
                    <a:pt x="671" y="25"/>
                    <a:pt x="672" y="21"/>
                  </a:cubicBezTo>
                  <a:cubicBezTo>
                    <a:pt x="671" y="20"/>
                    <a:pt x="669" y="20"/>
                    <a:pt x="669" y="19"/>
                  </a:cubicBezTo>
                  <a:cubicBezTo>
                    <a:pt x="670" y="18"/>
                    <a:pt x="670" y="16"/>
                    <a:pt x="672" y="15"/>
                  </a:cubicBezTo>
                  <a:cubicBezTo>
                    <a:pt x="672" y="13"/>
                    <a:pt x="668" y="12"/>
                    <a:pt x="670" y="10"/>
                  </a:cubicBezTo>
                  <a:cubicBezTo>
                    <a:pt x="658" y="17"/>
                    <a:pt x="638" y="13"/>
                    <a:pt x="625" y="20"/>
                  </a:cubicBezTo>
                  <a:cubicBezTo>
                    <a:pt x="624" y="19"/>
                    <a:pt x="623" y="18"/>
                    <a:pt x="622" y="17"/>
                  </a:cubicBezTo>
                  <a:cubicBezTo>
                    <a:pt x="620" y="18"/>
                    <a:pt x="618" y="21"/>
                    <a:pt x="616" y="21"/>
                  </a:cubicBezTo>
                  <a:cubicBezTo>
                    <a:pt x="614" y="19"/>
                    <a:pt x="613" y="17"/>
                    <a:pt x="612" y="15"/>
                  </a:cubicBezTo>
                  <a:cubicBezTo>
                    <a:pt x="609" y="14"/>
                    <a:pt x="609" y="17"/>
                    <a:pt x="607" y="17"/>
                  </a:cubicBezTo>
                  <a:cubicBezTo>
                    <a:pt x="603" y="13"/>
                    <a:pt x="599" y="8"/>
                    <a:pt x="593" y="6"/>
                  </a:cubicBezTo>
                  <a:cubicBezTo>
                    <a:pt x="592" y="6"/>
                    <a:pt x="594" y="9"/>
                    <a:pt x="592" y="9"/>
                  </a:cubicBezTo>
                  <a:cubicBezTo>
                    <a:pt x="587" y="5"/>
                    <a:pt x="580" y="6"/>
                    <a:pt x="575" y="4"/>
                  </a:cubicBezTo>
                  <a:cubicBezTo>
                    <a:pt x="572" y="3"/>
                    <a:pt x="570" y="1"/>
                    <a:pt x="567" y="1"/>
                  </a:cubicBezTo>
                  <a:cubicBezTo>
                    <a:pt x="561" y="0"/>
                    <a:pt x="558" y="5"/>
                    <a:pt x="555" y="9"/>
                  </a:cubicBezTo>
                  <a:cubicBezTo>
                    <a:pt x="552" y="12"/>
                    <a:pt x="546" y="14"/>
                    <a:pt x="545" y="19"/>
                  </a:cubicBezTo>
                  <a:cubicBezTo>
                    <a:pt x="546" y="21"/>
                    <a:pt x="546" y="22"/>
                    <a:pt x="548" y="23"/>
                  </a:cubicBezTo>
                  <a:cubicBezTo>
                    <a:pt x="544" y="27"/>
                    <a:pt x="543" y="35"/>
                    <a:pt x="541" y="41"/>
                  </a:cubicBezTo>
                  <a:cubicBezTo>
                    <a:pt x="540" y="37"/>
                    <a:pt x="541" y="34"/>
                    <a:pt x="541" y="30"/>
                  </a:cubicBezTo>
                  <a:cubicBezTo>
                    <a:pt x="538" y="28"/>
                    <a:pt x="537" y="32"/>
                    <a:pt x="536" y="30"/>
                  </a:cubicBezTo>
                  <a:cubicBezTo>
                    <a:pt x="537" y="26"/>
                    <a:pt x="538" y="24"/>
                    <a:pt x="540" y="21"/>
                  </a:cubicBezTo>
                  <a:cubicBezTo>
                    <a:pt x="537" y="22"/>
                    <a:pt x="538" y="20"/>
                    <a:pt x="536" y="20"/>
                  </a:cubicBezTo>
                  <a:cubicBezTo>
                    <a:pt x="531" y="25"/>
                    <a:pt x="531" y="31"/>
                    <a:pt x="530" y="38"/>
                  </a:cubicBezTo>
                  <a:cubicBezTo>
                    <a:pt x="521" y="76"/>
                    <a:pt x="510" y="116"/>
                    <a:pt x="501" y="153"/>
                  </a:cubicBezTo>
                  <a:cubicBezTo>
                    <a:pt x="495" y="174"/>
                    <a:pt x="491" y="197"/>
                    <a:pt x="483" y="216"/>
                  </a:cubicBezTo>
                  <a:cubicBezTo>
                    <a:pt x="474" y="227"/>
                    <a:pt x="466" y="240"/>
                    <a:pt x="456" y="250"/>
                  </a:cubicBezTo>
                  <a:cubicBezTo>
                    <a:pt x="445" y="261"/>
                    <a:pt x="430" y="268"/>
                    <a:pt x="420" y="279"/>
                  </a:cubicBezTo>
                  <a:cubicBezTo>
                    <a:pt x="417" y="280"/>
                    <a:pt x="413" y="280"/>
                    <a:pt x="411" y="283"/>
                  </a:cubicBezTo>
                  <a:cubicBezTo>
                    <a:pt x="413" y="285"/>
                    <a:pt x="418" y="284"/>
                    <a:pt x="420" y="285"/>
                  </a:cubicBezTo>
                  <a:cubicBezTo>
                    <a:pt x="419" y="286"/>
                    <a:pt x="419" y="287"/>
                    <a:pt x="418" y="287"/>
                  </a:cubicBezTo>
                  <a:cubicBezTo>
                    <a:pt x="416" y="286"/>
                    <a:pt x="413" y="286"/>
                    <a:pt x="411" y="287"/>
                  </a:cubicBezTo>
                  <a:cubicBezTo>
                    <a:pt x="411" y="290"/>
                    <a:pt x="413" y="293"/>
                    <a:pt x="412" y="293"/>
                  </a:cubicBezTo>
                  <a:cubicBezTo>
                    <a:pt x="409" y="288"/>
                    <a:pt x="402" y="288"/>
                    <a:pt x="398" y="292"/>
                  </a:cubicBezTo>
                  <a:cubicBezTo>
                    <a:pt x="396" y="290"/>
                    <a:pt x="394" y="290"/>
                    <a:pt x="390" y="290"/>
                  </a:cubicBezTo>
                  <a:cubicBezTo>
                    <a:pt x="387" y="287"/>
                    <a:pt x="383" y="285"/>
                    <a:pt x="381" y="280"/>
                  </a:cubicBezTo>
                  <a:cubicBezTo>
                    <a:pt x="377" y="278"/>
                    <a:pt x="373" y="277"/>
                    <a:pt x="368" y="276"/>
                  </a:cubicBezTo>
                  <a:cubicBezTo>
                    <a:pt x="358" y="274"/>
                    <a:pt x="349" y="270"/>
                    <a:pt x="341" y="268"/>
                  </a:cubicBezTo>
                  <a:cubicBezTo>
                    <a:pt x="341" y="266"/>
                    <a:pt x="340" y="267"/>
                    <a:pt x="338" y="267"/>
                  </a:cubicBezTo>
                  <a:cubicBezTo>
                    <a:pt x="326" y="257"/>
                    <a:pt x="311" y="251"/>
                    <a:pt x="298" y="243"/>
                  </a:cubicBezTo>
                  <a:cubicBezTo>
                    <a:pt x="294" y="244"/>
                    <a:pt x="294" y="241"/>
                    <a:pt x="291" y="240"/>
                  </a:cubicBezTo>
                  <a:cubicBezTo>
                    <a:pt x="291" y="237"/>
                    <a:pt x="293" y="239"/>
                    <a:pt x="293" y="237"/>
                  </a:cubicBezTo>
                  <a:cubicBezTo>
                    <a:pt x="290" y="236"/>
                    <a:pt x="287" y="236"/>
                    <a:pt x="285" y="238"/>
                  </a:cubicBezTo>
                  <a:cubicBezTo>
                    <a:pt x="280" y="232"/>
                    <a:pt x="272" y="230"/>
                    <a:pt x="265" y="226"/>
                  </a:cubicBezTo>
                  <a:cubicBezTo>
                    <a:pt x="259" y="214"/>
                    <a:pt x="254" y="199"/>
                    <a:pt x="250" y="184"/>
                  </a:cubicBezTo>
                  <a:cubicBezTo>
                    <a:pt x="249" y="181"/>
                    <a:pt x="249" y="177"/>
                    <a:pt x="248" y="173"/>
                  </a:cubicBezTo>
                  <a:cubicBezTo>
                    <a:pt x="245" y="162"/>
                    <a:pt x="239" y="149"/>
                    <a:pt x="242" y="139"/>
                  </a:cubicBezTo>
                  <a:cubicBezTo>
                    <a:pt x="241" y="126"/>
                    <a:pt x="244" y="111"/>
                    <a:pt x="240" y="101"/>
                  </a:cubicBezTo>
                  <a:cubicBezTo>
                    <a:pt x="240" y="85"/>
                    <a:pt x="240" y="71"/>
                    <a:pt x="236" y="59"/>
                  </a:cubicBezTo>
                  <a:cubicBezTo>
                    <a:pt x="237" y="53"/>
                    <a:pt x="234" y="43"/>
                    <a:pt x="227" y="41"/>
                  </a:cubicBezTo>
                  <a:cubicBezTo>
                    <a:pt x="226" y="45"/>
                    <a:pt x="225" y="47"/>
                    <a:pt x="224" y="50"/>
                  </a:cubicBezTo>
                  <a:cubicBezTo>
                    <a:pt x="222" y="50"/>
                    <a:pt x="223" y="47"/>
                    <a:pt x="222" y="46"/>
                  </a:cubicBezTo>
                  <a:cubicBezTo>
                    <a:pt x="219" y="46"/>
                    <a:pt x="219" y="48"/>
                    <a:pt x="217" y="48"/>
                  </a:cubicBezTo>
                  <a:cubicBezTo>
                    <a:pt x="215" y="43"/>
                    <a:pt x="209" y="43"/>
                    <a:pt x="208" y="36"/>
                  </a:cubicBezTo>
                  <a:cubicBezTo>
                    <a:pt x="207" y="36"/>
                    <a:pt x="205" y="38"/>
                    <a:pt x="205" y="36"/>
                  </a:cubicBezTo>
                  <a:cubicBezTo>
                    <a:pt x="207" y="34"/>
                    <a:pt x="209" y="32"/>
                    <a:pt x="212" y="31"/>
                  </a:cubicBezTo>
                  <a:cubicBezTo>
                    <a:pt x="215" y="34"/>
                    <a:pt x="217" y="34"/>
                    <a:pt x="221" y="35"/>
                  </a:cubicBezTo>
                  <a:cubicBezTo>
                    <a:pt x="220" y="25"/>
                    <a:pt x="203" y="28"/>
                    <a:pt x="193" y="27"/>
                  </a:cubicBezTo>
                  <a:cubicBezTo>
                    <a:pt x="180" y="27"/>
                    <a:pt x="164" y="26"/>
                    <a:pt x="153" y="25"/>
                  </a:cubicBezTo>
                  <a:cubicBezTo>
                    <a:pt x="140" y="17"/>
                    <a:pt x="118" y="11"/>
                    <a:pt x="101" y="15"/>
                  </a:cubicBezTo>
                  <a:cubicBezTo>
                    <a:pt x="101" y="13"/>
                    <a:pt x="99" y="13"/>
                    <a:pt x="98" y="12"/>
                  </a:cubicBezTo>
                  <a:cubicBezTo>
                    <a:pt x="92" y="18"/>
                    <a:pt x="84" y="21"/>
                    <a:pt x="77" y="26"/>
                  </a:cubicBezTo>
                  <a:cubicBezTo>
                    <a:pt x="73" y="36"/>
                    <a:pt x="69" y="47"/>
                    <a:pt x="66" y="57"/>
                  </a:cubicBezTo>
                  <a:cubicBezTo>
                    <a:pt x="67" y="55"/>
                    <a:pt x="65" y="56"/>
                    <a:pt x="64" y="56"/>
                  </a:cubicBezTo>
                  <a:cubicBezTo>
                    <a:pt x="63" y="56"/>
                    <a:pt x="64" y="58"/>
                    <a:pt x="63" y="58"/>
                  </a:cubicBezTo>
                  <a:cubicBezTo>
                    <a:pt x="70" y="72"/>
                    <a:pt x="61" y="85"/>
                    <a:pt x="60" y="103"/>
                  </a:cubicBezTo>
                  <a:cubicBezTo>
                    <a:pt x="52" y="136"/>
                    <a:pt x="42" y="169"/>
                    <a:pt x="32" y="202"/>
                  </a:cubicBezTo>
                  <a:cubicBezTo>
                    <a:pt x="27" y="214"/>
                    <a:pt x="21" y="225"/>
                    <a:pt x="17" y="237"/>
                  </a:cubicBezTo>
                  <a:cubicBezTo>
                    <a:pt x="18" y="238"/>
                    <a:pt x="20" y="237"/>
                    <a:pt x="21" y="238"/>
                  </a:cubicBezTo>
                  <a:cubicBezTo>
                    <a:pt x="21" y="242"/>
                    <a:pt x="20" y="243"/>
                    <a:pt x="20" y="245"/>
                  </a:cubicBezTo>
                  <a:cubicBezTo>
                    <a:pt x="19" y="242"/>
                    <a:pt x="16" y="241"/>
                    <a:pt x="14" y="242"/>
                  </a:cubicBezTo>
                  <a:cubicBezTo>
                    <a:pt x="15" y="246"/>
                    <a:pt x="17" y="257"/>
                    <a:pt x="14" y="263"/>
                  </a:cubicBezTo>
                  <a:cubicBezTo>
                    <a:pt x="18" y="276"/>
                    <a:pt x="15" y="294"/>
                    <a:pt x="14" y="307"/>
                  </a:cubicBezTo>
                  <a:cubicBezTo>
                    <a:pt x="13" y="329"/>
                    <a:pt x="19" y="354"/>
                    <a:pt x="10" y="371"/>
                  </a:cubicBezTo>
                  <a:cubicBezTo>
                    <a:pt x="11" y="373"/>
                    <a:pt x="10" y="374"/>
                    <a:pt x="10" y="377"/>
                  </a:cubicBezTo>
                  <a:cubicBezTo>
                    <a:pt x="9" y="379"/>
                    <a:pt x="7" y="384"/>
                    <a:pt x="9" y="387"/>
                  </a:cubicBezTo>
                  <a:cubicBezTo>
                    <a:pt x="7" y="399"/>
                    <a:pt x="4" y="409"/>
                    <a:pt x="0" y="421"/>
                  </a:cubicBezTo>
                  <a:cubicBezTo>
                    <a:pt x="14" y="430"/>
                    <a:pt x="15" y="458"/>
                    <a:pt x="22" y="470"/>
                  </a:cubicBezTo>
                  <a:cubicBezTo>
                    <a:pt x="24" y="470"/>
                    <a:pt x="22" y="468"/>
                    <a:pt x="24" y="468"/>
                  </a:cubicBezTo>
                  <a:cubicBezTo>
                    <a:pt x="26" y="470"/>
                    <a:pt x="26" y="475"/>
                    <a:pt x="28" y="476"/>
                  </a:cubicBezTo>
                  <a:cubicBezTo>
                    <a:pt x="28" y="476"/>
                    <a:pt x="29" y="476"/>
                    <a:pt x="30" y="476"/>
                  </a:cubicBezTo>
                  <a:cubicBezTo>
                    <a:pt x="27" y="464"/>
                    <a:pt x="31" y="450"/>
                    <a:pt x="29" y="436"/>
                  </a:cubicBezTo>
                  <a:cubicBezTo>
                    <a:pt x="31" y="430"/>
                    <a:pt x="31" y="423"/>
                    <a:pt x="35" y="418"/>
                  </a:cubicBezTo>
                  <a:cubicBezTo>
                    <a:pt x="38" y="418"/>
                    <a:pt x="39" y="415"/>
                    <a:pt x="41" y="412"/>
                  </a:cubicBezTo>
                  <a:cubicBezTo>
                    <a:pt x="35" y="402"/>
                    <a:pt x="26" y="387"/>
                    <a:pt x="26" y="371"/>
                  </a:cubicBezTo>
                  <a:cubicBezTo>
                    <a:pt x="27" y="366"/>
                    <a:pt x="29" y="360"/>
                    <a:pt x="25" y="356"/>
                  </a:cubicBezTo>
                  <a:cubicBezTo>
                    <a:pt x="23" y="327"/>
                    <a:pt x="24" y="289"/>
                    <a:pt x="27" y="260"/>
                  </a:cubicBezTo>
                  <a:cubicBezTo>
                    <a:pt x="30" y="252"/>
                    <a:pt x="31" y="242"/>
                    <a:pt x="37" y="237"/>
                  </a:cubicBezTo>
                  <a:cubicBezTo>
                    <a:pt x="42" y="226"/>
                    <a:pt x="45" y="212"/>
                    <a:pt x="48" y="199"/>
                  </a:cubicBezTo>
                  <a:cubicBezTo>
                    <a:pt x="50" y="198"/>
                    <a:pt x="52" y="194"/>
                    <a:pt x="51" y="191"/>
                  </a:cubicBezTo>
                  <a:cubicBezTo>
                    <a:pt x="59" y="178"/>
                    <a:pt x="63" y="162"/>
                    <a:pt x="72" y="146"/>
                  </a:cubicBezTo>
                  <a:cubicBezTo>
                    <a:pt x="79" y="187"/>
                    <a:pt x="80" y="217"/>
                    <a:pt x="83" y="262"/>
                  </a:cubicBezTo>
                  <a:cubicBezTo>
                    <a:pt x="82" y="264"/>
                    <a:pt x="80" y="264"/>
                    <a:pt x="80" y="266"/>
                  </a:cubicBezTo>
                  <a:cubicBezTo>
                    <a:pt x="83" y="269"/>
                    <a:pt x="85" y="276"/>
                    <a:pt x="82" y="281"/>
                  </a:cubicBezTo>
                  <a:cubicBezTo>
                    <a:pt x="86" y="295"/>
                    <a:pt x="85" y="314"/>
                    <a:pt x="86" y="328"/>
                  </a:cubicBezTo>
                  <a:cubicBezTo>
                    <a:pt x="89" y="328"/>
                    <a:pt x="87" y="322"/>
                    <a:pt x="89" y="320"/>
                  </a:cubicBezTo>
                  <a:cubicBezTo>
                    <a:pt x="89" y="338"/>
                    <a:pt x="87" y="354"/>
                    <a:pt x="90" y="366"/>
                  </a:cubicBezTo>
                  <a:cubicBezTo>
                    <a:pt x="89" y="367"/>
                    <a:pt x="88" y="369"/>
                    <a:pt x="86" y="369"/>
                  </a:cubicBezTo>
                  <a:cubicBezTo>
                    <a:pt x="84" y="363"/>
                    <a:pt x="89" y="350"/>
                    <a:pt x="80" y="349"/>
                  </a:cubicBezTo>
                  <a:cubicBezTo>
                    <a:pt x="80" y="362"/>
                    <a:pt x="80" y="380"/>
                    <a:pt x="81" y="396"/>
                  </a:cubicBezTo>
                  <a:cubicBezTo>
                    <a:pt x="84" y="459"/>
                    <a:pt x="82" y="523"/>
                    <a:pt x="85" y="579"/>
                  </a:cubicBezTo>
                  <a:cubicBezTo>
                    <a:pt x="86" y="605"/>
                    <a:pt x="79" y="633"/>
                    <a:pt x="81" y="664"/>
                  </a:cubicBezTo>
                  <a:cubicBezTo>
                    <a:pt x="81" y="665"/>
                    <a:pt x="83" y="664"/>
                    <a:pt x="83" y="665"/>
                  </a:cubicBezTo>
                  <a:cubicBezTo>
                    <a:pt x="83" y="666"/>
                    <a:pt x="81" y="666"/>
                    <a:pt x="81" y="668"/>
                  </a:cubicBezTo>
                  <a:cubicBezTo>
                    <a:pt x="81" y="677"/>
                    <a:pt x="77" y="689"/>
                    <a:pt x="78" y="696"/>
                  </a:cubicBezTo>
                  <a:cubicBezTo>
                    <a:pt x="79" y="697"/>
                    <a:pt x="82" y="696"/>
                    <a:pt x="82" y="698"/>
                  </a:cubicBezTo>
                  <a:cubicBezTo>
                    <a:pt x="80" y="703"/>
                    <a:pt x="78" y="708"/>
                    <a:pt x="78" y="713"/>
                  </a:cubicBezTo>
                  <a:cubicBezTo>
                    <a:pt x="80" y="714"/>
                    <a:pt x="81" y="712"/>
                    <a:pt x="82" y="713"/>
                  </a:cubicBezTo>
                  <a:cubicBezTo>
                    <a:pt x="83" y="722"/>
                    <a:pt x="83" y="731"/>
                    <a:pt x="90" y="738"/>
                  </a:cubicBezTo>
                  <a:cubicBezTo>
                    <a:pt x="90" y="741"/>
                    <a:pt x="91" y="742"/>
                    <a:pt x="90" y="745"/>
                  </a:cubicBezTo>
                  <a:cubicBezTo>
                    <a:pt x="93" y="746"/>
                    <a:pt x="94" y="744"/>
                    <a:pt x="95" y="744"/>
                  </a:cubicBezTo>
                  <a:cubicBezTo>
                    <a:pt x="96" y="745"/>
                    <a:pt x="96" y="747"/>
                    <a:pt x="95" y="748"/>
                  </a:cubicBezTo>
                  <a:cubicBezTo>
                    <a:pt x="87" y="746"/>
                    <a:pt x="81" y="743"/>
                    <a:pt x="77" y="738"/>
                  </a:cubicBezTo>
                  <a:cubicBezTo>
                    <a:pt x="77" y="734"/>
                    <a:pt x="78" y="728"/>
                    <a:pt x="73" y="729"/>
                  </a:cubicBezTo>
                  <a:cubicBezTo>
                    <a:pt x="74" y="733"/>
                    <a:pt x="73" y="736"/>
                    <a:pt x="74" y="740"/>
                  </a:cubicBezTo>
                  <a:cubicBezTo>
                    <a:pt x="74" y="741"/>
                    <a:pt x="71" y="740"/>
                    <a:pt x="72" y="742"/>
                  </a:cubicBezTo>
                  <a:cubicBezTo>
                    <a:pt x="73" y="742"/>
                    <a:pt x="72" y="743"/>
                    <a:pt x="72" y="743"/>
                  </a:cubicBezTo>
                  <a:cubicBezTo>
                    <a:pt x="73" y="745"/>
                    <a:pt x="75" y="745"/>
                    <a:pt x="78" y="744"/>
                  </a:cubicBezTo>
                  <a:cubicBezTo>
                    <a:pt x="82" y="750"/>
                    <a:pt x="90" y="749"/>
                    <a:pt x="95" y="752"/>
                  </a:cubicBezTo>
                  <a:cubicBezTo>
                    <a:pt x="95" y="755"/>
                    <a:pt x="94" y="756"/>
                    <a:pt x="95" y="758"/>
                  </a:cubicBezTo>
                  <a:cubicBezTo>
                    <a:pt x="100" y="758"/>
                    <a:pt x="100" y="754"/>
                    <a:pt x="103" y="752"/>
                  </a:cubicBezTo>
                  <a:cubicBezTo>
                    <a:pt x="109" y="754"/>
                    <a:pt x="114" y="746"/>
                    <a:pt x="118" y="752"/>
                  </a:cubicBezTo>
                  <a:cubicBezTo>
                    <a:pt x="125" y="750"/>
                    <a:pt x="126" y="743"/>
                    <a:pt x="130" y="738"/>
                  </a:cubicBezTo>
                  <a:cubicBezTo>
                    <a:pt x="132" y="739"/>
                    <a:pt x="134" y="741"/>
                    <a:pt x="135" y="744"/>
                  </a:cubicBezTo>
                  <a:cubicBezTo>
                    <a:pt x="133" y="744"/>
                    <a:pt x="131" y="745"/>
                    <a:pt x="129" y="746"/>
                  </a:cubicBezTo>
                  <a:cubicBezTo>
                    <a:pt x="135" y="749"/>
                    <a:pt x="137" y="757"/>
                    <a:pt x="144" y="758"/>
                  </a:cubicBezTo>
                  <a:cubicBezTo>
                    <a:pt x="144" y="756"/>
                    <a:pt x="146" y="757"/>
                    <a:pt x="145" y="755"/>
                  </a:cubicBezTo>
                  <a:cubicBezTo>
                    <a:pt x="141" y="751"/>
                    <a:pt x="138" y="749"/>
                    <a:pt x="135" y="744"/>
                  </a:cubicBezTo>
                  <a:cubicBezTo>
                    <a:pt x="138" y="745"/>
                    <a:pt x="140" y="745"/>
                    <a:pt x="142" y="743"/>
                  </a:cubicBezTo>
                  <a:cubicBezTo>
                    <a:pt x="143" y="747"/>
                    <a:pt x="149" y="746"/>
                    <a:pt x="148" y="752"/>
                  </a:cubicBezTo>
                  <a:cubicBezTo>
                    <a:pt x="151" y="752"/>
                    <a:pt x="154" y="751"/>
                    <a:pt x="155" y="748"/>
                  </a:cubicBezTo>
                  <a:cubicBezTo>
                    <a:pt x="154" y="746"/>
                    <a:pt x="155" y="740"/>
                    <a:pt x="158" y="739"/>
                  </a:cubicBezTo>
                  <a:cubicBezTo>
                    <a:pt x="159" y="746"/>
                    <a:pt x="166" y="747"/>
                    <a:pt x="170" y="752"/>
                  </a:cubicBezTo>
                  <a:cubicBezTo>
                    <a:pt x="164" y="755"/>
                    <a:pt x="155" y="757"/>
                    <a:pt x="153" y="762"/>
                  </a:cubicBezTo>
                  <a:cubicBezTo>
                    <a:pt x="166" y="760"/>
                    <a:pt x="172" y="747"/>
                    <a:pt x="187" y="752"/>
                  </a:cubicBezTo>
                  <a:cubicBezTo>
                    <a:pt x="188" y="750"/>
                    <a:pt x="186" y="748"/>
                    <a:pt x="188" y="748"/>
                  </a:cubicBezTo>
                  <a:cubicBezTo>
                    <a:pt x="190" y="748"/>
                    <a:pt x="189" y="751"/>
                    <a:pt x="190" y="751"/>
                  </a:cubicBezTo>
                  <a:cubicBezTo>
                    <a:pt x="197" y="749"/>
                    <a:pt x="205" y="745"/>
                    <a:pt x="212" y="746"/>
                  </a:cubicBezTo>
                  <a:cubicBezTo>
                    <a:pt x="210" y="748"/>
                    <a:pt x="207" y="750"/>
                    <a:pt x="203" y="751"/>
                  </a:cubicBezTo>
                  <a:cubicBezTo>
                    <a:pt x="209" y="769"/>
                    <a:pt x="240" y="757"/>
                    <a:pt x="254" y="760"/>
                  </a:cubicBezTo>
                  <a:cubicBezTo>
                    <a:pt x="254" y="759"/>
                    <a:pt x="255" y="759"/>
                    <a:pt x="255" y="757"/>
                  </a:cubicBezTo>
                  <a:cubicBezTo>
                    <a:pt x="243" y="752"/>
                    <a:pt x="222" y="761"/>
                    <a:pt x="209" y="754"/>
                  </a:cubicBezTo>
                  <a:cubicBezTo>
                    <a:pt x="225" y="750"/>
                    <a:pt x="248" y="755"/>
                    <a:pt x="254" y="739"/>
                  </a:cubicBezTo>
                  <a:cubicBezTo>
                    <a:pt x="252" y="735"/>
                    <a:pt x="250" y="733"/>
                    <a:pt x="251" y="730"/>
                  </a:cubicBezTo>
                  <a:cubicBezTo>
                    <a:pt x="244" y="727"/>
                    <a:pt x="254" y="711"/>
                    <a:pt x="242" y="713"/>
                  </a:cubicBezTo>
                  <a:cubicBezTo>
                    <a:pt x="240" y="711"/>
                    <a:pt x="240" y="709"/>
                    <a:pt x="239" y="707"/>
                  </a:cubicBezTo>
                  <a:cubicBezTo>
                    <a:pt x="244" y="708"/>
                    <a:pt x="244" y="705"/>
                    <a:pt x="248" y="704"/>
                  </a:cubicBezTo>
                  <a:cubicBezTo>
                    <a:pt x="248" y="715"/>
                    <a:pt x="256" y="722"/>
                    <a:pt x="259" y="731"/>
                  </a:cubicBezTo>
                  <a:cubicBezTo>
                    <a:pt x="261" y="736"/>
                    <a:pt x="259" y="741"/>
                    <a:pt x="263" y="744"/>
                  </a:cubicBezTo>
                  <a:cubicBezTo>
                    <a:pt x="267" y="741"/>
                    <a:pt x="265" y="736"/>
                    <a:pt x="263" y="731"/>
                  </a:cubicBezTo>
                  <a:cubicBezTo>
                    <a:pt x="260" y="722"/>
                    <a:pt x="252" y="713"/>
                    <a:pt x="252" y="703"/>
                  </a:cubicBezTo>
                  <a:cubicBezTo>
                    <a:pt x="250" y="701"/>
                    <a:pt x="248" y="700"/>
                    <a:pt x="244" y="700"/>
                  </a:cubicBezTo>
                  <a:cubicBezTo>
                    <a:pt x="242" y="701"/>
                    <a:pt x="241" y="704"/>
                    <a:pt x="237" y="704"/>
                  </a:cubicBezTo>
                  <a:cubicBezTo>
                    <a:pt x="235" y="702"/>
                    <a:pt x="231" y="698"/>
                    <a:pt x="231" y="694"/>
                  </a:cubicBezTo>
                  <a:cubicBezTo>
                    <a:pt x="229" y="694"/>
                    <a:pt x="228" y="692"/>
                    <a:pt x="226" y="692"/>
                  </a:cubicBezTo>
                  <a:cubicBezTo>
                    <a:pt x="224" y="695"/>
                    <a:pt x="218" y="695"/>
                    <a:pt x="216" y="698"/>
                  </a:cubicBezTo>
                  <a:cubicBezTo>
                    <a:pt x="214" y="698"/>
                    <a:pt x="214" y="696"/>
                    <a:pt x="212" y="696"/>
                  </a:cubicBezTo>
                  <a:cubicBezTo>
                    <a:pt x="210" y="700"/>
                    <a:pt x="206" y="704"/>
                    <a:pt x="200" y="705"/>
                  </a:cubicBezTo>
                  <a:cubicBezTo>
                    <a:pt x="200" y="703"/>
                    <a:pt x="203" y="700"/>
                    <a:pt x="200" y="698"/>
                  </a:cubicBezTo>
                  <a:cubicBezTo>
                    <a:pt x="199" y="696"/>
                    <a:pt x="197" y="702"/>
                    <a:pt x="196" y="700"/>
                  </a:cubicBezTo>
                  <a:cubicBezTo>
                    <a:pt x="195" y="697"/>
                    <a:pt x="193" y="694"/>
                    <a:pt x="193" y="690"/>
                  </a:cubicBezTo>
                  <a:cubicBezTo>
                    <a:pt x="194" y="689"/>
                    <a:pt x="195" y="687"/>
                    <a:pt x="197" y="687"/>
                  </a:cubicBezTo>
                  <a:cubicBezTo>
                    <a:pt x="200" y="679"/>
                    <a:pt x="190" y="671"/>
                    <a:pt x="193" y="662"/>
                  </a:cubicBezTo>
                  <a:cubicBezTo>
                    <a:pt x="194" y="663"/>
                    <a:pt x="194" y="664"/>
                    <a:pt x="196" y="664"/>
                  </a:cubicBezTo>
                  <a:cubicBezTo>
                    <a:pt x="198" y="661"/>
                    <a:pt x="197" y="660"/>
                    <a:pt x="197" y="656"/>
                  </a:cubicBezTo>
                  <a:cubicBezTo>
                    <a:pt x="199" y="655"/>
                    <a:pt x="201" y="655"/>
                    <a:pt x="202" y="653"/>
                  </a:cubicBezTo>
                  <a:cubicBezTo>
                    <a:pt x="199" y="652"/>
                    <a:pt x="202" y="650"/>
                    <a:pt x="202" y="647"/>
                  </a:cubicBezTo>
                  <a:cubicBezTo>
                    <a:pt x="200" y="621"/>
                    <a:pt x="203" y="595"/>
                    <a:pt x="204" y="569"/>
                  </a:cubicBezTo>
                  <a:cubicBezTo>
                    <a:pt x="204" y="560"/>
                    <a:pt x="206" y="551"/>
                    <a:pt x="206" y="542"/>
                  </a:cubicBezTo>
                  <a:cubicBezTo>
                    <a:pt x="206" y="538"/>
                    <a:pt x="205" y="535"/>
                    <a:pt x="205" y="531"/>
                  </a:cubicBezTo>
                  <a:cubicBezTo>
                    <a:pt x="206" y="525"/>
                    <a:pt x="210" y="518"/>
                    <a:pt x="208" y="511"/>
                  </a:cubicBezTo>
                  <a:cubicBezTo>
                    <a:pt x="209" y="512"/>
                    <a:pt x="207" y="514"/>
                    <a:pt x="206" y="512"/>
                  </a:cubicBezTo>
                  <a:cubicBezTo>
                    <a:pt x="208" y="506"/>
                    <a:pt x="205" y="505"/>
                    <a:pt x="209" y="500"/>
                  </a:cubicBezTo>
                  <a:cubicBezTo>
                    <a:pt x="208" y="496"/>
                    <a:pt x="211" y="491"/>
                    <a:pt x="207" y="490"/>
                  </a:cubicBezTo>
                  <a:cubicBezTo>
                    <a:pt x="209" y="489"/>
                    <a:pt x="208" y="488"/>
                    <a:pt x="207" y="486"/>
                  </a:cubicBezTo>
                  <a:cubicBezTo>
                    <a:pt x="208" y="486"/>
                    <a:pt x="209" y="486"/>
                    <a:pt x="209" y="485"/>
                  </a:cubicBezTo>
                  <a:cubicBezTo>
                    <a:pt x="207" y="482"/>
                    <a:pt x="210" y="479"/>
                    <a:pt x="210" y="475"/>
                  </a:cubicBezTo>
                  <a:cubicBezTo>
                    <a:pt x="210" y="473"/>
                    <a:pt x="209" y="471"/>
                    <a:pt x="209" y="469"/>
                  </a:cubicBezTo>
                  <a:cubicBezTo>
                    <a:pt x="209" y="469"/>
                    <a:pt x="210" y="468"/>
                    <a:pt x="211" y="467"/>
                  </a:cubicBezTo>
                  <a:cubicBezTo>
                    <a:pt x="212" y="464"/>
                    <a:pt x="211" y="455"/>
                    <a:pt x="212" y="449"/>
                  </a:cubicBezTo>
                  <a:cubicBezTo>
                    <a:pt x="212" y="443"/>
                    <a:pt x="213" y="433"/>
                    <a:pt x="214" y="429"/>
                  </a:cubicBezTo>
                  <a:cubicBezTo>
                    <a:pt x="214" y="424"/>
                    <a:pt x="213" y="416"/>
                    <a:pt x="216" y="420"/>
                  </a:cubicBezTo>
                  <a:cubicBezTo>
                    <a:pt x="217" y="410"/>
                    <a:pt x="216" y="407"/>
                    <a:pt x="220" y="399"/>
                  </a:cubicBezTo>
                  <a:cubicBezTo>
                    <a:pt x="220" y="401"/>
                    <a:pt x="219" y="405"/>
                    <a:pt x="221" y="406"/>
                  </a:cubicBezTo>
                  <a:cubicBezTo>
                    <a:pt x="222" y="385"/>
                    <a:pt x="225" y="366"/>
                    <a:pt x="229" y="347"/>
                  </a:cubicBezTo>
                  <a:cubicBezTo>
                    <a:pt x="231" y="347"/>
                    <a:pt x="231" y="346"/>
                    <a:pt x="231" y="345"/>
                  </a:cubicBezTo>
                  <a:cubicBezTo>
                    <a:pt x="231" y="330"/>
                    <a:pt x="233" y="320"/>
                    <a:pt x="234" y="308"/>
                  </a:cubicBezTo>
                  <a:cubicBezTo>
                    <a:pt x="231" y="304"/>
                    <a:pt x="234" y="297"/>
                    <a:pt x="234" y="293"/>
                  </a:cubicBezTo>
                  <a:cubicBezTo>
                    <a:pt x="235" y="291"/>
                    <a:pt x="233" y="290"/>
                    <a:pt x="233" y="287"/>
                  </a:cubicBezTo>
                  <a:cubicBezTo>
                    <a:pt x="232" y="281"/>
                    <a:pt x="236" y="273"/>
                    <a:pt x="234" y="265"/>
                  </a:cubicBezTo>
                  <a:cubicBezTo>
                    <a:pt x="235" y="265"/>
                    <a:pt x="237" y="265"/>
                    <a:pt x="236" y="264"/>
                  </a:cubicBezTo>
                  <a:cubicBezTo>
                    <a:pt x="235" y="263"/>
                    <a:pt x="237" y="262"/>
                    <a:pt x="236" y="260"/>
                  </a:cubicBezTo>
                  <a:cubicBezTo>
                    <a:pt x="237" y="259"/>
                    <a:pt x="238" y="257"/>
                    <a:pt x="239" y="255"/>
                  </a:cubicBezTo>
                  <a:cubicBezTo>
                    <a:pt x="236" y="238"/>
                    <a:pt x="240" y="221"/>
                    <a:pt x="240" y="209"/>
                  </a:cubicBezTo>
                  <a:cubicBezTo>
                    <a:pt x="246" y="213"/>
                    <a:pt x="241" y="224"/>
                    <a:pt x="249" y="228"/>
                  </a:cubicBezTo>
                  <a:cubicBezTo>
                    <a:pt x="251" y="229"/>
                    <a:pt x="251" y="225"/>
                    <a:pt x="252" y="227"/>
                  </a:cubicBezTo>
                  <a:cubicBezTo>
                    <a:pt x="252" y="232"/>
                    <a:pt x="255" y="236"/>
                    <a:pt x="257" y="240"/>
                  </a:cubicBezTo>
                  <a:cubicBezTo>
                    <a:pt x="258" y="243"/>
                    <a:pt x="257" y="249"/>
                    <a:pt x="261" y="250"/>
                  </a:cubicBezTo>
                  <a:cubicBezTo>
                    <a:pt x="267" y="246"/>
                    <a:pt x="257" y="240"/>
                    <a:pt x="261" y="235"/>
                  </a:cubicBezTo>
                  <a:cubicBezTo>
                    <a:pt x="263" y="239"/>
                    <a:pt x="263" y="244"/>
                    <a:pt x="266" y="248"/>
                  </a:cubicBezTo>
                  <a:cubicBezTo>
                    <a:pt x="280" y="247"/>
                    <a:pt x="286" y="259"/>
                    <a:pt x="295" y="265"/>
                  </a:cubicBezTo>
                  <a:cubicBezTo>
                    <a:pt x="297" y="262"/>
                    <a:pt x="290" y="261"/>
                    <a:pt x="291" y="259"/>
                  </a:cubicBezTo>
                  <a:cubicBezTo>
                    <a:pt x="326" y="270"/>
                    <a:pt x="352" y="290"/>
                    <a:pt x="386" y="301"/>
                  </a:cubicBezTo>
                  <a:cubicBezTo>
                    <a:pt x="387" y="303"/>
                    <a:pt x="390" y="304"/>
                    <a:pt x="391" y="307"/>
                  </a:cubicBezTo>
                  <a:cubicBezTo>
                    <a:pt x="389" y="316"/>
                    <a:pt x="379" y="331"/>
                    <a:pt x="385" y="341"/>
                  </a:cubicBezTo>
                  <a:cubicBezTo>
                    <a:pt x="388" y="341"/>
                    <a:pt x="387" y="336"/>
                    <a:pt x="389" y="338"/>
                  </a:cubicBezTo>
                  <a:cubicBezTo>
                    <a:pt x="390" y="329"/>
                    <a:pt x="393" y="319"/>
                    <a:pt x="397" y="311"/>
                  </a:cubicBezTo>
                  <a:cubicBezTo>
                    <a:pt x="399" y="313"/>
                    <a:pt x="395" y="313"/>
                    <a:pt x="397" y="315"/>
                  </a:cubicBezTo>
                  <a:cubicBezTo>
                    <a:pt x="393" y="319"/>
                    <a:pt x="394" y="324"/>
                    <a:pt x="393" y="329"/>
                  </a:cubicBezTo>
                  <a:cubicBezTo>
                    <a:pt x="391" y="339"/>
                    <a:pt x="385" y="349"/>
                    <a:pt x="389" y="362"/>
                  </a:cubicBezTo>
                  <a:cubicBezTo>
                    <a:pt x="397" y="359"/>
                    <a:pt x="403" y="360"/>
                    <a:pt x="411" y="360"/>
                  </a:cubicBezTo>
                  <a:cubicBezTo>
                    <a:pt x="413" y="354"/>
                    <a:pt x="421" y="349"/>
                    <a:pt x="419" y="343"/>
                  </a:cubicBezTo>
                  <a:cubicBezTo>
                    <a:pt x="422" y="340"/>
                    <a:pt x="422" y="340"/>
                    <a:pt x="425" y="335"/>
                  </a:cubicBezTo>
                  <a:cubicBezTo>
                    <a:pt x="424" y="334"/>
                    <a:pt x="421" y="335"/>
                    <a:pt x="420" y="334"/>
                  </a:cubicBezTo>
                  <a:cubicBezTo>
                    <a:pt x="421" y="333"/>
                    <a:pt x="420" y="331"/>
                    <a:pt x="420" y="330"/>
                  </a:cubicBezTo>
                  <a:cubicBezTo>
                    <a:pt x="413" y="327"/>
                    <a:pt x="409" y="322"/>
                    <a:pt x="405" y="316"/>
                  </a:cubicBezTo>
                  <a:cubicBezTo>
                    <a:pt x="411" y="316"/>
                    <a:pt x="414" y="321"/>
                    <a:pt x="419" y="325"/>
                  </a:cubicBezTo>
                  <a:cubicBezTo>
                    <a:pt x="422" y="327"/>
                    <a:pt x="426" y="329"/>
                    <a:pt x="429" y="331"/>
                  </a:cubicBezTo>
                  <a:cubicBezTo>
                    <a:pt x="428" y="338"/>
                    <a:pt x="435" y="338"/>
                    <a:pt x="435" y="345"/>
                  </a:cubicBezTo>
                  <a:cubicBezTo>
                    <a:pt x="434" y="346"/>
                    <a:pt x="433" y="347"/>
                    <a:pt x="434" y="350"/>
                  </a:cubicBezTo>
                  <a:cubicBezTo>
                    <a:pt x="436" y="352"/>
                    <a:pt x="437" y="350"/>
                    <a:pt x="441" y="350"/>
                  </a:cubicBezTo>
                  <a:cubicBezTo>
                    <a:pt x="442" y="345"/>
                    <a:pt x="450" y="342"/>
                    <a:pt x="450" y="335"/>
                  </a:cubicBezTo>
                  <a:cubicBezTo>
                    <a:pt x="445" y="329"/>
                    <a:pt x="447" y="323"/>
                    <a:pt x="440" y="319"/>
                  </a:cubicBezTo>
                  <a:cubicBezTo>
                    <a:pt x="441" y="317"/>
                    <a:pt x="443" y="316"/>
                    <a:pt x="444" y="314"/>
                  </a:cubicBezTo>
                  <a:cubicBezTo>
                    <a:pt x="441" y="305"/>
                    <a:pt x="443" y="293"/>
                    <a:pt x="440" y="285"/>
                  </a:cubicBezTo>
                  <a:cubicBezTo>
                    <a:pt x="438" y="285"/>
                    <a:pt x="437" y="283"/>
                    <a:pt x="435" y="284"/>
                  </a:cubicBezTo>
                  <a:cubicBezTo>
                    <a:pt x="434" y="293"/>
                    <a:pt x="439" y="299"/>
                    <a:pt x="437" y="308"/>
                  </a:cubicBezTo>
                  <a:cubicBezTo>
                    <a:pt x="433" y="305"/>
                    <a:pt x="429" y="302"/>
                    <a:pt x="426" y="298"/>
                  </a:cubicBezTo>
                  <a:cubicBezTo>
                    <a:pt x="427" y="297"/>
                    <a:pt x="427" y="295"/>
                    <a:pt x="429" y="295"/>
                  </a:cubicBezTo>
                  <a:cubicBezTo>
                    <a:pt x="427" y="289"/>
                    <a:pt x="428" y="281"/>
                    <a:pt x="436" y="279"/>
                  </a:cubicBezTo>
                  <a:cubicBezTo>
                    <a:pt x="436" y="281"/>
                    <a:pt x="437" y="281"/>
                    <a:pt x="438" y="282"/>
                  </a:cubicBezTo>
                  <a:cubicBezTo>
                    <a:pt x="449" y="280"/>
                    <a:pt x="455" y="270"/>
                    <a:pt x="462" y="264"/>
                  </a:cubicBezTo>
                  <a:cubicBezTo>
                    <a:pt x="470" y="255"/>
                    <a:pt x="481" y="248"/>
                    <a:pt x="484" y="237"/>
                  </a:cubicBezTo>
                  <a:cubicBezTo>
                    <a:pt x="492" y="228"/>
                    <a:pt x="503" y="222"/>
                    <a:pt x="507" y="208"/>
                  </a:cubicBezTo>
                  <a:cubicBezTo>
                    <a:pt x="507" y="207"/>
                    <a:pt x="505" y="209"/>
                    <a:pt x="505" y="207"/>
                  </a:cubicBezTo>
                  <a:cubicBezTo>
                    <a:pt x="507" y="201"/>
                    <a:pt x="513" y="195"/>
                    <a:pt x="508" y="191"/>
                  </a:cubicBezTo>
                  <a:cubicBezTo>
                    <a:pt x="513" y="162"/>
                    <a:pt x="522" y="139"/>
                    <a:pt x="527" y="114"/>
                  </a:cubicBezTo>
                  <a:cubicBezTo>
                    <a:pt x="533" y="101"/>
                    <a:pt x="532" y="88"/>
                    <a:pt x="538" y="75"/>
                  </a:cubicBezTo>
                  <a:cubicBezTo>
                    <a:pt x="542" y="66"/>
                    <a:pt x="540" y="60"/>
                    <a:pt x="547" y="57"/>
                  </a:cubicBezTo>
                  <a:cubicBezTo>
                    <a:pt x="548" y="66"/>
                    <a:pt x="549" y="74"/>
                    <a:pt x="541" y="76"/>
                  </a:cubicBezTo>
                  <a:cubicBezTo>
                    <a:pt x="540" y="81"/>
                    <a:pt x="539" y="84"/>
                    <a:pt x="539" y="90"/>
                  </a:cubicBezTo>
                  <a:cubicBezTo>
                    <a:pt x="540" y="90"/>
                    <a:pt x="542" y="90"/>
                    <a:pt x="541" y="92"/>
                  </a:cubicBezTo>
                  <a:cubicBezTo>
                    <a:pt x="543" y="91"/>
                    <a:pt x="540" y="86"/>
                    <a:pt x="544" y="84"/>
                  </a:cubicBezTo>
                  <a:cubicBezTo>
                    <a:pt x="542" y="103"/>
                    <a:pt x="551" y="127"/>
                    <a:pt x="544" y="141"/>
                  </a:cubicBezTo>
                  <a:cubicBezTo>
                    <a:pt x="545" y="142"/>
                    <a:pt x="547" y="142"/>
                    <a:pt x="547" y="144"/>
                  </a:cubicBezTo>
                  <a:cubicBezTo>
                    <a:pt x="548" y="160"/>
                    <a:pt x="546" y="185"/>
                    <a:pt x="548" y="201"/>
                  </a:cubicBezTo>
                  <a:cubicBezTo>
                    <a:pt x="545" y="226"/>
                    <a:pt x="552" y="245"/>
                    <a:pt x="546" y="269"/>
                  </a:cubicBezTo>
                  <a:cubicBezTo>
                    <a:pt x="551" y="274"/>
                    <a:pt x="549" y="278"/>
                    <a:pt x="550" y="285"/>
                  </a:cubicBezTo>
                  <a:cubicBezTo>
                    <a:pt x="553" y="289"/>
                    <a:pt x="554" y="296"/>
                    <a:pt x="554" y="302"/>
                  </a:cubicBezTo>
                  <a:cubicBezTo>
                    <a:pt x="553" y="321"/>
                    <a:pt x="553" y="343"/>
                    <a:pt x="551" y="361"/>
                  </a:cubicBezTo>
                  <a:cubicBezTo>
                    <a:pt x="553" y="365"/>
                    <a:pt x="551" y="368"/>
                    <a:pt x="552" y="372"/>
                  </a:cubicBezTo>
                  <a:cubicBezTo>
                    <a:pt x="550" y="374"/>
                    <a:pt x="547" y="377"/>
                    <a:pt x="548" y="380"/>
                  </a:cubicBezTo>
                  <a:cubicBezTo>
                    <a:pt x="548" y="383"/>
                    <a:pt x="550" y="381"/>
                    <a:pt x="551" y="382"/>
                  </a:cubicBezTo>
                  <a:cubicBezTo>
                    <a:pt x="551" y="387"/>
                    <a:pt x="552" y="396"/>
                    <a:pt x="550" y="401"/>
                  </a:cubicBezTo>
                  <a:cubicBezTo>
                    <a:pt x="552" y="411"/>
                    <a:pt x="550" y="423"/>
                    <a:pt x="550" y="435"/>
                  </a:cubicBezTo>
                  <a:cubicBezTo>
                    <a:pt x="549" y="459"/>
                    <a:pt x="554" y="483"/>
                    <a:pt x="553" y="508"/>
                  </a:cubicBezTo>
                  <a:cubicBezTo>
                    <a:pt x="553" y="517"/>
                    <a:pt x="550" y="528"/>
                    <a:pt x="549" y="539"/>
                  </a:cubicBezTo>
                  <a:cubicBezTo>
                    <a:pt x="549" y="542"/>
                    <a:pt x="550" y="546"/>
                    <a:pt x="549" y="549"/>
                  </a:cubicBezTo>
                  <a:cubicBezTo>
                    <a:pt x="549" y="551"/>
                    <a:pt x="547" y="553"/>
                    <a:pt x="547" y="555"/>
                  </a:cubicBezTo>
                  <a:cubicBezTo>
                    <a:pt x="545" y="566"/>
                    <a:pt x="551" y="579"/>
                    <a:pt x="546" y="590"/>
                  </a:cubicBezTo>
                  <a:cubicBezTo>
                    <a:pt x="549" y="594"/>
                    <a:pt x="548" y="599"/>
                    <a:pt x="545" y="603"/>
                  </a:cubicBezTo>
                  <a:cubicBezTo>
                    <a:pt x="548" y="618"/>
                    <a:pt x="544" y="634"/>
                    <a:pt x="545" y="647"/>
                  </a:cubicBezTo>
                  <a:cubicBezTo>
                    <a:pt x="544" y="649"/>
                    <a:pt x="543" y="651"/>
                    <a:pt x="544" y="654"/>
                  </a:cubicBezTo>
                  <a:cubicBezTo>
                    <a:pt x="545" y="661"/>
                    <a:pt x="546" y="671"/>
                    <a:pt x="546" y="679"/>
                  </a:cubicBezTo>
                  <a:cubicBezTo>
                    <a:pt x="546" y="685"/>
                    <a:pt x="544" y="691"/>
                    <a:pt x="539" y="695"/>
                  </a:cubicBezTo>
                  <a:cubicBezTo>
                    <a:pt x="537" y="695"/>
                    <a:pt x="538" y="692"/>
                    <a:pt x="535" y="692"/>
                  </a:cubicBezTo>
                  <a:cubicBezTo>
                    <a:pt x="535" y="693"/>
                    <a:pt x="534" y="693"/>
                    <a:pt x="533" y="693"/>
                  </a:cubicBezTo>
                  <a:cubicBezTo>
                    <a:pt x="533" y="695"/>
                    <a:pt x="534" y="696"/>
                    <a:pt x="534" y="698"/>
                  </a:cubicBezTo>
                  <a:cubicBezTo>
                    <a:pt x="521" y="702"/>
                    <a:pt x="521" y="682"/>
                    <a:pt x="504" y="686"/>
                  </a:cubicBezTo>
                  <a:cubicBezTo>
                    <a:pt x="501" y="690"/>
                    <a:pt x="500" y="695"/>
                    <a:pt x="496" y="698"/>
                  </a:cubicBezTo>
                  <a:cubicBezTo>
                    <a:pt x="495" y="696"/>
                    <a:pt x="495" y="695"/>
                    <a:pt x="493" y="695"/>
                  </a:cubicBezTo>
                  <a:cubicBezTo>
                    <a:pt x="492" y="694"/>
                    <a:pt x="492" y="696"/>
                    <a:pt x="490" y="695"/>
                  </a:cubicBezTo>
                  <a:cubicBezTo>
                    <a:pt x="484" y="709"/>
                    <a:pt x="482" y="722"/>
                    <a:pt x="476" y="736"/>
                  </a:cubicBezTo>
                  <a:cubicBezTo>
                    <a:pt x="481" y="738"/>
                    <a:pt x="487" y="743"/>
                    <a:pt x="495" y="741"/>
                  </a:cubicBezTo>
                  <a:cubicBezTo>
                    <a:pt x="495" y="739"/>
                    <a:pt x="491" y="739"/>
                    <a:pt x="493" y="738"/>
                  </a:cubicBezTo>
                  <a:cubicBezTo>
                    <a:pt x="497" y="737"/>
                    <a:pt x="494" y="740"/>
                    <a:pt x="496" y="741"/>
                  </a:cubicBezTo>
                  <a:cubicBezTo>
                    <a:pt x="499" y="744"/>
                    <a:pt x="510" y="743"/>
                    <a:pt x="511" y="741"/>
                  </a:cubicBezTo>
                  <a:cubicBezTo>
                    <a:pt x="516" y="743"/>
                    <a:pt x="524" y="742"/>
                    <a:pt x="530" y="741"/>
                  </a:cubicBezTo>
                  <a:cubicBezTo>
                    <a:pt x="534" y="741"/>
                    <a:pt x="540" y="743"/>
                    <a:pt x="542" y="738"/>
                  </a:cubicBezTo>
                  <a:cubicBezTo>
                    <a:pt x="541" y="738"/>
                    <a:pt x="541" y="737"/>
                    <a:pt x="541" y="737"/>
                  </a:cubicBezTo>
                  <a:cubicBezTo>
                    <a:pt x="534" y="735"/>
                    <a:pt x="524" y="738"/>
                    <a:pt x="517" y="735"/>
                  </a:cubicBezTo>
                  <a:cubicBezTo>
                    <a:pt x="525" y="734"/>
                    <a:pt x="536" y="726"/>
                    <a:pt x="546" y="732"/>
                  </a:cubicBezTo>
                  <a:cubicBezTo>
                    <a:pt x="544" y="733"/>
                    <a:pt x="542" y="731"/>
                    <a:pt x="542" y="734"/>
                  </a:cubicBezTo>
                  <a:cubicBezTo>
                    <a:pt x="544" y="736"/>
                    <a:pt x="546" y="735"/>
                    <a:pt x="548" y="734"/>
                  </a:cubicBezTo>
                  <a:cubicBezTo>
                    <a:pt x="550" y="736"/>
                    <a:pt x="551" y="738"/>
                    <a:pt x="554" y="737"/>
                  </a:cubicBezTo>
                  <a:cubicBezTo>
                    <a:pt x="556" y="735"/>
                    <a:pt x="554" y="734"/>
                    <a:pt x="554" y="731"/>
                  </a:cubicBezTo>
                  <a:cubicBezTo>
                    <a:pt x="556" y="731"/>
                    <a:pt x="556" y="730"/>
                    <a:pt x="557" y="729"/>
                  </a:cubicBezTo>
                  <a:cubicBezTo>
                    <a:pt x="560" y="731"/>
                    <a:pt x="560" y="734"/>
                    <a:pt x="565" y="734"/>
                  </a:cubicBezTo>
                  <a:cubicBezTo>
                    <a:pt x="565" y="733"/>
                    <a:pt x="565" y="731"/>
                    <a:pt x="566" y="730"/>
                  </a:cubicBezTo>
                  <a:cubicBezTo>
                    <a:pt x="569" y="730"/>
                    <a:pt x="570" y="733"/>
                    <a:pt x="573" y="733"/>
                  </a:cubicBezTo>
                  <a:cubicBezTo>
                    <a:pt x="583" y="733"/>
                    <a:pt x="582" y="715"/>
                    <a:pt x="579" y="708"/>
                  </a:cubicBezTo>
                  <a:cubicBezTo>
                    <a:pt x="579" y="706"/>
                    <a:pt x="582" y="707"/>
                    <a:pt x="581" y="705"/>
                  </a:cubicBezTo>
                  <a:cubicBezTo>
                    <a:pt x="582" y="699"/>
                    <a:pt x="578" y="698"/>
                    <a:pt x="576" y="693"/>
                  </a:cubicBezTo>
                  <a:cubicBezTo>
                    <a:pt x="575" y="690"/>
                    <a:pt x="577" y="688"/>
                    <a:pt x="577" y="685"/>
                  </a:cubicBezTo>
                  <a:cubicBezTo>
                    <a:pt x="577" y="677"/>
                    <a:pt x="575" y="669"/>
                    <a:pt x="574" y="661"/>
                  </a:cubicBezTo>
                  <a:cubicBezTo>
                    <a:pt x="576" y="660"/>
                    <a:pt x="575" y="658"/>
                    <a:pt x="574" y="656"/>
                  </a:cubicBezTo>
                  <a:cubicBezTo>
                    <a:pt x="576" y="639"/>
                    <a:pt x="574" y="623"/>
                    <a:pt x="584" y="610"/>
                  </a:cubicBezTo>
                  <a:cubicBezTo>
                    <a:pt x="583" y="610"/>
                    <a:pt x="583" y="609"/>
                    <a:pt x="582" y="609"/>
                  </a:cubicBezTo>
                  <a:cubicBezTo>
                    <a:pt x="580" y="610"/>
                    <a:pt x="580" y="615"/>
                    <a:pt x="576" y="615"/>
                  </a:cubicBezTo>
                  <a:cubicBezTo>
                    <a:pt x="582" y="605"/>
                    <a:pt x="580" y="592"/>
                    <a:pt x="585" y="582"/>
                  </a:cubicBezTo>
                  <a:cubicBezTo>
                    <a:pt x="586" y="580"/>
                    <a:pt x="582" y="582"/>
                    <a:pt x="583" y="579"/>
                  </a:cubicBezTo>
                  <a:cubicBezTo>
                    <a:pt x="590" y="525"/>
                    <a:pt x="598" y="485"/>
                    <a:pt x="606" y="438"/>
                  </a:cubicBezTo>
                  <a:cubicBezTo>
                    <a:pt x="608" y="429"/>
                    <a:pt x="609" y="419"/>
                    <a:pt x="617" y="412"/>
                  </a:cubicBezTo>
                  <a:cubicBezTo>
                    <a:pt x="617" y="410"/>
                    <a:pt x="618" y="409"/>
                    <a:pt x="618" y="406"/>
                  </a:cubicBezTo>
                  <a:cubicBezTo>
                    <a:pt x="617" y="404"/>
                    <a:pt x="613" y="405"/>
                    <a:pt x="614" y="401"/>
                  </a:cubicBezTo>
                  <a:cubicBezTo>
                    <a:pt x="615" y="399"/>
                    <a:pt x="619" y="401"/>
                    <a:pt x="618" y="399"/>
                  </a:cubicBezTo>
                  <a:cubicBezTo>
                    <a:pt x="619" y="396"/>
                    <a:pt x="615" y="398"/>
                    <a:pt x="615" y="395"/>
                  </a:cubicBezTo>
                  <a:cubicBezTo>
                    <a:pt x="615" y="391"/>
                    <a:pt x="617" y="388"/>
                    <a:pt x="619" y="386"/>
                  </a:cubicBezTo>
                  <a:cubicBezTo>
                    <a:pt x="624" y="392"/>
                    <a:pt x="627" y="401"/>
                    <a:pt x="630" y="409"/>
                  </a:cubicBezTo>
                  <a:cubicBezTo>
                    <a:pt x="629" y="411"/>
                    <a:pt x="628" y="408"/>
                    <a:pt x="628" y="411"/>
                  </a:cubicBezTo>
                  <a:cubicBezTo>
                    <a:pt x="628" y="415"/>
                    <a:pt x="628" y="423"/>
                    <a:pt x="628" y="429"/>
                  </a:cubicBezTo>
                  <a:cubicBezTo>
                    <a:pt x="629" y="436"/>
                    <a:pt x="631" y="444"/>
                    <a:pt x="632" y="451"/>
                  </a:cubicBezTo>
                  <a:cubicBezTo>
                    <a:pt x="635" y="474"/>
                    <a:pt x="637" y="501"/>
                    <a:pt x="639" y="521"/>
                  </a:cubicBezTo>
                  <a:cubicBezTo>
                    <a:pt x="641" y="532"/>
                    <a:pt x="644" y="543"/>
                    <a:pt x="640" y="552"/>
                  </a:cubicBezTo>
                  <a:cubicBezTo>
                    <a:pt x="641" y="553"/>
                    <a:pt x="642" y="554"/>
                    <a:pt x="643" y="555"/>
                  </a:cubicBezTo>
                  <a:cubicBezTo>
                    <a:pt x="645" y="581"/>
                    <a:pt x="651" y="618"/>
                    <a:pt x="646" y="643"/>
                  </a:cubicBezTo>
                  <a:cubicBezTo>
                    <a:pt x="646" y="644"/>
                    <a:pt x="648" y="644"/>
                    <a:pt x="648" y="646"/>
                  </a:cubicBezTo>
                  <a:cubicBezTo>
                    <a:pt x="647" y="650"/>
                    <a:pt x="647" y="655"/>
                    <a:pt x="649" y="658"/>
                  </a:cubicBezTo>
                  <a:cubicBezTo>
                    <a:pt x="648" y="665"/>
                    <a:pt x="646" y="675"/>
                    <a:pt x="641" y="683"/>
                  </a:cubicBezTo>
                  <a:cubicBezTo>
                    <a:pt x="637" y="678"/>
                    <a:pt x="629" y="678"/>
                    <a:pt x="623" y="679"/>
                  </a:cubicBezTo>
                  <a:cubicBezTo>
                    <a:pt x="617" y="682"/>
                    <a:pt x="617" y="690"/>
                    <a:pt x="609" y="691"/>
                  </a:cubicBezTo>
                  <a:cubicBezTo>
                    <a:pt x="605" y="700"/>
                    <a:pt x="600" y="710"/>
                    <a:pt x="597" y="719"/>
                  </a:cubicBezTo>
                  <a:cubicBezTo>
                    <a:pt x="601" y="724"/>
                    <a:pt x="596" y="732"/>
                    <a:pt x="596" y="737"/>
                  </a:cubicBezTo>
                  <a:cubicBezTo>
                    <a:pt x="602" y="742"/>
                    <a:pt x="614" y="744"/>
                    <a:pt x="624" y="743"/>
                  </a:cubicBezTo>
                  <a:cubicBezTo>
                    <a:pt x="626" y="743"/>
                    <a:pt x="626" y="745"/>
                    <a:pt x="628" y="746"/>
                  </a:cubicBezTo>
                  <a:cubicBezTo>
                    <a:pt x="631" y="743"/>
                    <a:pt x="632" y="746"/>
                    <a:pt x="636" y="746"/>
                  </a:cubicBezTo>
                  <a:cubicBezTo>
                    <a:pt x="636" y="745"/>
                    <a:pt x="636" y="745"/>
                    <a:pt x="637" y="745"/>
                  </a:cubicBezTo>
                  <a:cubicBezTo>
                    <a:pt x="637" y="743"/>
                    <a:pt x="637" y="742"/>
                    <a:pt x="637" y="740"/>
                  </a:cubicBezTo>
                  <a:cubicBezTo>
                    <a:pt x="642" y="738"/>
                    <a:pt x="644" y="741"/>
                    <a:pt x="648" y="742"/>
                  </a:cubicBezTo>
                  <a:cubicBezTo>
                    <a:pt x="649" y="741"/>
                    <a:pt x="650" y="739"/>
                    <a:pt x="650" y="738"/>
                  </a:cubicBezTo>
                  <a:cubicBezTo>
                    <a:pt x="653" y="739"/>
                    <a:pt x="659" y="737"/>
                    <a:pt x="659" y="740"/>
                  </a:cubicBezTo>
                  <a:cubicBezTo>
                    <a:pt x="656" y="740"/>
                    <a:pt x="654" y="741"/>
                    <a:pt x="652" y="743"/>
                  </a:cubicBezTo>
                  <a:cubicBezTo>
                    <a:pt x="663" y="745"/>
                    <a:pt x="674" y="739"/>
                    <a:pt x="687" y="741"/>
                  </a:cubicBezTo>
                  <a:cubicBezTo>
                    <a:pt x="688" y="743"/>
                    <a:pt x="690" y="744"/>
                    <a:pt x="690" y="747"/>
                  </a:cubicBezTo>
                  <a:cubicBezTo>
                    <a:pt x="692" y="747"/>
                    <a:pt x="692" y="748"/>
                    <a:pt x="694" y="748"/>
                  </a:cubicBezTo>
                  <a:cubicBezTo>
                    <a:pt x="699" y="729"/>
                    <a:pt x="688" y="716"/>
                    <a:pt x="691" y="697"/>
                  </a:cubicBezTo>
                  <a:cubicBezTo>
                    <a:pt x="690" y="696"/>
                    <a:pt x="688" y="696"/>
                    <a:pt x="686" y="697"/>
                  </a:cubicBezTo>
                  <a:cubicBezTo>
                    <a:pt x="685" y="692"/>
                    <a:pt x="681" y="689"/>
                    <a:pt x="680" y="682"/>
                  </a:cubicBezTo>
                  <a:cubicBezTo>
                    <a:pt x="681" y="683"/>
                    <a:pt x="682" y="684"/>
                    <a:pt x="685" y="683"/>
                  </a:cubicBezTo>
                  <a:cubicBezTo>
                    <a:pt x="686" y="677"/>
                    <a:pt x="682" y="674"/>
                    <a:pt x="681" y="670"/>
                  </a:cubicBezTo>
                  <a:cubicBezTo>
                    <a:pt x="681" y="669"/>
                    <a:pt x="682" y="668"/>
                    <a:pt x="682" y="667"/>
                  </a:cubicBezTo>
                  <a:cubicBezTo>
                    <a:pt x="682" y="665"/>
                    <a:pt x="682" y="665"/>
                    <a:pt x="682" y="664"/>
                  </a:cubicBezTo>
                  <a:cubicBezTo>
                    <a:pt x="683" y="661"/>
                    <a:pt x="680" y="656"/>
                    <a:pt x="681" y="654"/>
                  </a:cubicBezTo>
                  <a:cubicBezTo>
                    <a:pt x="683" y="654"/>
                    <a:pt x="683" y="653"/>
                    <a:pt x="685" y="653"/>
                  </a:cubicBezTo>
                  <a:cubicBezTo>
                    <a:pt x="679" y="636"/>
                    <a:pt x="682" y="629"/>
                    <a:pt x="682" y="611"/>
                  </a:cubicBezTo>
                  <a:cubicBezTo>
                    <a:pt x="683" y="611"/>
                    <a:pt x="685" y="611"/>
                    <a:pt x="685" y="610"/>
                  </a:cubicBezTo>
                  <a:cubicBezTo>
                    <a:pt x="686" y="606"/>
                    <a:pt x="682" y="601"/>
                    <a:pt x="682" y="595"/>
                  </a:cubicBezTo>
                  <a:cubicBezTo>
                    <a:pt x="681" y="592"/>
                    <a:pt x="683" y="588"/>
                    <a:pt x="684" y="585"/>
                  </a:cubicBezTo>
                  <a:cubicBezTo>
                    <a:pt x="684" y="582"/>
                    <a:pt x="683" y="578"/>
                    <a:pt x="683" y="574"/>
                  </a:cubicBezTo>
                  <a:cubicBezTo>
                    <a:pt x="683" y="572"/>
                    <a:pt x="685" y="569"/>
                    <a:pt x="685" y="567"/>
                  </a:cubicBezTo>
                  <a:cubicBezTo>
                    <a:pt x="684" y="561"/>
                    <a:pt x="684" y="552"/>
                    <a:pt x="685" y="544"/>
                  </a:cubicBezTo>
                  <a:cubicBezTo>
                    <a:pt x="685" y="534"/>
                    <a:pt x="685" y="527"/>
                    <a:pt x="688" y="520"/>
                  </a:cubicBezTo>
                  <a:cubicBezTo>
                    <a:pt x="686" y="520"/>
                    <a:pt x="685" y="520"/>
                    <a:pt x="685" y="518"/>
                  </a:cubicBezTo>
                  <a:cubicBezTo>
                    <a:pt x="688" y="469"/>
                    <a:pt x="684" y="425"/>
                    <a:pt x="689" y="386"/>
                  </a:cubicBezTo>
                  <a:cubicBezTo>
                    <a:pt x="688" y="366"/>
                    <a:pt x="693" y="346"/>
                    <a:pt x="692" y="329"/>
                  </a:cubicBezTo>
                  <a:cubicBezTo>
                    <a:pt x="697" y="330"/>
                    <a:pt x="691" y="325"/>
                    <a:pt x="695" y="326"/>
                  </a:cubicBezTo>
                  <a:cubicBezTo>
                    <a:pt x="695" y="322"/>
                    <a:pt x="698" y="320"/>
                    <a:pt x="695" y="317"/>
                  </a:cubicBezTo>
                  <a:cubicBezTo>
                    <a:pt x="693" y="317"/>
                    <a:pt x="692" y="318"/>
                    <a:pt x="691" y="318"/>
                  </a:cubicBezTo>
                  <a:cubicBezTo>
                    <a:pt x="692" y="322"/>
                    <a:pt x="691" y="327"/>
                    <a:pt x="690" y="331"/>
                  </a:cubicBezTo>
                  <a:cubicBezTo>
                    <a:pt x="687" y="325"/>
                    <a:pt x="688" y="310"/>
                    <a:pt x="686" y="302"/>
                  </a:cubicBezTo>
                  <a:cubicBezTo>
                    <a:pt x="689" y="302"/>
                    <a:pt x="689" y="299"/>
                    <a:pt x="691" y="298"/>
                  </a:cubicBezTo>
                  <a:cubicBezTo>
                    <a:pt x="689" y="297"/>
                    <a:pt x="688" y="297"/>
                    <a:pt x="689" y="295"/>
                  </a:cubicBezTo>
                  <a:cubicBezTo>
                    <a:pt x="691" y="294"/>
                    <a:pt x="692" y="292"/>
                    <a:pt x="693" y="290"/>
                  </a:cubicBezTo>
                  <a:cubicBezTo>
                    <a:pt x="692" y="260"/>
                    <a:pt x="694" y="232"/>
                    <a:pt x="696" y="202"/>
                  </a:cubicBezTo>
                  <a:cubicBezTo>
                    <a:pt x="697" y="201"/>
                    <a:pt x="697" y="199"/>
                    <a:pt x="698" y="198"/>
                  </a:cubicBezTo>
                  <a:cubicBezTo>
                    <a:pt x="699" y="183"/>
                    <a:pt x="702" y="160"/>
                    <a:pt x="705" y="144"/>
                  </a:cubicBezTo>
                  <a:cubicBezTo>
                    <a:pt x="706" y="141"/>
                    <a:pt x="706" y="137"/>
                    <a:pt x="709" y="136"/>
                  </a:cubicBezTo>
                  <a:cubicBezTo>
                    <a:pt x="709" y="142"/>
                    <a:pt x="705" y="150"/>
                    <a:pt x="707" y="155"/>
                  </a:cubicBezTo>
                  <a:cubicBezTo>
                    <a:pt x="711" y="147"/>
                    <a:pt x="708" y="136"/>
                    <a:pt x="713" y="129"/>
                  </a:cubicBezTo>
                  <a:cubicBezTo>
                    <a:pt x="713" y="128"/>
                    <a:pt x="712" y="127"/>
                    <a:pt x="712" y="125"/>
                  </a:cubicBezTo>
                  <a:cubicBezTo>
                    <a:pt x="715" y="123"/>
                    <a:pt x="712" y="119"/>
                    <a:pt x="715" y="117"/>
                  </a:cubicBezTo>
                  <a:cubicBezTo>
                    <a:pt x="726" y="142"/>
                    <a:pt x="737" y="167"/>
                    <a:pt x="749" y="191"/>
                  </a:cubicBezTo>
                  <a:cubicBezTo>
                    <a:pt x="748" y="194"/>
                    <a:pt x="745" y="194"/>
                    <a:pt x="745" y="197"/>
                  </a:cubicBezTo>
                  <a:cubicBezTo>
                    <a:pt x="745" y="202"/>
                    <a:pt x="740" y="222"/>
                    <a:pt x="747" y="225"/>
                  </a:cubicBezTo>
                  <a:cubicBezTo>
                    <a:pt x="747" y="226"/>
                    <a:pt x="747" y="226"/>
                    <a:pt x="747" y="227"/>
                  </a:cubicBezTo>
                  <a:cubicBezTo>
                    <a:pt x="744" y="252"/>
                    <a:pt x="740" y="275"/>
                    <a:pt x="737" y="299"/>
                  </a:cubicBezTo>
                  <a:cubicBezTo>
                    <a:pt x="736" y="309"/>
                    <a:pt x="737" y="318"/>
                    <a:pt x="733" y="328"/>
                  </a:cubicBezTo>
                  <a:cubicBezTo>
                    <a:pt x="733" y="329"/>
                    <a:pt x="735" y="331"/>
                    <a:pt x="734" y="332"/>
                  </a:cubicBezTo>
                  <a:cubicBezTo>
                    <a:pt x="725" y="348"/>
                    <a:pt x="720" y="368"/>
                    <a:pt x="713" y="387"/>
                  </a:cubicBezTo>
                  <a:cubicBezTo>
                    <a:pt x="713" y="388"/>
                    <a:pt x="716" y="387"/>
                    <a:pt x="716" y="388"/>
                  </a:cubicBezTo>
                  <a:cubicBezTo>
                    <a:pt x="719" y="403"/>
                    <a:pt x="720" y="425"/>
                    <a:pt x="723" y="444"/>
                  </a:cubicBezTo>
                  <a:cubicBezTo>
                    <a:pt x="726" y="444"/>
                    <a:pt x="727" y="444"/>
                    <a:pt x="729" y="445"/>
                  </a:cubicBezTo>
                  <a:cubicBezTo>
                    <a:pt x="731" y="438"/>
                    <a:pt x="730" y="431"/>
                    <a:pt x="736" y="426"/>
                  </a:cubicBezTo>
                  <a:cubicBezTo>
                    <a:pt x="737" y="432"/>
                    <a:pt x="736" y="439"/>
                    <a:pt x="740" y="442"/>
                  </a:cubicBezTo>
                  <a:cubicBezTo>
                    <a:pt x="741" y="434"/>
                    <a:pt x="740" y="427"/>
                    <a:pt x="740" y="419"/>
                  </a:cubicBezTo>
                  <a:cubicBezTo>
                    <a:pt x="743" y="415"/>
                    <a:pt x="746" y="411"/>
                    <a:pt x="748" y="406"/>
                  </a:cubicBezTo>
                  <a:cubicBezTo>
                    <a:pt x="746" y="404"/>
                    <a:pt x="745" y="400"/>
                    <a:pt x="743" y="398"/>
                  </a:cubicBezTo>
                  <a:cubicBezTo>
                    <a:pt x="742" y="389"/>
                    <a:pt x="736" y="374"/>
                    <a:pt x="741" y="365"/>
                  </a:cubicBezTo>
                  <a:cubicBezTo>
                    <a:pt x="735" y="358"/>
                    <a:pt x="739" y="349"/>
                    <a:pt x="738" y="338"/>
                  </a:cubicBezTo>
                  <a:cubicBezTo>
                    <a:pt x="739" y="337"/>
                    <a:pt x="740" y="335"/>
                    <a:pt x="741" y="333"/>
                  </a:cubicBezTo>
                  <a:cubicBezTo>
                    <a:pt x="737" y="327"/>
                    <a:pt x="738" y="316"/>
                    <a:pt x="742" y="310"/>
                  </a:cubicBezTo>
                  <a:cubicBezTo>
                    <a:pt x="742" y="311"/>
                    <a:pt x="742" y="312"/>
                    <a:pt x="743" y="311"/>
                  </a:cubicBezTo>
                  <a:cubicBezTo>
                    <a:pt x="744" y="302"/>
                    <a:pt x="745" y="293"/>
                    <a:pt x="748" y="286"/>
                  </a:cubicBezTo>
                  <a:cubicBezTo>
                    <a:pt x="749" y="286"/>
                    <a:pt x="750" y="289"/>
                    <a:pt x="751" y="287"/>
                  </a:cubicBezTo>
                  <a:cubicBezTo>
                    <a:pt x="750" y="268"/>
                    <a:pt x="758" y="247"/>
                    <a:pt x="764" y="224"/>
                  </a:cubicBezTo>
                  <a:cubicBezTo>
                    <a:pt x="763" y="222"/>
                    <a:pt x="760" y="222"/>
                    <a:pt x="760" y="220"/>
                  </a:cubicBezTo>
                  <a:cubicBezTo>
                    <a:pt x="761" y="220"/>
                    <a:pt x="761" y="218"/>
                    <a:pt x="762" y="218"/>
                  </a:cubicBezTo>
                  <a:cubicBezTo>
                    <a:pt x="763" y="220"/>
                    <a:pt x="765" y="221"/>
                    <a:pt x="767" y="220"/>
                  </a:cubicBezTo>
                  <a:cubicBezTo>
                    <a:pt x="768" y="216"/>
                    <a:pt x="763" y="210"/>
                    <a:pt x="765" y="206"/>
                  </a:cubicBezTo>
                  <a:close/>
                  <a:moveTo>
                    <a:pt x="14" y="432"/>
                  </a:moveTo>
                  <a:cubicBezTo>
                    <a:pt x="11" y="427"/>
                    <a:pt x="10" y="420"/>
                    <a:pt x="5" y="418"/>
                  </a:cubicBezTo>
                  <a:cubicBezTo>
                    <a:pt x="9" y="404"/>
                    <a:pt x="9" y="400"/>
                    <a:pt x="14" y="386"/>
                  </a:cubicBezTo>
                  <a:cubicBezTo>
                    <a:pt x="14" y="391"/>
                    <a:pt x="16" y="398"/>
                    <a:pt x="17" y="402"/>
                  </a:cubicBezTo>
                  <a:cubicBezTo>
                    <a:pt x="15" y="404"/>
                    <a:pt x="11" y="403"/>
                    <a:pt x="10" y="405"/>
                  </a:cubicBezTo>
                  <a:cubicBezTo>
                    <a:pt x="12" y="415"/>
                    <a:pt x="12" y="423"/>
                    <a:pt x="14" y="432"/>
                  </a:cubicBezTo>
                  <a:close/>
                  <a:moveTo>
                    <a:pt x="17" y="330"/>
                  </a:moveTo>
                  <a:cubicBezTo>
                    <a:pt x="21" y="337"/>
                    <a:pt x="20" y="347"/>
                    <a:pt x="20" y="358"/>
                  </a:cubicBezTo>
                  <a:cubicBezTo>
                    <a:pt x="21" y="365"/>
                    <a:pt x="24" y="371"/>
                    <a:pt x="17" y="373"/>
                  </a:cubicBezTo>
                  <a:cubicBezTo>
                    <a:pt x="19" y="358"/>
                    <a:pt x="17" y="346"/>
                    <a:pt x="17" y="330"/>
                  </a:cubicBezTo>
                  <a:close/>
                  <a:moveTo>
                    <a:pt x="19" y="414"/>
                  </a:moveTo>
                  <a:cubicBezTo>
                    <a:pt x="20" y="424"/>
                    <a:pt x="23" y="431"/>
                    <a:pt x="22" y="443"/>
                  </a:cubicBezTo>
                  <a:cubicBezTo>
                    <a:pt x="18" y="440"/>
                    <a:pt x="20" y="431"/>
                    <a:pt x="17" y="427"/>
                  </a:cubicBezTo>
                  <a:cubicBezTo>
                    <a:pt x="20" y="425"/>
                    <a:pt x="17" y="415"/>
                    <a:pt x="19" y="414"/>
                  </a:cubicBezTo>
                  <a:close/>
                  <a:moveTo>
                    <a:pt x="22" y="457"/>
                  </a:moveTo>
                  <a:cubicBezTo>
                    <a:pt x="20" y="455"/>
                    <a:pt x="19" y="451"/>
                    <a:pt x="21" y="449"/>
                  </a:cubicBezTo>
                  <a:cubicBezTo>
                    <a:pt x="24" y="450"/>
                    <a:pt x="22" y="454"/>
                    <a:pt x="22" y="457"/>
                  </a:cubicBezTo>
                  <a:close/>
                  <a:moveTo>
                    <a:pt x="20" y="380"/>
                  </a:moveTo>
                  <a:cubicBezTo>
                    <a:pt x="19" y="380"/>
                    <a:pt x="19" y="378"/>
                    <a:pt x="17" y="378"/>
                  </a:cubicBezTo>
                  <a:cubicBezTo>
                    <a:pt x="19" y="377"/>
                    <a:pt x="21" y="376"/>
                    <a:pt x="22" y="374"/>
                  </a:cubicBezTo>
                  <a:cubicBezTo>
                    <a:pt x="23" y="374"/>
                    <a:pt x="23" y="376"/>
                    <a:pt x="23" y="378"/>
                  </a:cubicBezTo>
                  <a:cubicBezTo>
                    <a:pt x="21" y="378"/>
                    <a:pt x="20" y="378"/>
                    <a:pt x="20" y="380"/>
                  </a:cubicBezTo>
                  <a:close/>
                  <a:moveTo>
                    <a:pt x="27" y="395"/>
                  </a:moveTo>
                  <a:cubicBezTo>
                    <a:pt x="30" y="398"/>
                    <a:pt x="30" y="404"/>
                    <a:pt x="34" y="406"/>
                  </a:cubicBezTo>
                  <a:cubicBezTo>
                    <a:pt x="34" y="408"/>
                    <a:pt x="33" y="410"/>
                    <a:pt x="35" y="411"/>
                  </a:cubicBezTo>
                  <a:cubicBezTo>
                    <a:pt x="34" y="414"/>
                    <a:pt x="31" y="414"/>
                    <a:pt x="30" y="417"/>
                  </a:cubicBezTo>
                  <a:cubicBezTo>
                    <a:pt x="28" y="413"/>
                    <a:pt x="29" y="409"/>
                    <a:pt x="27" y="405"/>
                  </a:cubicBezTo>
                  <a:cubicBezTo>
                    <a:pt x="28" y="403"/>
                    <a:pt x="27" y="401"/>
                    <a:pt x="28" y="399"/>
                  </a:cubicBezTo>
                  <a:cubicBezTo>
                    <a:pt x="28" y="398"/>
                    <a:pt x="27" y="397"/>
                    <a:pt x="27" y="395"/>
                  </a:cubicBezTo>
                  <a:close/>
                  <a:moveTo>
                    <a:pt x="29" y="238"/>
                  </a:moveTo>
                  <a:cubicBezTo>
                    <a:pt x="28" y="234"/>
                    <a:pt x="30" y="229"/>
                    <a:pt x="32" y="224"/>
                  </a:cubicBezTo>
                  <a:cubicBezTo>
                    <a:pt x="34" y="218"/>
                    <a:pt x="36" y="211"/>
                    <a:pt x="38" y="207"/>
                  </a:cubicBezTo>
                  <a:cubicBezTo>
                    <a:pt x="38" y="216"/>
                    <a:pt x="31" y="228"/>
                    <a:pt x="29" y="238"/>
                  </a:cubicBezTo>
                  <a:close/>
                  <a:moveTo>
                    <a:pt x="211" y="741"/>
                  </a:moveTo>
                  <a:cubicBezTo>
                    <a:pt x="210" y="740"/>
                    <a:pt x="209" y="742"/>
                    <a:pt x="207" y="742"/>
                  </a:cubicBezTo>
                  <a:cubicBezTo>
                    <a:pt x="207" y="740"/>
                    <a:pt x="207" y="740"/>
                    <a:pt x="206" y="738"/>
                  </a:cubicBezTo>
                  <a:cubicBezTo>
                    <a:pt x="208" y="738"/>
                    <a:pt x="209" y="736"/>
                    <a:pt x="209" y="735"/>
                  </a:cubicBezTo>
                  <a:cubicBezTo>
                    <a:pt x="211" y="734"/>
                    <a:pt x="211" y="736"/>
                    <a:pt x="212" y="736"/>
                  </a:cubicBezTo>
                  <a:cubicBezTo>
                    <a:pt x="212" y="738"/>
                    <a:pt x="212" y="740"/>
                    <a:pt x="211" y="741"/>
                  </a:cubicBezTo>
                  <a:close/>
                  <a:moveTo>
                    <a:pt x="215" y="713"/>
                  </a:moveTo>
                  <a:cubicBezTo>
                    <a:pt x="219" y="714"/>
                    <a:pt x="220" y="718"/>
                    <a:pt x="218" y="721"/>
                  </a:cubicBezTo>
                  <a:cubicBezTo>
                    <a:pt x="216" y="718"/>
                    <a:pt x="216" y="716"/>
                    <a:pt x="215" y="713"/>
                  </a:cubicBezTo>
                  <a:close/>
                  <a:moveTo>
                    <a:pt x="227" y="740"/>
                  </a:moveTo>
                  <a:cubicBezTo>
                    <a:pt x="226" y="742"/>
                    <a:pt x="228" y="742"/>
                    <a:pt x="227" y="743"/>
                  </a:cubicBezTo>
                  <a:cubicBezTo>
                    <a:pt x="224" y="744"/>
                    <a:pt x="220" y="747"/>
                    <a:pt x="217" y="747"/>
                  </a:cubicBezTo>
                  <a:cubicBezTo>
                    <a:pt x="220" y="744"/>
                    <a:pt x="222" y="741"/>
                    <a:pt x="227" y="740"/>
                  </a:cubicBezTo>
                  <a:close/>
                  <a:moveTo>
                    <a:pt x="221" y="712"/>
                  </a:moveTo>
                  <a:cubicBezTo>
                    <a:pt x="220" y="711"/>
                    <a:pt x="219" y="710"/>
                    <a:pt x="219" y="708"/>
                  </a:cubicBezTo>
                  <a:cubicBezTo>
                    <a:pt x="220" y="708"/>
                    <a:pt x="221" y="708"/>
                    <a:pt x="222" y="708"/>
                  </a:cubicBezTo>
                  <a:cubicBezTo>
                    <a:pt x="222" y="710"/>
                    <a:pt x="221" y="710"/>
                    <a:pt x="221" y="712"/>
                  </a:cubicBezTo>
                  <a:close/>
                  <a:moveTo>
                    <a:pt x="227" y="732"/>
                  </a:moveTo>
                  <a:cubicBezTo>
                    <a:pt x="225" y="734"/>
                    <a:pt x="224" y="736"/>
                    <a:pt x="221" y="735"/>
                  </a:cubicBezTo>
                  <a:cubicBezTo>
                    <a:pt x="221" y="733"/>
                    <a:pt x="220" y="733"/>
                    <a:pt x="221" y="732"/>
                  </a:cubicBezTo>
                  <a:cubicBezTo>
                    <a:pt x="223" y="734"/>
                    <a:pt x="224" y="732"/>
                    <a:pt x="227" y="732"/>
                  </a:cubicBezTo>
                  <a:close/>
                  <a:moveTo>
                    <a:pt x="248" y="738"/>
                  </a:moveTo>
                  <a:cubicBezTo>
                    <a:pt x="244" y="747"/>
                    <a:pt x="235" y="748"/>
                    <a:pt x="226" y="748"/>
                  </a:cubicBezTo>
                  <a:cubicBezTo>
                    <a:pt x="227" y="745"/>
                    <a:pt x="233" y="743"/>
                    <a:pt x="237" y="743"/>
                  </a:cubicBezTo>
                  <a:cubicBezTo>
                    <a:pt x="238" y="742"/>
                    <a:pt x="237" y="742"/>
                    <a:pt x="237" y="741"/>
                  </a:cubicBezTo>
                  <a:cubicBezTo>
                    <a:pt x="240" y="740"/>
                    <a:pt x="240" y="740"/>
                    <a:pt x="243" y="739"/>
                  </a:cubicBezTo>
                  <a:cubicBezTo>
                    <a:pt x="243" y="739"/>
                    <a:pt x="243" y="741"/>
                    <a:pt x="244" y="741"/>
                  </a:cubicBezTo>
                  <a:cubicBezTo>
                    <a:pt x="246" y="739"/>
                    <a:pt x="245" y="739"/>
                    <a:pt x="245" y="737"/>
                  </a:cubicBezTo>
                  <a:cubicBezTo>
                    <a:pt x="247" y="736"/>
                    <a:pt x="247" y="738"/>
                    <a:pt x="248" y="738"/>
                  </a:cubicBezTo>
                  <a:close/>
                  <a:moveTo>
                    <a:pt x="243" y="714"/>
                  </a:moveTo>
                  <a:cubicBezTo>
                    <a:pt x="245" y="714"/>
                    <a:pt x="245" y="716"/>
                    <a:pt x="245" y="719"/>
                  </a:cubicBezTo>
                  <a:cubicBezTo>
                    <a:pt x="244" y="718"/>
                    <a:pt x="242" y="716"/>
                    <a:pt x="243" y="714"/>
                  </a:cubicBezTo>
                  <a:close/>
                  <a:moveTo>
                    <a:pt x="240" y="722"/>
                  </a:moveTo>
                  <a:cubicBezTo>
                    <a:pt x="240" y="726"/>
                    <a:pt x="243" y="728"/>
                    <a:pt x="243" y="732"/>
                  </a:cubicBezTo>
                  <a:cubicBezTo>
                    <a:pt x="240" y="736"/>
                    <a:pt x="235" y="737"/>
                    <a:pt x="233" y="740"/>
                  </a:cubicBezTo>
                  <a:cubicBezTo>
                    <a:pt x="232" y="737"/>
                    <a:pt x="237" y="734"/>
                    <a:pt x="239" y="731"/>
                  </a:cubicBezTo>
                  <a:cubicBezTo>
                    <a:pt x="238" y="730"/>
                    <a:pt x="237" y="729"/>
                    <a:pt x="235" y="730"/>
                  </a:cubicBezTo>
                  <a:cubicBezTo>
                    <a:pt x="237" y="727"/>
                    <a:pt x="237" y="723"/>
                    <a:pt x="240" y="722"/>
                  </a:cubicBezTo>
                  <a:close/>
                  <a:moveTo>
                    <a:pt x="234" y="725"/>
                  </a:moveTo>
                  <a:cubicBezTo>
                    <a:pt x="232" y="721"/>
                    <a:pt x="236" y="717"/>
                    <a:pt x="234" y="714"/>
                  </a:cubicBezTo>
                  <a:cubicBezTo>
                    <a:pt x="239" y="716"/>
                    <a:pt x="236" y="722"/>
                    <a:pt x="234" y="725"/>
                  </a:cubicBezTo>
                  <a:close/>
                  <a:moveTo>
                    <a:pt x="233" y="708"/>
                  </a:moveTo>
                  <a:cubicBezTo>
                    <a:pt x="234" y="709"/>
                    <a:pt x="233" y="711"/>
                    <a:pt x="234" y="711"/>
                  </a:cubicBezTo>
                  <a:cubicBezTo>
                    <a:pt x="234" y="712"/>
                    <a:pt x="232" y="710"/>
                    <a:pt x="231" y="709"/>
                  </a:cubicBezTo>
                  <a:cubicBezTo>
                    <a:pt x="231" y="708"/>
                    <a:pt x="232" y="709"/>
                    <a:pt x="233" y="708"/>
                  </a:cubicBezTo>
                  <a:close/>
                  <a:moveTo>
                    <a:pt x="228" y="723"/>
                  </a:moveTo>
                  <a:cubicBezTo>
                    <a:pt x="226" y="723"/>
                    <a:pt x="226" y="721"/>
                    <a:pt x="225" y="720"/>
                  </a:cubicBezTo>
                  <a:cubicBezTo>
                    <a:pt x="226" y="718"/>
                    <a:pt x="228" y="718"/>
                    <a:pt x="228" y="716"/>
                  </a:cubicBezTo>
                  <a:cubicBezTo>
                    <a:pt x="230" y="717"/>
                    <a:pt x="230" y="722"/>
                    <a:pt x="228" y="723"/>
                  </a:cubicBezTo>
                  <a:close/>
                  <a:moveTo>
                    <a:pt x="224" y="716"/>
                  </a:moveTo>
                  <a:cubicBezTo>
                    <a:pt x="224" y="715"/>
                    <a:pt x="225" y="709"/>
                    <a:pt x="228" y="708"/>
                  </a:cubicBezTo>
                  <a:cubicBezTo>
                    <a:pt x="230" y="712"/>
                    <a:pt x="225" y="714"/>
                    <a:pt x="224" y="716"/>
                  </a:cubicBezTo>
                  <a:close/>
                  <a:moveTo>
                    <a:pt x="227" y="704"/>
                  </a:moveTo>
                  <a:cubicBezTo>
                    <a:pt x="226" y="704"/>
                    <a:pt x="225" y="703"/>
                    <a:pt x="224" y="702"/>
                  </a:cubicBezTo>
                  <a:cubicBezTo>
                    <a:pt x="222" y="703"/>
                    <a:pt x="219" y="703"/>
                    <a:pt x="220" y="705"/>
                  </a:cubicBezTo>
                  <a:cubicBezTo>
                    <a:pt x="217" y="706"/>
                    <a:pt x="216" y="705"/>
                    <a:pt x="215" y="704"/>
                  </a:cubicBezTo>
                  <a:cubicBezTo>
                    <a:pt x="216" y="700"/>
                    <a:pt x="230" y="694"/>
                    <a:pt x="227" y="704"/>
                  </a:cubicBezTo>
                  <a:close/>
                  <a:moveTo>
                    <a:pt x="213" y="720"/>
                  </a:moveTo>
                  <a:cubicBezTo>
                    <a:pt x="214" y="722"/>
                    <a:pt x="216" y="727"/>
                    <a:pt x="214" y="730"/>
                  </a:cubicBezTo>
                  <a:cubicBezTo>
                    <a:pt x="210" y="729"/>
                    <a:pt x="210" y="722"/>
                    <a:pt x="213" y="720"/>
                  </a:cubicBezTo>
                  <a:close/>
                  <a:moveTo>
                    <a:pt x="211" y="713"/>
                  </a:moveTo>
                  <a:cubicBezTo>
                    <a:pt x="213" y="716"/>
                    <a:pt x="210" y="720"/>
                    <a:pt x="209" y="722"/>
                  </a:cubicBezTo>
                  <a:cubicBezTo>
                    <a:pt x="207" y="719"/>
                    <a:pt x="211" y="716"/>
                    <a:pt x="211" y="713"/>
                  </a:cubicBezTo>
                  <a:close/>
                  <a:moveTo>
                    <a:pt x="208" y="709"/>
                  </a:moveTo>
                  <a:cubicBezTo>
                    <a:pt x="209" y="711"/>
                    <a:pt x="206" y="714"/>
                    <a:pt x="206" y="717"/>
                  </a:cubicBezTo>
                  <a:cubicBezTo>
                    <a:pt x="201" y="715"/>
                    <a:pt x="204" y="710"/>
                    <a:pt x="208" y="709"/>
                  </a:cubicBezTo>
                  <a:close/>
                  <a:moveTo>
                    <a:pt x="201" y="719"/>
                  </a:moveTo>
                  <a:cubicBezTo>
                    <a:pt x="202" y="720"/>
                    <a:pt x="203" y="721"/>
                    <a:pt x="203" y="723"/>
                  </a:cubicBezTo>
                  <a:cubicBezTo>
                    <a:pt x="201" y="725"/>
                    <a:pt x="200" y="721"/>
                    <a:pt x="201" y="719"/>
                  </a:cubicBezTo>
                  <a:close/>
                  <a:moveTo>
                    <a:pt x="197" y="726"/>
                  </a:moveTo>
                  <a:cubicBezTo>
                    <a:pt x="199" y="727"/>
                    <a:pt x="198" y="730"/>
                    <a:pt x="200" y="731"/>
                  </a:cubicBezTo>
                  <a:cubicBezTo>
                    <a:pt x="199" y="732"/>
                    <a:pt x="197" y="729"/>
                    <a:pt x="197" y="726"/>
                  </a:cubicBezTo>
                  <a:close/>
                  <a:moveTo>
                    <a:pt x="195" y="716"/>
                  </a:moveTo>
                  <a:cubicBezTo>
                    <a:pt x="198" y="718"/>
                    <a:pt x="197" y="721"/>
                    <a:pt x="196" y="724"/>
                  </a:cubicBezTo>
                  <a:cubicBezTo>
                    <a:pt x="192" y="723"/>
                    <a:pt x="194" y="719"/>
                    <a:pt x="195" y="716"/>
                  </a:cubicBezTo>
                  <a:close/>
                  <a:moveTo>
                    <a:pt x="223" y="96"/>
                  </a:moveTo>
                  <a:cubicBezTo>
                    <a:pt x="226" y="102"/>
                    <a:pt x="224" y="109"/>
                    <a:pt x="225" y="114"/>
                  </a:cubicBezTo>
                  <a:cubicBezTo>
                    <a:pt x="224" y="109"/>
                    <a:pt x="219" y="101"/>
                    <a:pt x="223" y="96"/>
                  </a:cubicBezTo>
                  <a:close/>
                  <a:moveTo>
                    <a:pt x="221" y="198"/>
                  </a:moveTo>
                  <a:cubicBezTo>
                    <a:pt x="223" y="200"/>
                    <a:pt x="224" y="203"/>
                    <a:pt x="224" y="206"/>
                  </a:cubicBezTo>
                  <a:cubicBezTo>
                    <a:pt x="222" y="205"/>
                    <a:pt x="221" y="201"/>
                    <a:pt x="221" y="198"/>
                  </a:cubicBezTo>
                  <a:close/>
                  <a:moveTo>
                    <a:pt x="221" y="230"/>
                  </a:moveTo>
                  <a:cubicBezTo>
                    <a:pt x="220" y="229"/>
                    <a:pt x="220" y="226"/>
                    <a:pt x="218" y="225"/>
                  </a:cubicBezTo>
                  <a:cubicBezTo>
                    <a:pt x="219" y="224"/>
                    <a:pt x="220" y="222"/>
                    <a:pt x="220" y="221"/>
                  </a:cubicBezTo>
                  <a:cubicBezTo>
                    <a:pt x="222" y="223"/>
                    <a:pt x="222" y="226"/>
                    <a:pt x="221" y="230"/>
                  </a:cubicBezTo>
                  <a:close/>
                  <a:moveTo>
                    <a:pt x="224" y="134"/>
                  </a:moveTo>
                  <a:cubicBezTo>
                    <a:pt x="223" y="132"/>
                    <a:pt x="221" y="132"/>
                    <a:pt x="222" y="129"/>
                  </a:cubicBezTo>
                  <a:cubicBezTo>
                    <a:pt x="224" y="130"/>
                    <a:pt x="224" y="131"/>
                    <a:pt x="224" y="134"/>
                  </a:cubicBezTo>
                  <a:close/>
                  <a:moveTo>
                    <a:pt x="222" y="179"/>
                  </a:moveTo>
                  <a:cubicBezTo>
                    <a:pt x="220" y="180"/>
                    <a:pt x="221" y="177"/>
                    <a:pt x="220" y="177"/>
                  </a:cubicBezTo>
                  <a:cubicBezTo>
                    <a:pt x="220" y="176"/>
                    <a:pt x="223" y="177"/>
                    <a:pt x="222" y="179"/>
                  </a:cubicBezTo>
                  <a:close/>
                  <a:moveTo>
                    <a:pt x="220" y="93"/>
                  </a:moveTo>
                  <a:cubicBezTo>
                    <a:pt x="218" y="89"/>
                    <a:pt x="215" y="79"/>
                    <a:pt x="217" y="72"/>
                  </a:cubicBezTo>
                  <a:cubicBezTo>
                    <a:pt x="219" y="77"/>
                    <a:pt x="222" y="87"/>
                    <a:pt x="220" y="93"/>
                  </a:cubicBezTo>
                  <a:close/>
                  <a:moveTo>
                    <a:pt x="210" y="188"/>
                  </a:moveTo>
                  <a:cubicBezTo>
                    <a:pt x="211" y="189"/>
                    <a:pt x="211" y="191"/>
                    <a:pt x="212" y="192"/>
                  </a:cubicBezTo>
                  <a:cubicBezTo>
                    <a:pt x="211" y="191"/>
                    <a:pt x="211" y="191"/>
                    <a:pt x="211" y="192"/>
                  </a:cubicBezTo>
                  <a:cubicBezTo>
                    <a:pt x="209" y="191"/>
                    <a:pt x="210" y="190"/>
                    <a:pt x="210" y="188"/>
                  </a:cubicBezTo>
                  <a:close/>
                  <a:moveTo>
                    <a:pt x="209" y="171"/>
                  </a:moveTo>
                  <a:cubicBezTo>
                    <a:pt x="210" y="171"/>
                    <a:pt x="211" y="171"/>
                    <a:pt x="212" y="171"/>
                  </a:cubicBezTo>
                  <a:cubicBezTo>
                    <a:pt x="213" y="173"/>
                    <a:pt x="212" y="174"/>
                    <a:pt x="212" y="177"/>
                  </a:cubicBezTo>
                  <a:cubicBezTo>
                    <a:pt x="210" y="176"/>
                    <a:pt x="211" y="173"/>
                    <a:pt x="209" y="171"/>
                  </a:cubicBezTo>
                  <a:close/>
                  <a:moveTo>
                    <a:pt x="211" y="195"/>
                  </a:moveTo>
                  <a:cubicBezTo>
                    <a:pt x="212" y="196"/>
                    <a:pt x="213" y="196"/>
                    <a:pt x="213" y="198"/>
                  </a:cubicBezTo>
                  <a:cubicBezTo>
                    <a:pt x="211" y="199"/>
                    <a:pt x="209" y="197"/>
                    <a:pt x="211" y="195"/>
                  </a:cubicBezTo>
                  <a:close/>
                  <a:moveTo>
                    <a:pt x="213" y="331"/>
                  </a:moveTo>
                  <a:cubicBezTo>
                    <a:pt x="214" y="333"/>
                    <a:pt x="215" y="333"/>
                    <a:pt x="215" y="335"/>
                  </a:cubicBezTo>
                  <a:cubicBezTo>
                    <a:pt x="214" y="336"/>
                    <a:pt x="215" y="341"/>
                    <a:pt x="212" y="341"/>
                  </a:cubicBezTo>
                  <a:cubicBezTo>
                    <a:pt x="211" y="338"/>
                    <a:pt x="212" y="335"/>
                    <a:pt x="213" y="331"/>
                  </a:cubicBezTo>
                  <a:close/>
                  <a:moveTo>
                    <a:pt x="216" y="296"/>
                  </a:moveTo>
                  <a:cubicBezTo>
                    <a:pt x="220" y="298"/>
                    <a:pt x="217" y="305"/>
                    <a:pt x="218" y="305"/>
                  </a:cubicBezTo>
                  <a:cubicBezTo>
                    <a:pt x="217" y="306"/>
                    <a:pt x="216" y="307"/>
                    <a:pt x="216" y="310"/>
                  </a:cubicBezTo>
                  <a:cubicBezTo>
                    <a:pt x="214" y="306"/>
                    <a:pt x="214" y="300"/>
                    <a:pt x="216" y="296"/>
                  </a:cubicBezTo>
                  <a:close/>
                  <a:moveTo>
                    <a:pt x="216" y="247"/>
                  </a:moveTo>
                  <a:cubicBezTo>
                    <a:pt x="217" y="248"/>
                    <a:pt x="217" y="251"/>
                    <a:pt x="218" y="252"/>
                  </a:cubicBezTo>
                  <a:cubicBezTo>
                    <a:pt x="217" y="253"/>
                    <a:pt x="215" y="250"/>
                    <a:pt x="216" y="247"/>
                  </a:cubicBezTo>
                  <a:close/>
                  <a:moveTo>
                    <a:pt x="218" y="51"/>
                  </a:moveTo>
                  <a:cubicBezTo>
                    <a:pt x="219" y="56"/>
                    <a:pt x="217" y="58"/>
                    <a:pt x="215" y="60"/>
                  </a:cubicBezTo>
                  <a:cubicBezTo>
                    <a:pt x="213" y="58"/>
                    <a:pt x="212" y="54"/>
                    <a:pt x="211" y="51"/>
                  </a:cubicBezTo>
                  <a:cubicBezTo>
                    <a:pt x="213" y="48"/>
                    <a:pt x="216" y="49"/>
                    <a:pt x="218" y="51"/>
                  </a:cubicBezTo>
                  <a:close/>
                  <a:moveTo>
                    <a:pt x="204" y="57"/>
                  </a:moveTo>
                  <a:cubicBezTo>
                    <a:pt x="202" y="53"/>
                    <a:pt x="198" y="46"/>
                    <a:pt x="201" y="43"/>
                  </a:cubicBezTo>
                  <a:cubicBezTo>
                    <a:pt x="202" y="43"/>
                    <a:pt x="203" y="44"/>
                    <a:pt x="205" y="44"/>
                  </a:cubicBezTo>
                  <a:cubicBezTo>
                    <a:pt x="205" y="49"/>
                    <a:pt x="207" y="53"/>
                    <a:pt x="204" y="57"/>
                  </a:cubicBezTo>
                  <a:close/>
                  <a:moveTo>
                    <a:pt x="202" y="214"/>
                  </a:moveTo>
                  <a:cubicBezTo>
                    <a:pt x="200" y="214"/>
                    <a:pt x="201" y="211"/>
                    <a:pt x="202" y="210"/>
                  </a:cubicBezTo>
                  <a:cubicBezTo>
                    <a:pt x="204" y="210"/>
                    <a:pt x="202" y="212"/>
                    <a:pt x="202" y="214"/>
                  </a:cubicBezTo>
                  <a:close/>
                  <a:moveTo>
                    <a:pt x="198" y="545"/>
                  </a:moveTo>
                  <a:cubicBezTo>
                    <a:pt x="199" y="543"/>
                    <a:pt x="198" y="541"/>
                    <a:pt x="199" y="539"/>
                  </a:cubicBezTo>
                  <a:cubicBezTo>
                    <a:pt x="200" y="540"/>
                    <a:pt x="200" y="545"/>
                    <a:pt x="198" y="545"/>
                  </a:cubicBezTo>
                  <a:close/>
                  <a:moveTo>
                    <a:pt x="199" y="521"/>
                  </a:moveTo>
                  <a:cubicBezTo>
                    <a:pt x="202" y="521"/>
                    <a:pt x="200" y="524"/>
                    <a:pt x="200" y="525"/>
                  </a:cubicBezTo>
                  <a:cubicBezTo>
                    <a:pt x="198" y="525"/>
                    <a:pt x="200" y="522"/>
                    <a:pt x="199" y="521"/>
                  </a:cubicBezTo>
                  <a:close/>
                  <a:moveTo>
                    <a:pt x="189" y="591"/>
                  </a:moveTo>
                  <a:cubicBezTo>
                    <a:pt x="186" y="590"/>
                    <a:pt x="189" y="588"/>
                    <a:pt x="190" y="586"/>
                  </a:cubicBezTo>
                  <a:cubicBezTo>
                    <a:pt x="192" y="587"/>
                    <a:pt x="189" y="589"/>
                    <a:pt x="189" y="591"/>
                  </a:cubicBezTo>
                  <a:close/>
                  <a:moveTo>
                    <a:pt x="190" y="637"/>
                  </a:moveTo>
                  <a:cubicBezTo>
                    <a:pt x="189" y="636"/>
                    <a:pt x="188" y="634"/>
                    <a:pt x="189" y="634"/>
                  </a:cubicBezTo>
                  <a:cubicBezTo>
                    <a:pt x="191" y="633"/>
                    <a:pt x="190" y="636"/>
                    <a:pt x="190" y="637"/>
                  </a:cubicBezTo>
                  <a:close/>
                  <a:moveTo>
                    <a:pt x="146" y="404"/>
                  </a:moveTo>
                  <a:cubicBezTo>
                    <a:pt x="145" y="394"/>
                    <a:pt x="140" y="389"/>
                    <a:pt x="139" y="381"/>
                  </a:cubicBezTo>
                  <a:cubicBezTo>
                    <a:pt x="144" y="391"/>
                    <a:pt x="153" y="402"/>
                    <a:pt x="157" y="414"/>
                  </a:cubicBezTo>
                  <a:cubicBezTo>
                    <a:pt x="154" y="415"/>
                    <a:pt x="155" y="410"/>
                    <a:pt x="152" y="409"/>
                  </a:cubicBezTo>
                  <a:cubicBezTo>
                    <a:pt x="146" y="416"/>
                    <a:pt x="162" y="425"/>
                    <a:pt x="152" y="432"/>
                  </a:cubicBezTo>
                  <a:cubicBezTo>
                    <a:pt x="150" y="423"/>
                    <a:pt x="147" y="417"/>
                    <a:pt x="150" y="406"/>
                  </a:cubicBezTo>
                  <a:cubicBezTo>
                    <a:pt x="150" y="405"/>
                    <a:pt x="147" y="405"/>
                    <a:pt x="146" y="404"/>
                  </a:cubicBezTo>
                  <a:close/>
                  <a:moveTo>
                    <a:pt x="120" y="486"/>
                  </a:moveTo>
                  <a:cubicBezTo>
                    <a:pt x="116" y="487"/>
                    <a:pt x="117" y="493"/>
                    <a:pt x="113" y="494"/>
                  </a:cubicBezTo>
                  <a:cubicBezTo>
                    <a:pt x="112" y="491"/>
                    <a:pt x="111" y="490"/>
                    <a:pt x="111" y="486"/>
                  </a:cubicBezTo>
                  <a:cubicBezTo>
                    <a:pt x="113" y="487"/>
                    <a:pt x="112" y="489"/>
                    <a:pt x="115" y="488"/>
                  </a:cubicBezTo>
                  <a:cubicBezTo>
                    <a:pt x="118" y="483"/>
                    <a:pt x="113" y="477"/>
                    <a:pt x="117" y="472"/>
                  </a:cubicBezTo>
                  <a:cubicBezTo>
                    <a:pt x="119" y="472"/>
                    <a:pt x="119" y="473"/>
                    <a:pt x="121" y="472"/>
                  </a:cubicBezTo>
                  <a:cubicBezTo>
                    <a:pt x="124" y="469"/>
                    <a:pt x="119" y="461"/>
                    <a:pt x="126" y="459"/>
                  </a:cubicBezTo>
                  <a:cubicBezTo>
                    <a:pt x="126" y="457"/>
                    <a:pt x="125" y="457"/>
                    <a:pt x="125" y="456"/>
                  </a:cubicBezTo>
                  <a:cubicBezTo>
                    <a:pt x="127" y="456"/>
                    <a:pt x="127" y="454"/>
                    <a:pt x="129" y="454"/>
                  </a:cubicBezTo>
                  <a:cubicBezTo>
                    <a:pt x="125" y="461"/>
                    <a:pt x="125" y="477"/>
                    <a:pt x="121" y="484"/>
                  </a:cubicBezTo>
                  <a:cubicBezTo>
                    <a:pt x="121" y="485"/>
                    <a:pt x="120" y="484"/>
                    <a:pt x="120" y="485"/>
                  </a:cubicBezTo>
                  <a:cubicBezTo>
                    <a:pt x="120" y="486"/>
                    <a:pt x="122" y="487"/>
                    <a:pt x="120" y="486"/>
                  </a:cubicBezTo>
                  <a:close/>
                  <a:moveTo>
                    <a:pt x="108" y="625"/>
                  </a:moveTo>
                  <a:cubicBezTo>
                    <a:pt x="109" y="634"/>
                    <a:pt x="108" y="639"/>
                    <a:pt x="107" y="646"/>
                  </a:cubicBezTo>
                  <a:cubicBezTo>
                    <a:pt x="105" y="645"/>
                    <a:pt x="106" y="643"/>
                    <a:pt x="102" y="644"/>
                  </a:cubicBezTo>
                  <a:cubicBezTo>
                    <a:pt x="102" y="643"/>
                    <a:pt x="101" y="642"/>
                    <a:pt x="101" y="640"/>
                  </a:cubicBezTo>
                  <a:cubicBezTo>
                    <a:pt x="102" y="639"/>
                    <a:pt x="105" y="639"/>
                    <a:pt x="106" y="638"/>
                  </a:cubicBezTo>
                  <a:cubicBezTo>
                    <a:pt x="104" y="634"/>
                    <a:pt x="106" y="628"/>
                    <a:pt x="108" y="625"/>
                  </a:cubicBezTo>
                  <a:close/>
                  <a:moveTo>
                    <a:pt x="106" y="625"/>
                  </a:moveTo>
                  <a:cubicBezTo>
                    <a:pt x="105" y="625"/>
                    <a:pt x="105" y="626"/>
                    <a:pt x="103" y="627"/>
                  </a:cubicBezTo>
                  <a:cubicBezTo>
                    <a:pt x="104" y="622"/>
                    <a:pt x="99" y="621"/>
                    <a:pt x="101" y="616"/>
                  </a:cubicBezTo>
                  <a:cubicBezTo>
                    <a:pt x="102" y="616"/>
                    <a:pt x="103" y="616"/>
                    <a:pt x="104" y="618"/>
                  </a:cubicBezTo>
                  <a:cubicBezTo>
                    <a:pt x="107" y="615"/>
                    <a:pt x="104" y="611"/>
                    <a:pt x="107" y="606"/>
                  </a:cubicBezTo>
                  <a:cubicBezTo>
                    <a:pt x="108" y="607"/>
                    <a:pt x="108" y="606"/>
                    <a:pt x="110" y="606"/>
                  </a:cubicBezTo>
                  <a:cubicBezTo>
                    <a:pt x="110" y="605"/>
                    <a:pt x="109" y="602"/>
                    <a:pt x="111" y="603"/>
                  </a:cubicBezTo>
                  <a:cubicBezTo>
                    <a:pt x="112" y="611"/>
                    <a:pt x="108" y="619"/>
                    <a:pt x="106" y="625"/>
                  </a:cubicBezTo>
                  <a:close/>
                  <a:moveTo>
                    <a:pt x="95" y="583"/>
                  </a:moveTo>
                  <a:cubicBezTo>
                    <a:pt x="93" y="582"/>
                    <a:pt x="95" y="582"/>
                    <a:pt x="95" y="580"/>
                  </a:cubicBezTo>
                  <a:cubicBezTo>
                    <a:pt x="96" y="584"/>
                    <a:pt x="98" y="587"/>
                    <a:pt x="99" y="591"/>
                  </a:cubicBezTo>
                  <a:cubicBezTo>
                    <a:pt x="96" y="590"/>
                    <a:pt x="97" y="584"/>
                    <a:pt x="95" y="583"/>
                  </a:cubicBezTo>
                  <a:close/>
                  <a:moveTo>
                    <a:pt x="98" y="652"/>
                  </a:moveTo>
                  <a:cubicBezTo>
                    <a:pt x="96" y="652"/>
                    <a:pt x="97" y="649"/>
                    <a:pt x="96" y="649"/>
                  </a:cubicBezTo>
                  <a:cubicBezTo>
                    <a:pt x="97" y="647"/>
                    <a:pt x="99" y="651"/>
                    <a:pt x="98" y="652"/>
                  </a:cubicBezTo>
                  <a:close/>
                  <a:moveTo>
                    <a:pt x="87" y="552"/>
                  </a:moveTo>
                  <a:cubicBezTo>
                    <a:pt x="87" y="546"/>
                    <a:pt x="86" y="542"/>
                    <a:pt x="86" y="538"/>
                  </a:cubicBezTo>
                  <a:cubicBezTo>
                    <a:pt x="87" y="538"/>
                    <a:pt x="87" y="538"/>
                    <a:pt x="87" y="539"/>
                  </a:cubicBezTo>
                  <a:cubicBezTo>
                    <a:pt x="89" y="551"/>
                    <a:pt x="95" y="559"/>
                    <a:pt x="96" y="570"/>
                  </a:cubicBezTo>
                  <a:cubicBezTo>
                    <a:pt x="92" y="565"/>
                    <a:pt x="91" y="557"/>
                    <a:pt x="87" y="552"/>
                  </a:cubicBezTo>
                  <a:close/>
                  <a:moveTo>
                    <a:pt x="89" y="616"/>
                  </a:moveTo>
                  <a:cubicBezTo>
                    <a:pt x="85" y="615"/>
                    <a:pt x="86" y="612"/>
                    <a:pt x="87" y="610"/>
                  </a:cubicBezTo>
                  <a:cubicBezTo>
                    <a:pt x="88" y="611"/>
                    <a:pt x="88" y="614"/>
                    <a:pt x="89" y="616"/>
                  </a:cubicBezTo>
                  <a:close/>
                  <a:moveTo>
                    <a:pt x="86" y="440"/>
                  </a:moveTo>
                  <a:cubicBezTo>
                    <a:pt x="88" y="440"/>
                    <a:pt x="87" y="442"/>
                    <a:pt x="87" y="444"/>
                  </a:cubicBezTo>
                  <a:cubicBezTo>
                    <a:pt x="85" y="444"/>
                    <a:pt x="87" y="441"/>
                    <a:pt x="86" y="440"/>
                  </a:cubicBezTo>
                  <a:close/>
                  <a:moveTo>
                    <a:pt x="87" y="446"/>
                  </a:moveTo>
                  <a:cubicBezTo>
                    <a:pt x="86" y="450"/>
                    <a:pt x="88" y="455"/>
                    <a:pt x="88" y="457"/>
                  </a:cubicBezTo>
                  <a:cubicBezTo>
                    <a:pt x="84" y="455"/>
                    <a:pt x="86" y="448"/>
                    <a:pt x="87" y="446"/>
                  </a:cubicBezTo>
                  <a:close/>
                  <a:moveTo>
                    <a:pt x="89" y="480"/>
                  </a:moveTo>
                  <a:cubicBezTo>
                    <a:pt x="86" y="475"/>
                    <a:pt x="85" y="469"/>
                    <a:pt x="86" y="464"/>
                  </a:cubicBezTo>
                  <a:cubicBezTo>
                    <a:pt x="88" y="469"/>
                    <a:pt x="91" y="476"/>
                    <a:pt x="89" y="480"/>
                  </a:cubicBezTo>
                  <a:close/>
                  <a:moveTo>
                    <a:pt x="87" y="537"/>
                  </a:moveTo>
                  <a:cubicBezTo>
                    <a:pt x="86" y="530"/>
                    <a:pt x="86" y="525"/>
                    <a:pt x="87" y="517"/>
                  </a:cubicBezTo>
                  <a:cubicBezTo>
                    <a:pt x="91" y="522"/>
                    <a:pt x="91" y="530"/>
                    <a:pt x="87" y="537"/>
                  </a:cubicBezTo>
                  <a:close/>
                  <a:moveTo>
                    <a:pt x="86" y="493"/>
                  </a:moveTo>
                  <a:cubicBezTo>
                    <a:pt x="88" y="497"/>
                    <a:pt x="88" y="501"/>
                    <a:pt x="89" y="505"/>
                  </a:cubicBezTo>
                  <a:cubicBezTo>
                    <a:pt x="88" y="505"/>
                    <a:pt x="87" y="504"/>
                    <a:pt x="86" y="505"/>
                  </a:cubicBezTo>
                  <a:cubicBezTo>
                    <a:pt x="87" y="501"/>
                    <a:pt x="85" y="497"/>
                    <a:pt x="86" y="493"/>
                  </a:cubicBezTo>
                  <a:close/>
                  <a:moveTo>
                    <a:pt x="93" y="506"/>
                  </a:moveTo>
                  <a:cubicBezTo>
                    <a:pt x="96" y="507"/>
                    <a:pt x="97" y="511"/>
                    <a:pt x="95" y="514"/>
                  </a:cubicBezTo>
                  <a:cubicBezTo>
                    <a:pt x="94" y="513"/>
                    <a:pt x="93" y="510"/>
                    <a:pt x="93" y="506"/>
                  </a:cubicBezTo>
                  <a:close/>
                  <a:moveTo>
                    <a:pt x="94" y="543"/>
                  </a:moveTo>
                  <a:cubicBezTo>
                    <a:pt x="92" y="541"/>
                    <a:pt x="93" y="537"/>
                    <a:pt x="92" y="534"/>
                  </a:cubicBezTo>
                  <a:cubicBezTo>
                    <a:pt x="95" y="535"/>
                    <a:pt x="95" y="541"/>
                    <a:pt x="94" y="543"/>
                  </a:cubicBezTo>
                  <a:close/>
                  <a:moveTo>
                    <a:pt x="95" y="466"/>
                  </a:moveTo>
                  <a:cubicBezTo>
                    <a:pt x="94" y="465"/>
                    <a:pt x="92" y="463"/>
                    <a:pt x="93" y="461"/>
                  </a:cubicBezTo>
                  <a:cubicBezTo>
                    <a:pt x="95" y="462"/>
                    <a:pt x="97" y="464"/>
                    <a:pt x="95" y="466"/>
                  </a:cubicBezTo>
                  <a:close/>
                  <a:moveTo>
                    <a:pt x="95" y="493"/>
                  </a:moveTo>
                  <a:cubicBezTo>
                    <a:pt x="93" y="491"/>
                    <a:pt x="90" y="487"/>
                    <a:pt x="92" y="485"/>
                  </a:cubicBezTo>
                  <a:cubicBezTo>
                    <a:pt x="94" y="486"/>
                    <a:pt x="94" y="489"/>
                    <a:pt x="95" y="493"/>
                  </a:cubicBezTo>
                  <a:close/>
                  <a:moveTo>
                    <a:pt x="124" y="67"/>
                  </a:moveTo>
                  <a:cubicBezTo>
                    <a:pt x="122" y="65"/>
                    <a:pt x="120" y="61"/>
                    <a:pt x="121" y="57"/>
                  </a:cubicBezTo>
                  <a:cubicBezTo>
                    <a:pt x="126" y="59"/>
                    <a:pt x="122" y="63"/>
                    <a:pt x="124" y="67"/>
                  </a:cubicBezTo>
                  <a:close/>
                  <a:moveTo>
                    <a:pt x="159" y="117"/>
                  </a:moveTo>
                  <a:cubicBezTo>
                    <a:pt x="158" y="119"/>
                    <a:pt x="157" y="120"/>
                    <a:pt x="157" y="122"/>
                  </a:cubicBezTo>
                  <a:cubicBezTo>
                    <a:pt x="153" y="120"/>
                    <a:pt x="150" y="112"/>
                    <a:pt x="152" y="109"/>
                  </a:cubicBezTo>
                  <a:cubicBezTo>
                    <a:pt x="154" y="108"/>
                    <a:pt x="154" y="110"/>
                    <a:pt x="154" y="111"/>
                  </a:cubicBezTo>
                  <a:cubicBezTo>
                    <a:pt x="155" y="112"/>
                    <a:pt x="154" y="112"/>
                    <a:pt x="153" y="112"/>
                  </a:cubicBezTo>
                  <a:cubicBezTo>
                    <a:pt x="156" y="112"/>
                    <a:pt x="156" y="116"/>
                    <a:pt x="159" y="117"/>
                  </a:cubicBezTo>
                  <a:close/>
                  <a:moveTo>
                    <a:pt x="156" y="79"/>
                  </a:moveTo>
                  <a:cubicBezTo>
                    <a:pt x="156" y="82"/>
                    <a:pt x="161" y="82"/>
                    <a:pt x="159" y="87"/>
                  </a:cubicBezTo>
                  <a:cubicBezTo>
                    <a:pt x="157" y="86"/>
                    <a:pt x="156" y="84"/>
                    <a:pt x="155" y="82"/>
                  </a:cubicBezTo>
                  <a:cubicBezTo>
                    <a:pt x="155" y="81"/>
                    <a:pt x="156" y="80"/>
                    <a:pt x="156" y="79"/>
                  </a:cubicBezTo>
                  <a:close/>
                  <a:moveTo>
                    <a:pt x="156" y="66"/>
                  </a:moveTo>
                  <a:cubicBezTo>
                    <a:pt x="157" y="66"/>
                    <a:pt x="157" y="67"/>
                    <a:pt x="157" y="69"/>
                  </a:cubicBezTo>
                  <a:cubicBezTo>
                    <a:pt x="156" y="69"/>
                    <a:pt x="156" y="66"/>
                    <a:pt x="156" y="66"/>
                  </a:cubicBezTo>
                  <a:close/>
                  <a:moveTo>
                    <a:pt x="159" y="50"/>
                  </a:moveTo>
                  <a:cubicBezTo>
                    <a:pt x="160" y="50"/>
                    <a:pt x="160" y="50"/>
                    <a:pt x="161" y="50"/>
                  </a:cubicBezTo>
                  <a:cubicBezTo>
                    <a:pt x="162" y="52"/>
                    <a:pt x="161" y="56"/>
                    <a:pt x="158" y="57"/>
                  </a:cubicBezTo>
                  <a:cubicBezTo>
                    <a:pt x="156" y="54"/>
                    <a:pt x="161" y="53"/>
                    <a:pt x="159" y="50"/>
                  </a:cubicBezTo>
                  <a:close/>
                  <a:moveTo>
                    <a:pt x="199" y="132"/>
                  </a:moveTo>
                  <a:cubicBezTo>
                    <a:pt x="199" y="134"/>
                    <a:pt x="198" y="135"/>
                    <a:pt x="197" y="136"/>
                  </a:cubicBezTo>
                  <a:cubicBezTo>
                    <a:pt x="192" y="134"/>
                    <a:pt x="193" y="124"/>
                    <a:pt x="189" y="120"/>
                  </a:cubicBezTo>
                  <a:cubicBezTo>
                    <a:pt x="190" y="118"/>
                    <a:pt x="189" y="115"/>
                    <a:pt x="191" y="114"/>
                  </a:cubicBezTo>
                  <a:cubicBezTo>
                    <a:pt x="194" y="120"/>
                    <a:pt x="194" y="128"/>
                    <a:pt x="199" y="132"/>
                  </a:cubicBezTo>
                  <a:close/>
                  <a:moveTo>
                    <a:pt x="199" y="60"/>
                  </a:moveTo>
                  <a:cubicBezTo>
                    <a:pt x="200" y="60"/>
                    <a:pt x="200" y="62"/>
                    <a:pt x="200" y="64"/>
                  </a:cubicBezTo>
                  <a:cubicBezTo>
                    <a:pt x="199" y="63"/>
                    <a:pt x="199" y="62"/>
                    <a:pt x="199" y="60"/>
                  </a:cubicBezTo>
                  <a:close/>
                  <a:moveTo>
                    <a:pt x="200" y="138"/>
                  </a:moveTo>
                  <a:cubicBezTo>
                    <a:pt x="202" y="138"/>
                    <a:pt x="201" y="141"/>
                    <a:pt x="200" y="143"/>
                  </a:cubicBezTo>
                  <a:cubicBezTo>
                    <a:pt x="200" y="143"/>
                    <a:pt x="199" y="142"/>
                    <a:pt x="199" y="142"/>
                  </a:cubicBezTo>
                  <a:cubicBezTo>
                    <a:pt x="198" y="140"/>
                    <a:pt x="200" y="140"/>
                    <a:pt x="200" y="138"/>
                  </a:cubicBezTo>
                  <a:close/>
                  <a:moveTo>
                    <a:pt x="200" y="460"/>
                  </a:moveTo>
                  <a:cubicBezTo>
                    <a:pt x="202" y="458"/>
                    <a:pt x="201" y="463"/>
                    <a:pt x="200" y="466"/>
                  </a:cubicBezTo>
                  <a:cubicBezTo>
                    <a:pt x="198" y="466"/>
                    <a:pt x="201" y="461"/>
                    <a:pt x="200" y="460"/>
                  </a:cubicBezTo>
                  <a:close/>
                  <a:moveTo>
                    <a:pt x="201" y="457"/>
                  </a:moveTo>
                  <a:cubicBezTo>
                    <a:pt x="199" y="457"/>
                    <a:pt x="200" y="453"/>
                    <a:pt x="200" y="452"/>
                  </a:cubicBezTo>
                  <a:cubicBezTo>
                    <a:pt x="202" y="453"/>
                    <a:pt x="201" y="454"/>
                    <a:pt x="201" y="457"/>
                  </a:cubicBezTo>
                  <a:close/>
                  <a:moveTo>
                    <a:pt x="200" y="389"/>
                  </a:moveTo>
                  <a:cubicBezTo>
                    <a:pt x="197" y="387"/>
                    <a:pt x="199" y="385"/>
                    <a:pt x="199" y="382"/>
                  </a:cubicBezTo>
                  <a:cubicBezTo>
                    <a:pt x="201" y="383"/>
                    <a:pt x="201" y="386"/>
                    <a:pt x="200" y="389"/>
                  </a:cubicBezTo>
                  <a:close/>
                  <a:moveTo>
                    <a:pt x="191" y="513"/>
                  </a:moveTo>
                  <a:cubicBezTo>
                    <a:pt x="192" y="513"/>
                    <a:pt x="193" y="514"/>
                    <a:pt x="194" y="514"/>
                  </a:cubicBezTo>
                  <a:cubicBezTo>
                    <a:pt x="192" y="516"/>
                    <a:pt x="192" y="518"/>
                    <a:pt x="191" y="520"/>
                  </a:cubicBezTo>
                  <a:cubicBezTo>
                    <a:pt x="187" y="519"/>
                    <a:pt x="191" y="515"/>
                    <a:pt x="191" y="513"/>
                  </a:cubicBezTo>
                  <a:close/>
                  <a:moveTo>
                    <a:pt x="194" y="540"/>
                  </a:moveTo>
                  <a:cubicBezTo>
                    <a:pt x="194" y="542"/>
                    <a:pt x="192" y="542"/>
                    <a:pt x="193" y="543"/>
                  </a:cubicBezTo>
                  <a:cubicBezTo>
                    <a:pt x="192" y="542"/>
                    <a:pt x="191" y="542"/>
                    <a:pt x="191" y="540"/>
                  </a:cubicBezTo>
                  <a:cubicBezTo>
                    <a:pt x="192" y="540"/>
                    <a:pt x="193" y="540"/>
                    <a:pt x="194" y="540"/>
                  </a:cubicBezTo>
                  <a:close/>
                  <a:moveTo>
                    <a:pt x="190" y="539"/>
                  </a:moveTo>
                  <a:cubicBezTo>
                    <a:pt x="189" y="538"/>
                    <a:pt x="189" y="537"/>
                    <a:pt x="189" y="535"/>
                  </a:cubicBezTo>
                  <a:cubicBezTo>
                    <a:pt x="191" y="534"/>
                    <a:pt x="190" y="537"/>
                    <a:pt x="190" y="539"/>
                  </a:cubicBezTo>
                  <a:close/>
                  <a:moveTo>
                    <a:pt x="187" y="513"/>
                  </a:moveTo>
                  <a:cubicBezTo>
                    <a:pt x="186" y="513"/>
                    <a:pt x="186" y="510"/>
                    <a:pt x="185" y="510"/>
                  </a:cubicBezTo>
                  <a:cubicBezTo>
                    <a:pt x="186" y="508"/>
                    <a:pt x="186" y="506"/>
                    <a:pt x="187" y="505"/>
                  </a:cubicBezTo>
                  <a:cubicBezTo>
                    <a:pt x="189" y="505"/>
                    <a:pt x="188" y="507"/>
                    <a:pt x="190" y="508"/>
                  </a:cubicBezTo>
                  <a:cubicBezTo>
                    <a:pt x="189" y="509"/>
                    <a:pt x="188" y="511"/>
                    <a:pt x="187" y="513"/>
                  </a:cubicBezTo>
                  <a:close/>
                  <a:moveTo>
                    <a:pt x="171" y="429"/>
                  </a:moveTo>
                  <a:cubicBezTo>
                    <a:pt x="172" y="433"/>
                    <a:pt x="176" y="435"/>
                    <a:pt x="173" y="439"/>
                  </a:cubicBezTo>
                  <a:cubicBezTo>
                    <a:pt x="172" y="439"/>
                    <a:pt x="171" y="436"/>
                    <a:pt x="171" y="438"/>
                  </a:cubicBezTo>
                  <a:cubicBezTo>
                    <a:pt x="170" y="438"/>
                    <a:pt x="171" y="438"/>
                    <a:pt x="171" y="438"/>
                  </a:cubicBezTo>
                  <a:cubicBezTo>
                    <a:pt x="170" y="434"/>
                    <a:pt x="166" y="431"/>
                    <a:pt x="171" y="429"/>
                  </a:cubicBezTo>
                  <a:close/>
                  <a:moveTo>
                    <a:pt x="165" y="287"/>
                  </a:moveTo>
                  <a:cubicBezTo>
                    <a:pt x="163" y="287"/>
                    <a:pt x="157" y="278"/>
                    <a:pt x="159" y="273"/>
                  </a:cubicBezTo>
                  <a:cubicBezTo>
                    <a:pt x="162" y="275"/>
                    <a:pt x="163" y="281"/>
                    <a:pt x="166" y="284"/>
                  </a:cubicBezTo>
                  <a:cubicBezTo>
                    <a:pt x="165" y="286"/>
                    <a:pt x="163" y="285"/>
                    <a:pt x="165" y="287"/>
                  </a:cubicBezTo>
                  <a:close/>
                  <a:moveTo>
                    <a:pt x="139" y="319"/>
                  </a:moveTo>
                  <a:cubicBezTo>
                    <a:pt x="141" y="321"/>
                    <a:pt x="141" y="317"/>
                    <a:pt x="138" y="319"/>
                  </a:cubicBezTo>
                  <a:cubicBezTo>
                    <a:pt x="137" y="317"/>
                    <a:pt x="136" y="314"/>
                    <a:pt x="136" y="312"/>
                  </a:cubicBezTo>
                  <a:cubicBezTo>
                    <a:pt x="138" y="313"/>
                    <a:pt x="136" y="308"/>
                    <a:pt x="138" y="307"/>
                  </a:cubicBezTo>
                  <a:cubicBezTo>
                    <a:pt x="142" y="312"/>
                    <a:pt x="150" y="321"/>
                    <a:pt x="143" y="326"/>
                  </a:cubicBezTo>
                  <a:cubicBezTo>
                    <a:pt x="143" y="324"/>
                    <a:pt x="143" y="322"/>
                    <a:pt x="141" y="322"/>
                  </a:cubicBezTo>
                  <a:cubicBezTo>
                    <a:pt x="142" y="319"/>
                    <a:pt x="139" y="322"/>
                    <a:pt x="139" y="319"/>
                  </a:cubicBezTo>
                  <a:close/>
                  <a:moveTo>
                    <a:pt x="135" y="349"/>
                  </a:moveTo>
                  <a:cubicBezTo>
                    <a:pt x="135" y="348"/>
                    <a:pt x="137" y="348"/>
                    <a:pt x="138" y="348"/>
                  </a:cubicBezTo>
                  <a:cubicBezTo>
                    <a:pt x="138" y="348"/>
                    <a:pt x="137" y="348"/>
                    <a:pt x="136" y="349"/>
                  </a:cubicBezTo>
                  <a:cubicBezTo>
                    <a:pt x="137" y="350"/>
                    <a:pt x="139" y="350"/>
                    <a:pt x="139" y="352"/>
                  </a:cubicBezTo>
                  <a:cubicBezTo>
                    <a:pt x="140" y="352"/>
                    <a:pt x="140" y="353"/>
                    <a:pt x="141" y="354"/>
                  </a:cubicBezTo>
                  <a:cubicBezTo>
                    <a:pt x="139" y="354"/>
                    <a:pt x="138" y="354"/>
                    <a:pt x="138" y="353"/>
                  </a:cubicBezTo>
                  <a:cubicBezTo>
                    <a:pt x="139" y="353"/>
                    <a:pt x="139" y="352"/>
                    <a:pt x="139" y="352"/>
                  </a:cubicBezTo>
                  <a:cubicBezTo>
                    <a:pt x="136" y="352"/>
                    <a:pt x="137" y="349"/>
                    <a:pt x="135" y="349"/>
                  </a:cubicBezTo>
                  <a:close/>
                  <a:moveTo>
                    <a:pt x="110" y="507"/>
                  </a:moveTo>
                  <a:cubicBezTo>
                    <a:pt x="106" y="504"/>
                    <a:pt x="111" y="501"/>
                    <a:pt x="111" y="498"/>
                  </a:cubicBezTo>
                  <a:cubicBezTo>
                    <a:pt x="109" y="498"/>
                    <a:pt x="110" y="501"/>
                    <a:pt x="108" y="502"/>
                  </a:cubicBezTo>
                  <a:cubicBezTo>
                    <a:pt x="106" y="501"/>
                    <a:pt x="105" y="497"/>
                    <a:pt x="106" y="494"/>
                  </a:cubicBezTo>
                  <a:cubicBezTo>
                    <a:pt x="108" y="495"/>
                    <a:pt x="110" y="496"/>
                    <a:pt x="112" y="497"/>
                  </a:cubicBezTo>
                  <a:cubicBezTo>
                    <a:pt x="113" y="494"/>
                    <a:pt x="116" y="492"/>
                    <a:pt x="119" y="487"/>
                  </a:cubicBezTo>
                  <a:cubicBezTo>
                    <a:pt x="118" y="493"/>
                    <a:pt x="112" y="501"/>
                    <a:pt x="110" y="507"/>
                  </a:cubicBezTo>
                  <a:close/>
                  <a:moveTo>
                    <a:pt x="114" y="515"/>
                  </a:moveTo>
                  <a:cubicBezTo>
                    <a:pt x="108" y="511"/>
                    <a:pt x="115" y="504"/>
                    <a:pt x="117" y="499"/>
                  </a:cubicBezTo>
                  <a:cubicBezTo>
                    <a:pt x="118" y="504"/>
                    <a:pt x="115" y="510"/>
                    <a:pt x="114" y="515"/>
                  </a:cubicBezTo>
                  <a:close/>
                  <a:moveTo>
                    <a:pt x="107" y="564"/>
                  </a:moveTo>
                  <a:cubicBezTo>
                    <a:pt x="106" y="565"/>
                    <a:pt x="106" y="564"/>
                    <a:pt x="105" y="564"/>
                  </a:cubicBezTo>
                  <a:cubicBezTo>
                    <a:pt x="105" y="562"/>
                    <a:pt x="104" y="559"/>
                    <a:pt x="105" y="558"/>
                  </a:cubicBezTo>
                  <a:cubicBezTo>
                    <a:pt x="108" y="559"/>
                    <a:pt x="105" y="563"/>
                    <a:pt x="107" y="564"/>
                  </a:cubicBezTo>
                  <a:close/>
                  <a:moveTo>
                    <a:pt x="105" y="584"/>
                  </a:moveTo>
                  <a:cubicBezTo>
                    <a:pt x="107" y="584"/>
                    <a:pt x="107" y="586"/>
                    <a:pt x="109" y="586"/>
                  </a:cubicBezTo>
                  <a:cubicBezTo>
                    <a:pt x="109" y="588"/>
                    <a:pt x="108" y="588"/>
                    <a:pt x="107" y="589"/>
                  </a:cubicBezTo>
                  <a:cubicBezTo>
                    <a:pt x="106" y="589"/>
                    <a:pt x="104" y="586"/>
                    <a:pt x="105" y="584"/>
                  </a:cubicBezTo>
                  <a:close/>
                  <a:moveTo>
                    <a:pt x="108" y="570"/>
                  </a:moveTo>
                  <a:cubicBezTo>
                    <a:pt x="109" y="566"/>
                    <a:pt x="109" y="562"/>
                    <a:pt x="113" y="561"/>
                  </a:cubicBezTo>
                  <a:cubicBezTo>
                    <a:pt x="111" y="564"/>
                    <a:pt x="110" y="568"/>
                    <a:pt x="108" y="570"/>
                  </a:cubicBezTo>
                  <a:close/>
                  <a:moveTo>
                    <a:pt x="104" y="538"/>
                  </a:moveTo>
                  <a:cubicBezTo>
                    <a:pt x="105" y="537"/>
                    <a:pt x="106" y="536"/>
                    <a:pt x="106" y="534"/>
                  </a:cubicBezTo>
                  <a:cubicBezTo>
                    <a:pt x="108" y="536"/>
                    <a:pt x="108" y="539"/>
                    <a:pt x="110" y="540"/>
                  </a:cubicBezTo>
                  <a:cubicBezTo>
                    <a:pt x="110" y="543"/>
                    <a:pt x="109" y="545"/>
                    <a:pt x="108" y="546"/>
                  </a:cubicBezTo>
                  <a:cubicBezTo>
                    <a:pt x="105" y="545"/>
                    <a:pt x="106" y="540"/>
                    <a:pt x="104" y="538"/>
                  </a:cubicBezTo>
                  <a:close/>
                  <a:moveTo>
                    <a:pt x="101" y="420"/>
                  </a:moveTo>
                  <a:cubicBezTo>
                    <a:pt x="99" y="420"/>
                    <a:pt x="100" y="417"/>
                    <a:pt x="99" y="416"/>
                  </a:cubicBezTo>
                  <a:cubicBezTo>
                    <a:pt x="101" y="415"/>
                    <a:pt x="100" y="418"/>
                    <a:pt x="101" y="420"/>
                  </a:cubicBezTo>
                  <a:close/>
                  <a:moveTo>
                    <a:pt x="99" y="362"/>
                  </a:moveTo>
                  <a:cubicBezTo>
                    <a:pt x="100" y="362"/>
                    <a:pt x="101" y="362"/>
                    <a:pt x="101" y="362"/>
                  </a:cubicBezTo>
                  <a:cubicBezTo>
                    <a:pt x="101" y="363"/>
                    <a:pt x="102" y="366"/>
                    <a:pt x="101" y="368"/>
                  </a:cubicBezTo>
                  <a:cubicBezTo>
                    <a:pt x="99" y="367"/>
                    <a:pt x="99" y="365"/>
                    <a:pt x="99" y="362"/>
                  </a:cubicBezTo>
                  <a:close/>
                  <a:moveTo>
                    <a:pt x="103" y="437"/>
                  </a:moveTo>
                  <a:cubicBezTo>
                    <a:pt x="105" y="440"/>
                    <a:pt x="108" y="444"/>
                    <a:pt x="105" y="448"/>
                  </a:cubicBezTo>
                  <a:cubicBezTo>
                    <a:pt x="102" y="446"/>
                    <a:pt x="104" y="443"/>
                    <a:pt x="101" y="442"/>
                  </a:cubicBezTo>
                  <a:cubicBezTo>
                    <a:pt x="101" y="440"/>
                    <a:pt x="102" y="438"/>
                    <a:pt x="103" y="437"/>
                  </a:cubicBezTo>
                  <a:close/>
                  <a:moveTo>
                    <a:pt x="129" y="112"/>
                  </a:moveTo>
                  <a:cubicBezTo>
                    <a:pt x="131" y="113"/>
                    <a:pt x="128" y="116"/>
                    <a:pt x="130" y="118"/>
                  </a:cubicBezTo>
                  <a:cubicBezTo>
                    <a:pt x="129" y="117"/>
                    <a:pt x="129" y="117"/>
                    <a:pt x="128" y="117"/>
                  </a:cubicBezTo>
                  <a:cubicBezTo>
                    <a:pt x="129" y="119"/>
                    <a:pt x="129" y="122"/>
                    <a:pt x="127" y="124"/>
                  </a:cubicBezTo>
                  <a:cubicBezTo>
                    <a:pt x="126" y="123"/>
                    <a:pt x="126" y="121"/>
                    <a:pt x="124" y="120"/>
                  </a:cubicBezTo>
                  <a:cubicBezTo>
                    <a:pt x="126" y="117"/>
                    <a:pt x="128" y="115"/>
                    <a:pt x="129" y="112"/>
                  </a:cubicBezTo>
                  <a:close/>
                  <a:moveTo>
                    <a:pt x="125" y="94"/>
                  </a:moveTo>
                  <a:cubicBezTo>
                    <a:pt x="127" y="93"/>
                    <a:pt x="131" y="100"/>
                    <a:pt x="129" y="102"/>
                  </a:cubicBezTo>
                  <a:cubicBezTo>
                    <a:pt x="127" y="102"/>
                    <a:pt x="127" y="101"/>
                    <a:pt x="125" y="100"/>
                  </a:cubicBezTo>
                  <a:cubicBezTo>
                    <a:pt x="125" y="98"/>
                    <a:pt x="124" y="95"/>
                    <a:pt x="125" y="94"/>
                  </a:cubicBezTo>
                  <a:close/>
                  <a:moveTo>
                    <a:pt x="161" y="112"/>
                  </a:moveTo>
                  <a:cubicBezTo>
                    <a:pt x="159" y="110"/>
                    <a:pt x="154" y="106"/>
                    <a:pt x="156" y="102"/>
                  </a:cubicBezTo>
                  <a:cubicBezTo>
                    <a:pt x="159" y="103"/>
                    <a:pt x="160" y="110"/>
                    <a:pt x="161" y="112"/>
                  </a:cubicBezTo>
                  <a:close/>
                  <a:moveTo>
                    <a:pt x="159" y="72"/>
                  </a:moveTo>
                  <a:cubicBezTo>
                    <a:pt x="161" y="71"/>
                    <a:pt x="160" y="74"/>
                    <a:pt x="161" y="74"/>
                  </a:cubicBezTo>
                  <a:cubicBezTo>
                    <a:pt x="160" y="76"/>
                    <a:pt x="158" y="73"/>
                    <a:pt x="159" y="72"/>
                  </a:cubicBezTo>
                  <a:close/>
                  <a:moveTo>
                    <a:pt x="160" y="121"/>
                  </a:moveTo>
                  <a:cubicBezTo>
                    <a:pt x="161" y="122"/>
                    <a:pt x="163" y="123"/>
                    <a:pt x="163" y="125"/>
                  </a:cubicBezTo>
                  <a:cubicBezTo>
                    <a:pt x="162" y="126"/>
                    <a:pt x="161" y="127"/>
                    <a:pt x="160" y="128"/>
                  </a:cubicBezTo>
                  <a:cubicBezTo>
                    <a:pt x="159" y="128"/>
                    <a:pt x="159" y="126"/>
                    <a:pt x="157" y="126"/>
                  </a:cubicBezTo>
                  <a:cubicBezTo>
                    <a:pt x="158" y="123"/>
                    <a:pt x="159" y="123"/>
                    <a:pt x="160" y="121"/>
                  </a:cubicBezTo>
                  <a:close/>
                  <a:moveTo>
                    <a:pt x="164" y="127"/>
                  </a:moveTo>
                  <a:cubicBezTo>
                    <a:pt x="165" y="127"/>
                    <a:pt x="165" y="129"/>
                    <a:pt x="166" y="129"/>
                  </a:cubicBezTo>
                  <a:cubicBezTo>
                    <a:pt x="165" y="130"/>
                    <a:pt x="166" y="132"/>
                    <a:pt x="164" y="132"/>
                  </a:cubicBezTo>
                  <a:cubicBezTo>
                    <a:pt x="164" y="130"/>
                    <a:pt x="164" y="129"/>
                    <a:pt x="164" y="127"/>
                  </a:cubicBezTo>
                  <a:close/>
                  <a:moveTo>
                    <a:pt x="168" y="133"/>
                  </a:moveTo>
                  <a:cubicBezTo>
                    <a:pt x="171" y="134"/>
                    <a:pt x="171" y="139"/>
                    <a:pt x="173" y="141"/>
                  </a:cubicBezTo>
                  <a:cubicBezTo>
                    <a:pt x="172" y="142"/>
                    <a:pt x="173" y="145"/>
                    <a:pt x="170" y="145"/>
                  </a:cubicBezTo>
                  <a:cubicBezTo>
                    <a:pt x="171" y="144"/>
                    <a:pt x="169" y="143"/>
                    <a:pt x="170" y="142"/>
                  </a:cubicBezTo>
                  <a:cubicBezTo>
                    <a:pt x="169" y="143"/>
                    <a:pt x="165" y="138"/>
                    <a:pt x="166" y="136"/>
                  </a:cubicBezTo>
                  <a:cubicBezTo>
                    <a:pt x="167" y="136"/>
                    <a:pt x="167" y="138"/>
                    <a:pt x="168" y="138"/>
                  </a:cubicBezTo>
                  <a:cubicBezTo>
                    <a:pt x="167" y="136"/>
                    <a:pt x="167" y="135"/>
                    <a:pt x="168" y="133"/>
                  </a:cubicBezTo>
                  <a:close/>
                  <a:moveTo>
                    <a:pt x="185" y="180"/>
                  </a:moveTo>
                  <a:cubicBezTo>
                    <a:pt x="187" y="181"/>
                    <a:pt x="189" y="184"/>
                    <a:pt x="189" y="186"/>
                  </a:cubicBezTo>
                  <a:cubicBezTo>
                    <a:pt x="187" y="186"/>
                    <a:pt x="187" y="184"/>
                    <a:pt x="185" y="185"/>
                  </a:cubicBezTo>
                  <a:cubicBezTo>
                    <a:pt x="186" y="183"/>
                    <a:pt x="184" y="181"/>
                    <a:pt x="185" y="180"/>
                  </a:cubicBezTo>
                  <a:close/>
                  <a:moveTo>
                    <a:pt x="187" y="155"/>
                  </a:moveTo>
                  <a:cubicBezTo>
                    <a:pt x="185" y="152"/>
                    <a:pt x="188" y="152"/>
                    <a:pt x="187" y="149"/>
                  </a:cubicBezTo>
                  <a:cubicBezTo>
                    <a:pt x="191" y="149"/>
                    <a:pt x="189" y="154"/>
                    <a:pt x="187" y="155"/>
                  </a:cubicBezTo>
                  <a:close/>
                  <a:moveTo>
                    <a:pt x="188" y="108"/>
                  </a:moveTo>
                  <a:cubicBezTo>
                    <a:pt x="189" y="109"/>
                    <a:pt x="190" y="110"/>
                    <a:pt x="188" y="111"/>
                  </a:cubicBezTo>
                  <a:cubicBezTo>
                    <a:pt x="187" y="111"/>
                    <a:pt x="188" y="109"/>
                    <a:pt x="188" y="108"/>
                  </a:cubicBezTo>
                  <a:close/>
                  <a:moveTo>
                    <a:pt x="193" y="179"/>
                  </a:moveTo>
                  <a:cubicBezTo>
                    <a:pt x="190" y="175"/>
                    <a:pt x="184" y="169"/>
                    <a:pt x="186" y="164"/>
                  </a:cubicBezTo>
                  <a:cubicBezTo>
                    <a:pt x="188" y="169"/>
                    <a:pt x="190" y="174"/>
                    <a:pt x="193" y="179"/>
                  </a:cubicBezTo>
                  <a:close/>
                  <a:moveTo>
                    <a:pt x="189" y="389"/>
                  </a:moveTo>
                  <a:cubicBezTo>
                    <a:pt x="190" y="391"/>
                    <a:pt x="189" y="396"/>
                    <a:pt x="190" y="399"/>
                  </a:cubicBezTo>
                  <a:cubicBezTo>
                    <a:pt x="187" y="397"/>
                    <a:pt x="186" y="392"/>
                    <a:pt x="189" y="389"/>
                  </a:cubicBezTo>
                  <a:close/>
                  <a:moveTo>
                    <a:pt x="187" y="427"/>
                  </a:moveTo>
                  <a:cubicBezTo>
                    <a:pt x="186" y="426"/>
                    <a:pt x="184" y="424"/>
                    <a:pt x="185" y="422"/>
                  </a:cubicBezTo>
                  <a:cubicBezTo>
                    <a:pt x="187" y="423"/>
                    <a:pt x="188" y="426"/>
                    <a:pt x="187" y="427"/>
                  </a:cubicBezTo>
                  <a:close/>
                  <a:moveTo>
                    <a:pt x="187" y="387"/>
                  </a:moveTo>
                  <a:cubicBezTo>
                    <a:pt x="186" y="386"/>
                    <a:pt x="185" y="385"/>
                    <a:pt x="185" y="383"/>
                  </a:cubicBezTo>
                  <a:cubicBezTo>
                    <a:pt x="186" y="383"/>
                    <a:pt x="186" y="384"/>
                    <a:pt x="187" y="384"/>
                  </a:cubicBezTo>
                  <a:cubicBezTo>
                    <a:pt x="187" y="385"/>
                    <a:pt x="187" y="386"/>
                    <a:pt x="187" y="387"/>
                  </a:cubicBezTo>
                  <a:close/>
                  <a:moveTo>
                    <a:pt x="185" y="320"/>
                  </a:moveTo>
                  <a:cubicBezTo>
                    <a:pt x="186" y="318"/>
                    <a:pt x="184" y="317"/>
                    <a:pt x="186" y="314"/>
                  </a:cubicBezTo>
                  <a:cubicBezTo>
                    <a:pt x="188" y="315"/>
                    <a:pt x="188" y="320"/>
                    <a:pt x="185" y="320"/>
                  </a:cubicBezTo>
                  <a:close/>
                  <a:moveTo>
                    <a:pt x="185" y="259"/>
                  </a:moveTo>
                  <a:cubicBezTo>
                    <a:pt x="186" y="257"/>
                    <a:pt x="189" y="260"/>
                    <a:pt x="188" y="262"/>
                  </a:cubicBezTo>
                  <a:cubicBezTo>
                    <a:pt x="187" y="261"/>
                    <a:pt x="187" y="260"/>
                    <a:pt x="185" y="259"/>
                  </a:cubicBezTo>
                  <a:close/>
                  <a:moveTo>
                    <a:pt x="186" y="529"/>
                  </a:moveTo>
                  <a:cubicBezTo>
                    <a:pt x="185" y="531"/>
                    <a:pt x="184" y="526"/>
                    <a:pt x="185" y="525"/>
                  </a:cubicBezTo>
                  <a:cubicBezTo>
                    <a:pt x="188" y="526"/>
                    <a:pt x="185" y="528"/>
                    <a:pt x="186" y="529"/>
                  </a:cubicBezTo>
                  <a:close/>
                  <a:moveTo>
                    <a:pt x="182" y="457"/>
                  </a:moveTo>
                  <a:cubicBezTo>
                    <a:pt x="182" y="455"/>
                    <a:pt x="180" y="453"/>
                    <a:pt x="179" y="451"/>
                  </a:cubicBezTo>
                  <a:cubicBezTo>
                    <a:pt x="179" y="449"/>
                    <a:pt x="182" y="449"/>
                    <a:pt x="181" y="447"/>
                  </a:cubicBezTo>
                  <a:cubicBezTo>
                    <a:pt x="184" y="450"/>
                    <a:pt x="187" y="455"/>
                    <a:pt x="182" y="457"/>
                  </a:cubicBezTo>
                  <a:close/>
                  <a:moveTo>
                    <a:pt x="181" y="494"/>
                  </a:moveTo>
                  <a:cubicBezTo>
                    <a:pt x="182" y="495"/>
                    <a:pt x="183" y="497"/>
                    <a:pt x="184" y="498"/>
                  </a:cubicBezTo>
                  <a:cubicBezTo>
                    <a:pt x="183" y="500"/>
                    <a:pt x="183" y="501"/>
                    <a:pt x="181" y="502"/>
                  </a:cubicBezTo>
                  <a:cubicBezTo>
                    <a:pt x="182" y="500"/>
                    <a:pt x="179" y="497"/>
                    <a:pt x="181" y="494"/>
                  </a:cubicBezTo>
                  <a:close/>
                  <a:moveTo>
                    <a:pt x="177" y="477"/>
                  </a:moveTo>
                  <a:cubicBezTo>
                    <a:pt x="177" y="475"/>
                    <a:pt x="178" y="473"/>
                    <a:pt x="179" y="472"/>
                  </a:cubicBezTo>
                  <a:cubicBezTo>
                    <a:pt x="182" y="472"/>
                    <a:pt x="180" y="477"/>
                    <a:pt x="177" y="477"/>
                  </a:cubicBezTo>
                  <a:close/>
                  <a:moveTo>
                    <a:pt x="177" y="489"/>
                  </a:moveTo>
                  <a:cubicBezTo>
                    <a:pt x="175" y="486"/>
                    <a:pt x="174" y="485"/>
                    <a:pt x="174" y="481"/>
                  </a:cubicBezTo>
                  <a:cubicBezTo>
                    <a:pt x="175" y="484"/>
                    <a:pt x="178" y="486"/>
                    <a:pt x="177" y="489"/>
                  </a:cubicBezTo>
                  <a:close/>
                  <a:moveTo>
                    <a:pt x="182" y="481"/>
                  </a:moveTo>
                  <a:cubicBezTo>
                    <a:pt x="182" y="481"/>
                    <a:pt x="181" y="481"/>
                    <a:pt x="181" y="482"/>
                  </a:cubicBezTo>
                  <a:cubicBezTo>
                    <a:pt x="180" y="483"/>
                    <a:pt x="180" y="481"/>
                    <a:pt x="179" y="481"/>
                  </a:cubicBezTo>
                  <a:cubicBezTo>
                    <a:pt x="178" y="479"/>
                    <a:pt x="180" y="479"/>
                    <a:pt x="180" y="477"/>
                  </a:cubicBezTo>
                  <a:cubicBezTo>
                    <a:pt x="181" y="478"/>
                    <a:pt x="182" y="479"/>
                    <a:pt x="182" y="481"/>
                  </a:cubicBezTo>
                  <a:close/>
                  <a:moveTo>
                    <a:pt x="179" y="524"/>
                  </a:moveTo>
                  <a:cubicBezTo>
                    <a:pt x="180" y="524"/>
                    <a:pt x="181" y="526"/>
                    <a:pt x="180" y="527"/>
                  </a:cubicBezTo>
                  <a:cubicBezTo>
                    <a:pt x="179" y="527"/>
                    <a:pt x="178" y="526"/>
                    <a:pt x="178" y="524"/>
                  </a:cubicBezTo>
                  <a:cubicBezTo>
                    <a:pt x="179" y="524"/>
                    <a:pt x="179" y="524"/>
                    <a:pt x="179" y="524"/>
                  </a:cubicBezTo>
                  <a:close/>
                  <a:moveTo>
                    <a:pt x="173" y="384"/>
                  </a:moveTo>
                  <a:cubicBezTo>
                    <a:pt x="175" y="384"/>
                    <a:pt x="175" y="388"/>
                    <a:pt x="174" y="389"/>
                  </a:cubicBezTo>
                  <a:cubicBezTo>
                    <a:pt x="173" y="389"/>
                    <a:pt x="172" y="388"/>
                    <a:pt x="172" y="387"/>
                  </a:cubicBezTo>
                  <a:cubicBezTo>
                    <a:pt x="171" y="385"/>
                    <a:pt x="174" y="386"/>
                    <a:pt x="173" y="384"/>
                  </a:cubicBezTo>
                  <a:close/>
                  <a:moveTo>
                    <a:pt x="172" y="317"/>
                  </a:moveTo>
                  <a:cubicBezTo>
                    <a:pt x="175" y="322"/>
                    <a:pt x="182" y="326"/>
                    <a:pt x="180" y="332"/>
                  </a:cubicBezTo>
                  <a:cubicBezTo>
                    <a:pt x="179" y="334"/>
                    <a:pt x="178" y="331"/>
                    <a:pt x="176" y="332"/>
                  </a:cubicBezTo>
                  <a:cubicBezTo>
                    <a:pt x="174" y="328"/>
                    <a:pt x="168" y="322"/>
                    <a:pt x="172" y="317"/>
                  </a:cubicBezTo>
                  <a:close/>
                  <a:moveTo>
                    <a:pt x="171" y="172"/>
                  </a:moveTo>
                  <a:cubicBezTo>
                    <a:pt x="168" y="170"/>
                    <a:pt x="167" y="163"/>
                    <a:pt x="168" y="161"/>
                  </a:cubicBezTo>
                  <a:cubicBezTo>
                    <a:pt x="168" y="159"/>
                    <a:pt x="169" y="162"/>
                    <a:pt x="169" y="163"/>
                  </a:cubicBezTo>
                  <a:cubicBezTo>
                    <a:pt x="166" y="165"/>
                    <a:pt x="173" y="168"/>
                    <a:pt x="171" y="172"/>
                  </a:cubicBezTo>
                  <a:close/>
                  <a:moveTo>
                    <a:pt x="172" y="238"/>
                  </a:moveTo>
                  <a:cubicBezTo>
                    <a:pt x="173" y="239"/>
                    <a:pt x="174" y="240"/>
                    <a:pt x="174" y="243"/>
                  </a:cubicBezTo>
                  <a:cubicBezTo>
                    <a:pt x="172" y="242"/>
                    <a:pt x="171" y="242"/>
                    <a:pt x="170" y="241"/>
                  </a:cubicBezTo>
                  <a:cubicBezTo>
                    <a:pt x="171" y="240"/>
                    <a:pt x="172" y="240"/>
                    <a:pt x="172" y="238"/>
                  </a:cubicBezTo>
                  <a:close/>
                  <a:moveTo>
                    <a:pt x="175" y="145"/>
                  </a:moveTo>
                  <a:cubicBezTo>
                    <a:pt x="179" y="149"/>
                    <a:pt x="183" y="155"/>
                    <a:pt x="182" y="160"/>
                  </a:cubicBezTo>
                  <a:cubicBezTo>
                    <a:pt x="177" y="159"/>
                    <a:pt x="178" y="152"/>
                    <a:pt x="173" y="151"/>
                  </a:cubicBezTo>
                  <a:cubicBezTo>
                    <a:pt x="173" y="149"/>
                    <a:pt x="174" y="147"/>
                    <a:pt x="175" y="145"/>
                  </a:cubicBezTo>
                  <a:close/>
                  <a:moveTo>
                    <a:pt x="175" y="110"/>
                  </a:moveTo>
                  <a:cubicBezTo>
                    <a:pt x="176" y="111"/>
                    <a:pt x="177" y="112"/>
                    <a:pt x="175" y="113"/>
                  </a:cubicBezTo>
                  <a:cubicBezTo>
                    <a:pt x="174" y="112"/>
                    <a:pt x="174" y="111"/>
                    <a:pt x="175" y="110"/>
                  </a:cubicBezTo>
                  <a:close/>
                  <a:moveTo>
                    <a:pt x="184" y="142"/>
                  </a:moveTo>
                  <a:cubicBezTo>
                    <a:pt x="184" y="144"/>
                    <a:pt x="183" y="147"/>
                    <a:pt x="184" y="147"/>
                  </a:cubicBezTo>
                  <a:cubicBezTo>
                    <a:pt x="181" y="147"/>
                    <a:pt x="180" y="140"/>
                    <a:pt x="179" y="139"/>
                  </a:cubicBezTo>
                  <a:cubicBezTo>
                    <a:pt x="182" y="137"/>
                    <a:pt x="181" y="142"/>
                    <a:pt x="184" y="142"/>
                  </a:cubicBezTo>
                  <a:close/>
                  <a:moveTo>
                    <a:pt x="182" y="131"/>
                  </a:moveTo>
                  <a:cubicBezTo>
                    <a:pt x="183" y="133"/>
                    <a:pt x="184" y="134"/>
                    <a:pt x="184" y="136"/>
                  </a:cubicBezTo>
                  <a:cubicBezTo>
                    <a:pt x="183" y="135"/>
                    <a:pt x="180" y="134"/>
                    <a:pt x="182" y="131"/>
                  </a:cubicBezTo>
                  <a:close/>
                  <a:moveTo>
                    <a:pt x="181" y="335"/>
                  </a:moveTo>
                  <a:cubicBezTo>
                    <a:pt x="183" y="336"/>
                    <a:pt x="182" y="337"/>
                    <a:pt x="182" y="339"/>
                  </a:cubicBezTo>
                  <a:cubicBezTo>
                    <a:pt x="178" y="337"/>
                    <a:pt x="182" y="338"/>
                    <a:pt x="181" y="335"/>
                  </a:cubicBezTo>
                  <a:close/>
                  <a:moveTo>
                    <a:pt x="181" y="357"/>
                  </a:moveTo>
                  <a:cubicBezTo>
                    <a:pt x="179" y="355"/>
                    <a:pt x="178" y="351"/>
                    <a:pt x="176" y="348"/>
                  </a:cubicBezTo>
                  <a:cubicBezTo>
                    <a:pt x="178" y="351"/>
                    <a:pt x="180" y="353"/>
                    <a:pt x="181" y="357"/>
                  </a:cubicBezTo>
                  <a:close/>
                  <a:moveTo>
                    <a:pt x="179" y="311"/>
                  </a:moveTo>
                  <a:cubicBezTo>
                    <a:pt x="176" y="308"/>
                    <a:pt x="178" y="306"/>
                    <a:pt x="179" y="303"/>
                  </a:cubicBezTo>
                  <a:cubicBezTo>
                    <a:pt x="181" y="305"/>
                    <a:pt x="181" y="309"/>
                    <a:pt x="181" y="313"/>
                  </a:cubicBezTo>
                  <a:cubicBezTo>
                    <a:pt x="180" y="312"/>
                    <a:pt x="180" y="310"/>
                    <a:pt x="179" y="309"/>
                  </a:cubicBezTo>
                  <a:cubicBezTo>
                    <a:pt x="178" y="309"/>
                    <a:pt x="179" y="310"/>
                    <a:pt x="179" y="311"/>
                  </a:cubicBezTo>
                  <a:close/>
                  <a:moveTo>
                    <a:pt x="172" y="211"/>
                  </a:moveTo>
                  <a:cubicBezTo>
                    <a:pt x="173" y="211"/>
                    <a:pt x="173" y="211"/>
                    <a:pt x="173" y="210"/>
                  </a:cubicBezTo>
                  <a:cubicBezTo>
                    <a:pt x="177" y="210"/>
                    <a:pt x="175" y="215"/>
                    <a:pt x="173" y="216"/>
                  </a:cubicBezTo>
                  <a:cubicBezTo>
                    <a:pt x="174" y="213"/>
                    <a:pt x="171" y="213"/>
                    <a:pt x="172" y="211"/>
                  </a:cubicBezTo>
                  <a:close/>
                  <a:moveTo>
                    <a:pt x="178" y="207"/>
                  </a:moveTo>
                  <a:cubicBezTo>
                    <a:pt x="174" y="204"/>
                    <a:pt x="172" y="196"/>
                    <a:pt x="175" y="190"/>
                  </a:cubicBezTo>
                  <a:cubicBezTo>
                    <a:pt x="177" y="195"/>
                    <a:pt x="183" y="201"/>
                    <a:pt x="178" y="207"/>
                  </a:cubicBezTo>
                  <a:close/>
                  <a:moveTo>
                    <a:pt x="177" y="181"/>
                  </a:moveTo>
                  <a:cubicBezTo>
                    <a:pt x="179" y="183"/>
                    <a:pt x="179" y="185"/>
                    <a:pt x="181" y="189"/>
                  </a:cubicBezTo>
                  <a:cubicBezTo>
                    <a:pt x="179" y="187"/>
                    <a:pt x="175" y="183"/>
                    <a:pt x="177" y="181"/>
                  </a:cubicBezTo>
                  <a:close/>
                  <a:moveTo>
                    <a:pt x="176" y="216"/>
                  </a:moveTo>
                  <a:cubicBezTo>
                    <a:pt x="177" y="216"/>
                    <a:pt x="178" y="216"/>
                    <a:pt x="178" y="216"/>
                  </a:cubicBezTo>
                  <a:cubicBezTo>
                    <a:pt x="179" y="220"/>
                    <a:pt x="180" y="224"/>
                    <a:pt x="180" y="229"/>
                  </a:cubicBezTo>
                  <a:cubicBezTo>
                    <a:pt x="178" y="227"/>
                    <a:pt x="178" y="223"/>
                    <a:pt x="175" y="222"/>
                  </a:cubicBezTo>
                  <a:cubicBezTo>
                    <a:pt x="175" y="220"/>
                    <a:pt x="177" y="217"/>
                    <a:pt x="176" y="216"/>
                  </a:cubicBezTo>
                  <a:close/>
                  <a:moveTo>
                    <a:pt x="178" y="243"/>
                  </a:moveTo>
                  <a:cubicBezTo>
                    <a:pt x="181" y="244"/>
                    <a:pt x="180" y="249"/>
                    <a:pt x="180" y="252"/>
                  </a:cubicBezTo>
                  <a:cubicBezTo>
                    <a:pt x="177" y="250"/>
                    <a:pt x="174" y="245"/>
                    <a:pt x="178" y="243"/>
                  </a:cubicBezTo>
                  <a:close/>
                  <a:moveTo>
                    <a:pt x="181" y="284"/>
                  </a:moveTo>
                  <a:cubicBezTo>
                    <a:pt x="179" y="283"/>
                    <a:pt x="179" y="280"/>
                    <a:pt x="178" y="279"/>
                  </a:cubicBezTo>
                  <a:cubicBezTo>
                    <a:pt x="179" y="278"/>
                    <a:pt x="181" y="282"/>
                    <a:pt x="181" y="284"/>
                  </a:cubicBezTo>
                  <a:close/>
                  <a:moveTo>
                    <a:pt x="179" y="296"/>
                  </a:moveTo>
                  <a:cubicBezTo>
                    <a:pt x="177" y="296"/>
                    <a:pt x="177" y="294"/>
                    <a:pt x="176" y="292"/>
                  </a:cubicBezTo>
                  <a:cubicBezTo>
                    <a:pt x="178" y="293"/>
                    <a:pt x="179" y="294"/>
                    <a:pt x="179" y="296"/>
                  </a:cubicBezTo>
                  <a:close/>
                  <a:moveTo>
                    <a:pt x="179" y="130"/>
                  </a:moveTo>
                  <a:cubicBezTo>
                    <a:pt x="178" y="129"/>
                    <a:pt x="178" y="127"/>
                    <a:pt x="177" y="126"/>
                  </a:cubicBezTo>
                  <a:cubicBezTo>
                    <a:pt x="179" y="125"/>
                    <a:pt x="180" y="127"/>
                    <a:pt x="179" y="130"/>
                  </a:cubicBezTo>
                  <a:close/>
                  <a:moveTo>
                    <a:pt x="178" y="115"/>
                  </a:moveTo>
                  <a:cubicBezTo>
                    <a:pt x="180" y="116"/>
                    <a:pt x="180" y="118"/>
                    <a:pt x="181" y="120"/>
                  </a:cubicBezTo>
                  <a:cubicBezTo>
                    <a:pt x="178" y="120"/>
                    <a:pt x="178" y="117"/>
                    <a:pt x="178" y="115"/>
                  </a:cubicBezTo>
                  <a:close/>
                  <a:moveTo>
                    <a:pt x="175" y="161"/>
                  </a:moveTo>
                  <a:cubicBezTo>
                    <a:pt x="172" y="160"/>
                    <a:pt x="172" y="157"/>
                    <a:pt x="171" y="154"/>
                  </a:cubicBezTo>
                  <a:cubicBezTo>
                    <a:pt x="173" y="156"/>
                    <a:pt x="174" y="159"/>
                    <a:pt x="175" y="161"/>
                  </a:cubicBezTo>
                  <a:close/>
                  <a:moveTo>
                    <a:pt x="176" y="302"/>
                  </a:moveTo>
                  <a:cubicBezTo>
                    <a:pt x="171" y="300"/>
                    <a:pt x="173" y="295"/>
                    <a:pt x="170" y="292"/>
                  </a:cubicBezTo>
                  <a:cubicBezTo>
                    <a:pt x="173" y="291"/>
                    <a:pt x="178" y="299"/>
                    <a:pt x="176" y="302"/>
                  </a:cubicBezTo>
                  <a:close/>
                  <a:moveTo>
                    <a:pt x="179" y="428"/>
                  </a:moveTo>
                  <a:cubicBezTo>
                    <a:pt x="177" y="427"/>
                    <a:pt x="177" y="425"/>
                    <a:pt x="176" y="424"/>
                  </a:cubicBezTo>
                  <a:cubicBezTo>
                    <a:pt x="177" y="423"/>
                    <a:pt x="179" y="426"/>
                    <a:pt x="179" y="428"/>
                  </a:cubicBezTo>
                  <a:close/>
                  <a:moveTo>
                    <a:pt x="178" y="412"/>
                  </a:moveTo>
                  <a:cubicBezTo>
                    <a:pt x="178" y="412"/>
                    <a:pt x="178" y="411"/>
                    <a:pt x="178" y="411"/>
                  </a:cubicBezTo>
                  <a:cubicBezTo>
                    <a:pt x="179" y="411"/>
                    <a:pt x="180" y="412"/>
                    <a:pt x="180" y="414"/>
                  </a:cubicBezTo>
                  <a:cubicBezTo>
                    <a:pt x="178" y="414"/>
                    <a:pt x="180" y="412"/>
                    <a:pt x="178" y="412"/>
                  </a:cubicBezTo>
                  <a:close/>
                  <a:moveTo>
                    <a:pt x="181" y="432"/>
                  </a:moveTo>
                  <a:cubicBezTo>
                    <a:pt x="183" y="431"/>
                    <a:pt x="185" y="432"/>
                    <a:pt x="185" y="434"/>
                  </a:cubicBezTo>
                  <a:cubicBezTo>
                    <a:pt x="184" y="434"/>
                    <a:pt x="184" y="435"/>
                    <a:pt x="184" y="435"/>
                  </a:cubicBezTo>
                  <a:cubicBezTo>
                    <a:pt x="181" y="435"/>
                    <a:pt x="181" y="433"/>
                    <a:pt x="181" y="432"/>
                  </a:cubicBezTo>
                  <a:close/>
                  <a:moveTo>
                    <a:pt x="184" y="240"/>
                  </a:moveTo>
                  <a:cubicBezTo>
                    <a:pt x="183" y="238"/>
                    <a:pt x="185" y="239"/>
                    <a:pt x="185" y="237"/>
                  </a:cubicBezTo>
                  <a:cubicBezTo>
                    <a:pt x="187" y="239"/>
                    <a:pt x="187" y="243"/>
                    <a:pt x="188" y="246"/>
                  </a:cubicBezTo>
                  <a:cubicBezTo>
                    <a:pt x="186" y="244"/>
                    <a:pt x="186" y="242"/>
                    <a:pt x="184" y="240"/>
                  </a:cubicBezTo>
                  <a:close/>
                  <a:moveTo>
                    <a:pt x="193" y="292"/>
                  </a:moveTo>
                  <a:cubicBezTo>
                    <a:pt x="191" y="292"/>
                    <a:pt x="189" y="287"/>
                    <a:pt x="188" y="285"/>
                  </a:cubicBezTo>
                  <a:cubicBezTo>
                    <a:pt x="190" y="286"/>
                    <a:pt x="191" y="290"/>
                    <a:pt x="193" y="292"/>
                  </a:cubicBezTo>
                  <a:close/>
                  <a:moveTo>
                    <a:pt x="190" y="222"/>
                  </a:moveTo>
                  <a:cubicBezTo>
                    <a:pt x="191" y="226"/>
                    <a:pt x="195" y="229"/>
                    <a:pt x="194" y="235"/>
                  </a:cubicBezTo>
                  <a:cubicBezTo>
                    <a:pt x="192" y="232"/>
                    <a:pt x="191" y="229"/>
                    <a:pt x="188" y="226"/>
                  </a:cubicBezTo>
                  <a:cubicBezTo>
                    <a:pt x="188" y="224"/>
                    <a:pt x="190" y="225"/>
                    <a:pt x="190" y="222"/>
                  </a:cubicBezTo>
                  <a:close/>
                  <a:moveTo>
                    <a:pt x="190" y="190"/>
                  </a:moveTo>
                  <a:cubicBezTo>
                    <a:pt x="193" y="192"/>
                    <a:pt x="194" y="197"/>
                    <a:pt x="195" y="201"/>
                  </a:cubicBezTo>
                  <a:cubicBezTo>
                    <a:pt x="192" y="199"/>
                    <a:pt x="191" y="194"/>
                    <a:pt x="190" y="190"/>
                  </a:cubicBezTo>
                  <a:close/>
                  <a:moveTo>
                    <a:pt x="187" y="221"/>
                  </a:moveTo>
                  <a:cubicBezTo>
                    <a:pt x="183" y="221"/>
                    <a:pt x="184" y="214"/>
                    <a:pt x="184" y="212"/>
                  </a:cubicBezTo>
                  <a:cubicBezTo>
                    <a:pt x="185" y="212"/>
                    <a:pt x="190" y="218"/>
                    <a:pt x="187" y="221"/>
                  </a:cubicBezTo>
                  <a:close/>
                  <a:moveTo>
                    <a:pt x="184" y="115"/>
                  </a:moveTo>
                  <a:cubicBezTo>
                    <a:pt x="181" y="113"/>
                    <a:pt x="183" y="110"/>
                    <a:pt x="181" y="108"/>
                  </a:cubicBezTo>
                  <a:cubicBezTo>
                    <a:pt x="181" y="108"/>
                    <a:pt x="182" y="108"/>
                    <a:pt x="182" y="106"/>
                  </a:cubicBezTo>
                  <a:cubicBezTo>
                    <a:pt x="184" y="108"/>
                    <a:pt x="185" y="113"/>
                    <a:pt x="184" y="115"/>
                  </a:cubicBezTo>
                  <a:close/>
                  <a:moveTo>
                    <a:pt x="178" y="102"/>
                  </a:moveTo>
                  <a:cubicBezTo>
                    <a:pt x="176" y="99"/>
                    <a:pt x="176" y="97"/>
                    <a:pt x="174" y="94"/>
                  </a:cubicBezTo>
                  <a:cubicBezTo>
                    <a:pt x="175" y="92"/>
                    <a:pt x="176" y="90"/>
                    <a:pt x="177" y="88"/>
                  </a:cubicBezTo>
                  <a:cubicBezTo>
                    <a:pt x="180" y="89"/>
                    <a:pt x="180" y="94"/>
                    <a:pt x="181" y="97"/>
                  </a:cubicBezTo>
                  <a:cubicBezTo>
                    <a:pt x="181" y="99"/>
                    <a:pt x="179" y="100"/>
                    <a:pt x="178" y="102"/>
                  </a:cubicBezTo>
                  <a:close/>
                  <a:moveTo>
                    <a:pt x="173" y="90"/>
                  </a:moveTo>
                  <a:cubicBezTo>
                    <a:pt x="171" y="85"/>
                    <a:pt x="165" y="78"/>
                    <a:pt x="170" y="73"/>
                  </a:cubicBezTo>
                  <a:cubicBezTo>
                    <a:pt x="173" y="78"/>
                    <a:pt x="178" y="84"/>
                    <a:pt x="173" y="90"/>
                  </a:cubicBezTo>
                  <a:close/>
                  <a:moveTo>
                    <a:pt x="173" y="109"/>
                  </a:moveTo>
                  <a:cubicBezTo>
                    <a:pt x="170" y="109"/>
                    <a:pt x="170" y="105"/>
                    <a:pt x="169" y="103"/>
                  </a:cubicBezTo>
                  <a:cubicBezTo>
                    <a:pt x="170" y="103"/>
                    <a:pt x="170" y="102"/>
                    <a:pt x="170" y="102"/>
                  </a:cubicBezTo>
                  <a:cubicBezTo>
                    <a:pt x="171" y="104"/>
                    <a:pt x="174" y="105"/>
                    <a:pt x="173" y="109"/>
                  </a:cubicBezTo>
                  <a:close/>
                  <a:moveTo>
                    <a:pt x="165" y="154"/>
                  </a:moveTo>
                  <a:cubicBezTo>
                    <a:pt x="166" y="155"/>
                    <a:pt x="165" y="157"/>
                    <a:pt x="165" y="158"/>
                  </a:cubicBezTo>
                  <a:cubicBezTo>
                    <a:pt x="163" y="155"/>
                    <a:pt x="159" y="152"/>
                    <a:pt x="161" y="147"/>
                  </a:cubicBezTo>
                  <a:cubicBezTo>
                    <a:pt x="164" y="149"/>
                    <a:pt x="163" y="155"/>
                    <a:pt x="165" y="154"/>
                  </a:cubicBezTo>
                  <a:close/>
                  <a:moveTo>
                    <a:pt x="156" y="270"/>
                  </a:moveTo>
                  <a:cubicBezTo>
                    <a:pt x="155" y="272"/>
                    <a:pt x="152" y="265"/>
                    <a:pt x="154" y="265"/>
                  </a:cubicBezTo>
                  <a:cubicBezTo>
                    <a:pt x="154" y="264"/>
                    <a:pt x="153" y="264"/>
                    <a:pt x="152" y="264"/>
                  </a:cubicBezTo>
                  <a:cubicBezTo>
                    <a:pt x="152" y="262"/>
                    <a:pt x="152" y="261"/>
                    <a:pt x="154" y="261"/>
                  </a:cubicBezTo>
                  <a:cubicBezTo>
                    <a:pt x="154" y="264"/>
                    <a:pt x="157" y="266"/>
                    <a:pt x="157" y="270"/>
                  </a:cubicBezTo>
                  <a:cubicBezTo>
                    <a:pt x="156" y="269"/>
                    <a:pt x="155" y="270"/>
                    <a:pt x="156" y="270"/>
                  </a:cubicBezTo>
                  <a:close/>
                  <a:moveTo>
                    <a:pt x="144" y="304"/>
                  </a:moveTo>
                  <a:cubicBezTo>
                    <a:pt x="143" y="303"/>
                    <a:pt x="143" y="301"/>
                    <a:pt x="143" y="299"/>
                  </a:cubicBezTo>
                  <a:cubicBezTo>
                    <a:pt x="145" y="300"/>
                    <a:pt x="145" y="303"/>
                    <a:pt x="147" y="305"/>
                  </a:cubicBezTo>
                  <a:cubicBezTo>
                    <a:pt x="145" y="308"/>
                    <a:pt x="144" y="302"/>
                    <a:pt x="144" y="304"/>
                  </a:cubicBezTo>
                  <a:close/>
                  <a:moveTo>
                    <a:pt x="145" y="309"/>
                  </a:moveTo>
                  <a:cubicBezTo>
                    <a:pt x="144" y="309"/>
                    <a:pt x="144" y="307"/>
                    <a:pt x="144" y="306"/>
                  </a:cubicBezTo>
                  <a:cubicBezTo>
                    <a:pt x="145" y="307"/>
                    <a:pt x="147" y="307"/>
                    <a:pt x="145" y="309"/>
                  </a:cubicBezTo>
                  <a:close/>
                  <a:moveTo>
                    <a:pt x="145" y="284"/>
                  </a:moveTo>
                  <a:cubicBezTo>
                    <a:pt x="144" y="284"/>
                    <a:pt x="145" y="286"/>
                    <a:pt x="144" y="286"/>
                  </a:cubicBezTo>
                  <a:cubicBezTo>
                    <a:pt x="143" y="286"/>
                    <a:pt x="143" y="286"/>
                    <a:pt x="142" y="286"/>
                  </a:cubicBezTo>
                  <a:cubicBezTo>
                    <a:pt x="141" y="284"/>
                    <a:pt x="146" y="281"/>
                    <a:pt x="142" y="279"/>
                  </a:cubicBezTo>
                  <a:cubicBezTo>
                    <a:pt x="145" y="278"/>
                    <a:pt x="146" y="284"/>
                    <a:pt x="147" y="287"/>
                  </a:cubicBezTo>
                  <a:cubicBezTo>
                    <a:pt x="145" y="288"/>
                    <a:pt x="147" y="284"/>
                    <a:pt x="145" y="284"/>
                  </a:cubicBezTo>
                  <a:close/>
                  <a:moveTo>
                    <a:pt x="139" y="247"/>
                  </a:moveTo>
                  <a:cubicBezTo>
                    <a:pt x="142" y="252"/>
                    <a:pt x="144" y="258"/>
                    <a:pt x="147" y="263"/>
                  </a:cubicBezTo>
                  <a:cubicBezTo>
                    <a:pt x="144" y="261"/>
                    <a:pt x="136" y="254"/>
                    <a:pt x="139" y="247"/>
                  </a:cubicBezTo>
                  <a:close/>
                  <a:moveTo>
                    <a:pt x="135" y="292"/>
                  </a:moveTo>
                  <a:cubicBezTo>
                    <a:pt x="135" y="289"/>
                    <a:pt x="137" y="290"/>
                    <a:pt x="138" y="288"/>
                  </a:cubicBezTo>
                  <a:cubicBezTo>
                    <a:pt x="140" y="291"/>
                    <a:pt x="142" y="293"/>
                    <a:pt x="141" y="297"/>
                  </a:cubicBezTo>
                  <a:cubicBezTo>
                    <a:pt x="137" y="297"/>
                    <a:pt x="139" y="291"/>
                    <a:pt x="135" y="292"/>
                  </a:cubicBezTo>
                  <a:close/>
                  <a:moveTo>
                    <a:pt x="138" y="298"/>
                  </a:moveTo>
                  <a:cubicBezTo>
                    <a:pt x="136" y="298"/>
                    <a:pt x="136" y="296"/>
                    <a:pt x="136" y="295"/>
                  </a:cubicBezTo>
                  <a:cubicBezTo>
                    <a:pt x="138" y="295"/>
                    <a:pt x="139" y="297"/>
                    <a:pt x="138" y="298"/>
                  </a:cubicBezTo>
                  <a:close/>
                  <a:moveTo>
                    <a:pt x="130" y="333"/>
                  </a:moveTo>
                  <a:cubicBezTo>
                    <a:pt x="132" y="335"/>
                    <a:pt x="133" y="339"/>
                    <a:pt x="135" y="342"/>
                  </a:cubicBezTo>
                  <a:cubicBezTo>
                    <a:pt x="133" y="341"/>
                    <a:pt x="131" y="336"/>
                    <a:pt x="130" y="333"/>
                  </a:cubicBezTo>
                  <a:close/>
                  <a:moveTo>
                    <a:pt x="135" y="357"/>
                  </a:moveTo>
                  <a:cubicBezTo>
                    <a:pt x="134" y="359"/>
                    <a:pt x="133" y="355"/>
                    <a:pt x="132" y="354"/>
                  </a:cubicBezTo>
                  <a:cubicBezTo>
                    <a:pt x="134" y="354"/>
                    <a:pt x="133" y="357"/>
                    <a:pt x="135" y="357"/>
                  </a:cubicBezTo>
                  <a:close/>
                  <a:moveTo>
                    <a:pt x="117" y="254"/>
                  </a:moveTo>
                  <a:cubicBezTo>
                    <a:pt x="120" y="258"/>
                    <a:pt x="125" y="262"/>
                    <a:pt x="124" y="268"/>
                  </a:cubicBezTo>
                  <a:cubicBezTo>
                    <a:pt x="120" y="265"/>
                    <a:pt x="117" y="258"/>
                    <a:pt x="117" y="254"/>
                  </a:cubicBezTo>
                  <a:close/>
                  <a:moveTo>
                    <a:pt x="122" y="307"/>
                  </a:moveTo>
                  <a:cubicBezTo>
                    <a:pt x="121" y="306"/>
                    <a:pt x="120" y="304"/>
                    <a:pt x="120" y="302"/>
                  </a:cubicBezTo>
                  <a:cubicBezTo>
                    <a:pt x="121" y="303"/>
                    <a:pt x="122" y="304"/>
                    <a:pt x="122" y="307"/>
                  </a:cubicBezTo>
                  <a:close/>
                  <a:moveTo>
                    <a:pt x="108" y="447"/>
                  </a:moveTo>
                  <a:cubicBezTo>
                    <a:pt x="111" y="449"/>
                    <a:pt x="107" y="453"/>
                    <a:pt x="107" y="454"/>
                  </a:cubicBezTo>
                  <a:cubicBezTo>
                    <a:pt x="104" y="453"/>
                    <a:pt x="107" y="449"/>
                    <a:pt x="108" y="447"/>
                  </a:cubicBezTo>
                  <a:close/>
                  <a:moveTo>
                    <a:pt x="106" y="470"/>
                  </a:moveTo>
                  <a:cubicBezTo>
                    <a:pt x="104" y="469"/>
                    <a:pt x="105" y="465"/>
                    <a:pt x="103" y="464"/>
                  </a:cubicBezTo>
                  <a:cubicBezTo>
                    <a:pt x="105" y="463"/>
                    <a:pt x="105" y="468"/>
                    <a:pt x="106" y="470"/>
                  </a:cubicBezTo>
                  <a:close/>
                  <a:moveTo>
                    <a:pt x="103" y="369"/>
                  </a:moveTo>
                  <a:cubicBezTo>
                    <a:pt x="107" y="374"/>
                    <a:pt x="108" y="380"/>
                    <a:pt x="110" y="386"/>
                  </a:cubicBezTo>
                  <a:cubicBezTo>
                    <a:pt x="106" y="384"/>
                    <a:pt x="108" y="378"/>
                    <a:pt x="102" y="377"/>
                  </a:cubicBezTo>
                  <a:cubicBezTo>
                    <a:pt x="105" y="375"/>
                    <a:pt x="100" y="372"/>
                    <a:pt x="103" y="369"/>
                  </a:cubicBezTo>
                  <a:close/>
                  <a:moveTo>
                    <a:pt x="102" y="240"/>
                  </a:moveTo>
                  <a:cubicBezTo>
                    <a:pt x="105" y="241"/>
                    <a:pt x="105" y="244"/>
                    <a:pt x="107" y="246"/>
                  </a:cubicBezTo>
                  <a:cubicBezTo>
                    <a:pt x="106" y="248"/>
                    <a:pt x="105" y="244"/>
                    <a:pt x="104" y="245"/>
                  </a:cubicBezTo>
                  <a:cubicBezTo>
                    <a:pt x="105" y="243"/>
                    <a:pt x="103" y="242"/>
                    <a:pt x="102" y="240"/>
                  </a:cubicBezTo>
                  <a:close/>
                  <a:moveTo>
                    <a:pt x="112" y="179"/>
                  </a:moveTo>
                  <a:cubicBezTo>
                    <a:pt x="111" y="177"/>
                    <a:pt x="110" y="175"/>
                    <a:pt x="109" y="173"/>
                  </a:cubicBezTo>
                  <a:cubicBezTo>
                    <a:pt x="110" y="173"/>
                    <a:pt x="110" y="173"/>
                    <a:pt x="111" y="173"/>
                  </a:cubicBezTo>
                  <a:cubicBezTo>
                    <a:pt x="111" y="174"/>
                    <a:pt x="111" y="174"/>
                    <a:pt x="111" y="175"/>
                  </a:cubicBezTo>
                  <a:cubicBezTo>
                    <a:pt x="112" y="174"/>
                    <a:pt x="113" y="177"/>
                    <a:pt x="112" y="179"/>
                  </a:cubicBezTo>
                  <a:close/>
                  <a:moveTo>
                    <a:pt x="105" y="202"/>
                  </a:moveTo>
                  <a:cubicBezTo>
                    <a:pt x="105" y="201"/>
                    <a:pt x="105" y="200"/>
                    <a:pt x="105" y="200"/>
                  </a:cubicBezTo>
                  <a:cubicBezTo>
                    <a:pt x="105" y="200"/>
                    <a:pt x="105" y="200"/>
                    <a:pt x="105" y="200"/>
                  </a:cubicBezTo>
                  <a:cubicBezTo>
                    <a:pt x="105" y="197"/>
                    <a:pt x="106" y="195"/>
                    <a:pt x="108" y="192"/>
                  </a:cubicBezTo>
                  <a:cubicBezTo>
                    <a:pt x="111" y="194"/>
                    <a:pt x="108" y="201"/>
                    <a:pt x="105" y="202"/>
                  </a:cubicBezTo>
                  <a:close/>
                  <a:moveTo>
                    <a:pt x="117" y="170"/>
                  </a:moveTo>
                  <a:cubicBezTo>
                    <a:pt x="115" y="168"/>
                    <a:pt x="112" y="165"/>
                    <a:pt x="114" y="162"/>
                  </a:cubicBezTo>
                  <a:cubicBezTo>
                    <a:pt x="116" y="163"/>
                    <a:pt x="118" y="167"/>
                    <a:pt x="117" y="170"/>
                  </a:cubicBezTo>
                  <a:close/>
                  <a:moveTo>
                    <a:pt x="115" y="158"/>
                  </a:moveTo>
                  <a:cubicBezTo>
                    <a:pt x="117" y="158"/>
                    <a:pt x="117" y="160"/>
                    <a:pt x="117" y="161"/>
                  </a:cubicBezTo>
                  <a:cubicBezTo>
                    <a:pt x="116" y="161"/>
                    <a:pt x="115" y="160"/>
                    <a:pt x="115" y="158"/>
                  </a:cubicBezTo>
                  <a:close/>
                  <a:moveTo>
                    <a:pt x="119" y="191"/>
                  </a:moveTo>
                  <a:cubicBezTo>
                    <a:pt x="118" y="189"/>
                    <a:pt x="116" y="188"/>
                    <a:pt x="116" y="185"/>
                  </a:cubicBezTo>
                  <a:cubicBezTo>
                    <a:pt x="117" y="186"/>
                    <a:pt x="119" y="188"/>
                    <a:pt x="119" y="191"/>
                  </a:cubicBezTo>
                  <a:close/>
                  <a:moveTo>
                    <a:pt x="119" y="151"/>
                  </a:moveTo>
                  <a:cubicBezTo>
                    <a:pt x="122" y="152"/>
                    <a:pt x="122" y="156"/>
                    <a:pt x="123" y="158"/>
                  </a:cubicBezTo>
                  <a:cubicBezTo>
                    <a:pt x="121" y="160"/>
                    <a:pt x="120" y="157"/>
                    <a:pt x="119" y="156"/>
                  </a:cubicBezTo>
                  <a:cubicBezTo>
                    <a:pt x="122" y="155"/>
                    <a:pt x="119" y="154"/>
                    <a:pt x="119" y="151"/>
                  </a:cubicBezTo>
                  <a:close/>
                  <a:moveTo>
                    <a:pt x="120" y="128"/>
                  </a:moveTo>
                  <a:cubicBezTo>
                    <a:pt x="123" y="130"/>
                    <a:pt x="123" y="132"/>
                    <a:pt x="123" y="136"/>
                  </a:cubicBezTo>
                  <a:cubicBezTo>
                    <a:pt x="121" y="134"/>
                    <a:pt x="119" y="131"/>
                    <a:pt x="120" y="128"/>
                  </a:cubicBezTo>
                  <a:close/>
                  <a:moveTo>
                    <a:pt x="154" y="247"/>
                  </a:moveTo>
                  <a:cubicBezTo>
                    <a:pt x="151" y="244"/>
                    <a:pt x="150" y="240"/>
                    <a:pt x="148" y="236"/>
                  </a:cubicBezTo>
                  <a:cubicBezTo>
                    <a:pt x="152" y="236"/>
                    <a:pt x="152" y="244"/>
                    <a:pt x="154" y="247"/>
                  </a:cubicBezTo>
                  <a:close/>
                  <a:moveTo>
                    <a:pt x="146" y="235"/>
                  </a:moveTo>
                  <a:cubicBezTo>
                    <a:pt x="146" y="233"/>
                    <a:pt x="147" y="233"/>
                    <a:pt x="147" y="232"/>
                  </a:cubicBezTo>
                  <a:cubicBezTo>
                    <a:pt x="148" y="232"/>
                    <a:pt x="149" y="234"/>
                    <a:pt x="149" y="235"/>
                  </a:cubicBezTo>
                  <a:cubicBezTo>
                    <a:pt x="148" y="235"/>
                    <a:pt x="147" y="235"/>
                    <a:pt x="146" y="235"/>
                  </a:cubicBezTo>
                  <a:close/>
                  <a:moveTo>
                    <a:pt x="149" y="195"/>
                  </a:moveTo>
                  <a:cubicBezTo>
                    <a:pt x="153" y="198"/>
                    <a:pt x="154" y="204"/>
                    <a:pt x="157" y="208"/>
                  </a:cubicBezTo>
                  <a:cubicBezTo>
                    <a:pt x="156" y="210"/>
                    <a:pt x="154" y="211"/>
                    <a:pt x="154" y="213"/>
                  </a:cubicBezTo>
                  <a:cubicBezTo>
                    <a:pt x="150" y="209"/>
                    <a:pt x="144" y="203"/>
                    <a:pt x="149" y="195"/>
                  </a:cubicBezTo>
                  <a:close/>
                  <a:moveTo>
                    <a:pt x="152" y="177"/>
                  </a:moveTo>
                  <a:cubicBezTo>
                    <a:pt x="150" y="176"/>
                    <a:pt x="149" y="173"/>
                    <a:pt x="148" y="170"/>
                  </a:cubicBezTo>
                  <a:cubicBezTo>
                    <a:pt x="149" y="170"/>
                    <a:pt x="150" y="170"/>
                    <a:pt x="150" y="170"/>
                  </a:cubicBezTo>
                  <a:cubicBezTo>
                    <a:pt x="150" y="173"/>
                    <a:pt x="153" y="173"/>
                    <a:pt x="152" y="177"/>
                  </a:cubicBezTo>
                  <a:close/>
                  <a:moveTo>
                    <a:pt x="145" y="156"/>
                  </a:moveTo>
                  <a:cubicBezTo>
                    <a:pt x="146" y="154"/>
                    <a:pt x="147" y="155"/>
                    <a:pt x="146" y="152"/>
                  </a:cubicBezTo>
                  <a:cubicBezTo>
                    <a:pt x="149" y="154"/>
                    <a:pt x="150" y="157"/>
                    <a:pt x="151" y="161"/>
                  </a:cubicBezTo>
                  <a:cubicBezTo>
                    <a:pt x="147" y="161"/>
                    <a:pt x="148" y="156"/>
                    <a:pt x="145" y="156"/>
                  </a:cubicBezTo>
                  <a:close/>
                  <a:moveTo>
                    <a:pt x="145" y="153"/>
                  </a:moveTo>
                  <a:cubicBezTo>
                    <a:pt x="143" y="153"/>
                    <a:pt x="145" y="151"/>
                    <a:pt x="145" y="150"/>
                  </a:cubicBezTo>
                  <a:cubicBezTo>
                    <a:pt x="147" y="150"/>
                    <a:pt x="146" y="153"/>
                    <a:pt x="145" y="153"/>
                  </a:cubicBezTo>
                  <a:close/>
                  <a:moveTo>
                    <a:pt x="147" y="167"/>
                  </a:moveTo>
                  <a:cubicBezTo>
                    <a:pt x="144" y="168"/>
                    <a:pt x="145" y="164"/>
                    <a:pt x="144" y="163"/>
                  </a:cubicBezTo>
                  <a:cubicBezTo>
                    <a:pt x="146" y="163"/>
                    <a:pt x="147" y="165"/>
                    <a:pt x="147" y="167"/>
                  </a:cubicBezTo>
                  <a:close/>
                  <a:moveTo>
                    <a:pt x="148" y="191"/>
                  </a:moveTo>
                  <a:cubicBezTo>
                    <a:pt x="146" y="193"/>
                    <a:pt x="146" y="196"/>
                    <a:pt x="145" y="197"/>
                  </a:cubicBezTo>
                  <a:cubicBezTo>
                    <a:pt x="144" y="196"/>
                    <a:pt x="144" y="196"/>
                    <a:pt x="142" y="197"/>
                  </a:cubicBezTo>
                  <a:cubicBezTo>
                    <a:pt x="142" y="194"/>
                    <a:pt x="141" y="193"/>
                    <a:pt x="142" y="191"/>
                  </a:cubicBezTo>
                  <a:cubicBezTo>
                    <a:pt x="140" y="194"/>
                    <a:pt x="139" y="190"/>
                    <a:pt x="139" y="188"/>
                  </a:cubicBezTo>
                  <a:cubicBezTo>
                    <a:pt x="141" y="187"/>
                    <a:pt x="141" y="184"/>
                    <a:pt x="142" y="182"/>
                  </a:cubicBezTo>
                  <a:cubicBezTo>
                    <a:pt x="145" y="184"/>
                    <a:pt x="145" y="189"/>
                    <a:pt x="148" y="191"/>
                  </a:cubicBezTo>
                  <a:close/>
                  <a:moveTo>
                    <a:pt x="128" y="228"/>
                  </a:moveTo>
                  <a:cubicBezTo>
                    <a:pt x="128" y="230"/>
                    <a:pt x="126" y="230"/>
                    <a:pt x="127" y="233"/>
                  </a:cubicBezTo>
                  <a:cubicBezTo>
                    <a:pt x="121" y="230"/>
                    <a:pt x="120" y="224"/>
                    <a:pt x="122" y="220"/>
                  </a:cubicBezTo>
                  <a:cubicBezTo>
                    <a:pt x="126" y="220"/>
                    <a:pt x="125" y="226"/>
                    <a:pt x="128" y="228"/>
                  </a:cubicBezTo>
                  <a:close/>
                  <a:moveTo>
                    <a:pt x="120" y="201"/>
                  </a:moveTo>
                  <a:cubicBezTo>
                    <a:pt x="122" y="204"/>
                    <a:pt x="126" y="208"/>
                    <a:pt x="124" y="212"/>
                  </a:cubicBezTo>
                  <a:cubicBezTo>
                    <a:pt x="121" y="209"/>
                    <a:pt x="120" y="206"/>
                    <a:pt x="120" y="201"/>
                  </a:cubicBezTo>
                  <a:close/>
                  <a:moveTo>
                    <a:pt x="126" y="213"/>
                  </a:moveTo>
                  <a:cubicBezTo>
                    <a:pt x="130" y="215"/>
                    <a:pt x="130" y="219"/>
                    <a:pt x="131" y="223"/>
                  </a:cubicBezTo>
                  <a:cubicBezTo>
                    <a:pt x="129" y="220"/>
                    <a:pt x="126" y="218"/>
                    <a:pt x="126" y="213"/>
                  </a:cubicBezTo>
                  <a:close/>
                  <a:moveTo>
                    <a:pt x="136" y="247"/>
                  </a:moveTo>
                  <a:cubicBezTo>
                    <a:pt x="132" y="244"/>
                    <a:pt x="127" y="239"/>
                    <a:pt x="130" y="232"/>
                  </a:cubicBezTo>
                  <a:cubicBezTo>
                    <a:pt x="132" y="236"/>
                    <a:pt x="138" y="242"/>
                    <a:pt x="136" y="247"/>
                  </a:cubicBezTo>
                  <a:close/>
                  <a:moveTo>
                    <a:pt x="122" y="239"/>
                  </a:moveTo>
                  <a:cubicBezTo>
                    <a:pt x="122" y="241"/>
                    <a:pt x="121" y="242"/>
                    <a:pt x="120" y="243"/>
                  </a:cubicBezTo>
                  <a:cubicBezTo>
                    <a:pt x="117" y="240"/>
                    <a:pt x="117" y="234"/>
                    <a:pt x="118" y="230"/>
                  </a:cubicBezTo>
                  <a:cubicBezTo>
                    <a:pt x="121" y="232"/>
                    <a:pt x="121" y="237"/>
                    <a:pt x="122" y="239"/>
                  </a:cubicBezTo>
                  <a:close/>
                  <a:moveTo>
                    <a:pt x="124" y="243"/>
                  </a:moveTo>
                  <a:cubicBezTo>
                    <a:pt x="127" y="246"/>
                    <a:pt x="130" y="252"/>
                    <a:pt x="130" y="256"/>
                  </a:cubicBezTo>
                  <a:cubicBezTo>
                    <a:pt x="129" y="256"/>
                    <a:pt x="130" y="253"/>
                    <a:pt x="129" y="253"/>
                  </a:cubicBezTo>
                  <a:cubicBezTo>
                    <a:pt x="127" y="255"/>
                    <a:pt x="131" y="258"/>
                    <a:pt x="129" y="260"/>
                  </a:cubicBezTo>
                  <a:cubicBezTo>
                    <a:pt x="126" y="255"/>
                    <a:pt x="123" y="251"/>
                    <a:pt x="121" y="245"/>
                  </a:cubicBezTo>
                  <a:cubicBezTo>
                    <a:pt x="123" y="245"/>
                    <a:pt x="123" y="243"/>
                    <a:pt x="124" y="243"/>
                  </a:cubicBezTo>
                  <a:close/>
                  <a:moveTo>
                    <a:pt x="127" y="269"/>
                  </a:moveTo>
                  <a:cubicBezTo>
                    <a:pt x="128" y="272"/>
                    <a:pt x="137" y="280"/>
                    <a:pt x="134" y="287"/>
                  </a:cubicBezTo>
                  <a:cubicBezTo>
                    <a:pt x="131" y="282"/>
                    <a:pt x="124" y="275"/>
                    <a:pt x="127" y="269"/>
                  </a:cubicBezTo>
                  <a:close/>
                  <a:moveTo>
                    <a:pt x="130" y="264"/>
                  </a:moveTo>
                  <a:cubicBezTo>
                    <a:pt x="130" y="262"/>
                    <a:pt x="132" y="260"/>
                    <a:pt x="132" y="259"/>
                  </a:cubicBezTo>
                  <a:cubicBezTo>
                    <a:pt x="134" y="260"/>
                    <a:pt x="136" y="262"/>
                    <a:pt x="136" y="265"/>
                  </a:cubicBezTo>
                  <a:cubicBezTo>
                    <a:pt x="133" y="266"/>
                    <a:pt x="135" y="262"/>
                    <a:pt x="133" y="262"/>
                  </a:cubicBezTo>
                  <a:cubicBezTo>
                    <a:pt x="131" y="264"/>
                    <a:pt x="134" y="265"/>
                    <a:pt x="134" y="267"/>
                  </a:cubicBezTo>
                  <a:cubicBezTo>
                    <a:pt x="135" y="267"/>
                    <a:pt x="135" y="266"/>
                    <a:pt x="135" y="265"/>
                  </a:cubicBezTo>
                  <a:cubicBezTo>
                    <a:pt x="135" y="270"/>
                    <a:pt x="137" y="274"/>
                    <a:pt x="139" y="277"/>
                  </a:cubicBezTo>
                  <a:cubicBezTo>
                    <a:pt x="137" y="277"/>
                    <a:pt x="130" y="266"/>
                    <a:pt x="130" y="264"/>
                  </a:cubicBezTo>
                  <a:close/>
                  <a:moveTo>
                    <a:pt x="137" y="268"/>
                  </a:moveTo>
                  <a:cubicBezTo>
                    <a:pt x="139" y="267"/>
                    <a:pt x="140" y="272"/>
                    <a:pt x="141" y="273"/>
                  </a:cubicBezTo>
                  <a:cubicBezTo>
                    <a:pt x="138" y="273"/>
                    <a:pt x="139" y="269"/>
                    <a:pt x="137" y="268"/>
                  </a:cubicBezTo>
                  <a:close/>
                  <a:moveTo>
                    <a:pt x="133" y="225"/>
                  </a:moveTo>
                  <a:cubicBezTo>
                    <a:pt x="138" y="226"/>
                    <a:pt x="137" y="234"/>
                    <a:pt x="141" y="235"/>
                  </a:cubicBezTo>
                  <a:cubicBezTo>
                    <a:pt x="142" y="238"/>
                    <a:pt x="139" y="237"/>
                    <a:pt x="139" y="239"/>
                  </a:cubicBezTo>
                  <a:cubicBezTo>
                    <a:pt x="137" y="235"/>
                    <a:pt x="132" y="231"/>
                    <a:pt x="133" y="225"/>
                  </a:cubicBezTo>
                  <a:close/>
                  <a:moveTo>
                    <a:pt x="139" y="215"/>
                  </a:moveTo>
                  <a:cubicBezTo>
                    <a:pt x="142" y="220"/>
                    <a:pt x="146" y="225"/>
                    <a:pt x="144" y="231"/>
                  </a:cubicBezTo>
                  <a:cubicBezTo>
                    <a:pt x="141" y="226"/>
                    <a:pt x="135" y="223"/>
                    <a:pt x="139" y="215"/>
                  </a:cubicBezTo>
                  <a:close/>
                  <a:moveTo>
                    <a:pt x="140" y="207"/>
                  </a:moveTo>
                  <a:cubicBezTo>
                    <a:pt x="137" y="205"/>
                    <a:pt x="135" y="199"/>
                    <a:pt x="135" y="197"/>
                  </a:cubicBezTo>
                  <a:cubicBezTo>
                    <a:pt x="138" y="198"/>
                    <a:pt x="139" y="203"/>
                    <a:pt x="140" y="207"/>
                  </a:cubicBezTo>
                  <a:close/>
                  <a:moveTo>
                    <a:pt x="136" y="214"/>
                  </a:moveTo>
                  <a:cubicBezTo>
                    <a:pt x="134" y="211"/>
                    <a:pt x="132" y="208"/>
                    <a:pt x="131" y="203"/>
                  </a:cubicBezTo>
                  <a:cubicBezTo>
                    <a:pt x="134" y="205"/>
                    <a:pt x="137" y="210"/>
                    <a:pt x="136" y="214"/>
                  </a:cubicBezTo>
                  <a:close/>
                  <a:moveTo>
                    <a:pt x="129" y="183"/>
                  </a:moveTo>
                  <a:cubicBezTo>
                    <a:pt x="131" y="185"/>
                    <a:pt x="133" y="190"/>
                    <a:pt x="133" y="192"/>
                  </a:cubicBezTo>
                  <a:cubicBezTo>
                    <a:pt x="131" y="190"/>
                    <a:pt x="127" y="186"/>
                    <a:pt x="129" y="183"/>
                  </a:cubicBezTo>
                  <a:close/>
                  <a:moveTo>
                    <a:pt x="125" y="163"/>
                  </a:moveTo>
                  <a:cubicBezTo>
                    <a:pt x="127" y="165"/>
                    <a:pt x="128" y="168"/>
                    <a:pt x="129" y="171"/>
                  </a:cubicBezTo>
                  <a:cubicBezTo>
                    <a:pt x="127" y="169"/>
                    <a:pt x="125" y="167"/>
                    <a:pt x="125" y="163"/>
                  </a:cubicBezTo>
                  <a:close/>
                  <a:moveTo>
                    <a:pt x="127" y="181"/>
                  </a:moveTo>
                  <a:cubicBezTo>
                    <a:pt x="124" y="179"/>
                    <a:pt x="123" y="174"/>
                    <a:pt x="122" y="170"/>
                  </a:cubicBezTo>
                  <a:cubicBezTo>
                    <a:pt x="124" y="173"/>
                    <a:pt x="128" y="177"/>
                    <a:pt x="127" y="181"/>
                  </a:cubicBezTo>
                  <a:close/>
                  <a:moveTo>
                    <a:pt x="123" y="179"/>
                  </a:moveTo>
                  <a:cubicBezTo>
                    <a:pt x="121" y="177"/>
                    <a:pt x="119" y="175"/>
                    <a:pt x="118" y="172"/>
                  </a:cubicBezTo>
                  <a:cubicBezTo>
                    <a:pt x="121" y="173"/>
                    <a:pt x="121" y="177"/>
                    <a:pt x="123" y="179"/>
                  </a:cubicBezTo>
                  <a:close/>
                  <a:moveTo>
                    <a:pt x="121" y="217"/>
                  </a:moveTo>
                  <a:cubicBezTo>
                    <a:pt x="120" y="218"/>
                    <a:pt x="119" y="220"/>
                    <a:pt x="118" y="222"/>
                  </a:cubicBezTo>
                  <a:cubicBezTo>
                    <a:pt x="114" y="219"/>
                    <a:pt x="113" y="212"/>
                    <a:pt x="117" y="209"/>
                  </a:cubicBezTo>
                  <a:cubicBezTo>
                    <a:pt x="119" y="211"/>
                    <a:pt x="121" y="214"/>
                    <a:pt x="121" y="217"/>
                  </a:cubicBezTo>
                  <a:close/>
                  <a:moveTo>
                    <a:pt x="115" y="252"/>
                  </a:moveTo>
                  <a:cubicBezTo>
                    <a:pt x="114" y="250"/>
                    <a:pt x="112" y="249"/>
                    <a:pt x="112" y="246"/>
                  </a:cubicBezTo>
                  <a:cubicBezTo>
                    <a:pt x="114" y="246"/>
                    <a:pt x="116" y="249"/>
                    <a:pt x="115" y="252"/>
                  </a:cubicBezTo>
                  <a:close/>
                  <a:moveTo>
                    <a:pt x="115" y="271"/>
                  </a:moveTo>
                  <a:cubicBezTo>
                    <a:pt x="115" y="271"/>
                    <a:pt x="113" y="270"/>
                    <a:pt x="114" y="268"/>
                  </a:cubicBezTo>
                  <a:cubicBezTo>
                    <a:pt x="117" y="273"/>
                    <a:pt x="118" y="278"/>
                    <a:pt x="115" y="271"/>
                  </a:cubicBezTo>
                  <a:close/>
                  <a:moveTo>
                    <a:pt x="114" y="231"/>
                  </a:moveTo>
                  <a:cubicBezTo>
                    <a:pt x="112" y="229"/>
                    <a:pt x="111" y="225"/>
                    <a:pt x="109" y="222"/>
                  </a:cubicBezTo>
                  <a:cubicBezTo>
                    <a:pt x="109" y="220"/>
                    <a:pt x="111" y="221"/>
                    <a:pt x="111" y="219"/>
                  </a:cubicBezTo>
                  <a:cubicBezTo>
                    <a:pt x="114" y="221"/>
                    <a:pt x="116" y="227"/>
                    <a:pt x="114" y="231"/>
                  </a:cubicBezTo>
                  <a:close/>
                  <a:moveTo>
                    <a:pt x="109" y="242"/>
                  </a:moveTo>
                  <a:cubicBezTo>
                    <a:pt x="108" y="240"/>
                    <a:pt x="106" y="238"/>
                    <a:pt x="106" y="235"/>
                  </a:cubicBezTo>
                  <a:cubicBezTo>
                    <a:pt x="108" y="236"/>
                    <a:pt x="111" y="239"/>
                    <a:pt x="109" y="242"/>
                  </a:cubicBezTo>
                  <a:close/>
                  <a:moveTo>
                    <a:pt x="109" y="219"/>
                  </a:moveTo>
                  <a:cubicBezTo>
                    <a:pt x="106" y="217"/>
                    <a:pt x="104" y="213"/>
                    <a:pt x="105" y="210"/>
                  </a:cubicBezTo>
                  <a:cubicBezTo>
                    <a:pt x="107" y="211"/>
                    <a:pt x="110" y="215"/>
                    <a:pt x="109" y="219"/>
                  </a:cubicBezTo>
                  <a:close/>
                  <a:moveTo>
                    <a:pt x="107" y="180"/>
                  </a:moveTo>
                  <a:cubicBezTo>
                    <a:pt x="108" y="180"/>
                    <a:pt x="109" y="182"/>
                    <a:pt x="109" y="184"/>
                  </a:cubicBezTo>
                  <a:cubicBezTo>
                    <a:pt x="106" y="184"/>
                    <a:pt x="108" y="182"/>
                    <a:pt x="107" y="180"/>
                  </a:cubicBezTo>
                  <a:close/>
                  <a:moveTo>
                    <a:pt x="104" y="162"/>
                  </a:moveTo>
                  <a:cubicBezTo>
                    <a:pt x="106" y="163"/>
                    <a:pt x="106" y="164"/>
                    <a:pt x="107" y="166"/>
                  </a:cubicBezTo>
                  <a:cubicBezTo>
                    <a:pt x="104" y="166"/>
                    <a:pt x="103" y="164"/>
                    <a:pt x="104" y="162"/>
                  </a:cubicBezTo>
                  <a:close/>
                  <a:moveTo>
                    <a:pt x="105" y="152"/>
                  </a:moveTo>
                  <a:cubicBezTo>
                    <a:pt x="103" y="149"/>
                    <a:pt x="99" y="143"/>
                    <a:pt x="104" y="138"/>
                  </a:cubicBezTo>
                  <a:cubicBezTo>
                    <a:pt x="106" y="140"/>
                    <a:pt x="106" y="144"/>
                    <a:pt x="108" y="146"/>
                  </a:cubicBezTo>
                  <a:cubicBezTo>
                    <a:pt x="107" y="148"/>
                    <a:pt x="106" y="150"/>
                    <a:pt x="105" y="152"/>
                  </a:cubicBezTo>
                  <a:close/>
                  <a:moveTo>
                    <a:pt x="104" y="184"/>
                  </a:moveTo>
                  <a:cubicBezTo>
                    <a:pt x="107" y="186"/>
                    <a:pt x="107" y="191"/>
                    <a:pt x="104" y="194"/>
                  </a:cubicBezTo>
                  <a:cubicBezTo>
                    <a:pt x="101" y="193"/>
                    <a:pt x="101" y="187"/>
                    <a:pt x="104" y="184"/>
                  </a:cubicBezTo>
                  <a:close/>
                  <a:moveTo>
                    <a:pt x="103" y="322"/>
                  </a:moveTo>
                  <a:cubicBezTo>
                    <a:pt x="106" y="323"/>
                    <a:pt x="104" y="326"/>
                    <a:pt x="107" y="328"/>
                  </a:cubicBezTo>
                  <a:cubicBezTo>
                    <a:pt x="105" y="328"/>
                    <a:pt x="106" y="326"/>
                    <a:pt x="103" y="326"/>
                  </a:cubicBezTo>
                  <a:cubicBezTo>
                    <a:pt x="104" y="324"/>
                    <a:pt x="104" y="325"/>
                    <a:pt x="103" y="322"/>
                  </a:cubicBezTo>
                  <a:close/>
                  <a:moveTo>
                    <a:pt x="107" y="368"/>
                  </a:moveTo>
                  <a:cubicBezTo>
                    <a:pt x="106" y="368"/>
                    <a:pt x="106" y="366"/>
                    <a:pt x="106" y="365"/>
                  </a:cubicBezTo>
                  <a:cubicBezTo>
                    <a:pt x="107" y="365"/>
                    <a:pt x="108" y="367"/>
                    <a:pt x="107" y="368"/>
                  </a:cubicBezTo>
                  <a:close/>
                  <a:moveTo>
                    <a:pt x="104" y="305"/>
                  </a:moveTo>
                  <a:cubicBezTo>
                    <a:pt x="107" y="310"/>
                    <a:pt x="111" y="316"/>
                    <a:pt x="113" y="323"/>
                  </a:cubicBezTo>
                  <a:cubicBezTo>
                    <a:pt x="109" y="318"/>
                    <a:pt x="106" y="312"/>
                    <a:pt x="104" y="305"/>
                  </a:cubicBezTo>
                  <a:close/>
                  <a:moveTo>
                    <a:pt x="107" y="293"/>
                  </a:moveTo>
                  <a:cubicBezTo>
                    <a:pt x="105" y="295"/>
                    <a:pt x="103" y="290"/>
                    <a:pt x="102" y="288"/>
                  </a:cubicBezTo>
                  <a:cubicBezTo>
                    <a:pt x="103" y="288"/>
                    <a:pt x="104" y="288"/>
                    <a:pt x="104" y="288"/>
                  </a:cubicBezTo>
                  <a:cubicBezTo>
                    <a:pt x="105" y="290"/>
                    <a:pt x="105" y="293"/>
                    <a:pt x="107" y="293"/>
                  </a:cubicBezTo>
                  <a:close/>
                  <a:moveTo>
                    <a:pt x="107" y="397"/>
                  </a:moveTo>
                  <a:cubicBezTo>
                    <a:pt x="108" y="398"/>
                    <a:pt x="109" y="399"/>
                    <a:pt x="109" y="401"/>
                  </a:cubicBezTo>
                  <a:cubicBezTo>
                    <a:pt x="106" y="401"/>
                    <a:pt x="107" y="399"/>
                    <a:pt x="107" y="397"/>
                  </a:cubicBezTo>
                  <a:close/>
                  <a:moveTo>
                    <a:pt x="107" y="432"/>
                  </a:moveTo>
                  <a:cubicBezTo>
                    <a:pt x="109" y="429"/>
                    <a:pt x="107" y="430"/>
                    <a:pt x="108" y="426"/>
                  </a:cubicBezTo>
                  <a:cubicBezTo>
                    <a:pt x="110" y="427"/>
                    <a:pt x="112" y="432"/>
                    <a:pt x="111" y="435"/>
                  </a:cubicBezTo>
                  <a:cubicBezTo>
                    <a:pt x="108" y="435"/>
                    <a:pt x="110" y="431"/>
                    <a:pt x="107" y="432"/>
                  </a:cubicBezTo>
                  <a:close/>
                  <a:moveTo>
                    <a:pt x="109" y="401"/>
                  </a:moveTo>
                  <a:cubicBezTo>
                    <a:pt x="111" y="404"/>
                    <a:pt x="113" y="407"/>
                    <a:pt x="114" y="412"/>
                  </a:cubicBezTo>
                  <a:cubicBezTo>
                    <a:pt x="110" y="410"/>
                    <a:pt x="110" y="405"/>
                    <a:pt x="109" y="401"/>
                  </a:cubicBezTo>
                  <a:close/>
                  <a:moveTo>
                    <a:pt x="111" y="389"/>
                  </a:moveTo>
                  <a:cubicBezTo>
                    <a:pt x="113" y="389"/>
                    <a:pt x="113" y="391"/>
                    <a:pt x="114" y="393"/>
                  </a:cubicBezTo>
                  <a:cubicBezTo>
                    <a:pt x="112" y="393"/>
                    <a:pt x="111" y="391"/>
                    <a:pt x="111" y="389"/>
                  </a:cubicBezTo>
                  <a:close/>
                  <a:moveTo>
                    <a:pt x="111" y="337"/>
                  </a:moveTo>
                  <a:cubicBezTo>
                    <a:pt x="113" y="339"/>
                    <a:pt x="114" y="341"/>
                    <a:pt x="114" y="344"/>
                  </a:cubicBezTo>
                  <a:cubicBezTo>
                    <a:pt x="112" y="343"/>
                    <a:pt x="112" y="339"/>
                    <a:pt x="111" y="337"/>
                  </a:cubicBezTo>
                  <a:close/>
                  <a:moveTo>
                    <a:pt x="108" y="280"/>
                  </a:moveTo>
                  <a:cubicBezTo>
                    <a:pt x="112" y="283"/>
                    <a:pt x="114" y="287"/>
                    <a:pt x="114" y="292"/>
                  </a:cubicBezTo>
                  <a:cubicBezTo>
                    <a:pt x="111" y="289"/>
                    <a:pt x="110" y="284"/>
                    <a:pt x="108" y="280"/>
                  </a:cubicBezTo>
                  <a:close/>
                  <a:moveTo>
                    <a:pt x="119" y="335"/>
                  </a:moveTo>
                  <a:cubicBezTo>
                    <a:pt x="117" y="332"/>
                    <a:pt x="116" y="329"/>
                    <a:pt x="114" y="326"/>
                  </a:cubicBezTo>
                  <a:cubicBezTo>
                    <a:pt x="117" y="328"/>
                    <a:pt x="118" y="332"/>
                    <a:pt x="119" y="335"/>
                  </a:cubicBezTo>
                  <a:close/>
                  <a:moveTo>
                    <a:pt x="123" y="284"/>
                  </a:moveTo>
                  <a:cubicBezTo>
                    <a:pt x="127" y="286"/>
                    <a:pt x="128" y="290"/>
                    <a:pt x="130" y="295"/>
                  </a:cubicBezTo>
                  <a:cubicBezTo>
                    <a:pt x="125" y="297"/>
                    <a:pt x="125" y="289"/>
                    <a:pt x="123" y="287"/>
                  </a:cubicBezTo>
                  <a:cubicBezTo>
                    <a:pt x="126" y="288"/>
                    <a:pt x="122" y="286"/>
                    <a:pt x="123" y="284"/>
                  </a:cubicBezTo>
                  <a:close/>
                  <a:moveTo>
                    <a:pt x="130" y="314"/>
                  </a:moveTo>
                  <a:cubicBezTo>
                    <a:pt x="128" y="313"/>
                    <a:pt x="127" y="311"/>
                    <a:pt x="127" y="309"/>
                  </a:cubicBezTo>
                  <a:cubicBezTo>
                    <a:pt x="128" y="308"/>
                    <a:pt x="130" y="312"/>
                    <a:pt x="130" y="314"/>
                  </a:cubicBezTo>
                  <a:close/>
                  <a:moveTo>
                    <a:pt x="129" y="319"/>
                  </a:moveTo>
                  <a:cubicBezTo>
                    <a:pt x="127" y="317"/>
                    <a:pt x="126" y="314"/>
                    <a:pt x="124" y="311"/>
                  </a:cubicBezTo>
                  <a:cubicBezTo>
                    <a:pt x="127" y="313"/>
                    <a:pt x="127" y="316"/>
                    <a:pt x="129" y="319"/>
                  </a:cubicBezTo>
                  <a:close/>
                  <a:moveTo>
                    <a:pt x="130" y="332"/>
                  </a:moveTo>
                  <a:cubicBezTo>
                    <a:pt x="128" y="331"/>
                    <a:pt x="127" y="329"/>
                    <a:pt x="127" y="327"/>
                  </a:cubicBezTo>
                  <a:cubicBezTo>
                    <a:pt x="129" y="328"/>
                    <a:pt x="129" y="330"/>
                    <a:pt x="130" y="332"/>
                  </a:cubicBezTo>
                  <a:close/>
                  <a:moveTo>
                    <a:pt x="130" y="320"/>
                  </a:moveTo>
                  <a:cubicBezTo>
                    <a:pt x="131" y="326"/>
                    <a:pt x="136" y="329"/>
                    <a:pt x="138" y="335"/>
                  </a:cubicBezTo>
                  <a:cubicBezTo>
                    <a:pt x="135" y="333"/>
                    <a:pt x="130" y="325"/>
                    <a:pt x="130" y="320"/>
                  </a:cubicBezTo>
                  <a:close/>
                  <a:moveTo>
                    <a:pt x="136" y="331"/>
                  </a:moveTo>
                  <a:cubicBezTo>
                    <a:pt x="136" y="328"/>
                    <a:pt x="135" y="327"/>
                    <a:pt x="137" y="329"/>
                  </a:cubicBezTo>
                  <a:cubicBezTo>
                    <a:pt x="137" y="327"/>
                    <a:pt x="135" y="323"/>
                    <a:pt x="133" y="323"/>
                  </a:cubicBezTo>
                  <a:cubicBezTo>
                    <a:pt x="134" y="320"/>
                    <a:pt x="132" y="320"/>
                    <a:pt x="132" y="317"/>
                  </a:cubicBezTo>
                  <a:cubicBezTo>
                    <a:pt x="136" y="320"/>
                    <a:pt x="137" y="326"/>
                    <a:pt x="139" y="330"/>
                  </a:cubicBezTo>
                  <a:cubicBezTo>
                    <a:pt x="138" y="330"/>
                    <a:pt x="138" y="331"/>
                    <a:pt x="136" y="331"/>
                  </a:cubicBezTo>
                  <a:close/>
                  <a:moveTo>
                    <a:pt x="133" y="306"/>
                  </a:moveTo>
                  <a:cubicBezTo>
                    <a:pt x="135" y="307"/>
                    <a:pt x="133" y="305"/>
                    <a:pt x="132" y="306"/>
                  </a:cubicBezTo>
                  <a:cubicBezTo>
                    <a:pt x="131" y="305"/>
                    <a:pt x="131" y="303"/>
                    <a:pt x="130" y="302"/>
                  </a:cubicBezTo>
                  <a:cubicBezTo>
                    <a:pt x="131" y="302"/>
                    <a:pt x="132" y="303"/>
                    <a:pt x="132" y="304"/>
                  </a:cubicBezTo>
                  <a:cubicBezTo>
                    <a:pt x="133" y="303"/>
                    <a:pt x="131" y="301"/>
                    <a:pt x="130" y="300"/>
                  </a:cubicBezTo>
                  <a:cubicBezTo>
                    <a:pt x="130" y="298"/>
                    <a:pt x="132" y="299"/>
                    <a:pt x="132" y="297"/>
                  </a:cubicBezTo>
                  <a:cubicBezTo>
                    <a:pt x="136" y="298"/>
                    <a:pt x="138" y="310"/>
                    <a:pt x="133" y="306"/>
                  </a:cubicBezTo>
                  <a:close/>
                  <a:moveTo>
                    <a:pt x="141" y="244"/>
                  </a:moveTo>
                  <a:cubicBezTo>
                    <a:pt x="142" y="243"/>
                    <a:pt x="142" y="242"/>
                    <a:pt x="143" y="240"/>
                  </a:cubicBezTo>
                  <a:cubicBezTo>
                    <a:pt x="145" y="246"/>
                    <a:pt x="148" y="251"/>
                    <a:pt x="151" y="257"/>
                  </a:cubicBezTo>
                  <a:cubicBezTo>
                    <a:pt x="145" y="257"/>
                    <a:pt x="145" y="248"/>
                    <a:pt x="141" y="244"/>
                  </a:cubicBezTo>
                  <a:close/>
                  <a:moveTo>
                    <a:pt x="152" y="279"/>
                  </a:moveTo>
                  <a:cubicBezTo>
                    <a:pt x="151" y="281"/>
                    <a:pt x="148" y="279"/>
                    <a:pt x="149" y="277"/>
                  </a:cubicBezTo>
                  <a:cubicBezTo>
                    <a:pt x="151" y="277"/>
                    <a:pt x="150" y="279"/>
                    <a:pt x="152" y="279"/>
                  </a:cubicBezTo>
                  <a:close/>
                  <a:moveTo>
                    <a:pt x="149" y="289"/>
                  </a:moveTo>
                  <a:cubicBezTo>
                    <a:pt x="151" y="291"/>
                    <a:pt x="149" y="292"/>
                    <a:pt x="150" y="294"/>
                  </a:cubicBezTo>
                  <a:cubicBezTo>
                    <a:pt x="148" y="293"/>
                    <a:pt x="147" y="291"/>
                    <a:pt x="149" y="289"/>
                  </a:cubicBezTo>
                  <a:close/>
                  <a:moveTo>
                    <a:pt x="151" y="294"/>
                  </a:moveTo>
                  <a:cubicBezTo>
                    <a:pt x="152" y="296"/>
                    <a:pt x="154" y="296"/>
                    <a:pt x="154" y="299"/>
                  </a:cubicBezTo>
                  <a:cubicBezTo>
                    <a:pt x="153" y="297"/>
                    <a:pt x="150" y="297"/>
                    <a:pt x="150" y="295"/>
                  </a:cubicBezTo>
                  <a:cubicBezTo>
                    <a:pt x="151" y="295"/>
                    <a:pt x="151" y="295"/>
                    <a:pt x="151" y="294"/>
                  </a:cubicBezTo>
                  <a:close/>
                  <a:moveTo>
                    <a:pt x="156" y="218"/>
                  </a:moveTo>
                  <a:cubicBezTo>
                    <a:pt x="156" y="215"/>
                    <a:pt x="158" y="215"/>
                    <a:pt x="159" y="212"/>
                  </a:cubicBezTo>
                  <a:cubicBezTo>
                    <a:pt x="160" y="216"/>
                    <a:pt x="163" y="219"/>
                    <a:pt x="165" y="224"/>
                  </a:cubicBezTo>
                  <a:cubicBezTo>
                    <a:pt x="165" y="225"/>
                    <a:pt x="164" y="226"/>
                    <a:pt x="163" y="228"/>
                  </a:cubicBezTo>
                  <a:cubicBezTo>
                    <a:pt x="159" y="226"/>
                    <a:pt x="159" y="220"/>
                    <a:pt x="156" y="218"/>
                  </a:cubicBezTo>
                  <a:close/>
                  <a:moveTo>
                    <a:pt x="155" y="185"/>
                  </a:moveTo>
                  <a:cubicBezTo>
                    <a:pt x="158" y="187"/>
                    <a:pt x="160" y="191"/>
                    <a:pt x="161" y="196"/>
                  </a:cubicBezTo>
                  <a:cubicBezTo>
                    <a:pt x="159" y="193"/>
                    <a:pt x="157" y="189"/>
                    <a:pt x="155" y="185"/>
                  </a:cubicBezTo>
                  <a:close/>
                  <a:moveTo>
                    <a:pt x="156" y="158"/>
                  </a:moveTo>
                  <a:cubicBezTo>
                    <a:pt x="158" y="161"/>
                    <a:pt x="163" y="164"/>
                    <a:pt x="160" y="167"/>
                  </a:cubicBezTo>
                  <a:cubicBezTo>
                    <a:pt x="158" y="165"/>
                    <a:pt x="157" y="162"/>
                    <a:pt x="156" y="158"/>
                  </a:cubicBezTo>
                  <a:close/>
                  <a:moveTo>
                    <a:pt x="159" y="145"/>
                  </a:moveTo>
                  <a:cubicBezTo>
                    <a:pt x="157" y="144"/>
                    <a:pt x="155" y="140"/>
                    <a:pt x="156" y="137"/>
                  </a:cubicBezTo>
                  <a:cubicBezTo>
                    <a:pt x="160" y="138"/>
                    <a:pt x="160" y="142"/>
                    <a:pt x="159" y="145"/>
                  </a:cubicBezTo>
                  <a:close/>
                  <a:moveTo>
                    <a:pt x="154" y="136"/>
                  </a:moveTo>
                  <a:cubicBezTo>
                    <a:pt x="153" y="135"/>
                    <a:pt x="154" y="132"/>
                    <a:pt x="156" y="131"/>
                  </a:cubicBezTo>
                  <a:cubicBezTo>
                    <a:pt x="156" y="134"/>
                    <a:pt x="157" y="136"/>
                    <a:pt x="154" y="136"/>
                  </a:cubicBezTo>
                  <a:close/>
                  <a:moveTo>
                    <a:pt x="156" y="171"/>
                  </a:moveTo>
                  <a:cubicBezTo>
                    <a:pt x="154" y="170"/>
                    <a:pt x="152" y="166"/>
                    <a:pt x="153" y="163"/>
                  </a:cubicBezTo>
                  <a:cubicBezTo>
                    <a:pt x="155" y="165"/>
                    <a:pt x="155" y="168"/>
                    <a:pt x="156" y="171"/>
                  </a:cubicBezTo>
                  <a:close/>
                  <a:moveTo>
                    <a:pt x="151" y="130"/>
                  </a:moveTo>
                  <a:cubicBezTo>
                    <a:pt x="149" y="127"/>
                    <a:pt x="145" y="123"/>
                    <a:pt x="147" y="118"/>
                  </a:cubicBezTo>
                  <a:cubicBezTo>
                    <a:pt x="150" y="120"/>
                    <a:pt x="152" y="124"/>
                    <a:pt x="153" y="127"/>
                  </a:cubicBezTo>
                  <a:cubicBezTo>
                    <a:pt x="150" y="127"/>
                    <a:pt x="152" y="129"/>
                    <a:pt x="151" y="130"/>
                  </a:cubicBezTo>
                  <a:close/>
                  <a:moveTo>
                    <a:pt x="150" y="106"/>
                  </a:moveTo>
                  <a:cubicBezTo>
                    <a:pt x="146" y="106"/>
                    <a:pt x="146" y="102"/>
                    <a:pt x="145" y="99"/>
                  </a:cubicBezTo>
                  <a:cubicBezTo>
                    <a:pt x="148" y="100"/>
                    <a:pt x="150" y="104"/>
                    <a:pt x="150" y="106"/>
                  </a:cubicBezTo>
                  <a:close/>
                  <a:moveTo>
                    <a:pt x="147" y="134"/>
                  </a:moveTo>
                  <a:cubicBezTo>
                    <a:pt x="145" y="132"/>
                    <a:pt x="142" y="128"/>
                    <a:pt x="143" y="126"/>
                  </a:cubicBezTo>
                  <a:cubicBezTo>
                    <a:pt x="144" y="129"/>
                    <a:pt x="146" y="131"/>
                    <a:pt x="147" y="134"/>
                  </a:cubicBezTo>
                  <a:close/>
                  <a:moveTo>
                    <a:pt x="144" y="147"/>
                  </a:moveTo>
                  <a:cubicBezTo>
                    <a:pt x="142" y="147"/>
                    <a:pt x="143" y="144"/>
                    <a:pt x="140" y="144"/>
                  </a:cubicBezTo>
                  <a:cubicBezTo>
                    <a:pt x="140" y="141"/>
                    <a:pt x="139" y="139"/>
                    <a:pt x="137" y="137"/>
                  </a:cubicBezTo>
                  <a:cubicBezTo>
                    <a:pt x="141" y="135"/>
                    <a:pt x="143" y="143"/>
                    <a:pt x="144" y="147"/>
                  </a:cubicBezTo>
                  <a:close/>
                  <a:moveTo>
                    <a:pt x="138" y="122"/>
                  </a:moveTo>
                  <a:cubicBezTo>
                    <a:pt x="138" y="119"/>
                    <a:pt x="135" y="117"/>
                    <a:pt x="138" y="115"/>
                  </a:cubicBezTo>
                  <a:cubicBezTo>
                    <a:pt x="139" y="118"/>
                    <a:pt x="141" y="120"/>
                    <a:pt x="141" y="124"/>
                  </a:cubicBezTo>
                  <a:cubicBezTo>
                    <a:pt x="138" y="124"/>
                    <a:pt x="141" y="122"/>
                    <a:pt x="138" y="122"/>
                  </a:cubicBezTo>
                  <a:close/>
                  <a:moveTo>
                    <a:pt x="141" y="179"/>
                  </a:moveTo>
                  <a:cubicBezTo>
                    <a:pt x="138" y="180"/>
                    <a:pt x="139" y="184"/>
                    <a:pt x="136" y="185"/>
                  </a:cubicBezTo>
                  <a:cubicBezTo>
                    <a:pt x="138" y="180"/>
                    <a:pt x="133" y="178"/>
                    <a:pt x="133" y="174"/>
                  </a:cubicBezTo>
                  <a:cubicBezTo>
                    <a:pt x="134" y="167"/>
                    <a:pt x="140" y="174"/>
                    <a:pt x="141" y="179"/>
                  </a:cubicBezTo>
                  <a:close/>
                  <a:moveTo>
                    <a:pt x="133" y="125"/>
                  </a:moveTo>
                  <a:cubicBezTo>
                    <a:pt x="136" y="125"/>
                    <a:pt x="134" y="128"/>
                    <a:pt x="135" y="128"/>
                  </a:cubicBezTo>
                  <a:cubicBezTo>
                    <a:pt x="134" y="130"/>
                    <a:pt x="132" y="128"/>
                    <a:pt x="133" y="125"/>
                  </a:cubicBezTo>
                  <a:close/>
                  <a:moveTo>
                    <a:pt x="132" y="106"/>
                  </a:moveTo>
                  <a:cubicBezTo>
                    <a:pt x="134" y="107"/>
                    <a:pt x="136" y="110"/>
                    <a:pt x="135" y="112"/>
                  </a:cubicBezTo>
                  <a:cubicBezTo>
                    <a:pt x="132" y="112"/>
                    <a:pt x="130" y="109"/>
                    <a:pt x="132" y="106"/>
                  </a:cubicBezTo>
                  <a:close/>
                  <a:moveTo>
                    <a:pt x="132" y="127"/>
                  </a:moveTo>
                  <a:cubicBezTo>
                    <a:pt x="133" y="130"/>
                    <a:pt x="134" y="133"/>
                    <a:pt x="135" y="135"/>
                  </a:cubicBezTo>
                  <a:cubicBezTo>
                    <a:pt x="132" y="134"/>
                    <a:pt x="132" y="131"/>
                    <a:pt x="130" y="128"/>
                  </a:cubicBezTo>
                  <a:cubicBezTo>
                    <a:pt x="131" y="128"/>
                    <a:pt x="131" y="127"/>
                    <a:pt x="132" y="127"/>
                  </a:cubicBezTo>
                  <a:close/>
                  <a:moveTo>
                    <a:pt x="134" y="155"/>
                  </a:moveTo>
                  <a:cubicBezTo>
                    <a:pt x="132" y="154"/>
                    <a:pt x="130" y="151"/>
                    <a:pt x="132" y="149"/>
                  </a:cubicBezTo>
                  <a:cubicBezTo>
                    <a:pt x="134" y="149"/>
                    <a:pt x="133" y="153"/>
                    <a:pt x="134" y="155"/>
                  </a:cubicBezTo>
                  <a:close/>
                  <a:moveTo>
                    <a:pt x="134" y="167"/>
                  </a:moveTo>
                  <a:cubicBezTo>
                    <a:pt x="134" y="168"/>
                    <a:pt x="133" y="170"/>
                    <a:pt x="131" y="170"/>
                  </a:cubicBezTo>
                  <a:cubicBezTo>
                    <a:pt x="130" y="168"/>
                    <a:pt x="129" y="165"/>
                    <a:pt x="126" y="161"/>
                  </a:cubicBezTo>
                  <a:cubicBezTo>
                    <a:pt x="125" y="159"/>
                    <a:pt x="129" y="158"/>
                    <a:pt x="127" y="157"/>
                  </a:cubicBezTo>
                  <a:cubicBezTo>
                    <a:pt x="130" y="157"/>
                    <a:pt x="132" y="164"/>
                    <a:pt x="134" y="167"/>
                  </a:cubicBezTo>
                  <a:close/>
                  <a:moveTo>
                    <a:pt x="125" y="140"/>
                  </a:moveTo>
                  <a:cubicBezTo>
                    <a:pt x="127" y="142"/>
                    <a:pt x="129" y="143"/>
                    <a:pt x="129" y="146"/>
                  </a:cubicBezTo>
                  <a:cubicBezTo>
                    <a:pt x="127" y="145"/>
                    <a:pt x="125" y="143"/>
                    <a:pt x="125" y="140"/>
                  </a:cubicBezTo>
                  <a:close/>
                  <a:moveTo>
                    <a:pt x="125" y="154"/>
                  </a:moveTo>
                  <a:cubicBezTo>
                    <a:pt x="124" y="154"/>
                    <a:pt x="123" y="154"/>
                    <a:pt x="123" y="154"/>
                  </a:cubicBezTo>
                  <a:cubicBezTo>
                    <a:pt x="122" y="151"/>
                    <a:pt x="123" y="151"/>
                    <a:pt x="121" y="150"/>
                  </a:cubicBezTo>
                  <a:cubicBezTo>
                    <a:pt x="121" y="148"/>
                    <a:pt x="121" y="147"/>
                    <a:pt x="122" y="145"/>
                  </a:cubicBezTo>
                  <a:cubicBezTo>
                    <a:pt x="125" y="147"/>
                    <a:pt x="126" y="152"/>
                    <a:pt x="125" y="154"/>
                  </a:cubicBezTo>
                  <a:close/>
                  <a:moveTo>
                    <a:pt x="122" y="115"/>
                  </a:moveTo>
                  <a:cubicBezTo>
                    <a:pt x="120" y="114"/>
                    <a:pt x="120" y="110"/>
                    <a:pt x="118" y="109"/>
                  </a:cubicBezTo>
                  <a:cubicBezTo>
                    <a:pt x="118" y="106"/>
                    <a:pt x="120" y="105"/>
                    <a:pt x="121" y="102"/>
                  </a:cubicBezTo>
                  <a:cubicBezTo>
                    <a:pt x="124" y="105"/>
                    <a:pt x="125" y="111"/>
                    <a:pt x="122" y="115"/>
                  </a:cubicBezTo>
                  <a:close/>
                  <a:moveTo>
                    <a:pt x="120" y="140"/>
                  </a:moveTo>
                  <a:cubicBezTo>
                    <a:pt x="119" y="143"/>
                    <a:pt x="117" y="144"/>
                    <a:pt x="117" y="146"/>
                  </a:cubicBezTo>
                  <a:cubicBezTo>
                    <a:pt x="115" y="145"/>
                    <a:pt x="114" y="143"/>
                    <a:pt x="114" y="140"/>
                  </a:cubicBezTo>
                  <a:cubicBezTo>
                    <a:pt x="114" y="140"/>
                    <a:pt x="116" y="140"/>
                    <a:pt x="116" y="139"/>
                  </a:cubicBezTo>
                  <a:cubicBezTo>
                    <a:pt x="118" y="139"/>
                    <a:pt x="116" y="142"/>
                    <a:pt x="118" y="141"/>
                  </a:cubicBezTo>
                  <a:cubicBezTo>
                    <a:pt x="119" y="140"/>
                    <a:pt x="116" y="139"/>
                    <a:pt x="117" y="136"/>
                  </a:cubicBezTo>
                  <a:cubicBezTo>
                    <a:pt x="118" y="137"/>
                    <a:pt x="118" y="139"/>
                    <a:pt x="120" y="140"/>
                  </a:cubicBezTo>
                  <a:close/>
                  <a:moveTo>
                    <a:pt x="113" y="117"/>
                  </a:moveTo>
                  <a:cubicBezTo>
                    <a:pt x="114" y="117"/>
                    <a:pt x="114" y="117"/>
                    <a:pt x="114" y="116"/>
                  </a:cubicBezTo>
                  <a:cubicBezTo>
                    <a:pt x="117" y="118"/>
                    <a:pt x="116" y="121"/>
                    <a:pt x="118" y="125"/>
                  </a:cubicBezTo>
                  <a:cubicBezTo>
                    <a:pt x="113" y="124"/>
                    <a:pt x="114" y="121"/>
                    <a:pt x="113" y="117"/>
                  </a:cubicBezTo>
                  <a:close/>
                  <a:moveTo>
                    <a:pt x="118" y="200"/>
                  </a:moveTo>
                  <a:cubicBezTo>
                    <a:pt x="116" y="197"/>
                    <a:pt x="113" y="193"/>
                    <a:pt x="113" y="191"/>
                  </a:cubicBezTo>
                  <a:cubicBezTo>
                    <a:pt x="116" y="193"/>
                    <a:pt x="117" y="196"/>
                    <a:pt x="118" y="200"/>
                  </a:cubicBezTo>
                  <a:close/>
                  <a:moveTo>
                    <a:pt x="115" y="204"/>
                  </a:moveTo>
                  <a:cubicBezTo>
                    <a:pt x="114" y="207"/>
                    <a:pt x="114" y="211"/>
                    <a:pt x="111" y="212"/>
                  </a:cubicBezTo>
                  <a:cubicBezTo>
                    <a:pt x="112" y="209"/>
                    <a:pt x="108" y="208"/>
                    <a:pt x="107" y="206"/>
                  </a:cubicBezTo>
                  <a:cubicBezTo>
                    <a:pt x="108" y="205"/>
                    <a:pt x="108" y="206"/>
                    <a:pt x="109" y="206"/>
                  </a:cubicBezTo>
                  <a:cubicBezTo>
                    <a:pt x="107" y="202"/>
                    <a:pt x="109" y="200"/>
                    <a:pt x="111" y="197"/>
                  </a:cubicBezTo>
                  <a:cubicBezTo>
                    <a:pt x="113" y="198"/>
                    <a:pt x="114" y="202"/>
                    <a:pt x="115" y="204"/>
                  </a:cubicBezTo>
                  <a:close/>
                  <a:moveTo>
                    <a:pt x="112" y="160"/>
                  </a:moveTo>
                  <a:cubicBezTo>
                    <a:pt x="108" y="160"/>
                    <a:pt x="105" y="152"/>
                    <a:pt x="110" y="151"/>
                  </a:cubicBezTo>
                  <a:cubicBezTo>
                    <a:pt x="110" y="155"/>
                    <a:pt x="114" y="157"/>
                    <a:pt x="112" y="160"/>
                  </a:cubicBezTo>
                  <a:close/>
                  <a:moveTo>
                    <a:pt x="112" y="137"/>
                  </a:moveTo>
                  <a:cubicBezTo>
                    <a:pt x="109" y="136"/>
                    <a:pt x="107" y="131"/>
                    <a:pt x="108" y="128"/>
                  </a:cubicBezTo>
                  <a:cubicBezTo>
                    <a:pt x="110" y="130"/>
                    <a:pt x="113" y="134"/>
                    <a:pt x="112" y="137"/>
                  </a:cubicBezTo>
                  <a:close/>
                  <a:moveTo>
                    <a:pt x="111" y="114"/>
                  </a:moveTo>
                  <a:cubicBezTo>
                    <a:pt x="108" y="112"/>
                    <a:pt x="106" y="107"/>
                    <a:pt x="108" y="104"/>
                  </a:cubicBezTo>
                  <a:cubicBezTo>
                    <a:pt x="110" y="106"/>
                    <a:pt x="113" y="110"/>
                    <a:pt x="111" y="114"/>
                  </a:cubicBezTo>
                  <a:close/>
                  <a:moveTo>
                    <a:pt x="110" y="81"/>
                  </a:moveTo>
                  <a:cubicBezTo>
                    <a:pt x="115" y="84"/>
                    <a:pt x="113" y="90"/>
                    <a:pt x="109" y="93"/>
                  </a:cubicBezTo>
                  <a:cubicBezTo>
                    <a:pt x="106" y="90"/>
                    <a:pt x="108" y="84"/>
                    <a:pt x="110" y="81"/>
                  </a:cubicBezTo>
                  <a:close/>
                  <a:moveTo>
                    <a:pt x="104" y="84"/>
                  </a:moveTo>
                  <a:cubicBezTo>
                    <a:pt x="102" y="78"/>
                    <a:pt x="105" y="77"/>
                    <a:pt x="106" y="72"/>
                  </a:cubicBezTo>
                  <a:cubicBezTo>
                    <a:pt x="108" y="71"/>
                    <a:pt x="106" y="75"/>
                    <a:pt x="108" y="75"/>
                  </a:cubicBezTo>
                  <a:cubicBezTo>
                    <a:pt x="108" y="79"/>
                    <a:pt x="107" y="82"/>
                    <a:pt x="104" y="84"/>
                  </a:cubicBezTo>
                  <a:close/>
                  <a:moveTo>
                    <a:pt x="104" y="94"/>
                  </a:moveTo>
                  <a:cubicBezTo>
                    <a:pt x="106" y="97"/>
                    <a:pt x="107" y="99"/>
                    <a:pt x="105" y="102"/>
                  </a:cubicBezTo>
                  <a:cubicBezTo>
                    <a:pt x="103" y="100"/>
                    <a:pt x="101" y="96"/>
                    <a:pt x="104" y="94"/>
                  </a:cubicBezTo>
                  <a:close/>
                  <a:moveTo>
                    <a:pt x="104" y="115"/>
                  </a:moveTo>
                  <a:cubicBezTo>
                    <a:pt x="105" y="118"/>
                    <a:pt x="108" y="121"/>
                    <a:pt x="106" y="125"/>
                  </a:cubicBezTo>
                  <a:cubicBezTo>
                    <a:pt x="104" y="124"/>
                    <a:pt x="104" y="121"/>
                    <a:pt x="102" y="121"/>
                  </a:cubicBezTo>
                  <a:cubicBezTo>
                    <a:pt x="102" y="119"/>
                    <a:pt x="103" y="117"/>
                    <a:pt x="104" y="115"/>
                  </a:cubicBezTo>
                  <a:close/>
                  <a:moveTo>
                    <a:pt x="105" y="273"/>
                  </a:moveTo>
                  <a:cubicBezTo>
                    <a:pt x="103" y="272"/>
                    <a:pt x="102" y="270"/>
                    <a:pt x="102" y="268"/>
                  </a:cubicBezTo>
                  <a:cubicBezTo>
                    <a:pt x="104" y="268"/>
                    <a:pt x="105" y="270"/>
                    <a:pt x="105" y="273"/>
                  </a:cubicBezTo>
                  <a:close/>
                  <a:moveTo>
                    <a:pt x="107" y="424"/>
                  </a:moveTo>
                  <a:cubicBezTo>
                    <a:pt x="104" y="421"/>
                    <a:pt x="101" y="417"/>
                    <a:pt x="102" y="413"/>
                  </a:cubicBezTo>
                  <a:cubicBezTo>
                    <a:pt x="104" y="416"/>
                    <a:pt x="107" y="421"/>
                    <a:pt x="107" y="424"/>
                  </a:cubicBezTo>
                  <a:close/>
                  <a:moveTo>
                    <a:pt x="103" y="482"/>
                  </a:moveTo>
                  <a:cubicBezTo>
                    <a:pt x="105" y="484"/>
                    <a:pt x="106" y="490"/>
                    <a:pt x="104" y="493"/>
                  </a:cubicBezTo>
                  <a:cubicBezTo>
                    <a:pt x="103" y="491"/>
                    <a:pt x="103" y="488"/>
                    <a:pt x="101" y="487"/>
                  </a:cubicBezTo>
                  <a:cubicBezTo>
                    <a:pt x="101" y="485"/>
                    <a:pt x="103" y="484"/>
                    <a:pt x="103" y="482"/>
                  </a:cubicBezTo>
                  <a:close/>
                  <a:moveTo>
                    <a:pt x="100" y="528"/>
                  </a:moveTo>
                  <a:cubicBezTo>
                    <a:pt x="99" y="527"/>
                    <a:pt x="99" y="524"/>
                    <a:pt x="98" y="523"/>
                  </a:cubicBezTo>
                  <a:cubicBezTo>
                    <a:pt x="98" y="521"/>
                    <a:pt x="99" y="521"/>
                    <a:pt x="100" y="519"/>
                  </a:cubicBezTo>
                  <a:cubicBezTo>
                    <a:pt x="102" y="521"/>
                    <a:pt x="101" y="526"/>
                    <a:pt x="100" y="528"/>
                  </a:cubicBezTo>
                  <a:close/>
                  <a:moveTo>
                    <a:pt x="104" y="529"/>
                  </a:moveTo>
                  <a:cubicBezTo>
                    <a:pt x="105" y="529"/>
                    <a:pt x="105" y="531"/>
                    <a:pt x="106" y="531"/>
                  </a:cubicBezTo>
                  <a:cubicBezTo>
                    <a:pt x="105" y="532"/>
                    <a:pt x="105" y="536"/>
                    <a:pt x="102" y="536"/>
                  </a:cubicBezTo>
                  <a:cubicBezTo>
                    <a:pt x="102" y="534"/>
                    <a:pt x="101" y="533"/>
                    <a:pt x="101" y="531"/>
                  </a:cubicBezTo>
                  <a:cubicBezTo>
                    <a:pt x="102" y="531"/>
                    <a:pt x="104" y="531"/>
                    <a:pt x="104" y="529"/>
                  </a:cubicBezTo>
                  <a:close/>
                  <a:moveTo>
                    <a:pt x="104" y="601"/>
                  </a:moveTo>
                  <a:cubicBezTo>
                    <a:pt x="105" y="602"/>
                    <a:pt x="104" y="604"/>
                    <a:pt x="104" y="606"/>
                  </a:cubicBezTo>
                  <a:cubicBezTo>
                    <a:pt x="102" y="606"/>
                    <a:pt x="102" y="602"/>
                    <a:pt x="104" y="601"/>
                  </a:cubicBezTo>
                  <a:close/>
                  <a:moveTo>
                    <a:pt x="108" y="521"/>
                  </a:moveTo>
                  <a:cubicBezTo>
                    <a:pt x="110" y="521"/>
                    <a:pt x="109" y="524"/>
                    <a:pt x="111" y="524"/>
                  </a:cubicBezTo>
                  <a:cubicBezTo>
                    <a:pt x="109" y="526"/>
                    <a:pt x="108" y="522"/>
                    <a:pt x="108" y="521"/>
                  </a:cubicBezTo>
                  <a:close/>
                  <a:moveTo>
                    <a:pt x="111" y="462"/>
                  </a:moveTo>
                  <a:cubicBezTo>
                    <a:pt x="107" y="463"/>
                    <a:pt x="106" y="454"/>
                    <a:pt x="109" y="452"/>
                  </a:cubicBezTo>
                  <a:cubicBezTo>
                    <a:pt x="111" y="453"/>
                    <a:pt x="113" y="456"/>
                    <a:pt x="113" y="459"/>
                  </a:cubicBezTo>
                  <a:cubicBezTo>
                    <a:pt x="112" y="459"/>
                    <a:pt x="110" y="461"/>
                    <a:pt x="111" y="462"/>
                  </a:cubicBezTo>
                  <a:close/>
                  <a:moveTo>
                    <a:pt x="114" y="462"/>
                  </a:moveTo>
                  <a:cubicBezTo>
                    <a:pt x="116" y="464"/>
                    <a:pt x="118" y="471"/>
                    <a:pt x="114" y="472"/>
                  </a:cubicBezTo>
                  <a:cubicBezTo>
                    <a:pt x="110" y="471"/>
                    <a:pt x="112" y="465"/>
                    <a:pt x="114" y="462"/>
                  </a:cubicBezTo>
                  <a:close/>
                  <a:moveTo>
                    <a:pt x="113" y="437"/>
                  </a:moveTo>
                  <a:cubicBezTo>
                    <a:pt x="115" y="441"/>
                    <a:pt x="119" y="446"/>
                    <a:pt x="117" y="450"/>
                  </a:cubicBezTo>
                  <a:cubicBezTo>
                    <a:pt x="113" y="447"/>
                    <a:pt x="111" y="442"/>
                    <a:pt x="113" y="437"/>
                  </a:cubicBezTo>
                  <a:close/>
                  <a:moveTo>
                    <a:pt x="116" y="424"/>
                  </a:moveTo>
                  <a:cubicBezTo>
                    <a:pt x="115" y="421"/>
                    <a:pt x="113" y="417"/>
                    <a:pt x="115" y="414"/>
                  </a:cubicBezTo>
                  <a:cubicBezTo>
                    <a:pt x="117" y="416"/>
                    <a:pt x="119" y="421"/>
                    <a:pt x="116" y="424"/>
                  </a:cubicBezTo>
                  <a:close/>
                  <a:moveTo>
                    <a:pt x="116" y="346"/>
                  </a:moveTo>
                  <a:cubicBezTo>
                    <a:pt x="119" y="351"/>
                    <a:pt x="122" y="356"/>
                    <a:pt x="124" y="362"/>
                  </a:cubicBezTo>
                  <a:cubicBezTo>
                    <a:pt x="120" y="358"/>
                    <a:pt x="118" y="352"/>
                    <a:pt x="116" y="346"/>
                  </a:cubicBezTo>
                  <a:close/>
                  <a:moveTo>
                    <a:pt x="120" y="424"/>
                  </a:moveTo>
                  <a:cubicBezTo>
                    <a:pt x="122" y="429"/>
                    <a:pt x="128" y="435"/>
                    <a:pt x="123" y="441"/>
                  </a:cubicBezTo>
                  <a:cubicBezTo>
                    <a:pt x="119" y="436"/>
                    <a:pt x="116" y="429"/>
                    <a:pt x="120" y="424"/>
                  </a:cubicBezTo>
                  <a:close/>
                  <a:moveTo>
                    <a:pt x="124" y="397"/>
                  </a:moveTo>
                  <a:cubicBezTo>
                    <a:pt x="127" y="397"/>
                    <a:pt x="125" y="400"/>
                    <a:pt x="125" y="402"/>
                  </a:cubicBezTo>
                  <a:cubicBezTo>
                    <a:pt x="124" y="401"/>
                    <a:pt x="123" y="398"/>
                    <a:pt x="124" y="397"/>
                  </a:cubicBezTo>
                  <a:close/>
                  <a:moveTo>
                    <a:pt x="125" y="414"/>
                  </a:moveTo>
                  <a:cubicBezTo>
                    <a:pt x="127" y="419"/>
                    <a:pt x="134" y="424"/>
                    <a:pt x="129" y="429"/>
                  </a:cubicBezTo>
                  <a:cubicBezTo>
                    <a:pt x="127" y="425"/>
                    <a:pt x="124" y="420"/>
                    <a:pt x="125" y="414"/>
                  </a:cubicBezTo>
                  <a:close/>
                  <a:moveTo>
                    <a:pt x="128" y="389"/>
                  </a:moveTo>
                  <a:cubicBezTo>
                    <a:pt x="129" y="389"/>
                    <a:pt x="129" y="389"/>
                    <a:pt x="130" y="389"/>
                  </a:cubicBezTo>
                  <a:cubicBezTo>
                    <a:pt x="130" y="389"/>
                    <a:pt x="131" y="390"/>
                    <a:pt x="130" y="392"/>
                  </a:cubicBezTo>
                  <a:cubicBezTo>
                    <a:pt x="129" y="392"/>
                    <a:pt x="128" y="390"/>
                    <a:pt x="128" y="389"/>
                  </a:cubicBezTo>
                  <a:close/>
                  <a:moveTo>
                    <a:pt x="128" y="361"/>
                  </a:moveTo>
                  <a:cubicBezTo>
                    <a:pt x="132" y="366"/>
                    <a:pt x="137" y="373"/>
                    <a:pt x="137" y="380"/>
                  </a:cubicBezTo>
                  <a:cubicBezTo>
                    <a:pt x="132" y="375"/>
                    <a:pt x="131" y="367"/>
                    <a:pt x="128" y="361"/>
                  </a:cubicBezTo>
                  <a:close/>
                  <a:moveTo>
                    <a:pt x="144" y="374"/>
                  </a:moveTo>
                  <a:cubicBezTo>
                    <a:pt x="146" y="376"/>
                    <a:pt x="149" y="378"/>
                    <a:pt x="150" y="382"/>
                  </a:cubicBezTo>
                  <a:cubicBezTo>
                    <a:pt x="150" y="383"/>
                    <a:pt x="149" y="384"/>
                    <a:pt x="147" y="385"/>
                  </a:cubicBezTo>
                  <a:cubicBezTo>
                    <a:pt x="146" y="381"/>
                    <a:pt x="141" y="377"/>
                    <a:pt x="144" y="374"/>
                  </a:cubicBezTo>
                  <a:close/>
                  <a:moveTo>
                    <a:pt x="147" y="326"/>
                  </a:moveTo>
                  <a:cubicBezTo>
                    <a:pt x="148" y="326"/>
                    <a:pt x="148" y="326"/>
                    <a:pt x="149" y="326"/>
                  </a:cubicBezTo>
                  <a:cubicBezTo>
                    <a:pt x="150" y="333"/>
                    <a:pt x="155" y="336"/>
                    <a:pt x="156" y="343"/>
                  </a:cubicBezTo>
                  <a:cubicBezTo>
                    <a:pt x="152" y="339"/>
                    <a:pt x="145" y="332"/>
                    <a:pt x="147" y="326"/>
                  </a:cubicBezTo>
                  <a:close/>
                  <a:moveTo>
                    <a:pt x="154" y="283"/>
                  </a:moveTo>
                  <a:cubicBezTo>
                    <a:pt x="156" y="285"/>
                    <a:pt x="158" y="287"/>
                    <a:pt x="159" y="290"/>
                  </a:cubicBezTo>
                  <a:cubicBezTo>
                    <a:pt x="156" y="290"/>
                    <a:pt x="153" y="286"/>
                    <a:pt x="154" y="283"/>
                  </a:cubicBezTo>
                  <a:close/>
                  <a:moveTo>
                    <a:pt x="163" y="328"/>
                  </a:moveTo>
                  <a:cubicBezTo>
                    <a:pt x="160" y="324"/>
                    <a:pt x="158" y="319"/>
                    <a:pt x="156" y="313"/>
                  </a:cubicBezTo>
                  <a:cubicBezTo>
                    <a:pt x="159" y="318"/>
                    <a:pt x="162" y="322"/>
                    <a:pt x="163" y="328"/>
                  </a:cubicBezTo>
                  <a:close/>
                  <a:moveTo>
                    <a:pt x="161" y="303"/>
                  </a:moveTo>
                  <a:cubicBezTo>
                    <a:pt x="164" y="304"/>
                    <a:pt x="165" y="307"/>
                    <a:pt x="164" y="308"/>
                  </a:cubicBezTo>
                  <a:cubicBezTo>
                    <a:pt x="162" y="308"/>
                    <a:pt x="162" y="305"/>
                    <a:pt x="161" y="303"/>
                  </a:cubicBezTo>
                  <a:close/>
                  <a:moveTo>
                    <a:pt x="162" y="402"/>
                  </a:moveTo>
                  <a:cubicBezTo>
                    <a:pt x="164" y="403"/>
                    <a:pt x="166" y="406"/>
                    <a:pt x="164" y="408"/>
                  </a:cubicBezTo>
                  <a:cubicBezTo>
                    <a:pt x="162" y="407"/>
                    <a:pt x="162" y="405"/>
                    <a:pt x="161" y="403"/>
                  </a:cubicBezTo>
                  <a:cubicBezTo>
                    <a:pt x="162" y="403"/>
                    <a:pt x="162" y="403"/>
                    <a:pt x="162" y="402"/>
                  </a:cubicBezTo>
                  <a:close/>
                  <a:moveTo>
                    <a:pt x="163" y="169"/>
                  </a:moveTo>
                  <a:cubicBezTo>
                    <a:pt x="166" y="174"/>
                    <a:pt x="172" y="179"/>
                    <a:pt x="169" y="187"/>
                  </a:cubicBezTo>
                  <a:cubicBezTo>
                    <a:pt x="167" y="182"/>
                    <a:pt x="162" y="176"/>
                    <a:pt x="163" y="169"/>
                  </a:cubicBezTo>
                  <a:close/>
                  <a:moveTo>
                    <a:pt x="168" y="313"/>
                  </a:moveTo>
                  <a:cubicBezTo>
                    <a:pt x="169" y="313"/>
                    <a:pt x="169" y="314"/>
                    <a:pt x="170" y="314"/>
                  </a:cubicBezTo>
                  <a:cubicBezTo>
                    <a:pt x="170" y="316"/>
                    <a:pt x="169" y="316"/>
                    <a:pt x="169" y="317"/>
                  </a:cubicBezTo>
                  <a:cubicBezTo>
                    <a:pt x="167" y="317"/>
                    <a:pt x="167" y="314"/>
                    <a:pt x="168" y="313"/>
                  </a:cubicBezTo>
                  <a:close/>
                  <a:moveTo>
                    <a:pt x="167" y="198"/>
                  </a:moveTo>
                  <a:cubicBezTo>
                    <a:pt x="169" y="198"/>
                    <a:pt x="170" y="202"/>
                    <a:pt x="169" y="204"/>
                  </a:cubicBezTo>
                  <a:cubicBezTo>
                    <a:pt x="168" y="202"/>
                    <a:pt x="165" y="200"/>
                    <a:pt x="167" y="198"/>
                  </a:cubicBezTo>
                  <a:close/>
                  <a:moveTo>
                    <a:pt x="166" y="410"/>
                  </a:moveTo>
                  <a:cubicBezTo>
                    <a:pt x="169" y="412"/>
                    <a:pt x="170" y="418"/>
                    <a:pt x="170" y="420"/>
                  </a:cubicBezTo>
                  <a:cubicBezTo>
                    <a:pt x="169" y="417"/>
                    <a:pt x="165" y="414"/>
                    <a:pt x="166" y="410"/>
                  </a:cubicBezTo>
                  <a:close/>
                  <a:moveTo>
                    <a:pt x="176" y="439"/>
                  </a:moveTo>
                  <a:cubicBezTo>
                    <a:pt x="176" y="437"/>
                    <a:pt x="178" y="442"/>
                    <a:pt x="179" y="443"/>
                  </a:cubicBezTo>
                  <a:cubicBezTo>
                    <a:pt x="179" y="445"/>
                    <a:pt x="178" y="446"/>
                    <a:pt x="178" y="448"/>
                  </a:cubicBezTo>
                  <a:cubicBezTo>
                    <a:pt x="176" y="447"/>
                    <a:pt x="177" y="443"/>
                    <a:pt x="174" y="442"/>
                  </a:cubicBezTo>
                  <a:cubicBezTo>
                    <a:pt x="176" y="441"/>
                    <a:pt x="176" y="441"/>
                    <a:pt x="176" y="439"/>
                  </a:cubicBezTo>
                  <a:close/>
                  <a:moveTo>
                    <a:pt x="175" y="462"/>
                  </a:moveTo>
                  <a:cubicBezTo>
                    <a:pt x="180" y="464"/>
                    <a:pt x="178" y="469"/>
                    <a:pt x="176" y="473"/>
                  </a:cubicBezTo>
                  <a:cubicBezTo>
                    <a:pt x="172" y="471"/>
                    <a:pt x="171" y="465"/>
                    <a:pt x="175" y="462"/>
                  </a:cubicBezTo>
                  <a:close/>
                  <a:moveTo>
                    <a:pt x="175" y="518"/>
                  </a:moveTo>
                  <a:cubicBezTo>
                    <a:pt x="172" y="516"/>
                    <a:pt x="172" y="511"/>
                    <a:pt x="173" y="508"/>
                  </a:cubicBezTo>
                  <a:cubicBezTo>
                    <a:pt x="175" y="510"/>
                    <a:pt x="176" y="514"/>
                    <a:pt x="175" y="518"/>
                  </a:cubicBezTo>
                  <a:close/>
                  <a:moveTo>
                    <a:pt x="176" y="531"/>
                  </a:moveTo>
                  <a:cubicBezTo>
                    <a:pt x="177" y="532"/>
                    <a:pt x="177" y="533"/>
                    <a:pt x="178" y="533"/>
                  </a:cubicBezTo>
                  <a:cubicBezTo>
                    <a:pt x="178" y="534"/>
                    <a:pt x="176" y="534"/>
                    <a:pt x="176" y="536"/>
                  </a:cubicBezTo>
                  <a:cubicBezTo>
                    <a:pt x="175" y="535"/>
                    <a:pt x="174" y="533"/>
                    <a:pt x="176" y="531"/>
                  </a:cubicBezTo>
                  <a:close/>
                  <a:moveTo>
                    <a:pt x="178" y="545"/>
                  </a:moveTo>
                  <a:cubicBezTo>
                    <a:pt x="177" y="546"/>
                    <a:pt x="177" y="548"/>
                    <a:pt x="175" y="548"/>
                  </a:cubicBezTo>
                  <a:cubicBezTo>
                    <a:pt x="175" y="546"/>
                    <a:pt x="176" y="545"/>
                    <a:pt x="176" y="543"/>
                  </a:cubicBezTo>
                  <a:cubicBezTo>
                    <a:pt x="178" y="543"/>
                    <a:pt x="177" y="545"/>
                    <a:pt x="178" y="545"/>
                  </a:cubicBezTo>
                  <a:close/>
                  <a:moveTo>
                    <a:pt x="177" y="570"/>
                  </a:moveTo>
                  <a:cubicBezTo>
                    <a:pt x="179" y="571"/>
                    <a:pt x="178" y="575"/>
                    <a:pt x="178" y="577"/>
                  </a:cubicBezTo>
                  <a:cubicBezTo>
                    <a:pt x="176" y="576"/>
                    <a:pt x="175" y="574"/>
                    <a:pt x="175" y="572"/>
                  </a:cubicBezTo>
                  <a:cubicBezTo>
                    <a:pt x="176" y="572"/>
                    <a:pt x="177" y="571"/>
                    <a:pt x="177" y="570"/>
                  </a:cubicBezTo>
                  <a:close/>
                  <a:moveTo>
                    <a:pt x="178" y="596"/>
                  </a:moveTo>
                  <a:cubicBezTo>
                    <a:pt x="180" y="594"/>
                    <a:pt x="178" y="598"/>
                    <a:pt x="179" y="599"/>
                  </a:cubicBezTo>
                  <a:cubicBezTo>
                    <a:pt x="178" y="599"/>
                    <a:pt x="178" y="598"/>
                    <a:pt x="177" y="598"/>
                  </a:cubicBezTo>
                  <a:cubicBezTo>
                    <a:pt x="176" y="597"/>
                    <a:pt x="179" y="597"/>
                    <a:pt x="178" y="596"/>
                  </a:cubicBezTo>
                  <a:close/>
                  <a:moveTo>
                    <a:pt x="179" y="537"/>
                  </a:moveTo>
                  <a:cubicBezTo>
                    <a:pt x="182" y="538"/>
                    <a:pt x="179" y="539"/>
                    <a:pt x="179" y="542"/>
                  </a:cubicBezTo>
                  <a:cubicBezTo>
                    <a:pt x="176" y="542"/>
                    <a:pt x="179" y="539"/>
                    <a:pt x="179" y="537"/>
                  </a:cubicBezTo>
                  <a:close/>
                  <a:moveTo>
                    <a:pt x="180" y="552"/>
                  </a:moveTo>
                  <a:cubicBezTo>
                    <a:pt x="183" y="553"/>
                    <a:pt x="180" y="555"/>
                    <a:pt x="180" y="557"/>
                  </a:cubicBezTo>
                  <a:cubicBezTo>
                    <a:pt x="178" y="556"/>
                    <a:pt x="181" y="555"/>
                    <a:pt x="180" y="552"/>
                  </a:cubicBezTo>
                  <a:close/>
                  <a:moveTo>
                    <a:pt x="181" y="584"/>
                  </a:moveTo>
                  <a:cubicBezTo>
                    <a:pt x="178" y="583"/>
                    <a:pt x="180" y="581"/>
                    <a:pt x="180" y="579"/>
                  </a:cubicBezTo>
                  <a:cubicBezTo>
                    <a:pt x="183" y="579"/>
                    <a:pt x="181" y="582"/>
                    <a:pt x="181" y="584"/>
                  </a:cubicBezTo>
                  <a:close/>
                  <a:moveTo>
                    <a:pt x="181" y="625"/>
                  </a:moveTo>
                  <a:cubicBezTo>
                    <a:pt x="180" y="623"/>
                    <a:pt x="179" y="621"/>
                    <a:pt x="179" y="619"/>
                  </a:cubicBezTo>
                  <a:cubicBezTo>
                    <a:pt x="181" y="620"/>
                    <a:pt x="181" y="623"/>
                    <a:pt x="181" y="625"/>
                  </a:cubicBezTo>
                  <a:close/>
                  <a:moveTo>
                    <a:pt x="182" y="558"/>
                  </a:moveTo>
                  <a:cubicBezTo>
                    <a:pt x="184" y="558"/>
                    <a:pt x="185" y="562"/>
                    <a:pt x="184" y="564"/>
                  </a:cubicBezTo>
                  <a:cubicBezTo>
                    <a:pt x="182" y="563"/>
                    <a:pt x="181" y="560"/>
                    <a:pt x="182" y="558"/>
                  </a:cubicBezTo>
                  <a:close/>
                  <a:moveTo>
                    <a:pt x="183" y="551"/>
                  </a:moveTo>
                  <a:cubicBezTo>
                    <a:pt x="181" y="550"/>
                    <a:pt x="183" y="547"/>
                    <a:pt x="184" y="545"/>
                  </a:cubicBezTo>
                  <a:cubicBezTo>
                    <a:pt x="185" y="546"/>
                    <a:pt x="186" y="546"/>
                    <a:pt x="185" y="548"/>
                  </a:cubicBezTo>
                  <a:cubicBezTo>
                    <a:pt x="183" y="548"/>
                    <a:pt x="185" y="551"/>
                    <a:pt x="183" y="551"/>
                  </a:cubicBezTo>
                  <a:close/>
                  <a:moveTo>
                    <a:pt x="186" y="549"/>
                  </a:moveTo>
                  <a:cubicBezTo>
                    <a:pt x="189" y="551"/>
                    <a:pt x="188" y="555"/>
                    <a:pt x="186" y="557"/>
                  </a:cubicBezTo>
                  <a:cubicBezTo>
                    <a:pt x="183" y="555"/>
                    <a:pt x="185" y="552"/>
                    <a:pt x="186" y="549"/>
                  </a:cubicBezTo>
                  <a:close/>
                  <a:moveTo>
                    <a:pt x="185" y="463"/>
                  </a:moveTo>
                  <a:cubicBezTo>
                    <a:pt x="184" y="460"/>
                    <a:pt x="186" y="459"/>
                    <a:pt x="187" y="457"/>
                  </a:cubicBezTo>
                  <a:cubicBezTo>
                    <a:pt x="190" y="459"/>
                    <a:pt x="191" y="463"/>
                    <a:pt x="190" y="467"/>
                  </a:cubicBezTo>
                  <a:cubicBezTo>
                    <a:pt x="185" y="467"/>
                    <a:pt x="189" y="462"/>
                    <a:pt x="185" y="463"/>
                  </a:cubicBezTo>
                  <a:close/>
                  <a:moveTo>
                    <a:pt x="184" y="439"/>
                  </a:moveTo>
                  <a:cubicBezTo>
                    <a:pt x="185" y="438"/>
                    <a:pt x="186" y="438"/>
                    <a:pt x="187" y="436"/>
                  </a:cubicBezTo>
                  <a:cubicBezTo>
                    <a:pt x="189" y="438"/>
                    <a:pt x="189" y="443"/>
                    <a:pt x="191" y="446"/>
                  </a:cubicBezTo>
                  <a:cubicBezTo>
                    <a:pt x="186" y="446"/>
                    <a:pt x="186" y="441"/>
                    <a:pt x="184" y="439"/>
                  </a:cubicBezTo>
                  <a:close/>
                  <a:moveTo>
                    <a:pt x="187" y="351"/>
                  </a:moveTo>
                  <a:cubicBezTo>
                    <a:pt x="189" y="350"/>
                    <a:pt x="188" y="349"/>
                    <a:pt x="188" y="348"/>
                  </a:cubicBezTo>
                  <a:cubicBezTo>
                    <a:pt x="191" y="349"/>
                    <a:pt x="191" y="352"/>
                    <a:pt x="191" y="355"/>
                  </a:cubicBezTo>
                  <a:cubicBezTo>
                    <a:pt x="189" y="355"/>
                    <a:pt x="191" y="351"/>
                    <a:pt x="187" y="351"/>
                  </a:cubicBezTo>
                  <a:close/>
                  <a:moveTo>
                    <a:pt x="187" y="325"/>
                  </a:moveTo>
                  <a:cubicBezTo>
                    <a:pt x="188" y="323"/>
                    <a:pt x="189" y="322"/>
                    <a:pt x="190" y="320"/>
                  </a:cubicBezTo>
                  <a:cubicBezTo>
                    <a:pt x="194" y="322"/>
                    <a:pt x="195" y="328"/>
                    <a:pt x="194" y="333"/>
                  </a:cubicBezTo>
                  <a:cubicBezTo>
                    <a:pt x="191" y="331"/>
                    <a:pt x="190" y="327"/>
                    <a:pt x="187" y="325"/>
                  </a:cubicBezTo>
                  <a:close/>
                  <a:moveTo>
                    <a:pt x="193" y="249"/>
                  </a:moveTo>
                  <a:cubicBezTo>
                    <a:pt x="194" y="247"/>
                    <a:pt x="192" y="247"/>
                    <a:pt x="193" y="244"/>
                  </a:cubicBezTo>
                  <a:cubicBezTo>
                    <a:pt x="195" y="245"/>
                    <a:pt x="195" y="247"/>
                    <a:pt x="196" y="249"/>
                  </a:cubicBezTo>
                  <a:cubicBezTo>
                    <a:pt x="195" y="249"/>
                    <a:pt x="194" y="249"/>
                    <a:pt x="193" y="249"/>
                  </a:cubicBezTo>
                  <a:close/>
                  <a:moveTo>
                    <a:pt x="195" y="168"/>
                  </a:moveTo>
                  <a:cubicBezTo>
                    <a:pt x="195" y="168"/>
                    <a:pt x="196" y="169"/>
                    <a:pt x="196" y="169"/>
                  </a:cubicBezTo>
                  <a:cubicBezTo>
                    <a:pt x="196" y="165"/>
                    <a:pt x="193" y="166"/>
                    <a:pt x="193" y="161"/>
                  </a:cubicBezTo>
                  <a:cubicBezTo>
                    <a:pt x="192" y="163"/>
                    <a:pt x="191" y="164"/>
                    <a:pt x="190" y="161"/>
                  </a:cubicBezTo>
                  <a:cubicBezTo>
                    <a:pt x="190" y="159"/>
                    <a:pt x="191" y="162"/>
                    <a:pt x="192" y="161"/>
                  </a:cubicBezTo>
                  <a:cubicBezTo>
                    <a:pt x="192" y="160"/>
                    <a:pt x="191" y="159"/>
                    <a:pt x="191" y="158"/>
                  </a:cubicBezTo>
                  <a:cubicBezTo>
                    <a:pt x="189" y="158"/>
                    <a:pt x="191" y="160"/>
                    <a:pt x="189" y="160"/>
                  </a:cubicBezTo>
                  <a:cubicBezTo>
                    <a:pt x="189" y="158"/>
                    <a:pt x="191" y="158"/>
                    <a:pt x="190" y="155"/>
                  </a:cubicBezTo>
                  <a:cubicBezTo>
                    <a:pt x="191" y="156"/>
                    <a:pt x="191" y="155"/>
                    <a:pt x="191" y="155"/>
                  </a:cubicBezTo>
                  <a:cubicBezTo>
                    <a:pt x="196" y="157"/>
                    <a:pt x="195" y="163"/>
                    <a:pt x="198" y="167"/>
                  </a:cubicBezTo>
                  <a:cubicBezTo>
                    <a:pt x="198" y="168"/>
                    <a:pt x="196" y="169"/>
                    <a:pt x="196" y="170"/>
                  </a:cubicBezTo>
                  <a:cubicBezTo>
                    <a:pt x="195" y="170"/>
                    <a:pt x="195" y="169"/>
                    <a:pt x="195" y="168"/>
                  </a:cubicBezTo>
                  <a:close/>
                  <a:moveTo>
                    <a:pt x="194" y="108"/>
                  </a:moveTo>
                  <a:cubicBezTo>
                    <a:pt x="196" y="110"/>
                    <a:pt x="197" y="113"/>
                    <a:pt x="199" y="116"/>
                  </a:cubicBezTo>
                  <a:cubicBezTo>
                    <a:pt x="196" y="114"/>
                    <a:pt x="195" y="111"/>
                    <a:pt x="194" y="108"/>
                  </a:cubicBezTo>
                  <a:close/>
                  <a:moveTo>
                    <a:pt x="197" y="95"/>
                  </a:moveTo>
                  <a:cubicBezTo>
                    <a:pt x="195" y="93"/>
                    <a:pt x="194" y="89"/>
                    <a:pt x="193" y="86"/>
                  </a:cubicBezTo>
                  <a:cubicBezTo>
                    <a:pt x="192" y="84"/>
                    <a:pt x="194" y="84"/>
                    <a:pt x="194" y="82"/>
                  </a:cubicBezTo>
                  <a:cubicBezTo>
                    <a:pt x="196" y="86"/>
                    <a:pt x="198" y="91"/>
                    <a:pt x="197" y="95"/>
                  </a:cubicBezTo>
                  <a:close/>
                  <a:moveTo>
                    <a:pt x="197" y="69"/>
                  </a:moveTo>
                  <a:cubicBezTo>
                    <a:pt x="195" y="69"/>
                    <a:pt x="196" y="64"/>
                    <a:pt x="193" y="64"/>
                  </a:cubicBezTo>
                  <a:cubicBezTo>
                    <a:pt x="193" y="60"/>
                    <a:pt x="192" y="58"/>
                    <a:pt x="194" y="56"/>
                  </a:cubicBezTo>
                  <a:cubicBezTo>
                    <a:pt x="196" y="59"/>
                    <a:pt x="198" y="65"/>
                    <a:pt x="197" y="69"/>
                  </a:cubicBezTo>
                  <a:close/>
                  <a:moveTo>
                    <a:pt x="193" y="77"/>
                  </a:moveTo>
                  <a:cubicBezTo>
                    <a:pt x="192" y="79"/>
                    <a:pt x="192" y="81"/>
                    <a:pt x="190" y="81"/>
                  </a:cubicBezTo>
                  <a:cubicBezTo>
                    <a:pt x="189" y="78"/>
                    <a:pt x="187" y="75"/>
                    <a:pt x="185" y="72"/>
                  </a:cubicBezTo>
                  <a:cubicBezTo>
                    <a:pt x="185" y="70"/>
                    <a:pt x="188" y="70"/>
                    <a:pt x="187" y="68"/>
                  </a:cubicBezTo>
                  <a:cubicBezTo>
                    <a:pt x="192" y="68"/>
                    <a:pt x="191" y="75"/>
                    <a:pt x="193" y="77"/>
                  </a:cubicBezTo>
                  <a:close/>
                  <a:moveTo>
                    <a:pt x="185" y="90"/>
                  </a:moveTo>
                  <a:cubicBezTo>
                    <a:pt x="184" y="87"/>
                    <a:pt x="183" y="84"/>
                    <a:pt x="181" y="83"/>
                  </a:cubicBezTo>
                  <a:cubicBezTo>
                    <a:pt x="180" y="80"/>
                    <a:pt x="182" y="80"/>
                    <a:pt x="182" y="78"/>
                  </a:cubicBezTo>
                  <a:cubicBezTo>
                    <a:pt x="185" y="80"/>
                    <a:pt x="187" y="86"/>
                    <a:pt x="185" y="90"/>
                  </a:cubicBezTo>
                  <a:close/>
                  <a:moveTo>
                    <a:pt x="179" y="77"/>
                  </a:moveTo>
                  <a:cubicBezTo>
                    <a:pt x="176" y="75"/>
                    <a:pt x="177" y="73"/>
                    <a:pt x="175" y="70"/>
                  </a:cubicBezTo>
                  <a:cubicBezTo>
                    <a:pt x="174" y="70"/>
                    <a:pt x="174" y="71"/>
                    <a:pt x="173" y="70"/>
                  </a:cubicBezTo>
                  <a:cubicBezTo>
                    <a:pt x="175" y="69"/>
                    <a:pt x="172" y="64"/>
                    <a:pt x="176" y="62"/>
                  </a:cubicBezTo>
                  <a:cubicBezTo>
                    <a:pt x="178" y="67"/>
                    <a:pt x="183" y="72"/>
                    <a:pt x="179" y="77"/>
                  </a:cubicBezTo>
                  <a:close/>
                  <a:moveTo>
                    <a:pt x="170" y="60"/>
                  </a:moveTo>
                  <a:cubicBezTo>
                    <a:pt x="170" y="58"/>
                    <a:pt x="167" y="57"/>
                    <a:pt x="166" y="55"/>
                  </a:cubicBezTo>
                  <a:cubicBezTo>
                    <a:pt x="168" y="53"/>
                    <a:pt x="170" y="50"/>
                    <a:pt x="169" y="46"/>
                  </a:cubicBezTo>
                  <a:cubicBezTo>
                    <a:pt x="173" y="48"/>
                    <a:pt x="176" y="58"/>
                    <a:pt x="170" y="60"/>
                  </a:cubicBezTo>
                  <a:close/>
                  <a:moveTo>
                    <a:pt x="166" y="73"/>
                  </a:moveTo>
                  <a:cubicBezTo>
                    <a:pt x="163" y="72"/>
                    <a:pt x="166" y="69"/>
                    <a:pt x="167" y="69"/>
                  </a:cubicBezTo>
                  <a:cubicBezTo>
                    <a:pt x="166" y="67"/>
                    <a:pt x="164" y="69"/>
                    <a:pt x="164" y="70"/>
                  </a:cubicBezTo>
                  <a:cubicBezTo>
                    <a:pt x="160" y="67"/>
                    <a:pt x="165" y="63"/>
                    <a:pt x="164" y="61"/>
                  </a:cubicBezTo>
                  <a:cubicBezTo>
                    <a:pt x="167" y="64"/>
                    <a:pt x="169" y="70"/>
                    <a:pt x="166" y="73"/>
                  </a:cubicBezTo>
                  <a:close/>
                  <a:moveTo>
                    <a:pt x="168" y="100"/>
                  </a:moveTo>
                  <a:cubicBezTo>
                    <a:pt x="164" y="98"/>
                    <a:pt x="160" y="93"/>
                    <a:pt x="162" y="89"/>
                  </a:cubicBezTo>
                  <a:cubicBezTo>
                    <a:pt x="164" y="92"/>
                    <a:pt x="168" y="96"/>
                    <a:pt x="168" y="100"/>
                  </a:cubicBezTo>
                  <a:close/>
                  <a:moveTo>
                    <a:pt x="160" y="61"/>
                  </a:moveTo>
                  <a:cubicBezTo>
                    <a:pt x="158" y="60"/>
                    <a:pt x="160" y="57"/>
                    <a:pt x="162" y="57"/>
                  </a:cubicBezTo>
                  <a:cubicBezTo>
                    <a:pt x="161" y="59"/>
                    <a:pt x="161" y="59"/>
                    <a:pt x="160" y="61"/>
                  </a:cubicBezTo>
                  <a:close/>
                  <a:moveTo>
                    <a:pt x="153" y="100"/>
                  </a:moveTo>
                  <a:cubicBezTo>
                    <a:pt x="150" y="99"/>
                    <a:pt x="151" y="95"/>
                    <a:pt x="148" y="94"/>
                  </a:cubicBezTo>
                  <a:cubicBezTo>
                    <a:pt x="148" y="92"/>
                    <a:pt x="151" y="93"/>
                    <a:pt x="150" y="90"/>
                  </a:cubicBezTo>
                  <a:cubicBezTo>
                    <a:pt x="153" y="92"/>
                    <a:pt x="155" y="97"/>
                    <a:pt x="153" y="100"/>
                  </a:cubicBezTo>
                  <a:close/>
                  <a:moveTo>
                    <a:pt x="148" y="87"/>
                  </a:moveTo>
                  <a:cubicBezTo>
                    <a:pt x="147" y="86"/>
                    <a:pt x="145" y="87"/>
                    <a:pt x="146" y="89"/>
                  </a:cubicBezTo>
                  <a:cubicBezTo>
                    <a:pt x="143" y="87"/>
                    <a:pt x="142" y="82"/>
                    <a:pt x="145" y="80"/>
                  </a:cubicBezTo>
                  <a:cubicBezTo>
                    <a:pt x="147" y="81"/>
                    <a:pt x="146" y="84"/>
                    <a:pt x="148" y="85"/>
                  </a:cubicBezTo>
                  <a:cubicBezTo>
                    <a:pt x="148" y="85"/>
                    <a:pt x="148" y="86"/>
                    <a:pt x="148" y="87"/>
                  </a:cubicBezTo>
                  <a:close/>
                  <a:moveTo>
                    <a:pt x="145" y="115"/>
                  </a:moveTo>
                  <a:cubicBezTo>
                    <a:pt x="144" y="116"/>
                    <a:pt x="145" y="118"/>
                    <a:pt x="143" y="117"/>
                  </a:cubicBezTo>
                  <a:cubicBezTo>
                    <a:pt x="143" y="114"/>
                    <a:pt x="137" y="109"/>
                    <a:pt x="143" y="108"/>
                  </a:cubicBezTo>
                  <a:cubicBezTo>
                    <a:pt x="142" y="112"/>
                    <a:pt x="145" y="112"/>
                    <a:pt x="145" y="115"/>
                  </a:cubicBezTo>
                  <a:close/>
                  <a:moveTo>
                    <a:pt x="140" y="80"/>
                  </a:moveTo>
                  <a:cubicBezTo>
                    <a:pt x="136" y="77"/>
                    <a:pt x="136" y="71"/>
                    <a:pt x="139" y="66"/>
                  </a:cubicBezTo>
                  <a:cubicBezTo>
                    <a:pt x="140" y="70"/>
                    <a:pt x="145" y="78"/>
                    <a:pt x="140" y="80"/>
                  </a:cubicBezTo>
                  <a:close/>
                  <a:moveTo>
                    <a:pt x="139" y="106"/>
                  </a:moveTo>
                  <a:cubicBezTo>
                    <a:pt x="137" y="105"/>
                    <a:pt x="134" y="102"/>
                    <a:pt x="136" y="99"/>
                  </a:cubicBezTo>
                  <a:cubicBezTo>
                    <a:pt x="137" y="101"/>
                    <a:pt x="140" y="103"/>
                    <a:pt x="139" y="106"/>
                  </a:cubicBezTo>
                  <a:close/>
                  <a:moveTo>
                    <a:pt x="133" y="68"/>
                  </a:moveTo>
                  <a:cubicBezTo>
                    <a:pt x="130" y="63"/>
                    <a:pt x="131" y="58"/>
                    <a:pt x="134" y="53"/>
                  </a:cubicBezTo>
                  <a:cubicBezTo>
                    <a:pt x="139" y="57"/>
                    <a:pt x="137" y="65"/>
                    <a:pt x="133" y="68"/>
                  </a:cubicBezTo>
                  <a:close/>
                  <a:moveTo>
                    <a:pt x="133" y="95"/>
                  </a:moveTo>
                  <a:cubicBezTo>
                    <a:pt x="130" y="93"/>
                    <a:pt x="129" y="90"/>
                    <a:pt x="129" y="87"/>
                  </a:cubicBezTo>
                  <a:cubicBezTo>
                    <a:pt x="131" y="88"/>
                    <a:pt x="132" y="92"/>
                    <a:pt x="133" y="95"/>
                  </a:cubicBezTo>
                  <a:close/>
                  <a:moveTo>
                    <a:pt x="126" y="70"/>
                  </a:moveTo>
                  <a:cubicBezTo>
                    <a:pt x="128" y="71"/>
                    <a:pt x="128" y="73"/>
                    <a:pt x="129" y="74"/>
                  </a:cubicBezTo>
                  <a:cubicBezTo>
                    <a:pt x="127" y="74"/>
                    <a:pt x="126" y="72"/>
                    <a:pt x="126" y="70"/>
                  </a:cubicBezTo>
                  <a:close/>
                  <a:moveTo>
                    <a:pt x="126" y="84"/>
                  </a:moveTo>
                  <a:cubicBezTo>
                    <a:pt x="125" y="82"/>
                    <a:pt x="123" y="79"/>
                    <a:pt x="124" y="76"/>
                  </a:cubicBezTo>
                  <a:cubicBezTo>
                    <a:pt x="125" y="78"/>
                    <a:pt x="128" y="81"/>
                    <a:pt x="126" y="84"/>
                  </a:cubicBezTo>
                  <a:close/>
                  <a:moveTo>
                    <a:pt x="123" y="91"/>
                  </a:moveTo>
                  <a:cubicBezTo>
                    <a:pt x="120" y="91"/>
                    <a:pt x="121" y="86"/>
                    <a:pt x="119" y="85"/>
                  </a:cubicBezTo>
                  <a:cubicBezTo>
                    <a:pt x="118" y="83"/>
                    <a:pt x="121" y="83"/>
                    <a:pt x="120" y="81"/>
                  </a:cubicBezTo>
                  <a:cubicBezTo>
                    <a:pt x="123" y="85"/>
                    <a:pt x="123" y="86"/>
                    <a:pt x="123" y="91"/>
                  </a:cubicBezTo>
                  <a:close/>
                  <a:moveTo>
                    <a:pt x="118" y="66"/>
                  </a:moveTo>
                  <a:cubicBezTo>
                    <a:pt x="119" y="65"/>
                    <a:pt x="120" y="68"/>
                    <a:pt x="120" y="70"/>
                  </a:cubicBezTo>
                  <a:cubicBezTo>
                    <a:pt x="119" y="69"/>
                    <a:pt x="119" y="67"/>
                    <a:pt x="118" y="66"/>
                  </a:cubicBezTo>
                  <a:close/>
                  <a:moveTo>
                    <a:pt x="119" y="55"/>
                  </a:moveTo>
                  <a:cubicBezTo>
                    <a:pt x="117" y="55"/>
                    <a:pt x="118" y="52"/>
                    <a:pt x="119" y="51"/>
                  </a:cubicBezTo>
                  <a:cubicBezTo>
                    <a:pt x="121" y="52"/>
                    <a:pt x="118" y="53"/>
                    <a:pt x="119" y="55"/>
                  </a:cubicBezTo>
                  <a:close/>
                  <a:moveTo>
                    <a:pt x="117" y="51"/>
                  </a:moveTo>
                  <a:cubicBezTo>
                    <a:pt x="115" y="49"/>
                    <a:pt x="117" y="48"/>
                    <a:pt x="117" y="46"/>
                  </a:cubicBezTo>
                  <a:cubicBezTo>
                    <a:pt x="120" y="46"/>
                    <a:pt x="119" y="52"/>
                    <a:pt x="117" y="51"/>
                  </a:cubicBezTo>
                  <a:close/>
                  <a:moveTo>
                    <a:pt x="117" y="79"/>
                  </a:moveTo>
                  <a:cubicBezTo>
                    <a:pt x="117" y="77"/>
                    <a:pt x="114" y="73"/>
                    <a:pt x="115" y="70"/>
                  </a:cubicBezTo>
                  <a:cubicBezTo>
                    <a:pt x="117" y="73"/>
                    <a:pt x="118" y="77"/>
                    <a:pt x="117" y="79"/>
                  </a:cubicBezTo>
                  <a:close/>
                  <a:moveTo>
                    <a:pt x="119" y="97"/>
                  </a:moveTo>
                  <a:cubicBezTo>
                    <a:pt x="119" y="100"/>
                    <a:pt x="117" y="101"/>
                    <a:pt x="116" y="105"/>
                  </a:cubicBezTo>
                  <a:cubicBezTo>
                    <a:pt x="115" y="102"/>
                    <a:pt x="112" y="101"/>
                    <a:pt x="112" y="98"/>
                  </a:cubicBezTo>
                  <a:cubicBezTo>
                    <a:pt x="111" y="90"/>
                    <a:pt x="119" y="90"/>
                    <a:pt x="119" y="97"/>
                  </a:cubicBezTo>
                  <a:close/>
                  <a:moveTo>
                    <a:pt x="109" y="62"/>
                  </a:moveTo>
                  <a:cubicBezTo>
                    <a:pt x="111" y="60"/>
                    <a:pt x="112" y="57"/>
                    <a:pt x="114" y="55"/>
                  </a:cubicBezTo>
                  <a:cubicBezTo>
                    <a:pt x="115" y="58"/>
                    <a:pt x="114" y="58"/>
                    <a:pt x="115" y="60"/>
                  </a:cubicBezTo>
                  <a:cubicBezTo>
                    <a:pt x="112" y="57"/>
                    <a:pt x="112" y="64"/>
                    <a:pt x="109" y="62"/>
                  </a:cubicBezTo>
                  <a:close/>
                  <a:moveTo>
                    <a:pt x="105" y="61"/>
                  </a:moveTo>
                  <a:cubicBezTo>
                    <a:pt x="105" y="59"/>
                    <a:pt x="105" y="57"/>
                    <a:pt x="104" y="56"/>
                  </a:cubicBezTo>
                  <a:cubicBezTo>
                    <a:pt x="104" y="53"/>
                    <a:pt x="107" y="52"/>
                    <a:pt x="107" y="49"/>
                  </a:cubicBezTo>
                  <a:cubicBezTo>
                    <a:pt x="105" y="49"/>
                    <a:pt x="105" y="49"/>
                    <a:pt x="107" y="49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8" y="48"/>
                    <a:pt x="109" y="47"/>
                    <a:pt x="109" y="46"/>
                  </a:cubicBezTo>
                  <a:cubicBezTo>
                    <a:pt x="114" y="51"/>
                    <a:pt x="109" y="58"/>
                    <a:pt x="105" y="61"/>
                  </a:cubicBezTo>
                  <a:close/>
                  <a:moveTo>
                    <a:pt x="102" y="49"/>
                  </a:moveTo>
                  <a:cubicBezTo>
                    <a:pt x="101" y="49"/>
                    <a:pt x="100" y="49"/>
                    <a:pt x="99" y="49"/>
                  </a:cubicBezTo>
                  <a:cubicBezTo>
                    <a:pt x="101" y="44"/>
                    <a:pt x="101" y="38"/>
                    <a:pt x="107" y="36"/>
                  </a:cubicBezTo>
                  <a:cubicBezTo>
                    <a:pt x="106" y="41"/>
                    <a:pt x="103" y="44"/>
                    <a:pt x="102" y="49"/>
                  </a:cubicBezTo>
                  <a:close/>
                  <a:moveTo>
                    <a:pt x="101" y="61"/>
                  </a:moveTo>
                  <a:cubicBezTo>
                    <a:pt x="104" y="63"/>
                    <a:pt x="104" y="69"/>
                    <a:pt x="101" y="72"/>
                  </a:cubicBezTo>
                  <a:cubicBezTo>
                    <a:pt x="99" y="69"/>
                    <a:pt x="98" y="64"/>
                    <a:pt x="101" y="61"/>
                  </a:cubicBezTo>
                  <a:close/>
                  <a:moveTo>
                    <a:pt x="100" y="87"/>
                  </a:moveTo>
                  <a:cubicBezTo>
                    <a:pt x="103" y="87"/>
                    <a:pt x="102" y="90"/>
                    <a:pt x="101" y="92"/>
                  </a:cubicBezTo>
                  <a:cubicBezTo>
                    <a:pt x="99" y="92"/>
                    <a:pt x="99" y="88"/>
                    <a:pt x="100" y="87"/>
                  </a:cubicBezTo>
                  <a:close/>
                  <a:moveTo>
                    <a:pt x="99" y="185"/>
                  </a:moveTo>
                  <a:cubicBezTo>
                    <a:pt x="97" y="183"/>
                    <a:pt x="99" y="180"/>
                    <a:pt x="99" y="177"/>
                  </a:cubicBezTo>
                  <a:cubicBezTo>
                    <a:pt x="103" y="177"/>
                    <a:pt x="102" y="185"/>
                    <a:pt x="99" y="185"/>
                  </a:cubicBezTo>
                  <a:close/>
                  <a:moveTo>
                    <a:pt x="98" y="159"/>
                  </a:moveTo>
                  <a:cubicBezTo>
                    <a:pt x="97" y="156"/>
                    <a:pt x="98" y="155"/>
                    <a:pt x="99" y="153"/>
                  </a:cubicBezTo>
                  <a:cubicBezTo>
                    <a:pt x="101" y="154"/>
                    <a:pt x="100" y="157"/>
                    <a:pt x="101" y="158"/>
                  </a:cubicBezTo>
                  <a:cubicBezTo>
                    <a:pt x="99" y="158"/>
                    <a:pt x="99" y="159"/>
                    <a:pt x="98" y="159"/>
                  </a:cubicBezTo>
                  <a:close/>
                  <a:moveTo>
                    <a:pt x="98" y="472"/>
                  </a:moveTo>
                  <a:cubicBezTo>
                    <a:pt x="101" y="474"/>
                    <a:pt x="103" y="478"/>
                    <a:pt x="101" y="481"/>
                  </a:cubicBezTo>
                  <a:cubicBezTo>
                    <a:pt x="98" y="479"/>
                    <a:pt x="96" y="476"/>
                    <a:pt x="98" y="472"/>
                  </a:cubicBezTo>
                  <a:close/>
                  <a:moveTo>
                    <a:pt x="98" y="552"/>
                  </a:moveTo>
                  <a:cubicBezTo>
                    <a:pt x="101" y="555"/>
                    <a:pt x="99" y="557"/>
                    <a:pt x="101" y="561"/>
                  </a:cubicBezTo>
                  <a:cubicBezTo>
                    <a:pt x="98" y="560"/>
                    <a:pt x="96" y="555"/>
                    <a:pt x="98" y="552"/>
                  </a:cubicBezTo>
                  <a:close/>
                  <a:moveTo>
                    <a:pt x="101" y="595"/>
                  </a:moveTo>
                  <a:cubicBezTo>
                    <a:pt x="102" y="597"/>
                    <a:pt x="103" y="598"/>
                    <a:pt x="102" y="600"/>
                  </a:cubicBezTo>
                  <a:cubicBezTo>
                    <a:pt x="100" y="600"/>
                    <a:pt x="100" y="597"/>
                    <a:pt x="101" y="595"/>
                  </a:cubicBezTo>
                  <a:close/>
                  <a:moveTo>
                    <a:pt x="110" y="598"/>
                  </a:moveTo>
                  <a:cubicBezTo>
                    <a:pt x="110" y="598"/>
                    <a:pt x="111" y="598"/>
                    <a:pt x="111" y="597"/>
                  </a:cubicBezTo>
                  <a:cubicBezTo>
                    <a:pt x="114" y="597"/>
                    <a:pt x="112" y="600"/>
                    <a:pt x="111" y="601"/>
                  </a:cubicBezTo>
                  <a:cubicBezTo>
                    <a:pt x="110" y="601"/>
                    <a:pt x="112" y="598"/>
                    <a:pt x="110" y="598"/>
                  </a:cubicBezTo>
                  <a:close/>
                  <a:moveTo>
                    <a:pt x="111" y="584"/>
                  </a:moveTo>
                  <a:cubicBezTo>
                    <a:pt x="108" y="577"/>
                    <a:pt x="111" y="572"/>
                    <a:pt x="114" y="567"/>
                  </a:cubicBezTo>
                  <a:cubicBezTo>
                    <a:pt x="116" y="571"/>
                    <a:pt x="115" y="580"/>
                    <a:pt x="111" y="584"/>
                  </a:cubicBezTo>
                  <a:close/>
                  <a:moveTo>
                    <a:pt x="113" y="560"/>
                  </a:moveTo>
                  <a:cubicBezTo>
                    <a:pt x="112" y="559"/>
                    <a:pt x="114" y="556"/>
                    <a:pt x="116" y="555"/>
                  </a:cubicBezTo>
                  <a:cubicBezTo>
                    <a:pt x="115" y="557"/>
                    <a:pt x="115" y="559"/>
                    <a:pt x="113" y="560"/>
                  </a:cubicBezTo>
                  <a:close/>
                  <a:moveTo>
                    <a:pt x="111" y="560"/>
                  </a:moveTo>
                  <a:cubicBezTo>
                    <a:pt x="107" y="551"/>
                    <a:pt x="115" y="544"/>
                    <a:pt x="117" y="537"/>
                  </a:cubicBezTo>
                  <a:cubicBezTo>
                    <a:pt x="121" y="544"/>
                    <a:pt x="113" y="556"/>
                    <a:pt x="111" y="560"/>
                  </a:cubicBezTo>
                  <a:close/>
                  <a:moveTo>
                    <a:pt x="114" y="536"/>
                  </a:moveTo>
                  <a:cubicBezTo>
                    <a:pt x="114" y="531"/>
                    <a:pt x="115" y="521"/>
                    <a:pt x="118" y="518"/>
                  </a:cubicBezTo>
                  <a:cubicBezTo>
                    <a:pt x="120" y="523"/>
                    <a:pt x="117" y="532"/>
                    <a:pt x="114" y="536"/>
                  </a:cubicBezTo>
                  <a:close/>
                  <a:moveTo>
                    <a:pt x="118" y="517"/>
                  </a:moveTo>
                  <a:cubicBezTo>
                    <a:pt x="117" y="512"/>
                    <a:pt x="120" y="507"/>
                    <a:pt x="120" y="502"/>
                  </a:cubicBezTo>
                  <a:cubicBezTo>
                    <a:pt x="121" y="505"/>
                    <a:pt x="121" y="514"/>
                    <a:pt x="118" y="517"/>
                  </a:cubicBezTo>
                  <a:close/>
                  <a:moveTo>
                    <a:pt x="120" y="460"/>
                  </a:moveTo>
                  <a:cubicBezTo>
                    <a:pt x="119" y="457"/>
                    <a:pt x="117" y="454"/>
                    <a:pt x="120" y="451"/>
                  </a:cubicBezTo>
                  <a:cubicBezTo>
                    <a:pt x="122" y="452"/>
                    <a:pt x="121" y="452"/>
                    <a:pt x="124" y="451"/>
                  </a:cubicBezTo>
                  <a:cubicBezTo>
                    <a:pt x="123" y="447"/>
                    <a:pt x="124" y="444"/>
                    <a:pt x="126" y="439"/>
                  </a:cubicBezTo>
                  <a:cubicBezTo>
                    <a:pt x="128" y="439"/>
                    <a:pt x="129" y="443"/>
                    <a:pt x="131" y="441"/>
                  </a:cubicBezTo>
                  <a:cubicBezTo>
                    <a:pt x="132" y="443"/>
                    <a:pt x="130" y="447"/>
                    <a:pt x="130" y="450"/>
                  </a:cubicBezTo>
                  <a:cubicBezTo>
                    <a:pt x="129" y="449"/>
                    <a:pt x="128" y="449"/>
                    <a:pt x="129" y="447"/>
                  </a:cubicBezTo>
                  <a:cubicBezTo>
                    <a:pt x="125" y="451"/>
                    <a:pt x="123" y="456"/>
                    <a:pt x="120" y="460"/>
                  </a:cubicBezTo>
                  <a:close/>
                  <a:moveTo>
                    <a:pt x="130" y="432"/>
                  </a:moveTo>
                  <a:cubicBezTo>
                    <a:pt x="132" y="431"/>
                    <a:pt x="133" y="430"/>
                    <a:pt x="133" y="428"/>
                  </a:cubicBezTo>
                  <a:cubicBezTo>
                    <a:pt x="134" y="428"/>
                    <a:pt x="135" y="428"/>
                    <a:pt x="135" y="428"/>
                  </a:cubicBezTo>
                  <a:cubicBezTo>
                    <a:pt x="135" y="432"/>
                    <a:pt x="134" y="434"/>
                    <a:pt x="132" y="436"/>
                  </a:cubicBezTo>
                  <a:cubicBezTo>
                    <a:pt x="131" y="436"/>
                    <a:pt x="131" y="434"/>
                    <a:pt x="130" y="432"/>
                  </a:cubicBezTo>
                  <a:close/>
                  <a:moveTo>
                    <a:pt x="133" y="421"/>
                  </a:moveTo>
                  <a:cubicBezTo>
                    <a:pt x="132" y="419"/>
                    <a:pt x="131" y="417"/>
                    <a:pt x="130" y="414"/>
                  </a:cubicBezTo>
                  <a:cubicBezTo>
                    <a:pt x="133" y="413"/>
                    <a:pt x="138" y="411"/>
                    <a:pt x="140" y="413"/>
                  </a:cubicBezTo>
                  <a:cubicBezTo>
                    <a:pt x="141" y="419"/>
                    <a:pt x="136" y="420"/>
                    <a:pt x="133" y="421"/>
                  </a:cubicBezTo>
                  <a:close/>
                  <a:moveTo>
                    <a:pt x="156" y="433"/>
                  </a:moveTo>
                  <a:cubicBezTo>
                    <a:pt x="153" y="440"/>
                    <a:pt x="159" y="445"/>
                    <a:pt x="156" y="451"/>
                  </a:cubicBezTo>
                  <a:cubicBezTo>
                    <a:pt x="154" y="445"/>
                    <a:pt x="153" y="441"/>
                    <a:pt x="153" y="433"/>
                  </a:cubicBezTo>
                  <a:cubicBezTo>
                    <a:pt x="154" y="433"/>
                    <a:pt x="155" y="433"/>
                    <a:pt x="156" y="433"/>
                  </a:cubicBezTo>
                  <a:close/>
                  <a:moveTo>
                    <a:pt x="154" y="390"/>
                  </a:moveTo>
                  <a:cubicBezTo>
                    <a:pt x="157" y="393"/>
                    <a:pt x="160" y="397"/>
                    <a:pt x="160" y="401"/>
                  </a:cubicBezTo>
                  <a:cubicBezTo>
                    <a:pt x="157" y="398"/>
                    <a:pt x="155" y="394"/>
                    <a:pt x="154" y="390"/>
                  </a:cubicBezTo>
                  <a:close/>
                  <a:moveTo>
                    <a:pt x="163" y="477"/>
                  </a:moveTo>
                  <a:cubicBezTo>
                    <a:pt x="163" y="479"/>
                    <a:pt x="160" y="479"/>
                    <a:pt x="160" y="476"/>
                  </a:cubicBezTo>
                  <a:cubicBezTo>
                    <a:pt x="161" y="475"/>
                    <a:pt x="162" y="477"/>
                    <a:pt x="163" y="477"/>
                  </a:cubicBezTo>
                  <a:close/>
                  <a:moveTo>
                    <a:pt x="165" y="490"/>
                  </a:moveTo>
                  <a:cubicBezTo>
                    <a:pt x="163" y="488"/>
                    <a:pt x="164" y="484"/>
                    <a:pt x="163" y="481"/>
                  </a:cubicBezTo>
                  <a:cubicBezTo>
                    <a:pt x="167" y="482"/>
                    <a:pt x="163" y="487"/>
                    <a:pt x="165" y="490"/>
                  </a:cubicBezTo>
                  <a:close/>
                  <a:moveTo>
                    <a:pt x="163" y="439"/>
                  </a:moveTo>
                  <a:cubicBezTo>
                    <a:pt x="165" y="443"/>
                    <a:pt x="170" y="449"/>
                    <a:pt x="166" y="453"/>
                  </a:cubicBezTo>
                  <a:cubicBezTo>
                    <a:pt x="161" y="450"/>
                    <a:pt x="164" y="443"/>
                    <a:pt x="163" y="439"/>
                  </a:cubicBezTo>
                  <a:close/>
                  <a:moveTo>
                    <a:pt x="164" y="430"/>
                  </a:moveTo>
                  <a:cubicBezTo>
                    <a:pt x="163" y="427"/>
                    <a:pt x="160" y="423"/>
                    <a:pt x="161" y="418"/>
                  </a:cubicBezTo>
                  <a:cubicBezTo>
                    <a:pt x="166" y="422"/>
                    <a:pt x="171" y="426"/>
                    <a:pt x="164" y="430"/>
                  </a:cubicBezTo>
                  <a:close/>
                  <a:moveTo>
                    <a:pt x="169" y="453"/>
                  </a:moveTo>
                  <a:cubicBezTo>
                    <a:pt x="170" y="451"/>
                    <a:pt x="171" y="457"/>
                    <a:pt x="173" y="457"/>
                  </a:cubicBezTo>
                  <a:cubicBezTo>
                    <a:pt x="173" y="459"/>
                    <a:pt x="171" y="461"/>
                    <a:pt x="170" y="463"/>
                  </a:cubicBezTo>
                  <a:cubicBezTo>
                    <a:pt x="168" y="462"/>
                    <a:pt x="167" y="459"/>
                    <a:pt x="168" y="455"/>
                  </a:cubicBezTo>
                  <a:cubicBezTo>
                    <a:pt x="169" y="456"/>
                    <a:pt x="170" y="453"/>
                    <a:pt x="169" y="453"/>
                  </a:cubicBezTo>
                  <a:close/>
                  <a:moveTo>
                    <a:pt x="169" y="476"/>
                  </a:moveTo>
                  <a:cubicBezTo>
                    <a:pt x="168" y="477"/>
                    <a:pt x="170" y="480"/>
                    <a:pt x="169" y="481"/>
                  </a:cubicBezTo>
                  <a:cubicBezTo>
                    <a:pt x="169" y="480"/>
                    <a:pt x="168" y="478"/>
                    <a:pt x="169" y="476"/>
                  </a:cubicBezTo>
                  <a:close/>
                  <a:moveTo>
                    <a:pt x="170" y="498"/>
                  </a:moveTo>
                  <a:cubicBezTo>
                    <a:pt x="172" y="499"/>
                    <a:pt x="171" y="501"/>
                    <a:pt x="171" y="504"/>
                  </a:cubicBezTo>
                  <a:cubicBezTo>
                    <a:pt x="170" y="503"/>
                    <a:pt x="169" y="502"/>
                    <a:pt x="169" y="500"/>
                  </a:cubicBezTo>
                  <a:cubicBezTo>
                    <a:pt x="170" y="501"/>
                    <a:pt x="170" y="499"/>
                    <a:pt x="170" y="498"/>
                  </a:cubicBezTo>
                  <a:close/>
                  <a:moveTo>
                    <a:pt x="169" y="473"/>
                  </a:moveTo>
                  <a:cubicBezTo>
                    <a:pt x="171" y="472"/>
                    <a:pt x="171" y="477"/>
                    <a:pt x="173" y="478"/>
                  </a:cubicBezTo>
                  <a:cubicBezTo>
                    <a:pt x="171" y="479"/>
                    <a:pt x="170" y="475"/>
                    <a:pt x="169" y="473"/>
                  </a:cubicBezTo>
                  <a:close/>
                  <a:moveTo>
                    <a:pt x="172" y="534"/>
                  </a:moveTo>
                  <a:cubicBezTo>
                    <a:pt x="174" y="535"/>
                    <a:pt x="173" y="538"/>
                    <a:pt x="175" y="537"/>
                  </a:cubicBezTo>
                  <a:cubicBezTo>
                    <a:pt x="174" y="538"/>
                    <a:pt x="175" y="542"/>
                    <a:pt x="172" y="542"/>
                  </a:cubicBezTo>
                  <a:cubicBezTo>
                    <a:pt x="171" y="539"/>
                    <a:pt x="172" y="538"/>
                    <a:pt x="172" y="534"/>
                  </a:cubicBezTo>
                  <a:close/>
                  <a:moveTo>
                    <a:pt x="173" y="673"/>
                  </a:moveTo>
                  <a:cubicBezTo>
                    <a:pt x="178" y="676"/>
                    <a:pt x="176" y="683"/>
                    <a:pt x="173" y="687"/>
                  </a:cubicBezTo>
                  <a:cubicBezTo>
                    <a:pt x="173" y="682"/>
                    <a:pt x="170" y="676"/>
                    <a:pt x="173" y="673"/>
                  </a:cubicBezTo>
                  <a:close/>
                  <a:moveTo>
                    <a:pt x="174" y="671"/>
                  </a:moveTo>
                  <a:cubicBezTo>
                    <a:pt x="175" y="669"/>
                    <a:pt x="177" y="667"/>
                    <a:pt x="177" y="663"/>
                  </a:cubicBezTo>
                  <a:cubicBezTo>
                    <a:pt x="180" y="666"/>
                    <a:pt x="178" y="672"/>
                    <a:pt x="174" y="671"/>
                  </a:cubicBezTo>
                  <a:close/>
                  <a:moveTo>
                    <a:pt x="179" y="696"/>
                  </a:moveTo>
                  <a:cubicBezTo>
                    <a:pt x="182" y="696"/>
                    <a:pt x="179" y="700"/>
                    <a:pt x="178" y="700"/>
                  </a:cubicBezTo>
                  <a:cubicBezTo>
                    <a:pt x="179" y="699"/>
                    <a:pt x="178" y="697"/>
                    <a:pt x="179" y="696"/>
                  </a:cubicBezTo>
                  <a:close/>
                  <a:moveTo>
                    <a:pt x="180" y="644"/>
                  </a:moveTo>
                  <a:cubicBezTo>
                    <a:pt x="182" y="644"/>
                    <a:pt x="182" y="648"/>
                    <a:pt x="181" y="649"/>
                  </a:cubicBezTo>
                  <a:cubicBezTo>
                    <a:pt x="178" y="648"/>
                    <a:pt x="179" y="645"/>
                    <a:pt x="180" y="644"/>
                  </a:cubicBezTo>
                  <a:close/>
                  <a:moveTo>
                    <a:pt x="182" y="650"/>
                  </a:moveTo>
                  <a:cubicBezTo>
                    <a:pt x="184" y="651"/>
                    <a:pt x="184" y="653"/>
                    <a:pt x="183" y="655"/>
                  </a:cubicBezTo>
                  <a:cubicBezTo>
                    <a:pt x="181" y="655"/>
                    <a:pt x="181" y="651"/>
                    <a:pt x="182" y="650"/>
                  </a:cubicBezTo>
                  <a:close/>
                  <a:moveTo>
                    <a:pt x="183" y="716"/>
                  </a:moveTo>
                  <a:cubicBezTo>
                    <a:pt x="185" y="718"/>
                    <a:pt x="186" y="723"/>
                    <a:pt x="184" y="726"/>
                  </a:cubicBezTo>
                  <a:cubicBezTo>
                    <a:pt x="180" y="724"/>
                    <a:pt x="183" y="720"/>
                    <a:pt x="183" y="716"/>
                  </a:cubicBezTo>
                  <a:close/>
                  <a:moveTo>
                    <a:pt x="184" y="609"/>
                  </a:moveTo>
                  <a:cubicBezTo>
                    <a:pt x="185" y="608"/>
                    <a:pt x="186" y="613"/>
                    <a:pt x="187" y="616"/>
                  </a:cubicBezTo>
                  <a:cubicBezTo>
                    <a:pt x="183" y="614"/>
                    <a:pt x="183" y="610"/>
                    <a:pt x="184" y="609"/>
                  </a:cubicBezTo>
                  <a:close/>
                  <a:moveTo>
                    <a:pt x="186" y="567"/>
                  </a:moveTo>
                  <a:cubicBezTo>
                    <a:pt x="188" y="567"/>
                    <a:pt x="187" y="569"/>
                    <a:pt x="187" y="570"/>
                  </a:cubicBezTo>
                  <a:cubicBezTo>
                    <a:pt x="185" y="570"/>
                    <a:pt x="186" y="568"/>
                    <a:pt x="186" y="567"/>
                  </a:cubicBezTo>
                  <a:close/>
                  <a:moveTo>
                    <a:pt x="189" y="583"/>
                  </a:moveTo>
                  <a:cubicBezTo>
                    <a:pt x="190" y="585"/>
                    <a:pt x="188" y="586"/>
                    <a:pt x="188" y="588"/>
                  </a:cubicBezTo>
                  <a:cubicBezTo>
                    <a:pt x="187" y="586"/>
                    <a:pt x="186" y="583"/>
                    <a:pt x="189" y="583"/>
                  </a:cubicBezTo>
                  <a:close/>
                  <a:moveTo>
                    <a:pt x="188" y="564"/>
                  </a:moveTo>
                  <a:cubicBezTo>
                    <a:pt x="187" y="560"/>
                    <a:pt x="190" y="560"/>
                    <a:pt x="190" y="556"/>
                  </a:cubicBezTo>
                  <a:cubicBezTo>
                    <a:pt x="191" y="556"/>
                    <a:pt x="191" y="557"/>
                    <a:pt x="192" y="557"/>
                  </a:cubicBezTo>
                  <a:cubicBezTo>
                    <a:pt x="191" y="560"/>
                    <a:pt x="191" y="563"/>
                    <a:pt x="188" y="564"/>
                  </a:cubicBezTo>
                  <a:close/>
                  <a:moveTo>
                    <a:pt x="192" y="592"/>
                  </a:moveTo>
                  <a:cubicBezTo>
                    <a:pt x="194" y="592"/>
                    <a:pt x="192" y="596"/>
                    <a:pt x="191" y="596"/>
                  </a:cubicBezTo>
                  <a:cubicBezTo>
                    <a:pt x="190" y="594"/>
                    <a:pt x="192" y="594"/>
                    <a:pt x="192" y="592"/>
                  </a:cubicBezTo>
                  <a:close/>
                  <a:moveTo>
                    <a:pt x="191" y="616"/>
                  </a:moveTo>
                  <a:cubicBezTo>
                    <a:pt x="193" y="616"/>
                    <a:pt x="193" y="618"/>
                    <a:pt x="193" y="619"/>
                  </a:cubicBezTo>
                  <a:cubicBezTo>
                    <a:pt x="191" y="619"/>
                    <a:pt x="191" y="618"/>
                    <a:pt x="191" y="616"/>
                  </a:cubicBezTo>
                  <a:close/>
                  <a:moveTo>
                    <a:pt x="193" y="640"/>
                  </a:moveTo>
                  <a:cubicBezTo>
                    <a:pt x="192" y="641"/>
                    <a:pt x="194" y="644"/>
                    <a:pt x="191" y="643"/>
                  </a:cubicBezTo>
                  <a:cubicBezTo>
                    <a:pt x="192" y="642"/>
                    <a:pt x="191" y="640"/>
                    <a:pt x="192" y="640"/>
                  </a:cubicBezTo>
                  <a:cubicBezTo>
                    <a:pt x="192" y="640"/>
                    <a:pt x="193" y="640"/>
                    <a:pt x="193" y="640"/>
                  </a:cubicBezTo>
                  <a:close/>
                  <a:moveTo>
                    <a:pt x="192" y="570"/>
                  </a:moveTo>
                  <a:cubicBezTo>
                    <a:pt x="193" y="570"/>
                    <a:pt x="193" y="570"/>
                    <a:pt x="193" y="570"/>
                  </a:cubicBezTo>
                  <a:cubicBezTo>
                    <a:pt x="194" y="570"/>
                    <a:pt x="194" y="573"/>
                    <a:pt x="193" y="574"/>
                  </a:cubicBezTo>
                  <a:cubicBezTo>
                    <a:pt x="192" y="573"/>
                    <a:pt x="193" y="571"/>
                    <a:pt x="192" y="570"/>
                  </a:cubicBezTo>
                  <a:close/>
                  <a:moveTo>
                    <a:pt x="194" y="524"/>
                  </a:moveTo>
                  <a:cubicBezTo>
                    <a:pt x="196" y="525"/>
                    <a:pt x="195" y="527"/>
                    <a:pt x="195" y="528"/>
                  </a:cubicBezTo>
                  <a:cubicBezTo>
                    <a:pt x="193" y="528"/>
                    <a:pt x="193" y="525"/>
                    <a:pt x="194" y="524"/>
                  </a:cubicBezTo>
                  <a:close/>
                  <a:moveTo>
                    <a:pt x="192" y="484"/>
                  </a:moveTo>
                  <a:cubicBezTo>
                    <a:pt x="188" y="481"/>
                    <a:pt x="187" y="475"/>
                    <a:pt x="190" y="470"/>
                  </a:cubicBezTo>
                  <a:cubicBezTo>
                    <a:pt x="191" y="470"/>
                    <a:pt x="192" y="471"/>
                    <a:pt x="193" y="471"/>
                  </a:cubicBezTo>
                  <a:cubicBezTo>
                    <a:pt x="192" y="469"/>
                    <a:pt x="193" y="468"/>
                    <a:pt x="192" y="466"/>
                  </a:cubicBezTo>
                  <a:cubicBezTo>
                    <a:pt x="194" y="467"/>
                    <a:pt x="194" y="468"/>
                    <a:pt x="193" y="470"/>
                  </a:cubicBezTo>
                  <a:cubicBezTo>
                    <a:pt x="194" y="470"/>
                    <a:pt x="194" y="469"/>
                    <a:pt x="195" y="469"/>
                  </a:cubicBezTo>
                  <a:cubicBezTo>
                    <a:pt x="196" y="476"/>
                    <a:pt x="194" y="479"/>
                    <a:pt x="192" y="484"/>
                  </a:cubicBezTo>
                  <a:close/>
                  <a:moveTo>
                    <a:pt x="194" y="456"/>
                  </a:moveTo>
                  <a:cubicBezTo>
                    <a:pt x="192" y="455"/>
                    <a:pt x="194" y="452"/>
                    <a:pt x="195" y="450"/>
                  </a:cubicBezTo>
                  <a:cubicBezTo>
                    <a:pt x="198" y="451"/>
                    <a:pt x="194" y="454"/>
                    <a:pt x="194" y="456"/>
                  </a:cubicBezTo>
                  <a:close/>
                  <a:moveTo>
                    <a:pt x="193" y="452"/>
                  </a:moveTo>
                  <a:cubicBezTo>
                    <a:pt x="191" y="452"/>
                    <a:pt x="191" y="451"/>
                    <a:pt x="191" y="449"/>
                  </a:cubicBezTo>
                  <a:cubicBezTo>
                    <a:pt x="192" y="448"/>
                    <a:pt x="193" y="445"/>
                    <a:pt x="196" y="445"/>
                  </a:cubicBezTo>
                  <a:cubicBezTo>
                    <a:pt x="196" y="448"/>
                    <a:pt x="193" y="448"/>
                    <a:pt x="193" y="452"/>
                  </a:cubicBezTo>
                  <a:close/>
                  <a:moveTo>
                    <a:pt x="194" y="424"/>
                  </a:moveTo>
                  <a:cubicBezTo>
                    <a:pt x="194" y="422"/>
                    <a:pt x="195" y="421"/>
                    <a:pt x="196" y="419"/>
                  </a:cubicBezTo>
                  <a:cubicBezTo>
                    <a:pt x="197" y="419"/>
                    <a:pt x="197" y="422"/>
                    <a:pt x="199" y="423"/>
                  </a:cubicBezTo>
                  <a:cubicBezTo>
                    <a:pt x="198" y="423"/>
                    <a:pt x="198" y="423"/>
                    <a:pt x="198" y="423"/>
                  </a:cubicBezTo>
                  <a:cubicBezTo>
                    <a:pt x="197" y="423"/>
                    <a:pt x="197" y="424"/>
                    <a:pt x="197" y="425"/>
                  </a:cubicBezTo>
                  <a:cubicBezTo>
                    <a:pt x="196" y="424"/>
                    <a:pt x="195" y="425"/>
                    <a:pt x="194" y="424"/>
                  </a:cubicBezTo>
                  <a:close/>
                  <a:moveTo>
                    <a:pt x="200" y="478"/>
                  </a:moveTo>
                  <a:cubicBezTo>
                    <a:pt x="198" y="477"/>
                    <a:pt x="200" y="474"/>
                    <a:pt x="200" y="473"/>
                  </a:cubicBezTo>
                  <a:cubicBezTo>
                    <a:pt x="201" y="473"/>
                    <a:pt x="202" y="473"/>
                    <a:pt x="202" y="473"/>
                  </a:cubicBezTo>
                  <a:cubicBezTo>
                    <a:pt x="203" y="476"/>
                    <a:pt x="201" y="476"/>
                    <a:pt x="200" y="478"/>
                  </a:cubicBezTo>
                  <a:close/>
                  <a:moveTo>
                    <a:pt x="200" y="487"/>
                  </a:moveTo>
                  <a:cubicBezTo>
                    <a:pt x="198" y="484"/>
                    <a:pt x="200" y="481"/>
                    <a:pt x="201" y="479"/>
                  </a:cubicBezTo>
                  <a:cubicBezTo>
                    <a:pt x="204" y="481"/>
                    <a:pt x="201" y="485"/>
                    <a:pt x="200" y="487"/>
                  </a:cubicBezTo>
                  <a:close/>
                  <a:moveTo>
                    <a:pt x="199" y="370"/>
                  </a:moveTo>
                  <a:cubicBezTo>
                    <a:pt x="201" y="371"/>
                    <a:pt x="202" y="373"/>
                    <a:pt x="202" y="375"/>
                  </a:cubicBezTo>
                  <a:cubicBezTo>
                    <a:pt x="201" y="374"/>
                    <a:pt x="199" y="373"/>
                    <a:pt x="199" y="370"/>
                  </a:cubicBezTo>
                  <a:close/>
                  <a:moveTo>
                    <a:pt x="199" y="287"/>
                  </a:moveTo>
                  <a:cubicBezTo>
                    <a:pt x="201" y="287"/>
                    <a:pt x="201" y="290"/>
                    <a:pt x="202" y="291"/>
                  </a:cubicBezTo>
                  <a:cubicBezTo>
                    <a:pt x="200" y="290"/>
                    <a:pt x="199" y="289"/>
                    <a:pt x="199" y="287"/>
                  </a:cubicBezTo>
                  <a:close/>
                  <a:moveTo>
                    <a:pt x="200" y="242"/>
                  </a:moveTo>
                  <a:cubicBezTo>
                    <a:pt x="201" y="243"/>
                    <a:pt x="202" y="245"/>
                    <a:pt x="202" y="247"/>
                  </a:cubicBezTo>
                  <a:cubicBezTo>
                    <a:pt x="200" y="246"/>
                    <a:pt x="200" y="244"/>
                    <a:pt x="200" y="242"/>
                  </a:cubicBezTo>
                  <a:close/>
                  <a:moveTo>
                    <a:pt x="199" y="98"/>
                  </a:moveTo>
                  <a:cubicBezTo>
                    <a:pt x="202" y="101"/>
                    <a:pt x="203" y="106"/>
                    <a:pt x="205" y="110"/>
                  </a:cubicBezTo>
                  <a:cubicBezTo>
                    <a:pt x="203" y="106"/>
                    <a:pt x="200" y="103"/>
                    <a:pt x="199" y="98"/>
                  </a:cubicBezTo>
                  <a:close/>
                  <a:moveTo>
                    <a:pt x="202" y="69"/>
                  </a:moveTo>
                  <a:cubicBezTo>
                    <a:pt x="204" y="69"/>
                    <a:pt x="204" y="72"/>
                    <a:pt x="205" y="74"/>
                  </a:cubicBezTo>
                  <a:cubicBezTo>
                    <a:pt x="203" y="73"/>
                    <a:pt x="202" y="71"/>
                    <a:pt x="202" y="69"/>
                  </a:cubicBezTo>
                  <a:close/>
                  <a:moveTo>
                    <a:pt x="187" y="30"/>
                  </a:moveTo>
                  <a:cubicBezTo>
                    <a:pt x="192" y="32"/>
                    <a:pt x="199" y="30"/>
                    <a:pt x="202" y="33"/>
                  </a:cubicBezTo>
                  <a:cubicBezTo>
                    <a:pt x="203" y="33"/>
                    <a:pt x="203" y="30"/>
                    <a:pt x="204" y="32"/>
                  </a:cubicBezTo>
                  <a:cubicBezTo>
                    <a:pt x="205" y="34"/>
                    <a:pt x="201" y="35"/>
                    <a:pt x="200" y="37"/>
                  </a:cubicBezTo>
                  <a:cubicBezTo>
                    <a:pt x="196" y="36"/>
                    <a:pt x="190" y="32"/>
                    <a:pt x="187" y="37"/>
                  </a:cubicBezTo>
                  <a:cubicBezTo>
                    <a:pt x="188" y="39"/>
                    <a:pt x="187" y="39"/>
                    <a:pt x="188" y="42"/>
                  </a:cubicBezTo>
                  <a:cubicBezTo>
                    <a:pt x="190" y="42"/>
                    <a:pt x="191" y="42"/>
                    <a:pt x="192" y="42"/>
                  </a:cubicBezTo>
                  <a:cubicBezTo>
                    <a:pt x="193" y="47"/>
                    <a:pt x="194" y="50"/>
                    <a:pt x="192" y="54"/>
                  </a:cubicBezTo>
                  <a:cubicBezTo>
                    <a:pt x="187" y="49"/>
                    <a:pt x="187" y="39"/>
                    <a:pt x="185" y="33"/>
                  </a:cubicBezTo>
                  <a:cubicBezTo>
                    <a:pt x="186" y="32"/>
                    <a:pt x="186" y="31"/>
                    <a:pt x="187" y="30"/>
                  </a:cubicBezTo>
                  <a:close/>
                  <a:moveTo>
                    <a:pt x="187" y="63"/>
                  </a:moveTo>
                  <a:cubicBezTo>
                    <a:pt x="187" y="65"/>
                    <a:pt x="185" y="66"/>
                    <a:pt x="184" y="68"/>
                  </a:cubicBezTo>
                  <a:cubicBezTo>
                    <a:pt x="181" y="65"/>
                    <a:pt x="181" y="61"/>
                    <a:pt x="179" y="57"/>
                  </a:cubicBezTo>
                  <a:cubicBezTo>
                    <a:pt x="180" y="54"/>
                    <a:pt x="183" y="51"/>
                    <a:pt x="184" y="48"/>
                  </a:cubicBezTo>
                  <a:cubicBezTo>
                    <a:pt x="186" y="53"/>
                    <a:pt x="184" y="58"/>
                    <a:pt x="187" y="63"/>
                  </a:cubicBezTo>
                  <a:close/>
                  <a:moveTo>
                    <a:pt x="154" y="31"/>
                  </a:moveTo>
                  <a:cubicBezTo>
                    <a:pt x="162" y="30"/>
                    <a:pt x="169" y="32"/>
                    <a:pt x="176" y="36"/>
                  </a:cubicBezTo>
                  <a:cubicBezTo>
                    <a:pt x="177" y="36"/>
                    <a:pt x="176" y="32"/>
                    <a:pt x="175" y="32"/>
                  </a:cubicBezTo>
                  <a:cubicBezTo>
                    <a:pt x="182" y="28"/>
                    <a:pt x="181" y="37"/>
                    <a:pt x="183" y="42"/>
                  </a:cubicBezTo>
                  <a:cubicBezTo>
                    <a:pt x="181" y="45"/>
                    <a:pt x="180" y="50"/>
                    <a:pt x="176" y="51"/>
                  </a:cubicBezTo>
                  <a:cubicBezTo>
                    <a:pt x="175" y="48"/>
                    <a:pt x="174" y="42"/>
                    <a:pt x="174" y="38"/>
                  </a:cubicBezTo>
                  <a:cubicBezTo>
                    <a:pt x="171" y="38"/>
                    <a:pt x="171" y="40"/>
                    <a:pt x="170" y="42"/>
                  </a:cubicBezTo>
                  <a:cubicBezTo>
                    <a:pt x="167" y="40"/>
                    <a:pt x="168" y="46"/>
                    <a:pt x="165" y="47"/>
                  </a:cubicBezTo>
                  <a:cubicBezTo>
                    <a:pt x="164" y="41"/>
                    <a:pt x="168" y="39"/>
                    <a:pt x="169" y="35"/>
                  </a:cubicBezTo>
                  <a:cubicBezTo>
                    <a:pt x="168" y="34"/>
                    <a:pt x="168" y="34"/>
                    <a:pt x="168" y="33"/>
                  </a:cubicBezTo>
                  <a:cubicBezTo>
                    <a:pt x="164" y="33"/>
                    <a:pt x="165" y="35"/>
                    <a:pt x="162" y="35"/>
                  </a:cubicBezTo>
                  <a:cubicBezTo>
                    <a:pt x="161" y="33"/>
                    <a:pt x="162" y="34"/>
                    <a:pt x="161" y="32"/>
                  </a:cubicBezTo>
                  <a:cubicBezTo>
                    <a:pt x="160" y="32"/>
                    <a:pt x="159" y="33"/>
                    <a:pt x="157" y="33"/>
                  </a:cubicBezTo>
                  <a:cubicBezTo>
                    <a:pt x="159" y="40"/>
                    <a:pt x="160" y="46"/>
                    <a:pt x="155" y="50"/>
                  </a:cubicBezTo>
                  <a:cubicBezTo>
                    <a:pt x="153" y="44"/>
                    <a:pt x="150" y="37"/>
                    <a:pt x="154" y="31"/>
                  </a:cubicBezTo>
                  <a:close/>
                  <a:moveTo>
                    <a:pt x="153" y="78"/>
                  </a:moveTo>
                  <a:cubicBezTo>
                    <a:pt x="151" y="76"/>
                    <a:pt x="150" y="74"/>
                    <a:pt x="149" y="71"/>
                  </a:cubicBezTo>
                  <a:cubicBezTo>
                    <a:pt x="150" y="70"/>
                    <a:pt x="150" y="68"/>
                    <a:pt x="152" y="68"/>
                  </a:cubicBezTo>
                  <a:cubicBezTo>
                    <a:pt x="152" y="73"/>
                    <a:pt x="156" y="74"/>
                    <a:pt x="153" y="78"/>
                  </a:cubicBezTo>
                  <a:close/>
                  <a:moveTo>
                    <a:pt x="150" y="47"/>
                  </a:moveTo>
                  <a:cubicBezTo>
                    <a:pt x="155" y="54"/>
                    <a:pt x="150" y="61"/>
                    <a:pt x="147" y="69"/>
                  </a:cubicBezTo>
                  <a:cubicBezTo>
                    <a:pt x="142" y="63"/>
                    <a:pt x="142" y="49"/>
                    <a:pt x="150" y="47"/>
                  </a:cubicBezTo>
                  <a:close/>
                  <a:moveTo>
                    <a:pt x="146" y="36"/>
                  </a:moveTo>
                  <a:cubicBezTo>
                    <a:pt x="146" y="40"/>
                    <a:pt x="144" y="41"/>
                    <a:pt x="142" y="42"/>
                  </a:cubicBezTo>
                  <a:cubicBezTo>
                    <a:pt x="143" y="44"/>
                    <a:pt x="144" y="42"/>
                    <a:pt x="145" y="43"/>
                  </a:cubicBezTo>
                  <a:cubicBezTo>
                    <a:pt x="144" y="45"/>
                    <a:pt x="142" y="47"/>
                    <a:pt x="142" y="50"/>
                  </a:cubicBezTo>
                  <a:cubicBezTo>
                    <a:pt x="139" y="49"/>
                    <a:pt x="140" y="48"/>
                    <a:pt x="136" y="48"/>
                  </a:cubicBezTo>
                  <a:cubicBezTo>
                    <a:pt x="139" y="43"/>
                    <a:pt x="139" y="37"/>
                    <a:pt x="142" y="33"/>
                  </a:cubicBezTo>
                  <a:cubicBezTo>
                    <a:pt x="144" y="34"/>
                    <a:pt x="143" y="37"/>
                    <a:pt x="146" y="36"/>
                  </a:cubicBezTo>
                  <a:close/>
                  <a:moveTo>
                    <a:pt x="138" y="30"/>
                  </a:moveTo>
                  <a:cubicBezTo>
                    <a:pt x="136" y="36"/>
                    <a:pt x="132" y="39"/>
                    <a:pt x="130" y="44"/>
                  </a:cubicBezTo>
                  <a:cubicBezTo>
                    <a:pt x="133" y="44"/>
                    <a:pt x="134" y="40"/>
                    <a:pt x="134" y="39"/>
                  </a:cubicBezTo>
                  <a:cubicBezTo>
                    <a:pt x="135" y="42"/>
                    <a:pt x="131" y="50"/>
                    <a:pt x="129" y="54"/>
                  </a:cubicBezTo>
                  <a:cubicBezTo>
                    <a:pt x="128" y="53"/>
                    <a:pt x="129" y="50"/>
                    <a:pt x="125" y="51"/>
                  </a:cubicBezTo>
                  <a:cubicBezTo>
                    <a:pt x="127" y="46"/>
                    <a:pt x="129" y="44"/>
                    <a:pt x="129" y="39"/>
                  </a:cubicBezTo>
                  <a:cubicBezTo>
                    <a:pt x="134" y="38"/>
                    <a:pt x="132" y="31"/>
                    <a:pt x="138" y="30"/>
                  </a:cubicBezTo>
                  <a:close/>
                  <a:moveTo>
                    <a:pt x="123" y="44"/>
                  </a:moveTo>
                  <a:cubicBezTo>
                    <a:pt x="121" y="44"/>
                    <a:pt x="122" y="42"/>
                    <a:pt x="120" y="42"/>
                  </a:cubicBezTo>
                  <a:cubicBezTo>
                    <a:pt x="121" y="39"/>
                    <a:pt x="122" y="35"/>
                    <a:pt x="124" y="31"/>
                  </a:cubicBezTo>
                  <a:cubicBezTo>
                    <a:pt x="126" y="31"/>
                    <a:pt x="128" y="31"/>
                    <a:pt x="130" y="31"/>
                  </a:cubicBezTo>
                  <a:cubicBezTo>
                    <a:pt x="128" y="35"/>
                    <a:pt x="126" y="41"/>
                    <a:pt x="123" y="44"/>
                  </a:cubicBezTo>
                  <a:close/>
                  <a:moveTo>
                    <a:pt x="116" y="25"/>
                  </a:moveTo>
                  <a:cubicBezTo>
                    <a:pt x="118" y="24"/>
                    <a:pt x="122" y="25"/>
                    <a:pt x="124" y="26"/>
                  </a:cubicBezTo>
                  <a:cubicBezTo>
                    <a:pt x="123" y="28"/>
                    <a:pt x="119" y="25"/>
                    <a:pt x="116" y="27"/>
                  </a:cubicBezTo>
                  <a:cubicBezTo>
                    <a:pt x="116" y="26"/>
                    <a:pt x="116" y="26"/>
                    <a:pt x="116" y="25"/>
                  </a:cubicBezTo>
                  <a:close/>
                  <a:moveTo>
                    <a:pt x="115" y="42"/>
                  </a:moveTo>
                  <a:cubicBezTo>
                    <a:pt x="112" y="42"/>
                    <a:pt x="115" y="38"/>
                    <a:pt x="116" y="37"/>
                  </a:cubicBezTo>
                  <a:cubicBezTo>
                    <a:pt x="118" y="38"/>
                    <a:pt x="115" y="40"/>
                    <a:pt x="115" y="42"/>
                  </a:cubicBezTo>
                  <a:close/>
                  <a:moveTo>
                    <a:pt x="115" y="35"/>
                  </a:moveTo>
                  <a:cubicBezTo>
                    <a:pt x="114" y="39"/>
                    <a:pt x="110" y="42"/>
                    <a:pt x="108" y="47"/>
                  </a:cubicBezTo>
                  <a:cubicBezTo>
                    <a:pt x="107" y="42"/>
                    <a:pt x="112" y="38"/>
                    <a:pt x="113" y="34"/>
                  </a:cubicBezTo>
                  <a:cubicBezTo>
                    <a:pt x="114" y="34"/>
                    <a:pt x="115" y="34"/>
                    <a:pt x="115" y="35"/>
                  </a:cubicBezTo>
                  <a:close/>
                  <a:moveTo>
                    <a:pt x="104" y="30"/>
                  </a:moveTo>
                  <a:cubicBezTo>
                    <a:pt x="104" y="28"/>
                    <a:pt x="105" y="27"/>
                    <a:pt x="105" y="25"/>
                  </a:cubicBezTo>
                  <a:cubicBezTo>
                    <a:pt x="107" y="24"/>
                    <a:pt x="108" y="23"/>
                    <a:pt x="111" y="23"/>
                  </a:cubicBezTo>
                  <a:cubicBezTo>
                    <a:pt x="110" y="26"/>
                    <a:pt x="109" y="30"/>
                    <a:pt x="104" y="30"/>
                  </a:cubicBezTo>
                  <a:close/>
                  <a:moveTo>
                    <a:pt x="105" y="20"/>
                  </a:moveTo>
                  <a:cubicBezTo>
                    <a:pt x="102" y="21"/>
                    <a:pt x="101" y="25"/>
                    <a:pt x="98" y="26"/>
                  </a:cubicBezTo>
                  <a:cubicBezTo>
                    <a:pt x="98" y="22"/>
                    <a:pt x="102" y="21"/>
                    <a:pt x="105" y="20"/>
                  </a:cubicBezTo>
                  <a:close/>
                  <a:moveTo>
                    <a:pt x="98" y="105"/>
                  </a:moveTo>
                  <a:cubicBezTo>
                    <a:pt x="101" y="105"/>
                    <a:pt x="103" y="112"/>
                    <a:pt x="99" y="112"/>
                  </a:cubicBezTo>
                  <a:cubicBezTo>
                    <a:pt x="97" y="109"/>
                    <a:pt x="97" y="107"/>
                    <a:pt x="98" y="105"/>
                  </a:cubicBezTo>
                  <a:close/>
                  <a:moveTo>
                    <a:pt x="99" y="129"/>
                  </a:moveTo>
                  <a:cubicBezTo>
                    <a:pt x="102" y="131"/>
                    <a:pt x="102" y="136"/>
                    <a:pt x="99" y="139"/>
                  </a:cubicBezTo>
                  <a:cubicBezTo>
                    <a:pt x="96" y="138"/>
                    <a:pt x="96" y="131"/>
                    <a:pt x="99" y="129"/>
                  </a:cubicBezTo>
                  <a:close/>
                  <a:moveTo>
                    <a:pt x="95" y="406"/>
                  </a:moveTo>
                  <a:cubicBezTo>
                    <a:pt x="92" y="404"/>
                    <a:pt x="96" y="401"/>
                    <a:pt x="95" y="397"/>
                  </a:cubicBezTo>
                  <a:cubicBezTo>
                    <a:pt x="99" y="401"/>
                    <a:pt x="95" y="401"/>
                    <a:pt x="95" y="406"/>
                  </a:cubicBezTo>
                  <a:close/>
                  <a:moveTo>
                    <a:pt x="93" y="377"/>
                  </a:moveTo>
                  <a:cubicBezTo>
                    <a:pt x="95" y="375"/>
                    <a:pt x="96" y="381"/>
                    <a:pt x="95" y="382"/>
                  </a:cubicBezTo>
                  <a:cubicBezTo>
                    <a:pt x="92" y="382"/>
                    <a:pt x="95" y="378"/>
                    <a:pt x="93" y="377"/>
                  </a:cubicBezTo>
                  <a:close/>
                  <a:moveTo>
                    <a:pt x="93" y="308"/>
                  </a:moveTo>
                  <a:cubicBezTo>
                    <a:pt x="95" y="309"/>
                    <a:pt x="97" y="312"/>
                    <a:pt x="95" y="313"/>
                  </a:cubicBezTo>
                  <a:cubicBezTo>
                    <a:pt x="94" y="312"/>
                    <a:pt x="93" y="310"/>
                    <a:pt x="93" y="308"/>
                  </a:cubicBezTo>
                  <a:close/>
                  <a:moveTo>
                    <a:pt x="93" y="154"/>
                  </a:moveTo>
                  <a:cubicBezTo>
                    <a:pt x="90" y="149"/>
                    <a:pt x="93" y="145"/>
                    <a:pt x="94" y="140"/>
                  </a:cubicBezTo>
                  <a:cubicBezTo>
                    <a:pt x="98" y="145"/>
                    <a:pt x="94" y="149"/>
                    <a:pt x="93" y="154"/>
                  </a:cubicBezTo>
                  <a:close/>
                  <a:moveTo>
                    <a:pt x="93" y="117"/>
                  </a:moveTo>
                  <a:cubicBezTo>
                    <a:pt x="95" y="119"/>
                    <a:pt x="95" y="122"/>
                    <a:pt x="94" y="125"/>
                  </a:cubicBezTo>
                  <a:cubicBezTo>
                    <a:pt x="90" y="124"/>
                    <a:pt x="92" y="120"/>
                    <a:pt x="93" y="117"/>
                  </a:cubicBezTo>
                  <a:close/>
                  <a:moveTo>
                    <a:pt x="92" y="53"/>
                  </a:moveTo>
                  <a:cubicBezTo>
                    <a:pt x="93" y="51"/>
                    <a:pt x="93" y="49"/>
                    <a:pt x="94" y="47"/>
                  </a:cubicBezTo>
                  <a:cubicBezTo>
                    <a:pt x="97" y="48"/>
                    <a:pt x="94" y="52"/>
                    <a:pt x="92" y="53"/>
                  </a:cubicBezTo>
                  <a:close/>
                  <a:moveTo>
                    <a:pt x="93" y="36"/>
                  </a:moveTo>
                  <a:cubicBezTo>
                    <a:pt x="95" y="36"/>
                    <a:pt x="93" y="38"/>
                    <a:pt x="93" y="39"/>
                  </a:cubicBezTo>
                  <a:cubicBezTo>
                    <a:pt x="91" y="38"/>
                    <a:pt x="93" y="37"/>
                    <a:pt x="93" y="36"/>
                  </a:cubicBezTo>
                  <a:close/>
                  <a:moveTo>
                    <a:pt x="89" y="57"/>
                  </a:moveTo>
                  <a:cubicBezTo>
                    <a:pt x="90" y="61"/>
                    <a:pt x="91" y="59"/>
                    <a:pt x="93" y="58"/>
                  </a:cubicBezTo>
                  <a:cubicBezTo>
                    <a:pt x="93" y="61"/>
                    <a:pt x="92" y="62"/>
                    <a:pt x="90" y="64"/>
                  </a:cubicBezTo>
                  <a:cubicBezTo>
                    <a:pt x="90" y="62"/>
                    <a:pt x="87" y="60"/>
                    <a:pt x="89" y="57"/>
                  </a:cubicBezTo>
                  <a:close/>
                  <a:moveTo>
                    <a:pt x="90" y="162"/>
                  </a:moveTo>
                  <a:cubicBezTo>
                    <a:pt x="89" y="160"/>
                    <a:pt x="86" y="156"/>
                    <a:pt x="89" y="153"/>
                  </a:cubicBezTo>
                  <a:cubicBezTo>
                    <a:pt x="89" y="156"/>
                    <a:pt x="92" y="159"/>
                    <a:pt x="90" y="162"/>
                  </a:cubicBezTo>
                  <a:close/>
                  <a:moveTo>
                    <a:pt x="89" y="64"/>
                  </a:moveTo>
                  <a:cubicBezTo>
                    <a:pt x="90" y="67"/>
                    <a:pt x="89" y="70"/>
                    <a:pt x="87" y="70"/>
                  </a:cubicBezTo>
                  <a:cubicBezTo>
                    <a:pt x="87" y="68"/>
                    <a:pt x="88" y="66"/>
                    <a:pt x="89" y="64"/>
                  </a:cubicBezTo>
                  <a:close/>
                  <a:moveTo>
                    <a:pt x="86" y="42"/>
                  </a:moveTo>
                  <a:cubicBezTo>
                    <a:pt x="86" y="41"/>
                    <a:pt x="87" y="45"/>
                    <a:pt x="84" y="45"/>
                  </a:cubicBezTo>
                  <a:cubicBezTo>
                    <a:pt x="84" y="43"/>
                    <a:pt x="85" y="43"/>
                    <a:pt x="86" y="42"/>
                  </a:cubicBezTo>
                  <a:close/>
                  <a:moveTo>
                    <a:pt x="83" y="45"/>
                  </a:moveTo>
                  <a:cubicBezTo>
                    <a:pt x="85" y="45"/>
                    <a:pt x="85" y="45"/>
                    <a:pt x="85" y="47"/>
                  </a:cubicBezTo>
                  <a:cubicBezTo>
                    <a:pt x="85" y="47"/>
                    <a:pt x="83" y="47"/>
                    <a:pt x="83" y="48"/>
                  </a:cubicBezTo>
                  <a:cubicBezTo>
                    <a:pt x="82" y="48"/>
                    <a:pt x="83" y="47"/>
                    <a:pt x="84" y="47"/>
                  </a:cubicBezTo>
                  <a:cubicBezTo>
                    <a:pt x="83" y="46"/>
                    <a:pt x="83" y="46"/>
                    <a:pt x="83" y="45"/>
                  </a:cubicBezTo>
                  <a:close/>
                  <a:moveTo>
                    <a:pt x="84" y="56"/>
                  </a:moveTo>
                  <a:cubicBezTo>
                    <a:pt x="85" y="62"/>
                    <a:pt x="79" y="71"/>
                    <a:pt x="76" y="76"/>
                  </a:cubicBezTo>
                  <a:cubicBezTo>
                    <a:pt x="76" y="74"/>
                    <a:pt x="76" y="72"/>
                    <a:pt x="76" y="70"/>
                  </a:cubicBezTo>
                  <a:cubicBezTo>
                    <a:pt x="81" y="68"/>
                    <a:pt x="82" y="61"/>
                    <a:pt x="84" y="56"/>
                  </a:cubicBezTo>
                  <a:close/>
                  <a:moveTo>
                    <a:pt x="83" y="48"/>
                  </a:moveTo>
                  <a:cubicBezTo>
                    <a:pt x="82" y="49"/>
                    <a:pt x="83" y="52"/>
                    <a:pt x="81" y="53"/>
                  </a:cubicBezTo>
                  <a:cubicBezTo>
                    <a:pt x="82" y="51"/>
                    <a:pt x="80" y="48"/>
                    <a:pt x="83" y="48"/>
                  </a:cubicBezTo>
                  <a:close/>
                  <a:moveTo>
                    <a:pt x="80" y="36"/>
                  </a:moveTo>
                  <a:cubicBezTo>
                    <a:pt x="82" y="38"/>
                    <a:pt x="79" y="43"/>
                    <a:pt x="78" y="45"/>
                  </a:cubicBezTo>
                  <a:cubicBezTo>
                    <a:pt x="77" y="43"/>
                    <a:pt x="79" y="40"/>
                    <a:pt x="80" y="36"/>
                  </a:cubicBezTo>
                  <a:close/>
                  <a:moveTo>
                    <a:pt x="75" y="51"/>
                  </a:moveTo>
                  <a:cubicBezTo>
                    <a:pt x="75" y="50"/>
                    <a:pt x="76" y="50"/>
                    <a:pt x="76" y="50"/>
                  </a:cubicBezTo>
                  <a:cubicBezTo>
                    <a:pt x="76" y="50"/>
                    <a:pt x="77" y="50"/>
                    <a:pt x="77" y="50"/>
                  </a:cubicBezTo>
                  <a:cubicBezTo>
                    <a:pt x="77" y="52"/>
                    <a:pt x="76" y="54"/>
                    <a:pt x="74" y="54"/>
                  </a:cubicBezTo>
                  <a:cubicBezTo>
                    <a:pt x="73" y="52"/>
                    <a:pt x="77" y="52"/>
                    <a:pt x="75" y="51"/>
                  </a:cubicBezTo>
                  <a:close/>
                  <a:moveTo>
                    <a:pt x="64" y="100"/>
                  </a:moveTo>
                  <a:cubicBezTo>
                    <a:pt x="64" y="99"/>
                    <a:pt x="64" y="91"/>
                    <a:pt x="68" y="90"/>
                  </a:cubicBezTo>
                  <a:cubicBezTo>
                    <a:pt x="69" y="94"/>
                    <a:pt x="64" y="96"/>
                    <a:pt x="64" y="100"/>
                  </a:cubicBezTo>
                  <a:close/>
                  <a:moveTo>
                    <a:pt x="73" y="86"/>
                  </a:moveTo>
                  <a:cubicBezTo>
                    <a:pt x="70" y="84"/>
                    <a:pt x="72" y="82"/>
                    <a:pt x="72" y="79"/>
                  </a:cubicBezTo>
                  <a:cubicBezTo>
                    <a:pt x="74" y="79"/>
                    <a:pt x="72" y="84"/>
                    <a:pt x="73" y="86"/>
                  </a:cubicBezTo>
                  <a:close/>
                  <a:moveTo>
                    <a:pt x="75" y="123"/>
                  </a:moveTo>
                  <a:cubicBezTo>
                    <a:pt x="74" y="122"/>
                    <a:pt x="74" y="119"/>
                    <a:pt x="74" y="118"/>
                  </a:cubicBezTo>
                  <a:cubicBezTo>
                    <a:pt x="76" y="119"/>
                    <a:pt x="75" y="121"/>
                    <a:pt x="75" y="123"/>
                  </a:cubicBezTo>
                  <a:close/>
                  <a:moveTo>
                    <a:pt x="75" y="127"/>
                  </a:moveTo>
                  <a:cubicBezTo>
                    <a:pt x="77" y="128"/>
                    <a:pt x="75" y="130"/>
                    <a:pt x="75" y="132"/>
                  </a:cubicBezTo>
                  <a:cubicBezTo>
                    <a:pt x="74" y="131"/>
                    <a:pt x="74" y="128"/>
                    <a:pt x="75" y="127"/>
                  </a:cubicBezTo>
                  <a:close/>
                  <a:moveTo>
                    <a:pt x="75" y="133"/>
                  </a:moveTo>
                  <a:cubicBezTo>
                    <a:pt x="77" y="136"/>
                    <a:pt x="76" y="137"/>
                    <a:pt x="76" y="141"/>
                  </a:cubicBezTo>
                  <a:cubicBezTo>
                    <a:pt x="74" y="139"/>
                    <a:pt x="75" y="136"/>
                    <a:pt x="75" y="133"/>
                  </a:cubicBezTo>
                  <a:close/>
                  <a:moveTo>
                    <a:pt x="77" y="150"/>
                  </a:moveTo>
                  <a:cubicBezTo>
                    <a:pt x="75" y="148"/>
                    <a:pt x="76" y="144"/>
                    <a:pt x="75" y="143"/>
                  </a:cubicBezTo>
                  <a:cubicBezTo>
                    <a:pt x="77" y="142"/>
                    <a:pt x="77" y="150"/>
                    <a:pt x="77" y="150"/>
                  </a:cubicBezTo>
                  <a:close/>
                  <a:moveTo>
                    <a:pt x="79" y="84"/>
                  </a:moveTo>
                  <a:cubicBezTo>
                    <a:pt x="81" y="84"/>
                    <a:pt x="80" y="95"/>
                    <a:pt x="78" y="99"/>
                  </a:cubicBezTo>
                  <a:cubicBezTo>
                    <a:pt x="75" y="94"/>
                    <a:pt x="79" y="87"/>
                    <a:pt x="79" y="84"/>
                  </a:cubicBezTo>
                  <a:close/>
                  <a:moveTo>
                    <a:pt x="80" y="110"/>
                  </a:moveTo>
                  <a:cubicBezTo>
                    <a:pt x="83" y="113"/>
                    <a:pt x="77" y="120"/>
                    <a:pt x="81" y="124"/>
                  </a:cubicBezTo>
                  <a:cubicBezTo>
                    <a:pt x="81" y="129"/>
                    <a:pt x="81" y="132"/>
                    <a:pt x="80" y="136"/>
                  </a:cubicBezTo>
                  <a:cubicBezTo>
                    <a:pt x="79" y="129"/>
                    <a:pt x="77" y="119"/>
                    <a:pt x="80" y="110"/>
                  </a:cubicBezTo>
                  <a:close/>
                  <a:moveTo>
                    <a:pt x="82" y="160"/>
                  </a:moveTo>
                  <a:cubicBezTo>
                    <a:pt x="81" y="156"/>
                    <a:pt x="78" y="145"/>
                    <a:pt x="83" y="142"/>
                  </a:cubicBezTo>
                  <a:cubicBezTo>
                    <a:pt x="85" y="147"/>
                    <a:pt x="82" y="154"/>
                    <a:pt x="82" y="160"/>
                  </a:cubicBezTo>
                  <a:close/>
                  <a:moveTo>
                    <a:pt x="86" y="217"/>
                  </a:moveTo>
                  <a:cubicBezTo>
                    <a:pt x="83" y="209"/>
                    <a:pt x="87" y="203"/>
                    <a:pt x="84" y="198"/>
                  </a:cubicBezTo>
                  <a:cubicBezTo>
                    <a:pt x="86" y="194"/>
                    <a:pt x="83" y="192"/>
                    <a:pt x="84" y="189"/>
                  </a:cubicBezTo>
                  <a:cubicBezTo>
                    <a:pt x="84" y="188"/>
                    <a:pt x="82" y="188"/>
                    <a:pt x="83" y="186"/>
                  </a:cubicBezTo>
                  <a:cubicBezTo>
                    <a:pt x="85" y="185"/>
                    <a:pt x="84" y="182"/>
                    <a:pt x="85" y="180"/>
                  </a:cubicBezTo>
                  <a:cubicBezTo>
                    <a:pt x="88" y="180"/>
                    <a:pt x="89" y="179"/>
                    <a:pt x="90" y="177"/>
                  </a:cubicBezTo>
                  <a:cubicBezTo>
                    <a:pt x="92" y="184"/>
                    <a:pt x="89" y="190"/>
                    <a:pt x="90" y="195"/>
                  </a:cubicBezTo>
                  <a:cubicBezTo>
                    <a:pt x="92" y="196"/>
                    <a:pt x="92" y="193"/>
                    <a:pt x="93" y="195"/>
                  </a:cubicBezTo>
                  <a:cubicBezTo>
                    <a:pt x="93" y="197"/>
                    <a:pt x="94" y="198"/>
                    <a:pt x="94" y="200"/>
                  </a:cubicBezTo>
                  <a:cubicBezTo>
                    <a:pt x="94" y="201"/>
                    <a:pt x="92" y="202"/>
                    <a:pt x="91" y="203"/>
                  </a:cubicBezTo>
                  <a:cubicBezTo>
                    <a:pt x="91" y="206"/>
                    <a:pt x="94" y="206"/>
                    <a:pt x="93" y="209"/>
                  </a:cubicBezTo>
                  <a:cubicBezTo>
                    <a:pt x="88" y="209"/>
                    <a:pt x="93" y="217"/>
                    <a:pt x="91" y="217"/>
                  </a:cubicBezTo>
                  <a:cubicBezTo>
                    <a:pt x="91" y="216"/>
                    <a:pt x="91" y="215"/>
                    <a:pt x="90" y="215"/>
                  </a:cubicBezTo>
                  <a:cubicBezTo>
                    <a:pt x="88" y="216"/>
                    <a:pt x="86" y="218"/>
                    <a:pt x="87" y="221"/>
                  </a:cubicBezTo>
                  <a:cubicBezTo>
                    <a:pt x="86" y="221"/>
                    <a:pt x="83" y="217"/>
                    <a:pt x="86" y="217"/>
                  </a:cubicBezTo>
                  <a:close/>
                  <a:moveTo>
                    <a:pt x="88" y="263"/>
                  </a:moveTo>
                  <a:cubicBezTo>
                    <a:pt x="88" y="261"/>
                    <a:pt x="86" y="260"/>
                    <a:pt x="87" y="257"/>
                  </a:cubicBezTo>
                  <a:cubicBezTo>
                    <a:pt x="87" y="257"/>
                    <a:pt x="87" y="258"/>
                    <a:pt x="88" y="258"/>
                  </a:cubicBezTo>
                  <a:cubicBezTo>
                    <a:pt x="89" y="254"/>
                    <a:pt x="88" y="252"/>
                    <a:pt x="86" y="248"/>
                  </a:cubicBezTo>
                  <a:cubicBezTo>
                    <a:pt x="88" y="245"/>
                    <a:pt x="89" y="243"/>
                    <a:pt x="86" y="241"/>
                  </a:cubicBezTo>
                  <a:cubicBezTo>
                    <a:pt x="88" y="238"/>
                    <a:pt x="86" y="233"/>
                    <a:pt x="87" y="231"/>
                  </a:cubicBezTo>
                  <a:cubicBezTo>
                    <a:pt x="88" y="232"/>
                    <a:pt x="89" y="234"/>
                    <a:pt x="90" y="235"/>
                  </a:cubicBezTo>
                  <a:cubicBezTo>
                    <a:pt x="90" y="238"/>
                    <a:pt x="88" y="237"/>
                    <a:pt x="88" y="239"/>
                  </a:cubicBezTo>
                  <a:cubicBezTo>
                    <a:pt x="89" y="241"/>
                    <a:pt x="90" y="242"/>
                    <a:pt x="91" y="244"/>
                  </a:cubicBezTo>
                  <a:cubicBezTo>
                    <a:pt x="90" y="251"/>
                    <a:pt x="92" y="260"/>
                    <a:pt x="88" y="263"/>
                  </a:cubicBezTo>
                  <a:close/>
                  <a:moveTo>
                    <a:pt x="90" y="268"/>
                  </a:moveTo>
                  <a:cubicBezTo>
                    <a:pt x="91" y="270"/>
                    <a:pt x="90" y="273"/>
                    <a:pt x="90" y="276"/>
                  </a:cubicBezTo>
                  <a:cubicBezTo>
                    <a:pt x="88" y="273"/>
                    <a:pt x="89" y="272"/>
                    <a:pt x="90" y="268"/>
                  </a:cubicBezTo>
                  <a:close/>
                  <a:moveTo>
                    <a:pt x="84" y="395"/>
                  </a:moveTo>
                  <a:cubicBezTo>
                    <a:pt x="88" y="396"/>
                    <a:pt x="89" y="405"/>
                    <a:pt x="92" y="410"/>
                  </a:cubicBezTo>
                  <a:cubicBezTo>
                    <a:pt x="90" y="410"/>
                    <a:pt x="90" y="409"/>
                    <a:pt x="90" y="408"/>
                  </a:cubicBezTo>
                  <a:cubicBezTo>
                    <a:pt x="82" y="411"/>
                    <a:pt x="91" y="422"/>
                    <a:pt x="89" y="430"/>
                  </a:cubicBezTo>
                  <a:cubicBezTo>
                    <a:pt x="89" y="431"/>
                    <a:pt x="91" y="432"/>
                    <a:pt x="92" y="433"/>
                  </a:cubicBezTo>
                  <a:cubicBezTo>
                    <a:pt x="91" y="439"/>
                    <a:pt x="96" y="443"/>
                    <a:pt x="95" y="448"/>
                  </a:cubicBezTo>
                  <a:cubicBezTo>
                    <a:pt x="90" y="444"/>
                    <a:pt x="90" y="431"/>
                    <a:pt x="86" y="427"/>
                  </a:cubicBezTo>
                  <a:cubicBezTo>
                    <a:pt x="85" y="415"/>
                    <a:pt x="85" y="408"/>
                    <a:pt x="84" y="395"/>
                  </a:cubicBezTo>
                  <a:close/>
                  <a:moveTo>
                    <a:pt x="86" y="626"/>
                  </a:moveTo>
                  <a:cubicBezTo>
                    <a:pt x="87" y="628"/>
                    <a:pt x="88" y="631"/>
                    <a:pt x="88" y="634"/>
                  </a:cubicBezTo>
                  <a:cubicBezTo>
                    <a:pt x="87" y="634"/>
                    <a:pt x="86" y="635"/>
                    <a:pt x="86" y="635"/>
                  </a:cubicBezTo>
                  <a:cubicBezTo>
                    <a:pt x="84" y="635"/>
                    <a:pt x="85" y="628"/>
                    <a:pt x="86" y="626"/>
                  </a:cubicBezTo>
                  <a:close/>
                  <a:moveTo>
                    <a:pt x="85" y="639"/>
                  </a:moveTo>
                  <a:cubicBezTo>
                    <a:pt x="88" y="644"/>
                    <a:pt x="85" y="649"/>
                    <a:pt x="89" y="653"/>
                  </a:cubicBezTo>
                  <a:cubicBezTo>
                    <a:pt x="88" y="656"/>
                    <a:pt x="86" y="656"/>
                    <a:pt x="86" y="658"/>
                  </a:cubicBezTo>
                  <a:cubicBezTo>
                    <a:pt x="87" y="660"/>
                    <a:pt x="86" y="663"/>
                    <a:pt x="86" y="666"/>
                  </a:cubicBezTo>
                  <a:cubicBezTo>
                    <a:pt x="84" y="655"/>
                    <a:pt x="84" y="648"/>
                    <a:pt x="85" y="639"/>
                  </a:cubicBezTo>
                  <a:close/>
                  <a:moveTo>
                    <a:pt x="83" y="692"/>
                  </a:moveTo>
                  <a:cubicBezTo>
                    <a:pt x="81" y="691"/>
                    <a:pt x="82" y="689"/>
                    <a:pt x="83" y="688"/>
                  </a:cubicBezTo>
                  <a:cubicBezTo>
                    <a:pt x="86" y="689"/>
                    <a:pt x="83" y="690"/>
                    <a:pt x="83" y="692"/>
                  </a:cubicBezTo>
                  <a:close/>
                  <a:moveTo>
                    <a:pt x="89" y="682"/>
                  </a:moveTo>
                  <a:cubicBezTo>
                    <a:pt x="86" y="679"/>
                    <a:pt x="85" y="676"/>
                    <a:pt x="84" y="672"/>
                  </a:cubicBezTo>
                  <a:cubicBezTo>
                    <a:pt x="87" y="674"/>
                    <a:pt x="88" y="674"/>
                    <a:pt x="91" y="673"/>
                  </a:cubicBezTo>
                  <a:cubicBezTo>
                    <a:pt x="90" y="675"/>
                    <a:pt x="91" y="680"/>
                    <a:pt x="89" y="682"/>
                  </a:cubicBezTo>
                  <a:close/>
                  <a:moveTo>
                    <a:pt x="92" y="719"/>
                  </a:moveTo>
                  <a:cubicBezTo>
                    <a:pt x="93" y="720"/>
                    <a:pt x="93" y="722"/>
                    <a:pt x="94" y="724"/>
                  </a:cubicBezTo>
                  <a:cubicBezTo>
                    <a:pt x="92" y="724"/>
                    <a:pt x="92" y="721"/>
                    <a:pt x="92" y="719"/>
                  </a:cubicBezTo>
                  <a:close/>
                  <a:moveTo>
                    <a:pt x="93" y="706"/>
                  </a:moveTo>
                  <a:cubicBezTo>
                    <a:pt x="95" y="704"/>
                    <a:pt x="95" y="709"/>
                    <a:pt x="96" y="710"/>
                  </a:cubicBezTo>
                  <a:cubicBezTo>
                    <a:pt x="93" y="710"/>
                    <a:pt x="95" y="707"/>
                    <a:pt x="93" y="706"/>
                  </a:cubicBezTo>
                  <a:close/>
                  <a:moveTo>
                    <a:pt x="95" y="697"/>
                  </a:moveTo>
                  <a:cubicBezTo>
                    <a:pt x="93" y="694"/>
                    <a:pt x="91" y="691"/>
                    <a:pt x="90" y="686"/>
                  </a:cubicBezTo>
                  <a:cubicBezTo>
                    <a:pt x="92" y="684"/>
                    <a:pt x="94" y="683"/>
                    <a:pt x="94" y="679"/>
                  </a:cubicBezTo>
                  <a:cubicBezTo>
                    <a:pt x="98" y="680"/>
                    <a:pt x="95" y="683"/>
                    <a:pt x="95" y="686"/>
                  </a:cubicBezTo>
                  <a:cubicBezTo>
                    <a:pt x="96" y="690"/>
                    <a:pt x="100" y="694"/>
                    <a:pt x="95" y="697"/>
                  </a:cubicBezTo>
                  <a:close/>
                  <a:moveTo>
                    <a:pt x="98" y="697"/>
                  </a:moveTo>
                  <a:cubicBezTo>
                    <a:pt x="100" y="700"/>
                    <a:pt x="103" y="706"/>
                    <a:pt x="101" y="710"/>
                  </a:cubicBezTo>
                  <a:cubicBezTo>
                    <a:pt x="100" y="706"/>
                    <a:pt x="95" y="703"/>
                    <a:pt x="98" y="697"/>
                  </a:cubicBezTo>
                  <a:close/>
                  <a:moveTo>
                    <a:pt x="98" y="734"/>
                  </a:moveTo>
                  <a:cubicBezTo>
                    <a:pt x="98" y="734"/>
                    <a:pt x="99" y="734"/>
                    <a:pt x="99" y="734"/>
                  </a:cubicBezTo>
                  <a:cubicBezTo>
                    <a:pt x="100" y="736"/>
                    <a:pt x="98" y="736"/>
                    <a:pt x="99" y="737"/>
                  </a:cubicBezTo>
                  <a:cubicBezTo>
                    <a:pt x="98" y="737"/>
                    <a:pt x="98" y="735"/>
                    <a:pt x="98" y="734"/>
                  </a:cubicBezTo>
                  <a:close/>
                  <a:moveTo>
                    <a:pt x="102" y="747"/>
                  </a:moveTo>
                  <a:cubicBezTo>
                    <a:pt x="102" y="749"/>
                    <a:pt x="99" y="747"/>
                    <a:pt x="99" y="746"/>
                  </a:cubicBezTo>
                  <a:cubicBezTo>
                    <a:pt x="99" y="743"/>
                    <a:pt x="102" y="744"/>
                    <a:pt x="102" y="741"/>
                  </a:cubicBezTo>
                  <a:cubicBezTo>
                    <a:pt x="106" y="741"/>
                    <a:pt x="99" y="747"/>
                    <a:pt x="102" y="747"/>
                  </a:cubicBezTo>
                  <a:close/>
                  <a:moveTo>
                    <a:pt x="105" y="717"/>
                  </a:moveTo>
                  <a:cubicBezTo>
                    <a:pt x="103" y="717"/>
                    <a:pt x="103" y="713"/>
                    <a:pt x="104" y="712"/>
                  </a:cubicBezTo>
                  <a:cubicBezTo>
                    <a:pt x="105" y="713"/>
                    <a:pt x="106" y="715"/>
                    <a:pt x="105" y="717"/>
                  </a:cubicBezTo>
                  <a:close/>
                  <a:moveTo>
                    <a:pt x="102" y="683"/>
                  </a:moveTo>
                  <a:cubicBezTo>
                    <a:pt x="101" y="680"/>
                    <a:pt x="100" y="678"/>
                    <a:pt x="99" y="674"/>
                  </a:cubicBezTo>
                  <a:cubicBezTo>
                    <a:pt x="100" y="674"/>
                    <a:pt x="101" y="675"/>
                    <a:pt x="102" y="675"/>
                  </a:cubicBezTo>
                  <a:cubicBezTo>
                    <a:pt x="104" y="671"/>
                    <a:pt x="101" y="667"/>
                    <a:pt x="102" y="664"/>
                  </a:cubicBezTo>
                  <a:cubicBezTo>
                    <a:pt x="102" y="659"/>
                    <a:pt x="107" y="656"/>
                    <a:pt x="105" y="653"/>
                  </a:cubicBezTo>
                  <a:cubicBezTo>
                    <a:pt x="104" y="652"/>
                    <a:pt x="106" y="652"/>
                    <a:pt x="107" y="652"/>
                  </a:cubicBezTo>
                  <a:cubicBezTo>
                    <a:pt x="107" y="650"/>
                    <a:pt x="105" y="648"/>
                    <a:pt x="107" y="647"/>
                  </a:cubicBezTo>
                  <a:cubicBezTo>
                    <a:pt x="109" y="659"/>
                    <a:pt x="110" y="674"/>
                    <a:pt x="102" y="683"/>
                  </a:cubicBezTo>
                  <a:close/>
                  <a:moveTo>
                    <a:pt x="105" y="718"/>
                  </a:moveTo>
                  <a:cubicBezTo>
                    <a:pt x="107" y="718"/>
                    <a:pt x="107" y="720"/>
                    <a:pt x="107" y="722"/>
                  </a:cubicBezTo>
                  <a:cubicBezTo>
                    <a:pt x="105" y="722"/>
                    <a:pt x="105" y="720"/>
                    <a:pt x="105" y="718"/>
                  </a:cubicBezTo>
                  <a:close/>
                  <a:moveTo>
                    <a:pt x="107" y="735"/>
                  </a:moveTo>
                  <a:cubicBezTo>
                    <a:pt x="106" y="735"/>
                    <a:pt x="105" y="733"/>
                    <a:pt x="106" y="732"/>
                  </a:cubicBezTo>
                  <a:cubicBezTo>
                    <a:pt x="107" y="732"/>
                    <a:pt x="108" y="734"/>
                    <a:pt x="107" y="735"/>
                  </a:cubicBezTo>
                  <a:close/>
                  <a:moveTo>
                    <a:pt x="111" y="720"/>
                  </a:moveTo>
                  <a:cubicBezTo>
                    <a:pt x="112" y="720"/>
                    <a:pt x="113" y="720"/>
                    <a:pt x="113" y="720"/>
                  </a:cubicBezTo>
                  <a:cubicBezTo>
                    <a:pt x="113" y="723"/>
                    <a:pt x="114" y="723"/>
                    <a:pt x="114" y="725"/>
                  </a:cubicBezTo>
                  <a:cubicBezTo>
                    <a:pt x="112" y="725"/>
                    <a:pt x="111" y="723"/>
                    <a:pt x="111" y="720"/>
                  </a:cubicBezTo>
                  <a:close/>
                  <a:moveTo>
                    <a:pt x="111" y="710"/>
                  </a:moveTo>
                  <a:cubicBezTo>
                    <a:pt x="111" y="707"/>
                    <a:pt x="108" y="706"/>
                    <a:pt x="108" y="702"/>
                  </a:cubicBezTo>
                  <a:cubicBezTo>
                    <a:pt x="111" y="701"/>
                    <a:pt x="112" y="702"/>
                    <a:pt x="116" y="702"/>
                  </a:cubicBezTo>
                  <a:cubicBezTo>
                    <a:pt x="116" y="705"/>
                    <a:pt x="114" y="709"/>
                    <a:pt x="111" y="710"/>
                  </a:cubicBezTo>
                  <a:close/>
                  <a:moveTo>
                    <a:pt x="116" y="711"/>
                  </a:moveTo>
                  <a:cubicBezTo>
                    <a:pt x="118" y="713"/>
                    <a:pt x="121" y="718"/>
                    <a:pt x="118" y="720"/>
                  </a:cubicBezTo>
                  <a:cubicBezTo>
                    <a:pt x="114" y="720"/>
                    <a:pt x="115" y="714"/>
                    <a:pt x="116" y="711"/>
                  </a:cubicBezTo>
                  <a:close/>
                  <a:moveTo>
                    <a:pt x="116" y="735"/>
                  </a:moveTo>
                  <a:cubicBezTo>
                    <a:pt x="116" y="733"/>
                    <a:pt x="117" y="732"/>
                    <a:pt x="118" y="732"/>
                  </a:cubicBezTo>
                  <a:cubicBezTo>
                    <a:pt x="118" y="733"/>
                    <a:pt x="118" y="735"/>
                    <a:pt x="116" y="735"/>
                  </a:cubicBezTo>
                  <a:close/>
                  <a:moveTo>
                    <a:pt x="118" y="741"/>
                  </a:moveTo>
                  <a:cubicBezTo>
                    <a:pt x="119" y="739"/>
                    <a:pt x="117" y="739"/>
                    <a:pt x="118" y="737"/>
                  </a:cubicBezTo>
                  <a:cubicBezTo>
                    <a:pt x="119" y="737"/>
                    <a:pt x="120" y="736"/>
                    <a:pt x="121" y="737"/>
                  </a:cubicBezTo>
                  <a:cubicBezTo>
                    <a:pt x="120" y="739"/>
                    <a:pt x="121" y="741"/>
                    <a:pt x="118" y="741"/>
                  </a:cubicBezTo>
                  <a:close/>
                  <a:moveTo>
                    <a:pt x="127" y="717"/>
                  </a:moveTo>
                  <a:cubicBezTo>
                    <a:pt x="126" y="715"/>
                    <a:pt x="129" y="715"/>
                    <a:pt x="129" y="713"/>
                  </a:cubicBezTo>
                  <a:cubicBezTo>
                    <a:pt x="129" y="711"/>
                    <a:pt x="126" y="711"/>
                    <a:pt x="124" y="711"/>
                  </a:cubicBezTo>
                  <a:cubicBezTo>
                    <a:pt x="123" y="709"/>
                    <a:pt x="122" y="706"/>
                    <a:pt x="120" y="702"/>
                  </a:cubicBezTo>
                  <a:cubicBezTo>
                    <a:pt x="126" y="703"/>
                    <a:pt x="132" y="703"/>
                    <a:pt x="136" y="705"/>
                  </a:cubicBezTo>
                  <a:cubicBezTo>
                    <a:pt x="136" y="712"/>
                    <a:pt x="128" y="713"/>
                    <a:pt x="130" y="718"/>
                  </a:cubicBezTo>
                  <a:cubicBezTo>
                    <a:pt x="129" y="717"/>
                    <a:pt x="128" y="719"/>
                    <a:pt x="127" y="717"/>
                  </a:cubicBezTo>
                  <a:close/>
                  <a:moveTo>
                    <a:pt x="136" y="722"/>
                  </a:moveTo>
                  <a:cubicBezTo>
                    <a:pt x="133" y="723"/>
                    <a:pt x="133" y="726"/>
                    <a:pt x="133" y="729"/>
                  </a:cubicBezTo>
                  <a:cubicBezTo>
                    <a:pt x="132" y="728"/>
                    <a:pt x="131" y="727"/>
                    <a:pt x="131" y="725"/>
                  </a:cubicBezTo>
                  <a:cubicBezTo>
                    <a:pt x="133" y="718"/>
                    <a:pt x="137" y="714"/>
                    <a:pt x="138" y="708"/>
                  </a:cubicBezTo>
                  <a:cubicBezTo>
                    <a:pt x="140" y="709"/>
                    <a:pt x="141" y="708"/>
                    <a:pt x="141" y="706"/>
                  </a:cubicBezTo>
                  <a:cubicBezTo>
                    <a:pt x="143" y="706"/>
                    <a:pt x="147" y="705"/>
                    <a:pt x="148" y="707"/>
                  </a:cubicBezTo>
                  <a:cubicBezTo>
                    <a:pt x="146" y="713"/>
                    <a:pt x="141" y="720"/>
                    <a:pt x="136" y="722"/>
                  </a:cubicBezTo>
                  <a:close/>
                  <a:moveTo>
                    <a:pt x="141" y="726"/>
                  </a:moveTo>
                  <a:cubicBezTo>
                    <a:pt x="136" y="721"/>
                    <a:pt x="144" y="716"/>
                    <a:pt x="147" y="713"/>
                  </a:cubicBezTo>
                  <a:cubicBezTo>
                    <a:pt x="148" y="719"/>
                    <a:pt x="141" y="721"/>
                    <a:pt x="141" y="726"/>
                  </a:cubicBezTo>
                  <a:close/>
                  <a:moveTo>
                    <a:pt x="173" y="746"/>
                  </a:moveTo>
                  <a:cubicBezTo>
                    <a:pt x="170" y="745"/>
                    <a:pt x="169" y="745"/>
                    <a:pt x="166" y="744"/>
                  </a:cubicBezTo>
                  <a:cubicBezTo>
                    <a:pt x="166" y="741"/>
                    <a:pt x="163" y="740"/>
                    <a:pt x="161" y="737"/>
                  </a:cubicBezTo>
                  <a:cubicBezTo>
                    <a:pt x="163" y="729"/>
                    <a:pt x="162" y="717"/>
                    <a:pt x="166" y="710"/>
                  </a:cubicBezTo>
                  <a:cubicBezTo>
                    <a:pt x="162" y="706"/>
                    <a:pt x="157" y="708"/>
                    <a:pt x="156" y="713"/>
                  </a:cubicBezTo>
                  <a:cubicBezTo>
                    <a:pt x="158" y="713"/>
                    <a:pt x="159" y="709"/>
                    <a:pt x="161" y="711"/>
                  </a:cubicBezTo>
                  <a:cubicBezTo>
                    <a:pt x="159" y="720"/>
                    <a:pt x="149" y="725"/>
                    <a:pt x="151" y="737"/>
                  </a:cubicBezTo>
                  <a:cubicBezTo>
                    <a:pt x="149" y="742"/>
                    <a:pt x="145" y="740"/>
                    <a:pt x="145" y="735"/>
                  </a:cubicBezTo>
                  <a:cubicBezTo>
                    <a:pt x="147" y="732"/>
                    <a:pt x="148" y="725"/>
                    <a:pt x="152" y="725"/>
                  </a:cubicBezTo>
                  <a:cubicBezTo>
                    <a:pt x="150" y="720"/>
                    <a:pt x="155" y="717"/>
                    <a:pt x="156" y="713"/>
                  </a:cubicBezTo>
                  <a:cubicBezTo>
                    <a:pt x="155" y="713"/>
                    <a:pt x="154" y="713"/>
                    <a:pt x="154" y="714"/>
                  </a:cubicBezTo>
                  <a:cubicBezTo>
                    <a:pt x="153" y="712"/>
                    <a:pt x="156" y="710"/>
                    <a:pt x="156" y="707"/>
                  </a:cubicBezTo>
                  <a:cubicBezTo>
                    <a:pt x="155" y="706"/>
                    <a:pt x="154" y="706"/>
                    <a:pt x="155" y="704"/>
                  </a:cubicBezTo>
                  <a:cubicBezTo>
                    <a:pt x="144" y="701"/>
                    <a:pt x="124" y="700"/>
                    <a:pt x="111" y="696"/>
                  </a:cubicBezTo>
                  <a:cubicBezTo>
                    <a:pt x="112" y="695"/>
                    <a:pt x="112" y="693"/>
                    <a:pt x="115" y="693"/>
                  </a:cubicBezTo>
                  <a:cubicBezTo>
                    <a:pt x="113" y="691"/>
                    <a:pt x="116" y="690"/>
                    <a:pt x="114" y="688"/>
                  </a:cubicBezTo>
                  <a:cubicBezTo>
                    <a:pt x="113" y="692"/>
                    <a:pt x="109" y="693"/>
                    <a:pt x="108" y="697"/>
                  </a:cubicBezTo>
                  <a:cubicBezTo>
                    <a:pt x="105" y="691"/>
                    <a:pt x="114" y="682"/>
                    <a:pt x="109" y="678"/>
                  </a:cubicBezTo>
                  <a:cubicBezTo>
                    <a:pt x="110" y="677"/>
                    <a:pt x="112" y="677"/>
                    <a:pt x="111" y="676"/>
                  </a:cubicBezTo>
                  <a:cubicBezTo>
                    <a:pt x="111" y="667"/>
                    <a:pt x="110" y="658"/>
                    <a:pt x="110" y="649"/>
                  </a:cubicBezTo>
                  <a:cubicBezTo>
                    <a:pt x="110" y="646"/>
                    <a:pt x="112" y="643"/>
                    <a:pt x="112" y="640"/>
                  </a:cubicBezTo>
                  <a:cubicBezTo>
                    <a:pt x="112" y="628"/>
                    <a:pt x="110" y="617"/>
                    <a:pt x="117" y="609"/>
                  </a:cubicBezTo>
                  <a:cubicBezTo>
                    <a:pt x="117" y="607"/>
                    <a:pt x="115" y="607"/>
                    <a:pt x="114" y="606"/>
                  </a:cubicBezTo>
                  <a:cubicBezTo>
                    <a:pt x="118" y="589"/>
                    <a:pt x="116" y="569"/>
                    <a:pt x="121" y="553"/>
                  </a:cubicBezTo>
                  <a:cubicBezTo>
                    <a:pt x="119" y="547"/>
                    <a:pt x="120" y="531"/>
                    <a:pt x="121" y="527"/>
                  </a:cubicBezTo>
                  <a:cubicBezTo>
                    <a:pt x="122" y="524"/>
                    <a:pt x="125" y="523"/>
                    <a:pt x="124" y="520"/>
                  </a:cubicBezTo>
                  <a:cubicBezTo>
                    <a:pt x="124" y="519"/>
                    <a:pt x="124" y="517"/>
                    <a:pt x="123" y="516"/>
                  </a:cubicBezTo>
                  <a:cubicBezTo>
                    <a:pt x="124" y="491"/>
                    <a:pt x="129" y="470"/>
                    <a:pt x="132" y="451"/>
                  </a:cubicBezTo>
                  <a:cubicBezTo>
                    <a:pt x="133" y="450"/>
                    <a:pt x="133" y="449"/>
                    <a:pt x="134" y="450"/>
                  </a:cubicBezTo>
                  <a:cubicBezTo>
                    <a:pt x="134" y="439"/>
                    <a:pt x="141" y="434"/>
                    <a:pt x="142" y="420"/>
                  </a:cubicBezTo>
                  <a:cubicBezTo>
                    <a:pt x="144" y="420"/>
                    <a:pt x="143" y="416"/>
                    <a:pt x="145" y="417"/>
                  </a:cubicBezTo>
                  <a:cubicBezTo>
                    <a:pt x="147" y="424"/>
                    <a:pt x="148" y="433"/>
                    <a:pt x="151" y="439"/>
                  </a:cubicBezTo>
                  <a:cubicBezTo>
                    <a:pt x="149" y="441"/>
                    <a:pt x="152" y="446"/>
                    <a:pt x="153" y="449"/>
                  </a:cubicBezTo>
                  <a:cubicBezTo>
                    <a:pt x="159" y="481"/>
                    <a:pt x="155" y="520"/>
                    <a:pt x="162" y="555"/>
                  </a:cubicBezTo>
                  <a:cubicBezTo>
                    <a:pt x="161" y="572"/>
                    <a:pt x="164" y="594"/>
                    <a:pt x="166" y="615"/>
                  </a:cubicBezTo>
                  <a:cubicBezTo>
                    <a:pt x="167" y="641"/>
                    <a:pt x="168" y="660"/>
                    <a:pt x="166" y="689"/>
                  </a:cubicBezTo>
                  <a:cubicBezTo>
                    <a:pt x="168" y="688"/>
                    <a:pt x="166" y="686"/>
                    <a:pt x="168" y="684"/>
                  </a:cubicBezTo>
                  <a:cubicBezTo>
                    <a:pt x="170" y="693"/>
                    <a:pt x="172" y="705"/>
                    <a:pt x="168" y="711"/>
                  </a:cubicBezTo>
                  <a:cubicBezTo>
                    <a:pt x="171" y="716"/>
                    <a:pt x="167" y="721"/>
                    <a:pt x="169" y="726"/>
                  </a:cubicBezTo>
                  <a:cubicBezTo>
                    <a:pt x="169" y="727"/>
                    <a:pt x="172" y="722"/>
                    <a:pt x="173" y="724"/>
                  </a:cubicBezTo>
                  <a:cubicBezTo>
                    <a:pt x="172" y="726"/>
                    <a:pt x="174" y="726"/>
                    <a:pt x="173" y="727"/>
                  </a:cubicBezTo>
                  <a:cubicBezTo>
                    <a:pt x="171" y="726"/>
                    <a:pt x="168" y="727"/>
                    <a:pt x="167" y="729"/>
                  </a:cubicBezTo>
                  <a:cubicBezTo>
                    <a:pt x="168" y="736"/>
                    <a:pt x="178" y="737"/>
                    <a:pt x="173" y="746"/>
                  </a:cubicBezTo>
                  <a:close/>
                  <a:moveTo>
                    <a:pt x="175" y="695"/>
                  </a:moveTo>
                  <a:cubicBezTo>
                    <a:pt x="174" y="695"/>
                    <a:pt x="176" y="692"/>
                    <a:pt x="176" y="690"/>
                  </a:cubicBezTo>
                  <a:cubicBezTo>
                    <a:pt x="178" y="691"/>
                    <a:pt x="176" y="694"/>
                    <a:pt x="177" y="693"/>
                  </a:cubicBezTo>
                  <a:cubicBezTo>
                    <a:pt x="177" y="695"/>
                    <a:pt x="175" y="694"/>
                    <a:pt x="175" y="695"/>
                  </a:cubicBezTo>
                  <a:close/>
                  <a:moveTo>
                    <a:pt x="179" y="704"/>
                  </a:moveTo>
                  <a:cubicBezTo>
                    <a:pt x="180" y="706"/>
                    <a:pt x="181" y="708"/>
                    <a:pt x="181" y="710"/>
                  </a:cubicBezTo>
                  <a:cubicBezTo>
                    <a:pt x="179" y="709"/>
                    <a:pt x="179" y="710"/>
                    <a:pt x="178" y="711"/>
                  </a:cubicBezTo>
                  <a:cubicBezTo>
                    <a:pt x="179" y="714"/>
                    <a:pt x="181" y="715"/>
                    <a:pt x="179" y="719"/>
                  </a:cubicBezTo>
                  <a:cubicBezTo>
                    <a:pt x="175" y="715"/>
                    <a:pt x="175" y="708"/>
                    <a:pt x="179" y="704"/>
                  </a:cubicBezTo>
                  <a:close/>
                  <a:moveTo>
                    <a:pt x="179" y="729"/>
                  </a:moveTo>
                  <a:cubicBezTo>
                    <a:pt x="181" y="729"/>
                    <a:pt x="181" y="730"/>
                    <a:pt x="181" y="732"/>
                  </a:cubicBezTo>
                  <a:cubicBezTo>
                    <a:pt x="179" y="732"/>
                    <a:pt x="179" y="730"/>
                    <a:pt x="179" y="729"/>
                  </a:cubicBezTo>
                  <a:close/>
                  <a:moveTo>
                    <a:pt x="179" y="745"/>
                  </a:moveTo>
                  <a:cubicBezTo>
                    <a:pt x="179" y="742"/>
                    <a:pt x="180" y="741"/>
                    <a:pt x="182" y="741"/>
                  </a:cubicBezTo>
                  <a:cubicBezTo>
                    <a:pt x="180" y="739"/>
                    <a:pt x="183" y="736"/>
                    <a:pt x="183" y="733"/>
                  </a:cubicBezTo>
                  <a:cubicBezTo>
                    <a:pt x="184" y="734"/>
                    <a:pt x="185" y="735"/>
                    <a:pt x="185" y="737"/>
                  </a:cubicBezTo>
                  <a:cubicBezTo>
                    <a:pt x="182" y="738"/>
                    <a:pt x="185" y="748"/>
                    <a:pt x="179" y="745"/>
                  </a:cubicBezTo>
                  <a:close/>
                  <a:moveTo>
                    <a:pt x="186" y="726"/>
                  </a:moveTo>
                  <a:cubicBezTo>
                    <a:pt x="187" y="726"/>
                    <a:pt x="187" y="727"/>
                    <a:pt x="187" y="729"/>
                  </a:cubicBezTo>
                  <a:cubicBezTo>
                    <a:pt x="185" y="729"/>
                    <a:pt x="186" y="727"/>
                    <a:pt x="186" y="726"/>
                  </a:cubicBezTo>
                  <a:close/>
                  <a:moveTo>
                    <a:pt x="187" y="676"/>
                  </a:moveTo>
                  <a:cubicBezTo>
                    <a:pt x="189" y="679"/>
                    <a:pt x="191" y="682"/>
                    <a:pt x="191" y="686"/>
                  </a:cubicBezTo>
                  <a:cubicBezTo>
                    <a:pt x="190" y="686"/>
                    <a:pt x="191" y="683"/>
                    <a:pt x="188" y="684"/>
                  </a:cubicBezTo>
                  <a:cubicBezTo>
                    <a:pt x="190" y="680"/>
                    <a:pt x="185" y="678"/>
                    <a:pt x="187" y="676"/>
                  </a:cubicBezTo>
                  <a:close/>
                  <a:moveTo>
                    <a:pt x="188" y="710"/>
                  </a:moveTo>
                  <a:cubicBezTo>
                    <a:pt x="187" y="708"/>
                    <a:pt x="189" y="704"/>
                    <a:pt x="189" y="702"/>
                  </a:cubicBezTo>
                  <a:cubicBezTo>
                    <a:pt x="192" y="703"/>
                    <a:pt x="193" y="706"/>
                    <a:pt x="192" y="710"/>
                  </a:cubicBezTo>
                  <a:cubicBezTo>
                    <a:pt x="190" y="709"/>
                    <a:pt x="191" y="710"/>
                    <a:pt x="188" y="710"/>
                  </a:cubicBezTo>
                  <a:close/>
                  <a:moveTo>
                    <a:pt x="198" y="650"/>
                  </a:moveTo>
                  <a:cubicBezTo>
                    <a:pt x="196" y="650"/>
                    <a:pt x="197" y="648"/>
                    <a:pt x="197" y="647"/>
                  </a:cubicBezTo>
                  <a:cubicBezTo>
                    <a:pt x="195" y="646"/>
                    <a:pt x="195" y="648"/>
                    <a:pt x="193" y="647"/>
                  </a:cubicBezTo>
                  <a:cubicBezTo>
                    <a:pt x="192" y="647"/>
                    <a:pt x="193" y="645"/>
                    <a:pt x="192" y="644"/>
                  </a:cubicBezTo>
                  <a:cubicBezTo>
                    <a:pt x="193" y="643"/>
                    <a:pt x="193" y="646"/>
                    <a:pt x="194" y="646"/>
                  </a:cubicBezTo>
                  <a:cubicBezTo>
                    <a:pt x="194" y="645"/>
                    <a:pt x="195" y="642"/>
                    <a:pt x="194" y="643"/>
                  </a:cubicBezTo>
                  <a:cubicBezTo>
                    <a:pt x="196" y="642"/>
                    <a:pt x="199" y="648"/>
                    <a:pt x="198" y="650"/>
                  </a:cubicBezTo>
                  <a:close/>
                  <a:moveTo>
                    <a:pt x="198" y="624"/>
                  </a:moveTo>
                  <a:cubicBezTo>
                    <a:pt x="200" y="626"/>
                    <a:pt x="197" y="630"/>
                    <a:pt x="199" y="635"/>
                  </a:cubicBezTo>
                  <a:cubicBezTo>
                    <a:pt x="196" y="632"/>
                    <a:pt x="197" y="627"/>
                    <a:pt x="198" y="624"/>
                  </a:cubicBezTo>
                  <a:close/>
                  <a:moveTo>
                    <a:pt x="198" y="612"/>
                  </a:moveTo>
                  <a:cubicBezTo>
                    <a:pt x="197" y="610"/>
                    <a:pt x="195" y="605"/>
                    <a:pt x="198" y="604"/>
                  </a:cubicBezTo>
                  <a:cubicBezTo>
                    <a:pt x="197" y="602"/>
                    <a:pt x="196" y="601"/>
                    <a:pt x="196" y="598"/>
                  </a:cubicBezTo>
                  <a:cubicBezTo>
                    <a:pt x="199" y="597"/>
                    <a:pt x="199" y="600"/>
                    <a:pt x="200" y="601"/>
                  </a:cubicBezTo>
                  <a:cubicBezTo>
                    <a:pt x="198" y="601"/>
                    <a:pt x="199" y="608"/>
                    <a:pt x="198" y="612"/>
                  </a:cubicBezTo>
                  <a:close/>
                  <a:moveTo>
                    <a:pt x="200" y="588"/>
                  </a:moveTo>
                  <a:cubicBezTo>
                    <a:pt x="196" y="586"/>
                    <a:pt x="197" y="580"/>
                    <a:pt x="200" y="578"/>
                  </a:cubicBezTo>
                  <a:cubicBezTo>
                    <a:pt x="202" y="581"/>
                    <a:pt x="199" y="583"/>
                    <a:pt x="200" y="588"/>
                  </a:cubicBezTo>
                  <a:close/>
                  <a:moveTo>
                    <a:pt x="201" y="518"/>
                  </a:moveTo>
                  <a:cubicBezTo>
                    <a:pt x="200" y="518"/>
                    <a:pt x="199" y="517"/>
                    <a:pt x="199" y="515"/>
                  </a:cubicBezTo>
                  <a:cubicBezTo>
                    <a:pt x="200" y="515"/>
                    <a:pt x="200" y="515"/>
                    <a:pt x="201" y="515"/>
                  </a:cubicBezTo>
                  <a:cubicBezTo>
                    <a:pt x="201" y="517"/>
                    <a:pt x="200" y="516"/>
                    <a:pt x="201" y="518"/>
                  </a:cubicBezTo>
                  <a:close/>
                  <a:moveTo>
                    <a:pt x="202" y="505"/>
                  </a:moveTo>
                  <a:cubicBezTo>
                    <a:pt x="196" y="500"/>
                    <a:pt x="201" y="495"/>
                    <a:pt x="202" y="489"/>
                  </a:cubicBezTo>
                  <a:cubicBezTo>
                    <a:pt x="204" y="492"/>
                    <a:pt x="201" y="499"/>
                    <a:pt x="202" y="505"/>
                  </a:cubicBezTo>
                  <a:close/>
                  <a:moveTo>
                    <a:pt x="205" y="350"/>
                  </a:moveTo>
                  <a:cubicBezTo>
                    <a:pt x="202" y="347"/>
                    <a:pt x="201" y="343"/>
                    <a:pt x="203" y="339"/>
                  </a:cubicBezTo>
                  <a:cubicBezTo>
                    <a:pt x="205" y="339"/>
                    <a:pt x="205" y="340"/>
                    <a:pt x="206" y="341"/>
                  </a:cubicBezTo>
                  <a:cubicBezTo>
                    <a:pt x="205" y="344"/>
                    <a:pt x="205" y="347"/>
                    <a:pt x="205" y="350"/>
                  </a:cubicBezTo>
                  <a:close/>
                  <a:moveTo>
                    <a:pt x="208" y="516"/>
                  </a:moveTo>
                  <a:cubicBezTo>
                    <a:pt x="207" y="518"/>
                    <a:pt x="207" y="520"/>
                    <a:pt x="206" y="521"/>
                  </a:cubicBezTo>
                  <a:cubicBezTo>
                    <a:pt x="207" y="523"/>
                    <a:pt x="205" y="516"/>
                    <a:pt x="208" y="516"/>
                  </a:cubicBezTo>
                  <a:close/>
                  <a:moveTo>
                    <a:pt x="203" y="90"/>
                  </a:moveTo>
                  <a:cubicBezTo>
                    <a:pt x="206" y="90"/>
                    <a:pt x="205" y="94"/>
                    <a:pt x="206" y="96"/>
                  </a:cubicBezTo>
                  <a:cubicBezTo>
                    <a:pt x="205" y="96"/>
                    <a:pt x="204" y="91"/>
                    <a:pt x="203" y="90"/>
                  </a:cubicBezTo>
                  <a:close/>
                  <a:moveTo>
                    <a:pt x="209" y="90"/>
                  </a:moveTo>
                  <a:cubicBezTo>
                    <a:pt x="207" y="89"/>
                    <a:pt x="207" y="85"/>
                    <a:pt x="206" y="83"/>
                  </a:cubicBezTo>
                  <a:cubicBezTo>
                    <a:pt x="209" y="84"/>
                    <a:pt x="208" y="88"/>
                    <a:pt x="209" y="90"/>
                  </a:cubicBezTo>
                  <a:close/>
                  <a:moveTo>
                    <a:pt x="207" y="127"/>
                  </a:moveTo>
                  <a:cubicBezTo>
                    <a:pt x="210" y="126"/>
                    <a:pt x="208" y="132"/>
                    <a:pt x="211" y="132"/>
                  </a:cubicBezTo>
                  <a:cubicBezTo>
                    <a:pt x="212" y="134"/>
                    <a:pt x="210" y="135"/>
                    <a:pt x="211" y="137"/>
                  </a:cubicBezTo>
                  <a:cubicBezTo>
                    <a:pt x="209" y="134"/>
                    <a:pt x="206" y="131"/>
                    <a:pt x="207" y="127"/>
                  </a:cubicBezTo>
                  <a:close/>
                  <a:moveTo>
                    <a:pt x="209" y="259"/>
                  </a:moveTo>
                  <a:cubicBezTo>
                    <a:pt x="212" y="260"/>
                    <a:pt x="210" y="264"/>
                    <a:pt x="211" y="268"/>
                  </a:cubicBezTo>
                  <a:cubicBezTo>
                    <a:pt x="208" y="268"/>
                    <a:pt x="209" y="262"/>
                    <a:pt x="209" y="259"/>
                  </a:cubicBezTo>
                  <a:close/>
                  <a:moveTo>
                    <a:pt x="211" y="351"/>
                  </a:moveTo>
                  <a:cubicBezTo>
                    <a:pt x="217" y="355"/>
                    <a:pt x="214" y="362"/>
                    <a:pt x="211" y="367"/>
                  </a:cubicBezTo>
                  <a:cubicBezTo>
                    <a:pt x="210" y="366"/>
                    <a:pt x="210" y="367"/>
                    <a:pt x="209" y="366"/>
                  </a:cubicBezTo>
                  <a:cubicBezTo>
                    <a:pt x="209" y="362"/>
                    <a:pt x="210" y="358"/>
                    <a:pt x="211" y="351"/>
                  </a:cubicBezTo>
                  <a:close/>
                  <a:moveTo>
                    <a:pt x="213" y="389"/>
                  </a:moveTo>
                  <a:cubicBezTo>
                    <a:pt x="211" y="389"/>
                    <a:pt x="212" y="384"/>
                    <a:pt x="213" y="384"/>
                  </a:cubicBezTo>
                  <a:cubicBezTo>
                    <a:pt x="214" y="384"/>
                    <a:pt x="214" y="388"/>
                    <a:pt x="213" y="389"/>
                  </a:cubicBezTo>
                  <a:close/>
                  <a:moveTo>
                    <a:pt x="211" y="382"/>
                  </a:moveTo>
                  <a:cubicBezTo>
                    <a:pt x="209" y="380"/>
                    <a:pt x="211" y="377"/>
                    <a:pt x="213" y="377"/>
                  </a:cubicBezTo>
                  <a:cubicBezTo>
                    <a:pt x="210" y="373"/>
                    <a:pt x="213" y="367"/>
                    <a:pt x="216" y="365"/>
                  </a:cubicBezTo>
                  <a:cubicBezTo>
                    <a:pt x="217" y="371"/>
                    <a:pt x="213" y="379"/>
                    <a:pt x="211" y="382"/>
                  </a:cubicBezTo>
                  <a:close/>
                  <a:moveTo>
                    <a:pt x="214" y="344"/>
                  </a:moveTo>
                  <a:cubicBezTo>
                    <a:pt x="216" y="345"/>
                    <a:pt x="217" y="348"/>
                    <a:pt x="217" y="349"/>
                  </a:cubicBezTo>
                  <a:cubicBezTo>
                    <a:pt x="216" y="347"/>
                    <a:pt x="213" y="346"/>
                    <a:pt x="214" y="344"/>
                  </a:cubicBezTo>
                  <a:close/>
                  <a:moveTo>
                    <a:pt x="218" y="325"/>
                  </a:moveTo>
                  <a:cubicBezTo>
                    <a:pt x="217" y="321"/>
                    <a:pt x="215" y="314"/>
                    <a:pt x="218" y="311"/>
                  </a:cubicBezTo>
                  <a:cubicBezTo>
                    <a:pt x="220" y="315"/>
                    <a:pt x="219" y="318"/>
                    <a:pt x="221" y="322"/>
                  </a:cubicBezTo>
                  <a:cubicBezTo>
                    <a:pt x="218" y="322"/>
                    <a:pt x="221" y="325"/>
                    <a:pt x="218" y="325"/>
                  </a:cubicBezTo>
                  <a:close/>
                  <a:moveTo>
                    <a:pt x="221" y="275"/>
                  </a:moveTo>
                  <a:cubicBezTo>
                    <a:pt x="219" y="274"/>
                    <a:pt x="219" y="273"/>
                    <a:pt x="220" y="271"/>
                  </a:cubicBezTo>
                  <a:cubicBezTo>
                    <a:pt x="221" y="271"/>
                    <a:pt x="222" y="272"/>
                    <a:pt x="221" y="273"/>
                  </a:cubicBezTo>
                  <a:cubicBezTo>
                    <a:pt x="221" y="273"/>
                    <a:pt x="222" y="273"/>
                    <a:pt x="222" y="273"/>
                  </a:cubicBezTo>
                  <a:cubicBezTo>
                    <a:pt x="223" y="275"/>
                    <a:pt x="221" y="273"/>
                    <a:pt x="221" y="275"/>
                  </a:cubicBezTo>
                  <a:close/>
                  <a:moveTo>
                    <a:pt x="224" y="290"/>
                  </a:moveTo>
                  <a:cubicBezTo>
                    <a:pt x="225" y="291"/>
                    <a:pt x="225" y="293"/>
                    <a:pt x="225" y="295"/>
                  </a:cubicBezTo>
                  <a:cubicBezTo>
                    <a:pt x="223" y="295"/>
                    <a:pt x="224" y="292"/>
                    <a:pt x="224" y="290"/>
                  </a:cubicBezTo>
                  <a:close/>
                  <a:moveTo>
                    <a:pt x="225" y="349"/>
                  </a:moveTo>
                  <a:cubicBezTo>
                    <a:pt x="223" y="348"/>
                    <a:pt x="226" y="346"/>
                    <a:pt x="225" y="343"/>
                  </a:cubicBezTo>
                  <a:cubicBezTo>
                    <a:pt x="227" y="342"/>
                    <a:pt x="226" y="348"/>
                    <a:pt x="225" y="349"/>
                  </a:cubicBezTo>
                  <a:close/>
                  <a:moveTo>
                    <a:pt x="226" y="271"/>
                  </a:moveTo>
                  <a:cubicBezTo>
                    <a:pt x="224" y="267"/>
                    <a:pt x="224" y="261"/>
                    <a:pt x="225" y="258"/>
                  </a:cubicBezTo>
                  <a:cubicBezTo>
                    <a:pt x="227" y="262"/>
                    <a:pt x="227" y="265"/>
                    <a:pt x="226" y="271"/>
                  </a:cubicBezTo>
                  <a:close/>
                  <a:moveTo>
                    <a:pt x="230" y="255"/>
                  </a:moveTo>
                  <a:cubicBezTo>
                    <a:pt x="230" y="251"/>
                    <a:pt x="228" y="246"/>
                    <a:pt x="230" y="244"/>
                  </a:cubicBezTo>
                  <a:cubicBezTo>
                    <a:pt x="234" y="245"/>
                    <a:pt x="236" y="255"/>
                    <a:pt x="230" y="255"/>
                  </a:cubicBezTo>
                  <a:close/>
                  <a:moveTo>
                    <a:pt x="229" y="81"/>
                  </a:moveTo>
                  <a:cubicBezTo>
                    <a:pt x="229" y="79"/>
                    <a:pt x="231" y="80"/>
                    <a:pt x="231" y="78"/>
                  </a:cubicBezTo>
                  <a:cubicBezTo>
                    <a:pt x="229" y="71"/>
                    <a:pt x="230" y="66"/>
                    <a:pt x="228" y="60"/>
                  </a:cubicBezTo>
                  <a:cubicBezTo>
                    <a:pt x="226" y="59"/>
                    <a:pt x="224" y="62"/>
                    <a:pt x="224" y="60"/>
                  </a:cubicBezTo>
                  <a:cubicBezTo>
                    <a:pt x="221" y="60"/>
                    <a:pt x="225" y="58"/>
                    <a:pt x="224" y="56"/>
                  </a:cubicBezTo>
                  <a:cubicBezTo>
                    <a:pt x="225" y="54"/>
                    <a:pt x="225" y="56"/>
                    <a:pt x="227" y="56"/>
                  </a:cubicBezTo>
                  <a:cubicBezTo>
                    <a:pt x="227" y="53"/>
                    <a:pt x="228" y="49"/>
                    <a:pt x="228" y="47"/>
                  </a:cubicBezTo>
                  <a:cubicBezTo>
                    <a:pt x="230" y="46"/>
                    <a:pt x="228" y="49"/>
                    <a:pt x="230" y="48"/>
                  </a:cubicBezTo>
                  <a:cubicBezTo>
                    <a:pt x="237" y="72"/>
                    <a:pt x="238" y="100"/>
                    <a:pt x="238" y="128"/>
                  </a:cubicBezTo>
                  <a:cubicBezTo>
                    <a:pt x="234" y="113"/>
                    <a:pt x="231" y="97"/>
                    <a:pt x="229" y="81"/>
                  </a:cubicBezTo>
                  <a:close/>
                  <a:moveTo>
                    <a:pt x="258" y="226"/>
                  </a:moveTo>
                  <a:cubicBezTo>
                    <a:pt x="258" y="225"/>
                    <a:pt x="257" y="226"/>
                    <a:pt x="256" y="226"/>
                  </a:cubicBezTo>
                  <a:cubicBezTo>
                    <a:pt x="256" y="224"/>
                    <a:pt x="255" y="221"/>
                    <a:pt x="257" y="223"/>
                  </a:cubicBezTo>
                  <a:cubicBezTo>
                    <a:pt x="256" y="219"/>
                    <a:pt x="255" y="213"/>
                    <a:pt x="254" y="209"/>
                  </a:cubicBezTo>
                  <a:cubicBezTo>
                    <a:pt x="258" y="215"/>
                    <a:pt x="260" y="227"/>
                    <a:pt x="263" y="234"/>
                  </a:cubicBezTo>
                  <a:cubicBezTo>
                    <a:pt x="260" y="232"/>
                    <a:pt x="256" y="230"/>
                    <a:pt x="258" y="226"/>
                  </a:cubicBezTo>
                  <a:close/>
                  <a:moveTo>
                    <a:pt x="287" y="256"/>
                  </a:moveTo>
                  <a:cubicBezTo>
                    <a:pt x="286" y="256"/>
                    <a:pt x="286" y="254"/>
                    <a:pt x="286" y="253"/>
                  </a:cubicBezTo>
                  <a:cubicBezTo>
                    <a:pt x="287" y="253"/>
                    <a:pt x="288" y="255"/>
                    <a:pt x="287" y="256"/>
                  </a:cubicBezTo>
                  <a:close/>
                  <a:moveTo>
                    <a:pt x="368" y="281"/>
                  </a:moveTo>
                  <a:cubicBezTo>
                    <a:pt x="373" y="279"/>
                    <a:pt x="376" y="284"/>
                    <a:pt x="380" y="285"/>
                  </a:cubicBezTo>
                  <a:cubicBezTo>
                    <a:pt x="376" y="286"/>
                    <a:pt x="372" y="282"/>
                    <a:pt x="368" y="281"/>
                  </a:cubicBezTo>
                  <a:close/>
                  <a:moveTo>
                    <a:pt x="409" y="353"/>
                  </a:moveTo>
                  <a:cubicBezTo>
                    <a:pt x="408" y="353"/>
                    <a:pt x="408" y="352"/>
                    <a:pt x="407" y="351"/>
                  </a:cubicBezTo>
                  <a:cubicBezTo>
                    <a:pt x="407" y="355"/>
                    <a:pt x="397" y="355"/>
                    <a:pt x="395" y="353"/>
                  </a:cubicBezTo>
                  <a:cubicBezTo>
                    <a:pt x="397" y="345"/>
                    <a:pt x="408" y="352"/>
                    <a:pt x="412" y="347"/>
                  </a:cubicBezTo>
                  <a:cubicBezTo>
                    <a:pt x="413" y="349"/>
                    <a:pt x="410" y="351"/>
                    <a:pt x="409" y="353"/>
                  </a:cubicBezTo>
                  <a:close/>
                  <a:moveTo>
                    <a:pt x="414" y="332"/>
                  </a:moveTo>
                  <a:cubicBezTo>
                    <a:pt x="413" y="341"/>
                    <a:pt x="407" y="346"/>
                    <a:pt x="399" y="344"/>
                  </a:cubicBezTo>
                  <a:cubicBezTo>
                    <a:pt x="399" y="336"/>
                    <a:pt x="405" y="334"/>
                    <a:pt x="405" y="325"/>
                  </a:cubicBezTo>
                  <a:cubicBezTo>
                    <a:pt x="409" y="327"/>
                    <a:pt x="410" y="331"/>
                    <a:pt x="414" y="332"/>
                  </a:cubicBezTo>
                  <a:close/>
                  <a:moveTo>
                    <a:pt x="400" y="299"/>
                  </a:moveTo>
                  <a:cubicBezTo>
                    <a:pt x="404" y="301"/>
                    <a:pt x="408" y="303"/>
                    <a:pt x="411" y="307"/>
                  </a:cubicBezTo>
                  <a:cubicBezTo>
                    <a:pt x="406" y="305"/>
                    <a:pt x="401" y="304"/>
                    <a:pt x="400" y="299"/>
                  </a:cubicBezTo>
                  <a:close/>
                  <a:moveTo>
                    <a:pt x="443" y="339"/>
                  </a:moveTo>
                  <a:cubicBezTo>
                    <a:pt x="442" y="340"/>
                    <a:pt x="442" y="341"/>
                    <a:pt x="440" y="341"/>
                  </a:cubicBezTo>
                  <a:cubicBezTo>
                    <a:pt x="439" y="339"/>
                    <a:pt x="441" y="339"/>
                    <a:pt x="439" y="338"/>
                  </a:cubicBezTo>
                  <a:cubicBezTo>
                    <a:pt x="440" y="336"/>
                    <a:pt x="441" y="339"/>
                    <a:pt x="443" y="339"/>
                  </a:cubicBezTo>
                  <a:close/>
                  <a:moveTo>
                    <a:pt x="422" y="293"/>
                  </a:moveTo>
                  <a:cubicBezTo>
                    <a:pt x="422" y="291"/>
                    <a:pt x="422" y="291"/>
                    <a:pt x="424" y="290"/>
                  </a:cubicBezTo>
                  <a:cubicBezTo>
                    <a:pt x="424" y="292"/>
                    <a:pt x="424" y="293"/>
                    <a:pt x="422" y="293"/>
                  </a:cubicBezTo>
                  <a:close/>
                  <a:moveTo>
                    <a:pt x="428" y="313"/>
                  </a:moveTo>
                  <a:cubicBezTo>
                    <a:pt x="426" y="313"/>
                    <a:pt x="426" y="312"/>
                    <a:pt x="425" y="311"/>
                  </a:cubicBezTo>
                  <a:cubicBezTo>
                    <a:pt x="425" y="309"/>
                    <a:pt x="428" y="311"/>
                    <a:pt x="428" y="313"/>
                  </a:cubicBezTo>
                  <a:close/>
                  <a:moveTo>
                    <a:pt x="438" y="276"/>
                  </a:moveTo>
                  <a:cubicBezTo>
                    <a:pt x="446" y="268"/>
                    <a:pt x="455" y="262"/>
                    <a:pt x="463" y="255"/>
                  </a:cubicBezTo>
                  <a:cubicBezTo>
                    <a:pt x="463" y="254"/>
                    <a:pt x="464" y="254"/>
                    <a:pt x="464" y="254"/>
                  </a:cubicBezTo>
                  <a:cubicBezTo>
                    <a:pt x="456" y="262"/>
                    <a:pt x="448" y="273"/>
                    <a:pt x="438" y="276"/>
                  </a:cubicBezTo>
                  <a:close/>
                  <a:moveTo>
                    <a:pt x="469" y="249"/>
                  </a:moveTo>
                  <a:cubicBezTo>
                    <a:pt x="469" y="246"/>
                    <a:pt x="471" y="246"/>
                    <a:pt x="472" y="244"/>
                  </a:cubicBezTo>
                  <a:cubicBezTo>
                    <a:pt x="473" y="245"/>
                    <a:pt x="471" y="248"/>
                    <a:pt x="469" y="249"/>
                  </a:cubicBezTo>
                  <a:close/>
                  <a:moveTo>
                    <a:pt x="481" y="231"/>
                  </a:moveTo>
                  <a:cubicBezTo>
                    <a:pt x="482" y="228"/>
                    <a:pt x="479" y="229"/>
                    <a:pt x="478" y="228"/>
                  </a:cubicBezTo>
                  <a:cubicBezTo>
                    <a:pt x="478" y="224"/>
                    <a:pt x="482" y="224"/>
                    <a:pt x="483" y="222"/>
                  </a:cubicBezTo>
                  <a:cubicBezTo>
                    <a:pt x="484" y="224"/>
                    <a:pt x="485" y="223"/>
                    <a:pt x="487" y="224"/>
                  </a:cubicBezTo>
                  <a:cubicBezTo>
                    <a:pt x="490" y="221"/>
                    <a:pt x="489" y="214"/>
                    <a:pt x="490" y="210"/>
                  </a:cubicBezTo>
                  <a:cubicBezTo>
                    <a:pt x="494" y="208"/>
                    <a:pt x="496" y="207"/>
                    <a:pt x="497" y="204"/>
                  </a:cubicBezTo>
                  <a:cubicBezTo>
                    <a:pt x="498" y="217"/>
                    <a:pt x="488" y="223"/>
                    <a:pt x="481" y="231"/>
                  </a:cubicBezTo>
                  <a:close/>
                  <a:moveTo>
                    <a:pt x="501" y="189"/>
                  </a:moveTo>
                  <a:cubicBezTo>
                    <a:pt x="496" y="189"/>
                    <a:pt x="495" y="193"/>
                    <a:pt x="494" y="195"/>
                  </a:cubicBezTo>
                  <a:cubicBezTo>
                    <a:pt x="496" y="180"/>
                    <a:pt x="503" y="162"/>
                    <a:pt x="506" y="148"/>
                  </a:cubicBezTo>
                  <a:cubicBezTo>
                    <a:pt x="508" y="160"/>
                    <a:pt x="502" y="175"/>
                    <a:pt x="501" y="189"/>
                  </a:cubicBezTo>
                  <a:close/>
                  <a:moveTo>
                    <a:pt x="510" y="140"/>
                  </a:moveTo>
                  <a:cubicBezTo>
                    <a:pt x="510" y="138"/>
                    <a:pt x="511" y="138"/>
                    <a:pt x="511" y="136"/>
                  </a:cubicBezTo>
                  <a:cubicBezTo>
                    <a:pt x="512" y="136"/>
                    <a:pt x="512" y="141"/>
                    <a:pt x="510" y="140"/>
                  </a:cubicBezTo>
                  <a:close/>
                  <a:moveTo>
                    <a:pt x="511" y="133"/>
                  </a:moveTo>
                  <a:cubicBezTo>
                    <a:pt x="512" y="129"/>
                    <a:pt x="512" y="124"/>
                    <a:pt x="514" y="120"/>
                  </a:cubicBezTo>
                  <a:cubicBezTo>
                    <a:pt x="515" y="124"/>
                    <a:pt x="514" y="130"/>
                    <a:pt x="511" y="133"/>
                  </a:cubicBezTo>
                  <a:close/>
                  <a:moveTo>
                    <a:pt x="527" y="87"/>
                  </a:moveTo>
                  <a:cubicBezTo>
                    <a:pt x="527" y="76"/>
                    <a:pt x="531" y="68"/>
                    <a:pt x="533" y="59"/>
                  </a:cubicBezTo>
                  <a:cubicBezTo>
                    <a:pt x="533" y="56"/>
                    <a:pt x="534" y="51"/>
                    <a:pt x="536" y="48"/>
                  </a:cubicBezTo>
                  <a:cubicBezTo>
                    <a:pt x="536" y="60"/>
                    <a:pt x="531" y="75"/>
                    <a:pt x="527" y="87"/>
                  </a:cubicBezTo>
                  <a:close/>
                  <a:moveTo>
                    <a:pt x="484" y="732"/>
                  </a:moveTo>
                  <a:cubicBezTo>
                    <a:pt x="484" y="731"/>
                    <a:pt x="485" y="731"/>
                    <a:pt x="486" y="731"/>
                  </a:cubicBezTo>
                  <a:cubicBezTo>
                    <a:pt x="489" y="731"/>
                    <a:pt x="490" y="720"/>
                    <a:pt x="493" y="713"/>
                  </a:cubicBezTo>
                  <a:cubicBezTo>
                    <a:pt x="495" y="710"/>
                    <a:pt x="499" y="706"/>
                    <a:pt x="501" y="702"/>
                  </a:cubicBezTo>
                  <a:cubicBezTo>
                    <a:pt x="505" y="694"/>
                    <a:pt x="511" y="688"/>
                    <a:pt x="520" y="697"/>
                  </a:cubicBezTo>
                  <a:cubicBezTo>
                    <a:pt x="506" y="695"/>
                    <a:pt x="503" y="704"/>
                    <a:pt x="498" y="714"/>
                  </a:cubicBezTo>
                  <a:cubicBezTo>
                    <a:pt x="494" y="722"/>
                    <a:pt x="491" y="732"/>
                    <a:pt x="484" y="732"/>
                  </a:cubicBezTo>
                  <a:close/>
                  <a:moveTo>
                    <a:pt x="495" y="730"/>
                  </a:moveTo>
                  <a:cubicBezTo>
                    <a:pt x="497" y="727"/>
                    <a:pt x="500" y="721"/>
                    <a:pt x="502" y="716"/>
                  </a:cubicBezTo>
                  <a:cubicBezTo>
                    <a:pt x="507" y="719"/>
                    <a:pt x="506" y="724"/>
                    <a:pt x="508" y="729"/>
                  </a:cubicBezTo>
                  <a:cubicBezTo>
                    <a:pt x="505" y="730"/>
                    <a:pt x="498" y="733"/>
                    <a:pt x="495" y="730"/>
                  </a:cubicBezTo>
                  <a:close/>
                  <a:moveTo>
                    <a:pt x="511" y="721"/>
                  </a:moveTo>
                  <a:cubicBezTo>
                    <a:pt x="513" y="720"/>
                    <a:pt x="513" y="724"/>
                    <a:pt x="515" y="725"/>
                  </a:cubicBezTo>
                  <a:cubicBezTo>
                    <a:pt x="513" y="727"/>
                    <a:pt x="512" y="722"/>
                    <a:pt x="511" y="721"/>
                  </a:cubicBezTo>
                  <a:close/>
                  <a:moveTo>
                    <a:pt x="508" y="706"/>
                  </a:moveTo>
                  <a:cubicBezTo>
                    <a:pt x="514" y="698"/>
                    <a:pt x="516" y="715"/>
                    <a:pt x="518" y="720"/>
                  </a:cubicBezTo>
                  <a:cubicBezTo>
                    <a:pt x="514" y="716"/>
                    <a:pt x="512" y="710"/>
                    <a:pt x="508" y="706"/>
                  </a:cubicBezTo>
                  <a:close/>
                  <a:moveTo>
                    <a:pt x="518" y="702"/>
                  </a:moveTo>
                  <a:cubicBezTo>
                    <a:pt x="519" y="702"/>
                    <a:pt x="521" y="702"/>
                    <a:pt x="521" y="703"/>
                  </a:cubicBezTo>
                  <a:cubicBezTo>
                    <a:pt x="521" y="705"/>
                    <a:pt x="517" y="706"/>
                    <a:pt x="518" y="702"/>
                  </a:cubicBezTo>
                  <a:close/>
                  <a:moveTo>
                    <a:pt x="522" y="709"/>
                  </a:moveTo>
                  <a:cubicBezTo>
                    <a:pt x="528" y="705"/>
                    <a:pt x="529" y="715"/>
                    <a:pt x="529" y="719"/>
                  </a:cubicBezTo>
                  <a:cubicBezTo>
                    <a:pt x="525" y="717"/>
                    <a:pt x="523" y="714"/>
                    <a:pt x="522" y="709"/>
                  </a:cubicBezTo>
                  <a:close/>
                  <a:moveTo>
                    <a:pt x="686" y="48"/>
                  </a:moveTo>
                  <a:cubicBezTo>
                    <a:pt x="690" y="49"/>
                    <a:pt x="690" y="54"/>
                    <a:pt x="692" y="57"/>
                  </a:cubicBezTo>
                  <a:cubicBezTo>
                    <a:pt x="692" y="59"/>
                    <a:pt x="689" y="62"/>
                    <a:pt x="686" y="60"/>
                  </a:cubicBezTo>
                  <a:cubicBezTo>
                    <a:pt x="688" y="59"/>
                    <a:pt x="689" y="60"/>
                    <a:pt x="690" y="59"/>
                  </a:cubicBezTo>
                  <a:cubicBezTo>
                    <a:pt x="688" y="55"/>
                    <a:pt x="686" y="52"/>
                    <a:pt x="686" y="48"/>
                  </a:cubicBezTo>
                  <a:close/>
                  <a:moveTo>
                    <a:pt x="688" y="74"/>
                  </a:moveTo>
                  <a:cubicBezTo>
                    <a:pt x="688" y="74"/>
                    <a:pt x="687" y="77"/>
                    <a:pt x="688" y="77"/>
                  </a:cubicBezTo>
                  <a:cubicBezTo>
                    <a:pt x="687" y="79"/>
                    <a:pt x="687" y="75"/>
                    <a:pt x="686" y="74"/>
                  </a:cubicBezTo>
                  <a:cubicBezTo>
                    <a:pt x="687" y="74"/>
                    <a:pt x="688" y="74"/>
                    <a:pt x="688" y="74"/>
                  </a:cubicBezTo>
                  <a:close/>
                  <a:moveTo>
                    <a:pt x="686" y="112"/>
                  </a:moveTo>
                  <a:cubicBezTo>
                    <a:pt x="683" y="110"/>
                    <a:pt x="683" y="105"/>
                    <a:pt x="682" y="102"/>
                  </a:cubicBezTo>
                  <a:cubicBezTo>
                    <a:pt x="684" y="104"/>
                    <a:pt x="687" y="109"/>
                    <a:pt x="686" y="112"/>
                  </a:cubicBezTo>
                  <a:close/>
                  <a:moveTo>
                    <a:pt x="685" y="179"/>
                  </a:moveTo>
                  <a:cubicBezTo>
                    <a:pt x="683" y="179"/>
                    <a:pt x="684" y="176"/>
                    <a:pt x="685" y="176"/>
                  </a:cubicBezTo>
                  <a:cubicBezTo>
                    <a:pt x="686" y="176"/>
                    <a:pt x="685" y="179"/>
                    <a:pt x="685" y="179"/>
                  </a:cubicBezTo>
                  <a:close/>
                  <a:moveTo>
                    <a:pt x="686" y="227"/>
                  </a:moveTo>
                  <a:cubicBezTo>
                    <a:pt x="685" y="224"/>
                    <a:pt x="685" y="222"/>
                    <a:pt x="685" y="219"/>
                  </a:cubicBezTo>
                  <a:cubicBezTo>
                    <a:pt x="687" y="222"/>
                    <a:pt x="686" y="224"/>
                    <a:pt x="686" y="227"/>
                  </a:cubicBezTo>
                  <a:close/>
                  <a:moveTo>
                    <a:pt x="685" y="123"/>
                  </a:moveTo>
                  <a:cubicBezTo>
                    <a:pt x="684" y="125"/>
                    <a:pt x="684" y="121"/>
                    <a:pt x="683" y="121"/>
                  </a:cubicBezTo>
                  <a:cubicBezTo>
                    <a:pt x="683" y="121"/>
                    <a:pt x="684" y="121"/>
                    <a:pt x="685" y="121"/>
                  </a:cubicBezTo>
                  <a:cubicBezTo>
                    <a:pt x="686" y="122"/>
                    <a:pt x="684" y="123"/>
                    <a:pt x="685" y="123"/>
                  </a:cubicBezTo>
                  <a:close/>
                  <a:moveTo>
                    <a:pt x="684" y="44"/>
                  </a:moveTo>
                  <a:cubicBezTo>
                    <a:pt x="683" y="44"/>
                    <a:pt x="682" y="44"/>
                    <a:pt x="682" y="44"/>
                  </a:cubicBezTo>
                  <a:cubicBezTo>
                    <a:pt x="683" y="41"/>
                    <a:pt x="682" y="41"/>
                    <a:pt x="680" y="40"/>
                  </a:cubicBezTo>
                  <a:cubicBezTo>
                    <a:pt x="681" y="37"/>
                    <a:pt x="683" y="41"/>
                    <a:pt x="684" y="44"/>
                  </a:cubicBezTo>
                  <a:close/>
                  <a:moveTo>
                    <a:pt x="682" y="142"/>
                  </a:moveTo>
                  <a:cubicBezTo>
                    <a:pt x="685" y="143"/>
                    <a:pt x="683" y="148"/>
                    <a:pt x="683" y="150"/>
                  </a:cubicBezTo>
                  <a:cubicBezTo>
                    <a:pt x="682" y="148"/>
                    <a:pt x="680" y="147"/>
                    <a:pt x="679" y="145"/>
                  </a:cubicBezTo>
                  <a:cubicBezTo>
                    <a:pt x="679" y="142"/>
                    <a:pt x="682" y="143"/>
                    <a:pt x="682" y="142"/>
                  </a:cubicBezTo>
                  <a:close/>
                  <a:moveTo>
                    <a:pt x="679" y="137"/>
                  </a:moveTo>
                  <a:cubicBezTo>
                    <a:pt x="679" y="138"/>
                    <a:pt x="677" y="138"/>
                    <a:pt x="677" y="139"/>
                  </a:cubicBezTo>
                  <a:cubicBezTo>
                    <a:pt x="674" y="138"/>
                    <a:pt x="677" y="135"/>
                    <a:pt x="676" y="134"/>
                  </a:cubicBezTo>
                  <a:cubicBezTo>
                    <a:pt x="677" y="132"/>
                    <a:pt x="678" y="137"/>
                    <a:pt x="679" y="137"/>
                  </a:cubicBezTo>
                  <a:close/>
                  <a:moveTo>
                    <a:pt x="676" y="159"/>
                  </a:moveTo>
                  <a:cubicBezTo>
                    <a:pt x="674" y="159"/>
                    <a:pt x="674" y="158"/>
                    <a:pt x="674" y="156"/>
                  </a:cubicBezTo>
                  <a:cubicBezTo>
                    <a:pt x="676" y="156"/>
                    <a:pt x="676" y="157"/>
                    <a:pt x="676" y="159"/>
                  </a:cubicBezTo>
                  <a:close/>
                  <a:moveTo>
                    <a:pt x="674" y="170"/>
                  </a:moveTo>
                  <a:cubicBezTo>
                    <a:pt x="679" y="172"/>
                    <a:pt x="681" y="179"/>
                    <a:pt x="679" y="184"/>
                  </a:cubicBezTo>
                  <a:cubicBezTo>
                    <a:pt x="675" y="181"/>
                    <a:pt x="670" y="175"/>
                    <a:pt x="674" y="170"/>
                  </a:cubicBezTo>
                  <a:close/>
                  <a:moveTo>
                    <a:pt x="679" y="589"/>
                  </a:moveTo>
                  <a:cubicBezTo>
                    <a:pt x="674" y="587"/>
                    <a:pt x="676" y="581"/>
                    <a:pt x="679" y="578"/>
                  </a:cubicBezTo>
                  <a:cubicBezTo>
                    <a:pt x="680" y="578"/>
                    <a:pt x="679" y="585"/>
                    <a:pt x="679" y="589"/>
                  </a:cubicBezTo>
                  <a:close/>
                  <a:moveTo>
                    <a:pt x="673" y="711"/>
                  </a:moveTo>
                  <a:cubicBezTo>
                    <a:pt x="672" y="710"/>
                    <a:pt x="671" y="710"/>
                    <a:pt x="670" y="708"/>
                  </a:cubicBezTo>
                  <a:cubicBezTo>
                    <a:pt x="671" y="708"/>
                    <a:pt x="672" y="708"/>
                    <a:pt x="672" y="708"/>
                  </a:cubicBezTo>
                  <a:cubicBezTo>
                    <a:pt x="671" y="710"/>
                    <a:pt x="674" y="710"/>
                    <a:pt x="673" y="711"/>
                  </a:cubicBezTo>
                  <a:close/>
                  <a:moveTo>
                    <a:pt x="671" y="689"/>
                  </a:moveTo>
                  <a:cubicBezTo>
                    <a:pt x="672" y="688"/>
                    <a:pt x="674" y="691"/>
                    <a:pt x="674" y="693"/>
                  </a:cubicBezTo>
                  <a:cubicBezTo>
                    <a:pt x="672" y="692"/>
                    <a:pt x="672" y="690"/>
                    <a:pt x="671" y="689"/>
                  </a:cubicBezTo>
                  <a:close/>
                  <a:moveTo>
                    <a:pt x="663" y="667"/>
                  </a:moveTo>
                  <a:cubicBezTo>
                    <a:pt x="661" y="665"/>
                    <a:pt x="660" y="661"/>
                    <a:pt x="658" y="658"/>
                  </a:cubicBezTo>
                  <a:cubicBezTo>
                    <a:pt x="658" y="656"/>
                    <a:pt x="659" y="656"/>
                    <a:pt x="660" y="654"/>
                  </a:cubicBezTo>
                  <a:cubicBezTo>
                    <a:pt x="663" y="657"/>
                    <a:pt x="666" y="663"/>
                    <a:pt x="663" y="667"/>
                  </a:cubicBezTo>
                  <a:close/>
                  <a:moveTo>
                    <a:pt x="666" y="697"/>
                  </a:moveTo>
                  <a:cubicBezTo>
                    <a:pt x="666" y="700"/>
                    <a:pt x="669" y="701"/>
                    <a:pt x="667" y="704"/>
                  </a:cubicBezTo>
                  <a:cubicBezTo>
                    <a:pt x="665" y="703"/>
                    <a:pt x="663" y="700"/>
                    <a:pt x="664" y="697"/>
                  </a:cubicBezTo>
                  <a:cubicBezTo>
                    <a:pt x="665" y="697"/>
                    <a:pt x="666" y="697"/>
                    <a:pt x="666" y="697"/>
                  </a:cubicBezTo>
                  <a:close/>
                  <a:moveTo>
                    <a:pt x="652" y="640"/>
                  </a:moveTo>
                  <a:cubicBezTo>
                    <a:pt x="650" y="640"/>
                    <a:pt x="651" y="637"/>
                    <a:pt x="651" y="635"/>
                  </a:cubicBezTo>
                  <a:cubicBezTo>
                    <a:pt x="654" y="636"/>
                    <a:pt x="653" y="639"/>
                    <a:pt x="655" y="641"/>
                  </a:cubicBezTo>
                  <a:cubicBezTo>
                    <a:pt x="654" y="644"/>
                    <a:pt x="652" y="646"/>
                    <a:pt x="652" y="649"/>
                  </a:cubicBezTo>
                  <a:cubicBezTo>
                    <a:pt x="650" y="645"/>
                    <a:pt x="654" y="644"/>
                    <a:pt x="652" y="640"/>
                  </a:cubicBezTo>
                  <a:close/>
                  <a:moveTo>
                    <a:pt x="652" y="613"/>
                  </a:moveTo>
                  <a:cubicBezTo>
                    <a:pt x="652" y="614"/>
                    <a:pt x="653" y="614"/>
                    <a:pt x="654" y="614"/>
                  </a:cubicBezTo>
                  <a:cubicBezTo>
                    <a:pt x="654" y="617"/>
                    <a:pt x="653" y="619"/>
                    <a:pt x="652" y="620"/>
                  </a:cubicBezTo>
                  <a:cubicBezTo>
                    <a:pt x="650" y="619"/>
                    <a:pt x="650" y="615"/>
                    <a:pt x="652" y="613"/>
                  </a:cubicBezTo>
                  <a:close/>
                  <a:moveTo>
                    <a:pt x="651" y="606"/>
                  </a:moveTo>
                  <a:cubicBezTo>
                    <a:pt x="647" y="600"/>
                    <a:pt x="654" y="597"/>
                    <a:pt x="656" y="591"/>
                  </a:cubicBezTo>
                  <a:cubicBezTo>
                    <a:pt x="657" y="596"/>
                    <a:pt x="651" y="600"/>
                    <a:pt x="651" y="606"/>
                  </a:cubicBezTo>
                  <a:close/>
                  <a:moveTo>
                    <a:pt x="647" y="498"/>
                  </a:moveTo>
                  <a:cubicBezTo>
                    <a:pt x="647" y="497"/>
                    <a:pt x="648" y="498"/>
                    <a:pt x="648" y="497"/>
                  </a:cubicBezTo>
                  <a:cubicBezTo>
                    <a:pt x="650" y="496"/>
                    <a:pt x="650" y="498"/>
                    <a:pt x="650" y="500"/>
                  </a:cubicBezTo>
                  <a:cubicBezTo>
                    <a:pt x="648" y="499"/>
                    <a:pt x="649" y="502"/>
                    <a:pt x="646" y="502"/>
                  </a:cubicBezTo>
                  <a:cubicBezTo>
                    <a:pt x="647" y="501"/>
                    <a:pt x="649" y="499"/>
                    <a:pt x="647" y="498"/>
                  </a:cubicBezTo>
                  <a:close/>
                  <a:moveTo>
                    <a:pt x="642" y="384"/>
                  </a:moveTo>
                  <a:cubicBezTo>
                    <a:pt x="640" y="384"/>
                    <a:pt x="641" y="387"/>
                    <a:pt x="639" y="386"/>
                  </a:cubicBezTo>
                  <a:cubicBezTo>
                    <a:pt x="639" y="384"/>
                    <a:pt x="641" y="381"/>
                    <a:pt x="640" y="379"/>
                  </a:cubicBezTo>
                  <a:cubicBezTo>
                    <a:pt x="644" y="380"/>
                    <a:pt x="649" y="387"/>
                    <a:pt x="645" y="392"/>
                  </a:cubicBezTo>
                  <a:cubicBezTo>
                    <a:pt x="643" y="391"/>
                    <a:pt x="643" y="388"/>
                    <a:pt x="641" y="389"/>
                  </a:cubicBezTo>
                  <a:cubicBezTo>
                    <a:pt x="641" y="387"/>
                    <a:pt x="642" y="386"/>
                    <a:pt x="643" y="386"/>
                  </a:cubicBezTo>
                  <a:cubicBezTo>
                    <a:pt x="643" y="385"/>
                    <a:pt x="642" y="385"/>
                    <a:pt x="642" y="384"/>
                  </a:cubicBezTo>
                  <a:close/>
                  <a:moveTo>
                    <a:pt x="636" y="326"/>
                  </a:moveTo>
                  <a:cubicBezTo>
                    <a:pt x="635" y="327"/>
                    <a:pt x="635" y="324"/>
                    <a:pt x="633" y="325"/>
                  </a:cubicBezTo>
                  <a:cubicBezTo>
                    <a:pt x="633" y="322"/>
                    <a:pt x="635" y="322"/>
                    <a:pt x="635" y="319"/>
                  </a:cubicBezTo>
                  <a:cubicBezTo>
                    <a:pt x="638" y="319"/>
                    <a:pt x="636" y="324"/>
                    <a:pt x="636" y="326"/>
                  </a:cubicBezTo>
                  <a:close/>
                  <a:moveTo>
                    <a:pt x="627" y="372"/>
                  </a:moveTo>
                  <a:cubicBezTo>
                    <a:pt x="628" y="371"/>
                    <a:pt x="630" y="369"/>
                    <a:pt x="628" y="367"/>
                  </a:cubicBezTo>
                  <a:cubicBezTo>
                    <a:pt x="637" y="362"/>
                    <a:pt x="637" y="379"/>
                    <a:pt x="634" y="384"/>
                  </a:cubicBezTo>
                  <a:cubicBezTo>
                    <a:pt x="631" y="382"/>
                    <a:pt x="630" y="379"/>
                    <a:pt x="628" y="376"/>
                  </a:cubicBezTo>
                  <a:cubicBezTo>
                    <a:pt x="629" y="374"/>
                    <a:pt x="630" y="372"/>
                    <a:pt x="632" y="371"/>
                  </a:cubicBezTo>
                  <a:cubicBezTo>
                    <a:pt x="631" y="368"/>
                    <a:pt x="629" y="373"/>
                    <a:pt x="627" y="372"/>
                  </a:cubicBezTo>
                  <a:close/>
                  <a:moveTo>
                    <a:pt x="600" y="332"/>
                  </a:moveTo>
                  <a:cubicBezTo>
                    <a:pt x="603" y="335"/>
                    <a:pt x="605" y="338"/>
                    <a:pt x="605" y="343"/>
                  </a:cubicBezTo>
                  <a:cubicBezTo>
                    <a:pt x="603" y="340"/>
                    <a:pt x="599" y="337"/>
                    <a:pt x="600" y="332"/>
                  </a:cubicBezTo>
                  <a:close/>
                  <a:moveTo>
                    <a:pt x="603" y="362"/>
                  </a:moveTo>
                  <a:cubicBezTo>
                    <a:pt x="603" y="363"/>
                    <a:pt x="602" y="361"/>
                    <a:pt x="601" y="362"/>
                  </a:cubicBezTo>
                  <a:cubicBezTo>
                    <a:pt x="600" y="361"/>
                    <a:pt x="600" y="360"/>
                    <a:pt x="600" y="358"/>
                  </a:cubicBezTo>
                  <a:cubicBezTo>
                    <a:pt x="603" y="358"/>
                    <a:pt x="602" y="361"/>
                    <a:pt x="603" y="362"/>
                  </a:cubicBezTo>
                  <a:close/>
                  <a:moveTo>
                    <a:pt x="587" y="448"/>
                  </a:moveTo>
                  <a:cubicBezTo>
                    <a:pt x="583" y="449"/>
                    <a:pt x="588" y="441"/>
                    <a:pt x="588" y="447"/>
                  </a:cubicBezTo>
                  <a:cubicBezTo>
                    <a:pt x="588" y="446"/>
                    <a:pt x="588" y="446"/>
                    <a:pt x="587" y="446"/>
                  </a:cubicBezTo>
                  <a:cubicBezTo>
                    <a:pt x="587" y="446"/>
                    <a:pt x="585" y="448"/>
                    <a:pt x="587" y="448"/>
                  </a:cubicBezTo>
                  <a:close/>
                  <a:moveTo>
                    <a:pt x="582" y="409"/>
                  </a:moveTo>
                  <a:cubicBezTo>
                    <a:pt x="584" y="410"/>
                    <a:pt x="586" y="414"/>
                    <a:pt x="585" y="417"/>
                  </a:cubicBezTo>
                  <a:cubicBezTo>
                    <a:pt x="584" y="414"/>
                    <a:pt x="581" y="412"/>
                    <a:pt x="582" y="409"/>
                  </a:cubicBezTo>
                  <a:close/>
                  <a:moveTo>
                    <a:pt x="582" y="441"/>
                  </a:moveTo>
                  <a:cubicBezTo>
                    <a:pt x="582" y="439"/>
                    <a:pt x="582" y="437"/>
                    <a:pt x="583" y="436"/>
                  </a:cubicBezTo>
                  <a:cubicBezTo>
                    <a:pt x="586" y="437"/>
                    <a:pt x="584" y="440"/>
                    <a:pt x="582" y="441"/>
                  </a:cubicBezTo>
                  <a:close/>
                  <a:moveTo>
                    <a:pt x="570" y="570"/>
                  </a:moveTo>
                  <a:cubicBezTo>
                    <a:pt x="572" y="569"/>
                    <a:pt x="572" y="576"/>
                    <a:pt x="570" y="578"/>
                  </a:cubicBezTo>
                  <a:cubicBezTo>
                    <a:pt x="567" y="576"/>
                    <a:pt x="571" y="571"/>
                    <a:pt x="570" y="570"/>
                  </a:cubicBezTo>
                  <a:close/>
                  <a:moveTo>
                    <a:pt x="569" y="543"/>
                  </a:moveTo>
                  <a:cubicBezTo>
                    <a:pt x="567" y="539"/>
                    <a:pt x="570" y="536"/>
                    <a:pt x="570" y="533"/>
                  </a:cubicBezTo>
                  <a:cubicBezTo>
                    <a:pt x="574" y="535"/>
                    <a:pt x="573" y="541"/>
                    <a:pt x="569" y="543"/>
                  </a:cubicBezTo>
                  <a:close/>
                  <a:moveTo>
                    <a:pt x="563" y="664"/>
                  </a:moveTo>
                  <a:cubicBezTo>
                    <a:pt x="560" y="662"/>
                    <a:pt x="560" y="658"/>
                    <a:pt x="560" y="655"/>
                  </a:cubicBezTo>
                  <a:cubicBezTo>
                    <a:pt x="562" y="656"/>
                    <a:pt x="562" y="659"/>
                    <a:pt x="564" y="661"/>
                  </a:cubicBezTo>
                  <a:cubicBezTo>
                    <a:pt x="564" y="662"/>
                    <a:pt x="562" y="662"/>
                    <a:pt x="563" y="664"/>
                  </a:cubicBezTo>
                  <a:close/>
                  <a:moveTo>
                    <a:pt x="556" y="591"/>
                  </a:moveTo>
                  <a:cubicBezTo>
                    <a:pt x="558" y="592"/>
                    <a:pt x="557" y="596"/>
                    <a:pt x="556" y="597"/>
                  </a:cubicBezTo>
                  <a:cubicBezTo>
                    <a:pt x="556" y="594"/>
                    <a:pt x="554" y="593"/>
                    <a:pt x="556" y="591"/>
                  </a:cubicBezTo>
                  <a:close/>
                  <a:moveTo>
                    <a:pt x="559" y="91"/>
                  </a:moveTo>
                  <a:cubicBezTo>
                    <a:pt x="558" y="90"/>
                    <a:pt x="558" y="85"/>
                    <a:pt x="561" y="85"/>
                  </a:cubicBezTo>
                  <a:cubicBezTo>
                    <a:pt x="561" y="88"/>
                    <a:pt x="559" y="89"/>
                    <a:pt x="559" y="91"/>
                  </a:cubicBezTo>
                  <a:close/>
                  <a:moveTo>
                    <a:pt x="556" y="258"/>
                  </a:moveTo>
                  <a:cubicBezTo>
                    <a:pt x="555" y="257"/>
                    <a:pt x="557" y="254"/>
                    <a:pt x="558" y="252"/>
                  </a:cubicBezTo>
                  <a:cubicBezTo>
                    <a:pt x="561" y="254"/>
                    <a:pt x="557" y="257"/>
                    <a:pt x="556" y="258"/>
                  </a:cubicBezTo>
                  <a:close/>
                  <a:moveTo>
                    <a:pt x="560" y="108"/>
                  </a:moveTo>
                  <a:cubicBezTo>
                    <a:pt x="562" y="111"/>
                    <a:pt x="559" y="118"/>
                    <a:pt x="559" y="112"/>
                  </a:cubicBezTo>
                  <a:cubicBezTo>
                    <a:pt x="559" y="110"/>
                    <a:pt x="560" y="110"/>
                    <a:pt x="560" y="108"/>
                  </a:cubicBezTo>
                  <a:close/>
                  <a:moveTo>
                    <a:pt x="562" y="173"/>
                  </a:moveTo>
                  <a:cubicBezTo>
                    <a:pt x="565" y="175"/>
                    <a:pt x="567" y="181"/>
                    <a:pt x="562" y="183"/>
                  </a:cubicBezTo>
                  <a:cubicBezTo>
                    <a:pt x="561" y="181"/>
                    <a:pt x="560" y="176"/>
                    <a:pt x="562" y="173"/>
                  </a:cubicBezTo>
                  <a:close/>
                  <a:moveTo>
                    <a:pt x="567" y="62"/>
                  </a:moveTo>
                  <a:cubicBezTo>
                    <a:pt x="567" y="64"/>
                    <a:pt x="566" y="66"/>
                    <a:pt x="565" y="66"/>
                  </a:cubicBezTo>
                  <a:cubicBezTo>
                    <a:pt x="565" y="63"/>
                    <a:pt x="565" y="61"/>
                    <a:pt x="565" y="59"/>
                  </a:cubicBezTo>
                  <a:cubicBezTo>
                    <a:pt x="567" y="59"/>
                    <a:pt x="566" y="62"/>
                    <a:pt x="567" y="62"/>
                  </a:cubicBezTo>
                  <a:close/>
                  <a:moveTo>
                    <a:pt x="567" y="40"/>
                  </a:moveTo>
                  <a:cubicBezTo>
                    <a:pt x="566" y="38"/>
                    <a:pt x="569" y="36"/>
                    <a:pt x="572" y="35"/>
                  </a:cubicBezTo>
                  <a:cubicBezTo>
                    <a:pt x="571" y="37"/>
                    <a:pt x="570" y="39"/>
                    <a:pt x="567" y="40"/>
                  </a:cubicBezTo>
                  <a:close/>
                  <a:moveTo>
                    <a:pt x="620" y="82"/>
                  </a:moveTo>
                  <a:cubicBezTo>
                    <a:pt x="617" y="80"/>
                    <a:pt x="613" y="76"/>
                    <a:pt x="614" y="72"/>
                  </a:cubicBezTo>
                  <a:cubicBezTo>
                    <a:pt x="617" y="74"/>
                    <a:pt x="619" y="78"/>
                    <a:pt x="620" y="82"/>
                  </a:cubicBezTo>
                  <a:close/>
                  <a:moveTo>
                    <a:pt x="614" y="56"/>
                  </a:moveTo>
                  <a:cubicBezTo>
                    <a:pt x="615" y="56"/>
                    <a:pt x="617" y="58"/>
                    <a:pt x="616" y="60"/>
                  </a:cubicBezTo>
                  <a:cubicBezTo>
                    <a:pt x="614" y="59"/>
                    <a:pt x="613" y="57"/>
                    <a:pt x="614" y="56"/>
                  </a:cubicBezTo>
                  <a:close/>
                  <a:moveTo>
                    <a:pt x="672" y="268"/>
                  </a:moveTo>
                  <a:cubicBezTo>
                    <a:pt x="668" y="265"/>
                    <a:pt x="670" y="260"/>
                    <a:pt x="672" y="256"/>
                  </a:cubicBezTo>
                  <a:cubicBezTo>
                    <a:pt x="674" y="259"/>
                    <a:pt x="671" y="263"/>
                    <a:pt x="672" y="268"/>
                  </a:cubicBezTo>
                  <a:close/>
                  <a:moveTo>
                    <a:pt x="673" y="446"/>
                  </a:moveTo>
                  <a:cubicBezTo>
                    <a:pt x="670" y="445"/>
                    <a:pt x="669" y="437"/>
                    <a:pt x="672" y="436"/>
                  </a:cubicBezTo>
                  <a:cubicBezTo>
                    <a:pt x="672" y="440"/>
                    <a:pt x="673" y="442"/>
                    <a:pt x="673" y="446"/>
                  </a:cubicBezTo>
                  <a:close/>
                  <a:moveTo>
                    <a:pt x="671" y="306"/>
                  </a:moveTo>
                  <a:cubicBezTo>
                    <a:pt x="670" y="307"/>
                    <a:pt x="670" y="308"/>
                    <a:pt x="670" y="309"/>
                  </a:cubicBezTo>
                  <a:cubicBezTo>
                    <a:pt x="669" y="309"/>
                    <a:pt x="669" y="308"/>
                    <a:pt x="669" y="306"/>
                  </a:cubicBezTo>
                  <a:cubicBezTo>
                    <a:pt x="669" y="306"/>
                    <a:pt x="669" y="307"/>
                    <a:pt x="670" y="307"/>
                  </a:cubicBezTo>
                  <a:cubicBezTo>
                    <a:pt x="670" y="306"/>
                    <a:pt x="669" y="306"/>
                    <a:pt x="669" y="306"/>
                  </a:cubicBezTo>
                  <a:cubicBezTo>
                    <a:pt x="670" y="305"/>
                    <a:pt x="670" y="306"/>
                    <a:pt x="671" y="306"/>
                  </a:cubicBezTo>
                  <a:close/>
                  <a:moveTo>
                    <a:pt x="670" y="329"/>
                  </a:moveTo>
                  <a:cubicBezTo>
                    <a:pt x="667" y="325"/>
                    <a:pt x="669" y="321"/>
                    <a:pt x="670" y="317"/>
                  </a:cubicBezTo>
                  <a:cubicBezTo>
                    <a:pt x="672" y="321"/>
                    <a:pt x="669" y="324"/>
                    <a:pt x="670" y="329"/>
                  </a:cubicBezTo>
                  <a:close/>
                  <a:moveTo>
                    <a:pt x="662" y="606"/>
                  </a:moveTo>
                  <a:cubicBezTo>
                    <a:pt x="665" y="610"/>
                    <a:pt x="666" y="616"/>
                    <a:pt x="668" y="621"/>
                  </a:cubicBezTo>
                  <a:cubicBezTo>
                    <a:pt x="665" y="617"/>
                    <a:pt x="660" y="613"/>
                    <a:pt x="662" y="606"/>
                  </a:cubicBezTo>
                  <a:close/>
                  <a:moveTo>
                    <a:pt x="665" y="635"/>
                  </a:moveTo>
                  <a:cubicBezTo>
                    <a:pt x="664" y="632"/>
                    <a:pt x="667" y="632"/>
                    <a:pt x="667" y="630"/>
                  </a:cubicBezTo>
                  <a:cubicBezTo>
                    <a:pt x="669" y="632"/>
                    <a:pt x="667" y="634"/>
                    <a:pt x="665" y="635"/>
                  </a:cubicBezTo>
                  <a:close/>
                  <a:moveTo>
                    <a:pt x="646" y="460"/>
                  </a:moveTo>
                  <a:cubicBezTo>
                    <a:pt x="648" y="461"/>
                    <a:pt x="648" y="464"/>
                    <a:pt x="648" y="466"/>
                  </a:cubicBezTo>
                  <a:cubicBezTo>
                    <a:pt x="644" y="466"/>
                    <a:pt x="647" y="462"/>
                    <a:pt x="646" y="460"/>
                  </a:cubicBezTo>
                  <a:close/>
                  <a:moveTo>
                    <a:pt x="628" y="258"/>
                  </a:moveTo>
                  <a:cubicBezTo>
                    <a:pt x="632" y="260"/>
                    <a:pt x="633" y="265"/>
                    <a:pt x="635" y="268"/>
                  </a:cubicBezTo>
                  <a:cubicBezTo>
                    <a:pt x="633" y="270"/>
                    <a:pt x="626" y="261"/>
                    <a:pt x="628" y="258"/>
                  </a:cubicBezTo>
                  <a:close/>
                  <a:moveTo>
                    <a:pt x="635" y="282"/>
                  </a:moveTo>
                  <a:cubicBezTo>
                    <a:pt x="632" y="284"/>
                    <a:pt x="633" y="278"/>
                    <a:pt x="631" y="279"/>
                  </a:cubicBezTo>
                  <a:cubicBezTo>
                    <a:pt x="631" y="279"/>
                    <a:pt x="631" y="278"/>
                    <a:pt x="631" y="277"/>
                  </a:cubicBezTo>
                  <a:cubicBezTo>
                    <a:pt x="634" y="278"/>
                    <a:pt x="633" y="281"/>
                    <a:pt x="635" y="282"/>
                  </a:cubicBezTo>
                  <a:close/>
                  <a:moveTo>
                    <a:pt x="620" y="216"/>
                  </a:moveTo>
                  <a:cubicBezTo>
                    <a:pt x="622" y="219"/>
                    <a:pt x="627" y="222"/>
                    <a:pt x="625" y="228"/>
                  </a:cubicBezTo>
                  <a:cubicBezTo>
                    <a:pt x="624" y="225"/>
                    <a:pt x="618" y="220"/>
                    <a:pt x="620" y="216"/>
                  </a:cubicBezTo>
                  <a:close/>
                  <a:moveTo>
                    <a:pt x="625" y="242"/>
                  </a:moveTo>
                  <a:cubicBezTo>
                    <a:pt x="623" y="242"/>
                    <a:pt x="622" y="240"/>
                    <a:pt x="624" y="238"/>
                  </a:cubicBezTo>
                  <a:cubicBezTo>
                    <a:pt x="625" y="239"/>
                    <a:pt x="626" y="241"/>
                    <a:pt x="625" y="242"/>
                  </a:cubicBezTo>
                  <a:close/>
                  <a:moveTo>
                    <a:pt x="602" y="307"/>
                  </a:moveTo>
                  <a:cubicBezTo>
                    <a:pt x="600" y="305"/>
                    <a:pt x="598" y="302"/>
                    <a:pt x="597" y="299"/>
                  </a:cubicBezTo>
                  <a:cubicBezTo>
                    <a:pt x="598" y="299"/>
                    <a:pt x="598" y="298"/>
                    <a:pt x="599" y="297"/>
                  </a:cubicBezTo>
                  <a:cubicBezTo>
                    <a:pt x="602" y="299"/>
                    <a:pt x="608" y="305"/>
                    <a:pt x="602" y="307"/>
                  </a:cubicBezTo>
                  <a:close/>
                  <a:moveTo>
                    <a:pt x="606" y="319"/>
                  </a:moveTo>
                  <a:cubicBezTo>
                    <a:pt x="604" y="317"/>
                    <a:pt x="602" y="316"/>
                    <a:pt x="602" y="313"/>
                  </a:cubicBezTo>
                  <a:cubicBezTo>
                    <a:pt x="604" y="314"/>
                    <a:pt x="605" y="317"/>
                    <a:pt x="606" y="319"/>
                  </a:cubicBezTo>
                  <a:close/>
                  <a:moveTo>
                    <a:pt x="595" y="393"/>
                  </a:moveTo>
                  <a:cubicBezTo>
                    <a:pt x="593" y="393"/>
                    <a:pt x="593" y="391"/>
                    <a:pt x="594" y="390"/>
                  </a:cubicBezTo>
                  <a:cubicBezTo>
                    <a:pt x="596" y="389"/>
                    <a:pt x="595" y="392"/>
                    <a:pt x="595" y="393"/>
                  </a:cubicBezTo>
                  <a:close/>
                  <a:moveTo>
                    <a:pt x="593" y="343"/>
                  </a:moveTo>
                  <a:cubicBezTo>
                    <a:pt x="593" y="343"/>
                    <a:pt x="594" y="343"/>
                    <a:pt x="594" y="343"/>
                  </a:cubicBezTo>
                  <a:cubicBezTo>
                    <a:pt x="592" y="348"/>
                    <a:pt x="597" y="349"/>
                    <a:pt x="597" y="354"/>
                  </a:cubicBezTo>
                  <a:cubicBezTo>
                    <a:pt x="593" y="352"/>
                    <a:pt x="593" y="348"/>
                    <a:pt x="593" y="343"/>
                  </a:cubicBezTo>
                  <a:close/>
                  <a:moveTo>
                    <a:pt x="578" y="303"/>
                  </a:moveTo>
                  <a:cubicBezTo>
                    <a:pt x="578" y="300"/>
                    <a:pt x="581" y="300"/>
                    <a:pt x="582" y="298"/>
                  </a:cubicBezTo>
                  <a:cubicBezTo>
                    <a:pt x="586" y="300"/>
                    <a:pt x="588" y="310"/>
                    <a:pt x="582" y="311"/>
                  </a:cubicBezTo>
                  <a:cubicBezTo>
                    <a:pt x="582" y="308"/>
                    <a:pt x="580" y="306"/>
                    <a:pt x="581" y="302"/>
                  </a:cubicBezTo>
                  <a:cubicBezTo>
                    <a:pt x="581" y="301"/>
                    <a:pt x="580" y="304"/>
                    <a:pt x="578" y="303"/>
                  </a:cubicBezTo>
                  <a:close/>
                  <a:moveTo>
                    <a:pt x="571" y="102"/>
                  </a:moveTo>
                  <a:cubicBezTo>
                    <a:pt x="567" y="100"/>
                    <a:pt x="569" y="96"/>
                    <a:pt x="572" y="94"/>
                  </a:cubicBezTo>
                  <a:cubicBezTo>
                    <a:pt x="575" y="96"/>
                    <a:pt x="573" y="99"/>
                    <a:pt x="571" y="102"/>
                  </a:cubicBezTo>
                  <a:close/>
                  <a:moveTo>
                    <a:pt x="573" y="118"/>
                  </a:moveTo>
                  <a:cubicBezTo>
                    <a:pt x="572" y="116"/>
                    <a:pt x="571" y="113"/>
                    <a:pt x="569" y="111"/>
                  </a:cubicBezTo>
                  <a:cubicBezTo>
                    <a:pt x="571" y="110"/>
                    <a:pt x="575" y="115"/>
                    <a:pt x="573" y="118"/>
                  </a:cubicBezTo>
                  <a:close/>
                  <a:moveTo>
                    <a:pt x="570" y="127"/>
                  </a:moveTo>
                  <a:cubicBezTo>
                    <a:pt x="571" y="127"/>
                    <a:pt x="571" y="128"/>
                    <a:pt x="572" y="128"/>
                  </a:cubicBezTo>
                  <a:cubicBezTo>
                    <a:pt x="571" y="130"/>
                    <a:pt x="569" y="132"/>
                    <a:pt x="567" y="133"/>
                  </a:cubicBezTo>
                  <a:cubicBezTo>
                    <a:pt x="567" y="130"/>
                    <a:pt x="570" y="130"/>
                    <a:pt x="570" y="127"/>
                  </a:cubicBezTo>
                  <a:close/>
                  <a:moveTo>
                    <a:pt x="572" y="131"/>
                  </a:moveTo>
                  <a:cubicBezTo>
                    <a:pt x="572" y="131"/>
                    <a:pt x="573" y="131"/>
                    <a:pt x="573" y="131"/>
                  </a:cubicBezTo>
                  <a:cubicBezTo>
                    <a:pt x="576" y="134"/>
                    <a:pt x="576" y="138"/>
                    <a:pt x="573" y="140"/>
                  </a:cubicBezTo>
                  <a:cubicBezTo>
                    <a:pt x="571" y="139"/>
                    <a:pt x="570" y="137"/>
                    <a:pt x="569" y="136"/>
                  </a:cubicBezTo>
                  <a:cubicBezTo>
                    <a:pt x="570" y="134"/>
                    <a:pt x="571" y="133"/>
                    <a:pt x="572" y="131"/>
                  </a:cubicBezTo>
                  <a:close/>
                  <a:moveTo>
                    <a:pt x="652" y="51"/>
                  </a:moveTo>
                  <a:cubicBezTo>
                    <a:pt x="654" y="40"/>
                    <a:pt x="662" y="58"/>
                    <a:pt x="658" y="61"/>
                  </a:cubicBezTo>
                  <a:cubicBezTo>
                    <a:pt x="655" y="58"/>
                    <a:pt x="655" y="54"/>
                    <a:pt x="652" y="51"/>
                  </a:cubicBezTo>
                  <a:close/>
                  <a:moveTo>
                    <a:pt x="658" y="80"/>
                  </a:moveTo>
                  <a:cubicBezTo>
                    <a:pt x="659" y="82"/>
                    <a:pt x="660" y="83"/>
                    <a:pt x="660" y="85"/>
                  </a:cubicBezTo>
                  <a:cubicBezTo>
                    <a:pt x="659" y="84"/>
                    <a:pt x="657" y="81"/>
                    <a:pt x="658" y="80"/>
                  </a:cubicBezTo>
                  <a:close/>
                  <a:moveTo>
                    <a:pt x="660" y="169"/>
                  </a:moveTo>
                  <a:cubicBezTo>
                    <a:pt x="659" y="173"/>
                    <a:pt x="667" y="174"/>
                    <a:pt x="663" y="177"/>
                  </a:cubicBezTo>
                  <a:cubicBezTo>
                    <a:pt x="661" y="174"/>
                    <a:pt x="658" y="173"/>
                    <a:pt x="657" y="169"/>
                  </a:cubicBezTo>
                  <a:cubicBezTo>
                    <a:pt x="658" y="169"/>
                    <a:pt x="658" y="168"/>
                    <a:pt x="660" y="169"/>
                  </a:cubicBezTo>
                  <a:close/>
                  <a:moveTo>
                    <a:pt x="660" y="148"/>
                  </a:moveTo>
                  <a:cubicBezTo>
                    <a:pt x="662" y="149"/>
                    <a:pt x="662" y="150"/>
                    <a:pt x="663" y="151"/>
                  </a:cubicBezTo>
                  <a:cubicBezTo>
                    <a:pt x="662" y="153"/>
                    <a:pt x="661" y="154"/>
                    <a:pt x="660" y="155"/>
                  </a:cubicBezTo>
                  <a:cubicBezTo>
                    <a:pt x="659" y="153"/>
                    <a:pt x="659" y="150"/>
                    <a:pt x="660" y="148"/>
                  </a:cubicBezTo>
                  <a:close/>
                  <a:moveTo>
                    <a:pt x="655" y="427"/>
                  </a:moveTo>
                  <a:cubicBezTo>
                    <a:pt x="653" y="426"/>
                    <a:pt x="652" y="425"/>
                    <a:pt x="652" y="422"/>
                  </a:cubicBezTo>
                  <a:cubicBezTo>
                    <a:pt x="653" y="422"/>
                    <a:pt x="654" y="422"/>
                    <a:pt x="654" y="422"/>
                  </a:cubicBezTo>
                  <a:cubicBezTo>
                    <a:pt x="654" y="424"/>
                    <a:pt x="656" y="426"/>
                    <a:pt x="655" y="427"/>
                  </a:cubicBezTo>
                  <a:close/>
                  <a:moveTo>
                    <a:pt x="655" y="451"/>
                  </a:moveTo>
                  <a:cubicBezTo>
                    <a:pt x="655" y="448"/>
                    <a:pt x="651" y="445"/>
                    <a:pt x="654" y="442"/>
                  </a:cubicBezTo>
                  <a:cubicBezTo>
                    <a:pt x="656" y="444"/>
                    <a:pt x="660" y="451"/>
                    <a:pt x="655" y="451"/>
                  </a:cubicBezTo>
                  <a:close/>
                  <a:moveTo>
                    <a:pt x="627" y="202"/>
                  </a:moveTo>
                  <a:cubicBezTo>
                    <a:pt x="625" y="201"/>
                    <a:pt x="624" y="199"/>
                    <a:pt x="622" y="197"/>
                  </a:cubicBezTo>
                  <a:cubicBezTo>
                    <a:pt x="623" y="193"/>
                    <a:pt x="627" y="193"/>
                    <a:pt x="627" y="189"/>
                  </a:cubicBezTo>
                  <a:cubicBezTo>
                    <a:pt x="629" y="191"/>
                    <a:pt x="628" y="199"/>
                    <a:pt x="627" y="202"/>
                  </a:cubicBezTo>
                  <a:close/>
                  <a:moveTo>
                    <a:pt x="627" y="216"/>
                  </a:moveTo>
                  <a:cubicBezTo>
                    <a:pt x="625" y="216"/>
                    <a:pt x="625" y="214"/>
                    <a:pt x="624" y="213"/>
                  </a:cubicBezTo>
                  <a:cubicBezTo>
                    <a:pt x="624" y="212"/>
                    <a:pt x="625" y="211"/>
                    <a:pt x="625" y="210"/>
                  </a:cubicBezTo>
                  <a:cubicBezTo>
                    <a:pt x="628" y="210"/>
                    <a:pt x="626" y="215"/>
                    <a:pt x="627" y="216"/>
                  </a:cubicBezTo>
                  <a:close/>
                  <a:moveTo>
                    <a:pt x="610" y="186"/>
                  </a:moveTo>
                  <a:cubicBezTo>
                    <a:pt x="613" y="189"/>
                    <a:pt x="615" y="192"/>
                    <a:pt x="617" y="197"/>
                  </a:cubicBezTo>
                  <a:cubicBezTo>
                    <a:pt x="616" y="198"/>
                    <a:pt x="615" y="200"/>
                    <a:pt x="613" y="200"/>
                  </a:cubicBezTo>
                  <a:cubicBezTo>
                    <a:pt x="618" y="196"/>
                    <a:pt x="607" y="190"/>
                    <a:pt x="610" y="186"/>
                  </a:cubicBezTo>
                  <a:close/>
                  <a:moveTo>
                    <a:pt x="617" y="213"/>
                  </a:moveTo>
                  <a:cubicBezTo>
                    <a:pt x="614" y="213"/>
                    <a:pt x="615" y="210"/>
                    <a:pt x="613" y="208"/>
                  </a:cubicBezTo>
                  <a:cubicBezTo>
                    <a:pt x="615" y="207"/>
                    <a:pt x="617" y="211"/>
                    <a:pt x="617" y="213"/>
                  </a:cubicBezTo>
                  <a:close/>
                  <a:moveTo>
                    <a:pt x="618" y="176"/>
                  </a:moveTo>
                  <a:cubicBezTo>
                    <a:pt x="621" y="178"/>
                    <a:pt x="623" y="182"/>
                    <a:pt x="625" y="185"/>
                  </a:cubicBezTo>
                  <a:cubicBezTo>
                    <a:pt x="624" y="188"/>
                    <a:pt x="622" y="189"/>
                    <a:pt x="621" y="192"/>
                  </a:cubicBezTo>
                  <a:cubicBezTo>
                    <a:pt x="616" y="189"/>
                    <a:pt x="611" y="180"/>
                    <a:pt x="618" y="176"/>
                  </a:cubicBezTo>
                  <a:close/>
                  <a:moveTo>
                    <a:pt x="614" y="159"/>
                  </a:moveTo>
                  <a:cubicBezTo>
                    <a:pt x="614" y="157"/>
                    <a:pt x="615" y="157"/>
                    <a:pt x="616" y="155"/>
                  </a:cubicBezTo>
                  <a:cubicBezTo>
                    <a:pt x="620" y="157"/>
                    <a:pt x="620" y="160"/>
                    <a:pt x="622" y="163"/>
                  </a:cubicBezTo>
                  <a:cubicBezTo>
                    <a:pt x="622" y="166"/>
                    <a:pt x="620" y="166"/>
                    <a:pt x="619" y="168"/>
                  </a:cubicBezTo>
                  <a:cubicBezTo>
                    <a:pt x="617" y="168"/>
                    <a:pt x="617" y="166"/>
                    <a:pt x="616" y="166"/>
                  </a:cubicBezTo>
                  <a:cubicBezTo>
                    <a:pt x="618" y="163"/>
                    <a:pt x="615" y="161"/>
                    <a:pt x="614" y="159"/>
                  </a:cubicBezTo>
                  <a:close/>
                  <a:moveTo>
                    <a:pt x="620" y="151"/>
                  </a:moveTo>
                  <a:cubicBezTo>
                    <a:pt x="620" y="150"/>
                    <a:pt x="622" y="149"/>
                    <a:pt x="622" y="148"/>
                  </a:cubicBezTo>
                  <a:cubicBezTo>
                    <a:pt x="624" y="151"/>
                    <a:pt x="627" y="153"/>
                    <a:pt x="628" y="157"/>
                  </a:cubicBezTo>
                  <a:cubicBezTo>
                    <a:pt x="627" y="157"/>
                    <a:pt x="627" y="159"/>
                    <a:pt x="626" y="159"/>
                  </a:cubicBezTo>
                  <a:cubicBezTo>
                    <a:pt x="623" y="158"/>
                    <a:pt x="623" y="153"/>
                    <a:pt x="620" y="151"/>
                  </a:cubicBezTo>
                  <a:close/>
                  <a:moveTo>
                    <a:pt x="619" y="200"/>
                  </a:moveTo>
                  <a:cubicBezTo>
                    <a:pt x="621" y="201"/>
                    <a:pt x="625" y="205"/>
                    <a:pt x="622" y="208"/>
                  </a:cubicBezTo>
                  <a:cubicBezTo>
                    <a:pt x="619" y="207"/>
                    <a:pt x="616" y="202"/>
                    <a:pt x="619" y="200"/>
                  </a:cubicBezTo>
                  <a:close/>
                  <a:moveTo>
                    <a:pt x="622" y="172"/>
                  </a:moveTo>
                  <a:cubicBezTo>
                    <a:pt x="622" y="170"/>
                    <a:pt x="625" y="170"/>
                    <a:pt x="625" y="167"/>
                  </a:cubicBezTo>
                  <a:cubicBezTo>
                    <a:pt x="628" y="171"/>
                    <a:pt x="630" y="175"/>
                    <a:pt x="629" y="181"/>
                  </a:cubicBezTo>
                  <a:cubicBezTo>
                    <a:pt x="625" y="179"/>
                    <a:pt x="626" y="175"/>
                    <a:pt x="622" y="172"/>
                  </a:cubicBezTo>
                  <a:close/>
                  <a:moveTo>
                    <a:pt x="628" y="163"/>
                  </a:moveTo>
                  <a:cubicBezTo>
                    <a:pt x="629" y="162"/>
                    <a:pt x="629" y="161"/>
                    <a:pt x="631" y="161"/>
                  </a:cubicBezTo>
                  <a:cubicBezTo>
                    <a:pt x="630" y="163"/>
                    <a:pt x="631" y="163"/>
                    <a:pt x="631" y="165"/>
                  </a:cubicBezTo>
                  <a:cubicBezTo>
                    <a:pt x="629" y="165"/>
                    <a:pt x="629" y="164"/>
                    <a:pt x="628" y="163"/>
                  </a:cubicBezTo>
                  <a:close/>
                  <a:moveTo>
                    <a:pt x="631" y="137"/>
                  </a:moveTo>
                  <a:cubicBezTo>
                    <a:pt x="633" y="139"/>
                    <a:pt x="636" y="141"/>
                    <a:pt x="634" y="145"/>
                  </a:cubicBezTo>
                  <a:cubicBezTo>
                    <a:pt x="632" y="144"/>
                    <a:pt x="630" y="141"/>
                    <a:pt x="630" y="139"/>
                  </a:cubicBezTo>
                  <a:cubicBezTo>
                    <a:pt x="631" y="138"/>
                    <a:pt x="631" y="138"/>
                    <a:pt x="631" y="137"/>
                  </a:cubicBezTo>
                  <a:close/>
                  <a:moveTo>
                    <a:pt x="628" y="109"/>
                  </a:moveTo>
                  <a:cubicBezTo>
                    <a:pt x="627" y="108"/>
                    <a:pt x="626" y="105"/>
                    <a:pt x="628" y="104"/>
                  </a:cubicBezTo>
                  <a:cubicBezTo>
                    <a:pt x="630" y="105"/>
                    <a:pt x="631" y="108"/>
                    <a:pt x="628" y="109"/>
                  </a:cubicBezTo>
                  <a:close/>
                  <a:moveTo>
                    <a:pt x="639" y="103"/>
                  </a:moveTo>
                  <a:cubicBezTo>
                    <a:pt x="641" y="103"/>
                    <a:pt x="641" y="105"/>
                    <a:pt x="642" y="106"/>
                  </a:cubicBezTo>
                  <a:cubicBezTo>
                    <a:pt x="642" y="107"/>
                    <a:pt x="641" y="108"/>
                    <a:pt x="640" y="109"/>
                  </a:cubicBezTo>
                  <a:cubicBezTo>
                    <a:pt x="638" y="109"/>
                    <a:pt x="637" y="107"/>
                    <a:pt x="636" y="105"/>
                  </a:cubicBezTo>
                  <a:cubicBezTo>
                    <a:pt x="637" y="105"/>
                    <a:pt x="638" y="104"/>
                    <a:pt x="639" y="103"/>
                  </a:cubicBezTo>
                  <a:close/>
                  <a:moveTo>
                    <a:pt x="639" y="90"/>
                  </a:moveTo>
                  <a:cubicBezTo>
                    <a:pt x="640" y="91"/>
                    <a:pt x="642" y="93"/>
                    <a:pt x="640" y="95"/>
                  </a:cubicBezTo>
                  <a:cubicBezTo>
                    <a:pt x="638" y="95"/>
                    <a:pt x="638" y="91"/>
                    <a:pt x="639" y="90"/>
                  </a:cubicBezTo>
                  <a:close/>
                  <a:moveTo>
                    <a:pt x="649" y="134"/>
                  </a:moveTo>
                  <a:cubicBezTo>
                    <a:pt x="653" y="135"/>
                    <a:pt x="653" y="140"/>
                    <a:pt x="657" y="142"/>
                  </a:cubicBezTo>
                  <a:cubicBezTo>
                    <a:pt x="656" y="145"/>
                    <a:pt x="657" y="147"/>
                    <a:pt x="654" y="148"/>
                  </a:cubicBezTo>
                  <a:cubicBezTo>
                    <a:pt x="653" y="147"/>
                    <a:pt x="653" y="145"/>
                    <a:pt x="654" y="143"/>
                  </a:cubicBezTo>
                  <a:cubicBezTo>
                    <a:pt x="653" y="140"/>
                    <a:pt x="651" y="143"/>
                    <a:pt x="649" y="143"/>
                  </a:cubicBezTo>
                  <a:cubicBezTo>
                    <a:pt x="650" y="141"/>
                    <a:pt x="647" y="141"/>
                    <a:pt x="647" y="139"/>
                  </a:cubicBezTo>
                  <a:cubicBezTo>
                    <a:pt x="648" y="137"/>
                    <a:pt x="651" y="136"/>
                    <a:pt x="649" y="134"/>
                  </a:cubicBezTo>
                  <a:close/>
                  <a:moveTo>
                    <a:pt x="666" y="247"/>
                  </a:moveTo>
                  <a:cubicBezTo>
                    <a:pt x="666" y="250"/>
                    <a:pt x="665" y="253"/>
                    <a:pt x="666" y="258"/>
                  </a:cubicBezTo>
                  <a:cubicBezTo>
                    <a:pt x="664" y="257"/>
                    <a:pt x="662" y="256"/>
                    <a:pt x="661" y="255"/>
                  </a:cubicBezTo>
                  <a:cubicBezTo>
                    <a:pt x="662" y="251"/>
                    <a:pt x="665" y="250"/>
                    <a:pt x="666" y="247"/>
                  </a:cubicBezTo>
                  <a:close/>
                  <a:moveTo>
                    <a:pt x="663" y="230"/>
                  </a:moveTo>
                  <a:cubicBezTo>
                    <a:pt x="663" y="228"/>
                    <a:pt x="664" y="228"/>
                    <a:pt x="664" y="227"/>
                  </a:cubicBezTo>
                  <a:cubicBezTo>
                    <a:pt x="665" y="227"/>
                    <a:pt x="666" y="228"/>
                    <a:pt x="666" y="229"/>
                  </a:cubicBezTo>
                  <a:cubicBezTo>
                    <a:pt x="664" y="229"/>
                    <a:pt x="664" y="230"/>
                    <a:pt x="663" y="230"/>
                  </a:cubicBezTo>
                  <a:close/>
                  <a:moveTo>
                    <a:pt x="657" y="258"/>
                  </a:moveTo>
                  <a:cubicBezTo>
                    <a:pt x="659" y="260"/>
                    <a:pt x="664" y="263"/>
                    <a:pt x="661" y="267"/>
                  </a:cubicBezTo>
                  <a:cubicBezTo>
                    <a:pt x="658" y="266"/>
                    <a:pt x="656" y="262"/>
                    <a:pt x="657" y="258"/>
                  </a:cubicBezTo>
                  <a:close/>
                  <a:moveTo>
                    <a:pt x="657" y="273"/>
                  </a:moveTo>
                  <a:cubicBezTo>
                    <a:pt x="655" y="273"/>
                    <a:pt x="655" y="272"/>
                    <a:pt x="655" y="270"/>
                  </a:cubicBezTo>
                  <a:cubicBezTo>
                    <a:pt x="657" y="270"/>
                    <a:pt x="657" y="271"/>
                    <a:pt x="657" y="273"/>
                  </a:cubicBezTo>
                  <a:close/>
                  <a:moveTo>
                    <a:pt x="659" y="276"/>
                  </a:moveTo>
                  <a:cubicBezTo>
                    <a:pt x="661" y="278"/>
                    <a:pt x="664" y="280"/>
                    <a:pt x="664" y="284"/>
                  </a:cubicBezTo>
                  <a:cubicBezTo>
                    <a:pt x="662" y="282"/>
                    <a:pt x="661" y="279"/>
                    <a:pt x="658" y="278"/>
                  </a:cubicBezTo>
                  <a:cubicBezTo>
                    <a:pt x="659" y="277"/>
                    <a:pt x="659" y="277"/>
                    <a:pt x="659" y="276"/>
                  </a:cubicBezTo>
                  <a:close/>
                  <a:moveTo>
                    <a:pt x="660" y="334"/>
                  </a:moveTo>
                  <a:cubicBezTo>
                    <a:pt x="661" y="336"/>
                    <a:pt x="662" y="338"/>
                    <a:pt x="662" y="341"/>
                  </a:cubicBezTo>
                  <a:cubicBezTo>
                    <a:pt x="660" y="340"/>
                    <a:pt x="661" y="337"/>
                    <a:pt x="660" y="337"/>
                  </a:cubicBezTo>
                  <a:cubicBezTo>
                    <a:pt x="661" y="336"/>
                    <a:pt x="660" y="336"/>
                    <a:pt x="660" y="334"/>
                  </a:cubicBezTo>
                  <a:close/>
                  <a:moveTo>
                    <a:pt x="661" y="306"/>
                  </a:moveTo>
                  <a:cubicBezTo>
                    <a:pt x="662" y="305"/>
                    <a:pt x="665" y="309"/>
                    <a:pt x="664" y="312"/>
                  </a:cubicBezTo>
                  <a:cubicBezTo>
                    <a:pt x="662" y="311"/>
                    <a:pt x="662" y="308"/>
                    <a:pt x="661" y="306"/>
                  </a:cubicBezTo>
                  <a:close/>
                  <a:moveTo>
                    <a:pt x="664" y="346"/>
                  </a:moveTo>
                  <a:cubicBezTo>
                    <a:pt x="665" y="346"/>
                    <a:pt x="664" y="349"/>
                    <a:pt x="664" y="350"/>
                  </a:cubicBezTo>
                  <a:cubicBezTo>
                    <a:pt x="661" y="350"/>
                    <a:pt x="663" y="347"/>
                    <a:pt x="664" y="346"/>
                  </a:cubicBezTo>
                  <a:close/>
                  <a:moveTo>
                    <a:pt x="664" y="301"/>
                  </a:moveTo>
                  <a:cubicBezTo>
                    <a:pt x="663" y="300"/>
                    <a:pt x="662" y="298"/>
                    <a:pt x="661" y="296"/>
                  </a:cubicBezTo>
                  <a:cubicBezTo>
                    <a:pt x="664" y="296"/>
                    <a:pt x="665" y="300"/>
                    <a:pt x="664" y="301"/>
                  </a:cubicBezTo>
                  <a:close/>
                  <a:moveTo>
                    <a:pt x="663" y="271"/>
                  </a:moveTo>
                  <a:cubicBezTo>
                    <a:pt x="663" y="270"/>
                    <a:pt x="664" y="270"/>
                    <a:pt x="664" y="268"/>
                  </a:cubicBezTo>
                  <a:cubicBezTo>
                    <a:pt x="667" y="269"/>
                    <a:pt x="665" y="273"/>
                    <a:pt x="665" y="274"/>
                  </a:cubicBezTo>
                  <a:cubicBezTo>
                    <a:pt x="664" y="273"/>
                    <a:pt x="664" y="271"/>
                    <a:pt x="663" y="271"/>
                  </a:cubicBezTo>
                  <a:close/>
                  <a:moveTo>
                    <a:pt x="665" y="557"/>
                  </a:moveTo>
                  <a:cubicBezTo>
                    <a:pt x="667" y="556"/>
                    <a:pt x="665" y="559"/>
                    <a:pt x="666" y="560"/>
                  </a:cubicBezTo>
                  <a:cubicBezTo>
                    <a:pt x="664" y="559"/>
                    <a:pt x="664" y="558"/>
                    <a:pt x="665" y="557"/>
                  </a:cubicBezTo>
                  <a:close/>
                  <a:moveTo>
                    <a:pt x="657" y="248"/>
                  </a:moveTo>
                  <a:cubicBezTo>
                    <a:pt x="657" y="247"/>
                    <a:pt x="661" y="241"/>
                    <a:pt x="663" y="241"/>
                  </a:cubicBezTo>
                  <a:cubicBezTo>
                    <a:pt x="661" y="244"/>
                    <a:pt x="658" y="245"/>
                    <a:pt x="657" y="248"/>
                  </a:cubicBezTo>
                  <a:close/>
                  <a:moveTo>
                    <a:pt x="655" y="242"/>
                  </a:moveTo>
                  <a:cubicBezTo>
                    <a:pt x="656" y="240"/>
                    <a:pt x="655" y="237"/>
                    <a:pt x="656" y="235"/>
                  </a:cubicBezTo>
                  <a:cubicBezTo>
                    <a:pt x="657" y="235"/>
                    <a:pt x="658" y="235"/>
                    <a:pt x="658" y="235"/>
                  </a:cubicBezTo>
                  <a:cubicBezTo>
                    <a:pt x="659" y="239"/>
                    <a:pt x="656" y="240"/>
                    <a:pt x="655" y="242"/>
                  </a:cubicBezTo>
                  <a:close/>
                  <a:moveTo>
                    <a:pt x="656" y="199"/>
                  </a:moveTo>
                  <a:cubicBezTo>
                    <a:pt x="658" y="202"/>
                    <a:pt x="663" y="207"/>
                    <a:pt x="660" y="209"/>
                  </a:cubicBezTo>
                  <a:cubicBezTo>
                    <a:pt x="656" y="207"/>
                    <a:pt x="654" y="203"/>
                    <a:pt x="656" y="199"/>
                  </a:cubicBezTo>
                  <a:close/>
                  <a:moveTo>
                    <a:pt x="636" y="191"/>
                  </a:moveTo>
                  <a:cubicBezTo>
                    <a:pt x="633" y="191"/>
                    <a:pt x="632" y="185"/>
                    <a:pt x="633" y="182"/>
                  </a:cubicBezTo>
                  <a:cubicBezTo>
                    <a:pt x="637" y="183"/>
                    <a:pt x="639" y="190"/>
                    <a:pt x="636" y="191"/>
                  </a:cubicBezTo>
                  <a:close/>
                  <a:moveTo>
                    <a:pt x="634" y="169"/>
                  </a:moveTo>
                  <a:cubicBezTo>
                    <a:pt x="636" y="168"/>
                    <a:pt x="635" y="171"/>
                    <a:pt x="637" y="170"/>
                  </a:cubicBezTo>
                  <a:cubicBezTo>
                    <a:pt x="636" y="171"/>
                    <a:pt x="636" y="173"/>
                    <a:pt x="634" y="173"/>
                  </a:cubicBezTo>
                  <a:cubicBezTo>
                    <a:pt x="634" y="171"/>
                    <a:pt x="633" y="170"/>
                    <a:pt x="634" y="169"/>
                  </a:cubicBezTo>
                  <a:close/>
                  <a:moveTo>
                    <a:pt x="634" y="134"/>
                  </a:moveTo>
                  <a:cubicBezTo>
                    <a:pt x="635" y="133"/>
                    <a:pt x="635" y="133"/>
                    <a:pt x="635" y="132"/>
                  </a:cubicBezTo>
                  <a:cubicBezTo>
                    <a:pt x="637" y="134"/>
                    <a:pt x="640" y="137"/>
                    <a:pt x="639" y="139"/>
                  </a:cubicBezTo>
                  <a:cubicBezTo>
                    <a:pt x="637" y="138"/>
                    <a:pt x="637" y="135"/>
                    <a:pt x="634" y="134"/>
                  </a:cubicBezTo>
                  <a:close/>
                  <a:moveTo>
                    <a:pt x="634" y="120"/>
                  </a:moveTo>
                  <a:cubicBezTo>
                    <a:pt x="634" y="118"/>
                    <a:pt x="636" y="117"/>
                    <a:pt x="637" y="116"/>
                  </a:cubicBezTo>
                  <a:cubicBezTo>
                    <a:pt x="637" y="117"/>
                    <a:pt x="639" y="119"/>
                    <a:pt x="640" y="121"/>
                  </a:cubicBezTo>
                  <a:cubicBezTo>
                    <a:pt x="639" y="122"/>
                    <a:pt x="638" y="124"/>
                    <a:pt x="636" y="124"/>
                  </a:cubicBezTo>
                  <a:cubicBezTo>
                    <a:pt x="636" y="122"/>
                    <a:pt x="635" y="121"/>
                    <a:pt x="634" y="120"/>
                  </a:cubicBezTo>
                  <a:close/>
                  <a:moveTo>
                    <a:pt x="651" y="191"/>
                  </a:moveTo>
                  <a:cubicBezTo>
                    <a:pt x="651" y="193"/>
                    <a:pt x="651" y="195"/>
                    <a:pt x="649" y="195"/>
                  </a:cubicBezTo>
                  <a:cubicBezTo>
                    <a:pt x="647" y="193"/>
                    <a:pt x="648" y="190"/>
                    <a:pt x="647" y="189"/>
                  </a:cubicBezTo>
                  <a:cubicBezTo>
                    <a:pt x="649" y="187"/>
                    <a:pt x="650" y="191"/>
                    <a:pt x="651" y="191"/>
                  </a:cubicBezTo>
                  <a:close/>
                  <a:moveTo>
                    <a:pt x="649" y="167"/>
                  </a:moveTo>
                  <a:cubicBezTo>
                    <a:pt x="652" y="167"/>
                    <a:pt x="652" y="170"/>
                    <a:pt x="651" y="171"/>
                  </a:cubicBezTo>
                  <a:cubicBezTo>
                    <a:pt x="650" y="170"/>
                    <a:pt x="648" y="168"/>
                    <a:pt x="649" y="167"/>
                  </a:cubicBezTo>
                  <a:close/>
                  <a:moveTo>
                    <a:pt x="647" y="258"/>
                  </a:moveTo>
                  <a:cubicBezTo>
                    <a:pt x="648" y="258"/>
                    <a:pt x="648" y="258"/>
                    <a:pt x="649" y="258"/>
                  </a:cubicBezTo>
                  <a:cubicBezTo>
                    <a:pt x="650" y="260"/>
                    <a:pt x="651" y="261"/>
                    <a:pt x="649" y="264"/>
                  </a:cubicBezTo>
                  <a:cubicBezTo>
                    <a:pt x="648" y="262"/>
                    <a:pt x="645" y="260"/>
                    <a:pt x="647" y="258"/>
                  </a:cubicBezTo>
                  <a:close/>
                  <a:moveTo>
                    <a:pt x="644" y="237"/>
                  </a:moveTo>
                  <a:cubicBezTo>
                    <a:pt x="647" y="240"/>
                    <a:pt x="650" y="245"/>
                    <a:pt x="650" y="249"/>
                  </a:cubicBezTo>
                  <a:cubicBezTo>
                    <a:pt x="646" y="247"/>
                    <a:pt x="643" y="242"/>
                    <a:pt x="644" y="237"/>
                  </a:cubicBezTo>
                  <a:close/>
                  <a:moveTo>
                    <a:pt x="651" y="228"/>
                  </a:moveTo>
                  <a:cubicBezTo>
                    <a:pt x="653" y="231"/>
                    <a:pt x="651" y="234"/>
                    <a:pt x="651" y="238"/>
                  </a:cubicBezTo>
                  <a:cubicBezTo>
                    <a:pt x="648" y="236"/>
                    <a:pt x="648" y="231"/>
                    <a:pt x="651" y="228"/>
                  </a:cubicBezTo>
                  <a:close/>
                  <a:moveTo>
                    <a:pt x="644" y="228"/>
                  </a:moveTo>
                  <a:cubicBezTo>
                    <a:pt x="644" y="224"/>
                    <a:pt x="646" y="219"/>
                    <a:pt x="645" y="218"/>
                  </a:cubicBezTo>
                  <a:cubicBezTo>
                    <a:pt x="647" y="217"/>
                    <a:pt x="648" y="222"/>
                    <a:pt x="649" y="224"/>
                  </a:cubicBezTo>
                  <a:cubicBezTo>
                    <a:pt x="647" y="225"/>
                    <a:pt x="647" y="229"/>
                    <a:pt x="644" y="228"/>
                  </a:cubicBezTo>
                  <a:close/>
                  <a:moveTo>
                    <a:pt x="643" y="143"/>
                  </a:moveTo>
                  <a:cubicBezTo>
                    <a:pt x="646" y="146"/>
                    <a:pt x="648" y="149"/>
                    <a:pt x="648" y="153"/>
                  </a:cubicBezTo>
                  <a:cubicBezTo>
                    <a:pt x="646" y="151"/>
                    <a:pt x="642" y="146"/>
                    <a:pt x="643" y="143"/>
                  </a:cubicBezTo>
                  <a:close/>
                  <a:moveTo>
                    <a:pt x="645" y="161"/>
                  </a:moveTo>
                  <a:cubicBezTo>
                    <a:pt x="643" y="157"/>
                    <a:pt x="638" y="154"/>
                    <a:pt x="638" y="149"/>
                  </a:cubicBezTo>
                  <a:cubicBezTo>
                    <a:pt x="642" y="151"/>
                    <a:pt x="646" y="158"/>
                    <a:pt x="645" y="161"/>
                  </a:cubicBezTo>
                  <a:close/>
                  <a:moveTo>
                    <a:pt x="638" y="175"/>
                  </a:moveTo>
                  <a:cubicBezTo>
                    <a:pt x="641" y="176"/>
                    <a:pt x="644" y="181"/>
                    <a:pt x="642" y="183"/>
                  </a:cubicBezTo>
                  <a:cubicBezTo>
                    <a:pt x="640" y="181"/>
                    <a:pt x="639" y="179"/>
                    <a:pt x="637" y="178"/>
                  </a:cubicBezTo>
                  <a:cubicBezTo>
                    <a:pt x="637" y="177"/>
                    <a:pt x="639" y="177"/>
                    <a:pt x="638" y="175"/>
                  </a:cubicBezTo>
                  <a:close/>
                  <a:moveTo>
                    <a:pt x="640" y="191"/>
                  </a:moveTo>
                  <a:cubicBezTo>
                    <a:pt x="642" y="194"/>
                    <a:pt x="644" y="196"/>
                    <a:pt x="643" y="201"/>
                  </a:cubicBezTo>
                  <a:cubicBezTo>
                    <a:pt x="641" y="199"/>
                    <a:pt x="640" y="197"/>
                    <a:pt x="638" y="195"/>
                  </a:cubicBezTo>
                  <a:cubicBezTo>
                    <a:pt x="638" y="193"/>
                    <a:pt x="640" y="193"/>
                    <a:pt x="640" y="191"/>
                  </a:cubicBezTo>
                  <a:close/>
                  <a:moveTo>
                    <a:pt x="645" y="255"/>
                  </a:moveTo>
                  <a:cubicBezTo>
                    <a:pt x="645" y="255"/>
                    <a:pt x="644" y="255"/>
                    <a:pt x="644" y="256"/>
                  </a:cubicBezTo>
                  <a:cubicBezTo>
                    <a:pt x="642" y="254"/>
                    <a:pt x="643" y="252"/>
                    <a:pt x="642" y="250"/>
                  </a:cubicBezTo>
                  <a:cubicBezTo>
                    <a:pt x="644" y="251"/>
                    <a:pt x="645" y="252"/>
                    <a:pt x="645" y="255"/>
                  </a:cubicBezTo>
                  <a:close/>
                  <a:moveTo>
                    <a:pt x="645" y="268"/>
                  </a:moveTo>
                  <a:cubicBezTo>
                    <a:pt x="645" y="269"/>
                    <a:pt x="644" y="270"/>
                    <a:pt x="643" y="270"/>
                  </a:cubicBezTo>
                  <a:cubicBezTo>
                    <a:pt x="643" y="268"/>
                    <a:pt x="642" y="267"/>
                    <a:pt x="642" y="265"/>
                  </a:cubicBezTo>
                  <a:cubicBezTo>
                    <a:pt x="644" y="265"/>
                    <a:pt x="644" y="267"/>
                    <a:pt x="645" y="268"/>
                  </a:cubicBezTo>
                  <a:close/>
                  <a:moveTo>
                    <a:pt x="644" y="297"/>
                  </a:moveTo>
                  <a:cubicBezTo>
                    <a:pt x="646" y="299"/>
                    <a:pt x="648" y="302"/>
                    <a:pt x="647" y="304"/>
                  </a:cubicBezTo>
                  <a:cubicBezTo>
                    <a:pt x="645" y="303"/>
                    <a:pt x="647" y="301"/>
                    <a:pt x="645" y="299"/>
                  </a:cubicBezTo>
                  <a:cubicBezTo>
                    <a:pt x="645" y="300"/>
                    <a:pt x="645" y="301"/>
                    <a:pt x="645" y="301"/>
                  </a:cubicBezTo>
                  <a:cubicBezTo>
                    <a:pt x="643" y="301"/>
                    <a:pt x="643" y="298"/>
                    <a:pt x="644" y="297"/>
                  </a:cubicBezTo>
                  <a:close/>
                  <a:moveTo>
                    <a:pt x="647" y="272"/>
                  </a:moveTo>
                  <a:cubicBezTo>
                    <a:pt x="649" y="274"/>
                    <a:pt x="652" y="276"/>
                    <a:pt x="651" y="282"/>
                  </a:cubicBezTo>
                  <a:cubicBezTo>
                    <a:pt x="649" y="279"/>
                    <a:pt x="645" y="276"/>
                    <a:pt x="647" y="272"/>
                  </a:cubicBezTo>
                  <a:close/>
                  <a:moveTo>
                    <a:pt x="649" y="290"/>
                  </a:moveTo>
                  <a:cubicBezTo>
                    <a:pt x="650" y="288"/>
                    <a:pt x="652" y="290"/>
                    <a:pt x="652" y="292"/>
                  </a:cubicBezTo>
                  <a:cubicBezTo>
                    <a:pt x="651" y="293"/>
                    <a:pt x="650" y="292"/>
                    <a:pt x="648" y="292"/>
                  </a:cubicBezTo>
                  <a:cubicBezTo>
                    <a:pt x="648" y="291"/>
                    <a:pt x="649" y="291"/>
                    <a:pt x="650" y="291"/>
                  </a:cubicBezTo>
                  <a:cubicBezTo>
                    <a:pt x="650" y="290"/>
                    <a:pt x="650" y="290"/>
                    <a:pt x="649" y="290"/>
                  </a:cubicBezTo>
                  <a:close/>
                  <a:moveTo>
                    <a:pt x="648" y="204"/>
                  </a:moveTo>
                  <a:cubicBezTo>
                    <a:pt x="650" y="206"/>
                    <a:pt x="651" y="208"/>
                    <a:pt x="652" y="211"/>
                  </a:cubicBezTo>
                  <a:cubicBezTo>
                    <a:pt x="649" y="210"/>
                    <a:pt x="647" y="207"/>
                    <a:pt x="648" y="204"/>
                  </a:cubicBezTo>
                  <a:close/>
                  <a:moveTo>
                    <a:pt x="652" y="158"/>
                  </a:moveTo>
                  <a:cubicBezTo>
                    <a:pt x="654" y="158"/>
                    <a:pt x="654" y="160"/>
                    <a:pt x="654" y="161"/>
                  </a:cubicBezTo>
                  <a:cubicBezTo>
                    <a:pt x="652" y="162"/>
                    <a:pt x="650" y="160"/>
                    <a:pt x="652" y="158"/>
                  </a:cubicBezTo>
                  <a:close/>
                  <a:moveTo>
                    <a:pt x="639" y="128"/>
                  </a:moveTo>
                  <a:cubicBezTo>
                    <a:pt x="641" y="121"/>
                    <a:pt x="646" y="127"/>
                    <a:pt x="648" y="131"/>
                  </a:cubicBezTo>
                  <a:cubicBezTo>
                    <a:pt x="644" y="135"/>
                    <a:pt x="642" y="132"/>
                    <a:pt x="639" y="128"/>
                  </a:cubicBezTo>
                  <a:close/>
                  <a:moveTo>
                    <a:pt x="645" y="110"/>
                  </a:moveTo>
                  <a:cubicBezTo>
                    <a:pt x="646" y="113"/>
                    <a:pt x="645" y="114"/>
                    <a:pt x="644" y="116"/>
                  </a:cubicBezTo>
                  <a:cubicBezTo>
                    <a:pt x="642" y="116"/>
                    <a:pt x="642" y="114"/>
                    <a:pt x="641" y="113"/>
                  </a:cubicBezTo>
                  <a:cubicBezTo>
                    <a:pt x="641" y="111"/>
                    <a:pt x="643" y="110"/>
                    <a:pt x="645" y="110"/>
                  </a:cubicBezTo>
                  <a:close/>
                  <a:moveTo>
                    <a:pt x="643" y="98"/>
                  </a:moveTo>
                  <a:cubicBezTo>
                    <a:pt x="645" y="99"/>
                    <a:pt x="646" y="101"/>
                    <a:pt x="646" y="103"/>
                  </a:cubicBezTo>
                  <a:cubicBezTo>
                    <a:pt x="645" y="101"/>
                    <a:pt x="643" y="101"/>
                    <a:pt x="643" y="98"/>
                  </a:cubicBezTo>
                  <a:close/>
                  <a:moveTo>
                    <a:pt x="634" y="102"/>
                  </a:moveTo>
                  <a:cubicBezTo>
                    <a:pt x="632" y="100"/>
                    <a:pt x="632" y="98"/>
                    <a:pt x="634" y="96"/>
                  </a:cubicBezTo>
                  <a:cubicBezTo>
                    <a:pt x="635" y="97"/>
                    <a:pt x="636" y="97"/>
                    <a:pt x="637" y="99"/>
                  </a:cubicBezTo>
                  <a:cubicBezTo>
                    <a:pt x="637" y="100"/>
                    <a:pt x="635" y="101"/>
                    <a:pt x="634" y="102"/>
                  </a:cubicBezTo>
                  <a:close/>
                  <a:moveTo>
                    <a:pt x="633" y="117"/>
                  </a:moveTo>
                  <a:cubicBezTo>
                    <a:pt x="630" y="116"/>
                    <a:pt x="632" y="113"/>
                    <a:pt x="632" y="111"/>
                  </a:cubicBezTo>
                  <a:cubicBezTo>
                    <a:pt x="637" y="111"/>
                    <a:pt x="635" y="115"/>
                    <a:pt x="633" y="117"/>
                  </a:cubicBezTo>
                  <a:close/>
                  <a:moveTo>
                    <a:pt x="633" y="199"/>
                  </a:moveTo>
                  <a:cubicBezTo>
                    <a:pt x="637" y="201"/>
                    <a:pt x="637" y="205"/>
                    <a:pt x="639" y="208"/>
                  </a:cubicBezTo>
                  <a:cubicBezTo>
                    <a:pt x="638" y="211"/>
                    <a:pt x="637" y="213"/>
                    <a:pt x="634" y="214"/>
                  </a:cubicBezTo>
                  <a:cubicBezTo>
                    <a:pt x="630" y="210"/>
                    <a:pt x="630" y="203"/>
                    <a:pt x="633" y="199"/>
                  </a:cubicBezTo>
                  <a:close/>
                  <a:moveTo>
                    <a:pt x="641" y="213"/>
                  </a:moveTo>
                  <a:cubicBezTo>
                    <a:pt x="643" y="216"/>
                    <a:pt x="641" y="221"/>
                    <a:pt x="641" y="224"/>
                  </a:cubicBezTo>
                  <a:cubicBezTo>
                    <a:pt x="639" y="224"/>
                    <a:pt x="640" y="220"/>
                    <a:pt x="637" y="221"/>
                  </a:cubicBezTo>
                  <a:cubicBezTo>
                    <a:pt x="637" y="218"/>
                    <a:pt x="639" y="216"/>
                    <a:pt x="641" y="213"/>
                  </a:cubicBezTo>
                  <a:close/>
                  <a:moveTo>
                    <a:pt x="641" y="305"/>
                  </a:moveTo>
                  <a:cubicBezTo>
                    <a:pt x="642" y="305"/>
                    <a:pt x="642" y="306"/>
                    <a:pt x="643" y="306"/>
                  </a:cubicBezTo>
                  <a:cubicBezTo>
                    <a:pt x="643" y="308"/>
                    <a:pt x="642" y="308"/>
                    <a:pt x="640" y="308"/>
                  </a:cubicBezTo>
                  <a:cubicBezTo>
                    <a:pt x="640" y="307"/>
                    <a:pt x="641" y="307"/>
                    <a:pt x="641" y="305"/>
                  </a:cubicBezTo>
                  <a:close/>
                  <a:moveTo>
                    <a:pt x="644" y="309"/>
                  </a:moveTo>
                  <a:cubicBezTo>
                    <a:pt x="645" y="310"/>
                    <a:pt x="646" y="311"/>
                    <a:pt x="646" y="313"/>
                  </a:cubicBezTo>
                  <a:cubicBezTo>
                    <a:pt x="644" y="313"/>
                    <a:pt x="644" y="316"/>
                    <a:pt x="642" y="317"/>
                  </a:cubicBezTo>
                  <a:cubicBezTo>
                    <a:pt x="639" y="313"/>
                    <a:pt x="641" y="312"/>
                    <a:pt x="644" y="309"/>
                  </a:cubicBezTo>
                  <a:close/>
                  <a:moveTo>
                    <a:pt x="648" y="316"/>
                  </a:moveTo>
                  <a:cubicBezTo>
                    <a:pt x="653" y="318"/>
                    <a:pt x="651" y="324"/>
                    <a:pt x="652" y="330"/>
                  </a:cubicBezTo>
                  <a:cubicBezTo>
                    <a:pt x="648" y="328"/>
                    <a:pt x="648" y="324"/>
                    <a:pt x="645" y="322"/>
                  </a:cubicBezTo>
                  <a:cubicBezTo>
                    <a:pt x="645" y="319"/>
                    <a:pt x="647" y="317"/>
                    <a:pt x="648" y="316"/>
                  </a:cubicBezTo>
                  <a:close/>
                  <a:moveTo>
                    <a:pt x="651" y="343"/>
                  </a:moveTo>
                  <a:cubicBezTo>
                    <a:pt x="651" y="344"/>
                    <a:pt x="651" y="345"/>
                    <a:pt x="651" y="347"/>
                  </a:cubicBezTo>
                  <a:cubicBezTo>
                    <a:pt x="650" y="346"/>
                    <a:pt x="648" y="345"/>
                    <a:pt x="648" y="344"/>
                  </a:cubicBezTo>
                  <a:cubicBezTo>
                    <a:pt x="649" y="344"/>
                    <a:pt x="649" y="342"/>
                    <a:pt x="651" y="343"/>
                  </a:cubicBezTo>
                  <a:close/>
                  <a:moveTo>
                    <a:pt x="653" y="378"/>
                  </a:moveTo>
                  <a:cubicBezTo>
                    <a:pt x="650" y="376"/>
                    <a:pt x="648" y="372"/>
                    <a:pt x="649" y="368"/>
                  </a:cubicBezTo>
                  <a:cubicBezTo>
                    <a:pt x="652" y="370"/>
                    <a:pt x="654" y="374"/>
                    <a:pt x="653" y="378"/>
                  </a:cubicBezTo>
                  <a:close/>
                  <a:moveTo>
                    <a:pt x="650" y="415"/>
                  </a:moveTo>
                  <a:cubicBezTo>
                    <a:pt x="651" y="417"/>
                    <a:pt x="653" y="418"/>
                    <a:pt x="652" y="420"/>
                  </a:cubicBezTo>
                  <a:cubicBezTo>
                    <a:pt x="650" y="420"/>
                    <a:pt x="649" y="417"/>
                    <a:pt x="650" y="415"/>
                  </a:cubicBezTo>
                  <a:close/>
                  <a:moveTo>
                    <a:pt x="655" y="285"/>
                  </a:moveTo>
                  <a:cubicBezTo>
                    <a:pt x="657" y="287"/>
                    <a:pt x="660" y="290"/>
                    <a:pt x="659" y="293"/>
                  </a:cubicBezTo>
                  <a:cubicBezTo>
                    <a:pt x="657" y="291"/>
                    <a:pt x="655" y="289"/>
                    <a:pt x="655" y="285"/>
                  </a:cubicBezTo>
                  <a:close/>
                  <a:moveTo>
                    <a:pt x="658" y="393"/>
                  </a:moveTo>
                  <a:cubicBezTo>
                    <a:pt x="657" y="387"/>
                    <a:pt x="658" y="385"/>
                    <a:pt x="657" y="380"/>
                  </a:cubicBezTo>
                  <a:cubicBezTo>
                    <a:pt x="660" y="382"/>
                    <a:pt x="664" y="391"/>
                    <a:pt x="658" y="393"/>
                  </a:cubicBezTo>
                  <a:close/>
                  <a:moveTo>
                    <a:pt x="659" y="407"/>
                  </a:moveTo>
                  <a:cubicBezTo>
                    <a:pt x="661" y="410"/>
                    <a:pt x="666" y="417"/>
                    <a:pt x="661" y="419"/>
                  </a:cubicBezTo>
                  <a:cubicBezTo>
                    <a:pt x="660" y="417"/>
                    <a:pt x="661" y="414"/>
                    <a:pt x="658" y="413"/>
                  </a:cubicBezTo>
                  <a:cubicBezTo>
                    <a:pt x="659" y="411"/>
                    <a:pt x="660" y="409"/>
                    <a:pt x="659" y="407"/>
                  </a:cubicBezTo>
                  <a:close/>
                  <a:moveTo>
                    <a:pt x="664" y="524"/>
                  </a:moveTo>
                  <a:cubicBezTo>
                    <a:pt x="661" y="521"/>
                    <a:pt x="659" y="516"/>
                    <a:pt x="663" y="513"/>
                  </a:cubicBezTo>
                  <a:cubicBezTo>
                    <a:pt x="664" y="515"/>
                    <a:pt x="664" y="519"/>
                    <a:pt x="664" y="524"/>
                  </a:cubicBezTo>
                  <a:close/>
                  <a:moveTo>
                    <a:pt x="661" y="398"/>
                  </a:moveTo>
                  <a:cubicBezTo>
                    <a:pt x="662" y="398"/>
                    <a:pt x="663" y="397"/>
                    <a:pt x="663" y="396"/>
                  </a:cubicBezTo>
                  <a:cubicBezTo>
                    <a:pt x="665" y="397"/>
                    <a:pt x="664" y="401"/>
                    <a:pt x="664" y="402"/>
                  </a:cubicBezTo>
                  <a:cubicBezTo>
                    <a:pt x="663" y="401"/>
                    <a:pt x="662" y="400"/>
                    <a:pt x="661" y="398"/>
                  </a:cubicBezTo>
                  <a:close/>
                  <a:moveTo>
                    <a:pt x="662" y="373"/>
                  </a:moveTo>
                  <a:cubicBezTo>
                    <a:pt x="665" y="373"/>
                    <a:pt x="663" y="376"/>
                    <a:pt x="664" y="377"/>
                  </a:cubicBezTo>
                  <a:cubicBezTo>
                    <a:pt x="664" y="378"/>
                    <a:pt x="660" y="374"/>
                    <a:pt x="662" y="373"/>
                  </a:cubicBezTo>
                  <a:close/>
                  <a:moveTo>
                    <a:pt x="666" y="577"/>
                  </a:moveTo>
                  <a:cubicBezTo>
                    <a:pt x="665" y="578"/>
                    <a:pt x="665" y="579"/>
                    <a:pt x="664" y="579"/>
                  </a:cubicBezTo>
                  <a:cubicBezTo>
                    <a:pt x="664" y="576"/>
                    <a:pt x="660" y="575"/>
                    <a:pt x="663" y="572"/>
                  </a:cubicBezTo>
                  <a:cubicBezTo>
                    <a:pt x="665" y="573"/>
                    <a:pt x="665" y="576"/>
                    <a:pt x="666" y="577"/>
                  </a:cubicBezTo>
                  <a:close/>
                  <a:moveTo>
                    <a:pt x="667" y="607"/>
                  </a:moveTo>
                  <a:cubicBezTo>
                    <a:pt x="665" y="606"/>
                    <a:pt x="664" y="604"/>
                    <a:pt x="665" y="601"/>
                  </a:cubicBezTo>
                  <a:cubicBezTo>
                    <a:pt x="667" y="602"/>
                    <a:pt x="668" y="604"/>
                    <a:pt x="667" y="607"/>
                  </a:cubicBezTo>
                  <a:close/>
                  <a:moveTo>
                    <a:pt x="663" y="212"/>
                  </a:moveTo>
                  <a:cubicBezTo>
                    <a:pt x="666" y="213"/>
                    <a:pt x="667" y="215"/>
                    <a:pt x="667" y="219"/>
                  </a:cubicBezTo>
                  <a:cubicBezTo>
                    <a:pt x="664" y="218"/>
                    <a:pt x="661" y="214"/>
                    <a:pt x="663" y="212"/>
                  </a:cubicBezTo>
                  <a:close/>
                  <a:moveTo>
                    <a:pt x="662" y="226"/>
                  </a:moveTo>
                  <a:cubicBezTo>
                    <a:pt x="660" y="224"/>
                    <a:pt x="658" y="223"/>
                    <a:pt x="658" y="220"/>
                  </a:cubicBezTo>
                  <a:cubicBezTo>
                    <a:pt x="659" y="220"/>
                    <a:pt x="660" y="220"/>
                    <a:pt x="661" y="220"/>
                  </a:cubicBezTo>
                  <a:cubicBezTo>
                    <a:pt x="662" y="222"/>
                    <a:pt x="664" y="224"/>
                    <a:pt x="662" y="226"/>
                  </a:cubicBezTo>
                  <a:close/>
                  <a:moveTo>
                    <a:pt x="658" y="136"/>
                  </a:moveTo>
                  <a:cubicBezTo>
                    <a:pt x="657" y="135"/>
                    <a:pt x="656" y="132"/>
                    <a:pt x="654" y="131"/>
                  </a:cubicBezTo>
                  <a:cubicBezTo>
                    <a:pt x="655" y="124"/>
                    <a:pt x="661" y="132"/>
                    <a:pt x="658" y="136"/>
                  </a:cubicBezTo>
                  <a:close/>
                  <a:moveTo>
                    <a:pt x="654" y="72"/>
                  </a:moveTo>
                  <a:cubicBezTo>
                    <a:pt x="656" y="71"/>
                    <a:pt x="655" y="74"/>
                    <a:pt x="656" y="75"/>
                  </a:cubicBezTo>
                  <a:cubicBezTo>
                    <a:pt x="654" y="75"/>
                    <a:pt x="653" y="74"/>
                    <a:pt x="654" y="72"/>
                  </a:cubicBezTo>
                  <a:close/>
                  <a:moveTo>
                    <a:pt x="654" y="95"/>
                  </a:moveTo>
                  <a:cubicBezTo>
                    <a:pt x="654" y="96"/>
                    <a:pt x="653" y="96"/>
                    <a:pt x="652" y="97"/>
                  </a:cubicBezTo>
                  <a:cubicBezTo>
                    <a:pt x="645" y="92"/>
                    <a:pt x="651" y="86"/>
                    <a:pt x="654" y="95"/>
                  </a:cubicBezTo>
                  <a:close/>
                  <a:moveTo>
                    <a:pt x="649" y="63"/>
                  </a:moveTo>
                  <a:cubicBezTo>
                    <a:pt x="651" y="63"/>
                    <a:pt x="652" y="65"/>
                    <a:pt x="652" y="68"/>
                  </a:cubicBezTo>
                  <a:cubicBezTo>
                    <a:pt x="650" y="67"/>
                    <a:pt x="649" y="65"/>
                    <a:pt x="649" y="63"/>
                  </a:cubicBezTo>
                  <a:close/>
                  <a:moveTo>
                    <a:pt x="651" y="77"/>
                  </a:moveTo>
                  <a:cubicBezTo>
                    <a:pt x="650" y="79"/>
                    <a:pt x="650" y="78"/>
                    <a:pt x="651" y="80"/>
                  </a:cubicBezTo>
                  <a:cubicBezTo>
                    <a:pt x="650" y="79"/>
                    <a:pt x="649" y="79"/>
                    <a:pt x="649" y="77"/>
                  </a:cubicBezTo>
                  <a:cubicBezTo>
                    <a:pt x="649" y="77"/>
                    <a:pt x="650" y="77"/>
                    <a:pt x="651" y="77"/>
                  </a:cubicBezTo>
                  <a:close/>
                  <a:moveTo>
                    <a:pt x="654" y="123"/>
                  </a:moveTo>
                  <a:cubicBezTo>
                    <a:pt x="653" y="125"/>
                    <a:pt x="652" y="126"/>
                    <a:pt x="651" y="127"/>
                  </a:cubicBezTo>
                  <a:cubicBezTo>
                    <a:pt x="649" y="124"/>
                    <a:pt x="644" y="120"/>
                    <a:pt x="648" y="117"/>
                  </a:cubicBezTo>
                  <a:cubicBezTo>
                    <a:pt x="651" y="117"/>
                    <a:pt x="651" y="122"/>
                    <a:pt x="654" y="123"/>
                  </a:cubicBezTo>
                  <a:close/>
                  <a:moveTo>
                    <a:pt x="644" y="86"/>
                  </a:moveTo>
                  <a:cubicBezTo>
                    <a:pt x="644" y="84"/>
                    <a:pt x="645" y="83"/>
                    <a:pt x="646" y="82"/>
                  </a:cubicBezTo>
                  <a:cubicBezTo>
                    <a:pt x="648" y="85"/>
                    <a:pt x="647" y="88"/>
                    <a:pt x="644" y="86"/>
                  </a:cubicBezTo>
                  <a:close/>
                  <a:moveTo>
                    <a:pt x="642" y="63"/>
                  </a:moveTo>
                  <a:cubicBezTo>
                    <a:pt x="644" y="66"/>
                    <a:pt x="646" y="69"/>
                    <a:pt x="647" y="73"/>
                  </a:cubicBezTo>
                  <a:cubicBezTo>
                    <a:pt x="644" y="71"/>
                    <a:pt x="641" y="68"/>
                    <a:pt x="642" y="63"/>
                  </a:cubicBezTo>
                  <a:close/>
                  <a:moveTo>
                    <a:pt x="642" y="76"/>
                  </a:moveTo>
                  <a:cubicBezTo>
                    <a:pt x="642" y="77"/>
                    <a:pt x="642" y="78"/>
                    <a:pt x="643" y="78"/>
                  </a:cubicBezTo>
                  <a:cubicBezTo>
                    <a:pt x="641" y="78"/>
                    <a:pt x="642" y="80"/>
                    <a:pt x="640" y="80"/>
                  </a:cubicBezTo>
                  <a:cubicBezTo>
                    <a:pt x="641" y="79"/>
                    <a:pt x="642" y="78"/>
                    <a:pt x="640" y="78"/>
                  </a:cubicBezTo>
                  <a:cubicBezTo>
                    <a:pt x="640" y="77"/>
                    <a:pt x="641" y="76"/>
                    <a:pt x="642" y="76"/>
                  </a:cubicBezTo>
                  <a:close/>
                  <a:moveTo>
                    <a:pt x="633" y="50"/>
                  </a:moveTo>
                  <a:cubicBezTo>
                    <a:pt x="638" y="50"/>
                    <a:pt x="637" y="56"/>
                    <a:pt x="640" y="57"/>
                  </a:cubicBezTo>
                  <a:cubicBezTo>
                    <a:pt x="637" y="58"/>
                    <a:pt x="636" y="51"/>
                    <a:pt x="633" y="50"/>
                  </a:cubicBezTo>
                  <a:close/>
                  <a:moveTo>
                    <a:pt x="637" y="85"/>
                  </a:moveTo>
                  <a:cubicBezTo>
                    <a:pt x="637" y="87"/>
                    <a:pt x="636" y="87"/>
                    <a:pt x="636" y="88"/>
                  </a:cubicBezTo>
                  <a:cubicBezTo>
                    <a:pt x="631" y="86"/>
                    <a:pt x="632" y="83"/>
                    <a:pt x="628" y="80"/>
                  </a:cubicBezTo>
                  <a:cubicBezTo>
                    <a:pt x="628" y="77"/>
                    <a:pt x="630" y="77"/>
                    <a:pt x="631" y="75"/>
                  </a:cubicBezTo>
                  <a:cubicBezTo>
                    <a:pt x="634" y="77"/>
                    <a:pt x="635" y="82"/>
                    <a:pt x="637" y="85"/>
                  </a:cubicBezTo>
                  <a:close/>
                  <a:moveTo>
                    <a:pt x="631" y="93"/>
                  </a:moveTo>
                  <a:cubicBezTo>
                    <a:pt x="628" y="91"/>
                    <a:pt x="626" y="87"/>
                    <a:pt x="625" y="83"/>
                  </a:cubicBezTo>
                  <a:cubicBezTo>
                    <a:pt x="627" y="86"/>
                    <a:pt x="630" y="89"/>
                    <a:pt x="631" y="93"/>
                  </a:cubicBezTo>
                  <a:close/>
                  <a:moveTo>
                    <a:pt x="630" y="133"/>
                  </a:moveTo>
                  <a:cubicBezTo>
                    <a:pt x="628" y="138"/>
                    <a:pt x="623" y="132"/>
                    <a:pt x="625" y="128"/>
                  </a:cubicBezTo>
                  <a:cubicBezTo>
                    <a:pt x="628" y="128"/>
                    <a:pt x="628" y="132"/>
                    <a:pt x="630" y="133"/>
                  </a:cubicBezTo>
                  <a:close/>
                  <a:moveTo>
                    <a:pt x="622" y="127"/>
                  </a:moveTo>
                  <a:cubicBezTo>
                    <a:pt x="620" y="125"/>
                    <a:pt x="623" y="125"/>
                    <a:pt x="623" y="123"/>
                  </a:cubicBezTo>
                  <a:cubicBezTo>
                    <a:pt x="624" y="123"/>
                    <a:pt x="624" y="124"/>
                    <a:pt x="625" y="124"/>
                  </a:cubicBezTo>
                  <a:cubicBezTo>
                    <a:pt x="624" y="126"/>
                    <a:pt x="624" y="128"/>
                    <a:pt x="622" y="127"/>
                  </a:cubicBezTo>
                  <a:close/>
                  <a:moveTo>
                    <a:pt x="618" y="92"/>
                  </a:moveTo>
                  <a:cubicBezTo>
                    <a:pt x="621" y="92"/>
                    <a:pt x="626" y="98"/>
                    <a:pt x="624" y="102"/>
                  </a:cubicBezTo>
                  <a:cubicBezTo>
                    <a:pt x="622" y="99"/>
                    <a:pt x="621" y="94"/>
                    <a:pt x="618" y="92"/>
                  </a:cubicBezTo>
                  <a:close/>
                  <a:moveTo>
                    <a:pt x="622" y="105"/>
                  </a:moveTo>
                  <a:cubicBezTo>
                    <a:pt x="619" y="102"/>
                    <a:pt x="614" y="99"/>
                    <a:pt x="615" y="94"/>
                  </a:cubicBezTo>
                  <a:cubicBezTo>
                    <a:pt x="618" y="97"/>
                    <a:pt x="620" y="101"/>
                    <a:pt x="622" y="105"/>
                  </a:cubicBezTo>
                  <a:close/>
                  <a:moveTo>
                    <a:pt x="620" y="121"/>
                  </a:moveTo>
                  <a:cubicBezTo>
                    <a:pt x="618" y="121"/>
                    <a:pt x="617" y="120"/>
                    <a:pt x="617" y="118"/>
                  </a:cubicBezTo>
                  <a:cubicBezTo>
                    <a:pt x="618" y="118"/>
                    <a:pt x="617" y="116"/>
                    <a:pt x="619" y="117"/>
                  </a:cubicBezTo>
                  <a:cubicBezTo>
                    <a:pt x="620" y="118"/>
                    <a:pt x="621" y="119"/>
                    <a:pt x="620" y="121"/>
                  </a:cubicBezTo>
                  <a:close/>
                  <a:moveTo>
                    <a:pt x="617" y="138"/>
                  </a:moveTo>
                  <a:cubicBezTo>
                    <a:pt x="618" y="139"/>
                    <a:pt x="619" y="142"/>
                    <a:pt x="621" y="143"/>
                  </a:cubicBezTo>
                  <a:cubicBezTo>
                    <a:pt x="621" y="145"/>
                    <a:pt x="619" y="145"/>
                    <a:pt x="619" y="147"/>
                  </a:cubicBezTo>
                  <a:cubicBezTo>
                    <a:pt x="616" y="147"/>
                    <a:pt x="616" y="143"/>
                    <a:pt x="614" y="142"/>
                  </a:cubicBezTo>
                  <a:cubicBezTo>
                    <a:pt x="614" y="140"/>
                    <a:pt x="616" y="140"/>
                    <a:pt x="617" y="138"/>
                  </a:cubicBezTo>
                  <a:close/>
                  <a:moveTo>
                    <a:pt x="614" y="139"/>
                  </a:moveTo>
                  <a:cubicBezTo>
                    <a:pt x="612" y="138"/>
                    <a:pt x="613" y="135"/>
                    <a:pt x="615" y="136"/>
                  </a:cubicBezTo>
                  <a:cubicBezTo>
                    <a:pt x="615" y="137"/>
                    <a:pt x="614" y="138"/>
                    <a:pt x="614" y="139"/>
                  </a:cubicBezTo>
                  <a:close/>
                  <a:moveTo>
                    <a:pt x="614" y="151"/>
                  </a:moveTo>
                  <a:cubicBezTo>
                    <a:pt x="614" y="153"/>
                    <a:pt x="613" y="155"/>
                    <a:pt x="611" y="155"/>
                  </a:cubicBezTo>
                  <a:cubicBezTo>
                    <a:pt x="610" y="151"/>
                    <a:pt x="606" y="149"/>
                    <a:pt x="608" y="144"/>
                  </a:cubicBezTo>
                  <a:cubicBezTo>
                    <a:pt x="611" y="145"/>
                    <a:pt x="611" y="149"/>
                    <a:pt x="614" y="151"/>
                  </a:cubicBezTo>
                  <a:close/>
                  <a:moveTo>
                    <a:pt x="611" y="134"/>
                  </a:moveTo>
                  <a:cubicBezTo>
                    <a:pt x="609" y="134"/>
                    <a:pt x="608" y="131"/>
                    <a:pt x="607" y="130"/>
                  </a:cubicBezTo>
                  <a:cubicBezTo>
                    <a:pt x="609" y="124"/>
                    <a:pt x="614" y="130"/>
                    <a:pt x="611" y="134"/>
                  </a:cubicBezTo>
                  <a:close/>
                  <a:moveTo>
                    <a:pt x="609" y="164"/>
                  </a:moveTo>
                  <a:cubicBezTo>
                    <a:pt x="612" y="166"/>
                    <a:pt x="614" y="170"/>
                    <a:pt x="616" y="172"/>
                  </a:cubicBezTo>
                  <a:cubicBezTo>
                    <a:pt x="615" y="175"/>
                    <a:pt x="614" y="177"/>
                    <a:pt x="610" y="177"/>
                  </a:cubicBezTo>
                  <a:cubicBezTo>
                    <a:pt x="610" y="176"/>
                    <a:pt x="611" y="176"/>
                    <a:pt x="611" y="175"/>
                  </a:cubicBezTo>
                  <a:cubicBezTo>
                    <a:pt x="610" y="175"/>
                    <a:pt x="610" y="176"/>
                    <a:pt x="610" y="176"/>
                  </a:cubicBezTo>
                  <a:cubicBezTo>
                    <a:pt x="608" y="172"/>
                    <a:pt x="606" y="173"/>
                    <a:pt x="606" y="168"/>
                  </a:cubicBezTo>
                  <a:cubicBezTo>
                    <a:pt x="607" y="167"/>
                    <a:pt x="609" y="166"/>
                    <a:pt x="609" y="164"/>
                  </a:cubicBezTo>
                  <a:close/>
                  <a:moveTo>
                    <a:pt x="567" y="380"/>
                  </a:moveTo>
                  <a:cubicBezTo>
                    <a:pt x="569" y="384"/>
                    <a:pt x="571" y="388"/>
                    <a:pt x="571" y="393"/>
                  </a:cubicBezTo>
                  <a:cubicBezTo>
                    <a:pt x="569" y="389"/>
                    <a:pt x="564" y="383"/>
                    <a:pt x="567" y="380"/>
                  </a:cubicBezTo>
                  <a:close/>
                  <a:moveTo>
                    <a:pt x="569" y="418"/>
                  </a:moveTo>
                  <a:cubicBezTo>
                    <a:pt x="567" y="416"/>
                    <a:pt x="566" y="411"/>
                    <a:pt x="567" y="409"/>
                  </a:cubicBezTo>
                  <a:cubicBezTo>
                    <a:pt x="569" y="410"/>
                    <a:pt x="571" y="416"/>
                    <a:pt x="569" y="418"/>
                  </a:cubicBezTo>
                  <a:close/>
                  <a:moveTo>
                    <a:pt x="582" y="253"/>
                  </a:moveTo>
                  <a:cubicBezTo>
                    <a:pt x="581" y="252"/>
                    <a:pt x="583" y="252"/>
                    <a:pt x="583" y="251"/>
                  </a:cubicBezTo>
                  <a:cubicBezTo>
                    <a:pt x="585" y="252"/>
                    <a:pt x="585" y="256"/>
                    <a:pt x="587" y="257"/>
                  </a:cubicBezTo>
                  <a:cubicBezTo>
                    <a:pt x="586" y="259"/>
                    <a:pt x="586" y="259"/>
                    <a:pt x="584" y="258"/>
                  </a:cubicBezTo>
                  <a:cubicBezTo>
                    <a:pt x="586" y="256"/>
                    <a:pt x="582" y="255"/>
                    <a:pt x="582" y="253"/>
                  </a:cubicBezTo>
                  <a:close/>
                  <a:moveTo>
                    <a:pt x="578" y="258"/>
                  </a:moveTo>
                  <a:cubicBezTo>
                    <a:pt x="580" y="257"/>
                    <a:pt x="583" y="263"/>
                    <a:pt x="582" y="265"/>
                  </a:cubicBezTo>
                  <a:cubicBezTo>
                    <a:pt x="579" y="263"/>
                    <a:pt x="579" y="261"/>
                    <a:pt x="578" y="258"/>
                  </a:cubicBezTo>
                  <a:close/>
                  <a:moveTo>
                    <a:pt x="576" y="277"/>
                  </a:moveTo>
                  <a:cubicBezTo>
                    <a:pt x="573" y="276"/>
                    <a:pt x="573" y="272"/>
                    <a:pt x="571" y="270"/>
                  </a:cubicBezTo>
                  <a:cubicBezTo>
                    <a:pt x="573" y="268"/>
                    <a:pt x="573" y="267"/>
                    <a:pt x="575" y="264"/>
                  </a:cubicBezTo>
                  <a:cubicBezTo>
                    <a:pt x="581" y="266"/>
                    <a:pt x="579" y="273"/>
                    <a:pt x="576" y="277"/>
                  </a:cubicBezTo>
                  <a:close/>
                  <a:moveTo>
                    <a:pt x="582" y="145"/>
                  </a:moveTo>
                  <a:cubicBezTo>
                    <a:pt x="584" y="146"/>
                    <a:pt x="584" y="149"/>
                    <a:pt x="585" y="150"/>
                  </a:cubicBezTo>
                  <a:cubicBezTo>
                    <a:pt x="584" y="151"/>
                    <a:pt x="583" y="153"/>
                    <a:pt x="581" y="154"/>
                  </a:cubicBezTo>
                  <a:cubicBezTo>
                    <a:pt x="577" y="152"/>
                    <a:pt x="578" y="148"/>
                    <a:pt x="582" y="145"/>
                  </a:cubicBezTo>
                  <a:close/>
                  <a:moveTo>
                    <a:pt x="581" y="130"/>
                  </a:moveTo>
                  <a:cubicBezTo>
                    <a:pt x="578" y="130"/>
                    <a:pt x="577" y="126"/>
                    <a:pt x="578" y="124"/>
                  </a:cubicBezTo>
                  <a:cubicBezTo>
                    <a:pt x="580" y="125"/>
                    <a:pt x="582" y="128"/>
                    <a:pt x="581" y="130"/>
                  </a:cubicBezTo>
                  <a:close/>
                  <a:moveTo>
                    <a:pt x="583" y="134"/>
                  </a:moveTo>
                  <a:cubicBezTo>
                    <a:pt x="586" y="134"/>
                    <a:pt x="586" y="137"/>
                    <a:pt x="585" y="139"/>
                  </a:cubicBezTo>
                  <a:cubicBezTo>
                    <a:pt x="583" y="138"/>
                    <a:pt x="582" y="136"/>
                    <a:pt x="583" y="134"/>
                  </a:cubicBezTo>
                  <a:close/>
                  <a:moveTo>
                    <a:pt x="591" y="149"/>
                  </a:moveTo>
                  <a:cubicBezTo>
                    <a:pt x="593" y="149"/>
                    <a:pt x="593" y="152"/>
                    <a:pt x="594" y="153"/>
                  </a:cubicBezTo>
                  <a:cubicBezTo>
                    <a:pt x="594" y="155"/>
                    <a:pt x="592" y="152"/>
                    <a:pt x="591" y="152"/>
                  </a:cubicBezTo>
                  <a:cubicBezTo>
                    <a:pt x="592" y="150"/>
                    <a:pt x="591" y="151"/>
                    <a:pt x="591" y="149"/>
                  </a:cubicBezTo>
                  <a:close/>
                  <a:moveTo>
                    <a:pt x="596" y="194"/>
                  </a:moveTo>
                  <a:cubicBezTo>
                    <a:pt x="596" y="191"/>
                    <a:pt x="593" y="190"/>
                    <a:pt x="592" y="188"/>
                  </a:cubicBezTo>
                  <a:cubicBezTo>
                    <a:pt x="591" y="185"/>
                    <a:pt x="594" y="186"/>
                    <a:pt x="594" y="183"/>
                  </a:cubicBezTo>
                  <a:cubicBezTo>
                    <a:pt x="596" y="186"/>
                    <a:pt x="599" y="189"/>
                    <a:pt x="600" y="194"/>
                  </a:cubicBezTo>
                  <a:cubicBezTo>
                    <a:pt x="598" y="195"/>
                    <a:pt x="599" y="194"/>
                    <a:pt x="596" y="194"/>
                  </a:cubicBezTo>
                  <a:close/>
                  <a:moveTo>
                    <a:pt x="601" y="218"/>
                  </a:moveTo>
                  <a:cubicBezTo>
                    <a:pt x="600" y="215"/>
                    <a:pt x="599" y="213"/>
                    <a:pt x="599" y="210"/>
                  </a:cubicBezTo>
                  <a:cubicBezTo>
                    <a:pt x="600" y="212"/>
                    <a:pt x="602" y="215"/>
                    <a:pt x="601" y="218"/>
                  </a:cubicBezTo>
                  <a:close/>
                  <a:moveTo>
                    <a:pt x="579" y="231"/>
                  </a:moveTo>
                  <a:cubicBezTo>
                    <a:pt x="580" y="230"/>
                    <a:pt x="581" y="230"/>
                    <a:pt x="581" y="229"/>
                  </a:cubicBezTo>
                  <a:cubicBezTo>
                    <a:pt x="584" y="231"/>
                    <a:pt x="585" y="235"/>
                    <a:pt x="586" y="238"/>
                  </a:cubicBezTo>
                  <a:cubicBezTo>
                    <a:pt x="582" y="237"/>
                    <a:pt x="582" y="233"/>
                    <a:pt x="579" y="231"/>
                  </a:cubicBezTo>
                  <a:close/>
                  <a:moveTo>
                    <a:pt x="582" y="244"/>
                  </a:moveTo>
                  <a:cubicBezTo>
                    <a:pt x="580" y="243"/>
                    <a:pt x="579" y="240"/>
                    <a:pt x="578" y="238"/>
                  </a:cubicBezTo>
                  <a:cubicBezTo>
                    <a:pt x="580" y="239"/>
                    <a:pt x="583" y="242"/>
                    <a:pt x="582" y="244"/>
                  </a:cubicBezTo>
                  <a:close/>
                  <a:moveTo>
                    <a:pt x="581" y="225"/>
                  </a:moveTo>
                  <a:cubicBezTo>
                    <a:pt x="581" y="223"/>
                    <a:pt x="582" y="223"/>
                    <a:pt x="582" y="222"/>
                  </a:cubicBezTo>
                  <a:cubicBezTo>
                    <a:pt x="583" y="222"/>
                    <a:pt x="583" y="222"/>
                    <a:pt x="584" y="222"/>
                  </a:cubicBezTo>
                  <a:cubicBezTo>
                    <a:pt x="583" y="223"/>
                    <a:pt x="583" y="225"/>
                    <a:pt x="581" y="225"/>
                  </a:cubicBezTo>
                  <a:close/>
                  <a:moveTo>
                    <a:pt x="584" y="225"/>
                  </a:moveTo>
                  <a:cubicBezTo>
                    <a:pt x="587" y="227"/>
                    <a:pt x="589" y="230"/>
                    <a:pt x="590" y="233"/>
                  </a:cubicBezTo>
                  <a:cubicBezTo>
                    <a:pt x="589" y="233"/>
                    <a:pt x="590" y="235"/>
                    <a:pt x="588" y="235"/>
                  </a:cubicBezTo>
                  <a:cubicBezTo>
                    <a:pt x="586" y="233"/>
                    <a:pt x="581" y="228"/>
                    <a:pt x="584" y="225"/>
                  </a:cubicBezTo>
                  <a:close/>
                  <a:moveTo>
                    <a:pt x="592" y="179"/>
                  </a:moveTo>
                  <a:cubicBezTo>
                    <a:pt x="591" y="180"/>
                    <a:pt x="591" y="182"/>
                    <a:pt x="590" y="183"/>
                  </a:cubicBezTo>
                  <a:cubicBezTo>
                    <a:pt x="587" y="182"/>
                    <a:pt x="585" y="179"/>
                    <a:pt x="584" y="176"/>
                  </a:cubicBezTo>
                  <a:cubicBezTo>
                    <a:pt x="586" y="176"/>
                    <a:pt x="587" y="174"/>
                    <a:pt x="587" y="172"/>
                  </a:cubicBezTo>
                  <a:cubicBezTo>
                    <a:pt x="589" y="172"/>
                    <a:pt x="588" y="175"/>
                    <a:pt x="587" y="175"/>
                  </a:cubicBezTo>
                  <a:cubicBezTo>
                    <a:pt x="588" y="174"/>
                    <a:pt x="591" y="177"/>
                    <a:pt x="592" y="179"/>
                  </a:cubicBezTo>
                  <a:close/>
                  <a:moveTo>
                    <a:pt x="582" y="173"/>
                  </a:moveTo>
                  <a:cubicBezTo>
                    <a:pt x="581" y="172"/>
                    <a:pt x="580" y="171"/>
                    <a:pt x="579" y="170"/>
                  </a:cubicBezTo>
                  <a:cubicBezTo>
                    <a:pt x="580" y="167"/>
                    <a:pt x="582" y="165"/>
                    <a:pt x="585" y="167"/>
                  </a:cubicBezTo>
                  <a:cubicBezTo>
                    <a:pt x="585" y="169"/>
                    <a:pt x="584" y="171"/>
                    <a:pt x="582" y="173"/>
                  </a:cubicBezTo>
                  <a:close/>
                  <a:moveTo>
                    <a:pt x="582" y="182"/>
                  </a:moveTo>
                  <a:cubicBezTo>
                    <a:pt x="584" y="183"/>
                    <a:pt x="585" y="185"/>
                    <a:pt x="586" y="187"/>
                  </a:cubicBezTo>
                  <a:cubicBezTo>
                    <a:pt x="585" y="189"/>
                    <a:pt x="585" y="190"/>
                    <a:pt x="583" y="191"/>
                  </a:cubicBezTo>
                  <a:cubicBezTo>
                    <a:pt x="582" y="188"/>
                    <a:pt x="577" y="184"/>
                    <a:pt x="582" y="182"/>
                  </a:cubicBezTo>
                  <a:close/>
                  <a:moveTo>
                    <a:pt x="595" y="198"/>
                  </a:moveTo>
                  <a:cubicBezTo>
                    <a:pt x="594" y="200"/>
                    <a:pt x="593" y="202"/>
                    <a:pt x="591" y="203"/>
                  </a:cubicBezTo>
                  <a:cubicBezTo>
                    <a:pt x="588" y="201"/>
                    <a:pt x="587" y="198"/>
                    <a:pt x="585" y="194"/>
                  </a:cubicBezTo>
                  <a:cubicBezTo>
                    <a:pt x="590" y="189"/>
                    <a:pt x="592" y="195"/>
                    <a:pt x="595" y="198"/>
                  </a:cubicBezTo>
                  <a:close/>
                  <a:moveTo>
                    <a:pt x="588" y="215"/>
                  </a:moveTo>
                  <a:cubicBezTo>
                    <a:pt x="590" y="216"/>
                    <a:pt x="587" y="217"/>
                    <a:pt x="587" y="219"/>
                  </a:cubicBezTo>
                  <a:cubicBezTo>
                    <a:pt x="585" y="217"/>
                    <a:pt x="588" y="216"/>
                    <a:pt x="588" y="215"/>
                  </a:cubicBezTo>
                  <a:close/>
                  <a:moveTo>
                    <a:pt x="587" y="221"/>
                  </a:moveTo>
                  <a:cubicBezTo>
                    <a:pt x="590" y="214"/>
                    <a:pt x="594" y="221"/>
                    <a:pt x="596" y="225"/>
                  </a:cubicBezTo>
                  <a:cubicBezTo>
                    <a:pt x="594" y="226"/>
                    <a:pt x="594" y="228"/>
                    <a:pt x="592" y="228"/>
                  </a:cubicBezTo>
                  <a:cubicBezTo>
                    <a:pt x="590" y="226"/>
                    <a:pt x="589" y="223"/>
                    <a:pt x="587" y="221"/>
                  </a:cubicBezTo>
                  <a:close/>
                  <a:moveTo>
                    <a:pt x="598" y="152"/>
                  </a:moveTo>
                  <a:cubicBezTo>
                    <a:pt x="596" y="151"/>
                    <a:pt x="595" y="148"/>
                    <a:pt x="594" y="145"/>
                  </a:cubicBezTo>
                  <a:cubicBezTo>
                    <a:pt x="597" y="146"/>
                    <a:pt x="600" y="149"/>
                    <a:pt x="598" y="152"/>
                  </a:cubicBezTo>
                  <a:close/>
                  <a:moveTo>
                    <a:pt x="593" y="164"/>
                  </a:moveTo>
                  <a:cubicBezTo>
                    <a:pt x="595" y="167"/>
                    <a:pt x="598" y="171"/>
                    <a:pt x="596" y="175"/>
                  </a:cubicBezTo>
                  <a:cubicBezTo>
                    <a:pt x="594" y="173"/>
                    <a:pt x="593" y="171"/>
                    <a:pt x="591" y="169"/>
                  </a:cubicBezTo>
                  <a:cubicBezTo>
                    <a:pt x="590" y="166"/>
                    <a:pt x="593" y="167"/>
                    <a:pt x="593" y="164"/>
                  </a:cubicBezTo>
                  <a:close/>
                  <a:moveTo>
                    <a:pt x="588" y="164"/>
                  </a:moveTo>
                  <a:cubicBezTo>
                    <a:pt x="587" y="164"/>
                    <a:pt x="587" y="163"/>
                    <a:pt x="585" y="163"/>
                  </a:cubicBezTo>
                  <a:cubicBezTo>
                    <a:pt x="586" y="159"/>
                    <a:pt x="587" y="158"/>
                    <a:pt x="588" y="156"/>
                  </a:cubicBezTo>
                  <a:cubicBezTo>
                    <a:pt x="590" y="157"/>
                    <a:pt x="591" y="159"/>
                    <a:pt x="591" y="162"/>
                  </a:cubicBezTo>
                  <a:cubicBezTo>
                    <a:pt x="590" y="162"/>
                    <a:pt x="590" y="164"/>
                    <a:pt x="588" y="164"/>
                  </a:cubicBezTo>
                  <a:close/>
                  <a:moveTo>
                    <a:pt x="584" y="159"/>
                  </a:moveTo>
                  <a:cubicBezTo>
                    <a:pt x="583" y="158"/>
                    <a:pt x="586" y="156"/>
                    <a:pt x="585" y="155"/>
                  </a:cubicBezTo>
                  <a:cubicBezTo>
                    <a:pt x="587" y="156"/>
                    <a:pt x="584" y="158"/>
                    <a:pt x="584" y="159"/>
                  </a:cubicBezTo>
                  <a:close/>
                  <a:moveTo>
                    <a:pt x="579" y="177"/>
                  </a:moveTo>
                  <a:cubicBezTo>
                    <a:pt x="579" y="178"/>
                    <a:pt x="578" y="178"/>
                    <a:pt x="578" y="179"/>
                  </a:cubicBezTo>
                  <a:cubicBezTo>
                    <a:pt x="576" y="179"/>
                    <a:pt x="576" y="177"/>
                    <a:pt x="575" y="177"/>
                  </a:cubicBezTo>
                  <a:cubicBezTo>
                    <a:pt x="575" y="176"/>
                    <a:pt x="576" y="176"/>
                    <a:pt x="576" y="174"/>
                  </a:cubicBezTo>
                  <a:cubicBezTo>
                    <a:pt x="578" y="174"/>
                    <a:pt x="577" y="176"/>
                    <a:pt x="579" y="177"/>
                  </a:cubicBezTo>
                  <a:close/>
                  <a:moveTo>
                    <a:pt x="581" y="193"/>
                  </a:moveTo>
                  <a:cubicBezTo>
                    <a:pt x="580" y="194"/>
                    <a:pt x="578" y="189"/>
                    <a:pt x="577" y="187"/>
                  </a:cubicBezTo>
                  <a:cubicBezTo>
                    <a:pt x="580" y="187"/>
                    <a:pt x="579" y="192"/>
                    <a:pt x="581" y="193"/>
                  </a:cubicBezTo>
                  <a:close/>
                  <a:moveTo>
                    <a:pt x="581" y="202"/>
                  </a:moveTo>
                  <a:cubicBezTo>
                    <a:pt x="582" y="206"/>
                    <a:pt x="584" y="207"/>
                    <a:pt x="586" y="210"/>
                  </a:cubicBezTo>
                  <a:cubicBezTo>
                    <a:pt x="585" y="212"/>
                    <a:pt x="585" y="215"/>
                    <a:pt x="582" y="215"/>
                  </a:cubicBezTo>
                  <a:cubicBezTo>
                    <a:pt x="583" y="212"/>
                    <a:pt x="580" y="210"/>
                    <a:pt x="579" y="208"/>
                  </a:cubicBezTo>
                  <a:cubicBezTo>
                    <a:pt x="579" y="206"/>
                    <a:pt x="582" y="207"/>
                    <a:pt x="581" y="204"/>
                  </a:cubicBezTo>
                  <a:cubicBezTo>
                    <a:pt x="578" y="204"/>
                    <a:pt x="581" y="207"/>
                    <a:pt x="578" y="206"/>
                  </a:cubicBezTo>
                  <a:cubicBezTo>
                    <a:pt x="578" y="205"/>
                    <a:pt x="578" y="201"/>
                    <a:pt x="581" y="202"/>
                  </a:cubicBezTo>
                  <a:close/>
                  <a:moveTo>
                    <a:pt x="580" y="220"/>
                  </a:moveTo>
                  <a:cubicBezTo>
                    <a:pt x="577" y="220"/>
                    <a:pt x="575" y="215"/>
                    <a:pt x="576" y="212"/>
                  </a:cubicBezTo>
                  <a:cubicBezTo>
                    <a:pt x="578" y="214"/>
                    <a:pt x="581" y="217"/>
                    <a:pt x="580" y="220"/>
                  </a:cubicBezTo>
                  <a:close/>
                  <a:moveTo>
                    <a:pt x="580" y="227"/>
                  </a:moveTo>
                  <a:cubicBezTo>
                    <a:pt x="580" y="228"/>
                    <a:pt x="579" y="229"/>
                    <a:pt x="578" y="229"/>
                  </a:cubicBezTo>
                  <a:cubicBezTo>
                    <a:pt x="578" y="227"/>
                    <a:pt x="579" y="227"/>
                    <a:pt x="580" y="227"/>
                  </a:cubicBezTo>
                  <a:close/>
                  <a:moveTo>
                    <a:pt x="579" y="247"/>
                  </a:moveTo>
                  <a:cubicBezTo>
                    <a:pt x="577" y="245"/>
                    <a:pt x="572" y="241"/>
                    <a:pt x="575" y="238"/>
                  </a:cubicBezTo>
                  <a:cubicBezTo>
                    <a:pt x="577" y="240"/>
                    <a:pt x="580" y="244"/>
                    <a:pt x="579" y="247"/>
                  </a:cubicBezTo>
                  <a:close/>
                  <a:moveTo>
                    <a:pt x="585" y="247"/>
                  </a:moveTo>
                  <a:cubicBezTo>
                    <a:pt x="587" y="249"/>
                    <a:pt x="591" y="251"/>
                    <a:pt x="589" y="254"/>
                  </a:cubicBezTo>
                  <a:cubicBezTo>
                    <a:pt x="587" y="253"/>
                    <a:pt x="584" y="250"/>
                    <a:pt x="585" y="247"/>
                  </a:cubicBezTo>
                  <a:close/>
                  <a:moveTo>
                    <a:pt x="587" y="243"/>
                  </a:moveTo>
                  <a:cubicBezTo>
                    <a:pt x="588" y="243"/>
                    <a:pt x="588" y="242"/>
                    <a:pt x="588" y="241"/>
                  </a:cubicBezTo>
                  <a:cubicBezTo>
                    <a:pt x="590" y="242"/>
                    <a:pt x="592" y="244"/>
                    <a:pt x="591" y="247"/>
                  </a:cubicBezTo>
                  <a:cubicBezTo>
                    <a:pt x="589" y="247"/>
                    <a:pt x="590" y="243"/>
                    <a:pt x="587" y="243"/>
                  </a:cubicBezTo>
                  <a:close/>
                  <a:moveTo>
                    <a:pt x="592" y="236"/>
                  </a:moveTo>
                  <a:cubicBezTo>
                    <a:pt x="595" y="237"/>
                    <a:pt x="595" y="240"/>
                    <a:pt x="597" y="241"/>
                  </a:cubicBezTo>
                  <a:cubicBezTo>
                    <a:pt x="597" y="243"/>
                    <a:pt x="595" y="244"/>
                    <a:pt x="594" y="246"/>
                  </a:cubicBezTo>
                  <a:cubicBezTo>
                    <a:pt x="592" y="244"/>
                    <a:pt x="589" y="239"/>
                    <a:pt x="592" y="236"/>
                  </a:cubicBezTo>
                  <a:close/>
                  <a:moveTo>
                    <a:pt x="595" y="234"/>
                  </a:moveTo>
                  <a:cubicBezTo>
                    <a:pt x="596" y="232"/>
                    <a:pt x="595" y="229"/>
                    <a:pt x="598" y="229"/>
                  </a:cubicBezTo>
                  <a:cubicBezTo>
                    <a:pt x="599" y="231"/>
                    <a:pt x="600" y="233"/>
                    <a:pt x="602" y="235"/>
                  </a:cubicBezTo>
                  <a:cubicBezTo>
                    <a:pt x="601" y="236"/>
                    <a:pt x="601" y="237"/>
                    <a:pt x="600" y="238"/>
                  </a:cubicBezTo>
                  <a:cubicBezTo>
                    <a:pt x="597" y="237"/>
                    <a:pt x="598" y="234"/>
                    <a:pt x="595" y="234"/>
                  </a:cubicBezTo>
                  <a:close/>
                  <a:moveTo>
                    <a:pt x="600" y="182"/>
                  </a:moveTo>
                  <a:cubicBezTo>
                    <a:pt x="601" y="180"/>
                    <a:pt x="599" y="180"/>
                    <a:pt x="599" y="177"/>
                  </a:cubicBezTo>
                  <a:cubicBezTo>
                    <a:pt x="602" y="180"/>
                    <a:pt x="604" y="183"/>
                    <a:pt x="605" y="187"/>
                  </a:cubicBezTo>
                  <a:cubicBezTo>
                    <a:pt x="603" y="186"/>
                    <a:pt x="602" y="183"/>
                    <a:pt x="600" y="182"/>
                  </a:cubicBezTo>
                  <a:close/>
                  <a:moveTo>
                    <a:pt x="599" y="139"/>
                  </a:moveTo>
                  <a:cubicBezTo>
                    <a:pt x="601" y="140"/>
                    <a:pt x="601" y="144"/>
                    <a:pt x="603" y="145"/>
                  </a:cubicBezTo>
                  <a:cubicBezTo>
                    <a:pt x="600" y="147"/>
                    <a:pt x="596" y="141"/>
                    <a:pt x="599" y="139"/>
                  </a:cubicBezTo>
                  <a:close/>
                  <a:moveTo>
                    <a:pt x="599" y="133"/>
                  </a:moveTo>
                  <a:cubicBezTo>
                    <a:pt x="598" y="132"/>
                    <a:pt x="597" y="130"/>
                    <a:pt x="596" y="128"/>
                  </a:cubicBezTo>
                  <a:cubicBezTo>
                    <a:pt x="597" y="128"/>
                    <a:pt x="600" y="132"/>
                    <a:pt x="599" y="133"/>
                  </a:cubicBezTo>
                  <a:close/>
                  <a:moveTo>
                    <a:pt x="597" y="136"/>
                  </a:moveTo>
                  <a:cubicBezTo>
                    <a:pt x="596" y="136"/>
                    <a:pt x="596" y="137"/>
                    <a:pt x="594" y="137"/>
                  </a:cubicBezTo>
                  <a:cubicBezTo>
                    <a:pt x="592" y="133"/>
                    <a:pt x="591" y="132"/>
                    <a:pt x="588" y="128"/>
                  </a:cubicBezTo>
                  <a:cubicBezTo>
                    <a:pt x="588" y="126"/>
                    <a:pt x="590" y="126"/>
                    <a:pt x="590" y="125"/>
                  </a:cubicBezTo>
                  <a:cubicBezTo>
                    <a:pt x="594" y="127"/>
                    <a:pt x="595" y="132"/>
                    <a:pt x="597" y="136"/>
                  </a:cubicBezTo>
                  <a:close/>
                  <a:moveTo>
                    <a:pt x="589" y="145"/>
                  </a:moveTo>
                  <a:cubicBezTo>
                    <a:pt x="587" y="144"/>
                    <a:pt x="584" y="141"/>
                    <a:pt x="586" y="139"/>
                  </a:cubicBezTo>
                  <a:cubicBezTo>
                    <a:pt x="588" y="140"/>
                    <a:pt x="589" y="142"/>
                    <a:pt x="589" y="145"/>
                  </a:cubicBezTo>
                  <a:close/>
                  <a:moveTo>
                    <a:pt x="585" y="124"/>
                  </a:moveTo>
                  <a:cubicBezTo>
                    <a:pt x="583" y="120"/>
                    <a:pt x="581" y="120"/>
                    <a:pt x="580" y="115"/>
                  </a:cubicBezTo>
                  <a:cubicBezTo>
                    <a:pt x="581" y="114"/>
                    <a:pt x="582" y="113"/>
                    <a:pt x="583" y="112"/>
                  </a:cubicBezTo>
                  <a:cubicBezTo>
                    <a:pt x="586" y="114"/>
                    <a:pt x="592" y="121"/>
                    <a:pt x="585" y="124"/>
                  </a:cubicBezTo>
                  <a:close/>
                  <a:moveTo>
                    <a:pt x="578" y="112"/>
                  </a:moveTo>
                  <a:cubicBezTo>
                    <a:pt x="574" y="109"/>
                    <a:pt x="572" y="104"/>
                    <a:pt x="576" y="101"/>
                  </a:cubicBezTo>
                  <a:cubicBezTo>
                    <a:pt x="580" y="103"/>
                    <a:pt x="582" y="109"/>
                    <a:pt x="578" y="112"/>
                  </a:cubicBezTo>
                  <a:close/>
                  <a:moveTo>
                    <a:pt x="576" y="121"/>
                  </a:moveTo>
                  <a:cubicBezTo>
                    <a:pt x="578" y="121"/>
                    <a:pt x="578" y="122"/>
                    <a:pt x="578" y="124"/>
                  </a:cubicBezTo>
                  <a:cubicBezTo>
                    <a:pt x="575" y="124"/>
                    <a:pt x="575" y="122"/>
                    <a:pt x="576" y="121"/>
                  </a:cubicBezTo>
                  <a:close/>
                  <a:moveTo>
                    <a:pt x="579" y="140"/>
                  </a:moveTo>
                  <a:cubicBezTo>
                    <a:pt x="582" y="143"/>
                    <a:pt x="579" y="146"/>
                    <a:pt x="576" y="148"/>
                  </a:cubicBezTo>
                  <a:cubicBezTo>
                    <a:pt x="576" y="147"/>
                    <a:pt x="575" y="146"/>
                    <a:pt x="575" y="145"/>
                  </a:cubicBezTo>
                  <a:cubicBezTo>
                    <a:pt x="575" y="143"/>
                    <a:pt x="578" y="142"/>
                    <a:pt x="579" y="140"/>
                  </a:cubicBezTo>
                  <a:close/>
                  <a:moveTo>
                    <a:pt x="573" y="163"/>
                  </a:moveTo>
                  <a:cubicBezTo>
                    <a:pt x="573" y="161"/>
                    <a:pt x="573" y="160"/>
                    <a:pt x="572" y="160"/>
                  </a:cubicBezTo>
                  <a:cubicBezTo>
                    <a:pt x="572" y="157"/>
                    <a:pt x="574" y="157"/>
                    <a:pt x="574" y="155"/>
                  </a:cubicBezTo>
                  <a:cubicBezTo>
                    <a:pt x="578" y="156"/>
                    <a:pt x="579" y="163"/>
                    <a:pt x="573" y="163"/>
                  </a:cubicBezTo>
                  <a:close/>
                  <a:moveTo>
                    <a:pt x="575" y="183"/>
                  </a:moveTo>
                  <a:cubicBezTo>
                    <a:pt x="573" y="183"/>
                    <a:pt x="573" y="181"/>
                    <a:pt x="573" y="179"/>
                  </a:cubicBezTo>
                  <a:cubicBezTo>
                    <a:pt x="574" y="180"/>
                    <a:pt x="575" y="181"/>
                    <a:pt x="575" y="183"/>
                  </a:cubicBezTo>
                  <a:close/>
                  <a:moveTo>
                    <a:pt x="574" y="192"/>
                  </a:moveTo>
                  <a:cubicBezTo>
                    <a:pt x="575" y="194"/>
                    <a:pt x="576" y="196"/>
                    <a:pt x="578" y="198"/>
                  </a:cubicBezTo>
                  <a:cubicBezTo>
                    <a:pt x="577" y="199"/>
                    <a:pt x="577" y="201"/>
                    <a:pt x="575" y="201"/>
                  </a:cubicBezTo>
                  <a:cubicBezTo>
                    <a:pt x="573" y="200"/>
                    <a:pt x="573" y="197"/>
                    <a:pt x="571" y="196"/>
                  </a:cubicBezTo>
                  <a:cubicBezTo>
                    <a:pt x="571" y="194"/>
                    <a:pt x="574" y="194"/>
                    <a:pt x="574" y="192"/>
                  </a:cubicBezTo>
                  <a:close/>
                  <a:moveTo>
                    <a:pt x="573" y="216"/>
                  </a:moveTo>
                  <a:cubicBezTo>
                    <a:pt x="575" y="217"/>
                    <a:pt x="580" y="224"/>
                    <a:pt x="575" y="225"/>
                  </a:cubicBezTo>
                  <a:cubicBezTo>
                    <a:pt x="573" y="221"/>
                    <a:pt x="568" y="219"/>
                    <a:pt x="573" y="216"/>
                  </a:cubicBezTo>
                  <a:close/>
                  <a:moveTo>
                    <a:pt x="575" y="253"/>
                  </a:moveTo>
                  <a:cubicBezTo>
                    <a:pt x="572" y="252"/>
                    <a:pt x="571" y="249"/>
                    <a:pt x="570" y="244"/>
                  </a:cubicBezTo>
                  <a:cubicBezTo>
                    <a:pt x="573" y="247"/>
                    <a:pt x="574" y="250"/>
                    <a:pt x="575" y="253"/>
                  </a:cubicBezTo>
                  <a:close/>
                  <a:moveTo>
                    <a:pt x="572" y="257"/>
                  </a:moveTo>
                  <a:cubicBezTo>
                    <a:pt x="571" y="259"/>
                    <a:pt x="570" y="261"/>
                    <a:pt x="567" y="262"/>
                  </a:cubicBezTo>
                  <a:cubicBezTo>
                    <a:pt x="568" y="257"/>
                    <a:pt x="568" y="256"/>
                    <a:pt x="567" y="252"/>
                  </a:cubicBezTo>
                  <a:cubicBezTo>
                    <a:pt x="571" y="251"/>
                    <a:pt x="569" y="257"/>
                    <a:pt x="572" y="257"/>
                  </a:cubicBezTo>
                  <a:close/>
                  <a:moveTo>
                    <a:pt x="567" y="191"/>
                  </a:moveTo>
                  <a:cubicBezTo>
                    <a:pt x="565" y="189"/>
                    <a:pt x="567" y="186"/>
                    <a:pt x="570" y="186"/>
                  </a:cubicBezTo>
                  <a:cubicBezTo>
                    <a:pt x="571" y="188"/>
                    <a:pt x="569" y="190"/>
                    <a:pt x="567" y="191"/>
                  </a:cubicBezTo>
                  <a:close/>
                  <a:moveTo>
                    <a:pt x="570" y="232"/>
                  </a:moveTo>
                  <a:cubicBezTo>
                    <a:pt x="567" y="231"/>
                    <a:pt x="566" y="227"/>
                    <a:pt x="567" y="224"/>
                  </a:cubicBezTo>
                  <a:cubicBezTo>
                    <a:pt x="568" y="226"/>
                    <a:pt x="572" y="229"/>
                    <a:pt x="570" y="232"/>
                  </a:cubicBezTo>
                  <a:close/>
                  <a:moveTo>
                    <a:pt x="567" y="274"/>
                  </a:moveTo>
                  <a:cubicBezTo>
                    <a:pt x="571" y="274"/>
                    <a:pt x="570" y="279"/>
                    <a:pt x="573" y="281"/>
                  </a:cubicBezTo>
                  <a:cubicBezTo>
                    <a:pt x="573" y="282"/>
                    <a:pt x="572" y="283"/>
                    <a:pt x="572" y="284"/>
                  </a:cubicBezTo>
                  <a:cubicBezTo>
                    <a:pt x="570" y="283"/>
                    <a:pt x="570" y="281"/>
                    <a:pt x="569" y="279"/>
                  </a:cubicBezTo>
                  <a:cubicBezTo>
                    <a:pt x="568" y="280"/>
                    <a:pt x="565" y="280"/>
                    <a:pt x="565" y="277"/>
                  </a:cubicBezTo>
                  <a:cubicBezTo>
                    <a:pt x="567" y="279"/>
                    <a:pt x="565" y="275"/>
                    <a:pt x="567" y="274"/>
                  </a:cubicBezTo>
                  <a:close/>
                  <a:moveTo>
                    <a:pt x="571" y="299"/>
                  </a:moveTo>
                  <a:cubicBezTo>
                    <a:pt x="573" y="300"/>
                    <a:pt x="573" y="303"/>
                    <a:pt x="572" y="304"/>
                  </a:cubicBezTo>
                  <a:cubicBezTo>
                    <a:pt x="570" y="304"/>
                    <a:pt x="573" y="301"/>
                    <a:pt x="571" y="299"/>
                  </a:cubicBezTo>
                  <a:close/>
                  <a:moveTo>
                    <a:pt x="570" y="327"/>
                  </a:moveTo>
                  <a:cubicBezTo>
                    <a:pt x="570" y="324"/>
                    <a:pt x="569" y="323"/>
                    <a:pt x="570" y="320"/>
                  </a:cubicBezTo>
                  <a:cubicBezTo>
                    <a:pt x="573" y="320"/>
                    <a:pt x="575" y="327"/>
                    <a:pt x="570" y="327"/>
                  </a:cubicBezTo>
                  <a:close/>
                  <a:moveTo>
                    <a:pt x="571" y="346"/>
                  </a:moveTo>
                  <a:cubicBezTo>
                    <a:pt x="569" y="346"/>
                    <a:pt x="569" y="344"/>
                    <a:pt x="569" y="344"/>
                  </a:cubicBezTo>
                  <a:cubicBezTo>
                    <a:pt x="570" y="342"/>
                    <a:pt x="573" y="345"/>
                    <a:pt x="571" y="346"/>
                  </a:cubicBezTo>
                  <a:close/>
                  <a:moveTo>
                    <a:pt x="569" y="369"/>
                  </a:moveTo>
                  <a:cubicBezTo>
                    <a:pt x="568" y="365"/>
                    <a:pt x="565" y="362"/>
                    <a:pt x="567" y="357"/>
                  </a:cubicBezTo>
                  <a:cubicBezTo>
                    <a:pt x="570" y="359"/>
                    <a:pt x="573" y="367"/>
                    <a:pt x="569" y="369"/>
                  </a:cubicBezTo>
                  <a:close/>
                  <a:moveTo>
                    <a:pt x="573" y="412"/>
                  </a:moveTo>
                  <a:cubicBezTo>
                    <a:pt x="571" y="411"/>
                    <a:pt x="571" y="409"/>
                    <a:pt x="570" y="407"/>
                  </a:cubicBezTo>
                  <a:cubicBezTo>
                    <a:pt x="572" y="408"/>
                    <a:pt x="572" y="410"/>
                    <a:pt x="573" y="412"/>
                  </a:cubicBezTo>
                  <a:close/>
                  <a:moveTo>
                    <a:pt x="576" y="434"/>
                  </a:moveTo>
                  <a:cubicBezTo>
                    <a:pt x="574" y="432"/>
                    <a:pt x="571" y="427"/>
                    <a:pt x="572" y="424"/>
                  </a:cubicBezTo>
                  <a:cubicBezTo>
                    <a:pt x="575" y="425"/>
                    <a:pt x="575" y="430"/>
                    <a:pt x="576" y="434"/>
                  </a:cubicBezTo>
                  <a:close/>
                  <a:moveTo>
                    <a:pt x="573" y="400"/>
                  </a:moveTo>
                  <a:cubicBezTo>
                    <a:pt x="576" y="401"/>
                    <a:pt x="575" y="404"/>
                    <a:pt x="577" y="405"/>
                  </a:cubicBezTo>
                  <a:cubicBezTo>
                    <a:pt x="575" y="406"/>
                    <a:pt x="574" y="402"/>
                    <a:pt x="573" y="400"/>
                  </a:cubicBezTo>
                  <a:close/>
                  <a:moveTo>
                    <a:pt x="576" y="398"/>
                  </a:moveTo>
                  <a:cubicBezTo>
                    <a:pt x="578" y="398"/>
                    <a:pt x="578" y="401"/>
                    <a:pt x="579" y="402"/>
                  </a:cubicBezTo>
                  <a:cubicBezTo>
                    <a:pt x="577" y="402"/>
                    <a:pt x="577" y="400"/>
                    <a:pt x="576" y="398"/>
                  </a:cubicBezTo>
                  <a:close/>
                  <a:moveTo>
                    <a:pt x="572" y="371"/>
                  </a:moveTo>
                  <a:cubicBezTo>
                    <a:pt x="575" y="374"/>
                    <a:pt x="578" y="381"/>
                    <a:pt x="577" y="386"/>
                  </a:cubicBezTo>
                  <a:cubicBezTo>
                    <a:pt x="574" y="382"/>
                    <a:pt x="570" y="376"/>
                    <a:pt x="572" y="371"/>
                  </a:cubicBezTo>
                  <a:close/>
                  <a:moveTo>
                    <a:pt x="572" y="349"/>
                  </a:moveTo>
                  <a:cubicBezTo>
                    <a:pt x="574" y="350"/>
                    <a:pt x="573" y="354"/>
                    <a:pt x="575" y="354"/>
                  </a:cubicBezTo>
                  <a:cubicBezTo>
                    <a:pt x="574" y="356"/>
                    <a:pt x="571" y="350"/>
                    <a:pt x="572" y="349"/>
                  </a:cubicBezTo>
                  <a:close/>
                  <a:moveTo>
                    <a:pt x="575" y="334"/>
                  </a:moveTo>
                  <a:cubicBezTo>
                    <a:pt x="577" y="335"/>
                    <a:pt x="578" y="338"/>
                    <a:pt x="576" y="340"/>
                  </a:cubicBezTo>
                  <a:cubicBezTo>
                    <a:pt x="575" y="339"/>
                    <a:pt x="574" y="336"/>
                    <a:pt x="575" y="334"/>
                  </a:cubicBezTo>
                  <a:close/>
                  <a:moveTo>
                    <a:pt x="575" y="286"/>
                  </a:moveTo>
                  <a:cubicBezTo>
                    <a:pt x="578" y="288"/>
                    <a:pt x="579" y="291"/>
                    <a:pt x="580" y="293"/>
                  </a:cubicBezTo>
                  <a:cubicBezTo>
                    <a:pt x="579" y="295"/>
                    <a:pt x="578" y="296"/>
                    <a:pt x="578" y="298"/>
                  </a:cubicBezTo>
                  <a:cubicBezTo>
                    <a:pt x="573" y="296"/>
                    <a:pt x="572" y="289"/>
                    <a:pt x="575" y="286"/>
                  </a:cubicBezTo>
                  <a:close/>
                  <a:moveTo>
                    <a:pt x="578" y="280"/>
                  </a:moveTo>
                  <a:cubicBezTo>
                    <a:pt x="580" y="279"/>
                    <a:pt x="581" y="276"/>
                    <a:pt x="582" y="274"/>
                  </a:cubicBezTo>
                  <a:cubicBezTo>
                    <a:pt x="585" y="276"/>
                    <a:pt x="586" y="279"/>
                    <a:pt x="588" y="282"/>
                  </a:cubicBezTo>
                  <a:cubicBezTo>
                    <a:pt x="586" y="284"/>
                    <a:pt x="586" y="287"/>
                    <a:pt x="583" y="287"/>
                  </a:cubicBezTo>
                  <a:cubicBezTo>
                    <a:pt x="580" y="286"/>
                    <a:pt x="579" y="283"/>
                    <a:pt x="578" y="280"/>
                  </a:cubicBezTo>
                  <a:close/>
                  <a:moveTo>
                    <a:pt x="585" y="268"/>
                  </a:moveTo>
                  <a:cubicBezTo>
                    <a:pt x="587" y="270"/>
                    <a:pt x="593" y="274"/>
                    <a:pt x="591" y="277"/>
                  </a:cubicBezTo>
                  <a:cubicBezTo>
                    <a:pt x="588" y="274"/>
                    <a:pt x="584" y="273"/>
                    <a:pt x="585" y="268"/>
                  </a:cubicBezTo>
                  <a:close/>
                  <a:moveTo>
                    <a:pt x="589" y="265"/>
                  </a:moveTo>
                  <a:cubicBezTo>
                    <a:pt x="589" y="264"/>
                    <a:pt x="589" y="263"/>
                    <a:pt x="589" y="261"/>
                  </a:cubicBezTo>
                  <a:cubicBezTo>
                    <a:pt x="592" y="264"/>
                    <a:pt x="594" y="267"/>
                    <a:pt x="596" y="271"/>
                  </a:cubicBezTo>
                  <a:cubicBezTo>
                    <a:pt x="592" y="271"/>
                    <a:pt x="592" y="266"/>
                    <a:pt x="589" y="265"/>
                  </a:cubicBezTo>
                  <a:close/>
                  <a:moveTo>
                    <a:pt x="600" y="289"/>
                  </a:moveTo>
                  <a:cubicBezTo>
                    <a:pt x="596" y="287"/>
                    <a:pt x="594" y="284"/>
                    <a:pt x="593" y="280"/>
                  </a:cubicBezTo>
                  <a:cubicBezTo>
                    <a:pt x="597" y="282"/>
                    <a:pt x="598" y="285"/>
                    <a:pt x="600" y="289"/>
                  </a:cubicBezTo>
                  <a:close/>
                  <a:moveTo>
                    <a:pt x="598" y="275"/>
                  </a:moveTo>
                  <a:cubicBezTo>
                    <a:pt x="600" y="277"/>
                    <a:pt x="602" y="279"/>
                    <a:pt x="603" y="283"/>
                  </a:cubicBezTo>
                  <a:cubicBezTo>
                    <a:pt x="600" y="281"/>
                    <a:pt x="599" y="279"/>
                    <a:pt x="598" y="275"/>
                  </a:cubicBezTo>
                  <a:close/>
                  <a:moveTo>
                    <a:pt x="597" y="269"/>
                  </a:moveTo>
                  <a:cubicBezTo>
                    <a:pt x="594" y="267"/>
                    <a:pt x="594" y="262"/>
                    <a:pt x="591" y="261"/>
                  </a:cubicBezTo>
                  <a:cubicBezTo>
                    <a:pt x="590" y="259"/>
                    <a:pt x="591" y="258"/>
                    <a:pt x="591" y="256"/>
                  </a:cubicBezTo>
                  <a:cubicBezTo>
                    <a:pt x="596" y="257"/>
                    <a:pt x="596" y="262"/>
                    <a:pt x="599" y="265"/>
                  </a:cubicBezTo>
                  <a:cubicBezTo>
                    <a:pt x="599" y="267"/>
                    <a:pt x="597" y="267"/>
                    <a:pt x="597" y="269"/>
                  </a:cubicBezTo>
                  <a:close/>
                  <a:moveTo>
                    <a:pt x="596" y="250"/>
                  </a:moveTo>
                  <a:cubicBezTo>
                    <a:pt x="600" y="241"/>
                    <a:pt x="603" y="252"/>
                    <a:pt x="606" y="255"/>
                  </a:cubicBezTo>
                  <a:cubicBezTo>
                    <a:pt x="605" y="257"/>
                    <a:pt x="603" y="259"/>
                    <a:pt x="602" y="261"/>
                  </a:cubicBezTo>
                  <a:cubicBezTo>
                    <a:pt x="601" y="257"/>
                    <a:pt x="599" y="253"/>
                    <a:pt x="596" y="250"/>
                  </a:cubicBezTo>
                  <a:close/>
                  <a:moveTo>
                    <a:pt x="602" y="240"/>
                  </a:moveTo>
                  <a:cubicBezTo>
                    <a:pt x="603" y="241"/>
                    <a:pt x="603" y="239"/>
                    <a:pt x="603" y="238"/>
                  </a:cubicBezTo>
                  <a:cubicBezTo>
                    <a:pt x="605" y="242"/>
                    <a:pt x="612" y="248"/>
                    <a:pt x="608" y="251"/>
                  </a:cubicBezTo>
                  <a:cubicBezTo>
                    <a:pt x="608" y="248"/>
                    <a:pt x="602" y="244"/>
                    <a:pt x="602" y="240"/>
                  </a:cubicBezTo>
                  <a:close/>
                  <a:moveTo>
                    <a:pt x="605" y="230"/>
                  </a:moveTo>
                  <a:cubicBezTo>
                    <a:pt x="605" y="227"/>
                    <a:pt x="604" y="224"/>
                    <a:pt x="603" y="222"/>
                  </a:cubicBezTo>
                  <a:cubicBezTo>
                    <a:pt x="604" y="221"/>
                    <a:pt x="604" y="220"/>
                    <a:pt x="605" y="219"/>
                  </a:cubicBezTo>
                  <a:cubicBezTo>
                    <a:pt x="607" y="222"/>
                    <a:pt x="610" y="228"/>
                    <a:pt x="605" y="230"/>
                  </a:cubicBezTo>
                  <a:close/>
                  <a:moveTo>
                    <a:pt x="602" y="174"/>
                  </a:moveTo>
                  <a:cubicBezTo>
                    <a:pt x="604" y="177"/>
                    <a:pt x="607" y="179"/>
                    <a:pt x="608" y="183"/>
                  </a:cubicBezTo>
                  <a:cubicBezTo>
                    <a:pt x="605" y="183"/>
                    <a:pt x="603" y="178"/>
                    <a:pt x="602" y="174"/>
                  </a:cubicBezTo>
                  <a:close/>
                  <a:moveTo>
                    <a:pt x="604" y="164"/>
                  </a:moveTo>
                  <a:cubicBezTo>
                    <a:pt x="603" y="160"/>
                    <a:pt x="597" y="157"/>
                    <a:pt x="602" y="154"/>
                  </a:cubicBezTo>
                  <a:cubicBezTo>
                    <a:pt x="604" y="156"/>
                    <a:pt x="610" y="162"/>
                    <a:pt x="604" y="164"/>
                  </a:cubicBezTo>
                  <a:close/>
                  <a:moveTo>
                    <a:pt x="605" y="142"/>
                  </a:moveTo>
                  <a:cubicBezTo>
                    <a:pt x="603" y="141"/>
                    <a:pt x="603" y="138"/>
                    <a:pt x="601" y="136"/>
                  </a:cubicBezTo>
                  <a:cubicBezTo>
                    <a:pt x="603" y="135"/>
                    <a:pt x="608" y="140"/>
                    <a:pt x="605" y="142"/>
                  </a:cubicBezTo>
                  <a:close/>
                  <a:moveTo>
                    <a:pt x="603" y="127"/>
                  </a:moveTo>
                  <a:cubicBezTo>
                    <a:pt x="602" y="127"/>
                    <a:pt x="602" y="128"/>
                    <a:pt x="602" y="128"/>
                  </a:cubicBezTo>
                  <a:cubicBezTo>
                    <a:pt x="601" y="126"/>
                    <a:pt x="600" y="124"/>
                    <a:pt x="597" y="123"/>
                  </a:cubicBezTo>
                  <a:cubicBezTo>
                    <a:pt x="599" y="120"/>
                    <a:pt x="594" y="121"/>
                    <a:pt x="595" y="118"/>
                  </a:cubicBezTo>
                  <a:cubicBezTo>
                    <a:pt x="600" y="119"/>
                    <a:pt x="600" y="125"/>
                    <a:pt x="603" y="127"/>
                  </a:cubicBezTo>
                  <a:cubicBezTo>
                    <a:pt x="603" y="128"/>
                    <a:pt x="603" y="128"/>
                    <a:pt x="603" y="127"/>
                  </a:cubicBezTo>
                  <a:close/>
                  <a:moveTo>
                    <a:pt x="596" y="111"/>
                  </a:moveTo>
                  <a:cubicBezTo>
                    <a:pt x="594" y="107"/>
                    <a:pt x="591" y="106"/>
                    <a:pt x="591" y="101"/>
                  </a:cubicBezTo>
                  <a:cubicBezTo>
                    <a:pt x="592" y="101"/>
                    <a:pt x="592" y="101"/>
                    <a:pt x="592" y="100"/>
                  </a:cubicBezTo>
                  <a:cubicBezTo>
                    <a:pt x="594" y="103"/>
                    <a:pt x="599" y="107"/>
                    <a:pt x="596" y="111"/>
                  </a:cubicBezTo>
                  <a:close/>
                  <a:moveTo>
                    <a:pt x="598" y="93"/>
                  </a:moveTo>
                  <a:cubicBezTo>
                    <a:pt x="600" y="95"/>
                    <a:pt x="603" y="100"/>
                    <a:pt x="603" y="103"/>
                  </a:cubicBezTo>
                  <a:cubicBezTo>
                    <a:pt x="601" y="99"/>
                    <a:pt x="594" y="96"/>
                    <a:pt x="598" y="93"/>
                  </a:cubicBezTo>
                  <a:close/>
                  <a:moveTo>
                    <a:pt x="595" y="90"/>
                  </a:moveTo>
                  <a:cubicBezTo>
                    <a:pt x="591" y="90"/>
                    <a:pt x="593" y="85"/>
                    <a:pt x="590" y="84"/>
                  </a:cubicBezTo>
                  <a:cubicBezTo>
                    <a:pt x="591" y="83"/>
                    <a:pt x="592" y="83"/>
                    <a:pt x="593" y="81"/>
                  </a:cubicBezTo>
                  <a:cubicBezTo>
                    <a:pt x="594" y="84"/>
                    <a:pt x="597" y="87"/>
                    <a:pt x="595" y="90"/>
                  </a:cubicBezTo>
                  <a:close/>
                  <a:moveTo>
                    <a:pt x="594" y="115"/>
                  </a:moveTo>
                  <a:cubicBezTo>
                    <a:pt x="590" y="114"/>
                    <a:pt x="590" y="109"/>
                    <a:pt x="587" y="108"/>
                  </a:cubicBezTo>
                  <a:cubicBezTo>
                    <a:pt x="587" y="106"/>
                    <a:pt x="588" y="106"/>
                    <a:pt x="588" y="105"/>
                  </a:cubicBezTo>
                  <a:cubicBezTo>
                    <a:pt x="591" y="107"/>
                    <a:pt x="594" y="110"/>
                    <a:pt x="594" y="115"/>
                  </a:cubicBezTo>
                  <a:close/>
                  <a:moveTo>
                    <a:pt x="585" y="91"/>
                  </a:moveTo>
                  <a:cubicBezTo>
                    <a:pt x="588" y="92"/>
                    <a:pt x="590" y="95"/>
                    <a:pt x="589" y="98"/>
                  </a:cubicBezTo>
                  <a:cubicBezTo>
                    <a:pt x="587" y="96"/>
                    <a:pt x="586" y="94"/>
                    <a:pt x="585" y="91"/>
                  </a:cubicBezTo>
                  <a:close/>
                  <a:moveTo>
                    <a:pt x="587" y="100"/>
                  </a:moveTo>
                  <a:cubicBezTo>
                    <a:pt x="586" y="102"/>
                    <a:pt x="585" y="104"/>
                    <a:pt x="583" y="104"/>
                  </a:cubicBezTo>
                  <a:cubicBezTo>
                    <a:pt x="583" y="101"/>
                    <a:pt x="582" y="100"/>
                    <a:pt x="580" y="97"/>
                  </a:cubicBezTo>
                  <a:cubicBezTo>
                    <a:pt x="582" y="91"/>
                    <a:pt x="586" y="96"/>
                    <a:pt x="587" y="100"/>
                  </a:cubicBezTo>
                  <a:close/>
                  <a:moveTo>
                    <a:pt x="577" y="93"/>
                  </a:moveTo>
                  <a:cubicBezTo>
                    <a:pt x="576" y="92"/>
                    <a:pt x="575" y="90"/>
                    <a:pt x="574" y="89"/>
                  </a:cubicBezTo>
                  <a:cubicBezTo>
                    <a:pt x="577" y="89"/>
                    <a:pt x="577" y="86"/>
                    <a:pt x="578" y="85"/>
                  </a:cubicBezTo>
                  <a:cubicBezTo>
                    <a:pt x="582" y="86"/>
                    <a:pt x="580" y="93"/>
                    <a:pt x="577" y="93"/>
                  </a:cubicBezTo>
                  <a:close/>
                  <a:moveTo>
                    <a:pt x="573" y="153"/>
                  </a:moveTo>
                  <a:cubicBezTo>
                    <a:pt x="571" y="153"/>
                    <a:pt x="571" y="157"/>
                    <a:pt x="569" y="155"/>
                  </a:cubicBezTo>
                  <a:cubicBezTo>
                    <a:pt x="568" y="152"/>
                    <a:pt x="571" y="152"/>
                    <a:pt x="571" y="149"/>
                  </a:cubicBezTo>
                  <a:cubicBezTo>
                    <a:pt x="573" y="149"/>
                    <a:pt x="573" y="151"/>
                    <a:pt x="573" y="153"/>
                  </a:cubicBezTo>
                  <a:close/>
                  <a:moveTo>
                    <a:pt x="569" y="173"/>
                  </a:moveTo>
                  <a:cubicBezTo>
                    <a:pt x="567" y="172"/>
                    <a:pt x="565" y="168"/>
                    <a:pt x="566" y="166"/>
                  </a:cubicBezTo>
                  <a:cubicBezTo>
                    <a:pt x="567" y="168"/>
                    <a:pt x="570" y="170"/>
                    <a:pt x="569" y="173"/>
                  </a:cubicBezTo>
                  <a:close/>
                  <a:moveTo>
                    <a:pt x="567" y="212"/>
                  </a:moveTo>
                  <a:cubicBezTo>
                    <a:pt x="565" y="212"/>
                    <a:pt x="566" y="209"/>
                    <a:pt x="563" y="209"/>
                  </a:cubicBezTo>
                  <a:cubicBezTo>
                    <a:pt x="564" y="207"/>
                    <a:pt x="564" y="205"/>
                    <a:pt x="565" y="203"/>
                  </a:cubicBezTo>
                  <a:cubicBezTo>
                    <a:pt x="568" y="205"/>
                    <a:pt x="570" y="210"/>
                    <a:pt x="567" y="212"/>
                  </a:cubicBezTo>
                  <a:close/>
                  <a:moveTo>
                    <a:pt x="567" y="313"/>
                  </a:moveTo>
                  <a:cubicBezTo>
                    <a:pt x="566" y="314"/>
                    <a:pt x="564" y="312"/>
                    <a:pt x="563" y="314"/>
                  </a:cubicBezTo>
                  <a:cubicBezTo>
                    <a:pt x="561" y="316"/>
                    <a:pt x="565" y="324"/>
                    <a:pt x="558" y="323"/>
                  </a:cubicBezTo>
                  <a:cubicBezTo>
                    <a:pt x="557" y="314"/>
                    <a:pt x="560" y="309"/>
                    <a:pt x="565" y="303"/>
                  </a:cubicBezTo>
                  <a:cubicBezTo>
                    <a:pt x="566" y="305"/>
                    <a:pt x="568" y="310"/>
                    <a:pt x="567" y="313"/>
                  </a:cubicBezTo>
                  <a:close/>
                  <a:moveTo>
                    <a:pt x="559" y="336"/>
                  </a:moveTo>
                  <a:cubicBezTo>
                    <a:pt x="562" y="336"/>
                    <a:pt x="560" y="340"/>
                    <a:pt x="563" y="341"/>
                  </a:cubicBezTo>
                  <a:cubicBezTo>
                    <a:pt x="561" y="342"/>
                    <a:pt x="560" y="345"/>
                    <a:pt x="558" y="346"/>
                  </a:cubicBezTo>
                  <a:cubicBezTo>
                    <a:pt x="557" y="341"/>
                    <a:pt x="558" y="339"/>
                    <a:pt x="559" y="336"/>
                  </a:cubicBezTo>
                  <a:close/>
                  <a:moveTo>
                    <a:pt x="561" y="366"/>
                  </a:moveTo>
                  <a:cubicBezTo>
                    <a:pt x="561" y="364"/>
                    <a:pt x="559" y="368"/>
                    <a:pt x="559" y="365"/>
                  </a:cubicBezTo>
                  <a:cubicBezTo>
                    <a:pt x="563" y="364"/>
                    <a:pt x="567" y="372"/>
                    <a:pt x="565" y="377"/>
                  </a:cubicBezTo>
                  <a:cubicBezTo>
                    <a:pt x="564" y="376"/>
                    <a:pt x="561" y="378"/>
                    <a:pt x="561" y="377"/>
                  </a:cubicBezTo>
                  <a:cubicBezTo>
                    <a:pt x="558" y="380"/>
                    <a:pt x="562" y="386"/>
                    <a:pt x="557" y="389"/>
                  </a:cubicBezTo>
                  <a:cubicBezTo>
                    <a:pt x="556" y="379"/>
                    <a:pt x="556" y="373"/>
                    <a:pt x="561" y="366"/>
                  </a:cubicBezTo>
                  <a:close/>
                  <a:moveTo>
                    <a:pt x="563" y="353"/>
                  </a:moveTo>
                  <a:cubicBezTo>
                    <a:pt x="563" y="352"/>
                    <a:pt x="565" y="351"/>
                    <a:pt x="565" y="350"/>
                  </a:cubicBezTo>
                  <a:cubicBezTo>
                    <a:pt x="567" y="350"/>
                    <a:pt x="565" y="354"/>
                    <a:pt x="563" y="353"/>
                  </a:cubicBezTo>
                  <a:close/>
                  <a:moveTo>
                    <a:pt x="565" y="329"/>
                  </a:moveTo>
                  <a:cubicBezTo>
                    <a:pt x="567" y="330"/>
                    <a:pt x="568" y="334"/>
                    <a:pt x="566" y="335"/>
                  </a:cubicBezTo>
                  <a:cubicBezTo>
                    <a:pt x="564" y="334"/>
                    <a:pt x="562" y="330"/>
                    <a:pt x="565" y="329"/>
                  </a:cubicBezTo>
                  <a:close/>
                  <a:moveTo>
                    <a:pt x="569" y="448"/>
                  </a:moveTo>
                  <a:cubicBezTo>
                    <a:pt x="567" y="445"/>
                    <a:pt x="564" y="439"/>
                    <a:pt x="565" y="436"/>
                  </a:cubicBezTo>
                  <a:cubicBezTo>
                    <a:pt x="568" y="438"/>
                    <a:pt x="568" y="443"/>
                    <a:pt x="569" y="448"/>
                  </a:cubicBezTo>
                  <a:close/>
                  <a:moveTo>
                    <a:pt x="568" y="466"/>
                  </a:moveTo>
                  <a:cubicBezTo>
                    <a:pt x="566" y="464"/>
                    <a:pt x="566" y="462"/>
                    <a:pt x="569" y="460"/>
                  </a:cubicBezTo>
                  <a:cubicBezTo>
                    <a:pt x="572" y="462"/>
                    <a:pt x="568" y="464"/>
                    <a:pt x="568" y="466"/>
                  </a:cubicBezTo>
                  <a:close/>
                  <a:moveTo>
                    <a:pt x="565" y="455"/>
                  </a:moveTo>
                  <a:cubicBezTo>
                    <a:pt x="562" y="453"/>
                    <a:pt x="563" y="447"/>
                    <a:pt x="561" y="444"/>
                  </a:cubicBezTo>
                  <a:cubicBezTo>
                    <a:pt x="564" y="444"/>
                    <a:pt x="566" y="452"/>
                    <a:pt x="565" y="455"/>
                  </a:cubicBezTo>
                  <a:close/>
                  <a:moveTo>
                    <a:pt x="566" y="469"/>
                  </a:moveTo>
                  <a:cubicBezTo>
                    <a:pt x="565" y="472"/>
                    <a:pt x="565" y="475"/>
                    <a:pt x="562" y="476"/>
                  </a:cubicBezTo>
                  <a:cubicBezTo>
                    <a:pt x="558" y="469"/>
                    <a:pt x="559" y="462"/>
                    <a:pt x="560" y="454"/>
                  </a:cubicBezTo>
                  <a:cubicBezTo>
                    <a:pt x="560" y="452"/>
                    <a:pt x="557" y="453"/>
                    <a:pt x="556" y="451"/>
                  </a:cubicBezTo>
                  <a:cubicBezTo>
                    <a:pt x="556" y="446"/>
                    <a:pt x="556" y="441"/>
                    <a:pt x="556" y="436"/>
                  </a:cubicBezTo>
                  <a:cubicBezTo>
                    <a:pt x="561" y="447"/>
                    <a:pt x="562" y="460"/>
                    <a:pt x="566" y="469"/>
                  </a:cubicBezTo>
                  <a:close/>
                  <a:moveTo>
                    <a:pt x="565" y="496"/>
                  </a:moveTo>
                  <a:cubicBezTo>
                    <a:pt x="562" y="494"/>
                    <a:pt x="563" y="492"/>
                    <a:pt x="562" y="487"/>
                  </a:cubicBezTo>
                  <a:cubicBezTo>
                    <a:pt x="565" y="489"/>
                    <a:pt x="567" y="493"/>
                    <a:pt x="565" y="496"/>
                  </a:cubicBezTo>
                  <a:close/>
                  <a:moveTo>
                    <a:pt x="562" y="500"/>
                  </a:moveTo>
                  <a:cubicBezTo>
                    <a:pt x="558" y="496"/>
                    <a:pt x="558" y="490"/>
                    <a:pt x="557" y="484"/>
                  </a:cubicBezTo>
                  <a:cubicBezTo>
                    <a:pt x="561" y="487"/>
                    <a:pt x="559" y="494"/>
                    <a:pt x="562" y="500"/>
                  </a:cubicBezTo>
                  <a:close/>
                  <a:moveTo>
                    <a:pt x="559" y="504"/>
                  </a:moveTo>
                  <a:cubicBezTo>
                    <a:pt x="561" y="508"/>
                    <a:pt x="565" y="514"/>
                    <a:pt x="563" y="519"/>
                  </a:cubicBezTo>
                  <a:cubicBezTo>
                    <a:pt x="559" y="517"/>
                    <a:pt x="558" y="510"/>
                    <a:pt x="559" y="504"/>
                  </a:cubicBezTo>
                  <a:close/>
                  <a:moveTo>
                    <a:pt x="564" y="585"/>
                  </a:moveTo>
                  <a:cubicBezTo>
                    <a:pt x="566" y="583"/>
                    <a:pt x="567" y="591"/>
                    <a:pt x="563" y="591"/>
                  </a:cubicBezTo>
                  <a:cubicBezTo>
                    <a:pt x="563" y="589"/>
                    <a:pt x="565" y="586"/>
                    <a:pt x="564" y="585"/>
                  </a:cubicBezTo>
                  <a:close/>
                  <a:moveTo>
                    <a:pt x="566" y="522"/>
                  </a:moveTo>
                  <a:cubicBezTo>
                    <a:pt x="570" y="524"/>
                    <a:pt x="567" y="529"/>
                    <a:pt x="566" y="533"/>
                  </a:cubicBezTo>
                  <a:cubicBezTo>
                    <a:pt x="563" y="530"/>
                    <a:pt x="566" y="526"/>
                    <a:pt x="566" y="522"/>
                  </a:cubicBezTo>
                  <a:close/>
                  <a:moveTo>
                    <a:pt x="568" y="505"/>
                  </a:moveTo>
                  <a:cubicBezTo>
                    <a:pt x="566" y="504"/>
                    <a:pt x="569" y="502"/>
                    <a:pt x="570" y="501"/>
                  </a:cubicBezTo>
                  <a:cubicBezTo>
                    <a:pt x="571" y="502"/>
                    <a:pt x="568" y="503"/>
                    <a:pt x="568" y="505"/>
                  </a:cubicBezTo>
                  <a:close/>
                  <a:moveTo>
                    <a:pt x="569" y="487"/>
                  </a:moveTo>
                  <a:cubicBezTo>
                    <a:pt x="564" y="485"/>
                    <a:pt x="568" y="480"/>
                    <a:pt x="567" y="477"/>
                  </a:cubicBezTo>
                  <a:cubicBezTo>
                    <a:pt x="570" y="479"/>
                    <a:pt x="571" y="484"/>
                    <a:pt x="569" y="487"/>
                  </a:cubicBezTo>
                  <a:close/>
                  <a:moveTo>
                    <a:pt x="568" y="430"/>
                  </a:moveTo>
                  <a:cubicBezTo>
                    <a:pt x="570" y="433"/>
                    <a:pt x="573" y="438"/>
                    <a:pt x="572" y="441"/>
                  </a:cubicBezTo>
                  <a:cubicBezTo>
                    <a:pt x="569" y="441"/>
                    <a:pt x="567" y="433"/>
                    <a:pt x="568" y="430"/>
                  </a:cubicBezTo>
                  <a:close/>
                  <a:moveTo>
                    <a:pt x="572" y="468"/>
                  </a:moveTo>
                  <a:cubicBezTo>
                    <a:pt x="574" y="469"/>
                    <a:pt x="574" y="472"/>
                    <a:pt x="575" y="474"/>
                  </a:cubicBezTo>
                  <a:cubicBezTo>
                    <a:pt x="573" y="475"/>
                    <a:pt x="574" y="479"/>
                    <a:pt x="572" y="479"/>
                  </a:cubicBezTo>
                  <a:cubicBezTo>
                    <a:pt x="570" y="475"/>
                    <a:pt x="571" y="472"/>
                    <a:pt x="572" y="468"/>
                  </a:cubicBezTo>
                  <a:close/>
                  <a:moveTo>
                    <a:pt x="573" y="452"/>
                  </a:moveTo>
                  <a:cubicBezTo>
                    <a:pt x="575" y="451"/>
                    <a:pt x="575" y="449"/>
                    <a:pt x="576" y="448"/>
                  </a:cubicBezTo>
                  <a:cubicBezTo>
                    <a:pt x="578" y="449"/>
                    <a:pt x="576" y="451"/>
                    <a:pt x="576" y="453"/>
                  </a:cubicBezTo>
                  <a:cubicBezTo>
                    <a:pt x="575" y="453"/>
                    <a:pt x="574" y="452"/>
                    <a:pt x="573" y="452"/>
                  </a:cubicBezTo>
                  <a:close/>
                  <a:moveTo>
                    <a:pt x="575" y="419"/>
                  </a:moveTo>
                  <a:cubicBezTo>
                    <a:pt x="576" y="419"/>
                    <a:pt x="576" y="419"/>
                    <a:pt x="577" y="419"/>
                  </a:cubicBezTo>
                  <a:cubicBezTo>
                    <a:pt x="577" y="423"/>
                    <a:pt x="582" y="427"/>
                    <a:pt x="578" y="429"/>
                  </a:cubicBezTo>
                  <a:cubicBezTo>
                    <a:pt x="577" y="424"/>
                    <a:pt x="574" y="423"/>
                    <a:pt x="575" y="419"/>
                  </a:cubicBezTo>
                  <a:close/>
                  <a:moveTo>
                    <a:pt x="575" y="368"/>
                  </a:moveTo>
                  <a:cubicBezTo>
                    <a:pt x="577" y="371"/>
                    <a:pt x="581" y="376"/>
                    <a:pt x="581" y="380"/>
                  </a:cubicBezTo>
                  <a:cubicBezTo>
                    <a:pt x="577" y="380"/>
                    <a:pt x="577" y="371"/>
                    <a:pt x="575" y="368"/>
                  </a:cubicBezTo>
                  <a:close/>
                  <a:moveTo>
                    <a:pt x="578" y="343"/>
                  </a:moveTo>
                  <a:cubicBezTo>
                    <a:pt x="581" y="343"/>
                    <a:pt x="581" y="346"/>
                    <a:pt x="581" y="349"/>
                  </a:cubicBezTo>
                  <a:cubicBezTo>
                    <a:pt x="579" y="347"/>
                    <a:pt x="578" y="345"/>
                    <a:pt x="578" y="343"/>
                  </a:cubicBezTo>
                  <a:close/>
                  <a:moveTo>
                    <a:pt x="587" y="362"/>
                  </a:moveTo>
                  <a:cubicBezTo>
                    <a:pt x="586" y="362"/>
                    <a:pt x="585" y="358"/>
                    <a:pt x="584" y="356"/>
                  </a:cubicBezTo>
                  <a:cubicBezTo>
                    <a:pt x="586" y="357"/>
                    <a:pt x="587" y="360"/>
                    <a:pt x="587" y="362"/>
                  </a:cubicBezTo>
                  <a:close/>
                  <a:moveTo>
                    <a:pt x="585" y="292"/>
                  </a:moveTo>
                  <a:cubicBezTo>
                    <a:pt x="587" y="290"/>
                    <a:pt x="589" y="288"/>
                    <a:pt x="590" y="285"/>
                  </a:cubicBezTo>
                  <a:cubicBezTo>
                    <a:pt x="593" y="287"/>
                    <a:pt x="595" y="290"/>
                    <a:pt x="596" y="294"/>
                  </a:cubicBezTo>
                  <a:cubicBezTo>
                    <a:pt x="596" y="294"/>
                    <a:pt x="595" y="295"/>
                    <a:pt x="595" y="295"/>
                  </a:cubicBezTo>
                  <a:cubicBezTo>
                    <a:pt x="593" y="294"/>
                    <a:pt x="591" y="293"/>
                    <a:pt x="591" y="290"/>
                  </a:cubicBezTo>
                  <a:cubicBezTo>
                    <a:pt x="589" y="291"/>
                    <a:pt x="589" y="293"/>
                    <a:pt x="588" y="295"/>
                  </a:cubicBezTo>
                  <a:cubicBezTo>
                    <a:pt x="587" y="295"/>
                    <a:pt x="587" y="293"/>
                    <a:pt x="585" y="292"/>
                  </a:cubicBezTo>
                  <a:close/>
                  <a:moveTo>
                    <a:pt x="591" y="300"/>
                  </a:moveTo>
                  <a:cubicBezTo>
                    <a:pt x="591" y="298"/>
                    <a:pt x="589" y="296"/>
                    <a:pt x="590" y="293"/>
                  </a:cubicBezTo>
                  <a:cubicBezTo>
                    <a:pt x="594" y="294"/>
                    <a:pt x="594" y="299"/>
                    <a:pt x="591" y="300"/>
                  </a:cubicBezTo>
                  <a:close/>
                  <a:moveTo>
                    <a:pt x="589" y="379"/>
                  </a:moveTo>
                  <a:cubicBezTo>
                    <a:pt x="591" y="380"/>
                    <a:pt x="591" y="383"/>
                    <a:pt x="591" y="386"/>
                  </a:cubicBezTo>
                  <a:cubicBezTo>
                    <a:pt x="591" y="384"/>
                    <a:pt x="588" y="381"/>
                    <a:pt x="589" y="379"/>
                  </a:cubicBezTo>
                  <a:close/>
                  <a:moveTo>
                    <a:pt x="587" y="332"/>
                  </a:moveTo>
                  <a:cubicBezTo>
                    <a:pt x="590" y="333"/>
                    <a:pt x="592" y="337"/>
                    <a:pt x="591" y="340"/>
                  </a:cubicBezTo>
                  <a:cubicBezTo>
                    <a:pt x="589" y="337"/>
                    <a:pt x="588" y="335"/>
                    <a:pt x="587" y="332"/>
                  </a:cubicBezTo>
                  <a:close/>
                  <a:moveTo>
                    <a:pt x="591" y="363"/>
                  </a:moveTo>
                  <a:cubicBezTo>
                    <a:pt x="591" y="360"/>
                    <a:pt x="590" y="359"/>
                    <a:pt x="590" y="357"/>
                  </a:cubicBezTo>
                  <a:cubicBezTo>
                    <a:pt x="590" y="359"/>
                    <a:pt x="594" y="363"/>
                    <a:pt x="591" y="363"/>
                  </a:cubicBezTo>
                  <a:close/>
                  <a:moveTo>
                    <a:pt x="592" y="322"/>
                  </a:moveTo>
                  <a:cubicBezTo>
                    <a:pt x="587" y="319"/>
                    <a:pt x="585" y="314"/>
                    <a:pt x="589" y="310"/>
                  </a:cubicBezTo>
                  <a:cubicBezTo>
                    <a:pt x="591" y="313"/>
                    <a:pt x="595" y="318"/>
                    <a:pt x="592" y="322"/>
                  </a:cubicBezTo>
                  <a:close/>
                  <a:moveTo>
                    <a:pt x="596" y="323"/>
                  </a:moveTo>
                  <a:cubicBezTo>
                    <a:pt x="597" y="324"/>
                    <a:pt x="599" y="328"/>
                    <a:pt x="598" y="331"/>
                  </a:cubicBezTo>
                  <a:cubicBezTo>
                    <a:pt x="595" y="330"/>
                    <a:pt x="592" y="325"/>
                    <a:pt x="596" y="323"/>
                  </a:cubicBezTo>
                  <a:close/>
                  <a:moveTo>
                    <a:pt x="596" y="317"/>
                  </a:moveTo>
                  <a:cubicBezTo>
                    <a:pt x="594" y="315"/>
                    <a:pt x="593" y="312"/>
                    <a:pt x="591" y="309"/>
                  </a:cubicBezTo>
                  <a:cubicBezTo>
                    <a:pt x="593" y="309"/>
                    <a:pt x="598" y="313"/>
                    <a:pt x="596" y="317"/>
                  </a:cubicBezTo>
                  <a:close/>
                  <a:moveTo>
                    <a:pt x="596" y="301"/>
                  </a:moveTo>
                  <a:cubicBezTo>
                    <a:pt x="598" y="304"/>
                    <a:pt x="600" y="307"/>
                    <a:pt x="601" y="311"/>
                  </a:cubicBezTo>
                  <a:cubicBezTo>
                    <a:pt x="597" y="310"/>
                    <a:pt x="592" y="305"/>
                    <a:pt x="596" y="301"/>
                  </a:cubicBezTo>
                  <a:close/>
                  <a:moveTo>
                    <a:pt x="599" y="273"/>
                  </a:moveTo>
                  <a:cubicBezTo>
                    <a:pt x="599" y="271"/>
                    <a:pt x="601" y="271"/>
                    <a:pt x="601" y="269"/>
                  </a:cubicBezTo>
                  <a:cubicBezTo>
                    <a:pt x="605" y="270"/>
                    <a:pt x="605" y="275"/>
                    <a:pt x="608" y="277"/>
                  </a:cubicBezTo>
                  <a:cubicBezTo>
                    <a:pt x="608" y="279"/>
                    <a:pt x="607" y="280"/>
                    <a:pt x="605" y="281"/>
                  </a:cubicBezTo>
                  <a:cubicBezTo>
                    <a:pt x="603" y="278"/>
                    <a:pt x="601" y="276"/>
                    <a:pt x="599" y="273"/>
                  </a:cubicBezTo>
                  <a:close/>
                  <a:moveTo>
                    <a:pt x="605" y="265"/>
                  </a:moveTo>
                  <a:cubicBezTo>
                    <a:pt x="605" y="263"/>
                    <a:pt x="608" y="262"/>
                    <a:pt x="608" y="259"/>
                  </a:cubicBezTo>
                  <a:cubicBezTo>
                    <a:pt x="612" y="261"/>
                    <a:pt x="613" y="265"/>
                    <a:pt x="615" y="268"/>
                  </a:cubicBezTo>
                  <a:cubicBezTo>
                    <a:pt x="615" y="270"/>
                    <a:pt x="612" y="271"/>
                    <a:pt x="612" y="273"/>
                  </a:cubicBezTo>
                  <a:cubicBezTo>
                    <a:pt x="609" y="271"/>
                    <a:pt x="608" y="267"/>
                    <a:pt x="605" y="265"/>
                  </a:cubicBezTo>
                  <a:close/>
                  <a:moveTo>
                    <a:pt x="612" y="253"/>
                  </a:moveTo>
                  <a:cubicBezTo>
                    <a:pt x="615" y="256"/>
                    <a:pt x="616" y="260"/>
                    <a:pt x="618" y="263"/>
                  </a:cubicBezTo>
                  <a:cubicBezTo>
                    <a:pt x="614" y="261"/>
                    <a:pt x="612" y="258"/>
                    <a:pt x="612" y="253"/>
                  </a:cubicBezTo>
                  <a:close/>
                  <a:moveTo>
                    <a:pt x="616" y="242"/>
                  </a:moveTo>
                  <a:cubicBezTo>
                    <a:pt x="612" y="240"/>
                    <a:pt x="610" y="236"/>
                    <a:pt x="608" y="232"/>
                  </a:cubicBezTo>
                  <a:cubicBezTo>
                    <a:pt x="612" y="227"/>
                    <a:pt x="618" y="238"/>
                    <a:pt x="616" y="242"/>
                  </a:cubicBezTo>
                  <a:close/>
                  <a:moveTo>
                    <a:pt x="614" y="225"/>
                  </a:moveTo>
                  <a:cubicBezTo>
                    <a:pt x="617" y="228"/>
                    <a:pt x="619" y="231"/>
                    <a:pt x="621" y="235"/>
                  </a:cubicBezTo>
                  <a:cubicBezTo>
                    <a:pt x="617" y="233"/>
                    <a:pt x="616" y="229"/>
                    <a:pt x="614" y="225"/>
                  </a:cubicBezTo>
                  <a:close/>
                  <a:moveTo>
                    <a:pt x="626" y="285"/>
                  </a:moveTo>
                  <a:cubicBezTo>
                    <a:pt x="629" y="284"/>
                    <a:pt x="628" y="287"/>
                    <a:pt x="630" y="287"/>
                  </a:cubicBezTo>
                  <a:cubicBezTo>
                    <a:pt x="629" y="290"/>
                    <a:pt x="627" y="292"/>
                    <a:pt x="625" y="293"/>
                  </a:cubicBezTo>
                  <a:cubicBezTo>
                    <a:pt x="625" y="289"/>
                    <a:pt x="626" y="287"/>
                    <a:pt x="626" y="285"/>
                  </a:cubicBezTo>
                  <a:close/>
                  <a:moveTo>
                    <a:pt x="630" y="249"/>
                  </a:moveTo>
                  <a:cubicBezTo>
                    <a:pt x="628" y="250"/>
                    <a:pt x="629" y="248"/>
                    <a:pt x="628" y="247"/>
                  </a:cubicBezTo>
                  <a:cubicBezTo>
                    <a:pt x="629" y="245"/>
                    <a:pt x="632" y="247"/>
                    <a:pt x="630" y="249"/>
                  </a:cubicBezTo>
                  <a:close/>
                  <a:moveTo>
                    <a:pt x="630" y="230"/>
                  </a:moveTo>
                  <a:cubicBezTo>
                    <a:pt x="633" y="233"/>
                    <a:pt x="636" y="238"/>
                    <a:pt x="636" y="241"/>
                  </a:cubicBezTo>
                  <a:cubicBezTo>
                    <a:pt x="633" y="242"/>
                    <a:pt x="628" y="235"/>
                    <a:pt x="630" y="230"/>
                  </a:cubicBezTo>
                  <a:close/>
                  <a:moveTo>
                    <a:pt x="633" y="225"/>
                  </a:moveTo>
                  <a:cubicBezTo>
                    <a:pt x="632" y="223"/>
                    <a:pt x="635" y="224"/>
                    <a:pt x="634" y="222"/>
                  </a:cubicBezTo>
                  <a:cubicBezTo>
                    <a:pt x="637" y="226"/>
                    <a:pt x="642" y="229"/>
                    <a:pt x="640" y="235"/>
                  </a:cubicBezTo>
                  <a:cubicBezTo>
                    <a:pt x="637" y="233"/>
                    <a:pt x="634" y="229"/>
                    <a:pt x="633" y="225"/>
                  </a:cubicBezTo>
                  <a:close/>
                  <a:moveTo>
                    <a:pt x="640" y="325"/>
                  </a:moveTo>
                  <a:cubicBezTo>
                    <a:pt x="644" y="328"/>
                    <a:pt x="646" y="333"/>
                    <a:pt x="649" y="336"/>
                  </a:cubicBezTo>
                  <a:cubicBezTo>
                    <a:pt x="648" y="338"/>
                    <a:pt x="647" y="339"/>
                    <a:pt x="646" y="340"/>
                  </a:cubicBezTo>
                  <a:cubicBezTo>
                    <a:pt x="643" y="338"/>
                    <a:pt x="641" y="334"/>
                    <a:pt x="639" y="331"/>
                  </a:cubicBezTo>
                  <a:cubicBezTo>
                    <a:pt x="642" y="330"/>
                    <a:pt x="639" y="327"/>
                    <a:pt x="640" y="325"/>
                  </a:cubicBezTo>
                  <a:close/>
                  <a:moveTo>
                    <a:pt x="642" y="346"/>
                  </a:moveTo>
                  <a:cubicBezTo>
                    <a:pt x="641" y="345"/>
                    <a:pt x="640" y="344"/>
                    <a:pt x="640" y="341"/>
                  </a:cubicBezTo>
                  <a:cubicBezTo>
                    <a:pt x="641" y="342"/>
                    <a:pt x="643" y="343"/>
                    <a:pt x="642" y="346"/>
                  </a:cubicBezTo>
                  <a:close/>
                  <a:moveTo>
                    <a:pt x="640" y="353"/>
                  </a:moveTo>
                  <a:cubicBezTo>
                    <a:pt x="643" y="356"/>
                    <a:pt x="645" y="359"/>
                    <a:pt x="647" y="363"/>
                  </a:cubicBezTo>
                  <a:cubicBezTo>
                    <a:pt x="645" y="365"/>
                    <a:pt x="644" y="369"/>
                    <a:pt x="641" y="371"/>
                  </a:cubicBezTo>
                  <a:cubicBezTo>
                    <a:pt x="639" y="365"/>
                    <a:pt x="639" y="361"/>
                    <a:pt x="640" y="353"/>
                  </a:cubicBezTo>
                  <a:close/>
                  <a:moveTo>
                    <a:pt x="645" y="349"/>
                  </a:moveTo>
                  <a:cubicBezTo>
                    <a:pt x="647" y="350"/>
                    <a:pt x="651" y="355"/>
                    <a:pt x="651" y="357"/>
                  </a:cubicBezTo>
                  <a:cubicBezTo>
                    <a:pt x="648" y="355"/>
                    <a:pt x="645" y="353"/>
                    <a:pt x="645" y="349"/>
                  </a:cubicBezTo>
                  <a:close/>
                  <a:moveTo>
                    <a:pt x="648" y="394"/>
                  </a:moveTo>
                  <a:cubicBezTo>
                    <a:pt x="651" y="396"/>
                    <a:pt x="651" y="401"/>
                    <a:pt x="651" y="405"/>
                  </a:cubicBezTo>
                  <a:cubicBezTo>
                    <a:pt x="649" y="402"/>
                    <a:pt x="646" y="398"/>
                    <a:pt x="648" y="394"/>
                  </a:cubicBezTo>
                  <a:close/>
                  <a:moveTo>
                    <a:pt x="651" y="437"/>
                  </a:moveTo>
                  <a:cubicBezTo>
                    <a:pt x="649" y="436"/>
                    <a:pt x="648" y="433"/>
                    <a:pt x="648" y="430"/>
                  </a:cubicBezTo>
                  <a:cubicBezTo>
                    <a:pt x="649" y="432"/>
                    <a:pt x="652" y="434"/>
                    <a:pt x="651" y="437"/>
                  </a:cubicBezTo>
                  <a:close/>
                  <a:moveTo>
                    <a:pt x="648" y="481"/>
                  </a:moveTo>
                  <a:cubicBezTo>
                    <a:pt x="650" y="481"/>
                    <a:pt x="649" y="482"/>
                    <a:pt x="651" y="482"/>
                  </a:cubicBezTo>
                  <a:cubicBezTo>
                    <a:pt x="651" y="484"/>
                    <a:pt x="649" y="484"/>
                    <a:pt x="649" y="486"/>
                  </a:cubicBezTo>
                  <a:cubicBezTo>
                    <a:pt x="647" y="484"/>
                    <a:pt x="647" y="484"/>
                    <a:pt x="648" y="481"/>
                  </a:cubicBezTo>
                  <a:close/>
                  <a:moveTo>
                    <a:pt x="650" y="470"/>
                  </a:moveTo>
                  <a:cubicBezTo>
                    <a:pt x="652" y="472"/>
                    <a:pt x="652" y="475"/>
                    <a:pt x="653" y="477"/>
                  </a:cubicBezTo>
                  <a:cubicBezTo>
                    <a:pt x="652" y="477"/>
                    <a:pt x="649" y="472"/>
                    <a:pt x="650" y="470"/>
                  </a:cubicBezTo>
                  <a:close/>
                  <a:moveTo>
                    <a:pt x="654" y="464"/>
                  </a:moveTo>
                  <a:cubicBezTo>
                    <a:pt x="656" y="466"/>
                    <a:pt x="659" y="470"/>
                    <a:pt x="657" y="474"/>
                  </a:cubicBezTo>
                  <a:cubicBezTo>
                    <a:pt x="654" y="471"/>
                    <a:pt x="651" y="468"/>
                    <a:pt x="654" y="464"/>
                  </a:cubicBezTo>
                  <a:close/>
                  <a:moveTo>
                    <a:pt x="657" y="435"/>
                  </a:moveTo>
                  <a:cubicBezTo>
                    <a:pt x="657" y="433"/>
                    <a:pt x="659" y="434"/>
                    <a:pt x="658" y="432"/>
                  </a:cubicBezTo>
                  <a:cubicBezTo>
                    <a:pt x="660" y="435"/>
                    <a:pt x="663" y="440"/>
                    <a:pt x="662" y="444"/>
                  </a:cubicBezTo>
                  <a:cubicBezTo>
                    <a:pt x="658" y="443"/>
                    <a:pt x="660" y="438"/>
                    <a:pt x="657" y="435"/>
                  </a:cubicBezTo>
                  <a:close/>
                  <a:moveTo>
                    <a:pt x="660" y="461"/>
                  </a:moveTo>
                  <a:cubicBezTo>
                    <a:pt x="659" y="458"/>
                    <a:pt x="658" y="456"/>
                    <a:pt x="660" y="454"/>
                  </a:cubicBezTo>
                  <a:cubicBezTo>
                    <a:pt x="662" y="455"/>
                    <a:pt x="662" y="460"/>
                    <a:pt x="660" y="461"/>
                  </a:cubicBezTo>
                  <a:close/>
                  <a:moveTo>
                    <a:pt x="659" y="478"/>
                  </a:moveTo>
                  <a:cubicBezTo>
                    <a:pt x="662" y="478"/>
                    <a:pt x="659" y="480"/>
                    <a:pt x="660" y="482"/>
                  </a:cubicBezTo>
                  <a:cubicBezTo>
                    <a:pt x="657" y="481"/>
                    <a:pt x="658" y="479"/>
                    <a:pt x="659" y="478"/>
                  </a:cubicBezTo>
                  <a:close/>
                  <a:moveTo>
                    <a:pt x="657" y="512"/>
                  </a:moveTo>
                  <a:cubicBezTo>
                    <a:pt x="656" y="509"/>
                    <a:pt x="658" y="506"/>
                    <a:pt x="660" y="503"/>
                  </a:cubicBezTo>
                  <a:cubicBezTo>
                    <a:pt x="665" y="504"/>
                    <a:pt x="659" y="511"/>
                    <a:pt x="657" y="512"/>
                  </a:cubicBezTo>
                  <a:close/>
                  <a:moveTo>
                    <a:pt x="658" y="522"/>
                  </a:moveTo>
                  <a:cubicBezTo>
                    <a:pt x="659" y="523"/>
                    <a:pt x="661" y="525"/>
                    <a:pt x="661" y="528"/>
                  </a:cubicBezTo>
                  <a:cubicBezTo>
                    <a:pt x="659" y="527"/>
                    <a:pt x="656" y="524"/>
                    <a:pt x="658" y="522"/>
                  </a:cubicBezTo>
                  <a:close/>
                  <a:moveTo>
                    <a:pt x="660" y="538"/>
                  </a:moveTo>
                  <a:cubicBezTo>
                    <a:pt x="663" y="541"/>
                    <a:pt x="667" y="548"/>
                    <a:pt x="662" y="552"/>
                  </a:cubicBezTo>
                  <a:cubicBezTo>
                    <a:pt x="658" y="549"/>
                    <a:pt x="655" y="541"/>
                    <a:pt x="660" y="538"/>
                  </a:cubicBezTo>
                  <a:close/>
                  <a:moveTo>
                    <a:pt x="657" y="604"/>
                  </a:moveTo>
                  <a:cubicBezTo>
                    <a:pt x="657" y="601"/>
                    <a:pt x="658" y="600"/>
                    <a:pt x="659" y="598"/>
                  </a:cubicBezTo>
                  <a:cubicBezTo>
                    <a:pt x="661" y="599"/>
                    <a:pt x="662" y="605"/>
                    <a:pt x="657" y="604"/>
                  </a:cubicBezTo>
                  <a:close/>
                  <a:moveTo>
                    <a:pt x="664" y="625"/>
                  </a:moveTo>
                  <a:cubicBezTo>
                    <a:pt x="665" y="627"/>
                    <a:pt x="663" y="627"/>
                    <a:pt x="663" y="629"/>
                  </a:cubicBezTo>
                  <a:cubicBezTo>
                    <a:pt x="661" y="626"/>
                    <a:pt x="659" y="620"/>
                    <a:pt x="658" y="618"/>
                  </a:cubicBezTo>
                  <a:cubicBezTo>
                    <a:pt x="661" y="617"/>
                    <a:pt x="662" y="623"/>
                    <a:pt x="664" y="625"/>
                  </a:cubicBezTo>
                  <a:close/>
                  <a:moveTo>
                    <a:pt x="662" y="188"/>
                  </a:moveTo>
                  <a:cubicBezTo>
                    <a:pt x="662" y="183"/>
                    <a:pt x="666" y="192"/>
                    <a:pt x="667" y="194"/>
                  </a:cubicBezTo>
                  <a:cubicBezTo>
                    <a:pt x="665" y="193"/>
                    <a:pt x="664" y="190"/>
                    <a:pt x="662" y="188"/>
                  </a:cubicBezTo>
                  <a:close/>
                  <a:moveTo>
                    <a:pt x="665" y="182"/>
                  </a:moveTo>
                  <a:cubicBezTo>
                    <a:pt x="664" y="180"/>
                    <a:pt x="666" y="181"/>
                    <a:pt x="666" y="179"/>
                  </a:cubicBezTo>
                  <a:cubicBezTo>
                    <a:pt x="670" y="180"/>
                    <a:pt x="668" y="182"/>
                    <a:pt x="669" y="186"/>
                  </a:cubicBezTo>
                  <a:cubicBezTo>
                    <a:pt x="667" y="185"/>
                    <a:pt x="666" y="183"/>
                    <a:pt x="665" y="182"/>
                  </a:cubicBezTo>
                  <a:close/>
                  <a:moveTo>
                    <a:pt x="667" y="167"/>
                  </a:moveTo>
                  <a:cubicBezTo>
                    <a:pt x="665" y="166"/>
                    <a:pt x="665" y="164"/>
                    <a:pt x="663" y="163"/>
                  </a:cubicBezTo>
                  <a:cubicBezTo>
                    <a:pt x="664" y="154"/>
                    <a:pt x="673" y="161"/>
                    <a:pt x="667" y="167"/>
                  </a:cubicBezTo>
                  <a:close/>
                  <a:moveTo>
                    <a:pt x="666" y="148"/>
                  </a:moveTo>
                  <a:cubicBezTo>
                    <a:pt x="666" y="146"/>
                    <a:pt x="664" y="146"/>
                    <a:pt x="663" y="143"/>
                  </a:cubicBezTo>
                  <a:cubicBezTo>
                    <a:pt x="663" y="142"/>
                    <a:pt x="665" y="142"/>
                    <a:pt x="665" y="140"/>
                  </a:cubicBezTo>
                  <a:cubicBezTo>
                    <a:pt x="667" y="142"/>
                    <a:pt x="668" y="145"/>
                    <a:pt x="669" y="147"/>
                  </a:cubicBezTo>
                  <a:cubicBezTo>
                    <a:pt x="667" y="147"/>
                    <a:pt x="668" y="149"/>
                    <a:pt x="666" y="148"/>
                  </a:cubicBezTo>
                  <a:close/>
                  <a:moveTo>
                    <a:pt x="662" y="114"/>
                  </a:moveTo>
                  <a:cubicBezTo>
                    <a:pt x="660" y="111"/>
                    <a:pt x="655" y="108"/>
                    <a:pt x="658" y="104"/>
                  </a:cubicBezTo>
                  <a:cubicBezTo>
                    <a:pt x="661" y="106"/>
                    <a:pt x="662" y="109"/>
                    <a:pt x="664" y="112"/>
                  </a:cubicBezTo>
                  <a:cubicBezTo>
                    <a:pt x="663" y="113"/>
                    <a:pt x="662" y="113"/>
                    <a:pt x="662" y="114"/>
                  </a:cubicBezTo>
                  <a:close/>
                  <a:moveTo>
                    <a:pt x="663" y="75"/>
                  </a:moveTo>
                  <a:cubicBezTo>
                    <a:pt x="662" y="73"/>
                    <a:pt x="665" y="73"/>
                    <a:pt x="665" y="72"/>
                  </a:cubicBezTo>
                  <a:cubicBezTo>
                    <a:pt x="666" y="76"/>
                    <a:pt x="670" y="79"/>
                    <a:pt x="669" y="84"/>
                  </a:cubicBezTo>
                  <a:cubicBezTo>
                    <a:pt x="665" y="81"/>
                    <a:pt x="666" y="78"/>
                    <a:pt x="663" y="75"/>
                  </a:cubicBezTo>
                  <a:close/>
                  <a:moveTo>
                    <a:pt x="667" y="63"/>
                  </a:moveTo>
                  <a:cubicBezTo>
                    <a:pt x="666" y="63"/>
                    <a:pt x="668" y="60"/>
                    <a:pt x="666" y="60"/>
                  </a:cubicBezTo>
                  <a:cubicBezTo>
                    <a:pt x="667" y="58"/>
                    <a:pt x="668" y="61"/>
                    <a:pt x="669" y="62"/>
                  </a:cubicBezTo>
                  <a:cubicBezTo>
                    <a:pt x="668" y="62"/>
                    <a:pt x="667" y="62"/>
                    <a:pt x="667" y="63"/>
                  </a:cubicBezTo>
                  <a:close/>
                  <a:moveTo>
                    <a:pt x="661" y="48"/>
                  </a:moveTo>
                  <a:cubicBezTo>
                    <a:pt x="661" y="48"/>
                    <a:pt x="661" y="47"/>
                    <a:pt x="660" y="47"/>
                  </a:cubicBezTo>
                  <a:cubicBezTo>
                    <a:pt x="661" y="44"/>
                    <a:pt x="657" y="40"/>
                    <a:pt x="661" y="38"/>
                  </a:cubicBezTo>
                  <a:cubicBezTo>
                    <a:pt x="664" y="39"/>
                    <a:pt x="664" y="44"/>
                    <a:pt x="667" y="46"/>
                  </a:cubicBezTo>
                  <a:cubicBezTo>
                    <a:pt x="666" y="47"/>
                    <a:pt x="664" y="48"/>
                    <a:pt x="661" y="48"/>
                  </a:cubicBezTo>
                  <a:close/>
                  <a:moveTo>
                    <a:pt x="658" y="68"/>
                  </a:moveTo>
                  <a:cubicBezTo>
                    <a:pt x="663" y="56"/>
                    <a:pt x="664" y="77"/>
                    <a:pt x="658" y="68"/>
                  </a:cubicBezTo>
                  <a:close/>
                  <a:moveTo>
                    <a:pt x="653" y="38"/>
                  </a:moveTo>
                  <a:cubicBezTo>
                    <a:pt x="651" y="37"/>
                    <a:pt x="650" y="36"/>
                    <a:pt x="650" y="34"/>
                  </a:cubicBezTo>
                  <a:cubicBezTo>
                    <a:pt x="654" y="34"/>
                    <a:pt x="656" y="30"/>
                    <a:pt x="659" y="31"/>
                  </a:cubicBezTo>
                  <a:cubicBezTo>
                    <a:pt x="658" y="34"/>
                    <a:pt x="655" y="36"/>
                    <a:pt x="653" y="38"/>
                  </a:cubicBezTo>
                  <a:close/>
                  <a:moveTo>
                    <a:pt x="651" y="43"/>
                  </a:moveTo>
                  <a:cubicBezTo>
                    <a:pt x="651" y="44"/>
                    <a:pt x="650" y="45"/>
                    <a:pt x="649" y="46"/>
                  </a:cubicBezTo>
                  <a:cubicBezTo>
                    <a:pt x="648" y="46"/>
                    <a:pt x="648" y="44"/>
                    <a:pt x="646" y="45"/>
                  </a:cubicBezTo>
                  <a:cubicBezTo>
                    <a:pt x="648" y="42"/>
                    <a:pt x="645" y="40"/>
                    <a:pt x="644" y="38"/>
                  </a:cubicBezTo>
                  <a:cubicBezTo>
                    <a:pt x="647" y="36"/>
                    <a:pt x="649" y="41"/>
                    <a:pt x="651" y="43"/>
                  </a:cubicBezTo>
                  <a:close/>
                  <a:moveTo>
                    <a:pt x="645" y="52"/>
                  </a:moveTo>
                  <a:cubicBezTo>
                    <a:pt x="640" y="51"/>
                    <a:pt x="641" y="45"/>
                    <a:pt x="639" y="41"/>
                  </a:cubicBezTo>
                  <a:cubicBezTo>
                    <a:pt x="639" y="41"/>
                    <a:pt x="640" y="40"/>
                    <a:pt x="642" y="41"/>
                  </a:cubicBezTo>
                  <a:cubicBezTo>
                    <a:pt x="644" y="44"/>
                    <a:pt x="643" y="48"/>
                    <a:pt x="645" y="52"/>
                  </a:cubicBezTo>
                  <a:close/>
                  <a:moveTo>
                    <a:pt x="633" y="41"/>
                  </a:moveTo>
                  <a:cubicBezTo>
                    <a:pt x="630" y="40"/>
                    <a:pt x="630" y="38"/>
                    <a:pt x="628" y="37"/>
                  </a:cubicBezTo>
                  <a:cubicBezTo>
                    <a:pt x="629" y="32"/>
                    <a:pt x="634" y="33"/>
                    <a:pt x="639" y="35"/>
                  </a:cubicBezTo>
                  <a:cubicBezTo>
                    <a:pt x="637" y="37"/>
                    <a:pt x="635" y="39"/>
                    <a:pt x="633" y="41"/>
                  </a:cubicBezTo>
                  <a:close/>
                  <a:moveTo>
                    <a:pt x="629" y="71"/>
                  </a:moveTo>
                  <a:cubicBezTo>
                    <a:pt x="628" y="72"/>
                    <a:pt x="627" y="75"/>
                    <a:pt x="625" y="75"/>
                  </a:cubicBezTo>
                  <a:cubicBezTo>
                    <a:pt x="623" y="72"/>
                    <a:pt x="621" y="69"/>
                    <a:pt x="619" y="66"/>
                  </a:cubicBezTo>
                  <a:cubicBezTo>
                    <a:pt x="620" y="64"/>
                    <a:pt x="622" y="63"/>
                    <a:pt x="623" y="60"/>
                  </a:cubicBezTo>
                  <a:cubicBezTo>
                    <a:pt x="627" y="62"/>
                    <a:pt x="628" y="67"/>
                    <a:pt x="629" y="71"/>
                  </a:cubicBezTo>
                  <a:close/>
                  <a:moveTo>
                    <a:pt x="615" y="114"/>
                  </a:moveTo>
                  <a:cubicBezTo>
                    <a:pt x="611" y="112"/>
                    <a:pt x="610" y="107"/>
                    <a:pt x="608" y="103"/>
                  </a:cubicBezTo>
                  <a:cubicBezTo>
                    <a:pt x="611" y="106"/>
                    <a:pt x="616" y="110"/>
                    <a:pt x="615" y="114"/>
                  </a:cubicBezTo>
                  <a:close/>
                  <a:moveTo>
                    <a:pt x="608" y="80"/>
                  </a:moveTo>
                  <a:cubicBezTo>
                    <a:pt x="611" y="82"/>
                    <a:pt x="613" y="87"/>
                    <a:pt x="613" y="91"/>
                  </a:cubicBezTo>
                  <a:cubicBezTo>
                    <a:pt x="609" y="90"/>
                    <a:pt x="606" y="83"/>
                    <a:pt x="608" y="80"/>
                  </a:cubicBezTo>
                  <a:close/>
                  <a:moveTo>
                    <a:pt x="611" y="70"/>
                  </a:moveTo>
                  <a:cubicBezTo>
                    <a:pt x="608" y="69"/>
                    <a:pt x="608" y="66"/>
                    <a:pt x="606" y="64"/>
                  </a:cubicBezTo>
                  <a:cubicBezTo>
                    <a:pt x="607" y="63"/>
                    <a:pt x="608" y="61"/>
                    <a:pt x="610" y="61"/>
                  </a:cubicBezTo>
                  <a:cubicBezTo>
                    <a:pt x="611" y="64"/>
                    <a:pt x="615" y="68"/>
                    <a:pt x="611" y="70"/>
                  </a:cubicBezTo>
                  <a:close/>
                  <a:moveTo>
                    <a:pt x="607" y="124"/>
                  </a:moveTo>
                  <a:cubicBezTo>
                    <a:pt x="606" y="124"/>
                    <a:pt x="606" y="125"/>
                    <a:pt x="605" y="126"/>
                  </a:cubicBezTo>
                  <a:cubicBezTo>
                    <a:pt x="602" y="124"/>
                    <a:pt x="601" y="119"/>
                    <a:pt x="599" y="116"/>
                  </a:cubicBezTo>
                  <a:cubicBezTo>
                    <a:pt x="598" y="114"/>
                    <a:pt x="599" y="114"/>
                    <a:pt x="600" y="112"/>
                  </a:cubicBezTo>
                  <a:cubicBezTo>
                    <a:pt x="603" y="116"/>
                    <a:pt x="605" y="119"/>
                    <a:pt x="607" y="124"/>
                  </a:cubicBezTo>
                  <a:close/>
                  <a:moveTo>
                    <a:pt x="603" y="78"/>
                  </a:moveTo>
                  <a:cubicBezTo>
                    <a:pt x="602" y="76"/>
                    <a:pt x="602" y="74"/>
                    <a:pt x="600" y="73"/>
                  </a:cubicBezTo>
                  <a:cubicBezTo>
                    <a:pt x="600" y="71"/>
                    <a:pt x="602" y="71"/>
                    <a:pt x="602" y="69"/>
                  </a:cubicBezTo>
                  <a:cubicBezTo>
                    <a:pt x="604" y="71"/>
                    <a:pt x="605" y="74"/>
                    <a:pt x="606" y="76"/>
                  </a:cubicBezTo>
                  <a:cubicBezTo>
                    <a:pt x="605" y="77"/>
                    <a:pt x="605" y="78"/>
                    <a:pt x="603" y="78"/>
                  </a:cubicBezTo>
                  <a:close/>
                  <a:moveTo>
                    <a:pt x="597" y="68"/>
                  </a:moveTo>
                  <a:cubicBezTo>
                    <a:pt x="596" y="65"/>
                    <a:pt x="595" y="63"/>
                    <a:pt x="593" y="61"/>
                  </a:cubicBezTo>
                  <a:cubicBezTo>
                    <a:pt x="594" y="59"/>
                    <a:pt x="595" y="59"/>
                    <a:pt x="596" y="57"/>
                  </a:cubicBezTo>
                  <a:cubicBezTo>
                    <a:pt x="597" y="60"/>
                    <a:pt x="599" y="62"/>
                    <a:pt x="600" y="66"/>
                  </a:cubicBezTo>
                  <a:cubicBezTo>
                    <a:pt x="599" y="66"/>
                    <a:pt x="599" y="68"/>
                    <a:pt x="597" y="68"/>
                  </a:cubicBezTo>
                  <a:close/>
                  <a:moveTo>
                    <a:pt x="593" y="40"/>
                  </a:moveTo>
                  <a:cubicBezTo>
                    <a:pt x="593" y="38"/>
                    <a:pt x="594" y="37"/>
                    <a:pt x="595" y="36"/>
                  </a:cubicBezTo>
                  <a:cubicBezTo>
                    <a:pt x="602" y="37"/>
                    <a:pt x="604" y="44"/>
                    <a:pt x="598" y="48"/>
                  </a:cubicBezTo>
                  <a:cubicBezTo>
                    <a:pt x="594" y="46"/>
                    <a:pt x="596" y="42"/>
                    <a:pt x="593" y="40"/>
                  </a:cubicBezTo>
                  <a:close/>
                  <a:moveTo>
                    <a:pt x="593" y="53"/>
                  </a:moveTo>
                  <a:cubicBezTo>
                    <a:pt x="593" y="54"/>
                    <a:pt x="592" y="55"/>
                    <a:pt x="590" y="56"/>
                  </a:cubicBezTo>
                  <a:cubicBezTo>
                    <a:pt x="590" y="52"/>
                    <a:pt x="586" y="49"/>
                    <a:pt x="587" y="46"/>
                  </a:cubicBezTo>
                  <a:cubicBezTo>
                    <a:pt x="591" y="44"/>
                    <a:pt x="591" y="51"/>
                    <a:pt x="593" y="53"/>
                  </a:cubicBezTo>
                  <a:close/>
                  <a:moveTo>
                    <a:pt x="588" y="32"/>
                  </a:moveTo>
                  <a:cubicBezTo>
                    <a:pt x="589" y="32"/>
                    <a:pt x="591" y="32"/>
                    <a:pt x="591" y="31"/>
                  </a:cubicBezTo>
                  <a:cubicBezTo>
                    <a:pt x="591" y="31"/>
                    <a:pt x="592" y="32"/>
                    <a:pt x="592" y="32"/>
                  </a:cubicBezTo>
                  <a:cubicBezTo>
                    <a:pt x="592" y="35"/>
                    <a:pt x="588" y="35"/>
                    <a:pt x="588" y="32"/>
                  </a:cubicBezTo>
                  <a:close/>
                  <a:moveTo>
                    <a:pt x="588" y="27"/>
                  </a:moveTo>
                  <a:cubicBezTo>
                    <a:pt x="586" y="28"/>
                    <a:pt x="588" y="29"/>
                    <a:pt x="588" y="30"/>
                  </a:cubicBezTo>
                  <a:cubicBezTo>
                    <a:pt x="586" y="30"/>
                    <a:pt x="587" y="27"/>
                    <a:pt x="585" y="27"/>
                  </a:cubicBezTo>
                  <a:cubicBezTo>
                    <a:pt x="586" y="25"/>
                    <a:pt x="589" y="26"/>
                    <a:pt x="588" y="29"/>
                  </a:cubicBezTo>
                  <a:cubicBezTo>
                    <a:pt x="588" y="29"/>
                    <a:pt x="588" y="28"/>
                    <a:pt x="588" y="27"/>
                  </a:cubicBezTo>
                  <a:close/>
                  <a:moveTo>
                    <a:pt x="590" y="76"/>
                  </a:moveTo>
                  <a:cubicBezTo>
                    <a:pt x="590" y="78"/>
                    <a:pt x="589" y="80"/>
                    <a:pt x="587" y="80"/>
                  </a:cubicBezTo>
                  <a:cubicBezTo>
                    <a:pt x="587" y="76"/>
                    <a:pt x="585" y="74"/>
                    <a:pt x="584" y="72"/>
                  </a:cubicBezTo>
                  <a:cubicBezTo>
                    <a:pt x="584" y="70"/>
                    <a:pt x="585" y="71"/>
                    <a:pt x="585" y="69"/>
                  </a:cubicBezTo>
                  <a:cubicBezTo>
                    <a:pt x="588" y="71"/>
                    <a:pt x="589" y="74"/>
                    <a:pt x="590" y="76"/>
                  </a:cubicBezTo>
                  <a:close/>
                  <a:moveTo>
                    <a:pt x="582" y="61"/>
                  </a:moveTo>
                  <a:cubicBezTo>
                    <a:pt x="583" y="64"/>
                    <a:pt x="584" y="65"/>
                    <a:pt x="582" y="67"/>
                  </a:cubicBezTo>
                  <a:cubicBezTo>
                    <a:pt x="578" y="66"/>
                    <a:pt x="578" y="58"/>
                    <a:pt x="583" y="58"/>
                  </a:cubicBezTo>
                  <a:cubicBezTo>
                    <a:pt x="583" y="57"/>
                    <a:pt x="582" y="57"/>
                    <a:pt x="582" y="56"/>
                  </a:cubicBezTo>
                  <a:cubicBezTo>
                    <a:pt x="579" y="56"/>
                    <a:pt x="579" y="61"/>
                    <a:pt x="576" y="59"/>
                  </a:cubicBezTo>
                  <a:cubicBezTo>
                    <a:pt x="578" y="57"/>
                    <a:pt x="579" y="53"/>
                    <a:pt x="583" y="53"/>
                  </a:cubicBezTo>
                  <a:cubicBezTo>
                    <a:pt x="583" y="55"/>
                    <a:pt x="584" y="57"/>
                    <a:pt x="585" y="58"/>
                  </a:cubicBezTo>
                  <a:cubicBezTo>
                    <a:pt x="585" y="60"/>
                    <a:pt x="583" y="59"/>
                    <a:pt x="582" y="61"/>
                  </a:cubicBezTo>
                  <a:close/>
                  <a:moveTo>
                    <a:pt x="572" y="87"/>
                  </a:moveTo>
                  <a:cubicBezTo>
                    <a:pt x="573" y="85"/>
                    <a:pt x="575" y="83"/>
                    <a:pt x="576" y="81"/>
                  </a:cubicBezTo>
                  <a:cubicBezTo>
                    <a:pt x="580" y="82"/>
                    <a:pt x="575" y="87"/>
                    <a:pt x="572" y="87"/>
                  </a:cubicBezTo>
                  <a:close/>
                  <a:moveTo>
                    <a:pt x="570" y="82"/>
                  </a:moveTo>
                  <a:cubicBezTo>
                    <a:pt x="569" y="82"/>
                    <a:pt x="569" y="79"/>
                    <a:pt x="567" y="78"/>
                  </a:cubicBezTo>
                  <a:cubicBezTo>
                    <a:pt x="568" y="75"/>
                    <a:pt x="571" y="74"/>
                    <a:pt x="572" y="72"/>
                  </a:cubicBezTo>
                  <a:cubicBezTo>
                    <a:pt x="573" y="72"/>
                    <a:pt x="573" y="75"/>
                    <a:pt x="575" y="76"/>
                  </a:cubicBezTo>
                  <a:cubicBezTo>
                    <a:pt x="574" y="78"/>
                    <a:pt x="571" y="80"/>
                    <a:pt x="570" y="82"/>
                  </a:cubicBezTo>
                  <a:close/>
                  <a:moveTo>
                    <a:pt x="567" y="85"/>
                  </a:moveTo>
                  <a:cubicBezTo>
                    <a:pt x="567" y="88"/>
                    <a:pt x="565" y="88"/>
                    <a:pt x="565" y="90"/>
                  </a:cubicBezTo>
                  <a:cubicBezTo>
                    <a:pt x="566" y="88"/>
                    <a:pt x="564" y="85"/>
                    <a:pt x="565" y="83"/>
                  </a:cubicBezTo>
                  <a:cubicBezTo>
                    <a:pt x="566" y="83"/>
                    <a:pt x="565" y="86"/>
                    <a:pt x="567" y="85"/>
                  </a:cubicBezTo>
                  <a:close/>
                  <a:moveTo>
                    <a:pt x="566" y="119"/>
                  </a:moveTo>
                  <a:cubicBezTo>
                    <a:pt x="570" y="121"/>
                    <a:pt x="568" y="126"/>
                    <a:pt x="565" y="128"/>
                  </a:cubicBezTo>
                  <a:cubicBezTo>
                    <a:pt x="561" y="126"/>
                    <a:pt x="565" y="122"/>
                    <a:pt x="566" y="119"/>
                  </a:cubicBezTo>
                  <a:close/>
                  <a:moveTo>
                    <a:pt x="566" y="141"/>
                  </a:moveTo>
                  <a:cubicBezTo>
                    <a:pt x="568" y="142"/>
                    <a:pt x="568" y="144"/>
                    <a:pt x="569" y="145"/>
                  </a:cubicBezTo>
                  <a:cubicBezTo>
                    <a:pt x="569" y="147"/>
                    <a:pt x="567" y="147"/>
                    <a:pt x="567" y="150"/>
                  </a:cubicBezTo>
                  <a:cubicBezTo>
                    <a:pt x="563" y="149"/>
                    <a:pt x="560" y="142"/>
                    <a:pt x="566" y="141"/>
                  </a:cubicBezTo>
                  <a:close/>
                  <a:moveTo>
                    <a:pt x="564" y="295"/>
                  </a:moveTo>
                  <a:cubicBezTo>
                    <a:pt x="561" y="298"/>
                    <a:pt x="560" y="303"/>
                    <a:pt x="557" y="306"/>
                  </a:cubicBezTo>
                  <a:cubicBezTo>
                    <a:pt x="557" y="302"/>
                    <a:pt x="557" y="296"/>
                    <a:pt x="557" y="291"/>
                  </a:cubicBezTo>
                  <a:cubicBezTo>
                    <a:pt x="559" y="292"/>
                    <a:pt x="561" y="294"/>
                    <a:pt x="564" y="295"/>
                  </a:cubicBezTo>
                  <a:close/>
                  <a:moveTo>
                    <a:pt x="561" y="390"/>
                  </a:moveTo>
                  <a:cubicBezTo>
                    <a:pt x="565" y="392"/>
                    <a:pt x="563" y="397"/>
                    <a:pt x="566" y="401"/>
                  </a:cubicBezTo>
                  <a:cubicBezTo>
                    <a:pt x="563" y="406"/>
                    <a:pt x="559" y="410"/>
                    <a:pt x="557" y="415"/>
                  </a:cubicBezTo>
                  <a:cubicBezTo>
                    <a:pt x="554" y="404"/>
                    <a:pt x="557" y="397"/>
                    <a:pt x="561" y="390"/>
                  </a:cubicBezTo>
                  <a:close/>
                  <a:moveTo>
                    <a:pt x="560" y="418"/>
                  </a:moveTo>
                  <a:cubicBezTo>
                    <a:pt x="563" y="421"/>
                    <a:pt x="564" y="426"/>
                    <a:pt x="562" y="429"/>
                  </a:cubicBezTo>
                  <a:cubicBezTo>
                    <a:pt x="560" y="430"/>
                    <a:pt x="561" y="427"/>
                    <a:pt x="560" y="427"/>
                  </a:cubicBezTo>
                  <a:cubicBezTo>
                    <a:pt x="558" y="427"/>
                    <a:pt x="558" y="429"/>
                    <a:pt x="556" y="429"/>
                  </a:cubicBezTo>
                  <a:cubicBezTo>
                    <a:pt x="554" y="423"/>
                    <a:pt x="559" y="422"/>
                    <a:pt x="560" y="418"/>
                  </a:cubicBezTo>
                  <a:close/>
                  <a:moveTo>
                    <a:pt x="557" y="573"/>
                  </a:moveTo>
                  <a:cubicBezTo>
                    <a:pt x="557" y="572"/>
                    <a:pt x="557" y="570"/>
                    <a:pt x="557" y="569"/>
                  </a:cubicBezTo>
                  <a:cubicBezTo>
                    <a:pt x="558" y="569"/>
                    <a:pt x="558" y="570"/>
                    <a:pt x="559" y="570"/>
                  </a:cubicBezTo>
                  <a:cubicBezTo>
                    <a:pt x="558" y="571"/>
                    <a:pt x="559" y="573"/>
                    <a:pt x="557" y="573"/>
                  </a:cubicBezTo>
                  <a:close/>
                  <a:moveTo>
                    <a:pt x="558" y="555"/>
                  </a:moveTo>
                  <a:cubicBezTo>
                    <a:pt x="556" y="553"/>
                    <a:pt x="559" y="548"/>
                    <a:pt x="557" y="546"/>
                  </a:cubicBezTo>
                  <a:cubicBezTo>
                    <a:pt x="561" y="545"/>
                    <a:pt x="560" y="553"/>
                    <a:pt x="558" y="555"/>
                  </a:cubicBezTo>
                  <a:close/>
                  <a:moveTo>
                    <a:pt x="559" y="523"/>
                  </a:moveTo>
                  <a:cubicBezTo>
                    <a:pt x="560" y="524"/>
                    <a:pt x="560" y="526"/>
                    <a:pt x="560" y="528"/>
                  </a:cubicBezTo>
                  <a:cubicBezTo>
                    <a:pt x="557" y="528"/>
                    <a:pt x="560" y="526"/>
                    <a:pt x="559" y="523"/>
                  </a:cubicBezTo>
                  <a:close/>
                  <a:moveTo>
                    <a:pt x="561" y="560"/>
                  </a:moveTo>
                  <a:cubicBezTo>
                    <a:pt x="563" y="561"/>
                    <a:pt x="561" y="563"/>
                    <a:pt x="561" y="564"/>
                  </a:cubicBezTo>
                  <a:cubicBezTo>
                    <a:pt x="559" y="563"/>
                    <a:pt x="560" y="561"/>
                    <a:pt x="561" y="560"/>
                  </a:cubicBezTo>
                  <a:close/>
                  <a:moveTo>
                    <a:pt x="562" y="642"/>
                  </a:moveTo>
                  <a:cubicBezTo>
                    <a:pt x="559" y="641"/>
                    <a:pt x="563" y="639"/>
                    <a:pt x="563" y="636"/>
                  </a:cubicBezTo>
                  <a:cubicBezTo>
                    <a:pt x="563" y="636"/>
                    <a:pt x="564" y="636"/>
                    <a:pt x="564" y="636"/>
                  </a:cubicBezTo>
                  <a:cubicBezTo>
                    <a:pt x="564" y="637"/>
                    <a:pt x="564" y="637"/>
                    <a:pt x="565" y="637"/>
                  </a:cubicBezTo>
                  <a:cubicBezTo>
                    <a:pt x="563" y="638"/>
                    <a:pt x="562" y="640"/>
                    <a:pt x="562" y="642"/>
                  </a:cubicBezTo>
                  <a:close/>
                  <a:moveTo>
                    <a:pt x="566" y="642"/>
                  </a:moveTo>
                  <a:cubicBezTo>
                    <a:pt x="568" y="643"/>
                    <a:pt x="568" y="646"/>
                    <a:pt x="570" y="647"/>
                  </a:cubicBezTo>
                  <a:cubicBezTo>
                    <a:pt x="569" y="650"/>
                    <a:pt x="568" y="651"/>
                    <a:pt x="567" y="653"/>
                  </a:cubicBezTo>
                  <a:cubicBezTo>
                    <a:pt x="565" y="653"/>
                    <a:pt x="565" y="650"/>
                    <a:pt x="563" y="649"/>
                  </a:cubicBezTo>
                  <a:cubicBezTo>
                    <a:pt x="564" y="647"/>
                    <a:pt x="566" y="645"/>
                    <a:pt x="566" y="642"/>
                  </a:cubicBezTo>
                  <a:close/>
                  <a:moveTo>
                    <a:pt x="566" y="686"/>
                  </a:moveTo>
                  <a:cubicBezTo>
                    <a:pt x="569" y="687"/>
                    <a:pt x="569" y="694"/>
                    <a:pt x="565" y="695"/>
                  </a:cubicBezTo>
                  <a:cubicBezTo>
                    <a:pt x="566" y="693"/>
                    <a:pt x="565" y="692"/>
                    <a:pt x="564" y="692"/>
                  </a:cubicBezTo>
                  <a:cubicBezTo>
                    <a:pt x="564" y="689"/>
                    <a:pt x="565" y="687"/>
                    <a:pt x="566" y="686"/>
                  </a:cubicBezTo>
                  <a:close/>
                  <a:moveTo>
                    <a:pt x="567" y="678"/>
                  </a:moveTo>
                  <a:cubicBezTo>
                    <a:pt x="570" y="677"/>
                    <a:pt x="567" y="677"/>
                    <a:pt x="568" y="674"/>
                  </a:cubicBezTo>
                  <a:cubicBezTo>
                    <a:pt x="564" y="672"/>
                    <a:pt x="564" y="669"/>
                    <a:pt x="566" y="666"/>
                  </a:cubicBezTo>
                  <a:cubicBezTo>
                    <a:pt x="568" y="668"/>
                    <a:pt x="569" y="671"/>
                    <a:pt x="572" y="672"/>
                  </a:cubicBezTo>
                  <a:cubicBezTo>
                    <a:pt x="571" y="675"/>
                    <a:pt x="573" y="681"/>
                    <a:pt x="572" y="684"/>
                  </a:cubicBezTo>
                  <a:cubicBezTo>
                    <a:pt x="570" y="683"/>
                    <a:pt x="570" y="679"/>
                    <a:pt x="567" y="678"/>
                  </a:cubicBezTo>
                  <a:close/>
                  <a:moveTo>
                    <a:pt x="568" y="630"/>
                  </a:moveTo>
                  <a:cubicBezTo>
                    <a:pt x="566" y="627"/>
                    <a:pt x="569" y="625"/>
                    <a:pt x="569" y="622"/>
                  </a:cubicBezTo>
                  <a:cubicBezTo>
                    <a:pt x="571" y="621"/>
                    <a:pt x="571" y="623"/>
                    <a:pt x="573" y="622"/>
                  </a:cubicBezTo>
                  <a:cubicBezTo>
                    <a:pt x="572" y="625"/>
                    <a:pt x="570" y="628"/>
                    <a:pt x="568" y="630"/>
                  </a:cubicBezTo>
                  <a:close/>
                  <a:moveTo>
                    <a:pt x="564" y="621"/>
                  </a:moveTo>
                  <a:cubicBezTo>
                    <a:pt x="562" y="616"/>
                    <a:pt x="560" y="611"/>
                    <a:pt x="563" y="606"/>
                  </a:cubicBezTo>
                  <a:cubicBezTo>
                    <a:pt x="567" y="607"/>
                    <a:pt x="567" y="611"/>
                    <a:pt x="569" y="613"/>
                  </a:cubicBezTo>
                  <a:cubicBezTo>
                    <a:pt x="568" y="616"/>
                    <a:pt x="567" y="619"/>
                    <a:pt x="564" y="621"/>
                  </a:cubicBezTo>
                  <a:close/>
                  <a:moveTo>
                    <a:pt x="568" y="558"/>
                  </a:moveTo>
                  <a:cubicBezTo>
                    <a:pt x="570" y="559"/>
                    <a:pt x="569" y="565"/>
                    <a:pt x="566" y="565"/>
                  </a:cubicBezTo>
                  <a:cubicBezTo>
                    <a:pt x="565" y="563"/>
                    <a:pt x="568" y="561"/>
                    <a:pt x="568" y="558"/>
                  </a:cubicBezTo>
                  <a:close/>
                  <a:moveTo>
                    <a:pt x="572" y="518"/>
                  </a:moveTo>
                  <a:cubicBezTo>
                    <a:pt x="568" y="515"/>
                    <a:pt x="571" y="511"/>
                    <a:pt x="572" y="507"/>
                  </a:cubicBezTo>
                  <a:cubicBezTo>
                    <a:pt x="577" y="509"/>
                    <a:pt x="573" y="515"/>
                    <a:pt x="572" y="518"/>
                  </a:cubicBezTo>
                  <a:close/>
                  <a:moveTo>
                    <a:pt x="576" y="525"/>
                  </a:moveTo>
                  <a:cubicBezTo>
                    <a:pt x="577" y="526"/>
                    <a:pt x="577" y="529"/>
                    <a:pt x="576" y="530"/>
                  </a:cubicBezTo>
                  <a:cubicBezTo>
                    <a:pt x="575" y="530"/>
                    <a:pt x="575" y="527"/>
                    <a:pt x="574" y="526"/>
                  </a:cubicBezTo>
                  <a:cubicBezTo>
                    <a:pt x="574" y="524"/>
                    <a:pt x="576" y="527"/>
                    <a:pt x="576" y="525"/>
                  </a:cubicBezTo>
                  <a:close/>
                  <a:moveTo>
                    <a:pt x="576" y="479"/>
                  </a:moveTo>
                  <a:cubicBezTo>
                    <a:pt x="579" y="479"/>
                    <a:pt x="579" y="482"/>
                    <a:pt x="579" y="483"/>
                  </a:cubicBezTo>
                  <a:cubicBezTo>
                    <a:pt x="579" y="485"/>
                    <a:pt x="577" y="486"/>
                    <a:pt x="577" y="489"/>
                  </a:cubicBezTo>
                  <a:cubicBezTo>
                    <a:pt x="572" y="488"/>
                    <a:pt x="576" y="483"/>
                    <a:pt x="576" y="479"/>
                  </a:cubicBezTo>
                  <a:close/>
                  <a:moveTo>
                    <a:pt x="579" y="467"/>
                  </a:moveTo>
                  <a:cubicBezTo>
                    <a:pt x="577" y="466"/>
                    <a:pt x="579" y="462"/>
                    <a:pt x="577" y="460"/>
                  </a:cubicBezTo>
                  <a:cubicBezTo>
                    <a:pt x="577" y="458"/>
                    <a:pt x="579" y="458"/>
                    <a:pt x="579" y="456"/>
                  </a:cubicBezTo>
                  <a:cubicBezTo>
                    <a:pt x="583" y="458"/>
                    <a:pt x="582" y="464"/>
                    <a:pt x="579" y="467"/>
                  </a:cubicBezTo>
                  <a:close/>
                  <a:moveTo>
                    <a:pt x="581" y="436"/>
                  </a:moveTo>
                  <a:cubicBezTo>
                    <a:pt x="579" y="435"/>
                    <a:pt x="581" y="434"/>
                    <a:pt x="581" y="432"/>
                  </a:cubicBezTo>
                  <a:cubicBezTo>
                    <a:pt x="584" y="432"/>
                    <a:pt x="581" y="435"/>
                    <a:pt x="581" y="436"/>
                  </a:cubicBezTo>
                  <a:close/>
                  <a:moveTo>
                    <a:pt x="584" y="386"/>
                  </a:moveTo>
                  <a:cubicBezTo>
                    <a:pt x="585" y="388"/>
                    <a:pt x="587" y="390"/>
                    <a:pt x="587" y="392"/>
                  </a:cubicBezTo>
                  <a:cubicBezTo>
                    <a:pt x="586" y="392"/>
                    <a:pt x="586" y="393"/>
                    <a:pt x="585" y="394"/>
                  </a:cubicBezTo>
                  <a:cubicBezTo>
                    <a:pt x="583" y="393"/>
                    <a:pt x="582" y="388"/>
                    <a:pt x="584" y="386"/>
                  </a:cubicBezTo>
                  <a:close/>
                  <a:moveTo>
                    <a:pt x="588" y="426"/>
                  </a:moveTo>
                  <a:cubicBezTo>
                    <a:pt x="587" y="425"/>
                    <a:pt x="587" y="423"/>
                    <a:pt x="587" y="421"/>
                  </a:cubicBezTo>
                  <a:cubicBezTo>
                    <a:pt x="587" y="421"/>
                    <a:pt x="588" y="421"/>
                    <a:pt x="588" y="421"/>
                  </a:cubicBezTo>
                  <a:cubicBezTo>
                    <a:pt x="590" y="423"/>
                    <a:pt x="590" y="425"/>
                    <a:pt x="588" y="426"/>
                  </a:cubicBezTo>
                  <a:close/>
                  <a:moveTo>
                    <a:pt x="588" y="397"/>
                  </a:moveTo>
                  <a:cubicBezTo>
                    <a:pt x="591" y="398"/>
                    <a:pt x="591" y="402"/>
                    <a:pt x="592" y="404"/>
                  </a:cubicBezTo>
                  <a:cubicBezTo>
                    <a:pt x="592" y="406"/>
                    <a:pt x="590" y="406"/>
                    <a:pt x="590" y="408"/>
                  </a:cubicBezTo>
                  <a:cubicBezTo>
                    <a:pt x="588" y="405"/>
                    <a:pt x="586" y="400"/>
                    <a:pt x="588" y="397"/>
                  </a:cubicBezTo>
                  <a:close/>
                  <a:moveTo>
                    <a:pt x="593" y="454"/>
                  </a:moveTo>
                  <a:cubicBezTo>
                    <a:pt x="594" y="454"/>
                    <a:pt x="593" y="457"/>
                    <a:pt x="591" y="457"/>
                  </a:cubicBezTo>
                  <a:cubicBezTo>
                    <a:pt x="591" y="455"/>
                    <a:pt x="592" y="454"/>
                    <a:pt x="593" y="454"/>
                  </a:cubicBezTo>
                  <a:close/>
                  <a:moveTo>
                    <a:pt x="592" y="436"/>
                  </a:moveTo>
                  <a:cubicBezTo>
                    <a:pt x="594" y="437"/>
                    <a:pt x="595" y="436"/>
                    <a:pt x="594" y="435"/>
                  </a:cubicBezTo>
                  <a:cubicBezTo>
                    <a:pt x="596" y="436"/>
                    <a:pt x="597" y="436"/>
                    <a:pt x="597" y="438"/>
                  </a:cubicBezTo>
                  <a:cubicBezTo>
                    <a:pt x="596" y="439"/>
                    <a:pt x="596" y="442"/>
                    <a:pt x="594" y="442"/>
                  </a:cubicBezTo>
                  <a:cubicBezTo>
                    <a:pt x="593" y="440"/>
                    <a:pt x="592" y="439"/>
                    <a:pt x="592" y="436"/>
                  </a:cubicBezTo>
                  <a:close/>
                  <a:moveTo>
                    <a:pt x="597" y="375"/>
                  </a:moveTo>
                  <a:cubicBezTo>
                    <a:pt x="595" y="375"/>
                    <a:pt x="596" y="372"/>
                    <a:pt x="596" y="371"/>
                  </a:cubicBezTo>
                  <a:cubicBezTo>
                    <a:pt x="597" y="372"/>
                    <a:pt x="598" y="373"/>
                    <a:pt x="597" y="375"/>
                  </a:cubicBezTo>
                  <a:close/>
                  <a:moveTo>
                    <a:pt x="597" y="338"/>
                  </a:moveTo>
                  <a:cubicBezTo>
                    <a:pt x="598" y="339"/>
                    <a:pt x="601" y="343"/>
                    <a:pt x="599" y="343"/>
                  </a:cubicBezTo>
                  <a:cubicBezTo>
                    <a:pt x="599" y="341"/>
                    <a:pt x="596" y="341"/>
                    <a:pt x="597" y="338"/>
                  </a:cubicBezTo>
                  <a:close/>
                  <a:moveTo>
                    <a:pt x="597" y="320"/>
                  </a:moveTo>
                  <a:cubicBezTo>
                    <a:pt x="598" y="320"/>
                    <a:pt x="599" y="319"/>
                    <a:pt x="599" y="319"/>
                  </a:cubicBezTo>
                  <a:cubicBezTo>
                    <a:pt x="602" y="320"/>
                    <a:pt x="604" y="324"/>
                    <a:pt x="601" y="326"/>
                  </a:cubicBezTo>
                  <a:cubicBezTo>
                    <a:pt x="598" y="325"/>
                    <a:pt x="598" y="322"/>
                    <a:pt x="597" y="320"/>
                  </a:cubicBezTo>
                  <a:close/>
                  <a:moveTo>
                    <a:pt x="605" y="327"/>
                  </a:moveTo>
                  <a:cubicBezTo>
                    <a:pt x="608" y="327"/>
                    <a:pt x="607" y="333"/>
                    <a:pt x="611" y="333"/>
                  </a:cubicBezTo>
                  <a:cubicBezTo>
                    <a:pt x="610" y="336"/>
                    <a:pt x="609" y="337"/>
                    <a:pt x="608" y="339"/>
                  </a:cubicBezTo>
                  <a:cubicBezTo>
                    <a:pt x="605" y="336"/>
                    <a:pt x="602" y="331"/>
                    <a:pt x="605" y="327"/>
                  </a:cubicBezTo>
                  <a:close/>
                  <a:moveTo>
                    <a:pt x="609" y="316"/>
                  </a:moveTo>
                  <a:cubicBezTo>
                    <a:pt x="606" y="316"/>
                    <a:pt x="607" y="313"/>
                    <a:pt x="605" y="313"/>
                  </a:cubicBezTo>
                  <a:cubicBezTo>
                    <a:pt x="605" y="310"/>
                    <a:pt x="607" y="310"/>
                    <a:pt x="608" y="308"/>
                  </a:cubicBezTo>
                  <a:cubicBezTo>
                    <a:pt x="612" y="309"/>
                    <a:pt x="612" y="314"/>
                    <a:pt x="609" y="316"/>
                  </a:cubicBezTo>
                  <a:close/>
                  <a:moveTo>
                    <a:pt x="614" y="316"/>
                  </a:moveTo>
                  <a:cubicBezTo>
                    <a:pt x="616" y="316"/>
                    <a:pt x="617" y="319"/>
                    <a:pt x="618" y="321"/>
                  </a:cubicBezTo>
                  <a:cubicBezTo>
                    <a:pt x="617" y="322"/>
                    <a:pt x="614" y="322"/>
                    <a:pt x="614" y="325"/>
                  </a:cubicBezTo>
                  <a:cubicBezTo>
                    <a:pt x="614" y="324"/>
                    <a:pt x="613" y="324"/>
                    <a:pt x="613" y="325"/>
                  </a:cubicBezTo>
                  <a:cubicBezTo>
                    <a:pt x="611" y="324"/>
                    <a:pt x="611" y="321"/>
                    <a:pt x="611" y="320"/>
                  </a:cubicBezTo>
                  <a:cubicBezTo>
                    <a:pt x="613" y="319"/>
                    <a:pt x="613" y="318"/>
                    <a:pt x="614" y="316"/>
                  </a:cubicBezTo>
                  <a:close/>
                  <a:moveTo>
                    <a:pt x="608" y="286"/>
                  </a:moveTo>
                  <a:cubicBezTo>
                    <a:pt x="608" y="284"/>
                    <a:pt x="610" y="283"/>
                    <a:pt x="611" y="281"/>
                  </a:cubicBezTo>
                  <a:cubicBezTo>
                    <a:pt x="615" y="282"/>
                    <a:pt x="614" y="287"/>
                    <a:pt x="617" y="289"/>
                  </a:cubicBezTo>
                  <a:cubicBezTo>
                    <a:pt x="617" y="291"/>
                    <a:pt x="615" y="292"/>
                    <a:pt x="614" y="294"/>
                  </a:cubicBezTo>
                  <a:cubicBezTo>
                    <a:pt x="612" y="291"/>
                    <a:pt x="610" y="288"/>
                    <a:pt x="608" y="286"/>
                  </a:cubicBezTo>
                  <a:close/>
                  <a:moveTo>
                    <a:pt x="614" y="277"/>
                  </a:moveTo>
                  <a:cubicBezTo>
                    <a:pt x="615" y="275"/>
                    <a:pt x="617" y="275"/>
                    <a:pt x="617" y="272"/>
                  </a:cubicBezTo>
                  <a:cubicBezTo>
                    <a:pt x="621" y="273"/>
                    <a:pt x="624" y="280"/>
                    <a:pt x="621" y="285"/>
                  </a:cubicBezTo>
                  <a:cubicBezTo>
                    <a:pt x="618" y="283"/>
                    <a:pt x="616" y="280"/>
                    <a:pt x="614" y="277"/>
                  </a:cubicBezTo>
                  <a:close/>
                  <a:moveTo>
                    <a:pt x="618" y="247"/>
                  </a:moveTo>
                  <a:cubicBezTo>
                    <a:pt x="621" y="239"/>
                    <a:pt x="626" y="252"/>
                    <a:pt x="625" y="256"/>
                  </a:cubicBezTo>
                  <a:cubicBezTo>
                    <a:pt x="621" y="254"/>
                    <a:pt x="620" y="250"/>
                    <a:pt x="618" y="247"/>
                  </a:cubicBezTo>
                  <a:close/>
                  <a:moveTo>
                    <a:pt x="624" y="303"/>
                  </a:moveTo>
                  <a:cubicBezTo>
                    <a:pt x="627" y="303"/>
                    <a:pt x="629" y="308"/>
                    <a:pt x="631" y="310"/>
                  </a:cubicBezTo>
                  <a:cubicBezTo>
                    <a:pt x="631" y="313"/>
                    <a:pt x="629" y="314"/>
                    <a:pt x="628" y="316"/>
                  </a:cubicBezTo>
                  <a:cubicBezTo>
                    <a:pt x="626" y="314"/>
                    <a:pt x="626" y="311"/>
                    <a:pt x="623" y="310"/>
                  </a:cubicBezTo>
                  <a:cubicBezTo>
                    <a:pt x="624" y="308"/>
                    <a:pt x="626" y="305"/>
                    <a:pt x="624" y="303"/>
                  </a:cubicBezTo>
                  <a:close/>
                  <a:moveTo>
                    <a:pt x="631" y="315"/>
                  </a:moveTo>
                  <a:cubicBezTo>
                    <a:pt x="633" y="315"/>
                    <a:pt x="633" y="314"/>
                    <a:pt x="634" y="314"/>
                  </a:cubicBezTo>
                  <a:cubicBezTo>
                    <a:pt x="634" y="317"/>
                    <a:pt x="633" y="319"/>
                    <a:pt x="630" y="320"/>
                  </a:cubicBezTo>
                  <a:cubicBezTo>
                    <a:pt x="630" y="318"/>
                    <a:pt x="632" y="317"/>
                    <a:pt x="631" y="315"/>
                  </a:cubicBezTo>
                  <a:close/>
                  <a:moveTo>
                    <a:pt x="633" y="331"/>
                  </a:moveTo>
                  <a:cubicBezTo>
                    <a:pt x="630" y="331"/>
                    <a:pt x="630" y="329"/>
                    <a:pt x="629" y="328"/>
                  </a:cubicBezTo>
                  <a:cubicBezTo>
                    <a:pt x="630" y="326"/>
                    <a:pt x="632" y="330"/>
                    <a:pt x="633" y="331"/>
                  </a:cubicBezTo>
                  <a:close/>
                  <a:moveTo>
                    <a:pt x="631" y="339"/>
                  </a:moveTo>
                  <a:cubicBezTo>
                    <a:pt x="634" y="340"/>
                    <a:pt x="633" y="344"/>
                    <a:pt x="636" y="345"/>
                  </a:cubicBezTo>
                  <a:cubicBezTo>
                    <a:pt x="634" y="347"/>
                    <a:pt x="632" y="349"/>
                    <a:pt x="629" y="351"/>
                  </a:cubicBezTo>
                  <a:cubicBezTo>
                    <a:pt x="624" y="347"/>
                    <a:pt x="630" y="343"/>
                    <a:pt x="631" y="339"/>
                  </a:cubicBezTo>
                  <a:close/>
                  <a:moveTo>
                    <a:pt x="632" y="357"/>
                  </a:moveTo>
                  <a:cubicBezTo>
                    <a:pt x="632" y="355"/>
                    <a:pt x="631" y="354"/>
                    <a:pt x="630" y="353"/>
                  </a:cubicBezTo>
                  <a:cubicBezTo>
                    <a:pt x="632" y="352"/>
                    <a:pt x="633" y="351"/>
                    <a:pt x="633" y="349"/>
                  </a:cubicBezTo>
                  <a:cubicBezTo>
                    <a:pt x="634" y="349"/>
                    <a:pt x="634" y="349"/>
                    <a:pt x="635" y="349"/>
                  </a:cubicBezTo>
                  <a:cubicBezTo>
                    <a:pt x="637" y="352"/>
                    <a:pt x="635" y="356"/>
                    <a:pt x="632" y="357"/>
                  </a:cubicBezTo>
                  <a:close/>
                  <a:moveTo>
                    <a:pt x="634" y="334"/>
                  </a:moveTo>
                  <a:cubicBezTo>
                    <a:pt x="637" y="333"/>
                    <a:pt x="635" y="337"/>
                    <a:pt x="636" y="337"/>
                  </a:cubicBezTo>
                  <a:cubicBezTo>
                    <a:pt x="635" y="339"/>
                    <a:pt x="634" y="336"/>
                    <a:pt x="634" y="334"/>
                  </a:cubicBezTo>
                  <a:close/>
                  <a:moveTo>
                    <a:pt x="635" y="305"/>
                  </a:moveTo>
                  <a:cubicBezTo>
                    <a:pt x="632" y="303"/>
                    <a:pt x="630" y="300"/>
                    <a:pt x="628" y="296"/>
                  </a:cubicBezTo>
                  <a:cubicBezTo>
                    <a:pt x="632" y="286"/>
                    <a:pt x="640" y="300"/>
                    <a:pt x="635" y="305"/>
                  </a:cubicBezTo>
                  <a:close/>
                  <a:moveTo>
                    <a:pt x="633" y="251"/>
                  </a:moveTo>
                  <a:cubicBezTo>
                    <a:pt x="636" y="254"/>
                    <a:pt x="639" y="256"/>
                    <a:pt x="639" y="262"/>
                  </a:cubicBezTo>
                  <a:cubicBezTo>
                    <a:pt x="636" y="259"/>
                    <a:pt x="633" y="257"/>
                    <a:pt x="633" y="251"/>
                  </a:cubicBezTo>
                  <a:close/>
                  <a:moveTo>
                    <a:pt x="638" y="244"/>
                  </a:moveTo>
                  <a:cubicBezTo>
                    <a:pt x="641" y="245"/>
                    <a:pt x="639" y="246"/>
                    <a:pt x="639" y="248"/>
                  </a:cubicBezTo>
                  <a:cubicBezTo>
                    <a:pt x="638" y="248"/>
                    <a:pt x="638" y="246"/>
                    <a:pt x="638" y="244"/>
                  </a:cubicBezTo>
                  <a:close/>
                  <a:moveTo>
                    <a:pt x="648" y="441"/>
                  </a:moveTo>
                  <a:cubicBezTo>
                    <a:pt x="645" y="442"/>
                    <a:pt x="643" y="438"/>
                    <a:pt x="643" y="434"/>
                  </a:cubicBezTo>
                  <a:cubicBezTo>
                    <a:pt x="647" y="434"/>
                    <a:pt x="645" y="440"/>
                    <a:pt x="648" y="441"/>
                  </a:cubicBezTo>
                  <a:close/>
                  <a:moveTo>
                    <a:pt x="646" y="477"/>
                  </a:moveTo>
                  <a:cubicBezTo>
                    <a:pt x="649" y="477"/>
                    <a:pt x="648" y="481"/>
                    <a:pt x="646" y="480"/>
                  </a:cubicBezTo>
                  <a:cubicBezTo>
                    <a:pt x="646" y="479"/>
                    <a:pt x="647" y="479"/>
                    <a:pt x="646" y="477"/>
                  </a:cubicBezTo>
                  <a:close/>
                  <a:moveTo>
                    <a:pt x="650" y="502"/>
                  </a:moveTo>
                  <a:cubicBezTo>
                    <a:pt x="653" y="505"/>
                    <a:pt x="653" y="508"/>
                    <a:pt x="651" y="511"/>
                  </a:cubicBezTo>
                  <a:cubicBezTo>
                    <a:pt x="648" y="509"/>
                    <a:pt x="648" y="505"/>
                    <a:pt x="650" y="502"/>
                  </a:cubicBezTo>
                  <a:close/>
                  <a:moveTo>
                    <a:pt x="653" y="488"/>
                  </a:moveTo>
                  <a:cubicBezTo>
                    <a:pt x="656" y="490"/>
                    <a:pt x="657" y="495"/>
                    <a:pt x="658" y="498"/>
                  </a:cubicBezTo>
                  <a:cubicBezTo>
                    <a:pt x="657" y="501"/>
                    <a:pt x="656" y="500"/>
                    <a:pt x="655" y="503"/>
                  </a:cubicBezTo>
                  <a:cubicBezTo>
                    <a:pt x="652" y="499"/>
                    <a:pt x="650" y="494"/>
                    <a:pt x="653" y="488"/>
                  </a:cubicBezTo>
                  <a:close/>
                  <a:moveTo>
                    <a:pt x="655" y="518"/>
                  </a:moveTo>
                  <a:cubicBezTo>
                    <a:pt x="652" y="518"/>
                    <a:pt x="655" y="515"/>
                    <a:pt x="654" y="514"/>
                  </a:cubicBezTo>
                  <a:cubicBezTo>
                    <a:pt x="656" y="514"/>
                    <a:pt x="656" y="517"/>
                    <a:pt x="655" y="518"/>
                  </a:cubicBezTo>
                  <a:close/>
                  <a:moveTo>
                    <a:pt x="654" y="528"/>
                  </a:moveTo>
                  <a:cubicBezTo>
                    <a:pt x="656" y="529"/>
                    <a:pt x="657" y="532"/>
                    <a:pt x="657" y="535"/>
                  </a:cubicBezTo>
                  <a:cubicBezTo>
                    <a:pt x="656" y="535"/>
                    <a:pt x="656" y="537"/>
                    <a:pt x="654" y="537"/>
                  </a:cubicBezTo>
                  <a:cubicBezTo>
                    <a:pt x="653" y="533"/>
                    <a:pt x="652" y="531"/>
                    <a:pt x="654" y="528"/>
                  </a:cubicBezTo>
                  <a:close/>
                  <a:moveTo>
                    <a:pt x="658" y="555"/>
                  </a:moveTo>
                  <a:cubicBezTo>
                    <a:pt x="657" y="553"/>
                    <a:pt x="655" y="550"/>
                    <a:pt x="655" y="547"/>
                  </a:cubicBezTo>
                  <a:cubicBezTo>
                    <a:pt x="657" y="549"/>
                    <a:pt x="658" y="552"/>
                    <a:pt x="658" y="555"/>
                  </a:cubicBezTo>
                  <a:close/>
                  <a:moveTo>
                    <a:pt x="656" y="623"/>
                  </a:moveTo>
                  <a:cubicBezTo>
                    <a:pt x="658" y="626"/>
                    <a:pt x="660" y="630"/>
                    <a:pt x="660" y="633"/>
                  </a:cubicBezTo>
                  <a:cubicBezTo>
                    <a:pt x="656" y="633"/>
                    <a:pt x="657" y="629"/>
                    <a:pt x="655" y="627"/>
                  </a:cubicBezTo>
                  <a:cubicBezTo>
                    <a:pt x="654" y="625"/>
                    <a:pt x="655" y="624"/>
                    <a:pt x="656" y="623"/>
                  </a:cubicBezTo>
                  <a:close/>
                  <a:moveTo>
                    <a:pt x="663" y="649"/>
                  </a:moveTo>
                  <a:cubicBezTo>
                    <a:pt x="665" y="651"/>
                    <a:pt x="667" y="655"/>
                    <a:pt x="669" y="658"/>
                  </a:cubicBezTo>
                  <a:cubicBezTo>
                    <a:pt x="665" y="659"/>
                    <a:pt x="662" y="651"/>
                    <a:pt x="663" y="649"/>
                  </a:cubicBezTo>
                  <a:close/>
                  <a:moveTo>
                    <a:pt x="668" y="393"/>
                  </a:moveTo>
                  <a:cubicBezTo>
                    <a:pt x="671" y="394"/>
                    <a:pt x="671" y="399"/>
                    <a:pt x="670" y="403"/>
                  </a:cubicBezTo>
                  <a:cubicBezTo>
                    <a:pt x="669" y="401"/>
                    <a:pt x="667" y="396"/>
                    <a:pt x="668" y="393"/>
                  </a:cubicBezTo>
                  <a:close/>
                  <a:moveTo>
                    <a:pt x="670" y="461"/>
                  </a:moveTo>
                  <a:cubicBezTo>
                    <a:pt x="673" y="461"/>
                    <a:pt x="672" y="464"/>
                    <a:pt x="674" y="465"/>
                  </a:cubicBezTo>
                  <a:cubicBezTo>
                    <a:pt x="672" y="467"/>
                    <a:pt x="670" y="464"/>
                    <a:pt x="670" y="461"/>
                  </a:cubicBezTo>
                  <a:close/>
                  <a:moveTo>
                    <a:pt x="672" y="591"/>
                  </a:moveTo>
                  <a:cubicBezTo>
                    <a:pt x="674" y="596"/>
                    <a:pt x="679" y="601"/>
                    <a:pt x="678" y="607"/>
                  </a:cubicBezTo>
                  <a:cubicBezTo>
                    <a:pt x="674" y="604"/>
                    <a:pt x="671" y="598"/>
                    <a:pt x="672" y="591"/>
                  </a:cubicBezTo>
                  <a:close/>
                  <a:moveTo>
                    <a:pt x="672" y="528"/>
                  </a:moveTo>
                  <a:cubicBezTo>
                    <a:pt x="672" y="528"/>
                    <a:pt x="673" y="528"/>
                    <a:pt x="673" y="528"/>
                  </a:cubicBezTo>
                  <a:cubicBezTo>
                    <a:pt x="674" y="529"/>
                    <a:pt x="672" y="529"/>
                    <a:pt x="673" y="531"/>
                  </a:cubicBezTo>
                  <a:cubicBezTo>
                    <a:pt x="671" y="531"/>
                    <a:pt x="671" y="529"/>
                    <a:pt x="672" y="528"/>
                  </a:cubicBezTo>
                  <a:close/>
                  <a:moveTo>
                    <a:pt x="675" y="386"/>
                  </a:moveTo>
                  <a:cubicBezTo>
                    <a:pt x="672" y="385"/>
                    <a:pt x="673" y="382"/>
                    <a:pt x="674" y="380"/>
                  </a:cubicBezTo>
                  <a:cubicBezTo>
                    <a:pt x="675" y="381"/>
                    <a:pt x="674" y="384"/>
                    <a:pt x="675" y="386"/>
                  </a:cubicBezTo>
                  <a:close/>
                  <a:moveTo>
                    <a:pt x="673" y="642"/>
                  </a:moveTo>
                  <a:cubicBezTo>
                    <a:pt x="678" y="644"/>
                    <a:pt x="678" y="654"/>
                    <a:pt x="678" y="662"/>
                  </a:cubicBezTo>
                  <a:cubicBezTo>
                    <a:pt x="673" y="656"/>
                    <a:pt x="674" y="649"/>
                    <a:pt x="673" y="642"/>
                  </a:cubicBezTo>
                  <a:close/>
                  <a:moveTo>
                    <a:pt x="678" y="633"/>
                  </a:moveTo>
                  <a:cubicBezTo>
                    <a:pt x="676" y="629"/>
                    <a:pt x="675" y="625"/>
                    <a:pt x="673" y="623"/>
                  </a:cubicBezTo>
                  <a:cubicBezTo>
                    <a:pt x="673" y="621"/>
                    <a:pt x="674" y="621"/>
                    <a:pt x="674" y="620"/>
                  </a:cubicBezTo>
                  <a:cubicBezTo>
                    <a:pt x="678" y="623"/>
                    <a:pt x="678" y="627"/>
                    <a:pt x="678" y="633"/>
                  </a:cubicBezTo>
                  <a:close/>
                  <a:moveTo>
                    <a:pt x="676" y="194"/>
                  </a:moveTo>
                  <a:cubicBezTo>
                    <a:pt x="676" y="194"/>
                    <a:pt x="677" y="194"/>
                    <a:pt x="678" y="194"/>
                  </a:cubicBezTo>
                  <a:cubicBezTo>
                    <a:pt x="678" y="195"/>
                    <a:pt x="678" y="196"/>
                    <a:pt x="678" y="197"/>
                  </a:cubicBezTo>
                  <a:cubicBezTo>
                    <a:pt x="675" y="197"/>
                    <a:pt x="674" y="195"/>
                    <a:pt x="676" y="194"/>
                  </a:cubicBezTo>
                  <a:close/>
                  <a:moveTo>
                    <a:pt x="674" y="214"/>
                  </a:moveTo>
                  <a:cubicBezTo>
                    <a:pt x="674" y="215"/>
                    <a:pt x="673" y="215"/>
                    <a:pt x="673" y="216"/>
                  </a:cubicBezTo>
                  <a:cubicBezTo>
                    <a:pt x="672" y="216"/>
                    <a:pt x="671" y="215"/>
                    <a:pt x="672" y="213"/>
                  </a:cubicBezTo>
                  <a:cubicBezTo>
                    <a:pt x="673" y="213"/>
                    <a:pt x="673" y="214"/>
                    <a:pt x="674" y="214"/>
                  </a:cubicBezTo>
                  <a:close/>
                  <a:moveTo>
                    <a:pt x="673" y="227"/>
                  </a:moveTo>
                  <a:cubicBezTo>
                    <a:pt x="673" y="228"/>
                    <a:pt x="675" y="230"/>
                    <a:pt x="674" y="231"/>
                  </a:cubicBezTo>
                  <a:cubicBezTo>
                    <a:pt x="673" y="230"/>
                    <a:pt x="672" y="229"/>
                    <a:pt x="672" y="227"/>
                  </a:cubicBezTo>
                  <a:cubicBezTo>
                    <a:pt x="672" y="227"/>
                    <a:pt x="673" y="227"/>
                    <a:pt x="673" y="227"/>
                  </a:cubicBezTo>
                  <a:close/>
                  <a:moveTo>
                    <a:pt x="672" y="240"/>
                  </a:moveTo>
                  <a:cubicBezTo>
                    <a:pt x="674" y="241"/>
                    <a:pt x="673" y="243"/>
                    <a:pt x="674" y="245"/>
                  </a:cubicBezTo>
                  <a:cubicBezTo>
                    <a:pt x="672" y="244"/>
                    <a:pt x="670" y="241"/>
                    <a:pt x="672" y="240"/>
                  </a:cubicBezTo>
                  <a:close/>
                  <a:moveTo>
                    <a:pt x="669" y="127"/>
                  </a:moveTo>
                  <a:cubicBezTo>
                    <a:pt x="667" y="125"/>
                    <a:pt x="667" y="121"/>
                    <a:pt x="664" y="120"/>
                  </a:cubicBezTo>
                  <a:cubicBezTo>
                    <a:pt x="664" y="118"/>
                    <a:pt x="665" y="117"/>
                    <a:pt x="667" y="117"/>
                  </a:cubicBezTo>
                  <a:cubicBezTo>
                    <a:pt x="668" y="120"/>
                    <a:pt x="670" y="122"/>
                    <a:pt x="671" y="124"/>
                  </a:cubicBezTo>
                  <a:cubicBezTo>
                    <a:pt x="671" y="125"/>
                    <a:pt x="669" y="125"/>
                    <a:pt x="669" y="127"/>
                  </a:cubicBezTo>
                  <a:close/>
                  <a:moveTo>
                    <a:pt x="670" y="44"/>
                  </a:moveTo>
                  <a:cubicBezTo>
                    <a:pt x="668" y="43"/>
                    <a:pt x="668" y="42"/>
                    <a:pt x="667" y="41"/>
                  </a:cubicBezTo>
                  <a:cubicBezTo>
                    <a:pt x="668" y="39"/>
                    <a:pt x="670" y="42"/>
                    <a:pt x="670" y="44"/>
                  </a:cubicBezTo>
                  <a:close/>
                  <a:moveTo>
                    <a:pt x="667" y="18"/>
                  </a:moveTo>
                  <a:cubicBezTo>
                    <a:pt x="668" y="22"/>
                    <a:pt x="659" y="24"/>
                    <a:pt x="658" y="23"/>
                  </a:cubicBezTo>
                  <a:cubicBezTo>
                    <a:pt x="655" y="28"/>
                    <a:pt x="650" y="29"/>
                    <a:pt x="643" y="29"/>
                  </a:cubicBezTo>
                  <a:cubicBezTo>
                    <a:pt x="642" y="26"/>
                    <a:pt x="639" y="25"/>
                    <a:pt x="637" y="23"/>
                  </a:cubicBezTo>
                  <a:cubicBezTo>
                    <a:pt x="635" y="25"/>
                    <a:pt x="630" y="28"/>
                    <a:pt x="626" y="26"/>
                  </a:cubicBezTo>
                  <a:cubicBezTo>
                    <a:pt x="637" y="18"/>
                    <a:pt x="652" y="19"/>
                    <a:pt x="667" y="18"/>
                  </a:cubicBezTo>
                  <a:close/>
                  <a:moveTo>
                    <a:pt x="626" y="31"/>
                  </a:moveTo>
                  <a:cubicBezTo>
                    <a:pt x="625" y="34"/>
                    <a:pt x="624" y="31"/>
                    <a:pt x="622" y="30"/>
                  </a:cubicBezTo>
                  <a:cubicBezTo>
                    <a:pt x="623" y="29"/>
                    <a:pt x="625" y="31"/>
                    <a:pt x="626" y="31"/>
                  </a:cubicBezTo>
                  <a:close/>
                  <a:moveTo>
                    <a:pt x="621" y="54"/>
                  </a:moveTo>
                  <a:cubicBezTo>
                    <a:pt x="619" y="53"/>
                    <a:pt x="618" y="52"/>
                    <a:pt x="618" y="50"/>
                  </a:cubicBezTo>
                  <a:cubicBezTo>
                    <a:pt x="620" y="50"/>
                    <a:pt x="619" y="49"/>
                    <a:pt x="620" y="48"/>
                  </a:cubicBezTo>
                  <a:cubicBezTo>
                    <a:pt x="623" y="49"/>
                    <a:pt x="623" y="53"/>
                    <a:pt x="621" y="54"/>
                  </a:cubicBezTo>
                  <a:close/>
                  <a:moveTo>
                    <a:pt x="621" y="37"/>
                  </a:moveTo>
                  <a:cubicBezTo>
                    <a:pt x="620" y="37"/>
                    <a:pt x="619" y="37"/>
                    <a:pt x="619" y="38"/>
                  </a:cubicBezTo>
                  <a:cubicBezTo>
                    <a:pt x="616" y="38"/>
                    <a:pt x="616" y="35"/>
                    <a:pt x="614" y="34"/>
                  </a:cubicBezTo>
                  <a:cubicBezTo>
                    <a:pt x="616" y="29"/>
                    <a:pt x="620" y="33"/>
                    <a:pt x="621" y="37"/>
                  </a:cubicBezTo>
                  <a:close/>
                  <a:moveTo>
                    <a:pt x="615" y="42"/>
                  </a:moveTo>
                  <a:cubicBezTo>
                    <a:pt x="614" y="43"/>
                    <a:pt x="614" y="43"/>
                    <a:pt x="614" y="44"/>
                  </a:cubicBezTo>
                  <a:cubicBezTo>
                    <a:pt x="611" y="42"/>
                    <a:pt x="610" y="42"/>
                    <a:pt x="611" y="38"/>
                  </a:cubicBezTo>
                  <a:cubicBezTo>
                    <a:pt x="614" y="38"/>
                    <a:pt x="614" y="40"/>
                    <a:pt x="615" y="42"/>
                  </a:cubicBezTo>
                  <a:close/>
                  <a:moveTo>
                    <a:pt x="606" y="21"/>
                  </a:moveTo>
                  <a:cubicBezTo>
                    <a:pt x="608" y="22"/>
                    <a:pt x="610" y="24"/>
                    <a:pt x="612" y="24"/>
                  </a:cubicBezTo>
                  <a:cubicBezTo>
                    <a:pt x="610" y="27"/>
                    <a:pt x="606" y="28"/>
                    <a:pt x="605" y="24"/>
                  </a:cubicBezTo>
                  <a:cubicBezTo>
                    <a:pt x="604" y="23"/>
                    <a:pt x="606" y="23"/>
                    <a:pt x="606" y="21"/>
                  </a:cubicBezTo>
                  <a:close/>
                  <a:moveTo>
                    <a:pt x="606" y="57"/>
                  </a:moveTo>
                  <a:cubicBezTo>
                    <a:pt x="606" y="58"/>
                    <a:pt x="605" y="60"/>
                    <a:pt x="604" y="60"/>
                  </a:cubicBezTo>
                  <a:cubicBezTo>
                    <a:pt x="601" y="59"/>
                    <a:pt x="601" y="55"/>
                    <a:pt x="599" y="54"/>
                  </a:cubicBezTo>
                  <a:cubicBezTo>
                    <a:pt x="600" y="51"/>
                    <a:pt x="601" y="50"/>
                    <a:pt x="603" y="49"/>
                  </a:cubicBezTo>
                  <a:cubicBezTo>
                    <a:pt x="604" y="50"/>
                    <a:pt x="604" y="51"/>
                    <a:pt x="605" y="53"/>
                  </a:cubicBezTo>
                  <a:cubicBezTo>
                    <a:pt x="604" y="54"/>
                    <a:pt x="603" y="55"/>
                    <a:pt x="602" y="57"/>
                  </a:cubicBezTo>
                  <a:cubicBezTo>
                    <a:pt x="603" y="57"/>
                    <a:pt x="605" y="57"/>
                    <a:pt x="606" y="57"/>
                  </a:cubicBezTo>
                  <a:close/>
                  <a:moveTo>
                    <a:pt x="600" y="33"/>
                  </a:moveTo>
                  <a:cubicBezTo>
                    <a:pt x="600" y="33"/>
                    <a:pt x="601" y="33"/>
                    <a:pt x="602" y="33"/>
                  </a:cubicBezTo>
                  <a:cubicBezTo>
                    <a:pt x="602" y="35"/>
                    <a:pt x="604" y="34"/>
                    <a:pt x="603" y="36"/>
                  </a:cubicBezTo>
                  <a:cubicBezTo>
                    <a:pt x="602" y="35"/>
                    <a:pt x="601" y="34"/>
                    <a:pt x="600" y="33"/>
                  </a:cubicBezTo>
                  <a:close/>
                  <a:moveTo>
                    <a:pt x="603" y="19"/>
                  </a:moveTo>
                  <a:cubicBezTo>
                    <a:pt x="601" y="19"/>
                    <a:pt x="602" y="20"/>
                    <a:pt x="600" y="20"/>
                  </a:cubicBezTo>
                  <a:cubicBezTo>
                    <a:pt x="597" y="19"/>
                    <a:pt x="597" y="14"/>
                    <a:pt x="593" y="13"/>
                  </a:cubicBezTo>
                  <a:cubicBezTo>
                    <a:pt x="595" y="12"/>
                    <a:pt x="602" y="16"/>
                    <a:pt x="603" y="19"/>
                  </a:cubicBezTo>
                  <a:close/>
                  <a:moveTo>
                    <a:pt x="590" y="17"/>
                  </a:moveTo>
                  <a:cubicBezTo>
                    <a:pt x="593" y="18"/>
                    <a:pt x="593" y="21"/>
                    <a:pt x="595" y="23"/>
                  </a:cubicBezTo>
                  <a:cubicBezTo>
                    <a:pt x="595" y="25"/>
                    <a:pt x="593" y="24"/>
                    <a:pt x="593" y="26"/>
                  </a:cubicBezTo>
                  <a:cubicBezTo>
                    <a:pt x="590" y="25"/>
                    <a:pt x="590" y="21"/>
                    <a:pt x="587" y="20"/>
                  </a:cubicBezTo>
                  <a:cubicBezTo>
                    <a:pt x="588" y="19"/>
                    <a:pt x="590" y="18"/>
                    <a:pt x="590" y="17"/>
                  </a:cubicBezTo>
                  <a:close/>
                  <a:moveTo>
                    <a:pt x="587" y="13"/>
                  </a:moveTo>
                  <a:cubicBezTo>
                    <a:pt x="586" y="14"/>
                    <a:pt x="586" y="15"/>
                    <a:pt x="585" y="16"/>
                  </a:cubicBezTo>
                  <a:cubicBezTo>
                    <a:pt x="583" y="15"/>
                    <a:pt x="583" y="13"/>
                    <a:pt x="582" y="11"/>
                  </a:cubicBezTo>
                  <a:cubicBezTo>
                    <a:pt x="584" y="12"/>
                    <a:pt x="585" y="12"/>
                    <a:pt x="587" y="13"/>
                  </a:cubicBezTo>
                  <a:close/>
                  <a:moveTo>
                    <a:pt x="576" y="12"/>
                  </a:moveTo>
                  <a:cubicBezTo>
                    <a:pt x="576" y="12"/>
                    <a:pt x="577" y="12"/>
                    <a:pt x="578" y="12"/>
                  </a:cubicBezTo>
                  <a:cubicBezTo>
                    <a:pt x="578" y="14"/>
                    <a:pt x="579" y="17"/>
                    <a:pt x="581" y="18"/>
                  </a:cubicBezTo>
                  <a:cubicBezTo>
                    <a:pt x="580" y="20"/>
                    <a:pt x="580" y="22"/>
                    <a:pt x="578" y="22"/>
                  </a:cubicBezTo>
                  <a:cubicBezTo>
                    <a:pt x="576" y="19"/>
                    <a:pt x="574" y="16"/>
                    <a:pt x="576" y="12"/>
                  </a:cubicBezTo>
                  <a:close/>
                  <a:moveTo>
                    <a:pt x="579" y="47"/>
                  </a:moveTo>
                  <a:cubicBezTo>
                    <a:pt x="578" y="50"/>
                    <a:pt x="576" y="52"/>
                    <a:pt x="575" y="54"/>
                  </a:cubicBezTo>
                  <a:cubicBezTo>
                    <a:pt x="572" y="52"/>
                    <a:pt x="572" y="48"/>
                    <a:pt x="569" y="45"/>
                  </a:cubicBezTo>
                  <a:cubicBezTo>
                    <a:pt x="571" y="43"/>
                    <a:pt x="573" y="41"/>
                    <a:pt x="574" y="39"/>
                  </a:cubicBezTo>
                  <a:cubicBezTo>
                    <a:pt x="577" y="40"/>
                    <a:pt x="577" y="45"/>
                    <a:pt x="579" y="47"/>
                  </a:cubicBezTo>
                  <a:close/>
                  <a:moveTo>
                    <a:pt x="574" y="27"/>
                  </a:moveTo>
                  <a:cubicBezTo>
                    <a:pt x="570" y="30"/>
                    <a:pt x="567" y="35"/>
                    <a:pt x="562" y="38"/>
                  </a:cubicBezTo>
                  <a:cubicBezTo>
                    <a:pt x="562" y="35"/>
                    <a:pt x="562" y="33"/>
                    <a:pt x="560" y="33"/>
                  </a:cubicBezTo>
                  <a:cubicBezTo>
                    <a:pt x="562" y="29"/>
                    <a:pt x="566" y="22"/>
                    <a:pt x="572" y="18"/>
                  </a:cubicBezTo>
                  <a:cubicBezTo>
                    <a:pt x="572" y="22"/>
                    <a:pt x="573" y="24"/>
                    <a:pt x="574" y="27"/>
                  </a:cubicBezTo>
                  <a:close/>
                  <a:moveTo>
                    <a:pt x="568" y="8"/>
                  </a:moveTo>
                  <a:cubicBezTo>
                    <a:pt x="567" y="10"/>
                    <a:pt x="563" y="11"/>
                    <a:pt x="560" y="11"/>
                  </a:cubicBezTo>
                  <a:cubicBezTo>
                    <a:pt x="561" y="9"/>
                    <a:pt x="565" y="9"/>
                    <a:pt x="568" y="8"/>
                  </a:cubicBezTo>
                  <a:close/>
                  <a:moveTo>
                    <a:pt x="559" y="16"/>
                  </a:moveTo>
                  <a:cubicBezTo>
                    <a:pt x="561" y="17"/>
                    <a:pt x="561" y="15"/>
                    <a:pt x="563" y="15"/>
                  </a:cubicBezTo>
                  <a:cubicBezTo>
                    <a:pt x="562" y="17"/>
                    <a:pt x="560" y="18"/>
                    <a:pt x="559" y="20"/>
                  </a:cubicBezTo>
                  <a:cubicBezTo>
                    <a:pt x="557" y="19"/>
                    <a:pt x="559" y="18"/>
                    <a:pt x="559" y="16"/>
                  </a:cubicBezTo>
                  <a:close/>
                  <a:moveTo>
                    <a:pt x="558" y="47"/>
                  </a:moveTo>
                  <a:cubicBezTo>
                    <a:pt x="559" y="47"/>
                    <a:pt x="560" y="48"/>
                    <a:pt x="560" y="49"/>
                  </a:cubicBezTo>
                  <a:cubicBezTo>
                    <a:pt x="560" y="51"/>
                    <a:pt x="559" y="52"/>
                    <a:pt x="557" y="53"/>
                  </a:cubicBezTo>
                  <a:cubicBezTo>
                    <a:pt x="557" y="50"/>
                    <a:pt x="557" y="49"/>
                    <a:pt x="558" y="47"/>
                  </a:cubicBezTo>
                  <a:close/>
                  <a:moveTo>
                    <a:pt x="554" y="52"/>
                  </a:moveTo>
                  <a:cubicBezTo>
                    <a:pt x="553" y="54"/>
                    <a:pt x="554" y="55"/>
                    <a:pt x="553" y="56"/>
                  </a:cubicBezTo>
                  <a:cubicBezTo>
                    <a:pt x="553" y="56"/>
                    <a:pt x="552" y="56"/>
                    <a:pt x="551" y="56"/>
                  </a:cubicBezTo>
                  <a:cubicBezTo>
                    <a:pt x="551" y="55"/>
                    <a:pt x="552" y="52"/>
                    <a:pt x="554" y="52"/>
                  </a:cubicBezTo>
                  <a:close/>
                  <a:moveTo>
                    <a:pt x="553" y="73"/>
                  </a:moveTo>
                  <a:cubicBezTo>
                    <a:pt x="554" y="75"/>
                    <a:pt x="554" y="78"/>
                    <a:pt x="554" y="80"/>
                  </a:cubicBezTo>
                  <a:cubicBezTo>
                    <a:pt x="553" y="79"/>
                    <a:pt x="553" y="77"/>
                    <a:pt x="551" y="76"/>
                  </a:cubicBezTo>
                  <a:cubicBezTo>
                    <a:pt x="551" y="74"/>
                    <a:pt x="553" y="74"/>
                    <a:pt x="553" y="73"/>
                  </a:cubicBezTo>
                  <a:close/>
                  <a:moveTo>
                    <a:pt x="549" y="89"/>
                  </a:moveTo>
                  <a:cubicBezTo>
                    <a:pt x="549" y="90"/>
                    <a:pt x="549" y="91"/>
                    <a:pt x="549" y="91"/>
                  </a:cubicBezTo>
                  <a:cubicBezTo>
                    <a:pt x="547" y="92"/>
                    <a:pt x="547" y="89"/>
                    <a:pt x="549" y="89"/>
                  </a:cubicBezTo>
                  <a:close/>
                  <a:moveTo>
                    <a:pt x="548" y="93"/>
                  </a:moveTo>
                  <a:cubicBezTo>
                    <a:pt x="550" y="92"/>
                    <a:pt x="550" y="95"/>
                    <a:pt x="549" y="96"/>
                  </a:cubicBezTo>
                  <a:cubicBezTo>
                    <a:pt x="548" y="95"/>
                    <a:pt x="548" y="94"/>
                    <a:pt x="548" y="93"/>
                  </a:cubicBezTo>
                  <a:close/>
                  <a:moveTo>
                    <a:pt x="552" y="127"/>
                  </a:moveTo>
                  <a:cubicBezTo>
                    <a:pt x="549" y="120"/>
                    <a:pt x="549" y="107"/>
                    <a:pt x="549" y="100"/>
                  </a:cubicBezTo>
                  <a:cubicBezTo>
                    <a:pt x="551" y="108"/>
                    <a:pt x="552" y="118"/>
                    <a:pt x="552" y="127"/>
                  </a:cubicBezTo>
                  <a:close/>
                  <a:moveTo>
                    <a:pt x="550" y="155"/>
                  </a:moveTo>
                  <a:cubicBezTo>
                    <a:pt x="550" y="155"/>
                    <a:pt x="551" y="155"/>
                    <a:pt x="551" y="155"/>
                  </a:cubicBezTo>
                  <a:cubicBezTo>
                    <a:pt x="552" y="158"/>
                    <a:pt x="554" y="170"/>
                    <a:pt x="551" y="175"/>
                  </a:cubicBezTo>
                  <a:cubicBezTo>
                    <a:pt x="556" y="182"/>
                    <a:pt x="553" y="196"/>
                    <a:pt x="556" y="204"/>
                  </a:cubicBezTo>
                  <a:cubicBezTo>
                    <a:pt x="555" y="208"/>
                    <a:pt x="553" y="211"/>
                    <a:pt x="550" y="213"/>
                  </a:cubicBezTo>
                  <a:cubicBezTo>
                    <a:pt x="550" y="192"/>
                    <a:pt x="549" y="175"/>
                    <a:pt x="550" y="155"/>
                  </a:cubicBezTo>
                  <a:close/>
                  <a:moveTo>
                    <a:pt x="550" y="217"/>
                  </a:moveTo>
                  <a:cubicBezTo>
                    <a:pt x="552" y="219"/>
                    <a:pt x="554" y="217"/>
                    <a:pt x="555" y="216"/>
                  </a:cubicBezTo>
                  <a:cubicBezTo>
                    <a:pt x="556" y="217"/>
                    <a:pt x="555" y="221"/>
                    <a:pt x="556" y="222"/>
                  </a:cubicBezTo>
                  <a:cubicBezTo>
                    <a:pt x="555" y="222"/>
                    <a:pt x="554" y="222"/>
                    <a:pt x="553" y="222"/>
                  </a:cubicBezTo>
                  <a:cubicBezTo>
                    <a:pt x="553" y="225"/>
                    <a:pt x="555" y="226"/>
                    <a:pt x="556" y="228"/>
                  </a:cubicBezTo>
                  <a:cubicBezTo>
                    <a:pt x="552" y="229"/>
                    <a:pt x="554" y="234"/>
                    <a:pt x="550" y="235"/>
                  </a:cubicBezTo>
                  <a:cubicBezTo>
                    <a:pt x="551" y="229"/>
                    <a:pt x="550" y="225"/>
                    <a:pt x="550" y="217"/>
                  </a:cubicBezTo>
                  <a:close/>
                  <a:moveTo>
                    <a:pt x="550" y="243"/>
                  </a:moveTo>
                  <a:cubicBezTo>
                    <a:pt x="553" y="242"/>
                    <a:pt x="555" y="240"/>
                    <a:pt x="557" y="238"/>
                  </a:cubicBezTo>
                  <a:cubicBezTo>
                    <a:pt x="560" y="246"/>
                    <a:pt x="555" y="254"/>
                    <a:pt x="551" y="256"/>
                  </a:cubicBezTo>
                  <a:cubicBezTo>
                    <a:pt x="550" y="250"/>
                    <a:pt x="551" y="248"/>
                    <a:pt x="550" y="243"/>
                  </a:cubicBezTo>
                  <a:close/>
                  <a:moveTo>
                    <a:pt x="552" y="282"/>
                  </a:moveTo>
                  <a:cubicBezTo>
                    <a:pt x="550" y="274"/>
                    <a:pt x="553" y="265"/>
                    <a:pt x="559" y="261"/>
                  </a:cubicBezTo>
                  <a:cubicBezTo>
                    <a:pt x="561" y="264"/>
                    <a:pt x="560" y="269"/>
                    <a:pt x="561" y="274"/>
                  </a:cubicBezTo>
                  <a:cubicBezTo>
                    <a:pt x="558" y="275"/>
                    <a:pt x="553" y="277"/>
                    <a:pt x="556" y="280"/>
                  </a:cubicBezTo>
                  <a:cubicBezTo>
                    <a:pt x="555" y="281"/>
                    <a:pt x="554" y="281"/>
                    <a:pt x="552" y="282"/>
                  </a:cubicBezTo>
                  <a:close/>
                  <a:moveTo>
                    <a:pt x="552" y="594"/>
                  </a:moveTo>
                  <a:cubicBezTo>
                    <a:pt x="554" y="596"/>
                    <a:pt x="556" y="600"/>
                    <a:pt x="554" y="603"/>
                  </a:cubicBezTo>
                  <a:cubicBezTo>
                    <a:pt x="556" y="605"/>
                    <a:pt x="558" y="609"/>
                    <a:pt x="556" y="613"/>
                  </a:cubicBezTo>
                  <a:cubicBezTo>
                    <a:pt x="552" y="608"/>
                    <a:pt x="549" y="601"/>
                    <a:pt x="552" y="594"/>
                  </a:cubicBezTo>
                  <a:close/>
                  <a:moveTo>
                    <a:pt x="550" y="613"/>
                  </a:moveTo>
                  <a:cubicBezTo>
                    <a:pt x="552" y="614"/>
                    <a:pt x="553" y="617"/>
                    <a:pt x="554" y="619"/>
                  </a:cubicBezTo>
                  <a:cubicBezTo>
                    <a:pt x="555" y="621"/>
                    <a:pt x="553" y="621"/>
                    <a:pt x="553" y="624"/>
                  </a:cubicBezTo>
                  <a:cubicBezTo>
                    <a:pt x="550" y="622"/>
                    <a:pt x="552" y="618"/>
                    <a:pt x="550" y="616"/>
                  </a:cubicBezTo>
                  <a:cubicBezTo>
                    <a:pt x="550" y="614"/>
                    <a:pt x="551" y="615"/>
                    <a:pt x="550" y="613"/>
                  </a:cubicBezTo>
                  <a:close/>
                  <a:moveTo>
                    <a:pt x="550" y="626"/>
                  </a:moveTo>
                  <a:cubicBezTo>
                    <a:pt x="552" y="626"/>
                    <a:pt x="550" y="629"/>
                    <a:pt x="552" y="630"/>
                  </a:cubicBezTo>
                  <a:cubicBezTo>
                    <a:pt x="550" y="631"/>
                    <a:pt x="548" y="628"/>
                    <a:pt x="550" y="626"/>
                  </a:cubicBezTo>
                  <a:close/>
                  <a:moveTo>
                    <a:pt x="551" y="651"/>
                  </a:moveTo>
                  <a:cubicBezTo>
                    <a:pt x="551" y="654"/>
                    <a:pt x="557" y="654"/>
                    <a:pt x="554" y="658"/>
                  </a:cubicBezTo>
                  <a:cubicBezTo>
                    <a:pt x="548" y="652"/>
                    <a:pt x="549" y="644"/>
                    <a:pt x="548" y="638"/>
                  </a:cubicBezTo>
                  <a:cubicBezTo>
                    <a:pt x="550" y="639"/>
                    <a:pt x="554" y="647"/>
                    <a:pt x="551" y="651"/>
                  </a:cubicBezTo>
                  <a:close/>
                  <a:moveTo>
                    <a:pt x="539" y="709"/>
                  </a:moveTo>
                  <a:cubicBezTo>
                    <a:pt x="538" y="710"/>
                    <a:pt x="537" y="710"/>
                    <a:pt x="535" y="710"/>
                  </a:cubicBezTo>
                  <a:cubicBezTo>
                    <a:pt x="534" y="709"/>
                    <a:pt x="533" y="707"/>
                    <a:pt x="532" y="705"/>
                  </a:cubicBezTo>
                  <a:cubicBezTo>
                    <a:pt x="534" y="704"/>
                    <a:pt x="537" y="708"/>
                    <a:pt x="539" y="709"/>
                  </a:cubicBezTo>
                  <a:close/>
                  <a:moveTo>
                    <a:pt x="537" y="726"/>
                  </a:moveTo>
                  <a:cubicBezTo>
                    <a:pt x="537" y="723"/>
                    <a:pt x="535" y="721"/>
                    <a:pt x="535" y="719"/>
                  </a:cubicBezTo>
                  <a:cubicBezTo>
                    <a:pt x="538" y="720"/>
                    <a:pt x="539" y="723"/>
                    <a:pt x="541" y="725"/>
                  </a:cubicBezTo>
                  <a:cubicBezTo>
                    <a:pt x="541" y="726"/>
                    <a:pt x="538" y="725"/>
                    <a:pt x="537" y="726"/>
                  </a:cubicBezTo>
                  <a:close/>
                  <a:moveTo>
                    <a:pt x="540" y="713"/>
                  </a:moveTo>
                  <a:cubicBezTo>
                    <a:pt x="543" y="714"/>
                    <a:pt x="544" y="718"/>
                    <a:pt x="544" y="722"/>
                  </a:cubicBezTo>
                  <a:cubicBezTo>
                    <a:pt x="543" y="719"/>
                    <a:pt x="536" y="716"/>
                    <a:pt x="540" y="713"/>
                  </a:cubicBezTo>
                  <a:close/>
                  <a:moveTo>
                    <a:pt x="545" y="704"/>
                  </a:moveTo>
                  <a:cubicBezTo>
                    <a:pt x="543" y="704"/>
                    <a:pt x="542" y="702"/>
                    <a:pt x="542" y="699"/>
                  </a:cubicBezTo>
                  <a:cubicBezTo>
                    <a:pt x="544" y="699"/>
                    <a:pt x="545" y="697"/>
                    <a:pt x="547" y="699"/>
                  </a:cubicBezTo>
                  <a:cubicBezTo>
                    <a:pt x="547" y="701"/>
                    <a:pt x="546" y="703"/>
                    <a:pt x="545" y="704"/>
                  </a:cubicBezTo>
                  <a:close/>
                  <a:moveTo>
                    <a:pt x="550" y="710"/>
                  </a:moveTo>
                  <a:cubicBezTo>
                    <a:pt x="548" y="710"/>
                    <a:pt x="547" y="709"/>
                    <a:pt x="547" y="707"/>
                  </a:cubicBezTo>
                  <a:cubicBezTo>
                    <a:pt x="548" y="708"/>
                    <a:pt x="550" y="707"/>
                    <a:pt x="550" y="710"/>
                  </a:cubicBezTo>
                  <a:close/>
                  <a:moveTo>
                    <a:pt x="548" y="685"/>
                  </a:moveTo>
                  <a:cubicBezTo>
                    <a:pt x="549" y="685"/>
                    <a:pt x="550" y="685"/>
                    <a:pt x="550" y="685"/>
                  </a:cubicBezTo>
                  <a:cubicBezTo>
                    <a:pt x="550" y="687"/>
                    <a:pt x="551" y="688"/>
                    <a:pt x="551" y="690"/>
                  </a:cubicBezTo>
                  <a:cubicBezTo>
                    <a:pt x="549" y="689"/>
                    <a:pt x="548" y="688"/>
                    <a:pt x="548" y="685"/>
                  </a:cubicBezTo>
                  <a:close/>
                  <a:moveTo>
                    <a:pt x="552" y="725"/>
                  </a:moveTo>
                  <a:cubicBezTo>
                    <a:pt x="550" y="725"/>
                    <a:pt x="551" y="722"/>
                    <a:pt x="551" y="721"/>
                  </a:cubicBezTo>
                  <a:cubicBezTo>
                    <a:pt x="553" y="721"/>
                    <a:pt x="553" y="724"/>
                    <a:pt x="552" y="725"/>
                  </a:cubicBezTo>
                  <a:close/>
                  <a:moveTo>
                    <a:pt x="550" y="671"/>
                  </a:moveTo>
                  <a:cubicBezTo>
                    <a:pt x="550" y="671"/>
                    <a:pt x="551" y="671"/>
                    <a:pt x="551" y="671"/>
                  </a:cubicBezTo>
                  <a:cubicBezTo>
                    <a:pt x="551" y="675"/>
                    <a:pt x="554" y="675"/>
                    <a:pt x="554" y="678"/>
                  </a:cubicBezTo>
                  <a:cubicBezTo>
                    <a:pt x="552" y="676"/>
                    <a:pt x="550" y="675"/>
                    <a:pt x="550" y="671"/>
                  </a:cubicBezTo>
                  <a:close/>
                  <a:moveTo>
                    <a:pt x="555" y="709"/>
                  </a:moveTo>
                  <a:cubicBezTo>
                    <a:pt x="556" y="710"/>
                    <a:pt x="558" y="711"/>
                    <a:pt x="557" y="714"/>
                  </a:cubicBezTo>
                  <a:cubicBezTo>
                    <a:pt x="555" y="713"/>
                    <a:pt x="556" y="711"/>
                    <a:pt x="555" y="709"/>
                  </a:cubicBezTo>
                  <a:close/>
                  <a:moveTo>
                    <a:pt x="557" y="676"/>
                  </a:moveTo>
                  <a:cubicBezTo>
                    <a:pt x="555" y="674"/>
                    <a:pt x="553" y="671"/>
                    <a:pt x="555" y="668"/>
                  </a:cubicBezTo>
                  <a:cubicBezTo>
                    <a:pt x="557" y="670"/>
                    <a:pt x="559" y="674"/>
                    <a:pt x="557" y="676"/>
                  </a:cubicBezTo>
                  <a:close/>
                  <a:moveTo>
                    <a:pt x="557" y="635"/>
                  </a:moveTo>
                  <a:cubicBezTo>
                    <a:pt x="558" y="632"/>
                    <a:pt x="555" y="633"/>
                    <a:pt x="555" y="630"/>
                  </a:cubicBezTo>
                  <a:cubicBezTo>
                    <a:pt x="555" y="628"/>
                    <a:pt x="557" y="627"/>
                    <a:pt x="557" y="625"/>
                  </a:cubicBezTo>
                  <a:cubicBezTo>
                    <a:pt x="561" y="627"/>
                    <a:pt x="561" y="634"/>
                    <a:pt x="557" y="635"/>
                  </a:cubicBezTo>
                  <a:close/>
                  <a:moveTo>
                    <a:pt x="560" y="678"/>
                  </a:moveTo>
                  <a:cubicBezTo>
                    <a:pt x="564" y="679"/>
                    <a:pt x="563" y="684"/>
                    <a:pt x="560" y="685"/>
                  </a:cubicBezTo>
                  <a:cubicBezTo>
                    <a:pt x="559" y="681"/>
                    <a:pt x="559" y="680"/>
                    <a:pt x="560" y="678"/>
                  </a:cubicBezTo>
                  <a:close/>
                  <a:moveTo>
                    <a:pt x="560" y="702"/>
                  </a:moveTo>
                  <a:cubicBezTo>
                    <a:pt x="561" y="700"/>
                    <a:pt x="559" y="699"/>
                    <a:pt x="560" y="697"/>
                  </a:cubicBezTo>
                  <a:cubicBezTo>
                    <a:pt x="561" y="699"/>
                    <a:pt x="563" y="700"/>
                    <a:pt x="563" y="702"/>
                  </a:cubicBezTo>
                  <a:cubicBezTo>
                    <a:pt x="563" y="702"/>
                    <a:pt x="562" y="703"/>
                    <a:pt x="562" y="704"/>
                  </a:cubicBezTo>
                  <a:cubicBezTo>
                    <a:pt x="561" y="703"/>
                    <a:pt x="562" y="701"/>
                    <a:pt x="560" y="702"/>
                  </a:cubicBezTo>
                  <a:close/>
                  <a:moveTo>
                    <a:pt x="563" y="726"/>
                  </a:moveTo>
                  <a:cubicBezTo>
                    <a:pt x="563" y="724"/>
                    <a:pt x="561" y="723"/>
                    <a:pt x="561" y="721"/>
                  </a:cubicBezTo>
                  <a:cubicBezTo>
                    <a:pt x="561" y="721"/>
                    <a:pt x="562" y="720"/>
                    <a:pt x="562" y="720"/>
                  </a:cubicBezTo>
                  <a:cubicBezTo>
                    <a:pt x="564" y="721"/>
                    <a:pt x="565" y="724"/>
                    <a:pt x="566" y="726"/>
                  </a:cubicBezTo>
                  <a:cubicBezTo>
                    <a:pt x="565" y="726"/>
                    <a:pt x="564" y="726"/>
                    <a:pt x="563" y="726"/>
                  </a:cubicBezTo>
                  <a:close/>
                  <a:moveTo>
                    <a:pt x="575" y="728"/>
                  </a:moveTo>
                  <a:cubicBezTo>
                    <a:pt x="571" y="723"/>
                    <a:pt x="569" y="718"/>
                    <a:pt x="566" y="713"/>
                  </a:cubicBezTo>
                  <a:cubicBezTo>
                    <a:pt x="566" y="711"/>
                    <a:pt x="568" y="712"/>
                    <a:pt x="568" y="710"/>
                  </a:cubicBezTo>
                  <a:cubicBezTo>
                    <a:pt x="571" y="715"/>
                    <a:pt x="577" y="722"/>
                    <a:pt x="575" y="728"/>
                  </a:cubicBezTo>
                  <a:close/>
                  <a:moveTo>
                    <a:pt x="575" y="711"/>
                  </a:moveTo>
                  <a:cubicBezTo>
                    <a:pt x="572" y="707"/>
                    <a:pt x="568" y="702"/>
                    <a:pt x="570" y="695"/>
                  </a:cubicBezTo>
                  <a:cubicBezTo>
                    <a:pt x="575" y="697"/>
                    <a:pt x="575" y="706"/>
                    <a:pt x="575" y="711"/>
                  </a:cubicBezTo>
                  <a:close/>
                  <a:moveTo>
                    <a:pt x="571" y="605"/>
                  </a:moveTo>
                  <a:cubicBezTo>
                    <a:pt x="570" y="600"/>
                    <a:pt x="566" y="598"/>
                    <a:pt x="567" y="594"/>
                  </a:cubicBezTo>
                  <a:cubicBezTo>
                    <a:pt x="568" y="594"/>
                    <a:pt x="569" y="594"/>
                    <a:pt x="569" y="594"/>
                  </a:cubicBezTo>
                  <a:cubicBezTo>
                    <a:pt x="570" y="597"/>
                    <a:pt x="573" y="599"/>
                    <a:pt x="574" y="601"/>
                  </a:cubicBezTo>
                  <a:cubicBezTo>
                    <a:pt x="574" y="603"/>
                    <a:pt x="573" y="605"/>
                    <a:pt x="571" y="605"/>
                  </a:cubicBezTo>
                  <a:close/>
                  <a:moveTo>
                    <a:pt x="577" y="593"/>
                  </a:moveTo>
                  <a:cubicBezTo>
                    <a:pt x="576" y="591"/>
                    <a:pt x="573" y="589"/>
                    <a:pt x="573" y="586"/>
                  </a:cubicBezTo>
                  <a:cubicBezTo>
                    <a:pt x="579" y="588"/>
                    <a:pt x="577" y="578"/>
                    <a:pt x="577" y="575"/>
                  </a:cubicBezTo>
                  <a:cubicBezTo>
                    <a:pt x="578" y="575"/>
                    <a:pt x="578" y="577"/>
                    <a:pt x="580" y="577"/>
                  </a:cubicBezTo>
                  <a:cubicBezTo>
                    <a:pt x="580" y="583"/>
                    <a:pt x="579" y="589"/>
                    <a:pt x="577" y="593"/>
                  </a:cubicBezTo>
                  <a:close/>
                  <a:moveTo>
                    <a:pt x="580" y="559"/>
                  </a:moveTo>
                  <a:cubicBezTo>
                    <a:pt x="578" y="555"/>
                    <a:pt x="581" y="554"/>
                    <a:pt x="579" y="549"/>
                  </a:cubicBezTo>
                  <a:cubicBezTo>
                    <a:pt x="581" y="550"/>
                    <a:pt x="581" y="549"/>
                    <a:pt x="582" y="549"/>
                  </a:cubicBezTo>
                  <a:cubicBezTo>
                    <a:pt x="581" y="546"/>
                    <a:pt x="582" y="542"/>
                    <a:pt x="585" y="541"/>
                  </a:cubicBezTo>
                  <a:cubicBezTo>
                    <a:pt x="583" y="547"/>
                    <a:pt x="585" y="555"/>
                    <a:pt x="580" y="559"/>
                  </a:cubicBezTo>
                  <a:close/>
                  <a:moveTo>
                    <a:pt x="582" y="537"/>
                  </a:moveTo>
                  <a:cubicBezTo>
                    <a:pt x="582" y="534"/>
                    <a:pt x="581" y="531"/>
                    <a:pt x="583" y="527"/>
                  </a:cubicBezTo>
                  <a:cubicBezTo>
                    <a:pt x="585" y="527"/>
                    <a:pt x="585" y="530"/>
                    <a:pt x="587" y="530"/>
                  </a:cubicBezTo>
                  <a:cubicBezTo>
                    <a:pt x="587" y="534"/>
                    <a:pt x="585" y="536"/>
                    <a:pt x="582" y="537"/>
                  </a:cubicBezTo>
                  <a:close/>
                  <a:moveTo>
                    <a:pt x="585" y="515"/>
                  </a:moveTo>
                  <a:cubicBezTo>
                    <a:pt x="585" y="514"/>
                    <a:pt x="585" y="514"/>
                    <a:pt x="584" y="514"/>
                  </a:cubicBezTo>
                  <a:cubicBezTo>
                    <a:pt x="586" y="506"/>
                    <a:pt x="584" y="498"/>
                    <a:pt x="590" y="494"/>
                  </a:cubicBezTo>
                  <a:cubicBezTo>
                    <a:pt x="590" y="490"/>
                    <a:pt x="591" y="491"/>
                    <a:pt x="593" y="488"/>
                  </a:cubicBezTo>
                  <a:cubicBezTo>
                    <a:pt x="592" y="488"/>
                    <a:pt x="592" y="487"/>
                    <a:pt x="592" y="487"/>
                  </a:cubicBezTo>
                  <a:cubicBezTo>
                    <a:pt x="590" y="486"/>
                    <a:pt x="590" y="488"/>
                    <a:pt x="588" y="487"/>
                  </a:cubicBezTo>
                  <a:cubicBezTo>
                    <a:pt x="587" y="483"/>
                    <a:pt x="590" y="482"/>
                    <a:pt x="588" y="478"/>
                  </a:cubicBezTo>
                  <a:cubicBezTo>
                    <a:pt x="590" y="477"/>
                    <a:pt x="590" y="479"/>
                    <a:pt x="591" y="478"/>
                  </a:cubicBezTo>
                  <a:cubicBezTo>
                    <a:pt x="591" y="477"/>
                    <a:pt x="587" y="477"/>
                    <a:pt x="590" y="476"/>
                  </a:cubicBezTo>
                  <a:cubicBezTo>
                    <a:pt x="590" y="474"/>
                    <a:pt x="591" y="478"/>
                    <a:pt x="593" y="476"/>
                  </a:cubicBezTo>
                  <a:cubicBezTo>
                    <a:pt x="595" y="471"/>
                    <a:pt x="593" y="466"/>
                    <a:pt x="597" y="463"/>
                  </a:cubicBezTo>
                  <a:cubicBezTo>
                    <a:pt x="596" y="478"/>
                    <a:pt x="594" y="491"/>
                    <a:pt x="590" y="505"/>
                  </a:cubicBezTo>
                  <a:cubicBezTo>
                    <a:pt x="592" y="508"/>
                    <a:pt x="589" y="512"/>
                    <a:pt x="585" y="515"/>
                  </a:cubicBezTo>
                  <a:close/>
                  <a:moveTo>
                    <a:pt x="595" y="457"/>
                  </a:moveTo>
                  <a:cubicBezTo>
                    <a:pt x="597" y="452"/>
                    <a:pt x="599" y="444"/>
                    <a:pt x="602" y="439"/>
                  </a:cubicBezTo>
                  <a:cubicBezTo>
                    <a:pt x="602" y="446"/>
                    <a:pt x="602" y="455"/>
                    <a:pt x="595" y="457"/>
                  </a:cubicBezTo>
                  <a:close/>
                  <a:moveTo>
                    <a:pt x="599" y="433"/>
                  </a:moveTo>
                  <a:cubicBezTo>
                    <a:pt x="601" y="430"/>
                    <a:pt x="598" y="429"/>
                    <a:pt x="598" y="426"/>
                  </a:cubicBezTo>
                  <a:cubicBezTo>
                    <a:pt x="602" y="422"/>
                    <a:pt x="604" y="417"/>
                    <a:pt x="607" y="412"/>
                  </a:cubicBezTo>
                  <a:cubicBezTo>
                    <a:pt x="608" y="420"/>
                    <a:pt x="603" y="428"/>
                    <a:pt x="599" y="433"/>
                  </a:cubicBezTo>
                  <a:close/>
                  <a:moveTo>
                    <a:pt x="597" y="420"/>
                  </a:moveTo>
                  <a:cubicBezTo>
                    <a:pt x="596" y="418"/>
                    <a:pt x="597" y="416"/>
                    <a:pt x="596" y="412"/>
                  </a:cubicBezTo>
                  <a:cubicBezTo>
                    <a:pt x="597" y="412"/>
                    <a:pt x="598" y="412"/>
                    <a:pt x="599" y="412"/>
                  </a:cubicBezTo>
                  <a:cubicBezTo>
                    <a:pt x="601" y="406"/>
                    <a:pt x="598" y="404"/>
                    <a:pt x="600" y="398"/>
                  </a:cubicBezTo>
                  <a:cubicBezTo>
                    <a:pt x="601" y="398"/>
                    <a:pt x="603" y="400"/>
                    <a:pt x="603" y="398"/>
                  </a:cubicBezTo>
                  <a:cubicBezTo>
                    <a:pt x="604" y="400"/>
                    <a:pt x="605" y="403"/>
                    <a:pt x="607" y="405"/>
                  </a:cubicBezTo>
                  <a:cubicBezTo>
                    <a:pt x="604" y="410"/>
                    <a:pt x="600" y="415"/>
                    <a:pt x="597" y="420"/>
                  </a:cubicBezTo>
                  <a:close/>
                  <a:moveTo>
                    <a:pt x="611" y="393"/>
                  </a:moveTo>
                  <a:cubicBezTo>
                    <a:pt x="607" y="393"/>
                    <a:pt x="605" y="394"/>
                    <a:pt x="604" y="396"/>
                  </a:cubicBezTo>
                  <a:cubicBezTo>
                    <a:pt x="602" y="391"/>
                    <a:pt x="607" y="386"/>
                    <a:pt x="609" y="381"/>
                  </a:cubicBezTo>
                  <a:cubicBezTo>
                    <a:pt x="608" y="379"/>
                    <a:pt x="606" y="379"/>
                    <a:pt x="606" y="376"/>
                  </a:cubicBezTo>
                  <a:cubicBezTo>
                    <a:pt x="606" y="374"/>
                    <a:pt x="608" y="374"/>
                    <a:pt x="608" y="372"/>
                  </a:cubicBezTo>
                  <a:cubicBezTo>
                    <a:pt x="612" y="376"/>
                    <a:pt x="615" y="385"/>
                    <a:pt x="611" y="393"/>
                  </a:cubicBezTo>
                  <a:close/>
                  <a:moveTo>
                    <a:pt x="612" y="372"/>
                  </a:moveTo>
                  <a:cubicBezTo>
                    <a:pt x="615" y="371"/>
                    <a:pt x="615" y="377"/>
                    <a:pt x="617" y="379"/>
                  </a:cubicBezTo>
                  <a:cubicBezTo>
                    <a:pt x="614" y="381"/>
                    <a:pt x="614" y="374"/>
                    <a:pt x="612" y="372"/>
                  </a:cubicBezTo>
                  <a:close/>
                  <a:moveTo>
                    <a:pt x="616" y="354"/>
                  </a:moveTo>
                  <a:cubicBezTo>
                    <a:pt x="613" y="349"/>
                    <a:pt x="608" y="345"/>
                    <a:pt x="613" y="338"/>
                  </a:cubicBezTo>
                  <a:cubicBezTo>
                    <a:pt x="618" y="340"/>
                    <a:pt x="621" y="350"/>
                    <a:pt x="616" y="354"/>
                  </a:cubicBezTo>
                  <a:close/>
                  <a:moveTo>
                    <a:pt x="619" y="333"/>
                  </a:moveTo>
                  <a:cubicBezTo>
                    <a:pt x="619" y="335"/>
                    <a:pt x="618" y="332"/>
                    <a:pt x="617" y="332"/>
                  </a:cubicBezTo>
                  <a:cubicBezTo>
                    <a:pt x="617" y="331"/>
                    <a:pt x="618" y="330"/>
                    <a:pt x="619" y="329"/>
                  </a:cubicBezTo>
                  <a:cubicBezTo>
                    <a:pt x="620" y="329"/>
                    <a:pt x="618" y="333"/>
                    <a:pt x="619" y="333"/>
                  </a:cubicBezTo>
                  <a:close/>
                  <a:moveTo>
                    <a:pt x="618" y="303"/>
                  </a:moveTo>
                  <a:cubicBezTo>
                    <a:pt x="618" y="301"/>
                    <a:pt x="616" y="300"/>
                    <a:pt x="616" y="299"/>
                  </a:cubicBezTo>
                  <a:cubicBezTo>
                    <a:pt x="616" y="290"/>
                    <a:pt x="626" y="298"/>
                    <a:pt x="618" y="303"/>
                  </a:cubicBezTo>
                  <a:close/>
                  <a:moveTo>
                    <a:pt x="625" y="331"/>
                  </a:moveTo>
                  <a:cubicBezTo>
                    <a:pt x="627" y="332"/>
                    <a:pt x="628" y="334"/>
                    <a:pt x="629" y="337"/>
                  </a:cubicBezTo>
                  <a:cubicBezTo>
                    <a:pt x="627" y="338"/>
                    <a:pt x="627" y="342"/>
                    <a:pt x="623" y="343"/>
                  </a:cubicBezTo>
                  <a:cubicBezTo>
                    <a:pt x="623" y="341"/>
                    <a:pt x="622" y="337"/>
                    <a:pt x="621" y="334"/>
                  </a:cubicBezTo>
                  <a:cubicBezTo>
                    <a:pt x="623" y="333"/>
                    <a:pt x="625" y="334"/>
                    <a:pt x="625" y="331"/>
                  </a:cubicBezTo>
                  <a:close/>
                  <a:moveTo>
                    <a:pt x="622" y="351"/>
                  </a:moveTo>
                  <a:cubicBezTo>
                    <a:pt x="625" y="351"/>
                    <a:pt x="623" y="354"/>
                    <a:pt x="625" y="354"/>
                  </a:cubicBezTo>
                  <a:cubicBezTo>
                    <a:pt x="625" y="355"/>
                    <a:pt x="624" y="356"/>
                    <a:pt x="622" y="357"/>
                  </a:cubicBezTo>
                  <a:cubicBezTo>
                    <a:pt x="621" y="356"/>
                    <a:pt x="622" y="354"/>
                    <a:pt x="622" y="351"/>
                  </a:cubicBezTo>
                  <a:close/>
                  <a:moveTo>
                    <a:pt x="622" y="362"/>
                  </a:moveTo>
                  <a:cubicBezTo>
                    <a:pt x="624" y="361"/>
                    <a:pt x="625" y="360"/>
                    <a:pt x="625" y="357"/>
                  </a:cubicBezTo>
                  <a:cubicBezTo>
                    <a:pt x="633" y="359"/>
                    <a:pt x="626" y="366"/>
                    <a:pt x="624" y="368"/>
                  </a:cubicBezTo>
                  <a:cubicBezTo>
                    <a:pt x="622" y="367"/>
                    <a:pt x="622" y="365"/>
                    <a:pt x="622" y="362"/>
                  </a:cubicBezTo>
                  <a:close/>
                  <a:moveTo>
                    <a:pt x="628" y="395"/>
                  </a:moveTo>
                  <a:cubicBezTo>
                    <a:pt x="626" y="390"/>
                    <a:pt x="621" y="385"/>
                    <a:pt x="624" y="381"/>
                  </a:cubicBezTo>
                  <a:cubicBezTo>
                    <a:pt x="628" y="382"/>
                    <a:pt x="628" y="386"/>
                    <a:pt x="631" y="389"/>
                  </a:cubicBezTo>
                  <a:cubicBezTo>
                    <a:pt x="630" y="391"/>
                    <a:pt x="629" y="393"/>
                    <a:pt x="628" y="395"/>
                  </a:cubicBezTo>
                  <a:close/>
                  <a:moveTo>
                    <a:pt x="636" y="396"/>
                  </a:moveTo>
                  <a:cubicBezTo>
                    <a:pt x="638" y="401"/>
                    <a:pt x="634" y="405"/>
                    <a:pt x="634" y="409"/>
                  </a:cubicBezTo>
                  <a:cubicBezTo>
                    <a:pt x="632" y="407"/>
                    <a:pt x="632" y="403"/>
                    <a:pt x="630" y="400"/>
                  </a:cubicBezTo>
                  <a:cubicBezTo>
                    <a:pt x="631" y="398"/>
                    <a:pt x="634" y="395"/>
                    <a:pt x="636" y="396"/>
                  </a:cubicBezTo>
                  <a:close/>
                  <a:moveTo>
                    <a:pt x="631" y="412"/>
                  </a:moveTo>
                  <a:cubicBezTo>
                    <a:pt x="634" y="413"/>
                    <a:pt x="634" y="417"/>
                    <a:pt x="633" y="420"/>
                  </a:cubicBezTo>
                  <a:cubicBezTo>
                    <a:pt x="635" y="422"/>
                    <a:pt x="636" y="422"/>
                    <a:pt x="639" y="421"/>
                  </a:cubicBezTo>
                  <a:cubicBezTo>
                    <a:pt x="640" y="426"/>
                    <a:pt x="638" y="427"/>
                    <a:pt x="636" y="429"/>
                  </a:cubicBezTo>
                  <a:cubicBezTo>
                    <a:pt x="637" y="439"/>
                    <a:pt x="645" y="444"/>
                    <a:pt x="643" y="455"/>
                  </a:cubicBezTo>
                  <a:cubicBezTo>
                    <a:pt x="641" y="456"/>
                    <a:pt x="642" y="454"/>
                    <a:pt x="640" y="454"/>
                  </a:cubicBezTo>
                  <a:cubicBezTo>
                    <a:pt x="639" y="453"/>
                    <a:pt x="639" y="455"/>
                    <a:pt x="637" y="455"/>
                  </a:cubicBezTo>
                  <a:cubicBezTo>
                    <a:pt x="637" y="460"/>
                    <a:pt x="640" y="463"/>
                    <a:pt x="637" y="467"/>
                  </a:cubicBezTo>
                  <a:cubicBezTo>
                    <a:pt x="634" y="449"/>
                    <a:pt x="632" y="430"/>
                    <a:pt x="631" y="412"/>
                  </a:cubicBezTo>
                  <a:close/>
                  <a:moveTo>
                    <a:pt x="637" y="469"/>
                  </a:moveTo>
                  <a:cubicBezTo>
                    <a:pt x="644" y="470"/>
                    <a:pt x="642" y="478"/>
                    <a:pt x="639" y="483"/>
                  </a:cubicBezTo>
                  <a:cubicBezTo>
                    <a:pt x="637" y="481"/>
                    <a:pt x="639" y="474"/>
                    <a:pt x="637" y="469"/>
                  </a:cubicBezTo>
                  <a:close/>
                  <a:moveTo>
                    <a:pt x="645" y="488"/>
                  </a:moveTo>
                  <a:cubicBezTo>
                    <a:pt x="645" y="489"/>
                    <a:pt x="646" y="489"/>
                    <a:pt x="646" y="489"/>
                  </a:cubicBezTo>
                  <a:cubicBezTo>
                    <a:pt x="646" y="494"/>
                    <a:pt x="642" y="496"/>
                    <a:pt x="642" y="501"/>
                  </a:cubicBezTo>
                  <a:cubicBezTo>
                    <a:pt x="637" y="498"/>
                    <a:pt x="641" y="491"/>
                    <a:pt x="645" y="488"/>
                  </a:cubicBezTo>
                  <a:close/>
                  <a:moveTo>
                    <a:pt x="642" y="510"/>
                  </a:moveTo>
                  <a:cubicBezTo>
                    <a:pt x="647" y="515"/>
                    <a:pt x="643" y="524"/>
                    <a:pt x="648" y="528"/>
                  </a:cubicBezTo>
                  <a:cubicBezTo>
                    <a:pt x="648" y="532"/>
                    <a:pt x="646" y="533"/>
                    <a:pt x="645" y="536"/>
                  </a:cubicBezTo>
                  <a:cubicBezTo>
                    <a:pt x="643" y="526"/>
                    <a:pt x="643" y="520"/>
                    <a:pt x="642" y="510"/>
                  </a:cubicBezTo>
                  <a:close/>
                  <a:moveTo>
                    <a:pt x="648" y="548"/>
                  </a:moveTo>
                  <a:cubicBezTo>
                    <a:pt x="650" y="550"/>
                    <a:pt x="647" y="551"/>
                    <a:pt x="647" y="553"/>
                  </a:cubicBezTo>
                  <a:cubicBezTo>
                    <a:pt x="645" y="552"/>
                    <a:pt x="648" y="550"/>
                    <a:pt x="648" y="548"/>
                  </a:cubicBezTo>
                  <a:close/>
                  <a:moveTo>
                    <a:pt x="649" y="589"/>
                  </a:moveTo>
                  <a:cubicBezTo>
                    <a:pt x="649" y="577"/>
                    <a:pt x="647" y="573"/>
                    <a:pt x="647" y="563"/>
                  </a:cubicBezTo>
                  <a:cubicBezTo>
                    <a:pt x="649" y="564"/>
                    <a:pt x="651" y="562"/>
                    <a:pt x="652" y="561"/>
                  </a:cubicBezTo>
                  <a:cubicBezTo>
                    <a:pt x="654" y="563"/>
                    <a:pt x="655" y="564"/>
                    <a:pt x="655" y="567"/>
                  </a:cubicBezTo>
                  <a:cubicBezTo>
                    <a:pt x="653" y="568"/>
                    <a:pt x="653" y="570"/>
                    <a:pt x="652" y="570"/>
                  </a:cubicBezTo>
                  <a:cubicBezTo>
                    <a:pt x="653" y="577"/>
                    <a:pt x="654" y="585"/>
                    <a:pt x="649" y="589"/>
                  </a:cubicBezTo>
                  <a:close/>
                  <a:moveTo>
                    <a:pt x="646" y="683"/>
                  </a:moveTo>
                  <a:cubicBezTo>
                    <a:pt x="646" y="680"/>
                    <a:pt x="651" y="674"/>
                    <a:pt x="651" y="671"/>
                  </a:cubicBezTo>
                  <a:cubicBezTo>
                    <a:pt x="652" y="671"/>
                    <a:pt x="651" y="669"/>
                    <a:pt x="653" y="670"/>
                  </a:cubicBezTo>
                  <a:cubicBezTo>
                    <a:pt x="653" y="668"/>
                    <a:pt x="653" y="667"/>
                    <a:pt x="654" y="665"/>
                  </a:cubicBezTo>
                  <a:cubicBezTo>
                    <a:pt x="655" y="666"/>
                    <a:pt x="655" y="667"/>
                    <a:pt x="656" y="669"/>
                  </a:cubicBezTo>
                  <a:cubicBezTo>
                    <a:pt x="655" y="670"/>
                    <a:pt x="654" y="670"/>
                    <a:pt x="653" y="671"/>
                  </a:cubicBezTo>
                  <a:cubicBezTo>
                    <a:pt x="659" y="679"/>
                    <a:pt x="650" y="685"/>
                    <a:pt x="648" y="692"/>
                  </a:cubicBezTo>
                  <a:cubicBezTo>
                    <a:pt x="645" y="691"/>
                    <a:pt x="650" y="689"/>
                    <a:pt x="648" y="686"/>
                  </a:cubicBezTo>
                  <a:cubicBezTo>
                    <a:pt x="645" y="688"/>
                    <a:pt x="645" y="686"/>
                    <a:pt x="646" y="683"/>
                  </a:cubicBezTo>
                  <a:close/>
                  <a:moveTo>
                    <a:pt x="652" y="693"/>
                  </a:moveTo>
                  <a:cubicBezTo>
                    <a:pt x="654" y="694"/>
                    <a:pt x="654" y="695"/>
                    <a:pt x="654" y="697"/>
                  </a:cubicBezTo>
                  <a:cubicBezTo>
                    <a:pt x="652" y="697"/>
                    <a:pt x="651" y="694"/>
                    <a:pt x="652" y="693"/>
                  </a:cubicBezTo>
                  <a:close/>
                  <a:moveTo>
                    <a:pt x="652" y="713"/>
                  </a:moveTo>
                  <a:cubicBezTo>
                    <a:pt x="651" y="712"/>
                    <a:pt x="650" y="711"/>
                    <a:pt x="650" y="709"/>
                  </a:cubicBezTo>
                  <a:cubicBezTo>
                    <a:pt x="651" y="710"/>
                    <a:pt x="653" y="711"/>
                    <a:pt x="652" y="713"/>
                  </a:cubicBezTo>
                  <a:close/>
                  <a:moveTo>
                    <a:pt x="649" y="714"/>
                  </a:moveTo>
                  <a:cubicBezTo>
                    <a:pt x="649" y="716"/>
                    <a:pt x="648" y="716"/>
                    <a:pt x="646" y="716"/>
                  </a:cubicBezTo>
                  <a:cubicBezTo>
                    <a:pt x="646" y="715"/>
                    <a:pt x="648" y="713"/>
                    <a:pt x="649" y="714"/>
                  </a:cubicBezTo>
                  <a:close/>
                  <a:moveTo>
                    <a:pt x="633" y="681"/>
                  </a:moveTo>
                  <a:cubicBezTo>
                    <a:pt x="630" y="688"/>
                    <a:pt x="626" y="696"/>
                    <a:pt x="624" y="704"/>
                  </a:cubicBezTo>
                  <a:cubicBezTo>
                    <a:pt x="621" y="702"/>
                    <a:pt x="620" y="698"/>
                    <a:pt x="618" y="695"/>
                  </a:cubicBezTo>
                  <a:cubicBezTo>
                    <a:pt x="617" y="696"/>
                    <a:pt x="615" y="695"/>
                    <a:pt x="615" y="696"/>
                  </a:cubicBezTo>
                  <a:cubicBezTo>
                    <a:pt x="617" y="690"/>
                    <a:pt x="623" y="682"/>
                    <a:pt x="633" y="681"/>
                  </a:cubicBezTo>
                  <a:close/>
                  <a:moveTo>
                    <a:pt x="602" y="734"/>
                  </a:moveTo>
                  <a:cubicBezTo>
                    <a:pt x="603" y="729"/>
                    <a:pt x="603" y="724"/>
                    <a:pt x="605" y="716"/>
                  </a:cubicBezTo>
                  <a:cubicBezTo>
                    <a:pt x="610" y="723"/>
                    <a:pt x="618" y="731"/>
                    <a:pt x="620" y="738"/>
                  </a:cubicBezTo>
                  <a:cubicBezTo>
                    <a:pt x="615" y="738"/>
                    <a:pt x="606" y="738"/>
                    <a:pt x="602" y="734"/>
                  </a:cubicBezTo>
                  <a:close/>
                  <a:moveTo>
                    <a:pt x="608" y="709"/>
                  </a:moveTo>
                  <a:cubicBezTo>
                    <a:pt x="609" y="705"/>
                    <a:pt x="611" y="701"/>
                    <a:pt x="613" y="697"/>
                  </a:cubicBezTo>
                  <a:cubicBezTo>
                    <a:pt x="615" y="704"/>
                    <a:pt x="620" y="709"/>
                    <a:pt x="620" y="716"/>
                  </a:cubicBezTo>
                  <a:cubicBezTo>
                    <a:pt x="626" y="720"/>
                    <a:pt x="626" y="730"/>
                    <a:pt x="631" y="736"/>
                  </a:cubicBezTo>
                  <a:cubicBezTo>
                    <a:pt x="621" y="731"/>
                    <a:pt x="619" y="714"/>
                    <a:pt x="608" y="709"/>
                  </a:cubicBezTo>
                  <a:close/>
                  <a:moveTo>
                    <a:pt x="630" y="725"/>
                  </a:moveTo>
                  <a:cubicBezTo>
                    <a:pt x="632" y="726"/>
                    <a:pt x="638" y="731"/>
                    <a:pt x="637" y="735"/>
                  </a:cubicBezTo>
                  <a:cubicBezTo>
                    <a:pt x="633" y="734"/>
                    <a:pt x="633" y="728"/>
                    <a:pt x="630" y="725"/>
                  </a:cubicBezTo>
                  <a:close/>
                  <a:moveTo>
                    <a:pt x="633" y="719"/>
                  </a:moveTo>
                  <a:cubicBezTo>
                    <a:pt x="630" y="716"/>
                    <a:pt x="624" y="710"/>
                    <a:pt x="628" y="704"/>
                  </a:cubicBezTo>
                  <a:cubicBezTo>
                    <a:pt x="634" y="711"/>
                    <a:pt x="636" y="720"/>
                    <a:pt x="641" y="728"/>
                  </a:cubicBezTo>
                  <a:cubicBezTo>
                    <a:pt x="638" y="729"/>
                    <a:pt x="635" y="723"/>
                    <a:pt x="633" y="719"/>
                  </a:cubicBezTo>
                  <a:close/>
                  <a:moveTo>
                    <a:pt x="641" y="710"/>
                  </a:moveTo>
                  <a:cubicBezTo>
                    <a:pt x="634" y="704"/>
                    <a:pt x="627" y="692"/>
                    <a:pt x="637" y="686"/>
                  </a:cubicBezTo>
                  <a:cubicBezTo>
                    <a:pt x="641" y="687"/>
                    <a:pt x="641" y="693"/>
                    <a:pt x="639" y="696"/>
                  </a:cubicBezTo>
                  <a:cubicBezTo>
                    <a:pt x="641" y="700"/>
                    <a:pt x="643" y="704"/>
                    <a:pt x="641" y="710"/>
                  </a:cubicBezTo>
                  <a:close/>
                  <a:moveTo>
                    <a:pt x="648" y="734"/>
                  </a:moveTo>
                  <a:cubicBezTo>
                    <a:pt x="647" y="732"/>
                    <a:pt x="647" y="730"/>
                    <a:pt x="645" y="728"/>
                  </a:cubicBezTo>
                  <a:cubicBezTo>
                    <a:pt x="645" y="726"/>
                    <a:pt x="647" y="727"/>
                    <a:pt x="646" y="725"/>
                  </a:cubicBezTo>
                  <a:cubicBezTo>
                    <a:pt x="650" y="726"/>
                    <a:pt x="652" y="730"/>
                    <a:pt x="654" y="734"/>
                  </a:cubicBezTo>
                  <a:cubicBezTo>
                    <a:pt x="651" y="733"/>
                    <a:pt x="650" y="734"/>
                    <a:pt x="648" y="734"/>
                  </a:cubicBezTo>
                  <a:close/>
                  <a:moveTo>
                    <a:pt x="655" y="706"/>
                  </a:moveTo>
                  <a:cubicBezTo>
                    <a:pt x="654" y="706"/>
                    <a:pt x="654" y="705"/>
                    <a:pt x="653" y="705"/>
                  </a:cubicBezTo>
                  <a:cubicBezTo>
                    <a:pt x="653" y="703"/>
                    <a:pt x="655" y="702"/>
                    <a:pt x="657" y="701"/>
                  </a:cubicBezTo>
                  <a:cubicBezTo>
                    <a:pt x="656" y="703"/>
                    <a:pt x="656" y="705"/>
                    <a:pt x="655" y="706"/>
                  </a:cubicBezTo>
                  <a:close/>
                  <a:moveTo>
                    <a:pt x="657" y="722"/>
                  </a:moveTo>
                  <a:cubicBezTo>
                    <a:pt x="656" y="721"/>
                    <a:pt x="657" y="718"/>
                    <a:pt x="658" y="717"/>
                  </a:cubicBezTo>
                  <a:cubicBezTo>
                    <a:pt x="660" y="718"/>
                    <a:pt x="658" y="721"/>
                    <a:pt x="657" y="722"/>
                  </a:cubicBezTo>
                  <a:close/>
                  <a:moveTo>
                    <a:pt x="654" y="692"/>
                  </a:moveTo>
                  <a:cubicBezTo>
                    <a:pt x="654" y="688"/>
                    <a:pt x="657" y="687"/>
                    <a:pt x="657" y="684"/>
                  </a:cubicBezTo>
                  <a:cubicBezTo>
                    <a:pt x="659" y="685"/>
                    <a:pt x="660" y="687"/>
                    <a:pt x="661" y="689"/>
                  </a:cubicBezTo>
                  <a:cubicBezTo>
                    <a:pt x="659" y="691"/>
                    <a:pt x="656" y="691"/>
                    <a:pt x="654" y="692"/>
                  </a:cubicBezTo>
                  <a:close/>
                  <a:moveTo>
                    <a:pt x="660" y="707"/>
                  </a:moveTo>
                  <a:cubicBezTo>
                    <a:pt x="662" y="708"/>
                    <a:pt x="663" y="711"/>
                    <a:pt x="662" y="713"/>
                  </a:cubicBezTo>
                  <a:cubicBezTo>
                    <a:pt x="659" y="713"/>
                    <a:pt x="658" y="709"/>
                    <a:pt x="660" y="707"/>
                  </a:cubicBezTo>
                  <a:close/>
                  <a:moveTo>
                    <a:pt x="662" y="731"/>
                  </a:moveTo>
                  <a:cubicBezTo>
                    <a:pt x="662" y="729"/>
                    <a:pt x="664" y="728"/>
                    <a:pt x="664" y="726"/>
                  </a:cubicBezTo>
                  <a:cubicBezTo>
                    <a:pt x="662" y="725"/>
                    <a:pt x="663" y="728"/>
                    <a:pt x="661" y="728"/>
                  </a:cubicBezTo>
                  <a:cubicBezTo>
                    <a:pt x="661" y="725"/>
                    <a:pt x="662" y="724"/>
                    <a:pt x="663" y="722"/>
                  </a:cubicBezTo>
                  <a:cubicBezTo>
                    <a:pt x="664" y="723"/>
                    <a:pt x="664" y="725"/>
                    <a:pt x="666" y="725"/>
                  </a:cubicBezTo>
                  <a:cubicBezTo>
                    <a:pt x="665" y="727"/>
                    <a:pt x="664" y="730"/>
                    <a:pt x="662" y="731"/>
                  </a:cubicBezTo>
                  <a:close/>
                  <a:moveTo>
                    <a:pt x="666" y="716"/>
                  </a:moveTo>
                  <a:cubicBezTo>
                    <a:pt x="668" y="716"/>
                    <a:pt x="667" y="719"/>
                    <a:pt x="669" y="720"/>
                  </a:cubicBezTo>
                  <a:cubicBezTo>
                    <a:pt x="668" y="721"/>
                    <a:pt x="664" y="717"/>
                    <a:pt x="666" y="716"/>
                  </a:cubicBezTo>
                  <a:close/>
                  <a:moveTo>
                    <a:pt x="667" y="670"/>
                  </a:moveTo>
                  <a:cubicBezTo>
                    <a:pt x="667" y="670"/>
                    <a:pt x="668" y="670"/>
                    <a:pt x="669" y="670"/>
                  </a:cubicBezTo>
                  <a:cubicBezTo>
                    <a:pt x="668" y="673"/>
                    <a:pt x="672" y="675"/>
                    <a:pt x="671" y="678"/>
                  </a:cubicBezTo>
                  <a:cubicBezTo>
                    <a:pt x="669" y="676"/>
                    <a:pt x="664" y="672"/>
                    <a:pt x="667" y="670"/>
                  </a:cubicBezTo>
                  <a:close/>
                  <a:moveTo>
                    <a:pt x="670" y="738"/>
                  </a:moveTo>
                  <a:cubicBezTo>
                    <a:pt x="669" y="737"/>
                    <a:pt x="673" y="736"/>
                    <a:pt x="675" y="735"/>
                  </a:cubicBezTo>
                  <a:cubicBezTo>
                    <a:pt x="675" y="736"/>
                    <a:pt x="675" y="737"/>
                    <a:pt x="676" y="737"/>
                  </a:cubicBezTo>
                  <a:cubicBezTo>
                    <a:pt x="674" y="738"/>
                    <a:pt x="672" y="737"/>
                    <a:pt x="670" y="738"/>
                  </a:cubicBezTo>
                  <a:close/>
                  <a:moveTo>
                    <a:pt x="676" y="696"/>
                  </a:moveTo>
                  <a:cubicBezTo>
                    <a:pt x="678" y="697"/>
                    <a:pt x="677" y="700"/>
                    <a:pt x="679" y="701"/>
                  </a:cubicBezTo>
                  <a:cubicBezTo>
                    <a:pt x="677" y="702"/>
                    <a:pt x="676" y="698"/>
                    <a:pt x="676" y="696"/>
                  </a:cubicBezTo>
                  <a:close/>
                  <a:moveTo>
                    <a:pt x="689" y="727"/>
                  </a:moveTo>
                  <a:cubicBezTo>
                    <a:pt x="689" y="730"/>
                    <a:pt x="690" y="730"/>
                    <a:pt x="690" y="732"/>
                  </a:cubicBezTo>
                  <a:cubicBezTo>
                    <a:pt x="689" y="733"/>
                    <a:pt x="687" y="729"/>
                    <a:pt x="686" y="728"/>
                  </a:cubicBezTo>
                  <a:cubicBezTo>
                    <a:pt x="686" y="726"/>
                    <a:pt x="689" y="727"/>
                    <a:pt x="689" y="727"/>
                  </a:cubicBezTo>
                  <a:close/>
                  <a:moveTo>
                    <a:pt x="680" y="736"/>
                  </a:moveTo>
                  <a:cubicBezTo>
                    <a:pt x="680" y="733"/>
                    <a:pt x="678" y="732"/>
                    <a:pt x="679" y="729"/>
                  </a:cubicBezTo>
                  <a:cubicBezTo>
                    <a:pt x="682" y="730"/>
                    <a:pt x="682" y="734"/>
                    <a:pt x="684" y="737"/>
                  </a:cubicBezTo>
                  <a:cubicBezTo>
                    <a:pt x="682" y="737"/>
                    <a:pt x="682" y="735"/>
                    <a:pt x="680" y="736"/>
                  </a:cubicBezTo>
                  <a:close/>
                  <a:moveTo>
                    <a:pt x="682" y="708"/>
                  </a:moveTo>
                  <a:cubicBezTo>
                    <a:pt x="681" y="707"/>
                    <a:pt x="680" y="705"/>
                    <a:pt x="679" y="702"/>
                  </a:cubicBezTo>
                  <a:cubicBezTo>
                    <a:pt x="681" y="704"/>
                    <a:pt x="682" y="706"/>
                    <a:pt x="682" y="708"/>
                  </a:cubicBezTo>
                  <a:close/>
                  <a:moveTo>
                    <a:pt x="680" y="576"/>
                  </a:moveTo>
                  <a:cubicBezTo>
                    <a:pt x="679" y="576"/>
                    <a:pt x="678" y="576"/>
                    <a:pt x="676" y="576"/>
                  </a:cubicBezTo>
                  <a:cubicBezTo>
                    <a:pt x="678" y="575"/>
                    <a:pt x="677" y="572"/>
                    <a:pt x="677" y="570"/>
                  </a:cubicBezTo>
                  <a:cubicBezTo>
                    <a:pt x="677" y="569"/>
                    <a:pt x="679" y="572"/>
                    <a:pt x="680" y="572"/>
                  </a:cubicBezTo>
                  <a:cubicBezTo>
                    <a:pt x="680" y="573"/>
                    <a:pt x="680" y="575"/>
                    <a:pt x="680" y="576"/>
                  </a:cubicBezTo>
                  <a:close/>
                  <a:moveTo>
                    <a:pt x="676" y="542"/>
                  </a:moveTo>
                  <a:cubicBezTo>
                    <a:pt x="676" y="538"/>
                    <a:pt x="678" y="534"/>
                    <a:pt x="682" y="533"/>
                  </a:cubicBezTo>
                  <a:cubicBezTo>
                    <a:pt x="682" y="538"/>
                    <a:pt x="679" y="540"/>
                    <a:pt x="676" y="542"/>
                  </a:cubicBezTo>
                  <a:close/>
                  <a:moveTo>
                    <a:pt x="680" y="561"/>
                  </a:moveTo>
                  <a:cubicBezTo>
                    <a:pt x="675" y="556"/>
                    <a:pt x="677" y="547"/>
                    <a:pt x="680" y="543"/>
                  </a:cubicBezTo>
                  <a:cubicBezTo>
                    <a:pt x="684" y="547"/>
                    <a:pt x="680" y="555"/>
                    <a:pt x="680" y="561"/>
                  </a:cubicBezTo>
                  <a:close/>
                  <a:moveTo>
                    <a:pt x="679" y="527"/>
                  </a:moveTo>
                  <a:cubicBezTo>
                    <a:pt x="679" y="522"/>
                    <a:pt x="672" y="512"/>
                    <a:pt x="681" y="509"/>
                  </a:cubicBezTo>
                  <a:cubicBezTo>
                    <a:pt x="678" y="496"/>
                    <a:pt x="676" y="487"/>
                    <a:pt x="678" y="474"/>
                  </a:cubicBezTo>
                  <a:cubicBezTo>
                    <a:pt x="680" y="478"/>
                    <a:pt x="680" y="482"/>
                    <a:pt x="680" y="487"/>
                  </a:cubicBezTo>
                  <a:cubicBezTo>
                    <a:pt x="680" y="495"/>
                    <a:pt x="682" y="503"/>
                    <a:pt x="683" y="510"/>
                  </a:cubicBezTo>
                  <a:cubicBezTo>
                    <a:pt x="683" y="516"/>
                    <a:pt x="683" y="524"/>
                    <a:pt x="679" y="527"/>
                  </a:cubicBezTo>
                  <a:close/>
                  <a:moveTo>
                    <a:pt x="679" y="450"/>
                  </a:moveTo>
                  <a:cubicBezTo>
                    <a:pt x="679" y="448"/>
                    <a:pt x="681" y="448"/>
                    <a:pt x="682" y="447"/>
                  </a:cubicBezTo>
                  <a:cubicBezTo>
                    <a:pt x="683" y="446"/>
                    <a:pt x="682" y="448"/>
                    <a:pt x="684" y="448"/>
                  </a:cubicBezTo>
                  <a:cubicBezTo>
                    <a:pt x="683" y="450"/>
                    <a:pt x="680" y="450"/>
                    <a:pt x="679" y="450"/>
                  </a:cubicBezTo>
                  <a:close/>
                  <a:moveTo>
                    <a:pt x="684" y="435"/>
                  </a:moveTo>
                  <a:cubicBezTo>
                    <a:pt x="679" y="432"/>
                    <a:pt x="681" y="427"/>
                    <a:pt x="682" y="423"/>
                  </a:cubicBezTo>
                  <a:cubicBezTo>
                    <a:pt x="682" y="423"/>
                    <a:pt x="683" y="423"/>
                    <a:pt x="684" y="423"/>
                  </a:cubicBezTo>
                  <a:cubicBezTo>
                    <a:pt x="684" y="426"/>
                    <a:pt x="683" y="431"/>
                    <a:pt x="684" y="435"/>
                  </a:cubicBezTo>
                  <a:close/>
                  <a:moveTo>
                    <a:pt x="683" y="417"/>
                  </a:moveTo>
                  <a:cubicBezTo>
                    <a:pt x="680" y="411"/>
                    <a:pt x="685" y="402"/>
                    <a:pt x="682" y="396"/>
                  </a:cubicBezTo>
                  <a:cubicBezTo>
                    <a:pt x="683" y="394"/>
                    <a:pt x="684" y="397"/>
                    <a:pt x="684" y="394"/>
                  </a:cubicBezTo>
                  <a:cubicBezTo>
                    <a:pt x="685" y="398"/>
                    <a:pt x="685" y="412"/>
                    <a:pt x="683" y="417"/>
                  </a:cubicBezTo>
                  <a:close/>
                  <a:moveTo>
                    <a:pt x="683" y="387"/>
                  </a:moveTo>
                  <a:cubicBezTo>
                    <a:pt x="683" y="386"/>
                    <a:pt x="684" y="384"/>
                    <a:pt x="685" y="384"/>
                  </a:cubicBezTo>
                  <a:cubicBezTo>
                    <a:pt x="686" y="385"/>
                    <a:pt x="684" y="387"/>
                    <a:pt x="683" y="387"/>
                  </a:cubicBezTo>
                  <a:close/>
                  <a:moveTo>
                    <a:pt x="685" y="383"/>
                  </a:moveTo>
                  <a:cubicBezTo>
                    <a:pt x="684" y="380"/>
                    <a:pt x="684" y="377"/>
                    <a:pt x="685" y="374"/>
                  </a:cubicBezTo>
                  <a:cubicBezTo>
                    <a:pt x="687" y="377"/>
                    <a:pt x="685" y="380"/>
                    <a:pt x="685" y="383"/>
                  </a:cubicBezTo>
                  <a:close/>
                  <a:moveTo>
                    <a:pt x="686" y="374"/>
                  </a:moveTo>
                  <a:cubicBezTo>
                    <a:pt x="684" y="373"/>
                    <a:pt x="685" y="371"/>
                    <a:pt x="684" y="371"/>
                  </a:cubicBezTo>
                  <a:cubicBezTo>
                    <a:pt x="685" y="370"/>
                    <a:pt x="684" y="366"/>
                    <a:pt x="686" y="363"/>
                  </a:cubicBezTo>
                  <a:cubicBezTo>
                    <a:pt x="688" y="365"/>
                    <a:pt x="686" y="372"/>
                    <a:pt x="686" y="374"/>
                  </a:cubicBezTo>
                  <a:close/>
                  <a:moveTo>
                    <a:pt x="688" y="331"/>
                  </a:moveTo>
                  <a:cubicBezTo>
                    <a:pt x="691" y="340"/>
                    <a:pt x="686" y="350"/>
                    <a:pt x="687" y="363"/>
                  </a:cubicBezTo>
                  <a:cubicBezTo>
                    <a:pt x="683" y="355"/>
                    <a:pt x="688" y="342"/>
                    <a:pt x="686" y="333"/>
                  </a:cubicBezTo>
                  <a:cubicBezTo>
                    <a:pt x="687" y="333"/>
                    <a:pt x="687" y="332"/>
                    <a:pt x="688" y="331"/>
                  </a:cubicBezTo>
                  <a:close/>
                  <a:moveTo>
                    <a:pt x="684" y="273"/>
                  </a:moveTo>
                  <a:cubicBezTo>
                    <a:pt x="684" y="272"/>
                    <a:pt x="684" y="271"/>
                    <a:pt x="684" y="271"/>
                  </a:cubicBezTo>
                  <a:cubicBezTo>
                    <a:pt x="686" y="271"/>
                    <a:pt x="686" y="270"/>
                    <a:pt x="687" y="271"/>
                  </a:cubicBezTo>
                  <a:cubicBezTo>
                    <a:pt x="687" y="272"/>
                    <a:pt x="685" y="272"/>
                    <a:pt x="684" y="273"/>
                  </a:cubicBezTo>
                  <a:close/>
                  <a:moveTo>
                    <a:pt x="687" y="164"/>
                  </a:moveTo>
                  <a:cubicBezTo>
                    <a:pt x="684" y="160"/>
                    <a:pt x="688" y="153"/>
                    <a:pt x="688" y="147"/>
                  </a:cubicBezTo>
                  <a:cubicBezTo>
                    <a:pt x="689" y="151"/>
                    <a:pt x="688" y="162"/>
                    <a:pt x="687" y="164"/>
                  </a:cubicBezTo>
                  <a:close/>
                  <a:moveTo>
                    <a:pt x="689" y="85"/>
                  </a:moveTo>
                  <a:cubicBezTo>
                    <a:pt x="690" y="82"/>
                    <a:pt x="688" y="81"/>
                    <a:pt x="688" y="78"/>
                  </a:cubicBezTo>
                  <a:cubicBezTo>
                    <a:pt x="690" y="79"/>
                    <a:pt x="689" y="84"/>
                    <a:pt x="692" y="85"/>
                  </a:cubicBezTo>
                  <a:cubicBezTo>
                    <a:pt x="692" y="86"/>
                    <a:pt x="690" y="85"/>
                    <a:pt x="689" y="85"/>
                  </a:cubicBezTo>
                  <a:close/>
                  <a:moveTo>
                    <a:pt x="692" y="147"/>
                  </a:moveTo>
                  <a:cubicBezTo>
                    <a:pt x="691" y="144"/>
                    <a:pt x="691" y="134"/>
                    <a:pt x="692" y="131"/>
                  </a:cubicBezTo>
                  <a:cubicBezTo>
                    <a:pt x="693" y="136"/>
                    <a:pt x="693" y="141"/>
                    <a:pt x="692" y="147"/>
                  </a:cubicBezTo>
                  <a:close/>
                  <a:moveTo>
                    <a:pt x="695" y="50"/>
                  </a:moveTo>
                  <a:cubicBezTo>
                    <a:pt x="691" y="46"/>
                    <a:pt x="688" y="37"/>
                    <a:pt x="689" y="32"/>
                  </a:cubicBezTo>
                  <a:cubicBezTo>
                    <a:pt x="692" y="31"/>
                    <a:pt x="696" y="35"/>
                    <a:pt x="700" y="36"/>
                  </a:cubicBezTo>
                  <a:cubicBezTo>
                    <a:pt x="698" y="41"/>
                    <a:pt x="701" y="45"/>
                    <a:pt x="701" y="50"/>
                  </a:cubicBezTo>
                  <a:cubicBezTo>
                    <a:pt x="699" y="49"/>
                    <a:pt x="697" y="48"/>
                    <a:pt x="695" y="50"/>
                  </a:cubicBezTo>
                  <a:close/>
                  <a:moveTo>
                    <a:pt x="701" y="51"/>
                  </a:moveTo>
                  <a:cubicBezTo>
                    <a:pt x="701" y="52"/>
                    <a:pt x="701" y="53"/>
                    <a:pt x="703" y="53"/>
                  </a:cubicBezTo>
                  <a:cubicBezTo>
                    <a:pt x="701" y="58"/>
                    <a:pt x="705" y="59"/>
                    <a:pt x="704" y="64"/>
                  </a:cubicBezTo>
                  <a:cubicBezTo>
                    <a:pt x="701" y="61"/>
                    <a:pt x="698" y="56"/>
                    <a:pt x="701" y="51"/>
                  </a:cubicBezTo>
                  <a:close/>
                  <a:moveTo>
                    <a:pt x="701" y="131"/>
                  </a:moveTo>
                  <a:cubicBezTo>
                    <a:pt x="699" y="121"/>
                    <a:pt x="702" y="109"/>
                    <a:pt x="701" y="96"/>
                  </a:cubicBezTo>
                  <a:cubicBezTo>
                    <a:pt x="704" y="98"/>
                    <a:pt x="704" y="102"/>
                    <a:pt x="706" y="104"/>
                  </a:cubicBezTo>
                  <a:cubicBezTo>
                    <a:pt x="701" y="109"/>
                    <a:pt x="709" y="128"/>
                    <a:pt x="701" y="131"/>
                  </a:cubicBezTo>
                  <a:close/>
                  <a:moveTo>
                    <a:pt x="710" y="91"/>
                  </a:moveTo>
                  <a:cubicBezTo>
                    <a:pt x="714" y="94"/>
                    <a:pt x="713" y="100"/>
                    <a:pt x="716" y="105"/>
                  </a:cubicBezTo>
                  <a:cubicBezTo>
                    <a:pt x="713" y="103"/>
                    <a:pt x="711" y="96"/>
                    <a:pt x="710" y="91"/>
                  </a:cubicBezTo>
                  <a:close/>
                  <a:moveTo>
                    <a:pt x="719" y="75"/>
                  </a:moveTo>
                  <a:cubicBezTo>
                    <a:pt x="726" y="90"/>
                    <a:pt x="731" y="108"/>
                    <a:pt x="734" y="124"/>
                  </a:cubicBezTo>
                  <a:cubicBezTo>
                    <a:pt x="729" y="108"/>
                    <a:pt x="722" y="94"/>
                    <a:pt x="719" y="75"/>
                  </a:cubicBezTo>
                  <a:close/>
                  <a:moveTo>
                    <a:pt x="734" y="343"/>
                  </a:moveTo>
                  <a:cubicBezTo>
                    <a:pt x="736" y="345"/>
                    <a:pt x="735" y="350"/>
                    <a:pt x="734" y="352"/>
                  </a:cubicBezTo>
                  <a:cubicBezTo>
                    <a:pt x="731" y="351"/>
                    <a:pt x="731" y="353"/>
                    <a:pt x="730" y="353"/>
                  </a:cubicBezTo>
                  <a:cubicBezTo>
                    <a:pt x="730" y="349"/>
                    <a:pt x="732" y="346"/>
                    <a:pt x="734" y="343"/>
                  </a:cubicBezTo>
                  <a:close/>
                  <a:moveTo>
                    <a:pt x="732" y="399"/>
                  </a:moveTo>
                  <a:cubicBezTo>
                    <a:pt x="729" y="384"/>
                    <a:pt x="731" y="371"/>
                    <a:pt x="730" y="355"/>
                  </a:cubicBezTo>
                  <a:cubicBezTo>
                    <a:pt x="734" y="363"/>
                    <a:pt x="735" y="372"/>
                    <a:pt x="736" y="382"/>
                  </a:cubicBezTo>
                  <a:cubicBezTo>
                    <a:pt x="732" y="386"/>
                    <a:pt x="733" y="394"/>
                    <a:pt x="732" y="399"/>
                  </a:cubicBezTo>
                  <a:close/>
                  <a:moveTo>
                    <a:pt x="742" y="408"/>
                  </a:moveTo>
                  <a:cubicBezTo>
                    <a:pt x="740" y="408"/>
                    <a:pt x="742" y="410"/>
                    <a:pt x="740" y="409"/>
                  </a:cubicBezTo>
                  <a:cubicBezTo>
                    <a:pt x="739" y="405"/>
                    <a:pt x="740" y="404"/>
                    <a:pt x="739" y="399"/>
                  </a:cubicBezTo>
                  <a:cubicBezTo>
                    <a:pt x="741" y="401"/>
                    <a:pt x="742" y="404"/>
                    <a:pt x="742" y="408"/>
                  </a:cubicBezTo>
                  <a:close/>
                  <a:moveTo>
                    <a:pt x="747" y="225"/>
                  </a:moveTo>
                  <a:cubicBezTo>
                    <a:pt x="745" y="220"/>
                    <a:pt x="745" y="210"/>
                    <a:pt x="749" y="207"/>
                  </a:cubicBezTo>
                  <a:cubicBezTo>
                    <a:pt x="749" y="214"/>
                    <a:pt x="749" y="218"/>
                    <a:pt x="747" y="225"/>
                  </a:cubicBezTo>
                  <a:close/>
                  <a:moveTo>
                    <a:pt x="751" y="232"/>
                  </a:moveTo>
                  <a:cubicBezTo>
                    <a:pt x="749" y="230"/>
                    <a:pt x="753" y="228"/>
                    <a:pt x="751" y="227"/>
                  </a:cubicBezTo>
                  <a:cubicBezTo>
                    <a:pt x="751" y="226"/>
                    <a:pt x="752" y="226"/>
                    <a:pt x="753" y="226"/>
                  </a:cubicBezTo>
                  <a:cubicBezTo>
                    <a:pt x="753" y="228"/>
                    <a:pt x="752" y="230"/>
                    <a:pt x="751" y="232"/>
                  </a:cubicBezTo>
                  <a:close/>
                  <a:moveTo>
                    <a:pt x="755" y="208"/>
                  </a:moveTo>
                  <a:cubicBezTo>
                    <a:pt x="754" y="207"/>
                    <a:pt x="755" y="204"/>
                    <a:pt x="754" y="204"/>
                  </a:cubicBezTo>
                  <a:cubicBezTo>
                    <a:pt x="755" y="202"/>
                    <a:pt x="755" y="206"/>
                    <a:pt x="756" y="206"/>
                  </a:cubicBezTo>
                  <a:cubicBezTo>
                    <a:pt x="756" y="207"/>
                    <a:pt x="756" y="208"/>
                    <a:pt x="755" y="208"/>
                  </a:cubicBezTo>
                  <a:close/>
                </a:path>
              </a:pathLst>
            </a:custGeom>
            <a:grpFill/>
            <a:ln w="9525">
              <a:solidFill>
                <a:srgbClr val="2B5A7B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74445" y="2439035"/>
            <a:ext cx="3622040" cy="2199640"/>
            <a:chOff x="2007" y="3841"/>
            <a:chExt cx="5704" cy="3464"/>
          </a:xfrm>
        </p:grpSpPr>
        <p:sp>
          <p:nvSpPr>
            <p:cNvPr id="15372" name="文本框 15"/>
            <p:cNvSpPr txBox="1"/>
            <p:nvPr/>
          </p:nvSpPr>
          <p:spPr>
            <a:xfrm>
              <a:off x="2609" y="4138"/>
              <a:ext cx="4447" cy="28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 algn="just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234A66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微软雅黑 Light" panose="020B0502040204020203" charset="-122"/>
                </a:rPr>
                <a:t>一是多数毕业生对自己的职业兴趣、气质、性格、择业能力缺乏全面认识，择业期望值过高，呈现多种矛盾心理。</a:t>
              </a:r>
              <a:endParaRPr lang="zh-CN" altLang="en-US" b="1" dirty="0">
                <a:solidFill>
                  <a:srgbClr val="234A66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endParaRPr>
            </a:p>
          </p:txBody>
        </p:sp>
        <p:grpSp>
          <p:nvGrpSpPr>
            <p:cNvPr id="41" name="组合 28"/>
            <p:cNvGrpSpPr/>
            <p:nvPr/>
          </p:nvGrpSpPr>
          <p:grpSpPr>
            <a:xfrm rot="0">
              <a:off x="2007" y="3841"/>
              <a:ext cx="5704" cy="3464"/>
              <a:chOff x="4594226" y="2330451"/>
              <a:chExt cx="720725" cy="614362"/>
            </a:xfrm>
            <a:solidFill>
              <a:srgbClr val="2B5A7B"/>
            </a:solidFill>
          </p:grpSpPr>
          <p:sp>
            <p:nvSpPr>
              <p:cNvPr id="42" name="Freeform 5"/>
              <p:cNvSpPr/>
              <p:nvPr/>
            </p:nvSpPr>
            <p:spPr bwMode="auto">
              <a:xfrm>
                <a:off x="4594226" y="2330451"/>
                <a:ext cx="666750" cy="61913"/>
              </a:xfrm>
              <a:custGeom>
                <a:avLst/>
                <a:gdLst>
                  <a:gd name="T0" fmla="*/ 270 w 309"/>
                  <a:gd name="T1" fmla="*/ 10 h 29"/>
                  <a:gd name="T2" fmla="*/ 226 w 309"/>
                  <a:gd name="T3" fmla="*/ 8 h 29"/>
                  <a:gd name="T4" fmla="*/ 139 w 309"/>
                  <a:gd name="T5" fmla="*/ 10 h 29"/>
                  <a:gd name="T6" fmla="*/ 13 w 309"/>
                  <a:gd name="T7" fmla="*/ 5 h 29"/>
                  <a:gd name="T8" fmla="*/ 4 w 309"/>
                  <a:gd name="T9" fmla="*/ 23 h 29"/>
                  <a:gd name="T10" fmla="*/ 186 w 309"/>
                  <a:gd name="T11" fmla="*/ 20 h 29"/>
                  <a:gd name="T12" fmla="*/ 271 w 309"/>
                  <a:gd name="T13" fmla="*/ 20 h 29"/>
                  <a:gd name="T14" fmla="*/ 309 w 309"/>
                  <a:gd name="T15" fmla="*/ 18 h 29"/>
                  <a:gd name="T16" fmla="*/ 270 w 309"/>
                  <a:gd name="T17" fmla="*/ 1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9" h="29">
                    <a:moveTo>
                      <a:pt x="270" y="10"/>
                    </a:moveTo>
                    <a:cubicBezTo>
                      <a:pt x="255" y="11"/>
                      <a:pt x="240" y="8"/>
                      <a:pt x="226" y="8"/>
                    </a:cubicBezTo>
                    <a:cubicBezTo>
                      <a:pt x="198" y="8"/>
                      <a:pt x="168" y="12"/>
                      <a:pt x="139" y="10"/>
                    </a:cubicBezTo>
                    <a:cubicBezTo>
                      <a:pt x="97" y="7"/>
                      <a:pt x="51" y="0"/>
                      <a:pt x="13" y="5"/>
                    </a:cubicBezTo>
                    <a:cubicBezTo>
                      <a:pt x="8" y="9"/>
                      <a:pt x="0" y="16"/>
                      <a:pt x="4" y="23"/>
                    </a:cubicBezTo>
                    <a:cubicBezTo>
                      <a:pt x="63" y="5"/>
                      <a:pt x="127" y="23"/>
                      <a:pt x="186" y="20"/>
                    </a:cubicBezTo>
                    <a:cubicBezTo>
                      <a:pt x="216" y="19"/>
                      <a:pt x="245" y="19"/>
                      <a:pt x="271" y="20"/>
                    </a:cubicBezTo>
                    <a:cubicBezTo>
                      <a:pt x="284" y="26"/>
                      <a:pt x="301" y="29"/>
                      <a:pt x="309" y="18"/>
                    </a:cubicBezTo>
                    <a:cubicBezTo>
                      <a:pt x="302" y="2"/>
                      <a:pt x="282" y="9"/>
                      <a:pt x="270" y="10"/>
                    </a:cubicBezTo>
                    <a:close/>
                  </a:path>
                </a:pathLst>
              </a:custGeom>
              <a:grpFill/>
              <a:ln w="9525">
                <a:solidFill>
                  <a:srgbClr val="234A66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7" name="Freeform 8"/>
              <p:cNvSpPr/>
              <p:nvPr/>
            </p:nvSpPr>
            <p:spPr bwMode="auto">
              <a:xfrm>
                <a:off x="4611688" y="2403476"/>
                <a:ext cx="161925" cy="536575"/>
              </a:xfrm>
              <a:custGeom>
                <a:avLst/>
                <a:gdLst>
                  <a:gd name="T0" fmla="*/ 25 w 75"/>
                  <a:gd name="T1" fmla="*/ 229 h 250"/>
                  <a:gd name="T2" fmla="*/ 17 w 75"/>
                  <a:gd name="T3" fmla="*/ 6 h 250"/>
                  <a:gd name="T4" fmla="*/ 12 w 75"/>
                  <a:gd name="T5" fmla="*/ 0 h 250"/>
                  <a:gd name="T6" fmla="*/ 3 w 75"/>
                  <a:gd name="T7" fmla="*/ 0 h 250"/>
                  <a:gd name="T8" fmla="*/ 5 w 75"/>
                  <a:gd name="T9" fmla="*/ 102 h 250"/>
                  <a:gd name="T10" fmla="*/ 12 w 75"/>
                  <a:gd name="T11" fmla="*/ 175 h 250"/>
                  <a:gd name="T12" fmla="*/ 8 w 75"/>
                  <a:gd name="T13" fmla="*/ 189 h 250"/>
                  <a:gd name="T14" fmla="*/ 0 w 75"/>
                  <a:gd name="T15" fmla="*/ 240 h 250"/>
                  <a:gd name="T16" fmla="*/ 75 w 75"/>
                  <a:gd name="T17" fmla="*/ 240 h 250"/>
                  <a:gd name="T18" fmla="*/ 69 w 75"/>
                  <a:gd name="T19" fmla="*/ 228 h 250"/>
                  <a:gd name="T20" fmla="*/ 25 w 75"/>
                  <a:gd name="T21" fmla="*/ 229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5" h="250">
                    <a:moveTo>
                      <a:pt x="25" y="229"/>
                    </a:moveTo>
                    <a:cubicBezTo>
                      <a:pt x="24" y="175"/>
                      <a:pt x="11" y="82"/>
                      <a:pt x="17" y="6"/>
                    </a:cubicBezTo>
                    <a:cubicBezTo>
                      <a:pt x="13" y="6"/>
                      <a:pt x="13" y="2"/>
                      <a:pt x="12" y="0"/>
                    </a:cubicBezTo>
                    <a:cubicBezTo>
                      <a:pt x="9" y="0"/>
                      <a:pt x="6" y="0"/>
                      <a:pt x="3" y="0"/>
                    </a:cubicBezTo>
                    <a:cubicBezTo>
                      <a:pt x="1" y="35"/>
                      <a:pt x="6" y="72"/>
                      <a:pt x="5" y="102"/>
                    </a:cubicBezTo>
                    <a:cubicBezTo>
                      <a:pt x="4" y="126"/>
                      <a:pt x="11" y="153"/>
                      <a:pt x="12" y="175"/>
                    </a:cubicBezTo>
                    <a:cubicBezTo>
                      <a:pt x="12" y="180"/>
                      <a:pt x="8" y="184"/>
                      <a:pt x="8" y="189"/>
                    </a:cubicBezTo>
                    <a:cubicBezTo>
                      <a:pt x="8" y="212"/>
                      <a:pt x="18" y="232"/>
                      <a:pt x="0" y="240"/>
                    </a:cubicBezTo>
                    <a:cubicBezTo>
                      <a:pt x="26" y="250"/>
                      <a:pt x="50" y="237"/>
                      <a:pt x="75" y="240"/>
                    </a:cubicBezTo>
                    <a:cubicBezTo>
                      <a:pt x="73" y="235"/>
                      <a:pt x="72" y="231"/>
                      <a:pt x="69" y="228"/>
                    </a:cubicBezTo>
                    <a:cubicBezTo>
                      <a:pt x="55" y="233"/>
                      <a:pt x="45" y="229"/>
                      <a:pt x="25" y="229"/>
                    </a:cubicBezTo>
                    <a:close/>
                  </a:path>
                </a:pathLst>
              </a:custGeom>
              <a:grpFill/>
              <a:ln w="9525">
                <a:solidFill>
                  <a:srgbClr val="234A66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44" name="Freeform 13"/>
              <p:cNvSpPr/>
              <p:nvPr/>
            </p:nvSpPr>
            <p:spPr bwMode="auto">
              <a:xfrm>
                <a:off x="4797426" y="2430463"/>
                <a:ext cx="517525" cy="514350"/>
              </a:xfrm>
              <a:custGeom>
                <a:avLst/>
                <a:gdLst>
                  <a:gd name="T0" fmla="*/ 234 w 240"/>
                  <a:gd name="T1" fmla="*/ 143 h 239"/>
                  <a:gd name="T2" fmla="*/ 215 w 240"/>
                  <a:gd name="T3" fmla="*/ 0 h 239"/>
                  <a:gd name="T4" fmla="*/ 208 w 240"/>
                  <a:gd name="T5" fmla="*/ 4 h 239"/>
                  <a:gd name="T6" fmla="*/ 222 w 240"/>
                  <a:gd name="T7" fmla="*/ 211 h 239"/>
                  <a:gd name="T8" fmla="*/ 45 w 240"/>
                  <a:gd name="T9" fmla="*/ 220 h 239"/>
                  <a:gd name="T10" fmla="*/ 0 w 240"/>
                  <a:gd name="T11" fmla="*/ 220 h 239"/>
                  <a:gd name="T12" fmla="*/ 63 w 240"/>
                  <a:gd name="T13" fmla="*/ 227 h 239"/>
                  <a:gd name="T14" fmla="*/ 96 w 240"/>
                  <a:gd name="T15" fmla="*/ 218 h 239"/>
                  <a:gd name="T16" fmla="*/ 103 w 240"/>
                  <a:gd name="T17" fmla="*/ 222 h 239"/>
                  <a:gd name="T18" fmla="*/ 111 w 240"/>
                  <a:gd name="T19" fmla="*/ 216 h 239"/>
                  <a:gd name="T20" fmla="*/ 121 w 240"/>
                  <a:gd name="T21" fmla="*/ 220 h 239"/>
                  <a:gd name="T22" fmla="*/ 164 w 240"/>
                  <a:gd name="T23" fmla="*/ 223 h 239"/>
                  <a:gd name="T24" fmla="*/ 203 w 240"/>
                  <a:gd name="T25" fmla="*/ 223 h 239"/>
                  <a:gd name="T26" fmla="*/ 239 w 240"/>
                  <a:gd name="T27" fmla="*/ 223 h 239"/>
                  <a:gd name="T28" fmla="*/ 234 w 240"/>
                  <a:gd name="T29" fmla="*/ 143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0" h="239">
                    <a:moveTo>
                      <a:pt x="234" y="143"/>
                    </a:moveTo>
                    <a:cubicBezTo>
                      <a:pt x="217" y="104"/>
                      <a:pt x="221" y="47"/>
                      <a:pt x="215" y="0"/>
                    </a:cubicBezTo>
                    <a:cubicBezTo>
                      <a:pt x="214" y="3"/>
                      <a:pt x="211" y="3"/>
                      <a:pt x="208" y="4"/>
                    </a:cubicBezTo>
                    <a:cubicBezTo>
                      <a:pt x="198" y="80"/>
                      <a:pt x="221" y="141"/>
                      <a:pt x="222" y="211"/>
                    </a:cubicBezTo>
                    <a:cubicBezTo>
                      <a:pt x="163" y="216"/>
                      <a:pt x="101" y="205"/>
                      <a:pt x="45" y="220"/>
                    </a:cubicBezTo>
                    <a:cubicBezTo>
                      <a:pt x="33" y="215"/>
                      <a:pt x="10" y="214"/>
                      <a:pt x="0" y="220"/>
                    </a:cubicBezTo>
                    <a:cubicBezTo>
                      <a:pt x="13" y="234"/>
                      <a:pt x="43" y="221"/>
                      <a:pt x="63" y="227"/>
                    </a:cubicBezTo>
                    <a:cubicBezTo>
                      <a:pt x="75" y="226"/>
                      <a:pt x="84" y="220"/>
                      <a:pt x="96" y="218"/>
                    </a:cubicBezTo>
                    <a:cubicBezTo>
                      <a:pt x="97" y="218"/>
                      <a:pt x="100" y="222"/>
                      <a:pt x="103" y="222"/>
                    </a:cubicBezTo>
                    <a:cubicBezTo>
                      <a:pt x="105" y="221"/>
                      <a:pt x="109" y="216"/>
                      <a:pt x="111" y="216"/>
                    </a:cubicBezTo>
                    <a:cubicBezTo>
                      <a:pt x="114" y="216"/>
                      <a:pt x="118" y="220"/>
                      <a:pt x="121" y="220"/>
                    </a:cubicBezTo>
                    <a:cubicBezTo>
                      <a:pt x="138" y="220"/>
                      <a:pt x="146" y="222"/>
                      <a:pt x="164" y="223"/>
                    </a:cubicBezTo>
                    <a:cubicBezTo>
                      <a:pt x="178" y="224"/>
                      <a:pt x="194" y="222"/>
                      <a:pt x="203" y="223"/>
                    </a:cubicBezTo>
                    <a:cubicBezTo>
                      <a:pt x="223" y="227"/>
                      <a:pt x="229" y="239"/>
                      <a:pt x="239" y="223"/>
                    </a:cubicBezTo>
                    <a:cubicBezTo>
                      <a:pt x="240" y="196"/>
                      <a:pt x="228" y="168"/>
                      <a:pt x="234" y="143"/>
                    </a:cubicBezTo>
                    <a:close/>
                  </a:path>
                </a:pathLst>
              </a:custGeom>
              <a:grpFill/>
              <a:ln w="9525">
                <a:solidFill>
                  <a:srgbClr val="234A66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7295515" y="2439035"/>
            <a:ext cx="3622040" cy="2199640"/>
            <a:chOff x="11489" y="3841"/>
            <a:chExt cx="5704" cy="3464"/>
          </a:xfrm>
        </p:grpSpPr>
        <p:sp>
          <p:nvSpPr>
            <p:cNvPr id="15374" name="文本框 28"/>
            <p:cNvSpPr txBox="1"/>
            <p:nvPr/>
          </p:nvSpPr>
          <p:spPr>
            <a:xfrm>
              <a:off x="12009" y="4411"/>
              <a:ext cx="4577" cy="23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 algn="just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234A66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微软雅黑 Light" panose="020B0502040204020203" charset="-122"/>
                </a:rPr>
                <a:t>二是大学生在毕业之前，其社会经历主要在学校，因而了解职业机会的可能性少，亲自感受更少。</a:t>
              </a:r>
              <a:r>
                <a:rPr lang="zh-CN" altLang="en-US" b="1" dirty="0">
                  <a:solidFill>
                    <a:srgbClr val="4565A3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微软雅黑 Light" panose="020B0502040204020203" charset="-122"/>
                </a:rPr>
                <a:t> </a:t>
              </a:r>
              <a:endParaRPr lang="zh-CN" altLang="en-US" b="1" dirty="0">
                <a:solidFill>
                  <a:srgbClr val="4565A3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endParaRPr>
            </a:p>
          </p:txBody>
        </p:sp>
        <p:grpSp>
          <p:nvGrpSpPr>
            <p:cNvPr id="30" name="组合 28"/>
            <p:cNvGrpSpPr/>
            <p:nvPr/>
          </p:nvGrpSpPr>
          <p:grpSpPr>
            <a:xfrm rot="0">
              <a:off x="11489" y="3841"/>
              <a:ext cx="5704" cy="3464"/>
              <a:chOff x="4594226" y="2330451"/>
              <a:chExt cx="720725" cy="614362"/>
            </a:xfrm>
            <a:solidFill>
              <a:srgbClr val="2B5A7B"/>
            </a:solidFill>
          </p:grpSpPr>
          <p:sp>
            <p:nvSpPr>
              <p:cNvPr id="31" name="Freeform 5"/>
              <p:cNvSpPr/>
              <p:nvPr/>
            </p:nvSpPr>
            <p:spPr bwMode="auto">
              <a:xfrm>
                <a:off x="4594226" y="2330451"/>
                <a:ext cx="666750" cy="61913"/>
              </a:xfrm>
              <a:custGeom>
                <a:avLst/>
                <a:gdLst>
                  <a:gd name="T0" fmla="*/ 270 w 309"/>
                  <a:gd name="T1" fmla="*/ 10 h 29"/>
                  <a:gd name="T2" fmla="*/ 226 w 309"/>
                  <a:gd name="T3" fmla="*/ 8 h 29"/>
                  <a:gd name="T4" fmla="*/ 139 w 309"/>
                  <a:gd name="T5" fmla="*/ 10 h 29"/>
                  <a:gd name="T6" fmla="*/ 13 w 309"/>
                  <a:gd name="T7" fmla="*/ 5 h 29"/>
                  <a:gd name="T8" fmla="*/ 4 w 309"/>
                  <a:gd name="T9" fmla="*/ 23 h 29"/>
                  <a:gd name="T10" fmla="*/ 186 w 309"/>
                  <a:gd name="T11" fmla="*/ 20 h 29"/>
                  <a:gd name="T12" fmla="*/ 271 w 309"/>
                  <a:gd name="T13" fmla="*/ 20 h 29"/>
                  <a:gd name="T14" fmla="*/ 309 w 309"/>
                  <a:gd name="T15" fmla="*/ 18 h 29"/>
                  <a:gd name="T16" fmla="*/ 270 w 309"/>
                  <a:gd name="T17" fmla="*/ 1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9" h="29">
                    <a:moveTo>
                      <a:pt x="270" y="10"/>
                    </a:moveTo>
                    <a:cubicBezTo>
                      <a:pt x="255" y="11"/>
                      <a:pt x="240" y="8"/>
                      <a:pt x="226" y="8"/>
                    </a:cubicBezTo>
                    <a:cubicBezTo>
                      <a:pt x="198" y="8"/>
                      <a:pt x="168" y="12"/>
                      <a:pt x="139" y="10"/>
                    </a:cubicBezTo>
                    <a:cubicBezTo>
                      <a:pt x="97" y="7"/>
                      <a:pt x="51" y="0"/>
                      <a:pt x="13" y="5"/>
                    </a:cubicBezTo>
                    <a:cubicBezTo>
                      <a:pt x="8" y="9"/>
                      <a:pt x="0" y="16"/>
                      <a:pt x="4" y="23"/>
                    </a:cubicBezTo>
                    <a:cubicBezTo>
                      <a:pt x="63" y="5"/>
                      <a:pt x="127" y="23"/>
                      <a:pt x="186" y="20"/>
                    </a:cubicBezTo>
                    <a:cubicBezTo>
                      <a:pt x="216" y="19"/>
                      <a:pt x="245" y="19"/>
                      <a:pt x="271" y="20"/>
                    </a:cubicBezTo>
                    <a:cubicBezTo>
                      <a:pt x="284" y="26"/>
                      <a:pt x="301" y="29"/>
                      <a:pt x="309" y="18"/>
                    </a:cubicBezTo>
                    <a:cubicBezTo>
                      <a:pt x="302" y="2"/>
                      <a:pt x="282" y="9"/>
                      <a:pt x="270" y="10"/>
                    </a:cubicBezTo>
                    <a:close/>
                  </a:path>
                </a:pathLst>
              </a:custGeom>
              <a:grpFill/>
              <a:ln w="9525">
                <a:solidFill>
                  <a:srgbClr val="234A66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32" name="Freeform 8"/>
              <p:cNvSpPr/>
              <p:nvPr/>
            </p:nvSpPr>
            <p:spPr bwMode="auto">
              <a:xfrm>
                <a:off x="4611688" y="2403476"/>
                <a:ext cx="161925" cy="536575"/>
              </a:xfrm>
              <a:custGeom>
                <a:avLst/>
                <a:gdLst>
                  <a:gd name="T0" fmla="*/ 25 w 75"/>
                  <a:gd name="T1" fmla="*/ 229 h 250"/>
                  <a:gd name="T2" fmla="*/ 17 w 75"/>
                  <a:gd name="T3" fmla="*/ 6 h 250"/>
                  <a:gd name="T4" fmla="*/ 12 w 75"/>
                  <a:gd name="T5" fmla="*/ 0 h 250"/>
                  <a:gd name="T6" fmla="*/ 3 w 75"/>
                  <a:gd name="T7" fmla="*/ 0 h 250"/>
                  <a:gd name="T8" fmla="*/ 5 w 75"/>
                  <a:gd name="T9" fmla="*/ 102 h 250"/>
                  <a:gd name="T10" fmla="*/ 12 w 75"/>
                  <a:gd name="T11" fmla="*/ 175 h 250"/>
                  <a:gd name="T12" fmla="*/ 8 w 75"/>
                  <a:gd name="T13" fmla="*/ 189 h 250"/>
                  <a:gd name="T14" fmla="*/ 0 w 75"/>
                  <a:gd name="T15" fmla="*/ 240 h 250"/>
                  <a:gd name="T16" fmla="*/ 75 w 75"/>
                  <a:gd name="T17" fmla="*/ 240 h 250"/>
                  <a:gd name="T18" fmla="*/ 69 w 75"/>
                  <a:gd name="T19" fmla="*/ 228 h 250"/>
                  <a:gd name="T20" fmla="*/ 25 w 75"/>
                  <a:gd name="T21" fmla="*/ 229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5" h="250">
                    <a:moveTo>
                      <a:pt x="25" y="229"/>
                    </a:moveTo>
                    <a:cubicBezTo>
                      <a:pt x="24" y="175"/>
                      <a:pt x="11" y="82"/>
                      <a:pt x="17" y="6"/>
                    </a:cubicBezTo>
                    <a:cubicBezTo>
                      <a:pt x="13" y="6"/>
                      <a:pt x="13" y="2"/>
                      <a:pt x="12" y="0"/>
                    </a:cubicBezTo>
                    <a:cubicBezTo>
                      <a:pt x="9" y="0"/>
                      <a:pt x="6" y="0"/>
                      <a:pt x="3" y="0"/>
                    </a:cubicBezTo>
                    <a:cubicBezTo>
                      <a:pt x="1" y="35"/>
                      <a:pt x="6" y="72"/>
                      <a:pt x="5" y="102"/>
                    </a:cubicBezTo>
                    <a:cubicBezTo>
                      <a:pt x="4" y="126"/>
                      <a:pt x="11" y="153"/>
                      <a:pt x="12" y="175"/>
                    </a:cubicBezTo>
                    <a:cubicBezTo>
                      <a:pt x="12" y="180"/>
                      <a:pt x="8" y="184"/>
                      <a:pt x="8" y="189"/>
                    </a:cubicBezTo>
                    <a:cubicBezTo>
                      <a:pt x="8" y="212"/>
                      <a:pt x="18" y="232"/>
                      <a:pt x="0" y="240"/>
                    </a:cubicBezTo>
                    <a:cubicBezTo>
                      <a:pt x="26" y="250"/>
                      <a:pt x="50" y="237"/>
                      <a:pt x="75" y="240"/>
                    </a:cubicBezTo>
                    <a:cubicBezTo>
                      <a:pt x="73" y="235"/>
                      <a:pt x="72" y="231"/>
                      <a:pt x="69" y="228"/>
                    </a:cubicBezTo>
                    <a:cubicBezTo>
                      <a:pt x="55" y="233"/>
                      <a:pt x="45" y="229"/>
                      <a:pt x="25" y="229"/>
                    </a:cubicBezTo>
                    <a:close/>
                  </a:path>
                </a:pathLst>
              </a:custGeom>
              <a:grpFill/>
              <a:ln w="9525">
                <a:solidFill>
                  <a:srgbClr val="234A66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34" name="Freeform 13"/>
              <p:cNvSpPr/>
              <p:nvPr/>
            </p:nvSpPr>
            <p:spPr bwMode="auto">
              <a:xfrm>
                <a:off x="4797426" y="2430463"/>
                <a:ext cx="517525" cy="514350"/>
              </a:xfrm>
              <a:custGeom>
                <a:avLst/>
                <a:gdLst>
                  <a:gd name="T0" fmla="*/ 234 w 240"/>
                  <a:gd name="T1" fmla="*/ 143 h 239"/>
                  <a:gd name="T2" fmla="*/ 215 w 240"/>
                  <a:gd name="T3" fmla="*/ 0 h 239"/>
                  <a:gd name="T4" fmla="*/ 208 w 240"/>
                  <a:gd name="T5" fmla="*/ 4 h 239"/>
                  <a:gd name="T6" fmla="*/ 222 w 240"/>
                  <a:gd name="T7" fmla="*/ 211 h 239"/>
                  <a:gd name="T8" fmla="*/ 45 w 240"/>
                  <a:gd name="T9" fmla="*/ 220 h 239"/>
                  <a:gd name="T10" fmla="*/ 0 w 240"/>
                  <a:gd name="T11" fmla="*/ 220 h 239"/>
                  <a:gd name="T12" fmla="*/ 63 w 240"/>
                  <a:gd name="T13" fmla="*/ 227 h 239"/>
                  <a:gd name="T14" fmla="*/ 96 w 240"/>
                  <a:gd name="T15" fmla="*/ 218 h 239"/>
                  <a:gd name="T16" fmla="*/ 103 w 240"/>
                  <a:gd name="T17" fmla="*/ 222 h 239"/>
                  <a:gd name="T18" fmla="*/ 111 w 240"/>
                  <a:gd name="T19" fmla="*/ 216 h 239"/>
                  <a:gd name="T20" fmla="*/ 121 w 240"/>
                  <a:gd name="T21" fmla="*/ 220 h 239"/>
                  <a:gd name="T22" fmla="*/ 164 w 240"/>
                  <a:gd name="T23" fmla="*/ 223 h 239"/>
                  <a:gd name="T24" fmla="*/ 203 w 240"/>
                  <a:gd name="T25" fmla="*/ 223 h 239"/>
                  <a:gd name="T26" fmla="*/ 239 w 240"/>
                  <a:gd name="T27" fmla="*/ 223 h 239"/>
                  <a:gd name="T28" fmla="*/ 234 w 240"/>
                  <a:gd name="T29" fmla="*/ 143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0" h="239">
                    <a:moveTo>
                      <a:pt x="234" y="143"/>
                    </a:moveTo>
                    <a:cubicBezTo>
                      <a:pt x="217" y="104"/>
                      <a:pt x="221" y="47"/>
                      <a:pt x="215" y="0"/>
                    </a:cubicBezTo>
                    <a:cubicBezTo>
                      <a:pt x="214" y="3"/>
                      <a:pt x="211" y="3"/>
                      <a:pt x="208" y="4"/>
                    </a:cubicBezTo>
                    <a:cubicBezTo>
                      <a:pt x="198" y="80"/>
                      <a:pt x="221" y="141"/>
                      <a:pt x="222" y="211"/>
                    </a:cubicBezTo>
                    <a:cubicBezTo>
                      <a:pt x="163" y="216"/>
                      <a:pt x="101" y="205"/>
                      <a:pt x="45" y="220"/>
                    </a:cubicBezTo>
                    <a:cubicBezTo>
                      <a:pt x="33" y="215"/>
                      <a:pt x="10" y="214"/>
                      <a:pt x="0" y="220"/>
                    </a:cubicBezTo>
                    <a:cubicBezTo>
                      <a:pt x="13" y="234"/>
                      <a:pt x="43" y="221"/>
                      <a:pt x="63" y="227"/>
                    </a:cubicBezTo>
                    <a:cubicBezTo>
                      <a:pt x="75" y="226"/>
                      <a:pt x="84" y="220"/>
                      <a:pt x="96" y="218"/>
                    </a:cubicBezTo>
                    <a:cubicBezTo>
                      <a:pt x="97" y="218"/>
                      <a:pt x="100" y="222"/>
                      <a:pt x="103" y="222"/>
                    </a:cubicBezTo>
                    <a:cubicBezTo>
                      <a:pt x="105" y="221"/>
                      <a:pt x="109" y="216"/>
                      <a:pt x="111" y="216"/>
                    </a:cubicBezTo>
                    <a:cubicBezTo>
                      <a:pt x="114" y="216"/>
                      <a:pt x="118" y="220"/>
                      <a:pt x="121" y="220"/>
                    </a:cubicBezTo>
                    <a:cubicBezTo>
                      <a:pt x="138" y="220"/>
                      <a:pt x="146" y="222"/>
                      <a:pt x="164" y="223"/>
                    </a:cubicBezTo>
                    <a:cubicBezTo>
                      <a:pt x="178" y="224"/>
                      <a:pt x="194" y="222"/>
                      <a:pt x="203" y="223"/>
                    </a:cubicBezTo>
                    <a:cubicBezTo>
                      <a:pt x="223" y="227"/>
                      <a:pt x="229" y="239"/>
                      <a:pt x="239" y="223"/>
                    </a:cubicBezTo>
                    <a:cubicBezTo>
                      <a:pt x="240" y="196"/>
                      <a:pt x="228" y="168"/>
                      <a:pt x="234" y="143"/>
                    </a:cubicBezTo>
                    <a:close/>
                  </a:path>
                </a:pathLst>
              </a:custGeom>
              <a:grpFill/>
              <a:ln w="9525">
                <a:solidFill>
                  <a:srgbClr val="234A66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15376" name="文本框 35"/>
          <p:cNvSpPr txBox="1"/>
          <p:nvPr/>
        </p:nvSpPr>
        <p:spPr>
          <a:xfrm>
            <a:off x="1377950" y="5230495"/>
            <a:ext cx="953897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indent="5080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 b="1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由于大学生的择业认知心理相当复杂，而相关部门对大学生的择业心理指导又大大落后于实际需要，这就使择业心理指导在本课程中的地位显得更加突出和重要。</a:t>
            </a:r>
            <a:endParaRPr lang="zh-CN" altLang="en-US" sz="2000" b="1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 Light" panose="020B0502040204020203" charset="-122"/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7409" name="组合 13"/>
          <p:cNvGrpSpPr/>
          <p:nvPr/>
        </p:nvGrpSpPr>
        <p:grpSpPr>
          <a:xfrm>
            <a:off x="673100" y="485776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7416" name="文本框 5"/>
          <p:cNvSpPr txBox="1"/>
          <p:nvPr/>
        </p:nvSpPr>
        <p:spPr>
          <a:xfrm>
            <a:off x="819150" y="640557"/>
            <a:ext cx="385763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04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7417" name="文本框 5"/>
          <p:cNvSpPr txBox="1"/>
          <p:nvPr/>
        </p:nvSpPr>
        <p:spPr>
          <a:xfrm>
            <a:off x="1576388" y="579438"/>
            <a:ext cx="232537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形式、信息指导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419" name="文本框 35"/>
          <p:cNvSpPr txBox="1"/>
          <p:nvPr/>
        </p:nvSpPr>
        <p:spPr>
          <a:xfrm>
            <a:off x="2524760" y="1921510"/>
            <a:ext cx="8931910" cy="3830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just">
              <a:lnSpc>
                <a:spcPct val="150000"/>
              </a:lnSpc>
            </a:pPr>
            <a:r>
              <a:rPr lang="en-US" altLang="zh-CN" b="1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    </a:t>
            </a:r>
            <a:r>
              <a:rPr lang="zh-CN" altLang="en-US" b="1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如今，毕业生要“双向选择，自主择业”、“多个萝卜只有一个坑”，情况复杂。学校就业指导部门要全面了解、把握我国的就业形势，充分认识就业大环境，了解社会需求信息，认真分析用人单位的基本情况、对人才的基本要求以及对人才的需求数量；同时全面掌握毕业生的基本情况，对毕业生的层次、类别、专业、生源、综合测评表现、身体状况、择业志愿的变化及趋势、思想动态等都要了如指掌，从而有针对性地开设专题讲座，引导毕业生正视现实，客观就业。</a:t>
            </a:r>
            <a:endParaRPr lang="zh-CN" altLang="en-US" b="1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 Light" panose="020B0502040204020203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信息指导的作用，就是帮助大学毕业生甄别、提供真实有用的就业与创业信息。例如：短期人才市场形势方面的预测与分析、毕业生供求信息的收集与发布，以及总体形势方面的信息、政策方面的信息、基本程序方面的信息等。</a:t>
            </a:r>
            <a:endParaRPr lang="zh-CN" altLang="en-US" b="1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 Light" panose="020B0502040204020203" charset="-122"/>
            </a:endParaRPr>
          </a:p>
        </p:txBody>
      </p:sp>
      <p:pic>
        <p:nvPicPr>
          <p:cNvPr id="17420" name="Picture 119" descr="问号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784" t="7397"/>
          <a:stretch>
            <a:fillRect/>
          </a:stretch>
        </p:blipFill>
        <p:spPr>
          <a:xfrm>
            <a:off x="339725" y="1818958"/>
            <a:ext cx="2411413" cy="4321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9457" name="组合 13"/>
          <p:cNvGrpSpPr/>
          <p:nvPr/>
        </p:nvGrpSpPr>
        <p:grpSpPr>
          <a:xfrm>
            <a:off x="673100" y="485776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9464" name="文本框 5"/>
          <p:cNvSpPr txBox="1"/>
          <p:nvPr/>
        </p:nvSpPr>
        <p:spPr>
          <a:xfrm>
            <a:off x="819150" y="640557"/>
            <a:ext cx="385763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05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9465" name="文本框 5"/>
          <p:cNvSpPr txBox="1"/>
          <p:nvPr/>
        </p:nvSpPr>
        <p:spPr>
          <a:xfrm>
            <a:off x="1576388" y="579438"/>
            <a:ext cx="232537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技巧、方法指导</a:t>
            </a:r>
            <a:endParaRPr lang="zh-CN" altLang="en-US" sz="24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466" name="文本框 1"/>
          <p:cNvSpPr txBox="1"/>
          <p:nvPr/>
        </p:nvSpPr>
        <p:spPr>
          <a:xfrm>
            <a:off x="701675" y="1932305"/>
            <a:ext cx="6336665" cy="3830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just">
              <a:lnSpc>
                <a:spcPct val="150000"/>
              </a:lnSpc>
            </a:pPr>
            <a:r>
              <a:rPr lang="en-US" altLang="zh-CN" b="1" spc="-50" dirty="0">
                <a:solidFill>
                  <a:srgbClr val="27506E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    </a:t>
            </a:r>
            <a:r>
              <a:rPr lang="zh-CN" altLang="en-US" b="1" spc="-50" dirty="0">
                <a:solidFill>
                  <a:srgbClr val="27506E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技术指导是整个大学生就业与创业指导工作的重中之重。这一方面是因为大学毕业生普遍缺乏这方面的实践和锻炼，在实际择业过程中暴露问题较多；另一方面是因为求职择业本身就是一门艺术，从具体的就业程序、求职信、自荐材料的准备整理，到应付用人单位的面试、考察，都有许多方法和技巧，如果不加注意，哪怕是出现一点疏忽，就有可能前功尽弃，失去一次宝贵的就业机会。另外，技术指导还包括向学生介绍在择业过程中自己应有的权利和义务，以及如何维护自己的正当权益，以避免因种种技术原因造成的求职障碍。</a:t>
            </a:r>
            <a:endParaRPr lang="zh-CN" altLang="en-US" b="1" spc="-50" dirty="0">
              <a:solidFill>
                <a:srgbClr val="27506E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sym typeface="微软雅黑 Light" panose="020B0502040204020203" charset="-122"/>
            </a:endParaRPr>
          </a:p>
        </p:txBody>
      </p:sp>
      <p:pic>
        <p:nvPicPr>
          <p:cNvPr id="19467" name="图片占位符 14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71025" y="3165475"/>
            <a:ext cx="2165350" cy="2859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8" name="图片占位符 1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1025" y="1304925"/>
            <a:ext cx="2165350" cy="1781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9" name="图片占位符 13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6938" y="3748088"/>
            <a:ext cx="2157412" cy="22748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0" name="图片占位符 8"/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5350" y="1304925"/>
            <a:ext cx="2159000" cy="23590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553" name="组合 13"/>
          <p:cNvGrpSpPr/>
          <p:nvPr/>
        </p:nvGrpSpPr>
        <p:grpSpPr>
          <a:xfrm>
            <a:off x="1576388" y="1003618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3560" name="文本框 5"/>
          <p:cNvSpPr txBox="1"/>
          <p:nvPr/>
        </p:nvSpPr>
        <p:spPr>
          <a:xfrm>
            <a:off x="1576388" y="1158399"/>
            <a:ext cx="385763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3561" name="文本框 5"/>
          <p:cNvSpPr txBox="1"/>
          <p:nvPr/>
        </p:nvSpPr>
        <p:spPr>
          <a:xfrm>
            <a:off x="1576388" y="1128078"/>
            <a:ext cx="324612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就业与创业指导课程的意义</a:t>
            </a:r>
            <a:endParaRPr lang="zh-CN" altLang="en-US" sz="2000" b="1" dirty="0">
              <a:solidFill>
                <a:schemeClr val="accent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52488" y="2251393"/>
            <a:ext cx="5498782" cy="1440000"/>
            <a:chOff x="1631" y="2664"/>
            <a:chExt cx="8659" cy="2268"/>
          </a:xfrm>
        </p:grpSpPr>
        <p:grpSp>
          <p:nvGrpSpPr>
            <p:cNvPr id="4" name="组合 3"/>
            <p:cNvGrpSpPr/>
            <p:nvPr/>
          </p:nvGrpSpPr>
          <p:grpSpPr>
            <a:xfrm>
              <a:off x="8478" y="2892"/>
              <a:ext cx="1812" cy="1812"/>
              <a:chOff x="8820" y="3299"/>
              <a:chExt cx="1812" cy="1812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8820" y="3299"/>
                <a:ext cx="1813" cy="1813"/>
              </a:xfrm>
              <a:prstGeom prst="ellipse">
                <a:avLst/>
              </a:prstGeom>
              <a:solidFill>
                <a:srgbClr val="124062"/>
              </a:solidFill>
              <a:ln w="25400" cap="flat" cmpd="sng" algn="ctr">
                <a:noFill/>
                <a:prstDash val="solid"/>
                <a:miter lim="800000"/>
              </a:ln>
              <a:effectLst>
                <a:outerShdw blurRad="228600" dist="38100" dir="5400000" sx="90000" sy="-19000" rotWithShape="0">
                  <a:sysClr val="windowText" lastClr="000000">
                    <a:alpha val="10000"/>
                  </a:sys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4400" b="0" i="0" u="none" strike="noStrike" kern="0" cap="none" spc="0" normalizeH="0" baseline="0" noProof="0" smtClean="0">
                  <a:ln>
                    <a:noFill/>
                  </a:ln>
                  <a:solidFill>
                    <a:srgbClr val="FEFABC"/>
                  </a:solidFill>
                  <a:effectLst/>
                  <a:uLnTx/>
                  <a:uFillTx/>
                  <a:latin typeface="Bebas" pitchFamily="2" charset="0"/>
                  <a:ea typeface="微软雅黑" panose="020B0503020204020204" charset="-122"/>
                  <a:cs typeface="+mn-cs"/>
                  <a:sym typeface="Bebas" pitchFamily="2" charset="0"/>
                </a:endParaRPr>
              </a:p>
            </p:txBody>
          </p:sp>
          <p:sp>
            <p:nvSpPr>
              <p:cNvPr id="23571" name="Freeform 7"/>
              <p:cNvSpPr>
                <a:spLocks noEditPoints="1"/>
              </p:cNvSpPr>
              <p:nvPr/>
            </p:nvSpPr>
            <p:spPr>
              <a:xfrm>
                <a:off x="9435" y="3820"/>
                <a:ext cx="583" cy="770"/>
              </a:xfrm>
              <a:custGeom>
                <a:avLst/>
                <a:gdLst/>
                <a:ahLst/>
                <a:cxnLst>
                  <a:cxn ang="0">
                    <a:pos x="184903" y="0"/>
                  </a:cxn>
                  <a:cxn ang="0">
                    <a:pos x="0" y="183241"/>
                  </a:cxn>
                  <a:cxn ang="0">
                    <a:pos x="184903" y="488645"/>
                  </a:cxn>
                  <a:cxn ang="0">
                    <a:pos x="369807" y="183241"/>
                  </a:cxn>
                  <a:cxn ang="0">
                    <a:pos x="184903" y="0"/>
                  </a:cxn>
                  <a:cxn ang="0">
                    <a:pos x="184903" y="305403"/>
                  </a:cxn>
                  <a:cxn ang="0">
                    <a:pos x="61634" y="183241"/>
                  </a:cxn>
                  <a:cxn ang="0">
                    <a:pos x="184903" y="61080"/>
                  </a:cxn>
                  <a:cxn ang="0">
                    <a:pos x="308172" y="183241"/>
                  </a:cxn>
                  <a:cxn ang="0">
                    <a:pos x="184903" y="305403"/>
                  </a:cxn>
                </a:cxnLst>
                <a:pathLst>
                  <a:path w="210" h="280">
                    <a:moveTo>
                      <a:pt x="105" y="0"/>
                    </a:move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88" y="280"/>
                      <a:pt x="105" y="280"/>
                    </a:cubicBezTo>
                    <a:cubicBezTo>
                      <a:pt x="123" y="280"/>
                      <a:pt x="210" y="163"/>
                      <a:pt x="210" y="105"/>
                    </a:cubicBezTo>
                    <a:cubicBezTo>
                      <a:pt x="210" y="47"/>
                      <a:pt x="163" y="0"/>
                      <a:pt x="105" y="0"/>
                    </a:cubicBezTo>
                    <a:close/>
                    <a:moveTo>
                      <a:pt x="105" y="175"/>
                    </a:moveTo>
                    <a:cubicBezTo>
                      <a:pt x="67" y="175"/>
                      <a:pt x="35" y="143"/>
                      <a:pt x="35" y="105"/>
                    </a:cubicBezTo>
                    <a:cubicBezTo>
                      <a:pt x="35" y="66"/>
                      <a:pt x="67" y="35"/>
                      <a:pt x="105" y="35"/>
                    </a:cubicBezTo>
                    <a:cubicBezTo>
                      <a:pt x="144" y="35"/>
                      <a:pt x="175" y="66"/>
                      <a:pt x="175" y="105"/>
                    </a:cubicBezTo>
                    <a:cubicBezTo>
                      <a:pt x="175" y="143"/>
                      <a:pt x="144" y="175"/>
                      <a:pt x="105" y="17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1631" y="2664"/>
              <a:ext cx="6803" cy="2268"/>
              <a:chOff x="1973" y="2808"/>
              <a:chExt cx="6803" cy="2268"/>
            </a:xfrm>
          </p:grpSpPr>
          <p:sp>
            <p:nvSpPr>
              <p:cNvPr id="53" name="右箭头 52"/>
              <p:cNvSpPr/>
              <p:nvPr/>
            </p:nvSpPr>
            <p:spPr>
              <a:xfrm>
                <a:off x="1973" y="2808"/>
                <a:ext cx="6803" cy="2268"/>
              </a:xfrm>
              <a:prstGeom prst="rightArrow">
                <a:avLst>
                  <a:gd name="adj1" fmla="val 81481"/>
                  <a:gd name="adj2" fmla="val 50000"/>
                </a:avLst>
              </a:prstGeom>
              <a:solidFill>
                <a:srgbClr val="124062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ebas" pitchFamily="2" charset="0"/>
                  <a:ea typeface="微软雅黑" panose="020B0503020204020204" charset="-122"/>
                  <a:cs typeface="+mn-cs"/>
                  <a:sym typeface="Bebas" pitchFamily="2" charset="0"/>
                </a:endParaRPr>
              </a:p>
            </p:txBody>
          </p:sp>
          <p:sp>
            <p:nvSpPr>
              <p:cNvPr id="23572" name="文本框 19"/>
              <p:cNvSpPr txBox="1"/>
              <p:nvPr/>
            </p:nvSpPr>
            <p:spPr>
              <a:xfrm>
                <a:off x="2173" y="3628"/>
                <a:ext cx="5918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>
                <a:spAutoFit/>
              </a:bodyPr>
              <a:p>
                <a:r>
                  <a:rPr lang="en-US" altLang="zh-CN" sz="2000" b="1" dirty="0">
                    <a:solidFill>
                      <a:srgbClr val="124062"/>
                    </a:solidFill>
                    <a:latin typeface="楷体" panose="02010609060101010101" charset="-122"/>
                    <a:ea typeface="楷体" panose="02010609060101010101" charset="-122"/>
                    <a:sym typeface="Bebas" pitchFamily="2" charset="0"/>
                  </a:rPr>
                  <a:t>1.</a:t>
                </a:r>
                <a:r>
                  <a:rPr lang="zh-CN" altLang="en-US" sz="2000" b="1" dirty="0">
                    <a:solidFill>
                      <a:srgbClr val="124062"/>
                    </a:solidFill>
                    <a:latin typeface="楷体" panose="02010609060101010101" charset="-122"/>
                    <a:ea typeface="楷体" panose="02010609060101010101" charset="-122"/>
                    <a:sym typeface="Bebas" pitchFamily="2" charset="0"/>
                  </a:rPr>
                  <a:t>有助于大学生积累知识与经验</a:t>
                </a:r>
                <a:endParaRPr lang="zh-CN" altLang="en-US" sz="2000" b="1" dirty="0">
                  <a:solidFill>
                    <a:srgbClr val="124062"/>
                  </a:solidFill>
                  <a:latin typeface="楷体" panose="02010609060101010101" charset="-122"/>
                  <a:ea typeface="楷体" panose="02010609060101010101" charset="-122"/>
                  <a:sym typeface="Bebas" pitchFamily="2" charset="0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852488" y="5164773"/>
            <a:ext cx="5499417" cy="1440000"/>
            <a:chOff x="1631" y="7251"/>
            <a:chExt cx="8660" cy="2268"/>
          </a:xfrm>
        </p:grpSpPr>
        <p:grpSp>
          <p:nvGrpSpPr>
            <p:cNvPr id="5" name="组合 4"/>
            <p:cNvGrpSpPr/>
            <p:nvPr/>
          </p:nvGrpSpPr>
          <p:grpSpPr>
            <a:xfrm>
              <a:off x="8479" y="7480"/>
              <a:ext cx="1812" cy="1812"/>
              <a:chOff x="8821" y="7454"/>
              <a:chExt cx="1812" cy="1812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8821" y="7454"/>
                <a:ext cx="1813" cy="1813"/>
              </a:xfrm>
              <a:prstGeom prst="ellipse">
                <a:avLst/>
              </a:prstGeom>
              <a:solidFill>
                <a:srgbClr val="124062"/>
              </a:solidFill>
              <a:ln w="25400" cap="flat" cmpd="sng" algn="ctr">
                <a:noFill/>
                <a:prstDash val="solid"/>
                <a:miter lim="800000"/>
              </a:ln>
              <a:effectLst>
                <a:outerShdw blurRad="228600" dist="38100" dir="5400000" sx="90000" sy="-19000" rotWithShape="0">
                  <a:sysClr val="windowText" lastClr="000000">
                    <a:alpha val="10000"/>
                  </a:sys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4400" b="0" i="0" u="none" strike="noStrike" kern="0" cap="none" spc="0" normalizeH="0" baseline="0" noProof="0" smtClean="0">
                  <a:ln>
                    <a:noFill/>
                  </a:ln>
                  <a:solidFill>
                    <a:srgbClr val="FEFABC"/>
                  </a:solidFill>
                  <a:effectLst/>
                  <a:uLnTx/>
                  <a:uFillTx/>
                  <a:latin typeface="Bebas" pitchFamily="2" charset="0"/>
                  <a:ea typeface="微软雅黑" panose="020B0503020204020204" charset="-122"/>
                  <a:cs typeface="+mn-cs"/>
                  <a:sym typeface="Bebas" pitchFamily="2" charset="0"/>
                </a:endParaRPr>
              </a:p>
            </p:txBody>
          </p:sp>
          <p:sp>
            <p:nvSpPr>
              <p:cNvPr id="23569" name="Freeform 5"/>
              <p:cNvSpPr>
                <a:spLocks noEditPoints="1"/>
              </p:cNvSpPr>
              <p:nvPr/>
            </p:nvSpPr>
            <p:spPr>
              <a:xfrm>
                <a:off x="9438" y="7975"/>
                <a:ext cx="580" cy="770"/>
              </a:xfrm>
              <a:custGeom>
                <a:avLst/>
                <a:gdLst/>
                <a:ahLst/>
                <a:cxnLst>
                  <a:cxn ang="0">
                    <a:pos x="337691" y="31412"/>
                  </a:cxn>
                  <a:cxn ang="0">
                    <a:pos x="367591" y="31412"/>
                  </a:cxn>
                  <a:cxn ang="0">
                    <a:pos x="367591" y="0"/>
                  </a:cxn>
                  <a:cxn ang="0">
                    <a:pos x="0" y="0"/>
                  </a:cxn>
                  <a:cxn ang="0">
                    <a:pos x="0" y="31412"/>
                  </a:cxn>
                  <a:cxn ang="0">
                    <a:pos x="29899" y="31412"/>
                  </a:cxn>
                  <a:cxn ang="0">
                    <a:pos x="29899" y="61080"/>
                  </a:cxn>
                  <a:cxn ang="0">
                    <a:pos x="43970" y="61080"/>
                  </a:cxn>
                  <a:cxn ang="0">
                    <a:pos x="93216" y="228616"/>
                  </a:cxn>
                  <a:cxn ang="0">
                    <a:pos x="117840" y="244323"/>
                  </a:cxn>
                  <a:cxn ang="0">
                    <a:pos x="93216" y="260029"/>
                  </a:cxn>
                  <a:cxn ang="0">
                    <a:pos x="43970" y="427565"/>
                  </a:cxn>
                  <a:cxn ang="0">
                    <a:pos x="29899" y="427565"/>
                  </a:cxn>
                  <a:cxn ang="0">
                    <a:pos x="29899" y="458978"/>
                  </a:cxn>
                  <a:cxn ang="0">
                    <a:pos x="0" y="458978"/>
                  </a:cxn>
                  <a:cxn ang="0">
                    <a:pos x="0" y="488646"/>
                  </a:cxn>
                  <a:cxn ang="0">
                    <a:pos x="367591" y="488646"/>
                  </a:cxn>
                  <a:cxn ang="0">
                    <a:pos x="367591" y="458978"/>
                  </a:cxn>
                  <a:cxn ang="0">
                    <a:pos x="337691" y="458978"/>
                  </a:cxn>
                  <a:cxn ang="0">
                    <a:pos x="337691" y="427565"/>
                  </a:cxn>
                  <a:cxn ang="0">
                    <a:pos x="323620" y="427565"/>
                  </a:cxn>
                  <a:cxn ang="0">
                    <a:pos x="274374" y="260029"/>
                  </a:cxn>
                  <a:cxn ang="0">
                    <a:pos x="247992" y="244323"/>
                  </a:cxn>
                  <a:cxn ang="0">
                    <a:pos x="274374" y="228616"/>
                  </a:cxn>
                  <a:cxn ang="0">
                    <a:pos x="323620" y="61080"/>
                  </a:cxn>
                  <a:cxn ang="0">
                    <a:pos x="337691" y="61080"/>
                  </a:cxn>
                  <a:cxn ang="0">
                    <a:pos x="337691" y="31412"/>
                  </a:cxn>
                  <a:cxn ang="0">
                    <a:pos x="255027" y="204184"/>
                  </a:cxn>
                  <a:cxn ang="0">
                    <a:pos x="214574" y="225126"/>
                  </a:cxn>
                  <a:cxn ang="0">
                    <a:pos x="214574" y="263519"/>
                  </a:cxn>
                  <a:cxn ang="0">
                    <a:pos x="255027" y="284461"/>
                  </a:cxn>
                  <a:cxn ang="0">
                    <a:pos x="291962" y="422329"/>
                  </a:cxn>
                  <a:cxn ang="0">
                    <a:pos x="290203" y="427565"/>
                  </a:cxn>
                  <a:cxn ang="0">
                    <a:pos x="258544" y="427565"/>
                  </a:cxn>
                  <a:cxn ang="0">
                    <a:pos x="235680" y="356013"/>
                  </a:cxn>
                  <a:cxn ang="0">
                    <a:pos x="198745" y="338561"/>
                  </a:cxn>
                  <a:cxn ang="0">
                    <a:pos x="198745" y="212910"/>
                  </a:cxn>
                  <a:cxn ang="0">
                    <a:pos x="249750" y="190222"/>
                  </a:cxn>
                  <a:cxn ang="0">
                    <a:pos x="277891" y="153574"/>
                  </a:cxn>
                  <a:cxn ang="0">
                    <a:pos x="89699" y="153574"/>
                  </a:cxn>
                  <a:cxn ang="0">
                    <a:pos x="117840" y="190222"/>
                  </a:cxn>
                  <a:cxn ang="0">
                    <a:pos x="168845" y="212910"/>
                  </a:cxn>
                  <a:cxn ang="0">
                    <a:pos x="168845" y="338561"/>
                  </a:cxn>
                  <a:cxn ang="0">
                    <a:pos x="131910" y="356013"/>
                  </a:cxn>
                  <a:cxn ang="0">
                    <a:pos x="109046" y="427565"/>
                  </a:cxn>
                  <a:cxn ang="0">
                    <a:pos x="77387" y="427565"/>
                  </a:cxn>
                  <a:cxn ang="0">
                    <a:pos x="75628" y="422329"/>
                  </a:cxn>
                  <a:cxn ang="0">
                    <a:pos x="112563" y="284461"/>
                  </a:cxn>
                  <a:cxn ang="0">
                    <a:pos x="153016" y="263519"/>
                  </a:cxn>
                  <a:cxn ang="0">
                    <a:pos x="153016" y="225126"/>
                  </a:cxn>
                  <a:cxn ang="0">
                    <a:pos x="112563" y="204184"/>
                  </a:cxn>
                  <a:cxn ang="0">
                    <a:pos x="75628" y="68061"/>
                  </a:cxn>
                  <a:cxn ang="0">
                    <a:pos x="77387" y="61080"/>
                  </a:cxn>
                  <a:cxn ang="0">
                    <a:pos x="290203" y="61080"/>
                  </a:cxn>
                  <a:cxn ang="0">
                    <a:pos x="291962" y="68061"/>
                  </a:cxn>
                  <a:cxn ang="0">
                    <a:pos x="255027" y="204184"/>
                  </a:cxn>
                </a:cxnLst>
                <a:pathLst>
                  <a:path w="209" h="280">
                    <a:moveTo>
                      <a:pt x="192" y="18"/>
                    </a:moveTo>
                    <a:cubicBezTo>
                      <a:pt x="209" y="18"/>
                      <a:pt x="209" y="18"/>
                      <a:pt x="209" y="18"/>
                    </a:cubicBezTo>
                    <a:cubicBezTo>
                      <a:pt x="209" y="0"/>
                      <a:pt x="209" y="0"/>
                      <a:pt x="20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5" y="35"/>
                      <a:pt x="25" y="35"/>
                      <a:pt x="25" y="35"/>
                    </a:cubicBezTo>
                    <a:cubicBezTo>
                      <a:pt x="13" y="70"/>
                      <a:pt x="24" y="109"/>
                      <a:pt x="53" y="131"/>
                    </a:cubicBezTo>
                    <a:cubicBezTo>
                      <a:pt x="58" y="135"/>
                      <a:pt x="62" y="138"/>
                      <a:pt x="67" y="140"/>
                    </a:cubicBezTo>
                    <a:cubicBezTo>
                      <a:pt x="62" y="143"/>
                      <a:pt x="58" y="145"/>
                      <a:pt x="53" y="149"/>
                    </a:cubicBezTo>
                    <a:cubicBezTo>
                      <a:pt x="24" y="171"/>
                      <a:pt x="13" y="211"/>
                      <a:pt x="25" y="245"/>
                    </a:cubicBezTo>
                    <a:cubicBezTo>
                      <a:pt x="17" y="245"/>
                      <a:pt x="17" y="245"/>
                      <a:pt x="17" y="245"/>
                    </a:cubicBezTo>
                    <a:cubicBezTo>
                      <a:pt x="17" y="263"/>
                      <a:pt x="17" y="263"/>
                      <a:pt x="17" y="263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0" y="280"/>
                      <a:pt x="0" y="280"/>
                      <a:pt x="0" y="280"/>
                    </a:cubicBezTo>
                    <a:cubicBezTo>
                      <a:pt x="209" y="280"/>
                      <a:pt x="209" y="280"/>
                      <a:pt x="209" y="280"/>
                    </a:cubicBezTo>
                    <a:cubicBezTo>
                      <a:pt x="209" y="263"/>
                      <a:pt x="209" y="263"/>
                      <a:pt x="209" y="263"/>
                    </a:cubicBezTo>
                    <a:cubicBezTo>
                      <a:pt x="192" y="263"/>
                      <a:pt x="192" y="263"/>
                      <a:pt x="192" y="263"/>
                    </a:cubicBezTo>
                    <a:cubicBezTo>
                      <a:pt x="192" y="245"/>
                      <a:pt x="192" y="245"/>
                      <a:pt x="192" y="245"/>
                    </a:cubicBezTo>
                    <a:cubicBezTo>
                      <a:pt x="184" y="245"/>
                      <a:pt x="184" y="245"/>
                      <a:pt x="184" y="245"/>
                    </a:cubicBezTo>
                    <a:cubicBezTo>
                      <a:pt x="196" y="211"/>
                      <a:pt x="185" y="171"/>
                      <a:pt x="156" y="149"/>
                    </a:cubicBezTo>
                    <a:cubicBezTo>
                      <a:pt x="151" y="145"/>
                      <a:pt x="147" y="143"/>
                      <a:pt x="141" y="140"/>
                    </a:cubicBezTo>
                    <a:cubicBezTo>
                      <a:pt x="147" y="138"/>
                      <a:pt x="151" y="135"/>
                      <a:pt x="156" y="131"/>
                    </a:cubicBezTo>
                    <a:cubicBezTo>
                      <a:pt x="185" y="109"/>
                      <a:pt x="196" y="70"/>
                      <a:pt x="184" y="35"/>
                    </a:cubicBezTo>
                    <a:cubicBezTo>
                      <a:pt x="192" y="35"/>
                      <a:pt x="192" y="35"/>
                      <a:pt x="192" y="35"/>
                    </a:cubicBezTo>
                    <a:lnTo>
                      <a:pt x="192" y="18"/>
                    </a:lnTo>
                    <a:close/>
                    <a:moveTo>
                      <a:pt x="145" y="117"/>
                    </a:moveTo>
                    <a:cubicBezTo>
                      <a:pt x="138" y="123"/>
                      <a:pt x="130" y="127"/>
                      <a:pt x="122" y="129"/>
                    </a:cubicBezTo>
                    <a:cubicBezTo>
                      <a:pt x="122" y="151"/>
                      <a:pt x="122" y="151"/>
                      <a:pt x="122" y="151"/>
                    </a:cubicBezTo>
                    <a:cubicBezTo>
                      <a:pt x="130" y="154"/>
                      <a:pt x="138" y="157"/>
                      <a:pt x="145" y="163"/>
                    </a:cubicBezTo>
                    <a:cubicBezTo>
                      <a:pt x="169" y="181"/>
                      <a:pt x="178" y="214"/>
                      <a:pt x="166" y="242"/>
                    </a:cubicBezTo>
                    <a:cubicBezTo>
                      <a:pt x="165" y="245"/>
                      <a:pt x="165" y="245"/>
                      <a:pt x="165" y="245"/>
                    </a:cubicBezTo>
                    <a:cubicBezTo>
                      <a:pt x="147" y="245"/>
                      <a:pt x="147" y="245"/>
                      <a:pt x="147" y="245"/>
                    </a:cubicBezTo>
                    <a:cubicBezTo>
                      <a:pt x="150" y="230"/>
                      <a:pt x="146" y="215"/>
                      <a:pt x="134" y="204"/>
                    </a:cubicBezTo>
                    <a:cubicBezTo>
                      <a:pt x="128" y="198"/>
                      <a:pt x="121" y="195"/>
                      <a:pt x="113" y="194"/>
                    </a:cubicBezTo>
                    <a:cubicBezTo>
                      <a:pt x="113" y="122"/>
                      <a:pt x="113" y="122"/>
                      <a:pt x="113" y="122"/>
                    </a:cubicBezTo>
                    <a:cubicBezTo>
                      <a:pt x="124" y="120"/>
                      <a:pt x="134" y="116"/>
                      <a:pt x="142" y="109"/>
                    </a:cubicBezTo>
                    <a:cubicBezTo>
                      <a:pt x="149" y="103"/>
                      <a:pt x="155" y="96"/>
                      <a:pt x="158" y="88"/>
                    </a:cubicBezTo>
                    <a:cubicBezTo>
                      <a:pt x="51" y="88"/>
                      <a:pt x="51" y="88"/>
                      <a:pt x="51" y="88"/>
                    </a:cubicBezTo>
                    <a:cubicBezTo>
                      <a:pt x="54" y="96"/>
                      <a:pt x="60" y="103"/>
                      <a:pt x="67" y="109"/>
                    </a:cubicBezTo>
                    <a:cubicBezTo>
                      <a:pt x="75" y="116"/>
                      <a:pt x="85" y="120"/>
                      <a:pt x="96" y="122"/>
                    </a:cubicBezTo>
                    <a:cubicBezTo>
                      <a:pt x="96" y="194"/>
                      <a:pt x="96" y="194"/>
                      <a:pt x="96" y="194"/>
                    </a:cubicBezTo>
                    <a:cubicBezTo>
                      <a:pt x="88" y="195"/>
                      <a:pt x="81" y="198"/>
                      <a:pt x="75" y="204"/>
                    </a:cubicBezTo>
                    <a:cubicBezTo>
                      <a:pt x="63" y="215"/>
                      <a:pt x="59" y="230"/>
                      <a:pt x="62" y="245"/>
                    </a:cubicBezTo>
                    <a:cubicBezTo>
                      <a:pt x="44" y="245"/>
                      <a:pt x="44" y="245"/>
                      <a:pt x="44" y="245"/>
                    </a:cubicBezTo>
                    <a:cubicBezTo>
                      <a:pt x="43" y="242"/>
                      <a:pt x="43" y="242"/>
                      <a:pt x="43" y="242"/>
                    </a:cubicBezTo>
                    <a:cubicBezTo>
                      <a:pt x="31" y="214"/>
                      <a:pt x="40" y="181"/>
                      <a:pt x="64" y="163"/>
                    </a:cubicBezTo>
                    <a:cubicBezTo>
                      <a:pt x="71" y="157"/>
                      <a:pt x="79" y="154"/>
                      <a:pt x="87" y="151"/>
                    </a:cubicBezTo>
                    <a:cubicBezTo>
                      <a:pt x="87" y="129"/>
                      <a:pt x="87" y="129"/>
                      <a:pt x="87" y="129"/>
                    </a:cubicBezTo>
                    <a:cubicBezTo>
                      <a:pt x="79" y="127"/>
                      <a:pt x="71" y="123"/>
                      <a:pt x="64" y="117"/>
                    </a:cubicBezTo>
                    <a:cubicBezTo>
                      <a:pt x="40" y="99"/>
                      <a:pt x="31" y="67"/>
                      <a:pt x="43" y="39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165" y="35"/>
                      <a:pt x="165" y="35"/>
                      <a:pt x="165" y="35"/>
                    </a:cubicBezTo>
                    <a:cubicBezTo>
                      <a:pt x="166" y="39"/>
                      <a:pt x="166" y="39"/>
                      <a:pt x="166" y="39"/>
                    </a:cubicBezTo>
                    <a:cubicBezTo>
                      <a:pt x="178" y="67"/>
                      <a:pt x="169" y="99"/>
                      <a:pt x="145" y="11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1631" y="7251"/>
              <a:ext cx="6803" cy="2268"/>
              <a:chOff x="1973" y="6963"/>
              <a:chExt cx="6803" cy="2268"/>
            </a:xfrm>
          </p:grpSpPr>
          <p:sp>
            <p:nvSpPr>
              <p:cNvPr id="55" name="右箭头 54"/>
              <p:cNvSpPr/>
              <p:nvPr/>
            </p:nvSpPr>
            <p:spPr>
              <a:xfrm>
                <a:off x="1973" y="6963"/>
                <a:ext cx="6803" cy="2268"/>
              </a:xfrm>
              <a:prstGeom prst="rightArrow">
                <a:avLst>
                  <a:gd name="adj1" fmla="val 81481"/>
                  <a:gd name="adj2" fmla="val 50000"/>
                </a:avLst>
              </a:prstGeom>
              <a:solidFill>
                <a:srgbClr val="124062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ebas" pitchFamily="2" charset="0"/>
                  <a:ea typeface="微软雅黑" panose="020B0503020204020204" charset="-122"/>
                  <a:cs typeface="+mn-cs"/>
                  <a:sym typeface="Bebas" pitchFamily="2" charset="0"/>
                </a:endParaRPr>
              </a:p>
            </p:txBody>
          </p:sp>
          <p:sp>
            <p:nvSpPr>
              <p:cNvPr id="23574" name="文本框 25"/>
              <p:cNvSpPr txBox="1"/>
              <p:nvPr/>
            </p:nvSpPr>
            <p:spPr>
              <a:xfrm>
                <a:off x="2303" y="7541"/>
                <a:ext cx="5382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ctr">
                <a:spAutoFit/>
              </a:bodyPr>
              <a:p>
                <a:r>
                  <a:rPr lang="en-US" altLang="zh-CN" sz="2000" b="1" dirty="0">
                    <a:solidFill>
                      <a:srgbClr val="124062"/>
                    </a:solidFill>
                    <a:latin typeface="楷体" panose="02010609060101010101" charset="-122"/>
                    <a:ea typeface="楷体" panose="02010609060101010101" charset="-122"/>
                    <a:sym typeface="Bebas" pitchFamily="2" charset="0"/>
                  </a:rPr>
                  <a:t>3.</a:t>
                </a:r>
                <a:r>
                  <a:rPr lang="zh-CN" altLang="en-US" sz="2000" b="1" dirty="0">
                    <a:solidFill>
                      <a:srgbClr val="124062"/>
                    </a:solidFill>
                    <a:latin typeface="楷体" panose="02010609060101010101" charset="-122"/>
                    <a:ea typeface="楷体" panose="02010609060101010101" charset="-122"/>
                    <a:sym typeface="Bebas" pitchFamily="2" charset="0"/>
                  </a:rPr>
                  <a:t>有助于提升大学生有效运用就业与创业的技能</a:t>
                </a:r>
                <a:endParaRPr lang="zh-CN" altLang="en-US" sz="2000" b="1" dirty="0">
                  <a:solidFill>
                    <a:srgbClr val="124062"/>
                  </a:solidFill>
                  <a:latin typeface="楷体" panose="02010609060101010101" charset="-122"/>
                  <a:ea typeface="楷体" panose="02010609060101010101" charset="-122"/>
                  <a:sym typeface="Bebas" pitchFamily="2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5201285" y="3348355"/>
            <a:ext cx="6204273" cy="2160000"/>
            <a:chOff x="8479" y="4580"/>
            <a:chExt cx="9771" cy="3402"/>
          </a:xfrm>
        </p:grpSpPr>
        <p:grpSp>
          <p:nvGrpSpPr>
            <p:cNvPr id="7" name="组合 6"/>
            <p:cNvGrpSpPr/>
            <p:nvPr/>
          </p:nvGrpSpPr>
          <p:grpSpPr>
            <a:xfrm>
              <a:off x="8479" y="5375"/>
              <a:ext cx="1812" cy="1812"/>
              <a:chOff x="8479" y="5376"/>
              <a:chExt cx="1812" cy="1812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8479" y="5376"/>
                <a:ext cx="1813" cy="1813"/>
              </a:xfrm>
              <a:prstGeom prst="ellipse">
                <a:avLst/>
              </a:prstGeom>
              <a:solidFill>
                <a:srgbClr val="537285"/>
              </a:solidFill>
              <a:ln w="25400" cap="flat" cmpd="sng" algn="ctr">
                <a:noFill/>
                <a:prstDash val="solid"/>
                <a:miter lim="800000"/>
              </a:ln>
              <a:effectLst>
                <a:outerShdw blurRad="228600" dist="38100" dir="5400000" sx="90000" sy="-19000" rotWithShape="0">
                  <a:sysClr val="windowText" lastClr="000000">
                    <a:alpha val="10000"/>
                  </a:sys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4400" b="0" i="0" u="none" strike="noStrike" kern="0" cap="none" spc="0" normalizeH="0" baseline="0" noProof="0" smtClean="0">
                  <a:ln>
                    <a:noFill/>
                  </a:ln>
                  <a:solidFill>
                    <a:srgbClr val="FEFABC"/>
                  </a:solidFill>
                  <a:effectLst/>
                  <a:uLnTx/>
                  <a:uFillTx/>
                  <a:latin typeface="Bebas" pitchFamily="2" charset="0"/>
                  <a:ea typeface="微软雅黑" panose="020B0503020204020204" charset="-122"/>
                  <a:cs typeface="+mn-cs"/>
                  <a:sym typeface="Bebas" pitchFamily="2" charset="0"/>
                </a:endParaRPr>
              </a:p>
            </p:txBody>
          </p:sp>
          <p:sp>
            <p:nvSpPr>
              <p:cNvPr id="23570" name="Freeform 6"/>
              <p:cNvSpPr>
                <a:spLocks noEditPoints="1"/>
              </p:cNvSpPr>
              <p:nvPr/>
            </p:nvSpPr>
            <p:spPr>
              <a:xfrm>
                <a:off x="9021" y="5898"/>
                <a:ext cx="730" cy="770"/>
              </a:xfrm>
              <a:custGeom>
                <a:avLst/>
                <a:gdLst/>
                <a:ahLst/>
                <a:cxnLst>
                  <a:cxn ang="0">
                    <a:pos x="360746" y="122346"/>
                  </a:cxn>
                  <a:cxn ang="0">
                    <a:pos x="205889" y="122346"/>
                  </a:cxn>
                  <a:cxn ang="0">
                    <a:pos x="209408" y="92633"/>
                  </a:cxn>
                  <a:cxn ang="0">
                    <a:pos x="364265" y="92633"/>
                  </a:cxn>
                  <a:cxn ang="0">
                    <a:pos x="360746" y="122346"/>
                  </a:cxn>
                  <a:cxn ang="0">
                    <a:pos x="256921" y="244692"/>
                  </a:cxn>
                  <a:cxn ang="0">
                    <a:pos x="320272" y="244692"/>
                  </a:cxn>
                  <a:cxn ang="0">
                    <a:pos x="323791" y="214979"/>
                  </a:cxn>
                  <a:cxn ang="0">
                    <a:pos x="260441" y="214979"/>
                  </a:cxn>
                  <a:cxn ang="0">
                    <a:pos x="256921" y="244692"/>
                  </a:cxn>
                  <a:cxn ang="0">
                    <a:pos x="462811" y="0"/>
                  </a:cxn>
                  <a:cxn ang="0">
                    <a:pos x="431135" y="414228"/>
                  </a:cxn>
                  <a:cxn ang="0">
                    <a:pos x="353707" y="489384"/>
                  </a:cxn>
                  <a:cxn ang="0">
                    <a:pos x="77428" y="489384"/>
                  </a:cxn>
                  <a:cxn ang="0">
                    <a:pos x="0" y="412480"/>
                  </a:cxn>
                  <a:cxn ang="0">
                    <a:pos x="0" y="337325"/>
                  </a:cxn>
                  <a:cxn ang="0">
                    <a:pos x="95025" y="337325"/>
                  </a:cxn>
                  <a:cxn ang="0">
                    <a:pos x="124941" y="0"/>
                  </a:cxn>
                  <a:cxn ang="0">
                    <a:pos x="462811" y="0"/>
                  </a:cxn>
                  <a:cxn ang="0">
                    <a:pos x="292116" y="459671"/>
                  </a:cxn>
                  <a:cxn ang="0">
                    <a:pos x="278038" y="412480"/>
                  </a:cxn>
                  <a:cxn ang="0">
                    <a:pos x="278038" y="367038"/>
                  </a:cxn>
                  <a:cxn ang="0">
                    <a:pos x="31675" y="367038"/>
                  </a:cxn>
                  <a:cxn ang="0">
                    <a:pos x="31675" y="412480"/>
                  </a:cxn>
                  <a:cxn ang="0">
                    <a:pos x="77428" y="459671"/>
                  </a:cxn>
                  <a:cxn ang="0">
                    <a:pos x="292116" y="459671"/>
                  </a:cxn>
                  <a:cxn ang="0">
                    <a:pos x="429375" y="31460"/>
                  </a:cxn>
                  <a:cxn ang="0">
                    <a:pos x="153097" y="31460"/>
                  </a:cxn>
                  <a:cxn ang="0">
                    <a:pos x="124941" y="337325"/>
                  </a:cxn>
                  <a:cxn ang="0">
                    <a:pos x="307954" y="337325"/>
                  </a:cxn>
                  <a:cxn ang="0">
                    <a:pos x="307954" y="412480"/>
                  </a:cxn>
                  <a:cxn ang="0">
                    <a:pos x="353707" y="459671"/>
                  </a:cxn>
                  <a:cxn ang="0">
                    <a:pos x="401220" y="412480"/>
                  </a:cxn>
                  <a:cxn ang="0">
                    <a:pos x="429375" y="31460"/>
                  </a:cxn>
                  <a:cxn ang="0">
                    <a:pos x="230525" y="214979"/>
                  </a:cxn>
                  <a:cxn ang="0">
                    <a:pos x="198850" y="214979"/>
                  </a:cxn>
                  <a:cxn ang="0">
                    <a:pos x="195330" y="244692"/>
                  </a:cxn>
                  <a:cxn ang="0">
                    <a:pos x="228765" y="244692"/>
                  </a:cxn>
                  <a:cxn ang="0">
                    <a:pos x="230525" y="214979"/>
                  </a:cxn>
                  <a:cxn ang="0">
                    <a:pos x="357226" y="183519"/>
                  </a:cxn>
                  <a:cxn ang="0">
                    <a:pos x="358986" y="153806"/>
                  </a:cxn>
                  <a:cxn ang="0">
                    <a:pos x="204129" y="153806"/>
                  </a:cxn>
                  <a:cxn ang="0">
                    <a:pos x="200610" y="183519"/>
                  </a:cxn>
                  <a:cxn ang="0">
                    <a:pos x="357226" y="183519"/>
                  </a:cxn>
                </a:cxnLst>
                <a:pathLst>
                  <a:path w="263" h="280">
                    <a:moveTo>
                      <a:pt x="205" y="70"/>
                    </a:moveTo>
                    <a:cubicBezTo>
                      <a:pt x="117" y="70"/>
                      <a:pt x="117" y="70"/>
                      <a:pt x="117" y="70"/>
                    </a:cubicBezTo>
                    <a:cubicBezTo>
                      <a:pt x="119" y="53"/>
                      <a:pt x="119" y="53"/>
                      <a:pt x="119" y="53"/>
                    </a:cubicBezTo>
                    <a:cubicBezTo>
                      <a:pt x="207" y="53"/>
                      <a:pt x="207" y="53"/>
                      <a:pt x="207" y="53"/>
                    </a:cubicBezTo>
                    <a:lnTo>
                      <a:pt x="205" y="70"/>
                    </a:lnTo>
                    <a:close/>
                    <a:moveTo>
                      <a:pt x="146" y="140"/>
                    </a:moveTo>
                    <a:cubicBezTo>
                      <a:pt x="182" y="140"/>
                      <a:pt x="182" y="140"/>
                      <a:pt x="182" y="140"/>
                    </a:cubicBezTo>
                    <a:cubicBezTo>
                      <a:pt x="184" y="123"/>
                      <a:pt x="184" y="123"/>
                      <a:pt x="184" y="123"/>
                    </a:cubicBezTo>
                    <a:cubicBezTo>
                      <a:pt x="148" y="123"/>
                      <a:pt x="148" y="123"/>
                      <a:pt x="148" y="123"/>
                    </a:cubicBezTo>
                    <a:lnTo>
                      <a:pt x="146" y="140"/>
                    </a:lnTo>
                    <a:close/>
                    <a:moveTo>
                      <a:pt x="263" y="0"/>
                    </a:moveTo>
                    <a:cubicBezTo>
                      <a:pt x="245" y="237"/>
                      <a:pt x="245" y="237"/>
                      <a:pt x="245" y="237"/>
                    </a:cubicBezTo>
                    <a:cubicBezTo>
                      <a:pt x="245" y="261"/>
                      <a:pt x="226" y="280"/>
                      <a:pt x="201" y="280"/>
                    </a:cubicBezTo>
                    <a:cubicBezTo>
                      <a:pt x="44" y="280"/>
                      <a:pt x="44" y="280"/>
                      <a:pt x="44" y="280"/>
                    </a:cubicBezTo>
                    <a:cubicBezTo>
                      <a:pt x="20" y="280"/>
                      <a:pt x="0" y="261"/>
                      <a:pt x="0" y="236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4" y="193"/>
                      <a:pt x="54" y="193"/>
                      <a:pt x="54" y="193"/>
                    </a:cubicBezTo>
                    <a:cubicBezTo>
                      <a:pt x="71" y="0"/>
                      <a:pt x="71" y="0"/>
                      <a:pt x="71" y="0"/>
                    </a:cubicBezTo>
                    <a:lnTo>
                      <a:pt x="263" y="0"/>
                    </a:lnTo>
                    <a:close/>
                    <a:moveTo>
                      <a:pt x="166" y="263"/>
                    </a:moveTo>
                    <a:cubicBezTo>
                      <a:pt x="161" y="255"/>
                      <a:pt x="158" y="246"/>
                      <a:pt x="158" y="236"/>
                    </a:cubicBezTo>
                    <a:cubicBezTo>
                      <a:pt x="158" y="210"/>
                      <a:pt x="158" y="210"/>
                      <a:pt x="158" y="210"/>
                    </a:cubicBezTo>
                    <a:cubicBezTo>
                      <a:pt x="18" y="210"/>
                      <a:pt x="18" y="210"/>
                      <a:pt x="18" y="210"/>
                    </a:cubicBezTo>
                    <a:cubicBezTo>
                      <a:pt x="18" y="236"/>
                      <a:pt x="18" y="236"/>
                      <a:pt x="18" y="236"/>
                    </a:cubicBezTo>
                    <a:cubicBezTo>
                      <a:pt x="18" y="251"/>
                      <a:pt x="30" y="263"/>
                      <a:pt x="44" y="263"/>
                    </a:cubicBezTo>
                    <a:lnTo>
                      <a:pt x="166" y="263"/>
                    </a:lnTo>
                    <a:close/>
                    <a:moveTo>
                      <a:pt x="244" y="18"/>
                    </a:moveTo>
                    <a:cubicBezTo>
                      <a:pt x="87" y="18"/>
                      <a:pt x="87" y="18"/>
                      <a:pt x="87" y="18"/>
                    </a:cubicBezTo>
                    <a:cubicBezTo>
                      <a:pt x="71" y="193"/>
                      <a:pt x="71" y="193"/>
                      <a:pt x="71" y="193"/>
                    </a:cubicBezTo>
                    <a:cubicBezTo>
                      <a:pt x="175" y="193"/>
                      <a:pt x="175" y="193"/>
                      <a:pt x="175" y="193"/>
                    </a:cubicBezTo>
                    <a:cubicBezTo>
                      <a:pt x="175" y="236"/>
                      <a:pt x="175" y="236"/>
                      <a:pt x="175" y="236"/>
                    </a:cubicBezTo>
                    <a:cubicBezTo>
                      <a:pt x="175" y="251"/>
                      <a:pt x="187" y="263"/>
                      <a:pt x="201" y="263"/>
                    </a:cubicBezTo>
                    <a:cubicBezTo>
                      <a:pt x="216" y="263"/>
                      <a:pt x="228" y="251"/>
                      <a:pt x="228" y="236"/>
                    </a:cubicBezTo>
                    <a:lnTo>
                      <a:pt x="244" y="18"/>
                    </a:lnTo>
                    <a:close/>
                    <a:moveTo>
                      <a:pt x="131" y="123"/>
                    </a:moveTo>
                    <a:cubicBezTo>
                      <a:pt x="113" y="123"/>
                      <a:pt x="113" y="123"/>
                      <a:pt x="113" y="123"/>
                    </a:cubicBezTo>
                    <a:cubicBezTo>
                      <a:pt x="111" y="140"/>
                      <a:pt x="111" y="140"/>
                      <a:pt x="111" y="140"/>
                    </a:cubicBezTo>
                    <a:cubicBezTo>
                      <a:pt x="130" y="140"/>
                      <a:pt x="130" y="140"/>
                      <a:pt x="130" y="140"/>
                    </a:cubicBezTo>
                    <a:lnTo>
                      <a:pt x="131" y="123"/>
                    </a:lnTo>
                    <a:close/>
                    <a:moveTo>
                      <a:pt x="203" y="105"/>
                    </a:moveTo>
                    <a:cubicBezTo>
                      <a:pt x="204" y="88"/>
                      <a:pt x="204" y="88"/>
                      <a:pt x="204" y="88"/>
                    </a:cubicBezTo>
                    <a:cubicBezTo>
                      <a:pt x="116" y="88"/>
                      <a:pt x="116" y="88"/>
                      <a:pt x="116" y="88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203" y="105"/>
                      <a:pt x="203" y="105"/>
                      <a:pt x="203" y="10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0313" y="4580"/>
              <a:ext cx="7937" cy="3402"/>
              <a:chOff x="9863" y="4885"/>
              <a:chExt cx="7937" cy="3402"/>
            </a:xfrm>
          </p:grpSpPr>
          <p:sp>
            <p:nvSpPr>
              <p:cNvPr id="54" name="左箭头 53"/>
              <p:cNvSpPr/>
              <p:nvPr/>
            </p:nvSpPr>
            <p:spPr>
              <a:xfrm>
                <a:off x="9863" y="4885"/>
                <a:ext cx="7937" cy="3402"/>
              </a:xfrm>
              <a:prstGeom prst="leftArrow">
                <a:avLst>
                  <a:gd name="adj1" fmla="val 81485"/>
                  <a:gd name="adj2" fmla="val 50000"/>
                </a:avLst>
              </a:prstGeom>
              <a:solidFill>
                <a:srgbClr val="537285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ebas" pitchFamily="2" charset="0"/>
                  <a:ea typeface="微软雅黑" panose="020B0503020204020204" charset="-122"/>
                  <a:cs typeface="+mn-cs"/>
                  <a:sym typeface="Bebas" pitchFamily="2" charset="0"/>
                </a:endParaRPr>
              </a:p>
            </p:txBody>
          </p:sp>
          <p:sp>
            <p:nvSpPr>
              <p:cNvPr id="23573" name="文本框 21"/>
              <p:cNvSpPr txBox="1"/>
              <p:nvPr/>
            </p:nvSpPr>
            <p:spPr>
              <a:xfrm>
                <a:off x="11343" y="5319"/>
                <a:ext cx="6320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>
                <a:spAutoFit/>
              </a:bodyPr>
              <a:p>
                <a:pPr algn="l"/>
                <a:r>
                  <a:rPr lang="en-US" altLang="zh-CN" sz="2000" b="1" dirty="0">
                    <a:solidFill>
                      <a:srgbClr val="124062"/>
                    </a:solidFill>
                    <a:latin typeface="楷体" panose="02010609060101010101" charset="-122"/>
                    <a:ea typeface="楷体" panose="02010609060101010101" charset="-122"/>
                    <a:sym typeface="Bebas" pitchFamily="2" charset="0"/>
                  </a:rPr>
                  <a:t>2.</a:t>
                </a:r>
                <a:r>
                  <a:rPr lang="zh-CN" altLang="en-US" sz="2000" b="1" dirty="0">
                    <a:solidFill>
                      <a:srgbClr val="124062"/>
                    </a:solidFill>
                    <a:latin typeface="楷体" panose="02010609060101010101" charset="-122"/>
                    <a:ea typeface="楷体" panose="02010609060101010101" charset="-122"/>
                    <a:sym typeface="Bebas" pitchFamily="2" charset="0"/>
                  </a:rPr>
                  <a:t>有助于大学生成功实现人生价值</a:t>
                </a:r>
                <a:endParaRPr lang="zh-CN" altLang="en-US" sz="2000" b="1" dirty="0">
                  <a:solidFill>
                    <a:srgbClr val="124062"/>
                  </a:solidFill>
                  <a:latin typeface="楷体" panose="02010609060101010101" charset="-122"/>
                  <a:ea typeface="楷体" panose="02010609060101010101" charset="-122"/>
                  <a:sym typeface="Bebas" pitchFamily="2" charset="0"/>
                </a:endParaRPr>
              </a:p>
            </p:txBody>
          </p:sp>
          <p:sp>
            <p:nvSpPr>
              <p:cNvPr id="23575" name="文本框 69"/>
              <p:cNvSpPr txBox="1"/>
              <p:nvPr/>
            </p:nvSpPr>
            <p:spPr>
              <a:xfrm>
                <a:off x="11792" y="5898"/>
                <a:ext cx="5441" cy="200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 spc="-100" dirty="0">
                    <a:solidFill>
                      <a:srgbClr val="124062"/>
                    </a:solidFill>
                    <a:uFillTx/>
                    <a:latin typeface="宋体" panose="02010600030101010101" pitchFamily="2" charset="-122"/>
                    <a:ea typeface="宋体" panose="02010600030101010101" pitchFamily="2" charset="-122"/>
                    <a:sym typeface="Bebas" pitchFamily="2" charset="0"/>
                  </a:rPr>
                  <a:t>(1)选择合适的职业为大学生提供自我实现的舞台 </a:t>
                </a:r>
                <a:endParaRPr lang="zh-CN" altLang="en-US" sz="1600" spc="-100" dirty="0">
                  <a:solidFill>
                    <a:srgbClr val="124062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sym typeface="Bebas" pitchFamily="2" charset="0"/>
                </a:endParaRPr>
              </a:p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 spc="-100" dirty="0">
                    <a:solidFill>
                      <a:srgbClr val="124062"/>
                    </a:solidFill>
                    <a:uFillTx/>
                    <a:latin typeface="宋体" panose="02010600030101010101" pitchFamily="2" charset="-122"/>
                    <a:ea typeface="宋体" panose="02010600030101010101" pitchFamily="2" charset="-122"/>
                    <a:sym typeface="Bebas" pitchFamily="2" charset="0"/>
                  </a:rPr>
                  <a:t>(2)</a:t>
                </a:r>
                <a:r>
                  <a:rPr lang="zh-CN" altLang="en-US" sz="1600" dirty="0">
                    <a:solidFill>
                      <a:srgbClr val="124062"/>
                    </a:solidFill>
                    <a:uFillTx/>
                    <a:latin typeface="宋体" panose="02010600030101010101" pitchFamily="2" charset="-122"/>
                    <a:ea typeface="宋体" panose="02010600030101010101" pitchFamily="2" charset="-122"/>
                    <a:sym typeface="Bebas" pitchFamily="2" charset="0"/>
                  </a:rPr>
                  <a:t>帮助大学生不断改进就业与创业规划，促使大学生取得更大的成功</a:t>
                </a:r>
                <a:endParaRPr lang="zh-CN" altLang="en-US" sz="1600" dirty="0">
                  <a:solidFill>
                    <a:srgbClr val="124062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sym typeface="Bebas" pitchFamily="2" charset="0"/>
                </a:endParaRPr>
              </a:p>
            </p:txBody>
          </p:sp>
        </p:grpSp>
      </p:grpSp>
      <p:sp>
        <p:nvSpPr>
          <p:cNvPr id="11" name="文本框 10"/>
          <p:cNvSpPr txBox="1"/>
          <p:nvPr/>
        </p:nvSpPr>
        <p:spPr>
          <a:xfrm>
            <a:off x="2826385" y="200660"/>
            <a:ext cx="59029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/>
              <a:t>二、</a:t>
            </a:r>
            <a:r>
              <a:rPr lang="en-US" altLang="zh-CN" sz="2400" b="1"/>
              <a:t>“</a:t>
            </a:r>
            <a:r>
              <a:rPr lang="zh-CN" altLang="en-US" sz="2400" b="1"/>
              <a:t>就业与创业指导</a:t>
            </a:r>
            <a:r>
              <a:rPr lang="en-US" altLang="zh-CN" sz="2400" b="1"/>
              <a:t>”</a:t>
            </a:r>
            <a:r>
              <a:rPr lang="zh-CN" altLang="en-US" sz="2400" b="1"/>
              <a:t>课程的意义和任务</a:t>
            </a:r>
            <a:endParaRPr lang="zh-CN" altLang="en-US" sz="2400" b="1"/>
          </a:p>
        </p:txBody>
      </p:sp>
    </p:spTree>
  </p:cSld>
  <p:clrMapOvr>
    <a:masterClrMapping/>
  </p:clrMapOvr>
  <p:transition spd="slow">
    <p:split/>
  </p:transition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i*1_1"/>
  <p:tag name="KSO_WM_TEMPLATE_CATEGORY" val="diagram"/>
  <p:tag name="KSO_WM_TEMPLATE_INDEX" val="20201448"/>
  <p:tag name="KSO_WM_UNIT_LAYERLEVEL" val="1_1"/>
  <p:tag name="KSO_WM_TAG_VERSION" val="1.0"/>
  <p:tag name="KSO_WM_BEAUTIFY_FLAG" val="#wm#"/>
  <p:tag name="KSO_WM_DIAGRAM_GROUP_CODE" val="m1-1"/>
  <p:tag name="KSO_WM_UNIT_TYPE" val="m_i"/>
  <p:tag name="KSO_WM_UNIT_INDEX" val="1_1"/>
  <p:tag name="KSO_WM_UNIT_LINE_FORE_SCHEMECOLOR_INDEX" val="14"/>
  <p:tag name="KSO_WM_UNIT_LINE_FILL_TYPE" val="2"/>
  <p:tag name="KSO_WM_UNIT_USESOURCEFORMAT_APPLY" val="1"/>
  <p:tag name="KSO_WM_UNIT_DIAGRAM_SCHEMECOLOR_ID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2_2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2_2"/>
  <p:tag name="KSO_WM_UNIT_USESOURCEFORMAT_APPLY" val="1"/>
  <p:tag name="KSO_WM_UNIT_DIAGRAM_SCHEMECOLOR_ID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3_2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3_2"/>
  <p:tag name="KSO_WM_UNIT_USESOURCEFORMAT_APPLY" val="1"/>
  <p:tag name="KSO_WM_UNIT_DIAGRAM_SCHEMECOLOR_ID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1_1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1_1"/>
  <p:tag name="KSO_WM_UNIT_FILL_FORE_SCHEMECOLOR_INDEX" val="5"/>
  <p:tag name="KSO_WM_UNIT_FILL_TYPE" val="1"/>
  <p:tag name="KSO_WM_UNIT_USESOURCEFORMAT_APPLY" val="1"/>
  <p:tag name="KSO_WM_UNIT_DIAGRAM_SCHEMECOLOR_ID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1_2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1_2"/>
  <p:tag name="KSO_WM_UNIT_USESOURCEFORMAT_APPLY" val="1"/>
  <p:tag name="KSO_WM_UNIT_DIAGRAM_SCHEMECOLOR_ID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1_3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1_3"/>
  <p:tag name="KSO_WM_UNIT_USESOURCEFORMAT_APPLY" val="1"/>
  <p:tag name="KSO_WM_UNIT_DIAGRAM_SCHEMECOLOR_ID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1_4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1_4"/>
  <p:tag name="KSO_WM_UNIT_FILL_FORE_SCHEMECOLOR_INDEX" val="14"/>
  <p:tag name="KSO_WM_UNIT_FILL_TYPE" val="1"/>
  <p:tag name="KSO_WM_UNIT_USESOURCEFORMAT_APPLY" val="1"/>
  <p:tag name="KSO_WM_UNIT_DIAGRAM_SCHEMECOLOR_ID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1_5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1_5"/>
  <p:tag name="KSO_WM_UNIT_USESOURCEFORMAT_APPLY" val="1"/>
  <p:tag name="KSO_WM_UNIT_DIAGRAM_SCHEMECOLOR_ID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f*1_1_1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UNIT_PRESET_TEXT" val="单击此处添加文本具体内容，简明扼要的阐述您的观点。根据需要可酌情增减文字，以便观者准确的理解您传达的思想。"/>
  <p:tag name="KSO_WM_UNIT_NOCLEAR" val="0"/>
  <p:tag name="KSO_WM_UNIT_VALUE" val="62"/>
  <p:tag name="KSO_WM_DIAGRAM_GROUP_CODE" val="m1-1"/>
  <p:tag name="KSO_WM_UNIT_TYPE" val="m_h_f"/>
  <p:tag name="KSO_WM_UNIT_INDEX" val="1_1_1"/>
  <p:tag name="KSO_WM_UNIT_TEXT_FILL_FORE_SCHEMECOLOR_INDEX" val="13"/>
  <p:tag name="KSO_WM_UNIT_TEXT_FILL_TYPE" val="1"/>
  <p:tag name="KSO_WM_UNIT_USESOURCEFORMAT_APPLY" val="1"/>
  <p:tag name="KSO_WM_UNIT_DIAGRAM_SCHEMECOLOR_ID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2_3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2_3"/>
  <p:tag name="KSO_WM_UNIT_USESOURCEFORMAT_APPLY" val="1"/>
  <p:tag name="KSO_WM_UNIT_DIAGRAM_SCHEMECOLOR_ID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2_4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2_4"/>
  <p:tag name="KSO_WM_UNIT_FILL_FORE_SCHEMECOLOR_INDEX" val="14"/>
  <p:tag name="KSO_WM_UNIT_FILL_TYPE" val="1"/>
  <p:tag name="KSO_WM_UNIT_USESOURCEFORMAT_APPLY" val="1"/>
  <p:tag name="KSO_WM_UNIT_DIAGRAM_SCHEMECOLOR_ID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i*1_2"/>
  <p:tag name="KSO_WM_TEMPLATE_CATEGORY" val="diagram"/>
  <p:tag name="KSO_WM_TEMPLATE_INDEX" val="20201448"/>
  <p:tag name="KSO_WM_UNIT_LAYERLEVEL" val="1_1"/>
  <p:tag name="KSO_WM_TAG_VERSION" val="1.0"/>
  <p:tag name="KSO_WM_BEAUTIFY_FLAG" val="#wm#"/>
  <p:tag name="KSO_WM_DIAGRAM_GROUP_CODE" val="m1-1"/>
  <p:tag name="KSO_WM_UNIT_TYPE" val="m_i"/>
  <p:tag name="KSO_WM_UNIT_INDEX" val="1_2"/>
  <p:tag name="KSO_WM_UNIT_LINE_FORE_SCHEMECOLOR_INDEX" val="14"/>
  <p:tag name="KSO_WM_UNIT_LINE_FILL_TYPE" val="2"/>
  <p:tag name="KSO_WM_UNIT_USESOURCEFORMAT_APPLY" val="1"/>
  <p:tag name="KSO_WM_UNIT_DIAGRAM_SCHEMECOLOR_ID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2_5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2_5"/>
  <p:tag name="KSO_WM_UNIT_USESOURCEFORMAT_APPLY" val="1"/>
  <p:tag name="KSO_WM_UNIT_DIAGRAM_SCHEMECOLOR_ID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f*1_2_1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UNIT_PRESET_TEXT" val="单击此处添加文本具体内容，简明扼要的阐述您的观点。根据需要可酌情增减文字，以便观者准确的理解您传达的思想。"/>
  <p:tag name="KSO_WM_UNIT_NOCLEAR" val="0"/>
  <p:tag name="KSO_WM_UNIT_VALUE" val="62"/>
  <p:tag name="KSO_WM_DIAGRAM_GROUP_CODE" val="m1-1"/>
  <p:tag name="KSO_WM_UNIT_TYPE" val="m_h_f"/>
  <p:tag name="KSO_WM_UNIT_INDEX" val="1_2_1"/>
  <p:tag name="KSO_WM_UNIT_TEXT_FILL_FORE_SCHEMECOLOR_INDEX" val="13"/>
  <p:tag name="KSO_WM_UNIT_TEXT_FILL_TYPE" val="1"/>
  <p:tag name="KSO_WM_UNIT_USESOURCEFORMAT_APPLY" val="1"/>
  <p:tag name="KSO_WM_UNIT_DIAGRAM_SCHEMECOLOR_ID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3_3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3_3"/>
  <p:tag name="KSO_WM_UNIT_USESOURCEFORMAT_APPLY" val="1"/>
  <p:tag name="KSO_WM_UNIT_DIAGRAM_SCHEMECOLOR_ID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3_4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3_4"/>
  <p:tag name="KSO_WM_UNIT_FILL_FORE_SCHEMECOLOR_INDEX" val="14"/>
  <p:tag name="KSO_WM_UNIT_FILL_TYPE" val="1"/>
  <p:tag name="KSO_WM_UNIT_USESOURCEFORMAT_APPLY" val="1"/>
  <p:tag name="KSO_WM_UNIT_DIAGRAM_SCHEMECOLOR_ID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3_5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3_5"/>
  <p:tag name="KSO_WM_UNIT_LINE_FORE_SCHEMECOLOR_INDEX" val="7"/>
  <p:tag name="KSO_WM_UNIT_LINE_FILL_TYPE" val="2"/>
  <p:tag name="KSO_WM_UNIT_USESOURCEFORMAT_APPLY" val="1"/>
  <p:tag name="KSO_WM_UNIT_DIAGRAM_SCHEMECOLOR_ID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f*1_3_1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UNIT_PRESET_TEXT" val="单击此处添加文本具体内容，简明扼要的阐述您的观点。根据需要可酌情增减文字，以便观者准确的理解您传达的思想。"/>
  <p:tag name="KSO_WM_UNIT_NOCLEAR" val="0"/>
  <p:tag name="KSO_WM_UNIT_VALUE" val="62"/>
  <p:tag name="KSO_WM_DIAGRAM_GROUP_CODE" val="m1-1"/>
  <p:tag name="KSO_WM_UNIT_TYPE" val="m_h_f"/>
  <p:tag name="KSO_WM_UNIT_INDEX" val="1_3_1"/>
  <p:tag name="KSO_WM_UNIT_TEXT_FILL_FORE_SCHEMECOLOR_INDEX" val="13"/>
  <p:tag name="KSO_WM_UNIT_TEXT_FILL_TYPE" val="1"/>
  <p:tag name="KSO_WM_UNIT_USESOURCEFORMAT_APPLY" val="1"/>
  <p:tag name="KSO_WM_UNIT_DIAGRAM_SCHEMECOLOR_ID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4_3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4_3"/>
  <p:tag name="KSO_WM_UNIT_USESOURCEFORMAT_APPLY" val="1"/>
  <p:tag name="KSO_WM_UNIT_DIAGRAM_SCHEMECOLOR_ID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4_4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4_4"/>
  <p:tag name="KSO_WM_UNIT_FILL_FORE_SCHEMECOLOR_INDEX" val="14"/>
  <p:tag name="KSO_WM_UNIT_FILL_TYPE" val="1"/>
  <p:tag name="KSO_WM_UNIT_USESOURCEFORMAT_APPLY" val="1"/>
  <p:tag name="KSO_WM_UNIT_DIAGRAM_SCHEMECOLOR_ID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4_5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4_5"/>
  <p:tag name="KSO_WM_UNIT_USESOURCEFORMAT_APPLY" val="1"/>
  <p:tag name="KSO_WM_UNIT_DIAGRAM_SCHEMECOLOR_ID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f*1_4_1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UNIT_PRESET_TEXT" val="单击此处添加文本具体内容，简明扼要的阐述您的观点。根据需要可酌情增减文字，以便观者准确的理解您传达的思想。"/>
  <p:tag name="KSO_WM_UNIT_NOCLEAR" val="0"/>
  <p:tag name="KSO_WM_UNIT_VALUE" val="62"/>
  <p:tag name="KSO_WM_DIAGRAM_GROUP_CODE" val="m1-1"/>
  <p:tag name="KSO_WM_UNIT_TYPE" val="m_h_f"/>
  <p:tag name="KSO_WM_UNIT_INDEX" val="1_4_1"/>
  <p:tag name="KSO_WM_UNIT_TEXT_FILL_FORE_SCHEMECOLOR_INDEX" val="13"/>
  <p:tag name="KSO_WM_UNIT_TEXT_FILL_TYPE" val="1"/>
  <p:tag name="KSO_WM_UNIT_USESOURCEFORMAT_APPLY" val="1"/>
  <p:tag name="KSO_WM_UNIT_DIAGRAM_SCHEMECOLOR_ID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i*1_3"/>
  <p:tag name="KSO_WM_TEMPLATE_CATEGORY" val="diagram"/>
  <p:tag name="KSO_WM_TEMPLATE_INDEX" val="20201448"/>
  <p:tag name="KSO_WM_UNIT_LAYERLEVEL" val="1_1"/>
  <p:tag name="KSO_WM_TAG_VERSION" val="1.0"/>
  <p:tag name="KSO_WM_BEAUTIFY_FLAG" val="#wm#"/>
  <p:tag name="KSO_WM_DIAGRAM_GROUP_CODE" val="m1-1"/>
  <p:tag name="KSO_WM_UNIT_TYPE" val="m_i"/>
  <p:tag name="KSO_WM_UNIT_INDEX" val="1_3"/>
  <p:tag name="KSO_WM_UNIT_LINE_FORE_SCHEMECOLOR_INDEX" val="14"/>
  <p:tag name="KSO_WM_UNIT_LINE_FILL_TYPE" val="2"/>
  <p:tag name="KSO_WM_UNIT_USESOURCEFORMAT_APPLY" val="1"/>
  <p:tag name="KSO_WM_UNIT_DIAGRAM_SCHEMECOLOR_ID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5_3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5_3"/>
  <p:tag name="KSO_WM_UNIT_USESOURCEFORMAT_APPLY" val="1"/>
  <p:tag name="KSO_WM_UNIT_DIAGRAM_SCHEMECOLOR_ID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5_4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5_4"/>
  <p:tag name="KSO_WM_UNIT_FILL_FORE_SCHEMECOLOR_INDEX" val="14"/>
  <p:tag name="KSO_WM_UNIT_FILL_TYPE" val="1"/>
  <p:tag name="KSO_WM_UNIT_USESOURCEFORMAT_APPLY" val="1"/>
  <p:tag name="KSO_WM_UNIT_DIAGRAM_SCHEMECOLOR_ID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5_5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5_5"/>
  <p:tag name="KSO_WM_UNIT_USESOURCEFORMAT_APPLY" val="1"/>
  <p:tag name="KSO_WM_UNIT_DIAGRAM_SCHEMECOLOR_ID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f*1_5_1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UNIT_PRESET_TEXT" val="单击此处添加文本具体内容，简明扼要的阐述您的观点。根据需要可酌情增减文字，以便观者准确的理解您传达的思想。"/>
  <p:tag name="KSO_WM_UNIT_NOCLEAR" val="0"/>
  <p:tag name="KSO_WM_UNIT_VALUE" val="62"/>
  <p:tag name="KSO_WM_DIAGRAM_GROUP_CODE" val="m1-1"/>
  <p:tag name="KSO_WM_UNIT_TYPE" val="m_h_f"/>
  <p:tag name="KSO_WM_UNIT_INDEX" val="1_5_1"/>
  <p:tag name="KSO_WM_UNIT_TEXT_FILL_FORE_SCHEMECOLOR_INDEX" val="13"/>
  <p:tag name="KSO_WM_UNIT_TEXT_FILL_TYPE" val="1"/>
  <p:tag name="KSO_WM_UNIT_USESOURCEFORMAT_APPLY" val="1"/>
  <p:tag name="KSO_WM_UNIT_DIAGRAM_SCHEMECOLOR_ID" val="1"/>
</p:tagLst>
</file>

<file path=ppt/tags/tag34.xml><?xml version="1.0" encoding="utf-8"?>
<p:tagLst xmlns:p="http://schemas.openxmlformats.org/presentationml/2006/main">
  <p:tag name="PA" val="v3.0.0"/>
</p:tagLst>
</file>

<file path=ppt/tags/tag35.xml><?xml version="1.0" encoding="utf-8"?>
<p:tagLst xmlns:p="http://schemas.openxmlformats.org/presentationml/2006/main">
  <p:tag name="PA" val="v3.0.0"/>
</p:tagLst>
</file>

<file path=ppt/tags/tag36.xml><?xml version="1.0" encoding="utf-8"?>
<p:tagLst xmlns:p="http://schemas.openxmlformats.org/presentationml/2006/main">
  <p:tag name="PA" val="v3.0.0"/>
</p:tagLst>
</file>

<file path=ppt/tags/tag37.xml><?xml version="1.0" encoding="utf-8"?>
<p:tagLst xmlns:p="http://schemas.openxmlformats.org/presentationml/2006/main">
  <p:tag name="PA" val="v3.0.0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5_1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5_1"/>
  <p:tag name="KSO_WM_UNIT_FILL_FORE_SCHEMECOLOR_INDEX" val="9"/>
  <p:tag name="KSO_WM_UNIT_FILL_TYPE" val="1"/>
  <p:tag name="KSO_WM_UNIT_USESOURCEFORMAT_APPLY" val="1"/>
  <p:tag name="KSO_WM_UNIT_DIAGRAM_SCHEMECOLOR_ID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4_1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4_1"/>
  <p:tag name="KSO_WM_UNIT_FILL_FORE_SCHEMECOLOR_INDEX" val="8"/>
  <p:tag name="KSO_WM_UNIT_FILL_TYPE" val="1"/>
  <p:tag name="KSO_WM_UNIT_USESOURCEFORMAT_APPLY" val="1"/>
  <p:tag name="KSO_WM_UNIT_DIAGRAM_SCHEMECOLOR_ID" val="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3_1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3_1"/>
  <p:tag name="KSO_WM_UNIT_FILL_FORE_SCHEMECOLOR_INDEX" val="7"/>
  <p:tag name="KSO_WM_UNIT_FILL_TYPE" val="1"/>
  <p:tag name="KSO_WM_UNIT_USESOURCEFORMAT_APPLY" val="1"/>
  <p:tag name="KSO_WM_UNIT_DIAGRAM_SCHEMECOLOR_ID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2_1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2_1"/>
  <p:tag name="KSO_WM_UNIT_FILL_FORE_SCHEMECOLOR_INDEX" val="6"/>
  <p:tag name="KSO_WM_UNIT_FILL_TYPE" val="1"/>
  <p:tag name="KSO_WM_UNIT_USESOURCEFORMAT_APPLY" val="1"/>
  <p:tag name="KSO_WM_UNIT_DIAGRAM_SCHEMECOLOR_ID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5_2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5_2"/>
  <p:tag name="KSO_WM_UNIT_USESOURCEFORMAT_APPLY" val="1"/>
  <p:tag name="KSO_WM_UNIT_DIAGRAM_SCHEMECOLOR_ID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448_3*m_h_i*1_4_2"/>
  <p:tag name="KSO_WM_TEMPLATE_CATEGORY" val="diagram"/>
  <p:tag name="KSO_WM_TEMPLATE_INDEX" val="20201448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4_2"/>
  <p:tag name="KSO_WM_UNIT_USESOURCEFORMAT_APPLY" val="1"/>
  <p:tag name="KSO_WM_UNIT_DIAGRAM_SCHEMECOLOR_ID" val="1"/>
</p:tagLst>
</file>

<file path=ppt/theme/theme1.xml><?xml version="1.0" encoding="utf-8"?>
<a:theme xmlns:a="http://schemas.openxmlformats.org/drawingml/2006/main" name="第一PPT，www.1ppt.com">
  <a:themeElements>
    <a:clrScheme name="简约质感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7506E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常用3">
      <a:majorFont>
        <a:latin typeface="Arial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简约质感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7506E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00000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简约质感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7506E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00000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2934</Words>
  <Application>WPS 演示</Application>
  <PresentationFormat>宽屏</PresentationFormat>
  <Paragraphs>370</Paragraphs>
  <Slides>26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38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65" baseType="lpstr">
      <vt:lpstr>Arial</vt:lpstr>
      <vt:lpstr>宋体</vt:lpstr>
      <vt:lpstr>Wingdings</vt:lpstr>
      <vt:lpstr>Calibri Light</vt:lpstr>
      <vt:lpstr>微软雅黑 Light</vt:lpstr>
      <vt:lpstr>方正舒体</vt:lpstr>
      <vt:lpstr>方正宋刻本秀楷简体</vt:lpstr>
      <vt:lpstr>楷体</vt:lpstr>
      <vt:lpstr>Calibri Light</vt:lpstr>
      <vt:lpstr>Calibri</vt:lpstr>
      <vt:lpstr>方正兰亭黑_GBK</vt:lpstr>
      <vt:lpstr>华文楷体</vt:lpstr>
      <vt:lpstr>微软雅黑</vt:lpstr>
      <vt:lpstr>楷体_GB2312</vt:lpstr>
      <vt:lpstr>Bebas</vt:lpstr>
      <vt:lpstr>不给糖就捣蛋的万圣节</vt:lpstr>
      <vt:lpstr>Arial Unicode MS</vt:lpstr>
      <vt:lpstr>等线</vt:lpstr>
      <vt:lpstr>Gill Sans</vt:lpstr>
      <vt:lpstr>Microsoft YaHei UI</vt:lpstr>
      <vt:lpstr>华文行楷</vt:lpstr>
      <vt:lpstr>华文琥珀</vt:lpstr>
      <vt:lpstr>HelveticaInserat-Roman-SemiB</vt:lpstr>
      <vt:lpstr>Calibri</vt:lpstr>
      <vt:lpstr>Roboto</vt:lpstr>
      <vt:lpstr>Arial</vt:lpstr>
      <vt:lpstr>方正静蕾简体</vt:lpstr>
      <vt:lpstr>微软简老宋</vt:lpstr>
      <vt:lpstr>Gill Sans MT</vt:lpstr>
      <vt:lpstr>字魂经典雅黑</vt:lpstr>
      <vt:lpstr>方正中雅宋简</vt:lpstr>
      <vt:lpstr>汉仪旗黑-85S</vt:lpstr>
      <vt:lpstr>Segoe UI</vt:lpstr>
      <vt:lpstr>Wingdings</vt:lpstr>
      <vt:lpstr>黑体</vt:lpstr>
      <vt:lpstr>方正准圆繁体</vt:lpstr>
      <vt:lpstr>方正剪纸繁体</vt:lpstr>
      <vt:lpstr>方正字迹-童体硬笔简体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Gooddoudou</dc:creator>
  <cp:lastModifiedBy>六月</cp:lastModifiedBy>
  <cp:revision>69</cp:revision>
  <dcterms:created xsi:type="dcterms:W3CDTF">2018-07-07T09:05:00Z</dcterms:created>
  <dcterms:modified xsi:type="dcterms:W3CDTF">2021-12-11T02:52:33Z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2052-11.3.0.9228</vt:lpwstr>
  </property>
</Properties>
</file>