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Lst>
  <p:notesMasterIdLst>
    <p:notesMasterId r:id="rId6"/>
  </p:notesMasterIdLst>
  <p:sldIdLst>
    <p:sldId id="470" r:id="rId5"/>
    <p:sldId id="353" r:id="rId7"/>
    <p:sldId id="471" r:id="rId8"/>
    <p:sldId id="500" r:id="rId9"/>
    <p:sldId id="602" r:id="rId10"/>
    <p:sldId id="680" r:id="rId11"/>
    <p:sldId id="755" r:id="rId12"/>
    <p:sldId id="759" r:id="rId13"/>
    <p:sldId id="756" r:id="rId14"/>
    <p:sldId id="764" r:id="rId15"/>
    <p:sldId id="765" r:id="rId16"/>
    <p:sldId id="766" r:id="rId17"/>
    <p:sldId id="760" r:id="rId18"/>
    <p:sldId id="769" r:id="rId19"/>
    <p:sldId id="767" r:id="rId20"/>
    <p:sldId id="774" r:id="rId21"/>
    <p:sldId id="770" r:id="rId22"/>
    <p:sldId id="775" r:id="rId23"/>
    <p:sldId id="777" r:id="rId24"/>
    <p:sldId id="782" r:id="rId25"/>
    <p:sldId id="786" r:id="rId26"/>
    <p:sldId id="787" r:id="rId27"/>
    <p:sldId id="789" r:id="rId28"/>
    <p:sldId id="791" r:id="rId29"/>
    <p:sldId id="870" r:id="rId30"/>
    <p:sldId id="788" r:id="rId31"/>
    <p:sldId id="949" r:id="rId32"/>
    <p:sldId id="950" r:id="rId33"/>
    <p:sldId id="790" r:id="rId34"/>
    <p:sldId id="784" r:id="rId35"/>
    <p:sldId id="951" r:id="rId36"/>
    <p:sldId id="955" r:id="rId37"/>
    <p:sldId id="953" r:id="rId38"/>
    <p:sldId id="958" r:id="rId39"/>
    <p:sldId id="960" r:id="rId40"/>
    <p:sldId id="961" r:id="rId41"/>
    <p:sldId id="962" r:id="rId42"/>
    <p:sldId id="963" r:id="rId43"/>
    <p:sldId id="964" r:id="rId44"/>
    <p:sldId id="965" r:id="rId45"/>
    <p:sldId id="559" r:id="rId46"/>
    <p:sldId id="555" r:id="rId47"/>
    <p:sldId id="507" r:id="rId48"/>
    <p:sldId id="606" r:id="rId49"/>
    <p:sldId id="966" r:id="rId50"/>
    <p:sldId id="553" r:id="rId51"/>
    <p:sldId id="506" r:id="rId52"/>
    <p:sldId id="502" r:id="rId53"/>
    <p:sldId id="967" r:id="rId54"/>
    <p:sldId id="968" r:id="rId55"/>
    <p:sldId id="969" r:id="rId56"/>
    <p:sldId id="499" r:id="rId57"/>
    <p:sldId id="970" r:id="rId58"/>
    <p:sldId id="956" r:id="rId59"/>
    <p:sldId id="975" r:id="rId60"/>
    <p:sldId id="976" r:id="rId61"/>
    <p:sldId id="977" r:id="rId62"/>
    <p:sldId id="971" r:id="rId63"/>
    <p:sldId id="980" r:id="rId64"/>
    <p:sldId id="981" r:id="rId65"/>
    <p:sldId id="983" r:id="rId66"/>
    <p:sldId id="982" r:id="rId67"/>
    <p:sldId id="515" r:id="rId68"/>
    <p:sldId id="562" r:id="rId69"/>
    <p:sldId id="978" r:id="rId70"/>
    <p:sldId id="568" r:id="rId71"/>
    <p:sldId id="1058" r:id="rId72"/>
    <p:sldId id="1059" r:id="rId73"/>
    <p:sldId id="1060" r:id="rId74"/>
    <p:sldId id="1061" r:id="rId75"/>
    <p:sldId id="1062" r:id="rId76"/>
    <p:sldId id="1065" r:id="rId77"/>
    <p:sldId id="1067" r:id="rId78"/>
    <p:sldId id="1066" r:id="rId79"/>
    <p:sldId id="1068" r:id="rId80"/>
    <p:sldId id="1063" r:id="rId81"/>
    <p:sldId id="1071" r:id="rId82"/>
    <p:sldId id="1072" r:id="rId83"/>
    <p:sldId id="1073" r:id="rId84"/>
    <p:sldId id="1074" r:id="rId85"/>
    <p:sldId id="1075" r:id="rId86"/>
    <p:sldId id="1076" r:id="rId87"/>
    <p:sldId id="1077" r:id="rId88"/>
    <p:sldId id="1078" r:id="rId89"/>
    <p:sldId id="1080" r:id="rId90"/>
    <p:sldId id="1081" r:id="rId91"/>
    <p:sldId id="1083" r:id="rId92"/>
    <p:sldId id="1087" r:id="rId93"/>
    <p:sldId id="1069" r:id="rId94"/>
    <p:sldId id="1090" r:id="rId95"/>
    <p:sldId id="1088" r:id="rId96"/>
    <p:sldId id="1093" r:id="rId97"/>
    <p:sldId id="1091" r:id="rId98"/>
    <p:sldId id="1096" r:id="rId99"/>
    <p:sldId id="1097" r:id="rId100"/>
    <p:sldId id="1098" r:id="rId101"/>
    <p:sldId id="1094" r:id="rId102"/>
    <p:sldId id="1110" r:id="rId103"/>
    <p:sldId id="297" r:id="rId104"/>
  </p:sldIdLst>
  <p:sldSz cx="12192000" cy="6858000"/>
  <p:notesSz cx="6858000" cy="9144000"/>
  <p:custDataLst>
    <p:tags r:id="rId10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9654"/>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8" Type="http://schemas.openxmlformats.org/officeDocument/2006/relationships/tags" Target="tags/tag1761.xml"/><Relationship Id="rId107" Type="http://schemas.openxmlformats.org/officeDocument/2006/relationships/tableStyles" Target="tableStyles.xml"/><Relationship Id="rId106" Type="http://schemas.openxmlformats.org/officeDocument/2006/relationships/viewProps" Target="viewProps.xml"/><Relationship Id="rId105" Type="http://schemas.openxmlformats.org/officeDocument/2006/relationships/presProps" Target="presProps.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0408058781618"/>
          <c:y val="0"/>
          <c:w val="0.722259784440191"/>
          <c:h val="1"/>
        </c:manualLayout>
      </c:layout>
      <c:pieChart>
        <c:varyColors val="1"/>
        <c:ser>
          <c:idx val="0"/>
          <c:order val="0"/>
          <c:tx>
            <c:strRef>
              <c:f>Sheet1!$B$1</c:f>
              <c:strCache>
                <c:ptCount val="1"/>
                <c:pt idx="0">
                  <c:v>Sales</c:v>
                </c:pt>
              </c:strCache>
            </c:strRef>
          </c:tx>
          <c:spPr/>
          <c:explosion val="0"/>
          <c:dPt>
            <c:idx val="0"/>
            <c:bubble3D val="0"/>
            <c:spPr>
              <a:solidFill>
                <a:srgbClr val="2196F3">
                  <a:lumMod val="50000"/>
                </a:srgbClr>
              </a:solidFill>
              <a:ln w="19050">
                <a:solidFill>
                  <a:srgbClr val="FFFFFF"/>
                </a:solidFill>
              </a:ln>
              <a:effectLst/>
            </c:spPr>
          </c:dPt>
          <c:dPt>
            <c:idx val="1"/>
            <c:bubble3D val="0"/>
            <c:spPr>
              <a:solidFill>
                <a:srgbClr val="2196F3">
                  <a:lumMod val="75000"/>
                </a:srgbClr>
              </a:solidFill>
              <a:ln w="19050">
                <a:solidFill>
                  <a:srgbClr val="FFFFFF"/>
                </a:solidFill>
              </a:ln>
              <a:effectLst/>
            </c:spPr>
          </c:dPt>
          <c:dPt>
            <c:idx val="2"/>
            <c:bubble3D val="0"/>
            <c:spPr>
              <a:solidFill>
                <a:srgbClr val="2196F3"/>
              </a:solidFill>
              <a:ln w="19050">
                <a:solidFill>
                  <a:srgbClr val="FFFFFF"/>
                </a:solidFill>
              </a:ln>
              <a:effectLst/>
            </c:spPr>
          </c:dPt>
          <c:dPt>
            <c:idx val="3"/>
            <c:bubble3D val="0"/>
            <c:spPr>
              <a:solidFill>
                <a:srgbClr val="2196F3">
                  <a:lumMod val="60000"/>
                  <a:lumOff val="40000"/>
                </a:srgbClr>
              </a:solidFill>
              <a:ln w="19050">
                <a:solidFill>
                  <a:srgbClr val="FFFFFF"/>
                </a:solidFill>
              </a:ln>
              <a:effectLst/>
            </c:spPr>
          </c:dPt>
          <c:dLbls>
            <c:delete val="1"/>
          </c:dLbls>
          <c:cat>
            <c:strRef>
              <c:f>Sheet1!$A$2:$A$5</c:f>
              <c:strCache>
                <c:ptCount val="4"/>
                <c:pt idx="0">
                  <c:v>1st Qtr</c:v>
                </c:pt>
                <c:pt idx="1">
                  <c:v>2nd Qtr</c:v>
                </c:pt>
                <c:pt idx="2">
                  <c:v>3rd Qtr</c:v>
                </c:pt>
                <c:pt idx="3">
                  <c:v>4th Qtr</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rgbClr val="222222">
        <a:lumMod val="65000"/>
        <a:lumOff val="35000"/>
      </a:srgbClr>
    </cs:fontRef>
    <cs:defRPr sz="1330" kern="1200"/>
  </cs:axisTitle>
  <cs:categoryAxis>
    <cs:lnRef idx="0"/>
    <cs:fillRef idx="0"/>
    <cs:effectRef idx="0"/>
    <cs:fontRef idx="minor">
      <a:srgbClr val="222222">
        <a:lumMod val="65000"/>
        <a:lumOff val="35000"/>
      </a:srgbClr>
    </cs:fontRef>
    <cs:spPr>
      <a:ln w="9525" cap="flat" cmpd="sng" algn="ctr">
        <a:solidFill>
          <a:srgbClr val="222222">
            <a:lumMod val="15000"/>
            <a:lumOff val="85000"/>
          </a:srgbClr>
        </a:solidFill>
        <a:round/>
      </a:ln>
    </cs:spPr>
    <cs:defRPr sz="1195" kern="1200"/>
  </cs:categoryAxis>
  <cs:chartArea mods="allowNoFillOverride allowNoLineOverride">
    <cs:lnRef idx="0"/>
    <cs:fillRef idx="0"/>
    <cs:effectRef idx="0"/>
    <cs:fontRef idx="minor">
      <a:srgbClr val="222222"/>
    </cs:fontRef>
    <cs:spPr>
      <a:solidFill>
        <a:srgbClr val="FFFFFF"/>
      </a:solidFill>
      <a:ln w="9525" cap="flat" cmpd="sng" algn="ctr">
        <a:solidFill>
          <a:srgbClr val="222222">
            <a:lumMod val="15000"/>
            <a:lumOff val="85000"/>
          </a:srgbClr>
        </a:solidFill>
        <a:round/>
      </a:ln>
    </cs:spPr>
    <cs:defRPr sz="1195" kern="1200"/>
  </cs:chartArea>
  <cs:dataLabel>
    <cs:lnRef idx="0"/>
    <cs:fillRef idx="0"/>
    <cs:effectRef idx="0"/>
    <cs:fontRef idx="minor">
      <a:srgbClr val="222222">
        <a:lumMod val="75000"/>
        <a:lumOff val="25000"/>
      </a:srgbClr>
    </cs:fontRef>
    <cs:defRPr sz="1195" kern="1200"/>
  </cs:dataLabel>
  <cs:dataLabelCallout>
    <cs:lnRef idx="0"/>
    <cs:fillRef idx="0"/>
    <cs:effectRef idx="0"/>
    <cs:fontRef idx="minor">
      <a:srgbClr val="222222">
        <a:lumMod val="65000"/>
        <a:lumOff val="35000"/>
      </a:srgbClr>
    </cs:fontRef>
    <cs:spPr>
      <a:solidFill>
        <a:srgbClr val="FFFFFF"/>
      </a:solidFill>
      <a:ln>
        <a:solidFill>
          <a:srgbClr val="222222">
            <a:lumMod val="25000"/>
            <a:lumOff val="75000"/>
          </a:srgb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rgbClr val="222222"/>
    </cs:fontRef>
    <cs:spPr>
      <a:ln w="19050">
        <a:solidFill>
          <a:srgbClr val="FFFFFF"/>
        </a:solidFill>
      </a:ln>
    </cs:spPr>
  </cs:dataPoint>
  <cs:dataPoint3D>
    <cs:lnRef idx="0"/>
    <cs:fillRef idx="1">
      <cs:styleClr val="auto"/>
    </cs:fillRef>
    <cs:effectRef idx="0"/>
    <cs:fontRef idx="minor">
      <a:srgbClr val="222222"/>
    </cs:fontRef>
    <cs:spPr>
      <a:ln w="25400">
        <a:solidFill>
          <a:srgbClr val="FFFFFF"/>
        </a:solidFill>
      </a:ln>
    </cs:spPr>
  </cs:dataPoint3D>
  <cs:dataPointLine>
    <cs:lnRef idx="0">
      <cs:styleClr val="auto"/>
    </cs:lnRef>
    <cs:fillRef idx="0"/>
    <cs:effectRef idx="0"/>
    <cs:fontRef idx="minor">
      <a:srgbClr val="222222"/>
    </cs:fontRef>
    <cs:spPr>
      <a:ln w="28575" cap="rnd">
        <a:solidFill>
          <a:srgbClr val="FFFFFF"/>
        </a:solidFill>
        <a:round/>
      </a:ln>
    </cs:spPr>
  </cs:dataPointLine>
  <cs:dataPointMarker>
    <cs:lnRef idx="0">
      <cs:styleClr val="auto"/>
    </cs:lnRef>
    <cs:fillRef idx="1">
      <cs:styleClr val="auto"/>
    </cs:fillRef>
    <cs:effectRef idx="0"/>
    <cs:fontRef idx="minor">
      <a:srgbClr val="222222"/>
    </cs:fontRef>
    <cs:spPr>
      <a:ln w="9525">
        <a:solidFill>
          <a:srgbClr val="FFFFFF"/>
        </a:solidFill>
      </a:ln>
    </cs:spPr>
  </cs:dataPointMarker>
  <cs:dataPointMarkerLayout symbol="circle" size="5"/>
  <cs:dataPointWireframe>
    <cs:lnRef idx="0">
      <cs:styleClr val="auto"/>
    </cs:lnRef>
    <cs:fillRef idx="0"/>
    <cs:effectRef idx="0"/>
    <cs:fontRef idx="minor">
      <a:srgbClr val="222222"/>
    </cs:fontRef>
    <cs:spPr>
      <a:ln w="9525" cap="rnd">
        <a:solidFill>
          <a:srgbClr val="FFFFFF"/>
        </a:solidFill>
        <a:round/>
      </a:ln>
    </cs:spPr>
  </cs:dataPointWireframe>
  <cs:dataTable>
    <cs:lnRef idx="0"/>
    <cs:fillRef idx="0"/>
    <cs:effectRef idx="0"/>
    <cs:fontRef idx="minor">
      <a:srgbClr val="222222">
        <a:lumMod val="65000"/>
        <a:lumOff val="35000"/>
      </a:srgbClr>
    </cs:fontRef>
    <cs:spPr>
      <a:noFill/>
      <a:ln w="9525" cap="flat" cmpd="sng" algn="ctr">
        <a:solidFill>
          <a:srgbClr val="222222">
            <a:lumMod val="15000"/>
            <a:lumOff val="85000"/>
          </a:srgbClr>
        </a:solidFill>
        <a:round/>
      </a:ln>
    </cs:spPr>
    <cs:defRPr sz="1195" kern="1200"/>
  </cs:dataTable>
  <cs:downBar>
    <cs:lnRef idx="0"/>
    <cs:fillRef idx="0"/>
    <cs:effectRef idx="0"/>
    <cs:fontRef idx="minor">
      <a:srgbClr val="222222"/>
    </cs:fontRef>
    <cs:spPr>
      <a:solidFill>
        <a:srgbClr val="222222">
          <a:lumMod val="75000"/>
          <a:lumOff val="25000"/>
        </a:srgbClr>
      </a:solidFill>
      <a:ln w="9525" cap="flat" cmpd="sng" algn="ctr">
        <a:solidFill>
          <a:srgbClr val="222222">
            <a:lumMod val="65000"/>
            <a:lumOff val="35000"/>
          </a:srgbClr>
        </a:solidFill>
        <a:round/>
      </a:ln>
    </cs:spPr>
  </cs:downBar>
  <cs:dropLine>
    <cs:lnRef idx="0"/>
    <cs:fillRef idx="0"/>
    <cs:effectRef idx="0"/>
    <cs:fontRef idx="minor">
      <a:srgbClr val="222222"/>
    </cs:fontRef>
    <cs:spPr>
      <a:ln w="9525" cap="flat" cmpd="sng" algn="ctr">
        <a:solidFill>
          <a:srgbClr val="222222">
            <a:lumMod val="35000"/>
            <a:lumOff val="65000"/>
          </a:srgbClr>
        </a:solidFill>
        <a:round/>
      </a:ln>
    </cs:spPr>
  </cs:dropLine>
  <cs:errorBar>
    <cs:lnRef idx="0"/>
    <cs:fillRef idx="0"/>
    <cs:effectRef idx="0"/>
    <cs:fontRef idx="minor">
      <a:srgbClr val="222222"/>
    </cs:fontRef>
    <cs:spPr>
      <a:ln w="9525" cap="flat" cmpd="sng" algn="ctr">
        <a:solidFill>
          <a:srgbClr val="222222">
            <a:lumMod val="65000"/>
            <a:lumOff val="35000"/>
          </a:srgbClr>
        </a:solidFill>
        <a:round/>
      </a:ln>
    </cs:spPr>
  </cs:errorBar>
  <cs:floor>
    <cs:lnRef idx="0"/>
    <cs:fillRef idx="0"/>
    <cs:effectRef idx="0"/>
    <cs:fontRef idx="minor">
      <a:srgbClr val="222222"/>
    </cs:fontRef>
    <cs:spPr>
      <a:noFill/>
      <a:ln>
        <a:noFill/>
      </a:ln>
    </cs:spPr>
  </cs:floor>
  <cs:gridlineMajor>
    <cs:lnRef idx="0"/>
    <cs:fillRef idx="0"/>
    <cs:effectRef idx="0"/>
    <cs:fontRef idx="minor">
      <a:srgbClr val="222222"/>
    </cs:fontRef>
    <cs:spPr>
      <a:ln w="9525" cap="flat" cmpd="sng" algn="ctr">
        <a:solidFill>
          <a:srgbClr val="222222">
            <a:lumMod val="15000"/>
            <a:lumOff val="85000"/>
          </a:srgbClr>
        </a:solidFill>
        <a:round/>
      </a:ln>
    </cs:spPr>
  </cs:gridlineMajor>
  <cs:gridlineMinor>
    <cs:lnRef idx="0"/>
    <cs:fillRef idx="0"/>
    <cs:effectRef idx="0"/>
    <cs:fontRef idx="minor">
      <a:srgbClr val="222222"/>
    </cs:fontRef>
    <cs:spPr>
      <a:ln w="9525" cap="flat" cmpd="sng" algn="ctr">
        <a:solidFill>
          <a:srgbClr val="222222">
            <a:lumMod val="5000"/>
            <a:lumOff val="95000"/>
          </a:srgbClr>
        </a:solidFill>
        <a:round/>
      </a:ln>
    </cs:spPr>
  </cs:gridlineMinor>
  <cs:hiLoLine>
    <cs:lnRef idx="0"/>
    <cs:fillRef idx="0"/>
    <cs:effectRef idx="0"/>
    <cs:fontRef idx="minor">
      <a:srgbClr val="222222"/>
    </cs:fontRef>
    <cs:spPr>
      <a:ln w="9525" cap="flat" cmpd="sng" algn="ctr">
        <a:solidFill>
          <a:srgbClr val="222222">
            <a:lumMod val="50000"/>
            <a:lumOff val="50000"/>
          </a:srgbClr>
        </a:solidFill>
        <a:round/>
      </a:ln>
    </cs:spPr>
  </cs:hiLoLine>
  <cs:leaderLine>
    <cs:lnRef idx="0"/>
    <cs:fillRef idx="0"/>
    <cs:effectRef idx="0"/>
    <cs:fontRef idx="minor">
      <a:srgbClr val="222222"/>
    </cs:fontRef>
    <cs:spPr>
      <a:ln w="9525" cap="flat" cmpd="sng" algn="ctr">
        <a:solidFill>
          <a:srgbClr val="222222">
            <a:lumMod val="35000"/>
            <a:lumOff val="65000"/>
          </a:srgbClr>
        </a:solidFill>
        <a:round/>
      </a:ln>
    </cs:spPr>
  </cs:leaderLine>
  <cs:legend>
    <cs:lnRef idx="0"/>
    <cs:fillRef idx="0"/>
    <cs:effectRef idx="0"/>
    <cs:fontRef idx="minor">
      <a:srgbClr val="222222">
        <a:lumMod val="65000"/>
        <a:lumOff val="35000"/>
      </a:srgbClr>
    </cs:fontRef>
    <cs:defRPr sz="1195" kern="1200"/>
  </cs:legend>
  <cs:plotArea mods="allowNoFillOverride allowNoLineOverride">
    <cs:lnRef idx="0"/>
    <cs:fillRef idx="0"/>
    <cs:effectRef idx="0"/>
    <cs:fontRef idx="minor">
      <a:srgbClr val="222222"/>
    </cs:fontRef>
  </cs:plotArea>
  <cs:plotArea3D mods="allowNoFillOverride allowNoLineOverride">
    <cs:lnRef idx="0"/>
    <cs:fillRef idx="0"/>
    <cs:effectRef idx="0"/>
    <cs:fontRef idx="minor">
      <a:srgbClr val="222222"/>
    </cs:fontRef>
  </cs:plotArea3D>
  <cs:seriesAxis>
    <cs:lnRef idx="0"/>
    <cs:fillRef idx="0"/>
    <cs:effectRef idx="0"/>
    <cs:fontRef idx="minor">
      <a:srgbClr val="222222">
        <a:lumMod val="65000"/>
        <a:lumOff val="35000"/>
      </a:srgbClr>
    </cs:fontRef>
    <cs:defRPr sz="1195" kern="1200"/>
  </cs:seriesAxis>
  <cs:seriesLine>
    <cs:lnRef idx="0"/>
    <cs:fillRef idx="0"/>
    <cs:effectRef idx="0"/>
    <cs:fontRef idx="minor">
      <a:srgbClr val="222222"/>
    </cs:fontRef>
    <cs:spPr>
      <a:ln w="9525" cap="flat" cmpd="sng" algn="ctr">
        <a:solidFill>
          <a:srgbClr val="222222">
            <a:lumMod val="35000"/>
            <a:lumOff val="65000"/>
          </a:srgbClr>
        </a:solidFill>
        <a:round/>
      </a:ln>
    </cs:spPr>
  </cs:seriesLine>
  <cs:title>
    <cs:lnRef idx="0"/>
    <cs:fillRef idx="0"/>
    <cs:effectRef idx="0"/>
    <cs:fontRef idx="minor">
      <a:srgbClr val="222222">
        <a:lumMod val="65000"/>
        <a:lumOff val="35000"/>
      </a:srgbClr>
    </cs:fontRef>
    <cs:defRPr sz="1860" b="0" kern="1200" spc="0" baseline="0"/>
  </cs:title>
  <cs:trendline>
    <cs:lnRef idx="0">
      <cs:styleClr val="auto"/>
    </cs:lnRef>
    <cs:fillRef idx="0"/>
    <cs:effectRef idx="0"/>
    <cs:fontRef idx="minor">
      <a:srgbClr val="222222"/>
    </cs:fontRef>
    <cs:spPr>
      <a:ln w="19050" cap="rnd">
        <a:solidFill>
          <a:srgbClr val="FFFFFF"/>
        </a:solidFill>
        <a:prstDash val="sysDot"/>
      </a:ln>
    </cs:spPr>
  </cs:trendline>
  <cs:trendlineLabel>
    <cs:lnRef idx="0"/>
    <cs:fillRef idx="0"/>
    <cs:effectRef idx="0"/>
    <cs:fontRef idx="minor">
      <a:srgbClr val="222222">
        <a:lumMod val="65000"/>
        <a:lumOff val="35000"/>
      </a:srgbClr>
    </cs:fontRef>
    <cs:defRPr sz="1195" kern="1200"/>
  </cs:trendlineLabel>
  <cs:upBar>
    <cs:lnRef idx="0"/>
    <cs:fillRef idx="0"/>
    <cs:effectRef idx="0"/>
    <cs:fontRef idx="minor">
      <a:srgbClr val="222222"/>
    </cs:fontRef>
    <cs:spPr>
      <a:solidFill>
        <a:srgbClr val="FFFFFF"/>
      </a:solidFill>
      <a:ln w="9525" cap="flat" cmpd="sng" algn="ctr">
        <a:solidFill>
          <a:srgbClr val="222222">
            <a:lumMod val="65000"/>
            <a:lumOff val="35000"/>
          </a:srgbClr>
        </a:solidFill>
        <a:round/>
      </a:ln>
    </cs:spPr>
  </cs:upBar>
  <cs:valueAxis>
    <cs:lnRef idx="0"/>
    <cs:fillRef idx="0"/>
    <cs:effectRef idx="0"/>
    <cs:fontRef idx="minor">
      <a:srgbClr val="222222">
        <a:lumMod val="65000"/>
        <a:lumOff val="35000"/>
      </a:srgbClr>
    </cs:fontRef>
    <cs:defRPr sz="1195" kern="1200"/>
  </cs:valueAxis>
  <cs:wall>
    <cs:lnRef idx="0"/>
    <cs:fillRef idx="0"/>
    <cs:effectRef idx="0"/>
    <cs:fontRef idx="minor">
      <a:srgbClr val="222222"/>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22" name="矩形 21"/>
          <p:cNvSpPr/>
          <p:nvPr>
            <p:custDataLst>
              <p:tags r:id="rId2"/>
            </p:custDataLst>
          </p:nvPr>
        </p:nvSpPr>
        <p:spPr>
          <a:xfrm>
            <a:off x="3695700" y="0"/>
            <a:ext cx="8496300"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1" name="矩形 20"/>
          <p:cNvSpPr/>
          <p:nvPr>
            <p:custDataLst>
              <p:tags r:id="rId3"/>
            </p:custDataLst>
          </p:nvPr>
        </p:nvSpPr>
        <p:spPr>
          <a:xfrm>
            <a:off x="0" y="0"/>
            <a:ext cx="42065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0" name="直接连接符 9"/>
          <p:cNvCxnSpPr/>
          <p:nvPr>
            <p:custDataLst>
              <p:tags r:id="rId4"/>
            </p:custDataLst>
          </p:nvPr>
        </p:nvCxnSpPr>
        <p:spPr>
          <a:xfrm flipH="1">
            <a:off x="1665712" y="1786713"/>
            <a:ext cx="316282"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rot="5400000" flipH="1">
            <a:off x="1665712" y="1786713"/>
            <a:ext cx="316282"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6"/>
            </p:custDataLst>
          </p:nvPr>
        </p:nvCxnSpPr>
        <p:spPr>
          <a:xfrm flipH="1">
            <a:off x="1666601" y="4093774"/>
            <a:ext cx="57330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7"/>
            </p:custDataLst>
          </p:nvPr>
        </p:nvSpPr>
        <p:spPr>
          <a:xfrm>
            <a:off x="1537200" y="2057140"/>
            <a:ext cx="3344400" cy="1861200"/>
          </a:xfrm>
        </p:spPr>
        <p:txBody>
          <a:bodyPr lIns="90000" tIns="46800" rIns="90000" bIns="46800" anchor="b">
            <a:normAutofit/>
          </a:bodyPr>
          <a:lstStyle>
            <a:lvl1pPr algn="l">
              <a:defRPr sz="5000" spc="600">
                <a:solidFill>
                  <a:schemeClr val="tx1"/>
                </a:solidFill>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8"/>
            </p:custDataLst>
          </p:nvPr>
        </p:nvSpPr>
        <p:spPr>
          <a:xfrm>
            <a:off x="1556250" y="4237781"/>
            <a:ext cx="3325350" cy="428400"/>
          </a:xfrm>
        </p:spPr>
        <p:txBody>
          <a:bodyPr>
            <a:normAutofit/>
          </a:bodyPr>
          <a:lstStyle>
            <a:lvl1pPr marL="0" indent="0" algn="l">
              <a:buNone/>
              <a:defRPr sz="2000" b="0" spc="3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9"/>
            </p:custDataLst>
          </p:nvPr>
        </p:nvSpPr>
        <p:spPr/>
        <p:txBody>
          <a:bodyPr/>
          <a:lstStyle>
            <a:lvl1pPr>
              <a:defRPr>
                <a:solidFill>
                  <a:schemeClr val="tx1"/>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lvl1pPr>
              <a:defRPr>
                <a:solidFill>
                  <a:schemeClr val="tx1"/>
                </a:solidFill>
              </a:defRPr>
            </a:lvl1p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lvl1pPr>
              <a:defRPr>
                <a:solidFill>
                  <a:schemeClr val="tx1"/>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3663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a:off x="11825622" y="0"/>
            <a:ext cx="36637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4"/>
            </p:custDataLst>
          </p:nvPr>
        </p:nvSpPr>
        <p:spPr>
          <a:xfrm>
            <a:off x="623888" y="406800"/>
            <a:ext cx="10944225" cy="863601"/>
          </a:xfrm>
        </p:spPr>
        <p:txBody>
          <a:bodyPr anchor="ctr">
            <a:normAutofit/>
          </a:bodyPr>
          <a:lstStyle>
            <a:lvl1pPr>
              <a:defRPr sz="2800"/>
            </a:lvl1pPr>
          </a:lstStyle>
          <a:p>
            <a:r>
              <a:rPr lang="zh-CN" altLang="en-US" dirty="0"/>
              <a:t>单击此处编辑母版标题样式</a:t>
            </a:r>
            <a:endParaRPr lang="zh-CN" altLang="en-US" dirty="0"/>
          </a:p>
        </p:txBody>
      </p:sp>
      <p:sp>
        <p:nvSpPr>
          <p:cNvPr id="3" name="内容占位符 2"/>
          <p:cNvSpPr>
            <a:spLocks noGrp="1"/>
          </p:cNvSpPr>
          <p:nvPr>
            <p:ph idx="1"/>
            <p:custDataLst>
              <p:tags r:id="rId5"/>
            </p:custDataLst>
          </p:nvPr>
        </p:nvSpPr>
        <p:spPr>
          <a:xfrm>
            <a:off x="623888" y="1412875"/>
            <a:ext cx="10944224" cy="489585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rot="10800000" flipH="1">
            <a:off x="3695700" y="0"/>
            <a:ext cx="8496300"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 name="矩形 8"/>
          <p:cNvSpPr/>
          <p:nvPr>
            <p:custDataLst>
              <p:tags r:id="rId3"/>
            </p:custDataLst>
          </p:nvPr>
        </p:nvSpPr>
        <p:spPr>
          <a:xfrm rot="10800000" flipH="1">
            <a:off x="0" y="0"/>
            <a:ext cx="42065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p:cNvSpPr>
            <a:spLocks noGrp="1"/>
          </p:cNvSpPr>
          <p:nvPr>
            <p:ph type="title" hasCustomPrompt="1"/>
            <p:custDataLst>
              <p:tags r:id="rId4"/>
            </p:custDataLst>
          </p:nvPr>
        </p:nvSpPr>
        <p:spPr>
          <a:xfrm>
            <a:off x="4305300" y="2759892"/>
            <a:ext cx="4206527" cy="863174"/>
          </a:xfrm>
        </p:spPr>
        <p:txBody>
          <a:bodyPr anchor="b">
            <a:normAutofit/>
          </a:bodyPr>
          <a:lstStyle>
            <a:lvl1pPr algn="l">
              <a:defRPr sz="3600">
                <a:solidFill>
                  <a:schemeClr val="bg1"/>
                </a:solidFill>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5"/>
            </p:custDataLst>
          </p:nvPr>
        </p:nvSpPr>
        <p:spPr>
          <a:xfrm>
            <a:off x="4305301" y="3706311"/>
            <a:ext cx="4206526" cy="1538789"/>
          </a:xfrm>
        </p:spPr>
        <p:txBody>
          <a:bodyPr>
            <a:normAutofit/>
          </a:bodyPr>
          <a:lstStyle>
            <a:lvl1pPr marL="0" indent="0" algn="l">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0" y="0"/>
            <a:ext cx="7450873"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8" name="矩形 7"/>
          <p:cNvSpPr/>
          <p:nvPr>
            <p:custDataLst>
              <p:tags r:id="rId3"/>
            </p:custDataLst>
          </p:nvPr>
        </p:nvSpPr>
        <p:spPr>
          <a:xfrm>
            <a:off x="7450873" y="0"/>
            <a:ext cx="47411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p:cNvSpPr>
            <a:spLocks noGrp="1"/>
          </p:cNvSpPr>
          <p:nvPr>
            <p:ph type="title" hasCustomPrompt="1"/>
            <p:custDataLst>
              <p:tags r:id="rId4"/>
            </p:custDataLst>
          </p:nvPr>
        </p:nvSpPr>
        <p:spPr>
          <a:xfrm>
            <a:off x="7450873" y="2399026"/>
            <a:ext cx="4732679" cy="1551781"/>
          </a:xfrm>
        </p:spPr>
        <p:txBody>
          <a:bodyPr anchor="ctr">
            <a:normAutofit/>
          </a:bodyPr>
          <a:lstStyle>
            <a:lvl1pPr algn="ctr">
              <a:defRPr sz="7200" spc="60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hasCustomPrompt="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custDataLst>
              <p:tags r:id="rId3"/>
            </p:custDataLst>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custDataLst>
              <p:tags r:id="rId5"/>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Footer Placeholder 5"/>
          <p:cNvSpPr>
            <a:spLocks noGrp="1"/>
          </p:cNvSpPr>
          <p:nvPr>
            <p:ph type="ftr" sz="quarter" idx="11"/>
            <p:custDataLst>
              <p:tags r:id="rId6"/>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7" name="Slide Number Placeholder 6"/>
          <p:cNvSpPr>
            <a:spLocks noGrp="1"/>
          </p:cNvSpPr>
          <p:nvPr>
            <p:ph type="sldNum" sz="quarter" idx="12"/>
            <p:custDataLst>
              <p:tags r:id="rId7"/>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custDataLst>
              <p:tags r:id="rId7"/>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8" name="Footer Placeholder 7"/>
          <p:cNvSpPr>
            <a:spLocks noGrp="1"/>
          </p:cNvSpPr>
          <p:nvPr>
            <p:ph type="ftr" sz="quarter" idx="11"/>
            <p:custDataLst>
              <p:tags r:id="rId8"/>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9" name="Slide Number Placeholder 8"/>
          <p:cNvSpPr>
            <a:spLocks noGrp="1"/>
          </p:cNvSpPr>
          <p:nvPr>
            <p:ph type="sldNum" sz="quarter" idx="12"/>
            <p:custDataLst>
              <p:tags r:id="rId9"/>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dirty="0"/>
          </a:p>
        </p:txBody>
      </p:sp>
      <p:sp>
        <p:nvSpPr>
          <p:cNvPr id="3" name="Date Placeholder 2"/>
          <p:cNvSpPr>
            <a:spLocks noGrp="1"/>
          </p:cNvSpPr>
          <p:nvPr>
            <p:ph type="dt" sz="half" idx="10"/>
            <p:custDataLst>
              <p:tags r:id="rId3"/>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4" name="Footer Placeholder 3"/>
          <p:cNvSpPr>
            <a:spLocks noGrp="1"/>
          </p:cNvSpPr>
          <p:nvPr>
            <p:ph type="ftr" sz="quarter" idx="11"/>
            <p:custDataLst>
              <p:tags r:id="rId4"/>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Slide Number Placeholder 4"/>
          <p:cNvSpPr>
            <a:spLocks noGrp="1"/>
          </p:cNvSpPr>
          <p:nvPr>
            <p:ph type="sldNum" sz="quarter" idx="12"/>
            <p:custDataLst>
              <p:tags r:id="rId5"/>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3" name="Footer Placeholder 2"/>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4" name="Slide Number Placeholder 3"/>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custDataLst>
              <p:tags r:id="rId5"/>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Footer Placeholder 5"/>
          <p:cNvSpPr>
            <a:spLocks noGrp="1"/>
          </p:cNvSpPr>
          <p:nvPr>
            <p:ph type="ftr" sz="quarter" idx="11"/>
            <p:custDataLst>
              <p:tags r:id="rId6"/>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7" name="Slide Number Placeholder 6"/>
          <p:cNvSpPr>
            <a:spLocks noGrp="1"/>
          </p:cNvSpPr>
          <p:nvPr>
            <p:ph type="sldNum" sz="quarter" idx="12"/>
            <p:custDataLst>
              <p:tags r:id="rId7"/>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custDataLst>
              <p:tags r:id="rId3"/>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custDataLst>
              <p:tags r:id="rId5"/>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Footer Placeholder 5"/>
          <p:cNvSpPr>
            <a:spLocks noGrp="1"/>
          </p:cNvSpPr>
          <p:nvPr>
            <p:ph type="ftr" sz="quarter" idx="11"/>
            <p:custDataLst>
              <p:tags r:id="rId6"/>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7" name="Slide Number Placeholder 6"/>
          <p:cNvSpPr>
            <a:spLocks noGrp="1"/>
          </p:cNvSpPr>
          <p:nvPr>
            <p:ph type="sldNum" sz="quarter" idx="12"/>
            <p:custDataLst>
              <p:tags r:id="rId7"/>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8" Type="http://schemas.openxmlformats.org/officeDocument/2006/relationships/theme" Target="../theme/theme3.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DBD77DB9-73FF-46DE-8301-6DD50838180B}"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26F4F7A2-A080-47DA-957F-CF7DA90D67A9}"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image" Target="../media/image3.jpeg"/><Relationship Id="rId10" Type="http://schemas.openxmlformats.org/officeDocument/2006/relationships/slideLayout" Target="../slideLayouts/slideLayout12.xml"/><Relationship Id="rId1" Type="http://schemas.openxmlformats.org/officeDocument/2006/relationships/tags" Target="../tags/tag270.xml"/></Relationships>
</file>

<file path=ppt/slides/_rels/slide11.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image" Target="../media/image3.jpeg"/><Relationship Id="rId10" Type="http://schemas.openxmlformats.org/officeDocument/2006/relationships/slideLayout" Target="../slideLayouts/slideLayout12.xml"/><Relationship Id="rId1" Type="http://schemas.openxmlformats.org/officeDocument/2006/relationships/tags" Target="../tags/tag278.xml"/></Relationships>
</file>

<file path=ppt/slides/_rels/slide12.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image" Target="../media/image3.jpeg"/><Relationship Id="rId10" Type="http://schemas.openxmlformats.org/officeDocument/2006/relationships/slideLayout" Target="../slideLayouts/slideLayout12.xml"/><Relationship Id="rId1" Type="http://schemas.openxmlformats.org/officeDocument/2006/relationships/tags" Target="../tags/tag286.xml"/></Relationships>
</file>

<file path=ppt/slides/_rels/slide13.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microsoft.com/office/2007/relationships/hdphoto" Target="../media/image5.wdp"/><Relationship Id="rId5" Type="http://schemas.openxmlformats.org/officeDocument/2006/relationships/image" Target="../media/image4.png"/><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3" Type="http://schemas.openxmlformats.org/officeDocument/2006/relationships/slideLayout" Target="../slideLayouts/slideLayout12.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tags" Target="../tags/tag294.xml"/></Relationships>
</file>

<file path=ppt/slides/_rels/slide14.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4" Type="http://schemas.openxmlformats.org/officeDocument/2006/relationships/slideLayout" Target="../slideLayouts/slideLayout12.xml"/><Relationship Id="rId23" Type="http://schemas.openxmlformats.org/officeDocument/2006/relationships/tags" Target="../tags/tag326.xml"/><Relationship Id="rId22" Type="http://schemas.openxmlformats.org/officeDocument/2006/relationships/tags" Target="../tags/tag325.xml"/><Relationship Id="rId21" Type="http://schemas.openxmlformats.org/officeDocument/2006/relationships/tags" Target="../tags/tag324.xml"/><Relationship Id="rId20" Type="http://schemas.openxmlformats.org/officeDocument/2006/relationships/tags" Target="../tags/tag323.xml"/><Relationship Id="rId2" Type="http://schemas.openxmlformats.org/officeDocument/2006/relationships/tags" Target="../tags/tag305.xml"/><Relationship Id="rId19" Type="http://schemas.openxmlformats.org/officeDocument/2006/relationships/tags" Target="../tags/tag322.xml"/><Relationship Id="rId18" Type="http://schemas.openxmlformats.org/officeDocument/2006/relationships/tags" Target="../tags/tag321.xml"/><Relationship Id="rId17" Type="http://schemas.openxmlformats.org/officeDocument/2006/relationships/tags" Target="../tags/tag320.xml"/><Relationship Id="rId16" Type="http://schemas.openxmlformats.org/officeDocument/2006/relationships/tags" Target="../tags/tag319.xml"/><Relationship Id="rId15" Type="http://schemas.openxmlformats.org/officeDocument/2006/relationships/tags" Target="../tags/tag318.xml"/><Relationship Id="rId14" Type="http://schemas.openxmlformats.org/officeDocument/2006/relationships/tags" Target="../tags/tag317.xml"/><Relationship Id="rId13" Type="http://schemas.openxmlformats.org/officeDocument/2006/relationships/tags" Target="../tags/tag316.xml"/><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tags" Target="../tags/tag304.xml"/></Relationships>
</file>

<file path=ppt/slides/_rels/slide15.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tags" Target="../tags/tag328.xml"/><Relationship Id="rId11" Type="http://schemas.openxmlformats.org/officeDocument/2006/relationships/slideLayout" Target="../slideLayouts/slideLayout12.xml"/><Relationship Id="rId10" Type="http://schemas.openxmlformats.org/officeDocument/2006/relationships/tags" Target="../tags/tag336.xml"/><Relationship Id="rId1" Type="http://schemas.openxmlformats.org/officeDocument/2006/relationships/tags" Target="../tags/tag327.xml"/></Relationships>
</file>

<file path=ppt/slides/_rels/slide16.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3" Type="http://schemas.openxmlformats.org/officeDocument/2006/relationships/slideLayout" Target="../slideLayouts/slideLayout12.xml"/><Relationship Id="rId22" Type="http://schemas.openxmlformats.org/officeDocument/2006/relationships/tags" Target="../tags/tag357.xml"/><Relationship Id="rId21" Type="http://schemas.openxmlformats.org/officeDocument/2006/relationships/tags" Target="../tags/tag356.xml"/><Relationship Id="rId20" Type="http://schemas.openxmlformats.org/officeDocument/2006/relationships/tags" Target="../tags/tag355.xml"/><Relationship Id="rId2" Type="http://schemas.openxmlformats.org/officeDocument/2006/relationships/tags" Target="../tags/tag338.xml"/><Relationship Id="rId19" Type="http://schemas.openxmlformats.org/officeDocument/2006/relationships/tags" Target="../tags/tag354.xml"/><Relationship Id="rId18" Type="http://schemas.openxmlformats.org/officeDocument/2006/relationships/image" Target="../media/image6.jpeg"/><Relationship Id="rId17" Type="http://schemas.openxmlformats.org/officeDocument/2006/relationships/tags" Target="../tags/tag353.xml"/><Relationship Id="rId16" Type="http://schemas.openxmlformats.org/officeDocument/2006/relationships/tags" Target="../tags/tag352.xml"/><Relationship Id="rId15" Type="http://schemas.openxmlformats.org/officeDocument/2006/relationships/tags" Target="../tags/tag351.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tags" Target="../tags/tag337.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image" Target="../media/image7.jpeg"/><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tags" Target="../tags/tag37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37.xml"/></Relationships>
</file>

<file path=ppt/slides/_rels/slide20.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3" Type="http://schemas.openxmlformats.org/officeDocument/2006/relationships/slideLayout" Target="../slideLayouts/slideLayout9.xml"/><Relationship Id="rId12" Type="http://schemas.openxmlformats.org/officeDocument/2006/relationships/tags" Target="../tags/tag388.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tags" Target="../tags/tag377.xml"/></Relationships>
</file>

<file path=ppt/slides/_rels/slide21.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6" Type="http://schemas.openxmlformats.org/officeDocument/2006/relationships/slideLayout" Target="../slideLayouts/slideLayout12.xml"/><Relationship Id="rId25" Type="http://schemas.openxmlformats.org/officeDocument/2006/relationships/tags" Target="../tags/tag413.xml"/><Relationship Id="rId24" Type="http://schemas.openxmlformats.org/officeDocument/2006/relationships/tags" Target="../tags/tag412.xml"/><Relationship Id="rId23" Type="http://schemas.openxmlformats.org/officeDocument/2006/relationships/tags" Target="../tags/tag411.xml"/><Relationship Id="rId22" Type="http://schemas.openxmlformats.org/officeDocument/2006/relationships/tags" Target="../tags/tag410.xml"/><Relationship Id="rId21" Type="http://schemas.openxmlformats.org/officeDocument/2006/relationships/tags" Target="../tags/tag409.xml"/><Relationship Id="rId20" Type="http://schemas.openxmlformats.org/officeDocument/2006/relationships/tags" Target="../tags/tag408.xml"/><Relationship Id="rId2" Type="http://schemas.openxmlformats.org/officeDocument/2006/relationships/tags" Target="../tags/tag390.xml"/><Relationship Id="rId19" Type="http://schemas.openxmlformats.org/officeDocument/2006/relationships/tags" Target="../tags/tag407.xml"/><Relationship Id="rId18" Type="http://schemas.openxmlformats.org/officeDocument/2006/relationships/tags" Target="../tags/tag406.xml"/><Relationship Id="rId17" Type="http://schemas.openxmlformats.org/officeDocument/2006/relationships/tags" Target="../tags/tag405.xml"/><Relationship Id="rId16" Type="http://schemas.openxmlformats.org/officeDocument/2006/relationships/tags" Target="../tags/tag404.xml"/><Relationship Id="rId15" Type="http://schemas.openxmlformats.org/officeDocument/2006/relationships/tags" Target="../tags/tag403.xml"/><Relationship Id="rId14" Type="http://schemas.openxmlformats.org/officeDocument/2006/relationships/tags" Target="../tags/tag402.xml"/><Relationship Id="rId13" Type="http://schemas.openxmlformats.org/officeDocument/2006/relationships/tags" Target="../tags/tag401.xml"/><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tags" Target="../tags/tag389.xml"/></Relationships>
</file>

<file path=ppt/slides/_rels/slide22.xml.rels><?xml version="1.0" encoding="UTF-8" standalone="yes"?>
<Relationships xmlns="http://schemas.openxmlformats.org/package/2006/relationships"><Relationship Id="rId9" Type="http://schemas.openxmlformats.org/officeDocument/2006/relationships/tags" Target="../tags/tag421.xml"/><Relationship Id="rId8" Type="http://schemas.openxmlformats.org/officeDocument/2006/relationships/tags" Target="../tags/tag420.xml"/><Relationship Id="rId7" Type="http://schemas.openxmlformats.org/officeDocument/2006/relationships/tags" Target="../tags/tag419.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 Id="rId3" Type="http://schemas.openxmlformats.org/officeDocument/2006/relationships/tags" Target="../tags/tag415.xml"/><Relationship Id="rId2" Type="http://schemas.openxmlformats.org/officeDocument/2006/relationships/image" Target="../media/image8.png"/><Relationship Id="rId15" Type="http://schemas.openxmlformats.org/officeDocument/2006/relationships/slideLayout" Target="../slideLayouts/slideLayout12.xml"/><Relationship Id="rId14" Type="http://schemas.openxmlformats.org/officeDocument/2006/relationships/tags" Target="../tags/tag426.xml"/><Relationship Id="rId13" Type="http://schemas.openxmlformats.org/officeDocument/2006/relationships/tags" Target="../tags/tag425.xml"/><Relationship Id="rId12" Type="http://schemas.openxmlformats.org/officeDocument/2006/relationships/tags" Target="../tags/tag424.xml"/><Relationship Id="rId11" Type="http://schemas.openxmlformats.org/officeDocument/2006/relationships/tags" Target="../tags/tag423.xml"/><Relationship Id="rId10" Type="http://schemas.openxmlformats.org/officeDocument/2006/relationships/tags" Target="../tags/tag422.xml"/><Relationship Id="rId1" Type="http://schemas.openxmlformats.org/officeDocument/2006/relationships/tags" Target="../tags/tag414.xml"/></Relationships>
</file>

<file path=ppt/slides/_rels/slide23.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 Type="http://schemas.openxmlformats.org/officeDocument/2006/relationships/tags" Target="../tags/tag428.xml"/><Relationship Id="rId19" Type="http://schemas.openxmlformats.org/officeDocument/2006/relationships/slideLayout" Target="../slideLayouts/slideLayout12.xml"/><Relationship Id="rId18" Type="http://schemas.openxmlformats.org/officeDocument/2006/relationships/tags" Target="../tags/tag443.xml"/><Relationship Id="rId17" Type="http://schemas.openxmlformats.org/officeDocument/2006/relationships/tags" Target="../tags/tag442.xml"/><Relationship Id="rId16" Type="http://schemas.openxmlformats.org/officeDocument/2006/relationships/tags" Target="../tags/tag441.xml"/><Relationship Id="rId15" Type="http://schemas.openxmlformats.org/officeDocument/2006/relationships/tags" Target="../tags/tag440.xml"/><Relationship Id="rId14" Type="http://schemas.openxmlformats.org/officeDocument/2006/relationships/tags" Target="../tags/tag439.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image" Target="../media/image9.jpeg"/><Relationship Id="rId1" Type="http://schemas.openxmlformats.org/officeDocument/2006/relationships/tags" Target="../tags/tag427.xml"/></Relationships>
</file>

<file path=ppt/slides/_rels/slide24.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5" Type="http://schemas.openxmlformats.org/officeDocument/2006/relationships/slideLayout" Target="../slideLayouts/slideLayout12.xml"/><Relationship Id="rId34" Type="http://schemas.openxmlformats.org/officeDocument/2006/relationships/tags" Target="../tags/tag477.xml"/><Relationship Id="rId33" Type="http://schemas.openxmlformats.org/officeDocument/2006/relationships/tags" Target="../tags/tag476.xml"/><Relationship Id="rId32" Type="http://schemas.openxmlformats.org/officeDocument/2006/relationships/tags" Target="../tags/tag475.xml"/><Relationship Id="rId31" Type="http://schemas.openxmlformats.org/officeDocument/2006/relationships/tags" Target="../tags/tag474.xml"/><Relationship Id="rId30" Type="http://schemas.openxmlformats.org/officeDocument/2006/relationships/tags" Target="../tags/tag473.xml"/><Relationship Id="rId3" Type="http://schemas.openxmlformats.org/officeDocument/2006/relationships/tags" Target="../tags/tag446.xml"/><Relationship Id="rId29" Type="http://schemas.openxmlformats.org/officeDocument/2006/relationships/tags" Target="../tags/tag472.xml"/><Relationship Id="rId28" Type="http://schemas.openxmlformats.org/officeDocument/2006/relationships/tags" Target="../tags/tag471.xml"/><Relationship Id="rId27" Type="http://schemas.openxmlformats.org/officeDocument/2006/relationships/tags" Target="../tags/tag470.xml"/><Relationship Id="rId26" Type="http://schemas.openxmlformats.org/officeDocument/2006/relationships/tags" Target="../tags/tag469.xml"/><Relationship Id="rId25" Type="http://schemas.openxmlformats.org/officeDocument/2006/relationships/tags" Target="../tags/tag468.xml"/><Relationship Id="rId24" Type="http://schemas.openxmlformats.org/officeDocument/2006/relationships/tags" Target="../tags/tag467.xml"/><Relationship Id="rId23" Type="http://schemas.openxmlformats.org/officeDocument/2006/relationships/tags" Target="../tags/tag466.xml"/><Relationship Id="rId22" Type="http://schemas.openxmlformats.org/officeDocument/2006/relationships/tags" Target="../tags/tag465.xml"/><Relationship Id="rId21" Type="http://schemas.openxmlformats.org/officeDocument/2006/relationships/tags" Target="../tags/tag464.xml"/><Relationship Id="rId20" Type="http://schemas.openxmlformats.org/officeDocument/2006/relationships/tags" Target="../tags/tag463.xml"/><Relationship Id="rId2" Type="http://schemas.openxmlformats.org/officeDocument/2006/relationships/tags" Target="../tags/tag445.xml"/><Relationship Id="rId19" Type="http://schemas.openxmlformats.org/officeDocument/2006/relationships/tags" Target="../tags/tag462.xml"/><Relationship Id="rId18" Type="http://schemas.openxmlformats.org/officeDocument/2006/relationships/tags" Target="../tags/tag461.xml"/><Relationship Id="rId17" Type="http://schemas.openxmlformats.org/officeDocument/2006/relationships/tags" Target="../tags/tag460.xml"/><Relationship Id="rId16" Type="http://schemas.openxmlformats.org/officeDocument/2006/relationships/tags" Target="../tags/tag459.xml"/><Relationship Id="rId15" Type="http://schemas.openxmlformats.org/officeDocument/2006/relationships/tags" Target="../tags/tag45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tags" Target="../tags/tag444.xml"/></Relationships>
</file>

<file path=ppt/slides/_rels/slide25.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tags" Target="../tags/tag485.xml"/><Relationship Id="rId7" Type="http://schemas.openxmlformats.org/officeDocument/2006/relationships/tags" Target="../tags/tag484.xml"/><Relationship Id="rId6" Type="http://schemas.openxmlformats.org/officeDocument/2006/relationships/tags" Target="../tags/tag483.xml"/><Relationship Id="rId54" Type="http://schemas.openxmlformats.org/officeDocument/2006/relationships/slideLayout" Target="../slideLayouts/slideLayout12.xml"/><Relationship Id="rId53" Type="http://schemas.openxmlformats.org/officeDocument/2006/relationships/tags" Target="../tags/tag530.xml"/><Relationship Id="rId52" Type="http://schemas.openxmlformats.org/officeDocument/2006/relationships/tags" Target="../tags/tag529.xml"/><Relationship Id="rId51" Type="http://schemas.openxmlformats.org/officeDocument/2006/relationships/tags" Target="../tags/tag528.xml"/><Relationship Id="rId50" Type="http://schemas.openxmlformats.org/officeDocument/2006/relationships/tags" Target="../tags/tag527.xml"/><Relationship Id="rId5" Type="http://schemas.openxmlformats.org/officeDocument/2006/relationships/tags" Target="../tags/tag482.xml"/><Relationship Id="rId49" Type="http://schemas.openxmlformats.org/officeDocument/2006/relationships/tags" Target="../tags/tag526.xml"/><Relationship Id="rId48" Type="http://schemas.openxmlformats.org/officeDocument/2006/relationships/tags" Target="../tags/tag525.xml"/><Relationship Id="rId47" Type="http://schemas.openxmlformats.org/officeDocument/2006/relationships/tags" Target="../tags/tag524.xml"/><Relationship Id="rId46" Type="http://schemas.openxmlformats.org/officeDocument/2006/relationships/tags" Target="../tags/tag523.xml"/><Relationship Id="rId45" Type="http://schemas.openxmlformats.org/officeDocument/2006/relationships/tags" Target="../tags/tag522.xml"/><Relationship Id="rId44" Type="http://schemas.openxmlformats.org/officeDocument/2006/relationships/tags" Target="../tags/tag521.xml"/><Relationship Id="rId43" Type="http://schemas.openxmlformats.org/officeDocument/2006/relationships/tags" Target="../tags/tag520.xml"/><Relationship Id="rId42" Type="http://schemas.openxmlformats.org/officeDocument/2006/relationships/tags" Target="../tags/tag519.xml"/><Relationship Id="rId41" Type="http://schemas.openxmlformats.org/officeDocument/2006/relationships/tags" Target="../tags/tag518.xml"/><Relationship Id="rId40" Type="http://schemas.openxmlformats.org/officeDocument/2006/relationships/tags" Target="../tags/tag517.xml"/><Relationship Id="rId4" Type="http://schemas.openxmlformats.org/officeDocument/2006/relationships/tags" Target="../tags/tag481.xml"/><Relationship Id="rId39" Type="http://schemas.openxmlformats.org/officeDocument/2006/relationships/tags" Target="../tags/tag516.xml"/><Relationship Id="rId38" Type="http://schemas.openxmlformats.org/officeDocument/2006/relationships/tags" Target="../tags/tag515.xml"/><Relationship Id="rId37" Type="http://schemas.openxmlformats.org/officeDocument/2006/relationships/tags" Target="../tags/tag514.xml"/><Relationship Id="rId36" Type="http://schemas.openxmlformats.org/officeDocument/2006/relationships/tags" Target="../tags/tag513.xml"/><Relationship Id="rId35" Type="http://schemas.openxmlformats.org/officeDocument/2006/relationships/tags" Target="../tags/tag512.xml"/><Relationship Id="rId34" Type="http://schemas.openxmlformats.org/officeDocument/2006/relationships/tags" Target="../tags/tag511.xml"/><Relationship Id="rId33" Type="http://schemas.openxmlformats.org/officeDocument/2006/relationships/tags" Target="../tags/tag510.xml"/><Relationship Id="rId32" Type="http://schemas.openxmlformats.org/officeDocument/2006/relationships/tags" Target="../tags/tag509.xml"/><Relationship Id="rId31" Type="http://schemas.openxmlformats.org/officeDocument/2006/relationships/tags" Target="../tags/tag508.xml"/><Relationship Id="rId30" Type="http://schemas.openxmlformats.org/officeDocument/2006/relationships/tags" Target="../tags/tag507.xml"/><Relationship Id="rId3" Type="http://schemas.openxmlformats.org/officeDocument/2006/relationships/tags" Target="../tags/tag480.xml"/><Relationship Id="rId29" Type="http://schemas.openxmlformats.org/officeDocument/2006/relationships/tags" Target="../tags/tag506.xml"/><Relationship Id="rId28" Type="http://schemas.openxmlformats.org/officeDocument/2006/relationships/tags" Target="../tags/tag505.xml"/><Relationship Id="rId27" Type="http://schemas.openxmlformats.org/officeDocument/2006/relationships/tags" Target="../tags/tag504.xml"/><Relationship Id="rId26" Type="http://schemas.openxmlformats.org/officeDocument/2006/relationships/tags" Target="../tags/tag503.xml"/><Relationship Id="rId25" Type="http://schemas.openxmlformats.org/officeDocument/2006/relationships/tags" Target="../tags/tag502.xml"/><Relationship Id="rId24" Type="http://schemas.openxmlformats.org/officeDocument/2006/relationships/tags" Target="../tags/tag501.xml"/><Relationship Id="rId23" Type="http://schemas.openxmlformats.org/officeDocument/2006/relationships/tags" Target="../tags/tag500.xml"/><Relationship Id="rId22" Type="http://schemas.openxmlformats.org/officeDocument/2006/relationships/tags" Target="../tags/tag499.xml"/><Relationship Id="rId21" Type="http://schemas.openxmlformats.org/officeDocument/2006/relationships/tags" Target="../tags/tag498.xml"/><Relationship Id="rId20" Type="http://schemas.openxmlformats.org/officeDocument/2006/relationships/tags" Target="../tags/tag497.xml"/><Relationship Id="rId2" Type="http://schemas.openxmlformats.org/officeDocument/2006/relationships/tags" Target="../tags/tag479.xml"/><Relationship Id="rId19" Type="http://schemas.openxmlformats.org/officeDocument/2006/relationships/tags" Target="../tags/tag496.xml"/><Relationship Id="rId18" Type="http://schemas.openxmlformats.org/officeDocument/2006/relationships/tags" Target="../tags/tag495.xml"/><Relationship Id="rId17" Type="http://schemas.openxmlformats.org/officeDocument/2006/relationships/tags" Target="../tags/tag494.xml"/><Relationship Id="rId16" Type="http://schemas.openxmlformats.org/officeDocument/2006/relationships/tags" Target="../tags/tag493.xml"/><Relationship Id="rId15" Type="http://schemas.openxmlformats.org/officeDocument/2006/relationships/tags" Target="../tags/tag492.xml"/><Relationship Id="rId14" Type="http://schemas.openxmlformats.org/officeDocument/2006/relationships/tags" Target="../tags/tag491.xml"/><Relationship Id="rId13" Type="http://schemas.openxmlformats.org/officeDocument/2006/relationships/tags" Target="../tags/tag490.xml"/><Relationship Id="rId12" Type="http://schemas.openxmlformats.org/officeDocument/2006/relationships/tags" Target="../tags/tag489.xml"/><Relationship Id="rId11" Type="http://schemas.openxmlformats.org/officeDocument/2006/relationships/tags" Target="../tags/tag488.xml"/><Relationship Id="rId10" Type="http://schemas.openxmlformats.org/officeDocument/2006/relationships/tags" Target="../tags/tag487.xml"/><Relationship Id="rId1" Type="http://schemas.openxmlformats.org/officeDocument/2006/relationships/tags" Target="../tags/tag478.xml"/></Relationships>
</file>

<file path=ppt/slides/_rels/slide26.xml.rels><?xml version="1.0" encoding="UTF-8" standalone="yes"?>
<Relationships xmlns="http://schemas.openxmlformats.org/package/2006/relationships"><Relationship Id="rId9" Type="http://schemas.openxmlformats.org/officeDocument/2006/relationships/tags" Target="../tags/tag539.xml"/><Relationship Id="rId8" Type="http://schemas.openxmlformats.org/officeDocument/2006/relationships/tags" Target="../tags/tag538.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tags" Target="../tags/tag533.xml"/><Relationship Id="rId21" Type="http://schemas.openxmlformats.org/officeDocument/2006/relationships/slideLayout" Target="../slideLayouts/slideLayout12.xml"/><Relationship Id="rId20" Type="http://schemas.openxmlformats.org/officeDocument/2006/relationships/tags" Target="../tags/tag550.xml"/><Relationship Id="rId2" Type="http://schemas.openxmlformats.org/officeDocument/2006/relationships/tags" Target="../tags/tag532.xml"/><Relationship Id="rId19" Type="http://schemas.openxmlformats.org/officeDocument/2006/relationships/tags" Target="../tags/tag549.xml"/><Relationship Id="rId18" Type="http://schemas.openxmlformats.org/officeDocument/2006/relationships/tags" Target="../tags/tag548.xml"/><Relationship Id="rId17" Type="http://schemas.openxmlformats.org/officeDocument/2006/relationships/tags" Target="../tags/tag547.xml"/><Relationship Id="rId16" Type="http://schemas.openxmlformats.org/officeDocument/2006/relationships/tags" Target="../tags/tag546.xml"/><Relationship Id="rId15" Type="http://schemas.openxmlformats.org/officeDocument/2006/relationships/tags" Target="../tags/tag545.xml"/><Relationship Id="rId14" Type="http://schemas.openxmlformats.org/officeDocument/2006/relationships/tags" Target="../tags/tag544.xml"/><Relationship Id="rId13" Type="http://schemas.openxmlformats.org/officeDocument/2006/relationships/tags" Target="../tags/tag543.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tags" Target="../tags/tag540.xml"/><Relationship Id="rId1" Type="http://schemas.openxmlformats.org/officeDocument/2006/relationships/tags" Target="../tags/tag531.xml"/></Relationships>
</file>

<file path=ppt/slides/_rels/slide27.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tags" Target="../tags/tag558.xml"/><Relationship Id="rId7" Type="http://schemas.openxmlformats.org/officeDocument/2006/relationships/tags" Target="../tags/tag557.xml"/><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 Id="rId3" Type="http://schemas.openxmlformats.org/officeDocument/2006/relationships/tags" Target="../tags/tag553.xml"/><Relationship Id="rId28" Type="http://schemas.openxmlformats.org/officeDocument/2006/relationships/slideLayout" Target="../slideLayouts/slideLayout12.xml"/><Relationship Id="rId27" Type="http://schemas.openxmlformats.org/officeDocument/2006/relationships/tags" Target="../tags/tag577.xml"/><Relationship Id="rId26" Type="http://schemas.openxmlformats.org/officeDocument/2006/relationships/tags" Target="../tags/tag576.xml"/><Relationship Id="rId25" Type="http://schemas.openxmlformats.org/officeDocument/2006/relationships/tags" Target="../tags/tag575.xml"/><Relationship Id="rId24" Type="http://schemas.openxmlformats.org/officeDocument/2006/relationships/tags" Target="../tags/tag574.xml"/><Relationship Id="rId23" Type="http://schemas.openxmlformats.org/officeDocument/2006/relationships/tags" Target="../tags/tag573.xml"/><Relationship Id="rId22" Type="http://schemas.openxmlformats.org/officeDocument/2006/relationships/tags" Target="../tags/tag572.xml"/><Relationship Id="rId21" Type="http://schemas.openxmlformats.org/officeDocument/2006/relationships/tags" Target="../tags/tag571.xml"/><Relationship Id="rId20" Type="http://schemas.openxmlformats.org/officeDocument/2006/relationships/tags" Target="../tags/tag570.xml"/><Relationship Id="rId2" Type="http://schemas.openxmlformats.org/officeDocument/2006/relationships/tags" Target="../tags/tag552.xml"/><Relationship Id="rId19" Type="http://schemas.openxmlformats.org/officeDocument/2006/relationships/tags" Target="../tags/tag569.xml"/><Relationship Id="rId18" Type="http://schemas.openxmlformats.org/officeDocument/2006/relationships/tags" Target="../tags/tag568.xml"/><Relationship Id="rId17" Type="http://schemas.openxmlformats.org/officeDocument/2006/relationships/tags" Target="../tags/tag567.xml"/><Relationship Id="rId16" Type="http://schemas.openxmlformats.org/officeDocument/2006/relationships/tags" Target="../tags/tag566.xml"/><Relationship Id="rId15" Type="http://schemas.openxmlformats.org/officeDocument/2006/relationships/tags" Target="../tags/tag565.xml"/><Relationship Id="rId14" Type="http://schemas.openxmlformats.org/officeDocument/2006/relationships/tags" Target="../tags/tag564.xml"/><Relationship Id="rId13" Type="http://schemas.openxmlformats.org/officeDocument/2006/relationships/tags" Target="../tags/tag563.xml"/><Relationship Id="rId12" Type="http://schemas.openxmlformats.org/officeDocument/2006/relationships/tags" Target="../tags/tag562.xml"/><Relationship Id="rId11" Type="http://schemas.openxmlformats.org/officeDocument/2006/relationships/tags" Target="../tags/tag561.xml"/><Relationship Id="rId10" Type="http://schemas.openxmlformats.org/officeDocument/2006/relationships/tags" Target="../tags/tag560.xml"/><Relationship Id="rId1" Type="http://schemas.openxmlformats.org/officeDocument/2006/relationships/tags" Target="../tags/tag551.xml"/></Relationships>
</file>

<file path=ppt/slides/_rels/slide28.xml.rels><?xml version="1.0" encoding="UTF-8" standalone="yes"?>
<Relationships xmlns="http://schemas.openxmlformats.org/package/2006/relationships"><Relationship Id="rId9" Type="http://schemas.openxmlformats.org/officeDocument/2006/relationships/tags" Target="../tags/tag586.xml"/><Relationship Id="rId8" Type="http://schemas.openxmlformats.org/officeDocument/2006/relationships/tags" Target="../tags/tag585.xml"/><Relationship Id="rId7" Type="http://schemas.openxmlformats.org/officeDocument/2006/relationships/tags" Target="../tags/tag584.xml"/><Relationship Id="rId6" Type="http://schemas.openxmlformats.org/officeDocument/2006/relationships/tags" Target="../tags/tag583.xml"/><Relationship Id="rId5" Type="http://schemas.openxmlformats.org/officeDocument/2006/relationships/tags" Target="../tags/tag582.xml"/><Relationship Id="rId4" Type="http://schemas.openxmlformats.org/officeDocument/2006/relationships/tags" Target="../tags/tag581.xml"/><Relationship Id="rId3" Type="http://schemas.openxmlformats.org/officeDocument/2006/relationships/tags" Target="../tags/tag580.xml"/><Relationship Id="rId2" Type="http://schemas.openxmlformats.org/officeDocument/2006/relationships/tags" Target="../tags/tag579.xml"/><Relationship Id="rId11" Type="http://schemas.openxmlformats.org/officeDocument/2006/relationships/slideLayout" Target="../slideLayouts/slideLayout12.xml"/><Relationship Id="rId10" Type="http://schemas.openxmlformats.org/officeDocument/2006/relationships/tags" Target="../tags/tag587.xml"/><Relationship Id="rId1" Type="http://schemas.openxmlformats.org/officeDocument/2006/relationships/tags" Target="../tags/tag578.xml"/></Relationships>
</file>

<file path=ppt/slides/_rels/slide29.xml.rels><?xml version="1.0" encoding="UTF-8" standalone="yes"?>
<Relationships xmlns="http://schemas.openxmlformats.org/package/2006/relationships"><Relationship Id="rId9" Type="http://schemas.openxmlformats.org/officeDocument/2006/relationships/tags" Target="../tags/tag596.xml"/><Relationship Id="rId8" Type="http://schemas.openxmlformats.org/officeDocument/2006/relationships/tags" Target="../tags/tag595.xml"/><Relationship Id="rId7" Type="http://schemas.openxmlformats.org/officeDocument/2006/relationships/tags" Target="../tags/tag594.xml"/><Relationship Id="rId6" Type="http://schemas.openxmlformats.org/officeDocument/2006/relationships/tags" Target="../tags/tag593.xml"/><Relationship Id="rId5" Type="http://schemas.openxmlformats.org/officeDocument/2006/relationships/tags" Target="../tags/tag592.xml"/><Relationship Id="rId4" Type="http://schemas.openxmlformats.org/officeDocument/2006/relationships/tags" Target="../tags/tag591.xml"/><Relationship Id="rId38" Type="http://schemas.openxmlformats.org/officeDocument/2006/relationships/slideLayout" Target="../slideLayouts/slideLayout12.xml"/><Relationship Id="rId37" Type="http://schemas.openxmlformats.org/officeDocument/2006/relationships/tags" Target="../tags/tag624.xml"/><Relationship Id="rId36" Type="http://schemas.openxmlformats.org/officeDocument/2006/relationships/tags" Target="../tags/tag623.xml"/><Relationship Id="rId35" Type="http://schemas.openxmlformats.org/officeDocument/2006/relationships/tags" Target="../tags/tag622.xml"/><Relationship Id="rId34" Type="http://schemas.openxmlformats.org/officeDocument/2006/relationships/tags" Target="../tags/tag621.xml"/><Relationship Id="rId33" Type="http://schemas.openxmlformats.org/officeDocument/2006/relationships/tags" Target="../tags/tag620.xml"/><Relationship Id="rId32" Type="http://schemas.openxmlformats.org/officeDocument/2006/relationships/tags" Target="../tags/tag619.xml"/><Relationship Id="rId31" Type="http://schemas.openxmlformats.org/officeDocument/2006/relationships/tags" Target="../tags/tag618.xml"/><Relationship Id="rId30" Type="http://schemas.openxmlformats.org/officeDocument/2006/relationships/tags" Target="../tags/tag617.xml"/><Relationship Id="rId3" Type="http://schemas.openxmlformats.org/officeDocument/2006/relationships/tags" Target="../tags/tag590.xml"/><Relationship Id="rId29" Type="http://schemas.openxmlformats.org/officeDocument/2006/relationships/tags" Target="../tags/tag616.xml"/><Relationship Id="rId28" Type="http://schemas.openxmlformats.org/officeDocument/2006/relationships/tags" Target="../tags/tag615.xml"/><Relationship Id="rId27" Type="http://schemas.openxmlformats.org/officeDocument/2006/relationships/tags" Target="../tags/tag614.xml"/><Relationship Id="rId26" Type="http://schemas.openxmlformats.org/officeDocument/2006/relationships/tags" Target="../tags/tag613.xml"/><Relationship Id="rId25" Type="http://schemas.openxmlformats.org/officeDocument/2006/relationships/tags" Target="../tags/tag612.xml"/><Relationship Id="rId24" Type="http://schemas.openxmlformats.org/officeDocument/2006/relationships/tags" Target="../tags/tag611.xml"/><Relationship Id="rId23" Type="http://schemas.openxmlformats.org/officeDocument/2006/relationships/tags" Target="../tags/tag610.xml"/><Relationship Id="rId22" Type="http://schemas.openxmlformats.org/officeDocument/2006/relationships/tags" Target="../tags/tag609.xml"/><Relationship Id="rId21" Type="http://schemas.openxmlformats.org/officeDocument/2006/relationships/tags" Target="../tags/tag608.xml"/><Relationship Id="rId20" Type="http://schemas.openxmlformats.org/officeDocument/2006/relationships/tags" Target="../tags/tag607.xml"/><Relationship Id="rId2" Type="http://schemas.openxmlformats.org/officeDocument/2006/relationships/tags" Target="../tags/tag589.xml"/><Relationship Id="rId19" Type="http://schemas.openxmlformats.org/officeDocument/2006/relationships/tags" Target="../tags/tag606.xml"/><Relationship Id="rId18" Type="http://schemas.openxmlformats.org/officeDocument/2006/relationships/tags" Target="../tags/tag605.xml"/><Relationship Id="rId17" Type="http://schemas.openxmlformats.org/officeDocument/2006/relationships/tags" Target="../tags/tag604.xml"/><Relationship Id="rId16" Type="http://schemas.openxmlformats.org/officeDocument/2006/relationships/tags" Target="../tags/tag603.xml"/><Relationship Id="rId15" Type="http://schemas.openxmlformats.org/officeDocument/2006/relationships/tags" Target="../tags/tag602.xml"/><Relationship Id="rId14" Type="http://schemas.openxmlformats.org/officeDocument/2006/relationships/tags" Target="../tags/tag601.xml"/><Relationship Id="rId13" Type="http://schemas.openxmlformats.org/officeDocument/2006/relationships/tags" Target="../tags/tag600.xml"/><Relationship Id="rId12" Type="http://schemas.openxmlformats.org/officeDocument/2006/relationships/tags" Target="../tags/tag599.xml"/><Relationship Id="rId11" Type="http://schemas.openxmlformats.org/officeDocument/2006/relationships/tags" Target="../tags/tag598.xml"/><Relationship Id="rId10" Type="http://schemas.openxmlformats.org/officeDocument/2006/relationships/tags" Target="../tags/tag597.xml"/><Relationship Id="rId1" Type="http://schemas.openxmlformats.org/officeDocument/2006/relationships/tags" Target="../tags/tag58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38.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627.xml"/><Relationship Id="rId3" Type="http://schemas.openxmlformats.org/officeDocument/2006/relationships/tags" Target="../tags/tag626.xml"/><Relationship Id="rId2" Type="http://schemas.openxmlformats.org/officeDocument/2006/relationships/image" Target="../media/image10.png"/><Relationship Id="rId1" Type="http://schemas.openxmlformats.org/officeDocument/2006/relationships/tags" Target="../tags/tag625.xml"/></Relationships>
</file>

<file path=ppt/slides/_rels/slide31.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tags" Target="../tags/tag633.xml"/><Relationship Id="rId5" Type="http://schemas.openxmlformats.org/officeDocument/2006/relationships/tags" Target="../tags/tag632.xml"/><Relationship Id="rId4" Type="http://schemas.openxmlformats.org/officeDocument/2006/relationships/tags" Target="../tags/tag631.xml"/><Relationship Id="rId3" Type="http://schemas.openxmlformats.org/officeDocument/2006/relationships/tags" Target="../tags/tag630.xml"/><Relationship Id="rId2" Type="http://schemas.openxmlformats.org/officeDocument/2006/relationships/tags" Target="../tags/tag629.xml"/><Relationship Id="rId13" Type="http://schemas.openxmlformats.org/officeDocument/2006/relationships/slideLayout" Target="../slideLayouts/slideLayout12.xml"/><Relationship Id="rId12" Type="http://schemas.openxmlformats.org/officeDocument/2006/relationships/tags" Target="../tags/tag63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tags" Target="../tags/tag628.xml"/></Relationships>
</file>

<file path=ppt/slides/_rels/slide32.xml.rels><?xml version="1.0" encoding="UTF-8" standalone="yes"?>
<Relationships xmlns="http://schemas.openxmlformats.org/package/2006/relationships"><Relationship Id="rId9" Type="http://schemas.openxmlformats.org/officeDocument/2006/relationships/tags" Target="../tags/tag648.xml"/><Relationship Id="rId8" Type="http://schemas.openxmlformats.org/officeDocument/2006/relationships/tags" Target="../tags/tag647.xml"/><Relationship Id="rId7" Type="http://schemas.openxmlformats.org/officeDocument/2006/relationships/tags" Target="../tags/tag646.xml"/><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tags" Target="../tags/tag643.xml"/><Relationship Id="rId3" Type="http://schemas.openxmlformats.org/officeDocument/2006/relationships/tags" Target="../tags/tag642.xml"/><Relationship Id="rId2" Type="http://schemas.openxmlformats.org/officeDocument/2006/relationships/tags" Target="../tags/tag641.xml"/><Relationship Id="rId13" Type="http://schemas.openxmlformats.org/officeDocument/2006/relationships/slideLayout" Target="../slideLayouts/slideLayout12.xml"/><Relationship Id="rId12" Type="http://schemas.openxmlformats.org/officeDocument/2006/relationships/tags" Target="../tags/tag651.xml"/><Relationship Id="rId11" Type="http://schemas.openxmlformats.org/officeDocument/2006/relationships/tags" Target="../tags/tag650.xml"/><Relationship Id="rId10" Type="http://schemas.openxmlformats.org/officeDocument/2006/relationships/tags" Target="../tags/tag649.xml"/><Relationship Id="rId1" Type="http://schemas.openxmlformats.org/officeDocument/2006/relationships/tags" Target="../tags/tag640.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658.xml"/><Relationship Id="rId6" Type="http://schemas.openxmlformats.org/officeDocument/2006/relationships/tags" Target="../tags/tag657.xml"/><Relationship Id="rId5" Type="http://schemas.openxmlformats.org/officeDocument/2006/relationships/tags" Target="../tags/tag656.xml"/><Relationship Id="rId4" Type="http://schemas.openxmlformats.org/officeDocument/2006/relationships/tags" Target="../tags/tag655.xml"/><Relationship Id="rId3" Type="http://schemas.openxmlformats.org/officeDocument/2006/relationships/tags" Target="../tags/tag654.xml"/><Relationship Id="rId2" Type="http://schemas.openxmlformats.org/officeDocument/2006/relationships/tags" Target="../tags/tag653.xml"/><Relationship Id="rId1" Type="http://schemas.openxmlformats.org/officeDocument/2006/relationships/tags" Target="../tags/tag652.xml"/></Relationships>
</file>

<file path=ppt/slides/_rels/slide34.xml.rels><?xml version="1.0" encoding="UTF-8" standalone="yes"?>
<Relationships xmlns="http://schemas.openxmlformats.org/package/2006/relationships"><Relationship Id="rId9" Type="http://schemas.openxmlformats.org/officeDocument/2006/relationships/tags" Target="../tags/tag667.xml"/><Relationship Id="rId8" Type="http://schemas.openxmlformats.org/officeDocument/2006/relationships/tags" Target="../tags/tag666.xml"/><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1" Type="http://schemas.openxmlformats.org/officeDocument/2006/relationships/slideLayout" Target="../slideLayouts/slideLayout12.xml"/><Relationship Id="rId30" Type="http://schemas.openxmlformats.org/officeDocument/2006/relationships/tags" Target="../tags/tag688.xml"/><Relationship Id="rId3" Type="http://schemas.openxmlformats.org/officeDocument/2006/relationships/tags" Target="../tags/tag661.xml"/><Relationship Id="rId29" Type="http://schemas.openxmlformats.org/officeDocument/2006/relationships/tags" Target="../tags/tag687.xml"/><Relationship Id="rId28" Type="http://schemas.openxmlformats.org/officeDocument/2006/relationships/tags" Target="../tags/tag686.xml"/><Relationship Id="rId27" Type="http://schemas.openxmlformats.org/officeDocument/2006/relationships/tags" Target="../tags/tag685.xml"/><Relationship Id="rId26" Type="http://schemas.openxmlformats.org/officeDocument/2006/relationships/tags" Target="../tags/tag684.xml"/><Relationship Id="rId25" Type="http://schemas.openxmlformats.org/officeDocument/2006/relationships/tags" Target="../tags/tag683.xml"/><Relationship Id="rId24" Type="http://schemas.openxmlformats.org/officeDocument/2006/relationships/tags" Target="../tags/tag682.xml"/><Relationship Id="rId23" Type="http://schemas.openxmlformats.org/officeDocument/2006/relationships/tags" Target="../tags/tag681.xml"/><Relationship Id="rId22" Type="http://schemas.openxmlformats.org/officeDocument/2006/relationships/tags" Target="../tags/tag680.xml"/><Relationship Id="rId21" Type="http://schemas.openxmlformats.org/officeDocument/2006/relationships/tags" Target="../tags/tag679.xml"/><Relationship Id="rId20" Type="http://schemas.openxmlformats.org/officeDocument/2006/relationships/tags" Target="../tags/tag678.xml"/><Relationship Id="rId2" Type="http://schemas.openxmlformats.org/officeDocument/2006/relationships/tags" Target="../tags/tag660.xml"/><Relationship Id="rId19" Type="http://schemas.openxmlformats.org/officeDocument/2006/relationships/tags" Target="../tags/tag677.xml"/><Relationship Id="rId18" Type="http://schemas.openxmlformats.org/officeDocument/2006/relationships/tags" Target="../tags/tag676.xml"/><Relationship Id="rId17" Type="http://schemas.openxmlformats.org/officeDocument/2006/relationships/tags" Target="../tags/tag675.xml"/><Relationship Id="rId16" Type="http://schemas.openxmlformats.org/officeDocument/2006/relationships/tags" Target="../tags/tag674.xml"/><Relationship Id="rId15" Type="http://schemas.openxmlformats.org/officeDocument/2006/relationships/tags" Target="../tags/tag673.xml"/><Relationship Id="rId14" Type="http://schemas.openxmlformats.org/officeDocument/2006/relationships/tags" Target="../tags/tag672.xml"/><Relationship Id="rId13" Type="http://schemas.openxmlformats.org/officeDocument/2006/relationships/tags" Target="../tags/tag671.xml"/><Relationship Id="rId12" Type="http://schemas.openxmlformats.org/officeDocument/2006/relationships/tags" Target="../tags/tag670.xml"/><Relationship Id="rId11" Type="http://schemas.openxmlformats.org/officeDocument/2006/relationships/tags" Target="../tags/tag669.xml"/><Relationship Id="rId10" Type="http://schemas.openxmlformats.org/officeDocument/2006/relationships/tags" Target="../tags/tag668.xml"/><Relationship Id="rId1" Type="http://schemas.openxmlformats.org/officeDocument/2006/relationships/tags" Target="../tags/tag659.xml"/></Relationships>
</file>

<file path=ppt/slides/_rels/slide35.xml.rels><?xml version="1.0" encoding="UTF-8" standalone="yes"?>
<Relationships xmlns="http://schemas.openxmlformats.org/package/2006/relationships"><Relationship Id="rId9" Type="http://schemas.openxmlformats.org/officeDocument/2006/relationships/tags" Target="../tags/tag696.xml"/><Relationship Id="rId8" Type="http://schemas.openxmlformats.org/officeDocument/2006/relationships/tags" Target="../tags/tag695.xml"/><Relationship Id="rId7" Type="http://schemas.openxmlformats.org/officeDocument/2006/relationships/tags" Target="../tags/tag694.xml"/><Relationship Id="rId6" Type="http://schemas.openxmlformats.org/officeDocument/2006/relationships/tags" Target="../tags/tag693.xml"/><Relationship Id="rId5" Type="http://schemas.openxmlformats.org/officeDocument/2006/relationships/image" Target="../media/image11.jpeg"/><Relationship Id="rId4" Type="http://schemas.openxmlformats.org/officeDocument/2006/relationships/tags" Target="../tags/tag692.xml"/><Relationship Id="rId34" Type="http://schemas.openxmlformats.org/officeDocument/2006/relationships/slideLayout" Target="../slideLayouts/slideLayout12.xml"/><Relationship Id="rId33" Type="http://schemas.openxmlformats.org/officeDocument/2006/relationships/tags" Target="../tags/tag717.xml"/><Relationship Id="rId32" Type="http://schemas.openxmlformats.org/officeDocument/2006/relationships/image" Target="../media/image14.png"/><Relationship Id="rId31" Type="http://schemas.openxmlformats.org/officeDocument/2006/relationships/tags" Target="../tags/tag716.xml"/><Relationship Id="rId30" Type="http://schemas.openxmlformats.org/officeDocument/2006/relationships/tags" Target="../tags/tag715.xml"/><Relationship Id="rId3" Type="http://schemas.openxmlformats.org/officeDocument/2006/relationships/tags" Target="../tags/tag691.xml"/><Relationship Id="rId29" Type="http://schemas.openxmlformats.org/officeDocument/2006/relationships/tags" Target="../tags/tag714.xml"/><Relationship Id="rId28" Type="http://schemas.openxmlformats.org/officeDocument/2006/relationships/tags" Target="../tags/tag713.xml"/><Relationship Id="rId27" Type="http://schemas.openxmlformats.org/officeDocument/2006/relationships/tags" Target="../tags/tag712.xml"/><Relationship Id="rId26" Type="http://schemas.openxmlformats.org/officeDocument/2006/relationships/tags" Target="../tags/tag711.xml"/><Relationship Id="rId25" Type="http://schemas.openxmlformats.org/officeDocument/2006/relationships/tags" Target="../tags/tag710.xml"/><Relationship Id="rId24" Type="http://schemas.openxmlformats.org/officeDocument/2006/relationships/image" Target="../media/image13.png"/><Relationship Id="rId23" Type="http://schemas.openxmlformats.org/officeDocument/2006/relationships/tags" Target="../tags/tag709.xml"/><Relationship Id="rId22" Type="http://schemas.openxmlformats.org/officeDocument/2006/relationships/tags" Target="../tags/tag708.xml"/><Relationship Id="rId21" Type="http://schemas.openxmlformats.org/officeDocument/2006/relationships/tags" Target="../tags/tag707.xml"/><Relationship Id="rId20" Type="http://schemas.openxmlformats.org/officeDocument/2006/relationships/tags" Target="../tags/tag706.xml"/><Relationship Id="rId2" Type="http://schemas.openxmlformats.org/officeDocument/2006/relationships/tags" Target="../tags/tag690.xml"/><Relationship Id="rId19" Type="http://schemas.openxmlformats.org/officeDocument/2006/relationships/tags" Target="../tags/tag705.xml"/><Relationship Id="rId18" Type="http://schemas.openxmlformats.org/officeDocument/2006/relationships/tags" Target="../tags/tag704.xml"/><Relationship Id="rId17" Type="http://schemas.openxmlformats.org/officeDocument/2006/relationships/tags" Target="../tags/tag703.xml"/><Relationship Id="rId16" Type="http://schemas.openxmlformats.org/officeDocument/2006/relationships/tags" Target="../tags/tag702.xml"/><Relationship Id="rId15" Type="http://schemas.openxmlformats.org/officeDocument/2006/relationships/tags" Target="../tags/tag701.xml"/><Relationship Id="rId14" Type="http://schemas.openxmlformats.org/officeDocument/2006/relationships/tags" Target="../tags/tag700.xml"/><Relationship Id="rId13" Type="http://schemas.openxmlformats.org/officeDocument/2006/relationships/tags" Target="../tags/tag699.xml"/><Relationship Id="rId12" Type="http://schemas.openxmlformats.org/officeDocument/2006/relationships/image" Target="../media/image12.jpeg"/><Relationship Id="rId11" Type="http://schemas.openxmlformats.org/officeDocument/2006/relationships/tags" Target="../tags/tag698.xml"/><Relationship Id="rId10" Type="http://schemas.openxmlformats.org/officeDocument/2006/relationships/tags" Target="../tags/tag697.xml"/><Relationship Id="rId1" Type="http://schemas.openxmlformats.org/officeDocument/2006/relationships/tags" Target="../tags/tag689.xml"/></Relationships>
</file>

<file path=ppt/slides/_rels/slide36.xml.rels><?xml version="1.0" encoding="UTF-8" standalone="yes"?>
<Relationships xmlns="http://schemas.openxmlformats.org/package/2006/relationships"><Relationship Id="rId9" Type="http://schemas.openxmlformats.org/officeDocument/2006/relationships/tags" Target="../tags/tag725.xml"/><Relationship Id="rId8" Type="http://schemas.openxmlformats.org/officeDocument/2006/relationships/tags" Target="../tags/tag724.xml"/><Relationship Id="rId7" Type="http://schemas.openxmlformats.org/officeDocument/2006/relationships/tags" Target="../tags/tag723.xml"/><Relationship Id="rId6" Type="http://schemas.openxmlformats.org/officeDocument/2006/relationships/tags" Target="../tags/tag722.xml"/><Relationship Id="rId5" Type="http://schemas.openxmlformats.org/officeDocument/2006/relationships/image" Target="../media/image11.jpeg"/><Relationship Id="rId4" Type="http://schemas.openxmlformats.org/officeDocument/2006/relationships/tags" Target="../tags/tag721.xml"/><Relationship Id="rId34" Type="http://schemas.openxmlformats.org/officeDocument/2006/relationships/slideLayout" Target="../slideLayouts/slideLayout12.xml"/><Relationship Id="rId33" Type="http://schemas.openxmlformats.org/officeDocument/2006/relationships/tags" Target="../tags/tag746.xml"/><Relationship Id="rId32" Type="http://schemas.openxmlformats.org/officeDocument/2006/relationships/image" Target="../media/image14.png"/><Relationship Id="rId31" Type="http://schemas.openxmlformats.org/officeDocument/2006/relationships/tags" Target="../tags/tag745.xml"/><Relationship Id="rId30" Type="http://schemas.openxmlformats.org/officeDocument/2006/relationships/tags" Target="../tags/tag744.xml"/><Relationship Id="rId3" Type="http://schemas.openxmlformats.org/officeDocument/2006/relationships/tags" Target="../tags/tag720.xml"/><Relationship Id="rId29" Type="http://schemas.openxmlformats.org/officeDocument/2006/relationships/tags" Target="../tags/tag743.xml"/><Relationship Id="rId28" Type="http://schemas.openxmlformats.org/officeDocument/2006/relationships/tags" Target="../tags/tag742.xml"/><Relationship Id="rId27" Type="http://schemas.openxmlformats.org/officeDocument/2006/relationships/tags" Target="../tags/tag741.xml"/><Relationship Id="rId26" Type="http://schemas.openxmlformats.org/officeDocument/2006/relationships/tags" Target="../tags/tag740.xml"/><Relationship Id="rId25" Type="http://schemas.openxmlformats.org/officeDocument/2006/relationships/tags" Target="../tags/tag739.xml"/><Relationship Id="rId24" Type="http://schemas.openxmlformats.org/officeDocument/2006/relationships/image" Target="../media/image13.png"/><Relationship Id="rId23" Type="http://schemas.openxmlformats.org/officeDocument/2006/relationships/tags" Target="../tags/tag738.xml"/><Relationship Id="rId22" Type="http://schemas.openxmlformats.org/officeDocument/2006/relationships/tags" Target="../tags/tag737.xml"/><Relationship Id="rId21" Type="http://schemas.openxmlformats.org/officeDocument/2006/relationships/tags" Target="../tags/tag736.xml"/><Relationship Id="rId20" Type="http://schemas.openxmlformats.org/officeDocument/2006/relationships/tags" Target="../tags/tag735.xml"/><Relationship Id="rId2" Type="http://schemas.openxmlformats.org/officeDocument/2006/relationships/tags" Target="../tags/tag719.xml"/><Relationship Id="rId19" Type="http://schemas.openxmlformats.org/officeDocument/2006/relationships/tags" Target="../tags/tag734.xml"/><Relationship Id="rId18" Type="http://schemas.openxmlformats.org/officeDocument/2006/relationships/tags" Target="../tags/tag733.xml"/><Relationship Id="rId17" Type="http://schemas.openxmlformats.org/officeDocument/2006/relationships/tags" Target="../tags/tag732.xml"/><Relationship Id="rId16" Type="http://schemas.openxmlformats.org/officeDocument/2006/relationships/tags" Target="../tags/tag731.xml"/><Relationship Id="rId15" Type="http://schemas.openxmlformats.org/officeDocument/2006/relationships/tags" Target="../tags/tag730.xml"/><Relationship Id="rId14" Type="http://schemas.openxmlformats.org/officeDocument/2006/relationships/tags" Target="../tags/tag729.xml"/><Relationship Id="rId13" Type="http://schemas.openxmlformats.org/officeDocument/2006/relationships/tags" Target="../tags/tag728.xml"/><Relationship Id="rId12" Type="http://schemas.openxmlformats.org/officeDocument/2006/relationships/image" Target="../media/image12.jpeg"/><Relationship Id="rId11" Type="http://schemas.openxmlformats.org/officeDocument/2006/relationships/tags" Target="../tags/tag727.xml"/><Relationship Id="rId10" Type="http://schemas.openxmlformats.org/officeDocument/2006/relationships/tags" Target="../tags/tag726.xml"/><Relationship Id="rId1" Type="http://schemas.openxmlformats.org/officeDocument/2006/relationships/tags" Target="../tags/tag718.xml"/></Relationships>
</file>

<file path=ppt/slides/_rels/slide37.xml.rels><?xml version="1.0" encoding="UTF-8" standalone="yes"?>
<Relationships xmlns="http://schemas.openxmlformats.org/package/2006/relationships"><Relationship Id="rId9" Type="http://schemas.openxmlformats.org/officeDocument/2006/relationships/tags" Target="../tags/tag754.xml"/><Relationship Id="rId8" Type="http://schemas.openxmlformats.org/officeDocument/2006/relationships/tags" Target="../tags/tag753.xml"/><Relationship Id="rId7" Type="http://schemas.openxmlformats.org/officeDocument/2006/relationships/tags" Target="../tags/tag752.xml"/><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tags" Target="../tags/tag749.xml"/><Relationship Id="rId3" Type="http://schemas.openxmlformats.org/officeDocument/2006/relationships/tags" Target="../tags/tag748.xml"/><Relationship Id="rId2" Type="http://schemas.openxmlformats.org/officeDocument/2006/relationships/image" Target="../media/image2.jpeg"/><Relationship Id="rId15" Type="http://schemas.openxmlformats.org/officeDocument/2006/relationships/slideLayout" Target="../slideLayouts/slideLayout12.xml"/><Relationship Id="rId14" Type="http://schemas.openxmlformats.org/officeDocument/2006/relationships/tags" Target="../tags/tag759.xml"/><Relationship Id="rId13" Type="http://schemas.openxmlformats.org/officeDocument/2006/relationships/tags" Target="../tags/tag758.xml"/><Relationship Id="rId12" Type="http://schemas.openxmlformats.org/officeDocument/2006/relationships/tags" Target="../tags/tag757.xml"/><Relationship Id="rId11" Type="http://schemas.openxmlformats.org/officeDocument/2006/relationships/tags" Target="../tags/tag756.xml"/><Relationship Id="rId10" Type="http://schemas.openxmlformats.org/officeDocument/2006/relationships/tags" Target="../tags/tag755.xml"/><Relationship Id="rId1" Type="http://schemas.openxmlformats.org/officeDocument/2006/relationships/tags" Target="../tags/tag747.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767.xml"/><Relationship Id="rId7" Type="http://schemas.openxmlformats.org/officeDocument/2006/relationships/tags" Target="../tags/tag766.xml"/><Relationship Id="rId6" Type="http://schemas.openxmlformats.org/officeDocument/2006/relationships/tags" Target="../tags/tag765.xml"/><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tags" Target="../tags/tag762.xml"/><Relationship Id="rId2" Type="http://schemas.openxmlformats.org/officeDocument/2006/relationships/tags" Target="../tags/tag761.xml"/><Relationship Id="rId1" Type="http://schemas.openxmlformats.org/officeDocument/2006/relationships/tags" Target="../tags/tag760.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775.xml"/><Relationship Id="rId7" Type="http://schemas.openxmlformats.org/officeDocument/2006/relationships/tags" Target="../tags/tag774.xml"/><Relationship Id="rId6" Type="http://schemas.openxmlformats.org/officeDocument/2006/relationships/tags" Target="../tags/tag773.xml"/><Relationship Id="rId5" Type="http://schemas.openxmlformats.org/officeDocument/2006/relationships/tags" Target="../tags/tag772.xml"/><Relationship Id="rId4" Type="http://schemas.openxmlformats.org/officeDocument/2006/relationships/tags" Target="../tags/tag771.xml"/><Relationship Id="rId3" Type="http://schemas.openxmlformats.org/officeDocument/2006/relationships/tags" Target="../tags/tag770.xml"/><Relationship Id="rId2" Type="http://schemas.openxmlformats.org/officeDocument/2006/relationships/tags" Target="../tags/tag769.xml"/><Relationship Id="rId1" Type="http://schemas.openxmlformats.org/officeDocument/2006/relationships/tags" Target="../tags/tag768.xml"/></Relationships>
</file>

<file path=ppt/slides/_rels/slide4.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image" Target="../media/image2.jpeg"/><Relationship Id="rId15" Type="http://schemas.openxmlformats.org/officeDocument/2006/relationships/slideLayout" Target="../slideLayouts/slideLayout12.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tags" Target="../tags/tag139.xml"/></Relationships>
</file>

<file path=ppt/slides/_rels/slide40.xml.rels><?xml version="1.0" encoding="UTF-8" standalone="yes"?>
<Relationships xmlns="http://schemas.openxmlformats.org/package/2006/relationships"><Relationship Id="rId9" Type="http://schemas.openxmlformats.org/officeDocument/2006/relationships/tags" Target="../tags/tag782.xml"/><Relationship Id="rId8" Type="http://schemas.openxmlformats.org/officeDocument/2006/relationships/tags" Target="../tags/tag781.xml"/><Relationship Id="rId7" Type="http://schemas.openxmlformats.org/officeDocument/2006/relationships/tags" Target="../tags/tag780.xml"/><Relationship Id="rId6" Type="http://schemas.openxmlformats.org/officeDocument/2006/relationships/tags" Target="../tags/tag779.xml"/><Relationship Id="rId5" Type="http://schemas.openxmlformats.org/officeDocument/2006/relationships/tags" Target="../tags/tag778.xml"/><Relationship Id="rId4" Type="http://schemas.microsoft.com/office/2007/relationships/hdphoto" Target="../media/image16.wdp"/><Relationship Id="rId3" Type="http://schemas.openxmlformats.org/officeDocument/2006/relationships/image" Target="../media/image15.png"/><Relationship Id="rId2" Type="http://schemas.openxmlformats.org/officeDocument/2006/relationships/tags" Target="../tags/tag777.xml"/><Relationship Id="rId16" Type="http://schemas.openxmlformats.org/officeDocument/2006/relationships/slideLayout" Target="../slideLayouts/slideLayout12.xml"/><Relationship Id="rId15" Type="http://schemas.openxmlformats.org/officeDocument/2006/relationships/tags" Target="../tags/tag788.xml"/><Relationship Id="rId14" Type="http://schemas.openxmlformats.org/officeDocument/2006/relationships/tags" Target="../tags/tag787.xml"/><Relationship Id="rId13" Type="http://schemas.openxmlformats.org/officeDocument/2006/relationships/tags" Target="../tags/tag786.xml"/><Relationship Id="rId12" Type="http://schemas.openxmlformats.org/officeDocument/2006/relationships/tags" Target="../tags/tag785.xml"/><Relationship Id="rId11" Type="http://schemas.openxmlformats.org/officeDocument/2006/relationships/tags" Target="../tags/tag784.xml"/><Relationship Id="rId10" Type="http://schemas.openxmlformats.org/officeDocument/2006/relationships/tags" Target="../tags/tag783.xml"/><Relationship Id="rId1" Type="http://schemas.openxmlformats.org/officeDocument/2006/relationships/tags" Target="../tags/tag776.xml"/></Relationships>
</file>

<file path=ppt/slides/_rels/slide41.xml.rels><?xml version="1.0" encoding="UTF-8" standalone="yes"?>
<Relationships xmlns="http://schemas.openxmlformats.org/package/2006/relationships"><Relationship Id="rId9" Type="http://schemas.openxmlformats.org/officeDocument/2006/relationships/tags" Target="../tags/tag795.xml"/><Relationship Id="rId8" Type="http://schemas.openxmlformats.org/officeDocument/2006/relationships/tags" Target="../tags/tag794.xml"/><Relationship Id="rId7" Type="http://schemas.openxmlformats.org/officeDocument/2006/relationships/tags" Target="../tags/tag793.xml"/><Relationship Id="rId6" Type="http://schemas.openxmlformats.org/officeDocument/2006/relationships/tags" Target="../tags/tag792.xml"/><Relationship Id="rId5" Type="http://schemas.openxmlformats.org/officeDocument/2006/relationships/tags" Target="../tags/tag791.xml"/><Relationship Id="rId4" Type="http://schemas.openxmlformats.org/officeDocument/2006/relationships/tags" Target="../tags/tag790.xml"/><Relationship Id="rId30" Type="http://schemas.openxmlformats.org/officeDocument/2006/relationships/slideLayout" Target="../slideLayouts/slideLayout12.xml"/><Relationship Id="rId3" Type="http://schemas.openxmlformats.org/officeDocument/2006/relationships/image" Target="../media/image17.png"/><Relationship Id="rId29" Type="http://schemas.openxmlformats.org/officeDocument/2006/relationships/tags" Target="../tags/tag815.xml"/><Relationship Id="rId28" Type="http://schemas.openxmlformats.org/officeDocument/2006/relationships/tags" Target="../tags/tag814.xml"/><Relationship Id="rId27" Type="http://schemas.openxmlformats.org/officeDocument/2006/relationships/tags" Target="../tags/tag813.xml"/><Relationship Id="rId26" Type="http://schemas.openxmlformats.org/officeDocument/2006/relationships/tags" Target="../tags/tag812.xml"/><Relationship Id="rId25" Type="http://schemas.openxmlformats.org/officeDocument/2006/relationships/tags" Target="../tags/tag811.xml"/><Relationship Id="rId24" Type="http://schemas.openxmlformats.org/officeDocument/2006/relationships/tags" Target="../tags/tag810.xml"/><Relationship Id="rId23" Type="http://schemas.openxmlformats.org/officeDocument/2006/relationships/tags" Target="../tags/tag809.xml"/><Relationship Id="rId22" Type="http://schemas.openxmlformats.org/officeDocument/2006/relationships/tags" Target="../tags/tag808.xml"/><Relationship Id="rId21" Type="http://schemas.openxmlformats.org/officeDocument/2006/relationships/tags" Target="../tags/tag807.xml"/><Relationship Id="rId20" Type="http://schemas.openxmlformats.org/officeDocument/2006/relationships/tags" Target="../tags/tag806.xml"/><Relationship Id="rId2" Type="http://schemas.openxmlformats.org/officeDocument/2006/relationships/tags" Target="../tags/tag789.xml"/><Relationship Id="rId19" Type="http://schemas.openxmlformats.org/officeDocument/2006/relationships/tags" Target="../tags/tag805.xml"/><Relationship Id="rId18" Type="http://schemas.openxmlformats.org/officeDocument/2006/relationships/tags" Target="../tags/tag804.xml"/><Relationship Id="rId17" Type="http://schemas.openxmlformats.org/officeDocument/2006/relationships/tags" Target="../tags/tag803.xml"/><Relationship Id="rId16" Type="http://schemas.openxmlformats.org/officeDocument/2006/relationships/tags" Target="../tags/tag802.xml"/><Relationship Id="rId15" Type="http://schemas.openxmlformats.org/officeDocument/2006/relationships/tags" Target="../tags/tag801.xml"/><Relationship Id="rId14" Type="http://schemas.openxmlformats.org/officeDocument/2006/relationships/tags" Target="../tags/tag800.xml"/><Relationship Id="rId13" Type="http://schemas.openxmlformats.org/officeDocument/2006/relationships/tags" Target="../tags/tag799.xml"/><Relationship Id="rId12" Type="http://schemas.openxmlformats.org/officeDocument/2006/relationships/tags" Target="../tags/tag798.xml"/><Relationship Id="rId11" Type="http://schemas.openxmlformats.org/officeDocument/2006/relationships/tags" Target="../tags/tag797.xml"/><Relationship Id="rId10" Type="http://schemas.openxmlformats.org/officeDocument/2006/relationships/tags" Target="../tags/tag796.xml"/><Relationship Id="rId1" Type="http://schemas.openxmlformats.org/officeDocument/2006/relationships/chart" Target="../charts/chart1.xml"/></Relationships>
</file>

<file path=ppt/slides/_rels/slide42.xml.rels><?xml version="1.0" encoding="UTF-8" standalone="yes"?>
<Relationships xmlns="http://schemas.openxmlformats.org/package/2006/relationships"><Relationship Id="rId9" Type="http://schemas.openxmlformats.org/officeDocument/2006/relationships/tags" Target="../tags/tag823.xml"/><Relationship Id="rId8" Type="http://schemas.openxmlformats.org/officeDocument/2006/relationships/tags" Target="../tags/tag822.xml"/><Relationship Id="rId7" Type="http://schemas.openxmlformats.org/officeDocument/2006/relationships/tags" Target="../tags/tag821.xml"/><Relationship Id="rId6" Type="http://schemas.openxmlformats.org/officeDocument/2006/relationships/tags" Target="../tags/tag820.xml"/><Relationship Id="rId5" Type="http://schemas.openxmlformats.org/officeDocument/2006/relationships/tags" Target="../tags/tag819.xml"/><Relationship Id="rId4" Type="http://schemas.openxmlformats.org/officeDocument/2006/relationships/tags" Target="../tags/tag818.xml"/><Relationship Id="rId3" Type="http://schemas.openxmlformats.org/officeDocument/2006/relationships/tags" Target="../tags/tag817.xml"/><Relationship Id="rId2" Type="http://schemas.openxmlformats.org/officeDocument/2006/relationships/image" Target="../media/image18.jpeg"/><Relationship Id="rId15" Type="http://schemas.openxmlformats.org/officeDocument/2006/relationships/slideLayout" Target="../slideLayouts/slideLayout12.xml"/><Relationship Id="rId14" Type="http://schemas.openxmlformats.org/officeDocument/2006/relationships/tags" Target="../tags/tag828.xml"/><Relationship Id="rId13" Type="http://schemas.openxmlformats.org/officeDocument/2006/relationships/tags" Target="../tags/tag827.xml"/><Relationship Id="rId12" Type="http://schemas.openxmlformats.org/officeDocument/2006/relationships/tags" Target="../tags/tag826.xml"/><Relationship Id="rId11" Type="http://schemas.openxmlformats.org/officeDocument/2006/relationships/tags" Target="../tags/tag825.xml"/><Relationship Id="rId10" Type="http://schemas.openxmlformats.org/officeDocument/2006/relationships/tags" Target="../tags/tag824.xml"/><Relationship Id="rId1" Type="http://schemas.openxmlformats.org/officeDocument/2006/relationships/tags" Target="../tags/tag816.xml"/></Relationships>
</file>

<file path=ppt/slides/_rels/slide43.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tags" Target="../tags/tag836.xml"/><Relationship Id="rId7" Type="http://schemas.openxmlformats.org/officeDocument/2006/relationships/tags" Target="../tags/tag835.xml"/><Relationship Id="rId6" Type="http://schemas.openxmlformats.org/officeDocument/2006/relationships/tags" Target="../tags/tag834.xml"/><Relationship Id="rId5" Type="http://schemas.openxmlformats.org/officeDocument/2006/relationships/tags" Target="../tags/tag833.xml"/><Relationship Id="rId4" Type="http://schemas.openxmlformats.org/officeDocument/2006/relationships/tags" Target="../tags/tag832.xml"/><Relationship Id="rId3" Type="http://schemas.openxmlformats.org/officeDocument/2006/relationships/tags" Target="../tags/tag831.xml"/><Relationship Id="rId25" Type="http://schemas.openxmlformats.org/officeDocument/2006/relationships/slideLayout" Target="../slideLayouts/slideLayout12.xml"/><Relationship Id="rId24" Type="http://schemas.openxmlformats.org/officeDocument/2006/relationships/tags" Target="../tags/tag848.xml"/><Relationship Id="rId23" Type="http://schemas.openxmlformats.org/officeDocument/2006/relationships/image" Target="../media/image22.jpeg"/><Relationship Id="rId22" Type="http://schemas.openxmlformats.org/officeDocument/2006/relationships/tags" Target="../tags/tag847.xml"/><Relationship Id="rId21" Type="http://schemas.openxmlformats.org/officeDocument/2006/relationships/image" Target="../media/image21.jpeg"/><Relationship Id="rId20" Type="http://schemas.openxmlformats.org/officeDocument/2006/relationships/tags" Target="../tags/tag846.xml"/><Relationship Id="rId2" Type="http://schemas.openxmlformats.org/officeDocument/2006/relationships/tags" Target="../tags/tag830.xml"/><Relationship Id="rId19" Type="http://schemas.openxmlformats.org/officeDocument/2006/relationships/image" Target="../media/image20.jpeg"/><Relationship Id="rId18" Type="http://schemas.openxmlformats.org/officeDocument/2006/relationships/tags" Target="../tags/tag845.xml"/><Relationship Id="rId17" Type="http://schemas.openxmlformats.org/officeDocument/2006/relationships/image" Target="../media/image19.jpeg"/><Relationship Id="rId16" Type="http://schemas.openxmlformats.org/officeDocument/2006/relationships/tags" Target="../tags/tag844.xml"/><Relationship Id="rId15" Type="http://schemas.openxmlformats.org/officeDocument/2006/relationships/tags" Target="../tags/tag843.xml"/><Relationship Id="rId14" Type="http://schemas.openxmlformats.org/officeDocument/2006/relationships/tags" Target="../tags/tag842.xml"/><Relationship Id="rId13" Type="http://schemas.openxmlformats.org/officeDocument/2006/relationships/tags" Target="../tags/tag841.xml"/><Relationship Id="rId12" Type="http://schemas.openxmlformats.org/officeDocument/2006/relationships/tags" Target="../tags/tag840.xml"/><Relationship Id="rId11" Type="http://schemas.openxmlformats.org/officeDocument/2006/relationships/tags" Target="../tags/tag839.xml"/><Relationship Id="rId10" Type="http://schemas.openxmlformats.org/officeDocument/2006/relationships/tags" Target="../tags/tag838.xml"/><Relationship Id="rId1" Type="http://schemas.openxmlformats.org/officeDocument/2006/relationships/tags" Target="../tags/tag829.xml"/></Relationships>
</file>

<file path=ppt/slides/_rels/slide44.xml.rels><?xml version="1.0" encoding="UTF-8" standalone="yes"?>
<Relationships xmlns="http://schemas.openxmlformats.org/package/2006/relationships"><Relationship Id="rId9" Type="http://schemas.openxmlformats.org/officeDocument/2006/relationships/tags" Target="../tags/tag856.xml"/><Relationship Id="rId8" Type="http://schemas.openxmlformats.org/officeDocument/2006/relationships/tags" Target="../tags/tag855.xml"/><Relationship Id="rId7" Type="http://schemas.openxmlformats.org/officeDocument/2006/relationships/tags" Target="../tags/tag854.xml"/><Relationship Id="rId6" Type="http://schemas.openxmlformats.org/officeDocument/2006/relationships/tags" Target="../tags/tag853.xml"/><Relationship Id="rId5" Type="http://schemas.openxmlformats.org/officeDocument/2006/relationships/tags" Target="../tags/tag852.xml"/><Relationship Id="rId4" Type="http://schemas.openxmlformats.org/officeDocument/2006/relationships/tags" Target="../tags/tag851.xml"/><Relationship Id="rId3" Type="http://schemas.openxmlformats.org/officeDocument/2006/relationships/image" Target="../media/image23.png"/><Relationship Id="rId21" Type="http://schemas.openxmlformats.org/officeDocument/2006/relationships/slideLayout" Target="../slideLayouts/slideLayout12.xml"/><Relationship Id="rId20" Type="http://schemas.openxmlformats.org/officeDocument/2006/relationships/tags" Target="../tags/tag866.xml"/><Relationship Id="rId2" Type="http://schemas.openxmlformats.org/officeDocument/2006/relationships/tags" Target="../tags/tag850.xml"/><Relationship Id="rId19" Type="http://schemas.openxmlformats.org/officeDocument/2006/relationships/tags" Target="../tags/tag865.xml"/><Relationship Id="rId18" Type="http://schemas.openxmlformats.org/officeDocument/2006/relationships/image" Target="../media/image24.jpeg"/><Relationship Id="rId17" Type="http://schemas.openxmlformats.org/officeDocument/2006/relationships/tags" Target="../tags/tag864.xml"/><Relationship Id="rId16" Type="http://schemas.openxmlformats.org/officeDocument/2006/relationships/tags" Target="../tags/tag863.xml"/><Relationship Id="rId15" Type="http://schemas.openxmlformats.org/officeDocument/2006/relationships/tags" Target="../tags/tag862.xml"/><Relationship Id="rId14" Type="http://schemas.openxmlformats.org/officeDocument/2006/relationships/tags" Target="../tags/tag861.xml"/><Relationship Id="rId13" Type="http://schemas.openxmlformats.org/officeDocument/2006/relationships/tags" Target="../tags/tag860.xml"/><Relationship Id="rId12" Type="http://schemas.openxmlformats.org/officeDocument/2006/relationships/tags" Target="../tags/tag859.xml"/><Relationship Id="rId11" Type="http://schemas.openxmlformats.org/officeDocument/2006/relationships/tags" Target="../tags/tag858.xml"/><Relationship Id="rId10" Type="http://schemas.openxmlformats.org/officeDocument/2006/relationships/tags" Target="../tags/tag857.xml"/><Relationship Id="rId1" Type="http://schemas.openxmlformats.org/officeDocument/2006/relationships/tags" Target="../tags/tag849.xml"/></Relationships>
</file>

<file path=ppt/slides/_rels/slide45.xml.rels><?xml version="1.0" encoding="UTF-8" standalone="yes"?>
<Relationships xmlns="http://schemas.openxmlformats.org/package/2006/relationships"><Relationship Id="rId9" Type="http://schemas.openxmlformats.org/officeDocument/2006/relationships/tags" Target="../tags/tag875.xml"/><Relationship Id="rId8" Type="http://schemas.openxmlformats.org/officeDocument/2006/relationships/tags" Target="../tags/tag874.xml"/><Relationship Id="rId7" Type="http://schemas.openxmlformats.org/officeDocument/2006/relationships/tags" Target="../tags/tag873.xml"/><Relationship Id="rId6" Type="http://schemas.openxmlformats.org/officeDocument/2006/relationships/tags" Target="../tags/tag872.xml"/><Relationship Id="rId5" Type="http://schemas.openxmlformats.org/officeDocument/2006/relationships/tags" Target="../tags/tag871.xml"/><Relationship Id="rId4" Type="http://schemas.openxmlformats.org/officeDocument/2006/relationships/tags" Target="../tags/tag870.xml"/><Relationship Id="rId3" Type="http://schemas.openxmlformats.org/officeDocument/2006/relationships/tags" Target="../tags/tag869.xml"/><Relationship Id="rId2" Type="http://schemas.openxmlformats.org/officeDocument/2006/relationships/tags" Target="../tags/tag868.xml"/><Relationship Id="rId15" Type="http://schemas.openxmlformats.org/officeDocument/2006/relationships/slideLayout" Target="../slideLayouts/slideLayout14.xml"/><Relationship Id="rId14" Type="http://schemas.openxmlformats.org/officeDocument/2006/relationships/tags" Target="../tags/tag880.xml"/><Relationship Id="rId13" Type="http://schemas.openxmlformats.org/officeDocument/2006/relationships/tags" Target="../tags/tag879.xml"/><Relationship Id="rId12" Type="http://schemas.openxmlformats.org/officeDocument/2006/relationships/tags" Target="../tags/tag878.xml"/><Relationship Id="rId11" Type="http://schemas.openxmlformats.org/officeDocument/2006/relationships/tags" Target="../tags/tag877.xml"/><Relationship Id="rId10" Type="http://schemas.openxmlformats.org/officeDocument/2006/relationships/tags" Target="../tags/tag876.xml"/><Relationship Id="rId1" Type="http://schemas.openxmlformats.org/officeDocument/2006/relationships/tags" Target="../tags/tag867.xml"/></Relationships>
</file>

<file path=ppt/slides/_rels/slide46.xml.rels><?xml version="1.0" encoding="UTF-8" standalone="yes"?>
<Relationships xmlns="http://schemas.openxmlformats.org/package/2006/relationships"><Relationship Id="rId9" Type="http://schemas.openxmlformats.org/officeDocument/2006/relationships/tags" Target="../tags/tag888.xml"/><Relationship Id="rId8" Type="http://schemas.openxmlformats.org/officeDocument/2006/relationships/tags" Target="../tags/tag887.xml"/><Relationship Id="rId7" Type="http://schemas.openxmlformats.org/officeDocument/2006/relationships/tags" Target="../tags/tag886.xml"/><Relationship Id="rId6" Type="http://schemas.openxmlformats.org/officeDocument/2006/relationships/tags" Target="../tags/tag885.xml"/><Relationship Id="rId5" Type="http://schemas.openxmlformats.org/officeDocument/2006/relationships/tags" Target="../tags/tag884.xml"/><Relationship Id="rId4" Type="http://schemas.openxmlformats.org/officeDocument/2006/relationships/image" Target="../media/image25.jpeg"/><Relationship Id="rId3" Type="http://schemas.openxmlformats.org/officeDocument/2006/relationships/tags" Target="../tags/tag883.xml"/><Relationship Id="rId2" Type="http://schemas.openxmlformats.org/officeDocument/2006/relationships/tags" Target="../tags/tag882.xml"/><Relationship Id="rId15" Type="http://schemas.openxmlformats.org/officeDocument/2006/relationships/slideLayout" Target="../slideLayouts/slideLayout12.xml"/><Relationship Id="rId14" Type="http://schemas.openxmlformats.org/officeDocument/2006/relationships/tags" Target="../tags/tag893.xml"/><Relationship Id="rId13" Type="http://schemas.openxmlformats.org/officeDocument/2006/relationships/tags" Target="../tags/tag892.xml"/><Relationship Id="rId12" Type="http://schemas.openxmlformats.org/officeDocument/2006/relationships/tags" Target="../tags/tag891.xml"/><Relationship Id="rId11" Type="http://schemas.openxmlformats.org/officeDocument/2006/relationships/tags" Target="../tags/tag890.xml"/><Relationship Id="rId10" Type="http://schemas.openxmlformats.org/officeDocument/2006/relationships/tags" Target="../tags/tag889.xml"/><Relationship Id="rId1" Type="http://schemas.openxmlformats.org/officeDocument/2006/relationships/tags" Target="../tags/tag881.xml"/></Relationships>
</file>

<file path=ppt/slides/_rels/slide47.xml.rels><?xml version="1.0" encoding="UTF-8" standalone="yes"?>
<Relationships xmlns="http://schemas.openxmlformats.org/package/2006/relationships"><Relationship Id="rId9" Type="http://schemas.openxmlformats.org/officeDocument/2006/relationships/tags" Target="../tags/tag901.xml"/><Relationship Id="rId8" Type="http://schemas.openxmlformats.org/officeDocument/2006/relationships/tags" Target="../tags/tag900.xml"/><Relationship Id="rId7" Type="http://schemas.openxmlformats.org/officeDocument/2006/relationships/image" Target="../media/image26.png"/><Relationship Id="rId6" Type="http://schemas.openxmlformats.org/officeDocument/2006/relationships/tags" Target="../tags/tag899.xml"/><Relationship Id="rId5" Type="http://schemas.openxmlformats.org/officeDocument/2006/relationships/tags" Target="../tags/tag898.xml"/><Relationship Id="rId40" Type="http://schemas.openxmlformats.org/officeDocument/2006/relationships/slideLayout" Target="../slideLayouts/slideLayout12.xml"/><Relationship Id="rId4" Type="http://schemas.openxmlformats.org/officeDocument/2006/relationships/tags" Target="../tags/tag897.xml"/><Relationship Id="rId39" Type="http://schemas.openxmlformats.org/officeDocument/2006/relationships/tags" Target="../tags/tag928.xml"/><Relationship Id="rId38" Type="http://schemas.openxmlformats.org/officeDocument/2006/relationships/tags" Target="../tags/tag927.xml"/><Relationship Id="rId37" Type="http://schemas.openxmlformats.org/officeDocument/2006/relationships/tags" Target="../tags/tag926.xml"/><Relationship Id="rId36" Type="http://schemas.openxmlformats.org/officeDocument/2006/relationships/tags" Target="../tags/tag925.xml"/><Relationship Id="rId35" Type="http://schemas.openxmlformats.org/officeDocument/2006/relationships/tags" Target="../tags/tag924.xml"/><Relationship Id="rId34" Type="http://schemas.openxmlformats.org/officeDocument/2006/relationships/tags" Target="../tags/tag923.xml"/><Relationship Id="rId33" Type="http://schemas.openxmlformats.org/officeDocument/2006/relationships/image" Target="../media/image29.jpeg"/><Relationship Id="rId32" Type="http://schemas.openxmlformats.org/officeDocument/2006/relationships/tags" Target="../tags/tag922.xml"/><Relationship Id="rId31" Type="http://schemas.openxmlformats.org/officeDocument/2006/relationships/tags" Target="../tags/tag921.xml"/><Relationship Id="rId30" Type="http://schemas.openxmlformats.org/officeDocument/2006/relationships/tags" Target="../tags/tag920.xml"/><Relationship Id="rId3" Type="http://schemas.openxmlformats.org/officeDocument/2006/relationships/tags" Target="../tags/tag896.xml"/><Relationship Id="rId29" Type="http://schemas.openxmlformats.org/officeDocument/2006/relationships/tags" Target="../tags/tag919.xml"/><Relationship Id="rId28" Type="http://schemas.openxmlformats.org/officeDocument/2006/relationships/tags" Target="../tags/tag918.xml"/><Relationship Id="rId27" Type="http://schemas.openxmlformats.org/officeDocument/2006/relationships/tags" Target="../tags/tag917.xml"/><Relationship Id="rId26" Type="http://schemas.openxmlformats.org/officeDocument/2006/relationships/tags" Target="../tags/tag916.xml"/><Relationship Id="rId25" Type="http://schemas.openxmlformats.org/officeDocument/2006/relationships/tags" Target="../tags/tag915.xml"/><Relationship Id="rId24" Type="http://schemas.openxmlformats.org/officeDocument/2006/relationships/tags" Target="../tags/tag914.xml"/><Relationship Id="rId23" Type="http://schemas.openxmlformats.org/officeDocument/2006/relationships/tags" Target="../tags/tag913.xml"/><Relationship Id="rId22" Type="http://schemas.openxmlformats.org/officeDocument/2006/relationships/tags" Target="../tags/tag912.xml"/><Relationship Id="rId21" Type="http://schemas.openxmlformats.org/officeDocument/2006/relationships/tags" Target="../tags/tag911.xml"/><Relationship Id="rId20" Type="http://schemas.openxmlformats.org/officeDocument/2006/relationships/tags" Target="../tags/tag910.xml"/><Relationship Id="rId2" Type="http://schemas.openxmlformats.org/officeDocument/2006/relationships/tags" Target="../tags/tag895.xml"/><Relationship Id="rId19" Type="http://schemas.openxmlformats.org/officeDocument/2006/relationships/image" Target="../media/image28.png"/><Relationship Id="rId18" Type="http://schemas.openxmlformats.org/officeDocument/2006/relationships/tags" Target="../tags/tag909.xml"/><Relationship Id="rId17" Type="http://schemas.openxmlformats.org/officeDocument/2006/relationships/tags" Target="../tags/tag908.xml"/><Relationship Id="rId16" Type="http://schemas.openxmlformats.org/officeDocument/2006/relationships/tags" Target="../tags/tag907.xml"/><Relationship Id="rId15" Type="http://schemas.openxmlformats.org/officeDocument/2006/relationships/tags" Target="../tags/tag906.xml"/><Relationship Id="rId14" Type="http://schemas.openxmlformats.org/officeDocument/2006/relationships/tags" Target="../tags/tag905.xml"/><Relationship Id="rId13" Type="http://schemas.openxmlformats.org/officeDocument/2006/relationships/image" Target="../media/image27.png"/><Relationship Id="rId12" Type="http://schemas.openxmlformats.org/officeDocument/2006/relationships/tags" Target="../tags/tag904.xml"/><Relationship Id="rId11" Type="http://schemas.openxmlformats.org/officeDocument/2006/relationships/tags" Target="../tags/tag903.xml"/><Relationship Id="rId10" Type="http://schemas.openxmlformats.org/officeDocument/2006/relationships/tags" Target="../tags/tag902.xml"/><Relationship Id="rId1" Type="http://schemas.openxmlformats.org/officeDocument/2006/relationships/tags" Target="../tags/tag894.xml"/></Relationships>
</file>

<file path=ppt/slides/_rels/slide48.xml.rels><?xml version="1.0" encoding="UTF-8" standalone="yes"?>
<Relationships xmlns="http://schemas.openxmlformats.org/package/2006/relationships"><Relationship Id="rId9" Type="http://schemas.openxmlformats.org/officeDocument/2006/relationships/tags" Target="../tags/tag937.xml"/><Relationship Id="rId8" Type="http://schemas.openxmlformats.org/officeDocument/2006/relationships/tags" Target="../tags/tag936.xml"/><Relationship Id="rId7" Type="http://schemas.openxmlformats.org/officeDocument/2006/relationships/tags" Target="../tags/tag935.xml"/><Relationship Id="rId6" Type="http://schemas.openxmlformats.org/officeDocument/2006/relationships/tags" Target="../tags/tag934.xml"/><Relationship Id="rId5" Type="http://schemas.openxmlformats.org/officeDocument/2006/relationships/tags" Target="../tags/tag933.xml"/><Relationship Id="rId4" Type="http://schemas.openxmlformats.org/officeDocument/2006/relationships/tags" Target="../tags/tag932.xml"/><Relationship Id="rId3" Type="http://schemas.openxmlformats.org/officeDocument/2006/relationships/tags" Target="../tags/tag931.xml"/><Relationship Id="rId2" Type="http://schemas.openxmlformats.org/officeDocument/2006/relationships/tags" Target="../tags/tag930.xml"/><Relationship Id="rId16" Type="http://schemas.openxmlformats.org/officeDocument/2006/relationships/slideLayout" Target="../slideLayouts/slideLayout12.xml"/><Relationship Id="rId15" Type="http://schemas.openxmlformats.org/officeDocument/2006/relationships/tags" Target="../tags/tag943.xml"/><Relationship Id="rId14" Type="http://schemas.openxmlformats.org/officeDocument/2006/relationships/tags" Target="../tags/tag942.xml"/><Relationship Id="rId13" Type="http://schemas.openxmlformats.org/officeDocument/2006/relationships/tags" Target="../tags/tag941.xml"/><Relationship Id="rId12" Type="http://schemas.openxmlformats.org/officeDocument/2006/relationships/tags" Target="../tags/tag940.xml"/><Relationship Id="rId11" Type="http://schemas.openxmlformats.org/officeDocument/2006/relationships/tags" Target="../tags/tag939.xml"/><Relationship Id="rId10" Type="http://schemas.openxmlformats.org/officeDocument/2006/relationships/tags" Target="../tags/tag938.xml"/><Relationship Id="rId1" Type="http://schemas.openxmlformats.org/officeDocument/2006/relationships/tags" Target="../tags/tag929.xml"/></Relationships>
</file>

<file path=ppt/slides/_rels/slide49.xml.rels><?xml version="1.0" encoding="UTF-8" standalone="yes"?>
<Relationships xmlns="http://schemas.openxmlformats.org/package/2006/relationships"><Relationship Id="rId9" Type="http://schemas.openxmlformats.org/officeDocument/2006/relationships/tags" Target="../tags/tag952.xml"/><Relationship Id="rId8" Type="http://schemas.openxmlformats.org/officeDocument/2006/relationships/tags" Target="../tags/tag951.xml"/><Relationship Id="rId7" Type="http://schemas.openxmlformats.org/officeDocument/2006/relationships/tags" Target="../tags/tag950.xml"/><Relationship Id="rId6" Type="http://schemas.openxmlformats.org/officeDocument/2006/relationships/tags" Target="../tags/tag949.xml"/><Relationship Id="rId5" Type="http://schemas.openxmlformats.org/officeDocument/2006/relationships/tags" Target="../tags/tag948.xml"/><Relationship Id="rId4" Type="http://schemas.openxmlformats.org/officeDocument/2006/relationships/tags" Target="../tags/tag947.xml"/><Relationship Id="rId3" Type="http://schemas.openxmlformats.org/officeDocument/2006/relationships/tags" Target="../tags/tag946.xml"/><Relationship Id="rId2" Type="http://schemas.openxmlformats.org/officeDocument/2006/relationships/tags" Target="../tags/tag945.xml"/><Relationship Id="rId15" Type="http://schemas.openxmlformats.org/officeDocument/2006/relationships/notesSlide" Target="../notesSlides/notesSlide4.xml"/><Relationship Id="rId14" Type="http://schemas.openxmlformats.org/officeDocument/2006/relationships/slideLayout" Target="../slideLayouts/slideLayout12.xml"/><Relationship Id="rId13" Type="http://schemas.openxmlformats.org/officeDocument/2006/relationships/tags" Target="../tags/tag955.xml"/><Relationship Id="rId12" Type="http://schemas.openxmlformats.org/officeDocument/2006/relationships/image" Target="../media/image30.png"/><Relationship Id="rId11" Type="http://schemas.openxmlformats.org/officeDocument/2006/relationships/tags" Target="../tags/tag954.xml"/><Relationship Id="rId10" Type="http://schemas.openxmlformats.org/officeDocument/2006/relationships/tags" Target="../tags/tag953.xml"/><Relationship Id="rId1" Type="http://schemas.openxmlformats.org/officeDocument/2006/relationships/tags" Target="../tags/tag944.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50.xml.rels><?xml version="1.0" encoding="UTF-8" standalone="yes"?>
<Relationships xmlns="http://schemas.openxmlformats.org/package/2006/relationships"><Relationship Id="rId9" Type="http://schemas.openxmlformats.org/officeDocument/2006/relationships/tags" Target="../tags/tag964.xml"/><Relationship Id="rId8" Type="http://schemas.openxmlformats.org/officeDocument/2006/relationships/tags" Target="../tags/tag963.xml"/><Relationship Id="rId7" Type="http://schemas.openxmlformats.org/officeDocument/2006/relationships/tags" Target="../tags/tag962.xml"/><Relationship Id="rId6" Type="http://schemas.openxmlformats.org/officeDocument/2006/relationships/tags" Target="../tags/tag961.xml"/><Relationship Id="rId5" Type="http://schemas.openxmlformats.org/officeDocument/2006/relationships/tags" Target="../tags/tag960.xml"/><Relationship Id="rId4" Type="http://schemas.openxmlformats.org/officeDocument/2006/relationships/tags" Target="../tags/tag959.xml"/><Relationship Id="rId3" Type="http://schemas.openxmlformats.org/officeDocument/2006/relationships/tags" Target="../tags/tag958.xml"/><Relationship Id="rId2" Type="http://schemas.openxmlformats.org/officeDocument/2006/relationships/tags" Target="../tags/tag957.xml"/><Relationship Id="rId18" Type="http://schemas.openxmlformats.org/officeDocument/2006/relationships/notesSlide" Target="../notesSlides/notesSlide5.xml"/><Relationship Id="rId17" Type="http://schemas.openxmlformats.org/officeDocument/2006/relationships/slideLayout" Target="../slideLayouts/slideLayout12.xml"/><Relationship Id="rId16" Type="http://schemas.openxmlformats.org/officeDocument/2006/relationships/tags" Target="../tags/tag970.xml"/><Relationship Id="rId15" Type="http://schemas.openxmlformats.org/officeDocument/2006/relationships/tags" Target="../tags/tag969.xml"/><Relationship Id="rId14" Type="http://schemas.openxmlformats.org/officeDocument/2006/relationships/tags" Target="../tags/tag968.xml"/><Relationship Id="rId13" Type="http://schemas.openxmlformats.org/officeDocument/2006/relationships/tags" Target="../tags/tag967.xml"/><Relationship Id="rId12" Type="http://schemas.openxmlformats.org/officeDocument/2006/relationships/image" Target="../media/image31.png"/><Relationship Id="rId11" Type="http://schemas.openxmlformats.org/officeDocument/2006/relationships/tags" Target="../tags/tag966.xml"/><Relationship Id="rId10" Type="http://schemas.openxmlformats.org/officeDocument/2006/relationships/tags" Target="../tags/tag965.xml"/><Relationship Id="rId1" Type="http://schemas.openxmlformats.org/officeDocument/2006/relationships/tags" Target="../tags/tag956.xml"/></Relationships>
</file>

<file path=ppt/slides/_rels/slide51.xml.rels><?xml version="1.0" encoding="UTF-8" standalone="yes"?>
<Relationships xmlns="http://schemas.openxmlformats.org/package/2006/relationships"><Relationship Id="rId9" Type="http://schemas.openxmlformats.org/officeDocument/2006/relationships/tags" Target="../tags/tag979.xml"/><Relationship Id="rId8" Type="http://schemas.openxmlformats.org/officeDocument/2006/relationships/tags" Target="../tags/tag978.xml"/><Relationship Id="rId7" Type="http://schemas.openxmlformats.org/officeDocument/2006/relationships/tags" Target="../tags/tag977.xml"/><Relationship Id="rId6" Type="http://schemas.openxmlformats.org/officeDocument/2006/relationships/tags" Target="../tags/tag976.xml"/><Relationship Id="rId5" Type="http://schemas.openxmlformats.org/officeDocument/2006/relationships/tags" Target="../tags/tag975.xml"/><Relationship Id="rId4" Type="http://schemas.openxmlformats.org/officeDocument/2006/relationships/tags" Target="../tags/tag974.xml"/><Relationship Id="rId3" Type="http://schemas.openxmlformats.org/officeDocument/2006/relationships/tags" Target="../tags/tag973.xml"/><Relationship Id="rId2" Type="http://schemas.openxmlformats.org/officeDocument/2006/relationships/tags" Target="../tags/tag972.xml"/><Relationship Id="rId18" Type="http://schemas.openxmlformats.org/officeDocument/2006/relationships/notesSlide" Target="../notesSlides/notesSlide6.xml"/><Relationship Id="rId17" Type="http://schemas.openxmlformats.org/officeDocument/2006/relationships/slideLayout" Target="../slideLayouts/slideLayout12.xml"/><Relationship Id="rId16" Type="http://schemas.openxmlformats.org/officeDocument/2006/relationships/tags" Target="../tags/tag985.xml"/><Relationship Id="rId15" Type="http://schemas.openxmlformats.org/officeDocument/2006/relationships/image" Target="../media/image32.png"/><Relationship Id="rId14" Type="http://schemas.openxmlformats.org/officeDocument/2006/relationships/tags" Target="../tags/tag984.xml"/><Relationship Id="rId13" Type="http://schemas.openxmlformats.org/officeDocument/2006/relationships/tags" Target="../tags/tag983.xml"/><Relationship Id="rId12" Type="http://schemas.openxmlformats.org/officeDocument/2006/relationships/tags" Target="../tags/tag982.xml"/><Relationship Id="rId11" Type="http://schemas.openxmlformats.org/officeDocument/2006/relationships/tags" Target="../tags/tag981.xml"/><Relationship Id="rId10" Type="http://schemas.openxmlformats.org/officeDocument/2006/relationships/tags" Target="../tags/tag980.xml"/><Relationship Id="rId1" Type="http://schemas.openxmlformats.org/officeDocument/2006/relationships/tags" Target="../tags/tag971.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33.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33.png"/></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992.xml"/><Relationship Id="rId7" Type="http://schemas.openxmlformats.org/officeDocument/2006/relationships/tags" Target="../tags/tag991.xml"/><Relationship Id="rId6" Type="http://schemas.openxmlformats.org/officeDocument/2006/relationships/tags" Target="../tags/tag990.xml"/><Relationship Id="rId5" Type="http://schemas.openxmlformats.org/officeDocument/2006/relationships/image" Target="../media/image34.jpeg"/><Relationship Id="rId4" Type="http://schemas.openxmlformats.org/officeDocument/2006/relationships/tags" Target="../tags/tag989.xml"/><Relationship Id="rId3" Type="http://schemas.openxmlformats.org/officeDocument/2006/relationships/tags" Target="../tags/tag988.xml"/><Relationship Id="rId2" Type="http://schemas.openxmlformats.org/officeDocument/2006/relationships/tags" Target="../tags/tag987.xml"/><Relationship Id="rId1" Type="http://schemas.openxmlformats.org/officeDocument/2006/relationships/tags" Target="../tags/tag986.xml"/></Relationships>
</file>

<file path=ppt/slides/_rels/slide55.xml.rels><?xml version="1.0" encoding="UTF-8" standalone="yes"?>
<Relationships xmlns="http://schemas.openxmlformats.org/package/2006/relationships"><Relationship Id="rId9" Type="http://schemas.openxmlformats.org/officeDocument/2006/relationships/tags" Target="../tags/tag1001.xml"/><Relationship Id="rId8" Type="http://schemas.openxmlformats.org/officeDocument/2006/relationships/tags" Target="../tags/tag1000.xml"/><Relationship Id="rId7" Type="http://schemas.openxmlformats.org/officeDocument/2006/relationships/tags" Target="../tags/tag999.xml"/><Relationship Id="rId6" Type="http://schemas.openxmlformats.org/officeDocument/2006/relationships/tags" Target="../tags/tag998.xml"/><Relationship Id="rId5" Type="http://schemas.openxmlformats.org/officeDocument/2006/relationships/tags" Target="../tags/tag997.xml"/><Relationship Id="rId4" Type="http://schemas.openxmlformats.org/officeDocument/2006/relationships/tags" Target="../tags/tag996.xml"/><Relationship Id="rId30" Type="http://schemas.openxmlformats.org/officeDocument/2006/relationships/slideLayout" Target="../slideLayouts/slideLayout12.xml"/><Relationship Id="rId3" Type="http://schemas.openxmlformats.org/officeDocument/2006/relationships/tags" Target="../tags/tag995.xml"/><Relationship Id="rId29" Type="http://schemas.openxmlformats.org/officeDocument/2006/relationships/tags" Target="../tags/tag1021.xml"/><Relationship Id="rId28" Type="http://schemas.openxmlformats.org/officeDocument/2006/relationships/tags" Target="../tags/tag1020.xml"/><Relationship Id="rId27" Type="http://schemas.openxmlformats.org/officeDocument/2006/relationships/tags" Target="../tags/tag1019.xml"/><Relationship Id="rId26" Type="http://schemas.openxmlformats.org/officeDocument/2006/relationships/tags" Target="../tags/tag1018.xml"/><Relationship Id="rId25" Type="http://schemas.openxmlformats.org/officeDocument/2006/relationships/tags" Target="../tags/tag1017.xml"/><Relationship Id="rId24" Type="http://schemas.openxmlformats.org/officeDocument/2006/relationships/tags" Target="../tags/tag1016.xml"/><Relationship Id="rId23" Type="http://schemas.openxmlformats.org/officeDocument/2006/relationships/tags" Target="../tags/tag1015.xml"/><Relationship Id="rId22" Type="http://schemas.openxmlformats.org/officeDocument/2006/relationships/tags" Target="../tags/tag1014.xml"/><Relationship Id="rId21" Type="http://schemas.openxmlformats.org/officeDocument/2006/relationships/tags" Target="../tags/tag1013.xml"/><Relationship Id="rId20" Type="http://schemas.openxmlformats.org/officeDocument/2006/relationships/tags" Target="../tags/tag1012.xml"/><Relationship Id="rId2" Type="http://schemas.openxmlformats.org/officeDocument/2006/relationships/tags" Target="../tags/tag994.xml"/><Relationship Id="rId19" Type="http://schemas.openxmlformats.org/officeDocument/2006/relationships/tags" Target="../tags/tag1011.xml"/><Relationship Id="rId18" Type="http://schemas.openxmlformats.org/officeDocument/2006/relationships/tags" Target="../tags/tag1010.xml"/><Relationship Id="rId17" Type="http://schemas.openxmlformats.org/officeDocument/2006/relationships/tags" Target="../tags/tag1009.xml"/><Relationship Id="rId16" Type="http://schemas.openxmlformats.org/officeDocument/2006/relationships/tags" Target="../tags/tag1008.xml"/><Relationship Id="rId15" Type="http://schemas.openxmlformats.org/officeDocument/2006/relationships/tags" Target="../tags/tag1007.xml"/><Relationship Id="rId14" Type="http://schemas.openxmlformats.org/officeDocument/2006/relationships/tags" Target="../tags/tag1006.xml"/><Relationship Id="rId13" Type="http://schemas.openxmlformats.org/officeDocument/2006/relationships/tags" Target="../tags/tag1005.xml"/><Relationship Id="rId12" Type="http://schemas.openxmlformats.org/officeDocument/2006/relationships/tags" Target="../tags/tag1004.xml"/><Relationship Id="rId11" Type="http://schemas.openxmlformats.org/officeDocument/2006/relationships/tags" Target="../tags/tag1003.xml"/><Relationship Id="rId10" Type="http://schemas.openxmlformats.org/officeDocument/2006/relationships/tags" Target="../tags/tag1002.xml"/><Relationship Id="rId1" Type="http://schemas.openxmlformats.org/officeDocument/2006/relationships/tags" Target="../tags/tag993.xml"/></Relationships>
</file>

<file path=ppt/slides/_rels/slide56.xml.rels><?xml version="1.0" encoding="UTF-8" standalone="yes"?>
<Relationships xmlns="http://schemas.openxmlformats.org/package/2006/relationships"><Relationship Id="rId9" Type="http://schemas.openxmlformats.org/officeDocument/2006/relationships/tags" Target="../tags/tag1030.xml"/><Relationship Id="rId8" Type="http://schemas.openxmlformats.org/officeDocument/2006/relationships/tags" Target="../tags/tag1029.xml"/><Relationship Id="rId7" Type="http://schemas.openxmlformats.org/officeDocument/2006/relationships/tags" Target="../tags/tag1028.xml"/><Relationship Id="rId6" Type="http://schemas.openxmlformats.org/officeDocument/2006/relationships/tags" Target="../tags/tag1027.xml"/><Relationship Id="rId5" Type="http://schemas.openxmlformats.org/officeDocument/2006/relationships/tags" Target="../tags/tag1026.xml"/><Relationship Id="rId4" Type="http://schemas.openxmlformats.org/officeDocument/2006/relationships/tags" Target="../tags/tag1025.xml"/><Relationship Id="rId3" Type="http://schemas.openxmlformats.org/officeDocument/2006/relationships/tags" Target="../tags/tag1024.xml"/><Relationship Id="rId27" Type="http://schemas.openxmlformats.org/officeDocument/2006/relationships/slideLayout" Target="../slideLayouts/slideLayout12.xml"/><Relationship Id="rId26" Type="http://schemas.openxmlformats.org/officeDocument/2006/relationships/tags" Target="../tags/tag1047.xml"/><Relationship Id="rId25" Type="http://schemas.openxmlformats.org/officeDocument/2006/relationships/tags" Target="../tags/tag1046.xml"/><Relationship Id="rId24" Type="http://schemas.openxmlformats.org/officeDocument/2006/relationships/tags" Target="../tags/tag1045.xml"/><Relationship Id="rId23" Type="http://schemas.openxmlformats.org/officeDocument/2006/relationships/tags" Target="../tags/tag1044.xml"/><Relationship Id="rId22" Type="http://schemas.openxmlformats.org/officeDocument/2006/relationships/tags" Target="../tags/tag1043.xml"/><Relationship Id="rId21" Type="http://schemas.openxmlformats.org/officeDocument/2006/relationships/tags" Target="../tags/tag1042.xml"/><Relationship Id="rId20" Type="http://schemas.openxmlformats.org/officeDocument/2006/relationships/tags" Target="../tags/tag1041.xml"/><Relationship Id="rId2" Type="http://schemas.openxmlformats.org/officeDocument/2006/relationships/tags" Target="../tags/tag1023.xml"/><Relationship Id="rId19" Type="http://schemas.openxmlformats.org/officeDocument/2006/relationships/tags" Target="../tags/tag1040.xml"/><Relationship Id="rId18" Type="http://schemas.openxmlformats.org/officeDocument/2006/relationships/tags" Target="../tags/tag1039.xml"/><Relationship Id="rId17" Type="http://schemas.openxmlformats.org/officeDocument/2006/relationships/tags" Target="../tags/tag1038.xml"/><Relationship Id="rId16" Type="http://schemas.openxmlformats.org/officeDocument/2006/relationships/tags" Target="../tags/tag1037.xml"/><Relationship Id="rId15" Type="http://schemas.openxmlformats.org/officeDocument/2006/relationships/tags" Target="../tags/tag1036.xml"/><Relationship Id="rId14" Type="http://schemas.openxmlformats.org/officeDocument/2006/relationships/tags" Target="../tags/tag1035.xml"/><Relationship Id="rId13" Type="http://schemas.openxmlformats.org/officeDocument/2006/relationships/tags" Target="../tags/tag1034.xml"/><Relationship Id="rId12" Type="http://schemas.openxmlformats.org/officeDocument/2006/relationships/tags" Target="../tags/tag1033.xml"/><Relationship Id="rId11" Type="http://schemas.openxmlformats.org/officeDocument/2006/relationships/tags" Target="../tags/tag1032.xml"/><Relationship Id="rId10" Type="http://schemas.openxmlformats.org/officeDocument/2006/relationships/tags" Target="../tags/tag1031.xml"/><Relationship Id="rId1" Type="http://schemas.openxmlformats.org/officeDocument/2006/relationships/tags" Target="../tags/tag1022.xml"/></Relationships>
</file>

<file path=ppt/slides/_rels/slide57.xml.rels><?xml version="1.0" encoding="UTF-8" standalone="yes"?>
<Relationships xmlns="http://schemas.openxmlformats.org/package/2006/relationships"><Relationship Id="rId9" Type="http://schemas.openxmlformats.org/officeDocument/2006/relationships/tags" Target="../tags/tag1056.xml"/><Relationship Id="rId8" Type="http://schemas.openxmlformats.org/officeDocument/2006/relationships/tags" Target="../tags/tag1055.xml"/><Relationship Id="rId7" Type="http://schemas.openxmlformats.org/officeDocument/2006/relationships/tags" Target="../tags/tag1054.xml"/><Relationship Id="rId6" Type="http://schemas.openxmlformats.org/officeDocument/2006/relationships/tags" Target="../tags/tag1053.xml"/><Relationship Id="rId5" Type="http://schemas.openxmlformats.org/officeDocument/2006/relationships/tags" Target="../tags/tag1052.xml"/><Relationship Id="rId4" Type="http://schemas.openxmlformats.org/officeDocument/2006/relationships/tags" Target="../tags/tag1051.xml"/><Relationship Id="rId3" Type="http://schemas.openxmlformats.org/officeDocument/2006/relationships/tags" Target="../tags/tag1050.xml"/><Relationship Id="rId23" Type="http://schemas.openxmlformats.org/officeDocument/2006/relationships/slideLayout" Target="../slideLayouts/slideLayout12.xml"/><Relationship Id="rId22" Type="http://schemas.openxmlformats.org/officeDocument/2006/relationships/tags" Target="../tags/tag1069.xml"/><Relationship Id="rId21" Type="http://schemas.openxmlformats.org/officeDocument/2006/relationships/tags" Target="../tags/tag1068.xml"/><Relationship Id="rId20" Type="http://schemas.openxmlformats.org/officeDocument/2006/relationships/tags" Target="../tags/tag1067.xml"/><Relationship Id="rId2" Type="http://schemas.openxmlformats.org/officeDocument/2006/relationships/tags" Target="../tags/tag1049.xml"/><Relationship Id="rId19" Type="http://schemas.openxmlformats.org/officeDocument/2006/relationships/tags" Target="../tags/tag1066.xml"/><Relationship Id="rId18" Type="http://schemas.openxmlformats.org/officeDocument/2006/relationships/tags" Target="../tags/tag1065.xml"/><Relationship Id="rId17" Type="http://schemas.openxmlformats.org/officeDocument/2006/relationships/tags" Target="../tags/tag1064.xml"/><Relationship Id="rId16" Type="http://schemas.openxmlformats.org/officeDocument/2006/relationships/tags" Target="../tags/tag1063.xml"/><Relationship Id="rId15" Type="http://schemas.openxmlformats.org/officeDocument/2006/relationships/tags" Target="../tags/tag1062.xml"/><Relationship Id="rId14" Type="http://schemas.openxmlformats.org/officeDocument/2006/relationships/tags" Target="../tags/tag1061.xml"/><Relationship Id="rId13" Type="http://schemas.openxmlformats.org/officeDocument/2006/relationships/tags" Target="../tags/tag1060.xml"/><Relationship Id="rId12" Type="http://schemas.openxmlformats.org/officeDocument/2006/relationships/tags" Target="../tags/tag1059.xml"/><Relationship Id="rId11" Type="http://schemas.openxmlformats.org/officeDocument/2006/relationships/tags" Target="../tags/tag1058.xml"/><Relationship Id="rId10" Type="http://schemas.openxmlformats.org/officeDocument/2006/relationships/tags" Target="../tags/tag1057.xml"/><Relationship Id="rId1" Type="http://schemas.openxmlformats.org/officeDocument/2006/relationships/tags" Target="../tags/tag1048.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075.xml"/><Relationship Id="rId6" Type="http://schemas.openxmlformats.org/officeDocument/2006/relationships/tags" Target="../tags/tag1074.xml"/><Relationship Id="rId5" Type="http://schemas.openxmlformats.org/officeDocument/2006/relationships/tags" Target="../tags/tag1073.xml"/><Relationship Id="rId4" Type="http://schemas.openxmlformats.org/officeDocument/2006/relationships/tags" Target="../tags/tag1072.xml"/><Relationship Id="rId3" Type="http://schemas.openxmlformats.org/officeDocument/2006/relationships/image" Target="../media/image35.jpeg"/><Relationship Id="rId2" Type="http://schemas.openxmlformats.org/officeDocument/2006/relationships/tags" Target="../tags/tag1071.xml"/><Relationship Id="rId1" Type="http://schemas.openxmlformats.org/officeDocument/2006/relationships/tags" Target="../tags/tag1070.xml"/></Relationships>
</file>

<file path=ppt/slides/_rels/slide59.xml.rels><?xml version="1.0" encoding="UTF-8" standalone="yes"?>
<Relationships xmlns="http://schemas.openxmlformats.org/package/2006/relationships"><Relationship Id="rId9" Type="http://schemas.openxmlformats.org/officeDocument/2006/relationships/image" Target="../media/image39.jpeg"/><Relationship Id="rId8" Type="http://schemas.openxmlformats.org/officeDocument/2006/relationships/tags" Target="../tags/tag1080.xml"/><Relationship Id="rId7" Type="http://schemas.openxmlformats.org/officeDocument/2006/relationships/image" Target="../media/image38.jpeg"/><Relationship Id="rId6" Type="http://schemas.openxmlformats.org/officeDocument/2006/relationships/tags" Target="../tags/tag1079.xml"/><Relationship Id="rId5" Type="http://schemas.openxmlformats.org/officeDocument/2006/relationships/image" Target="../media/image37.jpeg"/><Relationship Id="rId4" Type="http://schemas.openxmlformats.org/officeDocument/2006/relationships/tags" Target="../tags/tag1078.xml"/><Relationship Id="rId3" Type="http://schemas.openxmlformats.org/officeDocument/2006/relationships/image" Target="../media/image36.jpeg"/><Relationship Id="rId29" Type="http://schemas.openxmlformats.org/officeDocument/2006/relationships/slideLayout" Target="../slideLayouts/slideLayout12.xml"/><Relationship Id="rId28" Type="http://schemas.openxmlformats.org/officeDocument/2006/relationships/tags" Target="../tags/tag1099.xml"/><Relationship Id="rId27" Type="http://schemas.openxmlformats.org/officeDocument/2006/relationships/tags" Target="../tags/tag1098.xml"/><Relationship Id="rId26" Type="http://schemas.openxmlformats.org/officeDocument/2006/relationships/tags" Target="../tags/tag1097.xml"/><Relationship Id="rId25" Type="http://schemas.openxmlformats.org/officeDocument/2006/relationships/tags" Target="../tags/tag1096.xml"/><Relationship Id="rId24" Type="http://schemas.openxmlformats.org/officeDocument/2006/relationships/tags" Target="../tags/tag1095.xml"/><Relationship Id="rId23" Type="http://schemas.openxmlformats.org/officeDocument/2006/relationships/tags" Target="../tags/tag1094.xml"/><Relationship Id="rId22" Type="http://schemas.openxmlformats.org/officeDocument/2006/relationships/tags" Target="../tags/tag1093.xml"/><Relationship Id="rId21" Type="http://schemas.openxmlformats.org/officeDocument/2006/relationships/tags" Target="../tags/tag1092.xml"/><Relationship Id="rId20" Type="http://schemas.openxmlformats.org/officeDocument/2006/relationships/tags" Target="../tags/tag1091.xml"/><Relationship Id="rId2" Type="http://schemas.openxmlformats.org/officeDocument/2006/relationships/tags" Target="../tags/tag1077.xml"/><Relationship Id="rId19" Type="http://schemas.openxmlformats.org/officeDocument/2006/relationships/tags" Target="../tags/tag1090.xml"/><Relationship Id="rId18" Type="http://schemas.openxmlformats.org/officeDocument/2006/relationships/tags" Target="../tags/tag1089.xml"/><Relationship Id="rId17" Type="http://schemas.openxmlformats.org/officeDocument/2006/relationships/tags" Target="../tags/tag1088.xml"/><Relationship Id="rId16" Type="http://schemas.openxmlformats.org/officeDocument/2006/relationships/tags" Target="../tags/tag1087.xml"/><Relationship Id="rId15" Type="http://schemas.openxmlformats.org/officeDocument/2006/relationships/tags" Target="../tags/tag1086.xml"/><Relationship Id="rId14" Type="http://schemas.openxmlformats.org/officeDocument/2006/relationships/tags" Target="../tags/tag1085.xml"/><Relationship Id="rId13" Type="http://schemas.openxmlformats.org/officeDocument/2006/relationships/tags" Target="../tags/tag1084.xml"/><Relationship Id="rId12" Type="http://schemas.openxmlformats.org/officeDocument/2006/relationships/tags" Target="../tags/tag1083.xml"/><Relationship Id="rId11" Type="http://schemas.openxmlformats.org/officeDocument/2006/relationships/tags" Target="../tags/tag1082.xml"/><Relationship Id="rId10" Type="http://schemas.openxmlformats.org/officeDocument/2006/relationships/tags" Target="../tags/tag1081.xml"/><Relationship Id="rId1" Type="http://schemas.openxmlformats.org/officeDocument/2006/relationships/tags" Target="../tags/tag1076.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60.xml.rels><?xml version="1.0" encoding="UTF-8" standalone="yes"?>
<Relationships xmlns="http://schemas.openxmlformats.org/package/2006/relationships"><Relationship Id="rId9" Type="http://schemas.openxmlformats.org/officeDocument/2006/relationships/tags" Target="../tags/tag1108.xml"/><Relationship Id="rId8" Type="http://schemas.openxmlformats.org/officeDocument/2006/relationships/tags" Target="../tags/tag1107.xml"/><Relationship Id="rId7" Type="http://schemas.openxmlformats.org/officeDocument/2006/relationships/tags" Target="../tags/tag1106.xml"/><Relationship Id="rId6" Type="http://schemas.openxmlformats.org/officeDocument/2006/relationships/tags" Target="../tags/tag1105.xml"/><Relationship Id="rId5" Type="http://schemas.openxmlformats.org/officeDocument/2006/relationships/tags" Target="../tags/tag1104.xml"/><Relationship Id="rId4" Type="http://schemas.openxmlformats.org/officeDocument/2006/relationships/tags" Target="../tags/tag1103.xml"/><Relationship Id="rId3" Type="http://schemas.openxmlformats.org/officeDocument/2006/relationships/tags" Target="../tags/tag1102.xml"/><Relationship Id="rId2" Type="http://schemas.openxmlformats.org/officeDocument/2006/relationships/tags" Target="../tags/tag1101.xml"/><Relationship Id="rId13" Type="http://schemas.openxmlformats.org/officeDocument/2006/relationships/slideLayout" Target="../slideLayouts/slideLayout12.xml"/><Relationship Id="rId12" Type="http://schemas.openxmlformats.org/officeDocument/2006/relationships/tags" Target="../tags/tag1110.xml"/><Relationship Id="rId11" Type="http://schemas.openxmlformats.org/officeDocument/2006/relationships/tags" Target="../tags/tag1109.xml"/><Relationship Id="rId10" Type="http://schemas.openxmlformats.org/officeDocument/2006/relationships/image" Target="../media/image40.jpeg"/><Relationship Id="rId1" Type="http://schemas.openxmlformats.org/officeDocument/2006/relationships/tags" Target="../tags/tag1100.xml"/></Relationships>
</file>

<file path=ppt/slides/_rels/slide61.xml.rels><?xml version="1.0" encoding="UTF-8" standalone="yes"?>
<Relationships xmlns="http://schemas.openxmlformats.org/package/2006/relationships"><Relationship Id="rId9" Type="http://schemas.openxmlformats.org/officeDocument/2006/relationships/tags" Target="../tags/tag1119.xml"/><Relationship Id="rId8" Type="http://schemas.openxmlformats.org/officeDocument/2006/relationships/tags" Target="../tags/tag1118.xml"/><Relationship Id="rId7" Type="http://schemas.openxmlformats.org/officeDocument/2006/relationships/tags" Target="../tags/tag1117.xml"/><Relationship Id="rId6" Type="http://schemas.openxmlformats.org/officeDocument/2006/relationships/tags" Target="../tags/tag1116.xml"/><Relationship Id="rId5" Type="http://schemas.openxmlformats.org/officeDocument/2006/relationships/tags" Target="../tags/tag1115.xml"/><Relationship Id="rId4" Type="http://schemas.openxmlformats.org/officeDocument/2006/relationships/tags" Target="../tags/tag1114.xml"/><Relationship Id="rId32" Type="http://schemas.openxmlformats.org/officeDocument/2006/relationships/slideLayout" Target="../slideLayouts/slideLayout12.xml"/><Relationship Id="rId31" Type="http://schemas.openxmlformats.org/officeDocument/2006/relationships/tags" Target="../tags/tag1141.xml"/><Relationship Id="rId30" Type="http://schemas.openxmlformats.org/officeDocument/2006/relationships/tags" Target="../tags/tag1140.xml"/><Relationship Id="rId3" Type="http://schemas.openxmlformats.org/officeDocument/2006/relationships/tags" Target="../tags/tag1113.xml"/><Relationship Id="rId29" Type="http://schemas.openxmlformats.org/officeDocument/2006/relationships/tags" Target="../tags/tag1139.xml"/><Relationship Id="rId28" Type="http://schemas.openxmlformats.org/officeDocument/2006/relationships/tags" Target="../tags/tag1138.xml"/><Relationship Id="rId27" Type="http://schemas.openxmlformats.org/officeDocument/2006/relationships/tags" Target="../tags/tag1137.xml"/><Relationship Id="rId26" Type="http://schemas.openxmlformats.org/officeDocument/2006/relationships/tags" Target="../tags/tag1136.xml"/><Relationship Id="rId25" Type="http://schemas.openxmlformats.org/officeDocument/2006/relationships/tags" Target="../tags/tag1135.xml"/><Relationship Id="rId24" Type="http://schemas.openxmlformats.org/officeDocument/2006/relationships/tags" Target="../tags/tag1134.xml"/><Relationship Id="rId23" Type="http://schemas.openxmlformats.org/officeDocument/2006/relationships/tags" Target="../tags/tag1133.xml"/><Relationship Id="rId22" Type="http://schemas.openxmlformats.org/officeDocument/2006/relationships/tags" Target="../tags/tag1132.xml"/><Relationship Id="rId21" Type="http://schemas.openxmlformats.org/officeDocument/2006/relationships/tags" Target="../tags/tag1131.xml"/><Relationship Id="rId20" Type="http://schemas.openxmlformats.org/officeDocument/2006/relationships/tags" Target="../tags/tag1130.xml"/><Relationship Id="rId2" Type="http://schemas.openxmlformats.org/officeDocument/2006/relationships/tags" Target="../tags/tag1112.xml"/><Relationship Id="rId19" Type="http://schemas.openxmlformats.org/officeDocument/2006/relationships/tags" Target="../tags/tag1129.xml"/><Relationship Id="rId18" Type="http://schemas.openxmlformats.org/officeDocument/2006/relationships/tags" Target="../tags/tag1128.xml"/><Relationship Id="rId17" Type="http://schemas.openxmlformats.org/officeDocument/2006/relationships/tags" Target="../tags/tag1127.xml"/><Relationship Id="rId16" Type="http://schemas.openxmlformats.org/officeDocument/2006/relationships/tags" Target="../tags/tag1126.xml"/><Relationship Id="rId15" Type="http://schemas.openxmlformats.org/officeDocument/2006/relationships/tags" Target="../tags/tag1125.xml"/><Relationship Id="rId14" Type="http://schemas.openxmlformats.org/officeDocument/2006/relationships/tags" Target="../tags/tag1124.xml"/><Relationship Id="rId13" Type="http://schemas.openxmlformats.org/officeDocument/2006/relationships/tags" Target="../tags/tag1123.xml"/><Relationship Id="rId12" Type="http://schemas.openxmlformats.org/officeDocument/2006/relationships/tags" Target="../tags/tag1122.xml"/><Relationship Id="rId11" Type="http://schemas.openxmlformats.org/officeDocument/2006/relationships/tags" Target="../tags/tag1121.xml"/><Relationship Id="rId10" Type="http://schemas.openxmlformats.org/officeDocument/2006/relationships/tags" Target="../tags/tag1120.xml"/><Relationship Id="rId1" Type="http://schemas.openxmlformats.org/officeDocument/2006/relationships/tags" Target="../tags/tag1111.xml"/></Relationships>
</file>

<file path=ppt/slides/_rels/slide62.xml.rels><?xml version="1.0" encoding="UTF-8" standalone="yes"?>
<Relationships xmlns="http://schemas.openxmlformats.org/package/2006/relationships"><Relationship Id="rId9" Type="http://schemas.openxmlformats.org/officeDocument/2006/relationships/tags" Target="../tags/tag1150.xml"/><Relationship Id="rId8" Type="http://schemas.openxmlformats.org/officeDocument/2006/relationships/tags" Target="../tags/tag1149.xml"/><Relationship Id="rId7" Type="http://schemas.openxmlformats.org/officeDocument/2006/relationships/tags" Target="../tags/tag1148.xml"/><Relationship Id="rId6" Type="http://schemas.openxmlformats.org/officeDocument/2006/relationships/tags" Target="../tags/tag1147.xml"/><Relationship Id="rId5" Type="http://schemas.openxmlformats.org/officeDocument/2006/relationships/tags" Target="../tags/tag1146.xml"/><Relationship Id="rId4" Type="http://schemas.openxmlformats.org/officeDocument/2006/relationships/tags" Target="../tags/tag1145.xml"/><Relationship Id="rId3" Type="http://schemas.openxmlformats.org/officeDocument/2006/relationships/tags" Target="../tags/tag1144.xml"/><Relationship Id="rId26" Type="http://schemas.openxmlformats.org/officeDocument/2006/relationships/slideLayout" Target="../slideLayouts/slideLayout12.xml"/><Relationship Id="rId25" Type="http://schemas.openxmlformats.org/officeDocument/2006/relationships/tags" Target="../tags/tag1165.xml"/><Relationship Id="rId24" Type="http://schemas.openxmlformats.org/officeDocument/2006/relationships/tags" Target="../tags/tag1164.xml"/><Relationship Id="rId23" Type="http://schemas.openxmlformats.org/officeDocument/2006/relationships/tags" Target="../tags/tag1163.xml"/><Relationship Id="rId22" Type="http://schemas.openxmlformats.org/officeDocument/2006/relationships/tags" Target="../tags/tag1162.xml"/><Relationship Id="rId21" Type="http://schemas.openxmlformats.org/officeDocument/2006/relationships/image" Target="../media/image37.jpeg"/><Relationship Id="rId20" Type="http://schemas.openxmlformats.org/officeDocument/2006/relationships/tags" Target="../tags/tag1161.xml"/><Relationship Id="rId2" Type="http://schemas.openxmlformats.org/officeDocument/2006/relationships/tags" Target="../tags/tag1143.xml"/><Relationship Id="rId19" Type="http://schemas.openxmlformats.org/officeDocument/2006/relationships/tags" Target="../tags/tag1160.xml"/><Relationship Id="rId18" Type="http://schemas.openxmlformats.org/officeDocument/2006/relationships/tags" Target="../tags/tag1159.xml"/><Relationship Id="rId17" Type="http://schemas.openxmlformats.org/officeDocument/2006/relationships/tags" Target="../tags/tag1158.xml"/><Relationship Id="rId16" Type="http://schemas.openxmlformats.org/officeDocument/2006/relationships/tags" Target="../tags/tag1157.xml"/><Relationship Id="rId15" Type="http://schemas.openxmlformats.org/officeDocument/2006/relationships/tags" Target="../tags/tag1156.xml"/><Relationship Id="rId14" Type="http://schemas.openxmlformats.org/officeDocument/2006/relationships/tags" Target="../tags/tag1155.xml"/><Relationship Id="rId13" Type="http://schemas.openxmlformats.org/officeDocument/2006/relationships/tags" Target="../tags/tag1154.xml"/><Relationship Id="rId12" Type="http://schemas.openxmlformats.org/officeDocument/2006/relationships/tags" Target="../tags/tag1153.xml"/><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tags" Target="../tags/tag1142.xml"/></Relationships>
</file>

<file path=ppt/slides/_rels/slide6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172.xml"/><Relationship Id="rId7" Type="http://schemas.openxmlformats.org/officeDocument/2006/relationships/image" Target="../media/image41.png"/><Relationship Id="rId6" Type="http://schemas.openxmlformats.org/officeDocument/2006/relationships/tags" Target="../tags/tag1171.xml"/><Relationship Id="rId5" Type="http://schemas.openxmlformats.org/officeDocument/2006/relationships/tags" Target="../tags/tag1170.xml"/><Relationship Id="rId4" Type="http://schemas.openxmlformats.org/officeDocument/2006/relationships/tags" Target="../tags/tag1169.xml"/><Relationship Id="rId3" Type="http://schemas.openxmlformats.org/officeDocument/2006/relationships/tags" Target="../tags/tag1168.xml"/><Relationship Id="rId2" Type="http://schemas.openxmlformats.org/officeDocument/2006/relationships/tags" Target="../tags/tag1167.xml"/><Relationship Id="rId1" Type="http://schemas.openxmlformats.org/officeDocument/2006/relationships/tags" Target="../tags/tag1166.xml"/></Relationships>
</file>

<file path=ppt/slides/_rels/slide64.xml.rels><?xml version="1.0" encoding="UTF-8" standalone="yes"?>
<Relationships xmlns="http://schemas.openxmlformats.org/package/2006/relationships"><Relationship Id="rId9" Type="http://schemas.openxmlformats.org/officeDocument/2006/relationships/tags" Target="../tags/tag1180.xml"/><Relationship Id="rId8" Type="http://schemas.openxmlformats.org/officeDocument/2006/relationships/tags" Target="../tags/tag1179.xml"/><Relationship Id="rId7" Type="http://schemas.openxmlformats.org/officeDocument/2006/relationships/tags" Target="../tags/tag1178.xml"/><Relationship Id="rId6" Type="http://schemas.openxmlformats.org/officeDocument/2006/relationships/tags" Target="../tags/tag1177.xml"/><Relationship Id="rId5" Type="http://schemas.openxmlformats.org/officeDocument/2006/relationships/tags" Target="../tags/tag1176.xml"/><Relationship Id="rId4" Type="http://schemas.openxmlformats.org/officeDocument/2006/relationships/tags" Target="../tags/tag1175.xml"/><Relationship Id="rId32" Type="http://schemas.openxmlformats.org/officeDocument/2006/relationships/slideLayout" Target="../slideLayouts/slideLayout12.xml"/><Relationship Id="rId31" Type="http://schemas.openxmlformats.org/officeDocument/2006/relationships/tags" Target="../tags/tag1202.xml"/><Relationship Id="rId30" Type="http://schemas.openxmlformats.org/officeDocument/2006/relationships/tags" Target="../tags/tag1201.xml"/><Relationship Id="rId3" Type="http://schemas.openxmlformats.org/officeDocument/2006/relationships/tags" Target="../tags/tag1174.xml"/><Relationship Id="rId29" Type="http://schemas.openxmlformats.org/officeDocument/2006/relationships/tags" Target="../tags/tag1200.xml"/><Relationship Id="rId28" Type="http://schemas.openxmlformats.org/officeDocument/2006/relationships/tags" Target="../tags/tag1199.xml"/><Relationship Id="rId27" Type="http://schemas.openxmlformats.org/officeDocument/2006/relationships/tags" Target="../tags/tag1198.xml"/><Relationship Id="rId26" Type="http://schemas.openxmlformats.org/officeDocument/2006/relationships/tags" Target="../tags/tag1197.xml"/><Relationship Id="rId25" Type="http://schemas.openxmlformats.org/officeDocument/2006/relationships/tags" Target="../tags/tag1196.xml"/><Relationship Id="rId24" Type="http://schemas.openxmlformats.org/officeDocument/2006/relationships/tags" Target="../tags/tag1195.xml"/><Relationship Id="rId23" Type="http://schemas.openxmlformats.org/officeDocument/2006/relationships/tags" Target="../tags/tag1194.xml"/><Relationship Id="rId22" Type="http://schemas.openxmlformats.org/officeDocument/2006/relationships/tags" Target="../tags/tag1193.xml"/><Relationship Id="rId21" Type="http://schemas.openxmlformats.org/officeDocument/2006/relationships/tags" Target="../tags/tag1192.xml"/><Relationship Id="rId20" Type="http://schemas.openxmlformats.org/officeDocument/2006/relationships/tags" Target="../tags/tag1191.xml"/><Relationship Id="rId2" Type="http://schemas.openxmlformats.org/officeDocument/2006/relationships/image" Target="../media/image42.jpeg"/><Relationship Id="rId19" Type="http://schemas.openxmlformats.org/officeDocument/2006/relationships/tags" Target="../tags/tag1190.xml"/><Relationship Id="rId18" Type="http://schemas.openxmlformats.org/officeDocument/2006/relationships/tags" Target="../tags/tag1189.xml"/><Relationship Id="rId17" Type="http://schemas.openxmlformats.org/officeDocument/2006/relationships/tags" Target="../tags/tag1188.xml"/><Relationship Id="rId16" Type="http://schemas.openxmlformats.org/officeDocument/2006/relationships/tags" Target="../tags/tag1187.xml"/><Relationship Id="rId15" Type="http://schemas.openxmlformats.org/officeDocument/2006/relationships/tags" Target="../tags/tag1186.xml"/><Relationship Id="rId14" Type="http://schemas.openxmlformats.org/officeDocument/2006/relationships/tags" Target="../tags/tag1185.xml"/><Relationship Id="rId13" Type="http://schemas.openxmlformats.org/officeDocument/2006/relationships/tags" Target="../tags/tag1184.xml"/><Relationship Id="rId12" Type="http://schemas.openxmlformats.org/officeDocument/2006/relationships/tags" Target="../tags/tag1183.xml"/><Relationship Id="rId11" Type="http://schemas.openxmlformats.org/officeDocument/2006/relationships/tags" Target="../tags/tag1182.xml"/><Relationship Id="rId10" Type="http://schemas.openxmlformats.org/officeDocument/2006/relationships/tags" Target="../tags/tag1181.xml"/><Relationship Id="rId1" Type="http://schemas.openxmlformats.org/officeDocument/2006/relationships/tags" Target="../tags/tag1173.xml"/></Relationships>
</file>

<file path=ppt/slides/_rels/slide65.xml.rels><?xml version="1.0" encoding="UTF-8" standalone="yes"?>
<Relationships xmlns="http://schemas.openxmlformats.org/package/2006/relationships"><Relationship Id="rId9" Type="http://schemas.openxmlformats.org/officeDocument/2006/relationships/tags" Target="../tags/tag1211.xml"/><Relationship Id="rId8" Type="http://schemas.openxmlformats.org/officeDocument/2006/relationships/tags" Target="../tags/tag1210.xml"/><Relationship Id="rId7" Type="http://schemas.openxmlformats.org/officeDocument/2006/relationships/tags" Target="../tags/tag1209.xml"/><Relationship Id="rId6" Type="http://schemas.openxmlformats.org/officeDocument/2006/relationships/tags" Target="../tags/tag1208.xml"/><Relationship Id="rId5" Type="http://schemas.openxmlformats.org/officeDocument/2006/relationships/tags" Target="../tags/tag1207.xml"/><Relationship Id="rId4" Type="http://schemas.openxmlformats.org/officeDocument/2006/relationships/tags" Target="../tags/tag1206.xml"/><Relationship Id="rId3" Type="http://schemas.openxmlformats.org/officeDocument/2006/relationships/tags" Target="../tags/tag1205.xml"/><Relationship Id="rId2" Type="http://schemas.openxmlformats.org/officeDocument/2006/relationships/tags" Target="../tags/tag1204.xml"/><Relationship Id="rId14" Type="http://schemas.openxmlformats.org/officeDocument/2006/relationships/slideLayout" Target="../slideLayouts/slideLayout12.xml"/><Relationship Id="rId13" Type="http://schemas.openxmlformats.org/officeDocument/2006/relationships/tags" Target="../tags/tag1215.xml"/><Relationship Id="rId12" Type="http://schemas.openxmlformats.org/officeDocument/2006/relationships/tags" Target="../tags/tag1214.xml"/><Relationship Id="rId11" Type="http://schemas.openxmlformats.org/officeDocument/2006/relationships/tags" Target="../tags/tag1213.xml"/><Relationship Id="rId10" Type="http://schemas.openxmlformats.org/officeDocument/2006/relationships/tags" Target="../tags/tag1212.xml"/><Relationship Id="rId1" Type="http://schemas.openxmlformats.org/officeDocument/2006/relationships/tags" Target="../tags/tag1203.xml"/></Relationships>
</file>

<file path=ppt/slides/_rels/slide66.xml.rels><?xml version="1.0" encoding="UTF-8" standalone="yes"?>
<Relationships xmlns="http://schemas.openxmlformats.org/package/2006/relationships"><Relationship Id="rId9" Type="http://schemas.openxmlformats.org/officeDocument/2006/relationships/tags" Target="../tags/tag1224.xml"/><Relationship Id="rId8" Type="http://schemas.openxmlformats.org/officeDocument/2006/relationships/tags" Target="../tags/tag1223.xml"/><Relationship Id="rId7" Type="http://schemas.openxmlformats.org/officeDocument/2006/relationships/tags" Target="../tags/tag1222.xml"/><Relationship Id="rId6" Type="http://schemas.openxmlformats.org/officeDocument/2006/relationships/tags" Target="../tags/tag1221.xml"/><Relationship Id="rId5" Type="http://schemas.openxmlformats.org/officeDocument/2006/relationships/tags" Target="../tags/tag1220.xml"/><Relationship Id="rId4" Type="http://schemas.openxmlformats.org/officeDocument/2006/relationships/tags" Target="../tags/tag1219.xml"/><Relationship Id="rId3" Type="http://schemas.openxmlformats.org/officeDocument/2006/relationships/tags" Target="../tags/tag1218.xml"/><Relationship Id="rId27" Type="http://schemas.openxmlformats.org/officeDocument/2006/relationships/slideLayout" Target="../slideLayouts/slideLayout12.xml"/><Relationship Id="rId26" Type="http://schemas.openxmlformats.org/officeDocument/2006/relationships/tags" Target="../tags/tag1241.xml"/><Relationship Id="rId25" Type="http://schemas.openxmlformats.org/officeDocument/2006/relationships/tags" Target="../tags/tag1240.xml"/><Relationship Id="rId24" Type="http://schemas.openxmlformats.org/officeDocument/2006/relationships/tags" Target="../tags/tag1239.xml"/><Relationship Id="rId23" Type="http://schemas.openxmlformats.org/officeDocument/2006/relationships/tags" Target="../tags/tag1238.xml"/><Relationship Id="rId22" Type="http://schemas.openxmlformats.org/officeDocument/2006/relationships/tags" Target="../tags/tag1237.xml"/><Relationship Id="rId21" Type="http://schemas.openxmlformats.org/officeDocument/2006/relationships/tags" Target="../tags/tag1236.xml"/><Relationship Id="rId20" Type="http://schemas.openxmlformats.org/officeDocument/2006/relationships/tags" Target="../tags/tag1235.xml"/><Relationship Id="rId2" Type="http://schemas.openxmlformats.org/officeDocument/2006/relationships/tags" Target="../tags/tag1217.xml"/><Relationship Id="rId19" Type="http://schemas.openxmlformats.org/officeDocument/2006/relationships/tags" Target="../tags/tag1234.xml"/><Relationship Id="rId18" Type="http://schemas.openxmlformats.org/officeDocument/2006/relationships/tags" Target="../tags/tag1233.xml"/><Relationship Id="rId17" Type="http://schemas.openxmlformats.org/officeDocument/2006/relationships/tags" Target="../tags/tag1232.xml"/><Relationship Id="rId16" Type="http://schemas.openxmlformats.org/officeDocument/2006/relationships/tags" Target="../tags/tag1231.xml"/><Relationship Id="rId15" Type="http://schemas.openxmlformats.org/officeDocument/2006/relationships/tags" Target="../tags/tag1230.xml"/><Relationship Id="rId14" Type="http://schemas.openxmlformats.org/officeDocument/2006/relationships/tags" Target="../tags/tag1229.xml"/><Relationship Id="rId13" Type="http://schemas.openxmlformats.org/officeDocument/2006/relationships/tags" Target="../tags/tag1228.xml"/><Relationship Id="rId12" Type="http://schemas.openxmlformats.org/officeDocument/2006/relationships/tags" Target="../tags/tag1227.xml"/><Relationship Id="rId11" Type="http://schemas.openxmlformats.org/officeDocument/2006/relationships/tags" Target="../tags/tag1226.xml"/><Relationship Id="rId10" Type="http://schemas.openxmlformats.org/officeDocument/2006/relationships/tags" Target="../tags/tag1225.xml"/><Relationship Id="rId1" Type="http://schemas.openxmlformats.org/officeDocument/2006/relationships/tags" Target="../tags/tag1216.xml"/></Relationships>
</file>

<file path=ppt/slides/_rels/slide67.xml.rels><?xml version="1.0" encoding="UTF-8" standalone="yes"?>
<Relationships xmlns="http://schemas.openxmlformats.org/package/2006/relationships"><Relationship Id="rId9" Type="http://schemas.openxmlformats.org/officeDocument/2006/relationships/tags" Target="../tags/tag1249.xml"/><Relationship Id="rId8" Type="http://schemas.openxmlformats.org/officeDocument/2006/relationships/tags" Target="../tags/tag1248.xml"/><Relationship Id="rId7" Type="http://schemas.openxmlformats.org/officeDocument/2006/relationships/tags" Target="../tags/tag1247.xml"/><Relationship Id="rId6" Type="http://schemas.openxmlformats.org/officeDocument/2006/relationships/tags" Target="../tags/tag1246.xml"/><Relationship Id="rId5" Type="http://schemas.openxmlformats.org/officeDocument/2006/relationships/tags" Target="../tags/tag1245.xml"/><Relationship Id="rId4" Type="http://schemas.openxmlformats.org/officeDocument/2006/relationships/tags" Target="../tags/tag1244.xml"/><Relationship Id="rId3" Type="http://schemas.openxmlformats.org/officeDocument/2006/relationships/tags" Target="../tags/tag1243.xml"/><Relationship Id="rId2" Type="http://schemas.openxmlformats.org/officeDocument/2006/relationships/image" Target="../media/image2.jpeg"/><Relationship Id="rId15" Type="http://schemas.openxmlformats.org/officeDocument/2006/relationships/slideLayout" Target="../slideLayouts/slideLayout12.xml"/><Relationship Id="rId14" Type="http://schemas.openxmlformats.org/officeDocument/2006/relationships/tags" Target="../tags/tag1254.xml"/><Relationship Id="rId13" Type="http://schemas.openxmlformats.org/officeDocument/2006/relationships/tags" Target="../tags/tag1253.xml"/><Relationship Id="rId12" Type="http://schemas.openxmlformats.org/officeDocument/2006/relationships/tags" Target="../tags/tag1252.xml"/><Relationship Id="rId11" Type="http://schemas.openxmlformats.org/officeDocument/2006/relationships/tags" Target="../tags/tag1251.xml"/><Relationship Id="rId10" Type="http://schemas.openxmlformats.org/officeDocument/2006/relationships/tags" Target="../tags/tag1250.xml"/><Relationship Id="rId1" Type="http://schemas.openxmlformats.org/officeDocument/2006/relationships/tags" Target="../tags/tag1242.xml"/></Relationships>
</file>

<file path=ppt/slides/_rels/slide6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262.xml"/><Relationship Id="rId7" Type="http://schemas.openxmlformats.org/officeDocument/2006/relationships/tags" Target="../tags/tag1261.xml"/><Relationship Id="rId6" Type="http://schemas.openxmlformats.org/officeDocument/2006/relationships/tags" Target="../tags/tag1260.xml"/><Relationship Id="rId5" Type="http://schemas.openxmlformats.org/officeDocument/2006/relationships/tags" Target="../tags/tag1259.xml"/><Relationship Id="rId4" Type="http://schemas.openxmlformats.org/officeDocument/2006/relationships/tags" Target="../tags/tag1258.xml"/><Relationship Id="rId3" Type="http://schemas.openxmlformats.org/officeDocument/2006/relationships/tags" Target="../tags/tag1257.xml"/><Relationship Id="rId2" Type="http://schemas.openxmlformats.org/officeDocument/2006/relationships/tags" Target="../tags/tag1256.xml"/><Relationship Id="rId1" Type="http://schemas.openxmlformats.org/officeDocument/2006/relationships/tags" Target="../tags/tag1255.xml"/></Relationships>
</file>

<file path=ppt/slides/_rels/slide6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270.xml"/><Relationship Id="rId7" Type="http://schemas.openxmlformats.org/officeDocument/2006/relationships/tags" Target="../tags/tag1269.xml"/><Relationship Id="rId6" Type="http://schemas.openxmlformats.org/officeDocument/2006/relationships/tags" Target="../tags/tag1268.xml"/><Relationship Id="rId5" Type="http://schemas.openxmlformats.org/officeDocument/2006/relationships/tags" Target="../tags/tag1267.xml"/><Relationship Id="rId4" Type="http://schemas.openxmlformats.org/officeDocument/2006/relationships/tags" Target="../tags/tag1266.xml"/><Relationship Id="rId3" Type="http://schemas.openxmlformats.org/officeDocument/2006/relationships/tags" Target="../tags/tag1265.xml"/><Relationship Id="rId2" Type="http://schemas.openxmlformats.org/officeDocument/2006/relationships/tags" Target="../tags/tag1264.xml"/><Relationship Id="rId1" Type="http://schemas.openxmlformats.org/officeDocument/2006/relationships/tags" Target="../tags/tag1263.xml"/></Relationships>
</file>

<file path=ppt/slides/_rels/slide7.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6" Type="http://schemas.openxmlformats.org/officeDocument/2006/relationships/slideLayout" Target="../slideLayouts/slideLayout12.xml"/><Relationship Id="rId75" Type="http://schemas.openxmlformats.org/officeDocument/2006/relationships/tags" Target="../tags/tag242.xml"/><Relationship Id="rId74" Type="http://schemas.openxmlformats.org/officeDocument/2006/relationships/tags" Target="../tags/tag241.xml"/><Relationship Id="rId73" Type="http://schemas.openxmlformats.org/officeDocument/2006/relationships/tags" Target="../tags/tag240.xml"/><Relationship Id="rId72" Type="http://schemas.openxmlformats.org/officeDocument/2006/relationships/tags" Target="../tags/tag239.xml"/><Relationship Id="rId71" Type="http://schemas.openxmlformats.org/officeDocument/2006/relationships/tags" Target="../tags/tag238.xml"/><Relationship Id="rId70" Type="http://schemas.openxmlformats.org/officeDocument/2006/relationships/tags" Target="../tags/tag237.xml"/><Relationship Id="rId7" Type="http://schemas.openxmlformats.org/officeDocument/2006/relationships/tags" Target="../tags/tag174.xml"/><Relationship Id="rId69" Type="http://schemas.openxmlformats.org/officeDocument/2006/relationships/tags" Target="../tags/tag236.xml"/><Relationship Id="rId68" Type="http://schemas.openxmlformats.org/officeDocument/2006/relationships/tags" Target="../tags/tag235.xml"/><Relationship Id="rId67" Type="http://schemas.openxmlformats.org/officeDocument/2006/relationships/tags" Target="../tags/tag234.xml"/><Relationship Id="rId66" Type="http://schemas.openxmlformats.org/officeDocument/2006/relationships/tags" Target="../tags/tag233.xml"/><Relationship Id="rId65" Type="http://schemas.openxmlformats.org/officeDocument/2006/relationships/tags" Target="../tags/tag232.xml"/><Relationship Id="rId64" Type="http://schemas.openxmlformats.org/officeDocument/2006/relationships/tags" Target="../tags/tag231.xml"/><Relationship Id="rId63" Type="http://schemas.openxmlformats.org/officeDocument/2006/relationships/tags" Target="../tags/tag230.xml"/><Relationship Id="rId62" Type="http://schemas.openxmlformats.org/officeDocument/2006/relationships/tags" Target="../tags/tag229.xml"/><Relationship Id="rId61" Type="http://schemas.openxmlformats.org/officeDocument/2006/relationships/tags" Target="../tags/tag228.xml"/><Relationship Id="rId60" Type="http://schemas.openxmlformats.org/officeDocument/2006/relationships/tags" Target="../tags/tag227.xml"/><Relationship Id="rId6" Type="http://schemas.openxmlformats.org/officeDocument/2006/relationships/tags" Target="../tags/tag173.xml"/><Relationship Id="rId59" Type="http://schemas.openxmlformats.org/officeDocument/2006/relationships/tags" Target="../tags/tag226.xml"/><Relationship Id="rId58" Type="http://schemas.openxmlformats.org/officeDocument/2006/relationships/tags" Target="../tags/tag225.xml"/><Relationship Id="rId57" Type="http://schemas.openxmlformats.org/officeDocument/2006/relationships/tags" Target="../tags/tag224.xml"/><Relationship Id="rId56" Type="http://schemas.openxmlformats.org/officeDocument/2006/relationships/tags" Target="../tags/tag223.xml"/><Relationship Id="rId55" Type="http://schemas.openxmlformats.org/officeDocument/2006/relationships/tags" Target="../tags/tag222.xml"/><Relationship Id="rId54" Type="http://schemas.openxmlformats.org/officeDocument/2006/relationships/tags" Target="../tags/tag221.xml"/><Relationship Id="rId53" Type="http://schemas.openxmlformats.org/officeDocument/2006/relationships/tags" Target="../tags/tag220.xml"/><Relationship Id="rId52" Type="http://schemas.openxmlformats.org/officeDocument/2006/relationships/tags" Target="../tags/tag219.xml"/><Relationship Id="rId51" Type="http://schemas.openxmlformats.org/officeDocument/2006/relationships/tags" Target="../tags/tag218.xml"/><Relationship Id="rId50" Type="http://schemas.openxmlformats.org/officeDocument/2006/relationships/tags" Target="../tags/tag217.xml"/><Relationship Id="rId5" Type="http://schemas.openxmlformats.org/officeDocument/2006/relationships/tags" Target="../tags/tag172.xml"/><Relationship Id="rId49" Type="http://schemas.openxmlformats.org/officeDocument/2006/relationships/tags" Target="../tags/tag216.xml"/><Relationship Id="rId48" Type="http://schemas.openxmlformats.org/officeDocument/2006/relationships/tags" Target="../tags/tag215.xml"/><Relationship Id="rId47" Type="http://schemas.openxmlformats.org/officeDocument/2006/relationships/tags" Target="../tags/tag214.xml"/><Relationship Id="rId46" Type="http://schemas.openxmlformats.org/officeDocument/2006/relationships/tags" Target="../tags/tag213.xml"/><Relationship Id="rId45" Type="http://schemas.openxmlformats.org/officeDocument/2006/relationships/tags" Target="../tags/tag212.xml"/><Relationship Id="rId44" Type="http://schemas.openxmlformats.org/officeDocument/2006/relationships/tags" Target="../tags/tag211.xml"/><Relationship Id="rId43" Type="http://schemas.openxmlformats.org/officeDocument/2006/relationships/tags" Target="../tags/tag210.xml"/><Relationship Id="rId42" Type="http://schemas.openxmlformats.org/officeDocument/2006/relationships/tags" Target="../tags/tag209.xml"/><Relationship Id="rId41" Type="http://schemas.openxmlformats.org/officeDocument/2006/relationships/tags" Target="../tags/tag208.xml"/><Relationship Id="rId40" Type="http://schemas.openxmlformats.org/officeDocument/2006/relationships/tags" Target="../tags/tag207.xml"/><Relationship Id="rId4" Type="http://schemas.openxmlformats.org/officeDocument/2006/relationships/tags" Target="../tags/tag171.xml"/><Relationship Id="rId39" Type="http://schemas.openxmlformats.org/officeDocument/2006/relationships/tags" Target="../tags/tag206.xml"/><Relationship Id="rId38" Type="http://schemas.openxmlformats.org/officeDocument/2006/relationships/tags" Target="../tags/tag205.xml"/><Relationship Id="rId37" Type="http://schemas.openxmlformats.org/officeDocument/2006/relationships/tags" Target="../tags/tag204.xml"/><Relationship Id="rId36" Type="http://schemas.openxmlformats.org/officeDocument/2006/relationships/tags" Target="../tags/tag203.xml"/><Relationship Id="rId35" Type="http://schemas.openxmlformats.org/officeDocument/2006/relationships/tags" Target="../tags/tag202.xml"/><Relationship Id="rId34" Type="http://schemas.openxmlformats.org/officeDocument/2006/relationships/tags" Target="../tags/tag201.xml"/><Relationship Id="rId33" Type="http://schemas.openxmlformats.org/officeDocument/2006/relationships/tags" Target="../tags/tag200.xml"/><Relationship Id="rId32" Type="http://schemas.openxmlformats.org/officeDocument/2006/relationships/tags" Target="../tags/tag199.xml"/><Relationship Id="rId31" Type="http://schemas.openxmlformats.org/officeDocument/2006/relationships/tags" Target="../tags/tag198.xml"/><Relationship Id="rId30" Type="http://schemas.openxmlformats.org/officeDocument/2006/relationships/tags" Target="../tags/tag197.xml"/><Relationship Id="rId3" Type="http://schemas.openxmlformats.org/officeDocument/2006/relationships/tags" Target="../tags/tag170.xml"/><Relationship Id="rId29" Type="http://schemas.openxmlformats.org/officeDocument/2006/relationships/tags" Target="../tags/tag196.xml"/><Relationship Id="rId28" Type="http://schemas.openxmlformats.org/officeDocument/2006/relationships/tags" Target="../tags/tag195.xml"/><Relationship Id="rId27" Type="http://schemas.openxmlformats.org/officeDocument/2006/relationships/tags" Target="../tags/tag194.xml"/><Relationship Id="rId26" Type="http://schemas.openxmlformats.org/officeDocument/2006/relationships/tags" Target="../tags/tag193.xml"/><Relationship Id="rId25" Type="http://schemas.openxmlformats.org/officeDocument/2006/relationships/tags" Target="../tags/tag192.xml"/><Relationship Id="rId24" Type="http://schemas.openxmlformats.org/officeDocument/2006/relationships/tags" Target="../tags/tag191.xml"/><Relationship Id="rId23" Type="http://schemas.openxmlformats.org/officeDocument/2006/relationships/tags" Target="../tags/tag190.xml"/><Relationship Id="rId22" Type="http://schemas.openxmlformats.org/officeDocument/2006/relationships/tags" Target="../tags/tag189.xml"/><Relationship Id="rId21" Type="http://schemas.openxmlformats.org/officeDocument/2006/relationships/tags" Target="../tags/tag188.xml"/><Relationship Id="rId20" Type="http://schemas.openxmlformats.org/officeDocument/2006/relationships/tags" Target="../tags/tag187.xml"/><Relationship Id="rId2" Type="http://schemas.openxmlformats.org/officeDocument/2006/relationships/tags" Target="../tags/tag169.xml"/><Relationship Id="rId19" Type="http://schemas.openxmlformats.org/officeDocument/2006/relationships/tags" Target="../tags/tag186.xml"/><Relationship Id="rId18" Type="http://schemas.openxmlformats.org/officeDocument/2006/relationships/tags" Target="../tags/tag185.xml"/><Relationship Id="rId17" Type="http://schemas.openxmlformats.org/officeDocument/2006/relationships/tags" Target="../tags/tag184.xml"/><Relationship Id="rId16" Type="http://schemas.openxmlformats.org/officeDocument/2006/relationships/tags" Target="../tags/tag183.xml"/><Relationship Id="rId15" Type="http://schemas.openxmlformats.org/officeDocument/2006/relationships/tags" Target="../tags/tag182.xml"/><Relationship Id="rId14" Type="http://schemas.openxmlformats.org/officeDocument/2006/relationships/tags" Target="../tags/tag181.xml"/><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tags" Target="../tags/tag168.xml"/></Relationships>
</file>

<file path=ppt/slides/_rels/slide70.xml.rels><?xml version="1.0" encoding="UTF-8" standalone="yes"?>
<Relationships xmlns="http://schemas.openxmlformats.org/package/2006/relationships"><Relationship Id="rId9" Type="http://schemas.openxmlformats.org/officeDocument/2006/relationships/tags" Target="../tags/tag1278.xml"/><Relationship Id="rId8" Type="http://schemas.openxmlformats.org/officeDocument/2006/relationships/tags" Target="../tags/tag1277.xml"/><Relationship Id="rId7" Type="http://schemas.openxmlformats.org/officeDocument/2006/relationships/tags" Target="../tags/tag1276.xml"/><Relationship Id="rId6" Type="http://schemas.openxmlformats.org/officeDocument/2006/relationships/tags" Target="../tags/tag1275.xml"/><Relationship Id="rId5" Type="http://schemas.openxmlformats.org/officeDocument/2006/relationships/tags" Target="../tags/tag1274.xml"/><Relationship Id="rId4" Type="http://schemas.openxmlformats.org/officeDocument/2006/relationships/image" Target="../media/image43.jpeg"/><Relationship Id="rId3" Type="http://schemas.openxmlformats.org/officeDocument/2006/relationships/tags" Target="../tags/tag1273.xml"/><Relationship Id="rId2" Type="http://schemas.openxmlformats.org/officeDocument/2006/relationships/tags" Target="../tags/tag1272.xml"/><Relationship Id="rId16" Type="http://schemas.openxmlformats.org/officeDocument/2006/relationships/slideLayout" Target="../slideLayouts/slideLayout12.xml"/><Relationship Id="rId15" Type="http://schemas.openxmlformats.org/officeDocument/2006/relationships/tags" Target="../tags/tag1284.xml"/><Relationship Id="rId14" Type="http://schemas.openxmlformats.org/officeDocument/2006/relationships/tags" Target="../tags/tag1283.xml"/><Relationship Id="rId13" Type="http://schemas.openxmlformats.org/officeDocument/2006/relationships/tags" Target="../tags/tag1282.xml"/><Relationship Id="rId12" Type="http://schemas.openxmlformats.org/officeDocument/2006/relationships/tags" Target="../tags/tag1281.xml"/><Relationship Id="rId11" Type="http://schemas.openxmlformats.org/officeDocument/2006/relationships/tags" Target="../tags/tag1280.xml"/><Relationship Id="rId10" Type="http://schemas.openxmlformats.org/officeDocument/2006/relationships/tags" Target="../tags/tag1279.xml"/><Relationship Id="rId1" Type="http://schemas.openxmlformats.org/officeDocument/2006/relationships/tags" Target="../tags/tag1271.xml"/></Relationships>
</file>

<file path=ppt/slides/_rels/slide7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290.xml"/><Relationship Id="rId7" Type="http://schemas.openxmlformats.org/officeDocument/2006/relationships/tags" Target="../tags/tag1289.xml"/><Relationship Id="rId6" Type="http://schemas.openxmlformats.org/officeDocument/2006/relationships/tags" Target="../tags/tag1288.xml"/><Relationship Id="rId5" Type="http://schemas.openxmlformats.org/officeDocument/2006/relationships/tags" Target="../tags/tag1287.xml"/><Relationship Id="rId4" Type="http://schemas.openxmlformats.org/officeDocument/2006/relationships/image" Target="../media/image45.jpeg"/><Relationship Id="rId3" Type="http://schemas.openxmlformats.org/officeDocument/2006/relationships/tags" Target="../tags/tag1286.xml"/><Relationship Id="rId2" Type="http://schemas.openxmlformats.org/officeDocument/2006/relationships/image" Target="../media/image44.jpeg"/><Relationship Id="rId1" Type="http://schemas.openxmlformats.org/officeDocument/2006/relationships/tags" Target="../tags/tag1285.xml"/></Relationships>
</file>

<file path=ppt/slides/_rels/slide72.xml.rels><?xml version="1.0" encoding="UTF-8" standalone="yes"?>
<Relationships xmlns="http://schemas.openxmlformats.org/package/2006/relationships"><Relationship Id="rId9" Type="http://schemas.openxmlformats.org/officeDocument/2006/relationships/tags" Target="../tags/tag1299.xml"/><Relationship Id="rId8" Type="http://schemas.openxmlformats.org/officeDocument/2006/relationships/tags" Target="../tags/tag1298.xml"/><Relationship Id="rId7" Type="http://schemas.openxmlformats.org/officeDocument/2006/relationships/tags" Target="../tags/tag1297.xml"/><Relationship Id="rId6" Type="http://schemas.openxmlformats.org/officeDocument/2006/relationships/tags" Target="../tags/tag1296.xml"/><Relationship Id="rId5" Type="http://schemas.openxmlformats.org/officeDocument/2006/relationships/tags" Target="../tags/tag1295.xml"/><Relationship Id="rId4" Type="http://schemas.openxmlformats.org/officeDocument/2006/relationships/tags" Target="../tags/tag1294.xml"/><Relationship Id="rId37" Type="http://schemas.openxmlformats.org/officeDocument/2006/relationships/slideLayout" Target="../slideLayouts/slideLayout12.xml"/><Relationship Id="rId36" Type="http://schemas.openxmlformats.org/officeDocument/2006/relationships/tags" Target="../tags/tag1326.xml"/><Relationship Id="rId35" Type="http://schemas.openxmlformats.org/officeDocument/2006/relationships/tags" Target="../tags/tag1325.xml"/><Relationship Id="rId34" Type="http://schemas.openxmlformats.org/officeDocument/2006/relationships/tags" Target="../tags/tag1324.xml"/><Relationship Id="rId33" Type="http://schemas.openxmlformats.org/officeDocument/2006/relationships/tags" Target="../tags/tag1323.xml"/><Relationship Id="rId32" Type="http://schemas.openxmlformats.org/officeDocument/2006/relationships/tags" Target="../tags/tag1322.xml"/><Relationship Id="rId31" Type="http://schemas.openxmlformats.org/officeDocument/2006/relationships/tags" Target="../tags/tag1321.xml"/><Relationship Id="rId30" Type="http://schemas.openxmlformats.org/officeDocument/2006/relationships/tags" Target="../tags/tag1320.xml"/><Relationship Id="rId3" Type="http://schemas.openxmlformats.org/officeDocument/2006/relationships/tags" Target="../tags/tag1293.xml"/><Relationship Id="rId29" Type="http://schemas.openxmlformats.org/officeDocument/2006/relationships/tags" Target="../tags/tag1319.xml"/><Relationship Id="rId28" Type="http://schemas.openxmlformats.org/officeDocument/2006/relationships/tags" Target="../tags/tag1318.xml"/><Relationship Id="rId27" Type="http://schemas.openxmlformats.org/officeDocument/2006/relationships/tags" Target="../tags/tag1317.xml"/><Relationship Id="rId26" Type="http://schemas.openxmlformats.org/officeDocument/2006/relationships/tags" Target="../tags/tag1316.xml"/><Relationship Id="rId25" Type="http://schemas.openxmlformats.org/officeDocument/2006/relationships/tags" Target="../tags/tag1315.xml"/><Relationship Id="rId24" Type="http://schemas.openxmlformats.org/officeDocument/2006/relationships/tags" Target="../tags/tag1314.xml"/><Relationship Id="rId23" Type="http://schemas.openxmlformats.org/officeDocument/2006/relationships/tags" Target="../tags/tag1313.xml"/><Relationship Id="rId22" Type="http://schemas.openxmlformats.org/officeDocument/2006/relationships/tags" Target="../tags/tag1312.xml"/><Relationship Id="rId21" Type="http://schemas.openxmlformats.org/officeDocument/2006/relationships/tags" Target="../tags/tag1311.xml"/><Relationship Id="rId20" Type="http://schemas.openxmlformats.org/officeDocument/2006/relationships/tags" Target="../tags/tag1310.xml"/><Relationship Id="rId2" Type="http://schemas.openxmlformats.org/officeDocument/2006/relationships/tags" Target="../tags/tag1292.xml"/><Relationship Id="rId19" Type="http://schemas.openxmlformats.org/officeDocument/2006/relationships/tags" Target="../tags/tag1309.xml"/><Relationship Id="rId18" Type="http://schemas.openxmlformats.org/officeDocument/2006/relationships/tags" Target="../tags/tag1308.xml"/><Relationship Id="rId17" Type="http://schemas.openxmlformats.org/officeDocument/2006/relationships/tags" Target="../tags/tag1307.xml"/><Relationship Id="rId16" Type="http://schemas.openxmlformats.org/officeDocument/2006/relationships/tags" Target="../tags/tag1306.xml"/><Relationship Id="rId15" Type="http://schemas.openxmlformats.org/officeDocument/2006/relationships/tags" Target="../tags/tag1305.xml"/><Relationship Id="rId14" Type="http://schemas.openxmlformats.org/officeDocument/2006/relationships/tags" Target="../tags/tag1304.xml"/><Relationship Id="rId13" Type="http://schemas.openxmlformats.org/officeDocument/2006/relationships/tags" Target="../tags/tag1303.xml"/><Relationship Id="rId12" Type="http://schemas.openxmlformats.org/officeDocument/2006/relationships/tags" Target="../tags/tag1302.xml"/><Relationship Id="rId11" Type="http://schemas.openxmlformats.org/officeDocument/2006/relationships/tags" Target="../tags/tag1301.xml"/><Relationship Id="rId10" Type="http://schemas.openxmlformats.org/officeDocument/2006/relationships/tags" Target="../tags/tag1300.xml"/><Relationship Id="rId1" Type="http://schemas.openxmlformats.org/officeDocument/2006/relationships/tags" Target="../tags/tag1291.xml"/></Relationships>
</file>

<file path=ppt/slides/_rels/slide73.xml.rels><?xml version="1.0" encoding="UTF-8" standalone="yes"?>
<Relationships xmlns="http://schemas.openxmlformats.org/package/2006/relationships"><Relationship Id="rId9" Type="http://schemas.openxmlformats.org/officeDocument/2006/relationships/tags" Target="../tags/tag1335.xml"/><Relationship Id="rId8" Type="http://schemas.openxmlformats.org/officeDocument/2006/relationships/tags" Target="../tags/tag1334.xml"/><Relationship Id="rId7" Type="http://schemas.openxmlformats.org/officeDocument/2006/relationships/tags" Target="../tags/tag1333.xml"/><Relationship Id="rId6" Type="http://schemas.openxmlformats.org/officeDocument/2006/relationships/tags" Target="../tags/tag1332.xml"/><Relationship Id="rId5" Type="http://schemas.openxmlformats.org/officeDocument/2006/relationships/tags" Target="../tags/tag1331.xml"/><Relationship Id="rId47" Type="http://schemas.openxmlformats.org/officeDocument/2006/relationships/slideLayout" Target="../slideLayouts/slideLayout12.xml"/><Relationship Id="rId46" Type="http://schemas.openxmlformats.org/officeDocument/2006/relationships/tags" Target="../tags/tag1372.xml"/><Relationship Id="rId45" Type="http://schemas.openxmlformats.org/officeDocument/2006/relationships/tags" Target="../tags/tag1371.xml"/><Relationship Id="rId44" Type="http://schemas.openxmlformats.org/officeDocument/2006/relationships/tags" Target="../tags/tag1370.xml"/><Relationship Id="rId43" Type="http://schemas.openxmlformats.org/officeDocument/2006/relationships/tags" Target="../tags/tag1369.xml"/><Relationship Id="rId42" Type="http://schemas.openxmlformats.org/officeDocument/2006/relationships/tags" Target="../tags/tag1368.xml"/><Relationship Id="rId41" Type="http://schemas.openxmlformats.org/officeDocument/2006/relationships/tags" Target="../tags/tag1367.xml"/><Relationship Id="rId40" Type="http://schemas.openxmlformats.org/officeDocument/2006/relationships/tags" Target="../tags/tag1366.xml"/><Relationship Id="rId4" Type="http://schemas.openxmlformats.org/officeDocument/2006/relationships/tags" Target="../tags/tag1330.xml"/><Relationship Id="rId39" Type="http://schemas.openxmlformats.org/officeDocument/2006/relationships/tags" Target="../tags/tag1365.xml"/><Relationship Id="rId38" Type="http://schemas.openxmlformats.org/officeDocument/2006/relationships/tags" Target="../tags/tag1364.xml"/><Relationship Id="rId37" Type="http://schemas.openxmlformats.org/officeDocument/2006/relationships/tags" Target="../tags/tag1363.xml"/><Relationship Id="rId36" Type="http://schemas.openxmlformats.org/officeDocument/2006/relationships/tags" Target="../tags/tag1362.xml"/><Relationship Id="rId35" Type="http://schemas.openxmlformats.org/officeDocument/2006/relationships/tags" Target="../tags/tag1361.xml"/><Relationship Id="rId34" Type="http://schemas.openxmlformats.org/officeDocument/2006/relationships/tags" Target="../tags/tag1360.xml"/><Relationship Id="rId33" Type="http://schemas.openxmlformats.org/officeDocument/2006/relationships/tags" Target="../tags/tag1359.xml"/><Relationship Id="rId32" Type="http://schemas.openxmlformats.org/officeDocument/2006/relationships/tags" Target="../tags/tag1358.xml"/><Relationship Id="rId31" Type="http://schemas.openxmlformats.org/officeDocument/2006/relationships/tags" Target="../tags/tag1357.xml"/><Relationship Id="rId30" Type="http://schemas.openxmlformats.org/officeDocument/2006/relationships/tags" Target="../tags/tag1356.xml"/><Relationship Id="rId3" Type="http://schemas.openxmlformats.org/officeDocument/2006/relationships/tags" Target="../tags/tag1329.xml"/><Relationship Id="rId29" Type="http://schemas.openxmlformats.org/officeDocument/2006/relationships/tags" Target="../tags/tag1355.xml"/><Relationship Id="rId28" Type="http://schemas.openxmlformats.org/officeDocument/2006/relationships/tags" Target="../tags/tag1354.xml"/><Relationship Id="rId27" Type="http://schemas.openxmlformats.org/officeDocument/2006/relationships/tags" Target="../tags/tag1353.xml"/><Relationship Id="rId26" Type="http://schemas.openxmlformats.org/officeDocument/2006/relationships/tags" Target="../tags/tag1352.xml"/><Relationship Id="rId25" Type="http://schemas.openxmlformats.org/officeDocument/2006/relationships/tags" Target="../tags/tag1351.xml"/><Relationship Id="rId24" Type="http://schemas.openxmlformats.org/officeDocument/2006/relationships/tags" Target="../tags/tag1350.xml"/><Relationship Id="rId23" Type="http://schemas.openxmlformats.org/officeDocument/2006/relationships/tags" Target="../tags/tag1349.xml"/><Relationship Id="rId22" Type="http://schemas.openxmlformats.org/officeDocument/2006/relationships/tags" Target="../tags/tag1348.xml"/><Relationship Id="rId21" Type="http://schemas.openxmlformats.org/officeDocument/2006/relationships/tags" Target="../tags/tag1347.xml"/><Relationship Id="rId20" Type="http://schemas.openxmlformats.org/officeDocument/2006/relationships/tags" Target="../tags/tag1346.xml"/><Relationship Id="rId2" Type="http://schemas.openxmlformats.org/officeDocument/2006/relationships/tags" Target="../tags/tag1328.xml"/><Relationship Id="rId19" Type="http://schemas.openxmlformats.org/officeDocument/2006/relationships/tags" Target="../tags/tag1345.xml"/><Relationship Id="rId18" Type="http://schemas.openxmlformats.org/officeDocument/2006/relationships/tags" Target="../tags/tag1344.xml"/><Relationship Id="rId17" Type="http://schemas.openxmlformats.org/officeDocument/2006/relationships/tags" Target="../tags/tag1343.xml"/><Relationship Id="rId16" Type="http://schemas.openxmlformats.org/officeDocument/2006/relationships/tags" Target="../tags/tag1342.xml"/><Relationship Id="rId15" Type="http://schemas.openxmlformats.org/officeDocument/2006/relationships/tags" Target="../tags/tag1341.xml"/><Relationship Id="rId14" Type="http://schemas.openxmlformats.org/officeDocument/2006/relationships/tags" Target="../tags/tag1340.xml"/><Relationship Id="rId13" Type="http://schemas.openxmlformats.org/officeDocument/2006/relationships/tags" Target="../tags/tag1339.xml"/><Relationship Id="rId12" Type="http://schemas.openxmlformats.org/officeDocument/2006/relationships/tags" Target="../tags/tag1338.xml"/><Relationship Id="rId11" Type="http://schemas.openxmlformats.org/officeDocument/2006/relationships/tags" Target="../tags/tag1337.xml"/><Relationship Id="rId10" Type="http://schemas.openxmlformats.org/officeDocument/2006/relationships/tags" Target="../tags/tag1336.xml"/><Relationship Id="rId1" Type="http://schemas.openxmlformats.org/officeDocument/2006/relationships/tags" Target="../tags/tag1327.xml"/></Relationships>
</file>

<file path=ppt/slides/_rels/slide74.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tags" Target="../tags/tag1377.xml"/><Relationship Id="rId5" Type="http://schemas.openxmlformats.org/officeDocument/2006/relationships/tags" Target="../tags/tag1376.xml"/><Relationship Id="rId4" Type="http://schemas.openxmlformats.org/officeDocument/2006/relationships/tags" Target="../tags/tag1375.xml"/><Relationship Id="rId3" Type="http://schemas.openxmlformats.org/officeDocument/2006/relationships/tags" Target="../tags/tag1374.xml"/><Relationship Id="rId2" Type="http://schemas.openxmlformats.org/officeDocument/2006/relationships/image" Target="../media/image46.jpeg"/><Relationship Id="rId1" Type="http://schemas.openxmlformats.org/officeDocument/2006/relationships/tags" Target="../tags/tag1373.xml"/></Relationships>
</file>

<file path=ppt/slides/_rels/slide75.xml.rels><?xml version="1.0" encoding="UTF-8" standalone="yes"?>
<Relationships xmlns="http://schemas.openxmlformats.org/package/2006/relationships"><Relationship Id="rId9" Type="http://schemas.openxmlformats.org/officeDocument/2006/relationships/tags" Target="../tags/tag1386.xml"/><Relationship Id="rId8" Type="http://schemas.openxmlformats.org/officeDocument/2006/relationships/tags" Target="../tags/tag1385.xml"/><Relationship Id="rId7" Type="http://schemas.openxmlformats.org/officeDocument/2006/relationships/tags" Target="../tags/tag1384.xml"/><Relationship Id="rId6" Type="http://schemas.openxmlformats.org/officeDocument/2006/relationships/tags" Target="../tags/tag1383.xml"/><Relationship Id="rId5" Type="http://schemas.openxmlformats.org/officeDocument/2006/relationships/tags" Target="../tags/tag1382.xml"/><Relationship Id="rId42" Type="http://schemas.openxmlformats.org/officeDocument/2006/relationships/slideLayout" Target="../slideLayouts/slideLayout19.xml"/><Relationship Id="rId41" Type="http://schemas.openxmlformats.org/officeDocument/2006/relationships/tags" Target="../tags/tag1418.xml"/><Relationship Id="rId40" Type="http://schemas.openxmlformats.org/officeDocument/2006/relationships/tags" Target="../tags/tag1417.xml"/><Relationship Id="rId4" Type="http://schemas.openxmlformats.org/officeDocument/2006/relationships/tags" Target="../tags/tag1381.xml"/><Relationship Id="rId39" Type="http://schemas.openxmlformats.org/officeDocument/2006/relationships/tags" Target="../tags/tag1416.xml"/><Relationship Id="rId38" Type="http://schemas.openxmlformats.org/officeDocument/2006/relationships/tags" Target="../tags/tag1415.xml"/><Relationship Id="rId37" Type="http://schemas.openxmlformats.org/officeDocument/2006/relationships/tags" Target="../tags/tag1414.xml"/><Relationship Id="rId36" Type="http://schemas.openxmlformats.org/officeDocument/2006/relationships/tags" Target="../tags/tag1413.xml"/><Relationship Id="rId35" Type="http://schemas.openxmlformats.org/officeDocument/2006/relationships/tags" Target="../tags/tag1412.xml"/><Relationship Id="rId34" Type="http://schemas.openxmlformats.org/officeDocument/2006/relationships/tags" Target="../tags/tag1411.xml"/><Relationship Id="rId33" Type="http://schemas.openxmlformats.org/officeDocument/2006/relationships/tags" Target="../tags/tag1410.xml"/><Relationship Id="rId32" Type="http://schemas.openxmlformats.org/officeDocument/2006/relationships/tags" Target="../tags/tag1409.xml"/><Relationship Id="rId31" Type="http://schemas.openxmlformats.org/officeDocument/2006/relationships/tags" Target="../tags/tag1408.xml"/><Relationship Id="rId30" Type="http://schemas.openxmlformats.org/officeDocument/2006/relationships/tags" Target="../tags/tag1407.xml"/><Relationship Id="rId3" Type="http://schemas.openxmlformats.org/officeDocument/2006/relationships/tags" Target="../tags/tag1380.xml"/><Relationship Id="rId29" Type="http://schemas.openxmlformats.org/officeDocument/2006/relationships/tags" Target="../tags/tag1406.xml"/><Relationship Id="rId28" Type="http://schemas.openxmlformats.org/officeDocument/2006/relationships/tags" Target="../tags/tag1405.xml"/><Relationship Id="rId27" Type="http://schemas.openxmlformats.org/officeDocument/2006/relationships/tags" Target="../tags/tag1404.xml"/><Relationship Id="rId26" Type="http://schemas.openxmlformats.org/officeDocument/2006/relationships/tags" Target="../tags/tag1403.xml"/><Relationship Id="rId25" Type="http://schemas.openxmlformats.org/officeDocument/2006/relationships/tags" Target="../tags/tag1402.xml"/><Relationship Id="rId24" Type="http://schemas.openxmlformats.org/officeDocument/2006/relationships/tags" Target="../tags/tag1401.xml"/><Relationship Id="rId23" Type="http://schemas.openxmlformats.org/officeDocument/2006/relationships/tags" Target="../tags/tag1400.xml"/><Relationship Id="rId22" Type="http://schemas.openxmlformats.org/officeDocument/2006/relationships/tags" Target="../tags/tag1399.xml"/><Relationship Id="rId21" Type="http://schemas.openxmlformats.org/officeDocument/2006/relationships/tags" Target="../tags/tag1398.xml"/><Relationship Id="rId20" Type="http://schemas.openxmlformats.org/officeDocument/2006/relationships/tags" Target="../tags/tag1397.xml"/><Relationship Id="rId2" Type="http://schemas.openxmlformats.org/officeDocument/2006/relationships/tags" Target="../tags/tag1379.xml"/><Relationship Id="rId19" Type="http://schemas.openxmlformats.org/officeDocument/2006/relationships/tags" Target="../tags/tag1396.xml"/><Relationship Id="rId18" Type="http://schemas.openxmlformats.org/officeDocument/2006/relationships/tags" Target="../tags/tag1395.xml"/><Relationship Id="rId17" Type="http://schemas.openxmlformats.org/officeDocument/2006/relationships/tags" Target="../tags/tag1394.xml"/><Relationship Id="rId16" Type="http://schemas.openxmlformats.org/officeDocument/2006/relationships/tags" Target="../tags/tag1393.xml"/><Relationship Id="rId15" Type="http://schemas.openxmlformats.org/officeDocument/2006/relationships/tags" Target="../tags/tag1392.xml"/><Relationship Id="rId14" Type="http://schemas.openxmlformats.org/officeDocument/2006/relationships/tags" Target="../tags/tag1391.xml"/><Relationship Id="rId13" Type="http://schemas.openxmlformats.org/officeDocument/2006/relationships/tags" Target="../tags/tag1390.xml"/><Relationship Id="rId12" Type="http://schemas.openxmlformats.org/officeDocument/2006/relationships/tags" Target="../tags/tag1389.xml"/><Relationship Id="rId11" Type="http://schemas.openxmlformats.org/officeDocument/2006/relationships/tags" Target="../tags/tag1388.xml"/><Relationship Id="rId10" Type="http://schemas.openxmlformats.org/officeDocument/2006/relationships/tags" Target="../tags/tag1387.xml"/><Relationship Id="rId1" Type="http://schemas.openxmlformats.org/officeDocument/2006/relationships/tags" Target="../tags/tag1378.xml"/></Relationships>
</file>

<file path=ppt/slides/_rels/slide76.xml.rels><?xml version="1.0" encoding="UTF-8" standalone="yes"?>
<Relationships xmlns="http://schemas.openxmlformats.org/package/2006/relationships"><Relationship Id="rId9" Type="http://schemas.openxmlformats.org/officeDocument/2006/relationships/tags" Target="../tags/tag1427.xml"/><Relationship Id="rId8" Type="http://schemas.openxmlformats.org/officeDocument/2006/relationships/tags" Target="../tags/tag1426.xml"/><Relationship Id="rId7" Type="http://schemas.openxmlformats.org/officeDocument/2006/relationships/tags" Target="../tags/tag1425.xml"/><Relationship Id="rId6" Type="http://schemas.openxmlformats.org/officeDocument/2006/relationships/tags" Target="../tags/tag1424.xml"/><Relationship Id="rId5" Type="http://schemas.openxmlformats.org/officeDocument/2006/relationships/tags" Target="../tags/tag1423.xml"/><Relationship Id="rId4" Type="http://schemas.openxmlformats.org/officeDocument/2006/relationships/tags" Target="../tags/tag1422.xml"/><Relationship Id="rId3" Type="http://schemas.openxmlformats.org/officeDocument/2006/relationships/tags" Target="../tags/tag1421.xml"/><Relationship Id="rId2" Type="http://schemas.openxmlformats.org/officeDocument/2006/relationships/tags" Target="../tags/tag1420.xml"/><Relationship Id="rId14" Type="http://schemas.openxmlformats.org/officeDocument/2006/relationships/slideLayout" Target="../slideLayouts/slideLayout12.xml"/><Relationship Id="rId13" Type="http://schemas.openxmlformats.org/officeDocument/2006/relationships/tags" Target="../tags/tag1430.xml"/><Relationship Id="rId12" Type="http://schemas.openxmlformats.org/officeDocument/2006/relationships/image" Target="../media/image47.png"/><Relationship Id="rId11" Type="http://schemas.openxmlformats.org/officeDocument/2006/relationships/tags" Target="../tags/tag1429.xml"/><Relationship Id="rId10" Type="http://schemas.openxmlformats.org/officeDocument/2006/relationships/tags" Target="../tags/tag1428.xml"/><Relationship Id="rId1" Type="http://schemas.openxmlformats.org/officeDocument/2006/relationships/tags" Target="../tags/tag1419.xml"/></Relationships>
</file>

<file path=ppt/slides/_rels/slide77.xml.rels><?xml version="1.0" encoding="UTF-8" standalone="yes"?>
<Relationships xmlns="http://schemas.openxmlformats.org/package/2006/relationships"><Relationship Id="rId9" Type="http://schemas.openxmlformats.org/officeDocument/2006/relationships/tags" Target="../tags/tag1439.xml"/><Relationship Id="rId8" Type="http://schemas.openxmlformats.org/officeDocument/2006/relationships/tags" Target="../tags/tag1438.xml"/><Relationship Id="rId7" Type="http://schemas.openxmlformats.org/officeDocument/2006/relationships/tags" Target="../tags/tag1437.xml"/><Relationship Id="rId6" Type="http://schemas.openxmlformats.org/officeDocument/2006/relationships/tags" Target="../tags/tag1436.xml"/><Relationship Id="rId5" Type="http://schemas.openxmlformats.org/officeDocument/2006/relationships/tags" Target="../tags/tag1435.xml"/><Relationship Id="rId4" Type="http://schemas.openxmlformats.org/officeDocument/2006/relationships/tags" Target="../tags/tag1434.xml"/><Relationship Id="rId33" Type="http://schemas.openxmlformats.org/officeDocument/2006/relationships/slideLayout" Target="../slideLayouts/slideLayout12.xml"/><Relationship Id="rId32" Type="http://schemas.openxmlformats.org/officeDocument/2006/relationships/tags" Target="../tags/tag1462.xml"/><Relationship Id="rId31" Type="http://schemas.openxmlformats.org/officeDocument/2006/relationships/tags" Target="../tags/tag1461.xml"/><Relationship Id="rId30" Type="http://schemas.openxmlformats.org/officeDocument/2006/relationships/tags" Target="../tags/tag1460.xml"/><Relationship Id="rId3" Type="http://schemas.openxmlformats.org/officeDocument/2006/relationships/tags" Target="../tags/tag1433.xml"/><Relationship Id="rId29" Type="http://schemas.openxmlformats.org/officeDocument/2006/relationships/tags" Target="../tags/tag1459.xml"/><Relationship Id="rId28" Type="http://schemas.openxmlformats.org/officeDocument/2006/relationships/tags" Target="../tags/tag1458.xml"/><Relationship Id="rId27" Type="http://schemas.openxmlformats.org/officeDocument/2006/relationships/tags" Target="../tags/tag1457.xml"/><Relationship Id="rId26" Type="http://schemas.openxmlformats.org/officeDocument/2006/relationships/tags" Target="../tags/tag1456.xml"/><Relationship Id="rId25" Type="http://schemas.openxmlformats.org/officeDocument/2006/relationships/tags" Target="../tags/tag1455.xml"/><Relationship Id="rId24" Type="http://schemas.openxmlformats.org/officeDocument/2006/relationships/tags" Target="../tags/tag1454.xml"/><Relationship Id="rId23" Type="http://schemas.openxmlformats.org/officeDocument/2006/relationships/tags" Target="../tags/tag1453.xml"/><Relationship Id="rId22" Type="http://schemas.openxmlformats.org/officeDocument/2006/relationships/tags" Target="../tags/tag1452.xml"/><Relationship Id="rId21" Type="http://schemas.openxmlformats.org/officeDocument/2006/relationships/tags" Target="../tags/tag1451.xml"/><Relationship Id="rId20" Type="http://schemas.openxmlformats.org/officeDocument/2006/relationships/tags" Target="../tags/tag1450.xml"/><Relationship Id="rId2" Type="http://schemas.openxmlformats.org/officeDocument/2006/relationships/tags" Target="../tags/tag1432.xml"/><Relationship Id="rId19" Type="http://schemas.openxmlformats.org/officeDocument/2006/relationships/tags" Target="../tags/tag1449.xml"/><Relationship Id="rId18" Type="http://schemas.openxmlformats.org/officeDocument/2006/relationships/tags" Target="../tags/tag1448.xml"/><Relationship Id="rId17" Type="http://schemas.openxmlformats.org/officeDocument/2006/relationships/tags" Target="../tags/tag1447.xml"/><Relationship Id="rId16" Type="http://schemas.openxmlformats.org/officeDocument/2006/relationships/tags" Target="../tags/tag1446.xml"/><Relationship Id="rId15" Type="http://schemas.openxmlformats.org/officeDocument/2006/relationships/tags" Target="../tags/tag1445.xml"/><Relationship Id="rId14" Type="http://schemas.openxmlformats.org/officeDocument/2006/relationships/tags" Target="../tags/tag1444.xml"/><Relationship Id="rId13" Type="http://schemas.openxmlformats.org/officeDocument/2006/relationships/tags" Target="../tags/tag1443.xml"/><Relationship Id="rId12" Type="http://schemas.openxmlformats.org/officeDocument/2006/relationships/tags" Target="../tags/tag1442.xml"/><Relationship Id="rId11" Type="http://schemas.openxmlformats.org/officeDocument/2006/relationships/tags" Target="../tags/tag1441.xml"/><Relationship Id="rId10" Type="http://schemas.openxmlformats.org/officeDocument/2006/relationships/tags" Target="../tags/tag1440.xml"/><Relationship Id="rId1" Type="http://schemas.openxmlformats.org/officeDocument/2006/relationships/tags" Target="../tags/tag1431.xml"/></Relationships>
</file>

<file path=ppt/slides/_rels/slide78.xml.rels><?xml version="1.0" encoding="UTF-8" standalone="yes"?>
<Relationships xmlns="http://schemas.openxmlformats.org/package/2006/relationships"><Relationship Id="rId9" Type="http://schemas.openxmlformats.org/officeDocument/2006/relationships/tags" Target="../tags/tag1471.xml"/><Relationship Id="rId8" Type="http://schemas.openxmlformats.org/officeDocument/2006/relationships/tags" Target="../tags/tag1470.xml"/><Relationship Id="rId7" Type="http://schemas.openxmlformats.org/officeDocument/2006/relationships/tags" Target="../tags/tag1469.xml"/><Relationship Id="rId6" Type="http://schemas.openxmlformats.org/officeDocument/2006/relationships/tags" Target="../tags/tag1468.xml"/><Relationship Id="rId5" Type="http://schemas.openxmlformats.org/officeDocument/2006/relationships/tags" Target="../tags/tag1467.xml"/><Relationship Id="rId4" Type="http://schemas.openxmlformats.org/officeDocument/2006/relationships/tags" Target="../tags/tag1466.xml"/><Relationship Id="rId38" Type="http://schemas.openxmlformats.org/officeDocument/2006/relationships/slideLayout" Target="../slideLayouts/slideLayout12.xml"/><Relationship Id="rId37" Type="http://schemas.openxmlformats.org/officeDocument/2006/relationships/tags" Target="../tags/tag1499.xml"/><Relationship Id="rId36" Type="http://schemas.openxmlformats.org/officeDocument/2006/relationships/tags" Target="../tags/tag1498.xml"/><Relationship Id="rId35" Type="http://schemas.openxmlformats.org/officeDocument/2006/relationships/tags" Target="../tags/tag1497.xml"/><Relationship Id="rId34" Type="http://schemas.openxmlformats.org/officeDocument/2006/relationships/tags" Target="../tags/tag1496.xml"/><Relationship Id="rId33" Type="http://schemas.openxmlformats.org/officeDocument/2006/relationships/tags" Target="../tags/tag1495.xml"/><Relationship Id="rId32" Type="http://schemas.openxmlformats.org/officeDocument/2006/relationships/tags" Target="../tags/tag1494.xml"/><Relationship Id="rId31" Type="http://schemas.openxmlformats.org/officeDocument/2006/relationships/tags" Target="../tags/tag1493.xml"/><Relationship Id="rId30" Type="http://schemas.openxmlformats.org/officeDocument/2006/relationships/tags" Target="../tags/tag1492.xml"/><Relationship Id="rId3" Type="http://schemas.openxmlformats.org/officeDocument/2006/relationships/tags" Target="../tags/tag1465.xml"/><Relationship Id="rId29" Type="http://schemas.openxmlformats.org/officeDocument/2006/relationships/tags" Target="../tags/tag1491.xml"/><Relationship Id="rId28" Type="http://schemas.openxmlformats.org/officeDocument/2006/relationships/tags" Target="../tags/tag1490.xml"/><Relationship Id="rId27" Type="http://schemas.openxmlformats.org/officeDocument/2006/relationships/tags" Target="../tags/tag1489.xml"/><Relationship Id="rId26" Type="http://schemas.openxmlformats.org/officeDocument/2006/relationships/tags" Target="../tags/tag1488.xml"/><Relationship Id="rId25" Type="http://schemas.openxmlformats.org/officeDocument/2006/relationships/tags" Target="../tags/tag1487.xml"/><Relationship Id="rId24" Type="http://schemas.openxmlformats.org/officeDocument/2006/relationships/tags" Target="../tags/tag1486.xml"/><Relationship Id="rId23" Type="http://schemas.openxmlformats.org/officeDocument/2006/relationships/tags" Target="../tags/tag1485.xml"/><Relationship Id="rId22" Type="http://schemas.openxmlformats.org/officeDocument/2006/relationships/tags" Target="../tags/tag1484.xml"/><Relationship Id="rId21" Type="http://schemas.openxmlformats.org/officeDocument/2006/relationships/tags" Target="../tags/tag1483.xml"/><Relationship Id="rId20" Type="http://schemas.openxmlformats.org/officeDocument/2006/relationships/tags" Target="../tags/tag1482.xml"/><Relationship Id="rId2" Type="http://schemas.openxmlformats.org/officeDocument/2006/relationships/tags" Target="../tags/tag1464.xml"/><Relationship Id="rId19" Type="http://schemas.openxmlformats.org/officeDocument/2006/relationships/tags" Target="../tags/tag1481.xml"/><Relationship Id="rId18" Type="http://schemas.openxmlformats.org/officeDocument/2006/relationships/tags" Target="../tags/tag1480.xml"/><Relationship Id="rId17" Type="http://schemas.openxmlformats.org/officeDocument/2006/relationships/tags" Target="../tags/tag1479.xml"/><Relationship Id="rId16" Type="http://schemas.openxmlformats.org/officeDocument/2006/relationships/tags" Target="../tags/tag1478.xml"/><Relationship Id="rId15" Type="http://schemas.openxmlformats.org/officeDocument/2006/relationships/tags" Target="../tags/tag1477.xml"/><Relationship Id="rId14" Type="http://schemas.openxmlformats.org/officeDocument/2006/relationships/tags" Target="../tags/tag1476.xml"/><Relationship Id="rId13" Type="http://schemas.openxmlformats.org/officeDocument/2006/relationships/tags" Target="../tags/tag1475.xml"/><Relationship Id="rId12" Type="http://schemas.openxmlformats.org/officeDocument/2006/relationships/tags" Target="../tags/tag1474.xml"/><Relationship Id="rId11" Type="http://schemas.openxmlformats.org/officeDocument/2006/relationships/tags" Target="../tags/tag1473.xml"/><Relationship Id="rId10" Type="http://schemas.openxmlformats.org/officeDocument/2006/relationships/tags" Target="../tags/tag1472.xml"/><Relationship Id="rId1" Type="http://schemas.openxmlformats.org/officeDocument/2006/relationships/tags" Target="../tags/tag1463.xml"/></Relationships>
</file>

<file path=ppt/slides/_rels/slide79.xml.rels><?xml version="1.0" encoding="UTF-8" standalone="yes"?>
<Relationships xmlns="http://schemas.openxmlformats.org/package/2006/relationships"><Relationship Id="rId6" Type="http://schemas.openxmlformats.org/officeDocument/2006/relationships/slideLayout" Target="../slideLayouts/slideLayout30.xml"/><Relationship Id="rId5" Type="http://schemas.openxmlformats.org/officeDocument/2006/relationships/tags" Target="../tags/tag1503.xml"/><Relationship Id="rId4" Type="http://schemas.openxmlformats.org/officeDocument/2006/relationships/image" Target="../media/image48.png"/><Relationship Id="rId3" Type="http://schemas.openxmlformats.org/officeDocument/2006/relationships/tags" Target="../tags/tag1502.xml"/><Relationship Id="rId2" Type="http://schemas.openxmlformats.org/officeDocument/2006/relationships/tags" Target="../tags/tag1501.xml"/><Relationship Id="rId1" Type="http://schemas.openxmlformats.org/officeDocument/2006/relationships/tags" Target="../tags/tag1500.xml"/></Relationships>
</file>

<file path=ppt/slides/_rels/slide8.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0" Type="http://schemas.openxmlformats.org/officeDocument/2006/relationships/slideLayout" Target="../slideLayouts/slideLayout12.xml"/><Relationship Id="rId2" Type="http://schemas.openxmlformats.org/officeDocument/2006/relationships/tags" Target="../tags/tag244.xml"/><Relationship Id="rId19" Type="http://schemas.openxmlformats.org/officeDocument/2006/relationships/tags" Target="../tags/tag261.xml"/><Relationship Id="rId18" Type="http://schemas.openxmlformats.org/officeDocument/2006/relationships/tags" Target="../tags/tag260.xml"/><Relationship Id="rId17" Type="http://schemas.openxmlformats.org/officeDocument/2006/relationships/tags" Target="../tags/tag259.xml"/><Relationship Id="rId16" Type="http://schemas.openxmlformats.org/officeDocument/2006/relationships/tags" Target="../tags/tag258.xml"/><Relationship Id="rId15" Type="http://schemas.openxmlformats.org/officeDocument/2006/relationships/tags" Target="../tags/tag257.xml"/><Relationship Id="rId14" Type="http://schemas.openxmlformats.org/officeDocument/2006/relationships/tags" Target="../tags/tag256.xml"/><Relationship Id="rId13" Type="http://schemas.openxmlformats.org/officeDocument/2006/relationships/tags" Target="../tags/tag255.xml"/><Relationship Id="rId12" Type="http://schemas.openxmlformats.org/officeDocument/2006/relationships/tags" Target="../tags/tag254.xml"/><Relationship Id="rId11" Type="http://schemas.openxmlformats.org/officeDocument/2006/relationships/tags" Target="../tags/tag253.xml"/><Relationship Id="rId10" Type="http://schemas.openxmlformats.org/officeDocument/2006/relationships/tags" Target="../tags/tag252.xml"/><Relationship Id="rId1" Type="http://schemas.openxmlformats.org/officeDocument/2006/relationships/tags" Target="../tags/tag243.xml"/></Relationships>
</file>

<file path=ppt/slides/_rels/slide80.xml.rels><?xml version="1.0" encoding="UTF-8" standalone="yes"?>
<Relationships xmlns="http://schemas.openxmlformats.org/package/2006/relationships"><Relationship Id="rId8" Type="http://schemas.openxmlformats.org/officeDocument/2006/relationships/slideLayout" Target="../slideLayouts/slideLayout30.xml"/><Relationship Id="rId7" Type="http://schemas.openxmlformats.org/officeDocument/2006/relationships/tags" Target="../tags/tag1509.xml"/><Relationship Id="rId6" Type="http://schemas.openxmlformats.org/officeDocument/2006/relationships/image" Target="../media/image49.jpeg"/><Relationship Id="rId5" Type="http://schemas.openxmlformats.org/officeDocument/2006/relationships/tags" Target="../tags/tag1508.xml"/><Relationship Id="rId4" Type="http://schemas.openxmlformats.org/officeDocument/2006/relationships/tags" Target="../tags/tag1507.xml"/><Relationship Id="rId3" Type="http://schemas.openxmlformats.org/officeDocument/2006/relationships/tags" Target="../tags/tag1506.xml"/><Relationship Id="rId2" Type="http://schemas.openxmlformats.org/officeDocument/2006/relationships/tags" Target="../tags/tag1505.xml"/><Relationship Id="rId1" Type="http://schemas.openxmlformats.org/officeDocument/2006/relationships/tags" Target="../tags/tag1504.xml"/></Relationships>
</file>

<file path=ppt/slides/_rels/slide81.xml.rels><?xml version="1.0" encoding="UTF-8" standalone="yes"?>
<Relationships xmlns="http://schemas.openxmlformats.org/package/2006/relationships"><Relationship Id="rId8" Type="http://schemas.openxmlformats.org/officeDocument/2006/relationships/slideLayout" Target="../slideLayouts/slideLayout30.xml"/><Relationship Id="rId7" Type="http://schemas.openxmlformats.org/officeDocument/2006/relationships/tags" Target="../tags/tag1515.xml"/><Relationship Id="rId6" Type="http://schemas.openxmlformats.org/officeDocument/2006/relationships/image" Target="../media/image50.jpeg"/><Relationship Id="rId5" Type="http://schemas.openxmlformats.org/officeDocument/2006/relationships/tags" Target="../tags/tag1514.xml"/><Relationship Id="rId4" Type="http://schemas.openxmlformats.org/officeDocument/2006/relationships/tags" Target="../tags/tag1513.xml"/><Relationship Id="rId3" Type="http://schemas.openxmlformats.org/officeDocument/2006/relationships/tags" Target="../tags/tag1512.xml"/><Relationship Id="rId2" Type="http://schemas.openxmlformats.org/officeDocument/2006/relationships/tags" Target="../tags/tag1511.xml"/><Relationship Id="rId1" Type="http://schemas.openxmlformats.org/officeDocument/2006/relationships/tags" Target="../tags/tag1510.xml"/></Relationships>
</file>

<file path=ppt/slides/_rels/slide82.xml.rels><?xml version="1.0" encoding="UTF-8" standalone="yes"?>
<Relationships xmlns="http://schemas.openxmlformats.org/package/2006/relationships"><Relationship Id="rId9" Type="http://schemas.openxmlformats.org/officeDocument/2006/relationships/image" Target="../media/image39.jpeg"/><Relationship Id="rId8" Type="http://schemas.openxmlformats.org/officeDocument/2006/relationships/tags" Target="../tags/tag1520.xml"/><Relationship Id="rId7" Type="http://schemas.openxmlformats.org/officeDocument/2006/relationships/image" Target="../media/image38.jpeg"/><Relationship Id="rId6" Type="http://schemas.openxmlformats.org/officeDocument/2006/relationships/tags" Target="../tags/tag1519.xml"/><Relationship Id="rId5" Type="http://schemas.openxmlformats.org/officeDocument/2006/relationships/image" Target="../media/image37.jpeg"/><Relationship Id="rId4" Type="http://schemas.openxmlformats.org/officeDocument/2006/relationships/tags" Target="../tags/tag1518.xml"/><Relationship Id="rId35" Type="http://schemas.openxmlformats.org/officeDocument/2006/relationships/slideLayout" Target="../slideLayouts/slideLayout30.xml"/><Relationship Id="rId34" Type="http://schemas.openxmlformats.org/officeDocument/2006/relationships/tags" Target="../tags/tag1545.xml"/><Relationship Id="rId33" Type="http://schemas.openxmlformats.org/officeDocument/2006/relationships/tags" Target="../tags/tag1544.xml"/><Relationship Id="rId32" Type="http://schemas.openxmlformats.org/officeDocument/2006/relationships/tags" Target="../tags/tag1543.xml"/><Relationship Id="rId31" Type="http://schemas.openxmlformats.org/officeDocument/2006/relationships/tags" Target="../tags/tag1542.xml"/><Relationship Id="rId30" Type="http://schemas.openxmlformats.org/officeDocument/2006/relationships/tags" Target="../tags/tag1541.xml"/><Relationship Id="rId3" Type="http://schemas.openxmlformats.org/officeDocument/2006/relationships/image" Target="../media/image36.jpeg"/><Relationship Id="rId29" Type="http://schemas.openxmlformats.org/officeDocument/2006/relationships/tags" Target="../tags/tag1540.xml"/><Relationship Id="rId28" Type="http://schemas.openxmlformats.org/officeDocument/2006/relationships/tags" Target="../tags/tag1539.xml"/><Relationship Id="rId27" Type="http://schemas.openxmlformats.org/officeDocument/2006/relationships/tags" Target="../tags/tag1538.xml"/><Relationship Id="rId26" Type="http://schemas.openxmlformats.org/officeDocument/2006/relationships/tags" Target="../tags/tag1537.xml"/><Relationship Id="rId25" Type="http://schemas.openxmlformats.org/officeDocument/2006/relationships/tags" Target="../tags/tag1536.xml"/><Relationship Id="rId24" Type="http://schemas.openxmlformats.org/officeDocument/2006/relationships/tags" Target="../tags/tag1535.xml"/><Relationship Id="rId23" Type="http://schemas.openxmlformats.org/officeDocument/2006/relationships/tags" Target="../tags/tag1534.xml"/><Relationship Id="rId22" Type="http://schemas.openxmlformats.org/officeDocument/2006/relationships/tags" Target="../tags/tag1533.xml"/><Relationship Id="rId21" Type="http://schemas.openxmlformats.org/officeDocument/2006/relationships/tags" Target="../tags/tag1532.xml"/><Relationship Id="rId20" Type="http://schemas.openxmlformats.org/officeDocument/2006/relationships/tags" Target="../tags/tag1531.xml"/><Relationship Id="rId2" Type="http://schemas.openxmlformats.org/officeDocument/2006/relationships/tags" Target="../tags/tag1517.xml"/><Relationship Id="rId19" Type="http://schemas.openxmlformats.org/officeDocument/2006/relationships/tags" Target="../tags/tag1530.xml"/><Relationship Id="rId18" Type="http://schemas.openxmlformats.org/officeDocument/2006/relationships/tags" Target="../tags/tag1529.xml"/><Relationship Id="rId17" Type="http://schemas.openxmlformats.org/officeDocument/2006/relationships/tags" Target="../tags/tag1528.xml"/><Relationship Id="rId16" Type="http://schemas.openxmlformats.org/officeDocument/2006/relationships/tags" Target="../tags/tag1527.xml"/><Relationship Id="rId15" Type="http://schemas.openxmlformats.org/officeDocument/2006/relationships/tags" Target="../tags/tag1526.xml"/><Relationship Id="rId14" Type="http://schemas.openxmlformats.org/officeDocument/2006/relationships/tags" Target="../tags/tag1525.xml"/><Relationship Id="rId13" Type="http://schemas.openxmlformats.org/officeDocument/2006/relationships/tags" Target="../tags/tag1524.xml"/><Relationship Id="rId12" Type="http://schemas.openxmlformats.org/officeDocument/2006/relationships/tags" Target="../tags/tag1523.xml"/><Relationship Id="rId11" Type="http://schemas.openxmlformats.org/officeDocument/2006/relationships/tags" Target="../tags/tag1522.xml"/><Relationship Id="rId10" Type="http://schemas.openxmlformats.org/officeDocument/2006/relationships/tags" Target="../tags/tag1521.xml"/><Relationship Id="rId1" Type="http://schemas.openxmlformats.org/officeDocument/2006/relationships/tags" Target="../tags/tag1516.xml"/></Relationships>
</file>

<file path=ppt/slides/_rels/slide83.xml.rels><?xml version="1.0" encoding="UTF-8" standalone="yes"?>
<Relationships xmlns="http://schemas.openxmlformats.org/package/2006/relationships"><Relationship Id="rId9" Type="http://schemas.openxmlformats.org/officeDocument/2006/relationships/image" Target="../media/image39.jpeg"/><Relationship Id="rId8" Type="http://schemas.openxmlformats.org/officeDocument/2006/relationships/tags" Target="../tags/tag1550.xml"/><Relationship Id="rId7" Type="http://schemas.openxmlformats.org/officeDocument/2006/relationships/image" Target="../media/image38.jpeg"/><Relationship Id="rId6" Type="http://schemas.openxmlformats.org/officeDocument/2006/relationships/tags" Target="../tags/tag1549.xml"/><Relationship Id="rId5" Type="http://schemas.openxmlformats.org/officeDocument/2006/relationships/image" Target="../media/image37.jpeg"/><Relationship Id="rId4" Type="http://schemas.openxmlformats.org/officeDocument/2006/relationships/tags" Target="../tags/tag1548.xml"/><Relationship Id="rId35" Type="http://schemas.openxmlformats.org/officeDocument/2006/relationships/slideLayout" Target="../slideLayouts/slideLayout30.xml"/><Relationship Id="rId34" Type="http://schemas.openxmlformats.org/officeDocument/2006/relationships/tags" Target="../tags/tag1575.xml"/><Relationship Id="rId33" Type="http://schemas.openxmlformats.org/officeDocument/2006/relationships/tags" Target="../tags/tag1574.xml"/><Relationship Id="rId32" Type="http://schemas.openxmlformats.org/officeDocument/2006/relationships/tags" Target="../tags/tag1573.xml"/><Relationship Id="rId31" Type="http://schemas.openxmlformats.org/officeDocument/2006/relationships/tags" Target="../tags/tag1572.xml"/><Relationship Id="rId30" Type="http://schemas.openxmlformats.org/officeDocument/2006/relationships/tags" Target="../tags/tag1571.xml"/><Relationship Id="rId3" Type="http://schemas.openxmlformats.org/officeDocument/2006/relationships/image" Target="../media/image36.jpeg"/><Relationship Id="rId29" Type="http://schemas.openxmlformats.org/officeDocument/2006/relationships/tags" Target="../tags/tag1570.xml"/><Relationship Id="rId28" Type="http://schemas.openxmlformats.org/officeDocument/2006/relationships/tags" Target="../tags/tag1569.xml"/><Relationship Id="rId27" Type="http://schemas.openxmlformats.org/officeDocument/2006/relationships/tags" Target="../tags/tag1568.xml"/><Relationship Id="rId26" Type="http://schemas.openxmlformats.org/officeDocument/2006/relationships/tags" Target="../tags/tag1567.xml"/><Relationship Id="rId25" Type="http://schemas.openxmlformats.org/officeDocument/2006/relationships/tags" Target="../tags/tag1566.xml"/><Relationship Id="rId24" Type="http://schemas.openxmlformats.org/officeDocument/2006/relationships/tags" Target="../tags/tag1565.xml"/><Relationship Id="rId23" Type="http://schemas.openxmlformats.org/officeDocument/2006/relationships/tags" Target="../tags/tag1564.xml"/><Relationship Id="rId22" Type="http://schemas.openxmlformats.org/officeDocument/2006/relationships/tags" Target="../tags/tag1563.xml"/><Relationship Id="rId21" Type="http://schemas.openxmlformats.org/officeDocument/2006/relationships/tags" Target="../tags/tag1562.xml"/><Relationship Id="rId20" Type="http://schemas.openxmlformats.org/officeDocument/2006/relationships/tags" Target="../tags/tag1561.xml"/><Relationship Id="rId2" Type="http://schemas.openxmlformats.org/officeDocument/2006/relationships/tags" Target="../tags/tag1547.xml"/><Relationship Id="rId19" Type="http://schemas.openxmlformats.org/officeDocument/2006/relationships/tags" Target="../tags/tag1560.xml"/><Relationship Id="rId18" Type="http://schemas.openxmlformats.org/officeDocument/2006/relationships/tags" Target="../tags/tag1559.xml"/><Relationship Id="rId17" Type="http://schemas.openxmlformats.org/officeDocument/2006/relationships/tags" Target="../tags/tag1558.xml"/><Relationship Id="rId16" Type="http://schemas.openxmlformats.org/officeDocument/2006/relationships/tags" Target="../tags/tag1557.xml"/><Relationship Id="rId15" Type="http://schemas.openxmlformats.org/officeDocument/2006/relationships/tags" Target="../tags/tag1556.xml"/><Relationship Id="rId14" Type="http://schemas.openxmlformats.org/officeDocument/2006/relationships/tags" Target="../tags/tag1555.xml"/><Relationship Id="rId13" Type="http://schemas.openxmlformats.org/officeDocument/2006/relationships/tags" Target="../tags/tag1554.xml"/><Relationship Id="rId12" Type="http://schemas.openxmlformats.org/officeDocument/2006/relationships/tags" Target="../tags/tag1553.xml"/><Relationship Id="rId11" Type="http://schemas.openxmlformats.org/officeDocument/2006/relationships/tags" Target="../tags/tag1552.xml"/><Relationship Id="rId10" Type="http://schemas.openxmlformats.org/officeDocument/2006/relationships/tags" Target="../tags/tag1551.xml"/><Relationship Id="rId1" Type="http://schemas.openxmlformats.org/officeDocument/2006/relationships/tags" Target="../tags/tag1546.xml"/></Relationships>
</file>

<file path=ppt/slides/_rels/slide84.xml.rels><?xml version="1.0" encoding="UTF-8" standalone="yes"?>
<Relationships xmlns="http://schemas.openxmlformats.org/package/2006/relationships"><Relationship Id="rId9" Type="http://schemas.openxmlformats.org/officeDocument/2006/relationships/tags" Target="../tags/tag1584.xml"/><Relationship Id="rId8" Type="http://schemas.openxmlformats.org/officeDocument/2006/relationships/tags" Target="../tags/tag1583.xml"/><Relationship Id="rId7" Type="http://schemas.openxmlformats.org/officeDocument/2006/relationships/tags" Target="../tags/tag1582.xml"/><Relationship Id="rId6" Type="http://schemas.openxmlformats.org/officeDocument/2006/relationships/tags" Target="../tags/tag1581.xml"/><Relationship Id="rId5" Type="http://schemas.openxmlformats.org/officeDocument/2006/relationships/tags" Target="../tags/tag1580.xml"/><Relationship Id="rId4" Type="http://schemas.openxmlformats.org/officeDocument/2006/relationships/tags" Target="../tags/tag1579.xml"/><Relationship Id="rId3" Type="http://schemas.openxmlformats.org/officeDocument/2006/relationships/tags" Target="../tags/tag1578.xml"/><Relationship Id="rId2" Type="http://schemas.openxmlformats.org/officeDocument/2006/relationships/tags" Target="../tags/tag1577.xml"/><Relationship Id="rId16" Type="http://schemas.openxmlformats.org/officeDocument/2006/relationships/slideLayout" Target="../slideLayouts/slideLayout30.xml"/><Relationship Id="rId15" Type="http://schemas.openxmlformats.org/officeDocument/2006/relationships/tags" Target="../tags/tag1590.xml"/><Relationship Id="rId14" Type="http://schemas.openxmlformats.org/officeDocument/2006/relationships/tags" Target="../tags/tag1589.xml"/><Relationship Id="rId13" Type="http://schemas.openxmlformats.org/officeDocument/2006/relationships/tags" Target="../tags/tag1588.xml"/><Relationship Id="rId12" Type="http://schemas.openxmlformats.org/officeDocument/2006/relationships/tags" Target="../tags/tag1587.xml"/><Relationship Id="rId11" Type="http://schemas.openxmlformats.org/officeDocument/2006/relationships/tags" Target="../tags/tag1586.xml"/><Relationship Id="rId10" Type="http://schemas.openxmlformats.org/officeDocument/2006/relationships/tags" Target="../tags/tag1585.xml"/><Relationship Id="rId1" Type="http://schemas.openxmlformats.org/officeDocument/2006/relationships/tags" Target="../tags/tag1576.xml"/></Relationships>
</file>

<file path=ppt/slides/_rels/slide85.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tags" Target="../tags/tag1597.xml"/><Relationship Id="rId7" Type="http://schemas.openxmlformats.org/officeDocument/2006/relationships/tags" Target="../tags/tag1596.xml"/><Relationship Id="rId6" Type="http://schemas.openxmlformats.org/officeDocument/2006/relationships/image" Target="../media/image51.png"/><Relationship Id="rId5" Type="http://schemas.openxmlformats.org/officeDocument/2006/relationships/tags" Target="../tags/tag1595.xml"/><Relationship Id="rId4" Type="http://schemas.openxmlformats.org/officeDocument/2006/relationships/tags" Target="../tags/tag1594.xml"/><Relationship Id="rId3" Type="http://schemas.openxmlformats.org/officeDocument/2006/relationships/tags" Target="../tags/tag1593.xml"/><Relationship Id="rId2" Type="http://schemas.openxmlformats.org/officeDocument/2006/relationships/tags" Target="../tags/tag1592.xml"/><Relationship Id="rId1" Type="http://schemas.openxmlformats.org/officeDocument/2006/relationships/tags" Target="../tags/tag1591.xml"/></Relationships>
</file>

<file path=ppt/slides/_rels/slide86.xml.rels><?xml version="1.0" encoding="UTF-8" standalone="yes"?>
<Relationships xmlns="http://schemas.openxmlformats.org/package/2006/relationships"><Relationship Id="rId9" Type="http://schemas.openxmlformats.org/officeDocument/2006/relationships/tags" Target="../tags/tag1605.xml"/><Relationship Id="rId8" Type="http://schemas.openxmlformats.org/officeDocument/2006/relationships/image" Target="../media/image52.png"/><Relationship Id="rId7" Type="http://schemas.openxmlformats.org/officeDocument/2006/relationships/tags" Target="../tags/tag1604.xml"/><Relationship Id="rId6" Type="http://schemas.openxmlformats.org/officeDocument/2006/relationships/tags" Target="../tags/tag1603.xml"/><Relationship Id="rId5" Type="http://schemas.openxmlformats.org/officeDocument/2006/relationships/tags" Target="../tags/tag1602.xml"/><Relationship Id="rId4" Type="http://schemas.openxmlformats.org/officeDocument/2006/relationships/tags" Target="../tags/tag1601.xml"/><Relationship Id="rId3" Type="http://schemas.openxmlformats.org/officeDocument/2006/relationships/tags" Target="../tags/tag1600.xml"/><Relationship Id="rId2" Type="http://schemas.openxmlformats.org/officeDocument/2006/relationships/tags" Target="../tags/tag1599.xml"/><Relationship Id="rId15" Type="http://schemas.openxmlformats.org/officeDocument/2006/relationships/slideLayout" Target="../slideLayouts/slideLayout30.xml"/><Relationship Id="rId14" Type="http://schemas.openxmlformats.org/officeDocument/2006/relationships/tags" Target="../tags/tag1610.xml"/><Relationship Id="rId13" Type="http://schemas.openxmlformats.org/officeDocument/2006/relationships/tags" Target="../tags/tag1609.xml"/><Relationship Id="rId12" Type="http://schemas.openxmlformats.org/officeDocument/2006/relationships/tags" Target="../tags/tag1608.xml"/><Relationship Id="rId11" Type="http://schemas.openxmlformats.org/officeDocument/2006/relationships/tags" Target="../tags/tag1607.xml"/><Relationship Id="rId10" Type="http://schemas.openxmlformats.org/officeDocument/2006/relationships/tags" Target="../tags/tag1606.xml"/><Relationship Id="rId1" Type="http://schemas.openxmlformats.org/officeDocument/2006/relationships/tags" Target="../tags/tag1598.xml"/></Relationships>
</file>

<file path=ppt/slides/_rels/slide87.xml.rels><?xml version="1.0" encoding="UTF-8" standalone="yes"?>
<Relationships xmlns="http://schemas.openxmlformats.org/package/2006/relationships"><Relationship Id="rId9" Type="http://schemas.openxmlformats.org/officeDocument/2006/relationships/tags" Target="../tags/tag1618.xml"/><Relationship Id="rId8" Type="http://schemas.openxmlformats.org/officeDocument/2006/relationships/tags" Target="../tags/tag1617.xml"/><Relationship Id="rId7" Type="http://schemas.openxmlformats.org/officeDocument/2006/relationships/tags" Target="../tags/tag1616.xml"/><Relationship Id="rId6" Type="http://schemas.openxmlformats.org/officeDocument/2006/relationships/tags" Target="../tags/tag1615.xml"/><Relationship Id="rId5" Type="http://schemas.openxmlformats.org/officeDocument/2006/relationships/tags" Target="../tags/tag1614.xml"/><Relationship Id="rId4" Type="http://schemas.openxmlformats.org/officeDocument/2006/relationships/tags" Target="../tags/tag1613.xml"/><Relationship Id="rId3" Type="http://schemas.openxmlformats.org/officeDocument/2006/relationships/tags" Target="../tags/tag1612.xml"/><Relationship Id="rId20" Type="http://schemas.openxmlformats.org/officeDocument/2006/relationships/slideLayout" Target="../slideLayouts/slideLayout30.xml"/><Relationship Id="rId2" Type="http://schemas.openxmlformats.org/officeDocument/2006/relationships/image" Target="../media/image53.jpeg"/><Relationship Id="rId19" Type="http://schemas.openxmlformats.org/officeDocument/2006/relationships/tags" Target="../tags/tag1628.xml"/><Relationship Id="rId18" Type="http://schemas.openxmlformats.org/officeDocument/2006/relationships/tags" Target="../tags/tag1627.xml"/><Relationship Id="rId17" Type="http://schemas.openxmlformats.org/officeDocument/2006/relationships/tags" Target="../tags/tag1626.xml"/><Relationship Id="rId16" Type="http://schemas.openxmlformats.org/officeDocument/2006/relationships/tags" Target="../tags/tag1625.xml"/><Relationship Id="rId15" Type="http://schemas.openxmlformats.org/officeDocument/2006/relationships/tags" Target="../tags/tag1624.xml"/><Relationship Id="rId14" Type="http://schemas.openxmlformats.org/officeDocument/2006/relationships/tags" Target="../tags/tag1623.xml"/><Relationship Id="rId13" Type="http://schemas.openxmlformats.org/officeDocument/2006/relationships/tags" Target="../tags/tag1622.xml"/><Relationship Id="rId12" Type="http://schemas.openxmlformats.org/officeDocument/2006/relationships/tags" Target="../tags/tag1621.xml"/><Relationship Id="rId11" Type="http://schemas.openxmlformats.org/officeDocument/2006/relationships/tags" Target="../tags/tag1620.xml"/><Relationship Id="rId10" Type="http://schemas.openxmlformats.org/officeDocument/2006/relationships/tags" Target="../tags/tag1619.xml"/><Relationship Id="rId1" Type="http://schemas.openxmlformats.org/officeDocument/2006/relationships/tags" Target="../tags/tag1611.xml"/></Relationships>
</file>

<file path=ppt/slides/_rels/slide88.xml.rels><?xml version="1.0" encoding="UTF-8" standalone="yes"?>
<Relationships xmlns="http://schemas.openxmlformats.org/package/2006/relationships"><Relationship Id="rId9" Type="http://schemas.openxmlformats.org/officeDocument/2006/relationships/tags" Target="../tags/tag1636.xml"/><Relationship Id="rId8" Type="http://schemas.openxmlformats.org/officeDocument/2006/relationships/tags" Target="../tags/tag1635.xml"/><Relationship Id="rId7" Type="http://schemas.openxmlformats.org/officeDocument/2006/relationships/image" Target="../media/image54.png"/><Relationship Id="rId6" Type="http://schemas.openxmlformats.org/officeDocument/2006/relationships/tags" Target="../tags/tag1634.xml"/><Relationship Id="rId5" Type="http://schemas.openxmlformats.org/officeDocument/2006/relationships/tags" Target="../tags/tag1633.xml"/><Relationship Id="rId4" Type="http://schemas.openxmlformats.org/officeDocument/2006/relationships/tags" Target="../tags/tag1632.xml"/><Relationship Id="rId3" Type="http://schemas.openxmlformats.org/officeDocument/2006/relationships/tags" Target="../tags/tag1631.xml"/><Relationship Id="rId2" Type="http://schemas.openxmlformats.org/officeDocument/2006/relationships/tags" Target="../tags/tag1630.xml"/><Relationship Id="rId16" Type="http://schemas.openxmlformats.org/officeDocument/2006/relationships/slideLayout" Target="../slideLayouts/slideLayout30.xml"/><Relationship Id="rId15" Type="http://schemas.openxmlformats.org/officeDocument/2006/relationships/tags" Target="../tags/tag1641.xml"/><Relationship Id="rId14" Type="http://schemas.openxmlformats.org/officeDocument/2006/relationships/tags" Target="../tags/tag1640.xml"/><Relationship Id="rId13" Type="http://schemas.openxmlformats.org/officeDocument/2006/relationships/tags" Target="../tags/tag1639.xml"/><Relationship Id="rId12" Type="http://schemas.openxmlformats.org/officeDocument/2006/relationships/tags" Target="../tags/tag1638.xml"/><Relationship Id="rId11" Type="http://schemas.openxmlformats.org/officeDocument/2006/relationships/tags" Target="../tags/tag1637.xml"/><Relationship Id="rId10" Type="http://schemas.openxmlformats.org/officeDocument/2006/relationships/image" Target="../media/image55.png"/><Relationship Id="rId1" Type="http://schemas.openxmlformats.org/officeDocument/2006/relationships/tags" Target="../tags/tag1629.xml"/></Relationships>
</file>

<file path=ppt/slides/_rels/slide89.xml.rels><?xml version="1.0" encoding="UTF-8" standalone="yes"?>
<Relationships xmlns="http://schemas.openxmlformats.org/package/2006/relationships"><Relationship Id="rId9" Type="http://schemas.openxmlformats.org/officeDocument/2006/relationships/tags" Target="../tags/tag1650.xml"/><Relationship Id="rId8" Type="http://schemas.openxmlformats.org/officeDocument/2006/relationships/tags" Target="../tags/tag1649.xml"/><Relationship Id="rId7" Type="http://schemas.openxmlformats.org/officeDocument/2006/relationships/tags" Target="../tags/tag1648.xml"/><Relationship Id="rId6" Type="http://schemas.openxmlformats.org/officeDocument/2006/relationships/tags" Target="../tags/tag1647.xml"/><Relationship Id="rId5" Type="http://schemas.openxmlformats.org/officeDocument/2006/relationships/tags" Target="../tags/tag1646.xml"/><Relationship Id="rId4" Type="http://schemas.openxmlformats.org/officeDocument/2006/relationships/tags" Target="../tags/tag1645.xml"/><Relationship Id="rId3" Type="http://schemas.openxmlformats.org/officeDocument/2006/relationships/tags" Target="../tags/tag1644.xml"/><Relationship Id="rId2" Type="http://schemas.openxmlformats.org/officeDocument/2006/relationships/tags" Target="../tags/tag1643.xml"/><Relationship Id="rId10" Type="http://schemas.openxmlformats.org/officeDocument/2006/relationships/slideLayout" Target="../slideLayouts/slideLayout12.xml"/><Relationship Id="rId1" Type="http://schemas.openxmlformats.org/officeDocument/2006/relationships/tags" Target="../tags/tag1642.xml"/></Relationships>
</file>

<file path=ppt/slides/_rels/slide9.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image" Target="../media/image3.jpeg"/><Relationship Id="rId10" Type="http://schemas.openxmlformats.org/officeDocument/2006/relationships/slideLayout" Target="../slideLayouts/slideLayout12.xml"/><Relationship Id="rId1" Type="http://schemas.openxmlformats.org/officeDocument/2006/relationships/tags" Target="../tags/tag262.xml"/></Relationships>
</file>

<file path=ppt/slides/_rels/slide90.xml.rels><?xml version="1.0" encoding="UTF-8" standalone="yes"?>
<Relationships xmlns="http://schemas.openxmlformats.org/package/2006/relationships"><Relationship Id="rId9" Type="http://schemas.openxmlformats.org/officeDocument/2006/relationships/tags" Target="../tags/tag1659.xml"/><Relationship Id="rId8" Type="http://schemas.openxmlformats.org/officeDocument/2006/relationships/tags" Target="../tags/tag1658.xml"/><Relationship Id="rId7" Type="http://schemas.openxmlformats.org/officeDocument/2006/relationships/tags" Target="../tags/tag1657.xml"/><Relationship Id="rId6" Type="http://schemas.openxmlformats.org/officeDocument/2006/relationships/tags" Target="../tags/tag1656.xml"/><Relationship Id="rId5" Type="http://schemas.openxmlformats.org/officeDocument/2006/relationships/tags" Target="../tags/tag1655.xml"/><Relationship Id="rId4" Type="http://schemas.openxmlformats.org/officeDocument/2006/relationships/tags" Target="../tags/tag1654.xml"/><Relationship Id="rId3" Type="http://schemas.openxmlformats.org/officeDocument/2006/relationships/tags" Target="../tags/tag1653.xml"/><Relationship Id="rId2" Type="http://schemas.openxmlformats.org/officeDocument/2006/relationships/tags" Target="../tags/tag1652.xml"/><Relationship Id="rId10" Type="http://schemas.openxmlformats.org/officeDocument/2006/relationships/slideLayout" Target="../slideLayouts/slideLayout12.xml"/><Relationship Id="rId1" Type="http://schemas.openxmlformats.org/officeDocument/2006/relationships/tags" Target="../tags/tag1651.xml"/></Relationships>
</file>

<file path=ppt/slides/_rels/slide91.xml.rels><?xml version="1.0" encoding="UTF-8" standalone="yes"?>
<Relationships xmlns="http://schemas.openxmlformats.org/package/2006/relationships"><Relationship Id="rId9" Type="http://schemas.openxmlformats.org/officeDocument/2006/relationships/tags" Target="../tags/tag1668.xml"/><Relationship Id="rId8" Type="http://schemas.openxmlformats.org/officeDocument/2006/relationships/tags" Target="../tags/tag1667.xml"/><Relationship Id="rId7" Type="http://schemas.openxmlformats.org/officeDocument/2006/relationships/tags" Target="../tags/tag1666.xml"/><Relationship Id="rId6" Type="http://schemas.openxmlformats.org/officeDocument/2006/relationships/tags" Target="../tags/tag1665.xml"/><Relationship Id="rId5" Type="http://schemas.openxmlformats.org/officeDocument/2006/relationships/tags" Target="../tags/tag1664.xml"/><Relationship Id="rId4" Type="http://schemas.openxmlformats.org/officeDocument/2006/relationships/tags" Target="../tags/tag1663.xml"/><Relationship Id="rId3" Type="http://schemas.openxmlformats.org/officeDocument/2006/relationships/tags" Target="../tags/tag1662.xml"/><Relationship Id="rId2" Type="http://schemas.openxmlformats.org/officeDocument/2006/relationships/tags" Target="../tags/tag1661.xml"/><Relationship Id="rId12" Type="http://schemas.openxmlformats.org/officeDocument/2006/relationships/slideLayout" Target="../slideLayouts/slideLayout12.xml"/><Relationship Id="rId11" Type="http://schemas.openxmlformats.org/officeDocument/2006/relationships/tags" Target="../tags/tag1670.xml"/><Relationship Id="rId10" Type="http://schemas.openxmlformats.org/officeDocument/2006/relationships/tags" Target="../tags/tag1669.xml"/><Relationship Id="rId1" Type="http://schemas.openxmlformats.org/officeDocument/2006/relationships/tags" Target="../tags/tag1660.xml"/></Relationships>
</file>

<file path=ppt/slides/_rels/slide92.xml.rels><?xml version="1.0" encoding="UTF-8" standalone="yes"?>
<Relationships xmlns="http://schemas.openxmlformats.org/package/2006/relationships"><Relationship Id="rId9" Type="http://schemas.openxmlformats.org/officeDocument/2006/relationships/tags" Target="../tags/tag1679.xml"/><Relationship Id="rId8" Type="http://schemas.openxmlformats.org/officeDocument/2006/relationships/tags" Target="../tags/tag1678.xml"/><Relationship Id="rId7" Type="http://schemas.openxmlformats.org/officeDocument/2006/relationships/tags" Target="../tags/tag1677.xml"/><Relationship Id="rId6" Type="http://schemas.openxmlformats.org/officeDocument/2006/relationships/tags" Target="../tags/tag1676.xml"/><Relationship Id="rId5" Type="http://schemas.openxmlformats.org/officeDocument/2006/relationships/tags" Target="../tags/tag1675.xml"/><Relationship Id="rId4" Type="http://schemas.openxmlformats.org/officeDocument/2006/relationships/tags" Target="../tags/tag1674.xml"/><Relationship Id="rId32" Type="http://schemas.openxmlformats.org/officeDocument/2006/relationships/slideLayout" Target="../slideLayouts/slideLayout12.xml"/><Relationship Id="rId31" Type="http://schemas.openxmlformats.org/officeDocument/2006/relationships/tags" Target="../tags/tag1697.xml"/><Relationship Id="rId30" Type="http://schemas.openxmlformats.org/officeDocument/2006/relationships/image" Target="../media/image59.jpeg"/><Relationship Id="rId3" Type="http://schemas.openxmlformats.org/officeDocument/2006/relationships/tags" Target="../tags/tag1673.xml"/><Relationship Id="rId29" Type="http://schemas.openxmlformats.org/officeDocument/2006/relationships/tags" Target="../tags/tag1696.xml"/><Relationship Id="rId28" Type="http://schemas.openxmlformats.org/officeDocument/2006/relationships/image" Target="../media/image58.jpeg"/><Relationship Id="rId27" Type="http://schemas.openxmlformats.org/officeDocument/2006/relationships/tags" Target="../tags/tag1695.xml"/><Relationship Id="rId26" Type="http://schemas.openxmlformats.org/officeDocument/2006/relationships/image" Target="../media/image57.jpeg"/><Relationship Id="rId25" Type="http://schemas.openxmlformats.org/officeDocument/2006/relationships/tags" Target="../tags/tag1694.xml"/><Relationship Id="rId24" Type="http://schemas.openxmlformats.org/officeDocument/2006/relationships/image" Target="../media/image56.jpeg"/><Relationship Id="rId23" Type="http://schemas.openxmlformats.org/officeDocument/2006/relationships/tags" Target="../tags/tag1693.xml"/><Relationship Id="rId22" Type="http://schemas.openxmlformats.org/officeDocument/2006/relationships/tags" Target="../tags/tag1692.xml"/><Relationship Id="rId21" Type="http://schemas.openxmlformats.org/officeDocument/2006/relationships/tags" Target="../tags/tag1691.xml"/><Relationship Id="rId20" Type="http://schemas.openxmlformats.org/officeDocument/2006/relationships/tags" Target="../tags/tag1690.xml"/><Relationship Id="rId2" Type="http://schemas.openxmlformats.org/officeDocument/2006/relationships/tags" Target="../tags/tag1672.xml"/><Relationship Id="rId19" Type="http://schemas.openxmlformats.org/officeDocument/2006/relationships/tags" Target="../tags/tag1689.xml"/><Relationship Id="rId18" Type="http://schemas.openxmlformats.org/officeDocument/2006/relationships/tags" Target="../tags/tag1688.xml"/><Relationship Id="rId17" Type="http://schemas.openxmlformats.org/officeDocument/2006/relationships/tags" Target="../tags/tag1687.xml"/><Relationship Id="rId16" Type="http://schemas.openxmlformats.org/officeDocument/2006/relationships/tags" Target="../tags/tag1686.xml"/><Relationship Id="rId15" Type="http://schemas.openxmlformats.org/officeDocument/2006/relationships/tags" Target="../tags/tag1685.xml"/><Relationship Id="rId14" Type="http://schemas.openxmlformats.org/officeDocument/2006/relationships/tags" Target="../tags/tag1684.xml"/><Relationship Id="rId13" Type="http://schemas.openxmlformats.org/officeDocument/2006/relationships/tags" Target="../tags/tag1683.xml"/><Relationship Id="rId12" Type="http://schemas.openxmlformats.org/officeDocument/2006/relationships/tags" Target="../tags/tag1682.xml"/><Relationship Id="rId11" Type="http://schemas.openxmlformats.org/officeDocument/2006/relationships/tags" Target="../tags/tag1681.xml"/><Relationship Id="rId10" Type="http://schemas.openxmlformats.org/officeDocument/2006/relationships/tags" Target="../tags/tag1680.xml"/><Relationship Id="rId1" Type="http://schemas.openxmlformats.org/officeDocument/2006/relationships/tags" Target="../tags/tag1671.xml"/></Relationships>
</file>

<file path=ppt/slides/_rels/slide93.xml.rels><?xml version="1.0" encoding="UTF-8" standalone="yes"?>
<Relationships xmlns="http://schemas.openxmlformats.org/package/2006/relationships"><Relationship Id="rId9" Type="http://schemas.openxmlformats.org/officeDocument/2006/relationships/tags" Target="../tags/tag1704.xml"/><Relationship Id="rId8" Type="http://schemas.openxmlformats.org/officeDocument/2006/relationships/tags" Target="../tags/tag1703.xml"/><Relationship Id="rId7" Type="http://schemas.openxmlformats.org/officeDocument/2006/relationships/tags" Target="../tags/tag1702.xml"/><Relationship Id="rId6" Type="http://schemas.microsoft.com/office/2007/relationships/hdphoto" Target="../media/image5.wdp"/><Relationship Id="rId5" Type="http://schemas.openxmlformats.org/officeDocument/2006/relationships/image" Target="../media/image4.png"/><Relationship Id="rId4" Type="http://schemas.openxmlformats.org/officeDocument/2006/relationships/tags" Target="../tags/tag1701.xml"/><Relationship Id="rId3" Type="http://schemas.openxmlformats.org/officeDocument/2006/relationships/tags" Target="../tags/tag1700.xml"/><Relationship Id="rId2" Type="http://schemas.openxmlformats.org/officeDocument/2006/relationships/tags" Target="../tags/tag1699.xml"/><Relationship Id="rId13" Type="http://schemas.openxmlformats.org/officeDocument/2006/relationships/slideLayout" Target="../slideLayouts/slideLayout12.xml"/><Relationship Id="rId12" Type="http://schemas.openxmlformats.org/officeDocument/2006/relationships/tags" Target="../tags/tag1707.xml"/><Relationship Id="rId11" Type="http://schemas.openxmlformats.org/officeDocument/2006/relationships/tags" Target="../tags/tag1706.xml"/><Relationship Id="rId10" Type="http://schemas.openxmlformats.org/officeDocument/2006/relationships/tags" Target="../tags/tag1705.xml"/><Relationship Id="rId1" Type="http://schemas.openxmlformats.org/officeDocument/2006/relationships/tags" Target="../tags/tag1698.xml"/></Relationships>
</file>

<file path=ppt/slides/_rels/slide94.xml.rels><?xml version="1.0" encoding="UTF-8" standalone="yes"?>
<Relationships xmlns="http://schemas.openxmlformats.org/package/2006/relationships"><Relationship Id="rId9" Type="http://schemas.openxmlformats.org/officeDocument/2006/relationships/tags" Target="../tags/tag1714.xml"/><Relationship Id="rId8" Type="http://schemas.openxmlformats.org/officeDocument/2006/relationships/tags" Target="../tags/tag1713.xml"/><Relationship Id="rId7" Type="http://schemas.openxmlformats.org/officeDocument/2006/relationships/tags" Target="../tags/tag1712.xml"/><Relationship Id="rId6" Type="http://schemas.microsoft.com/office/2007/relationships/hdphoto" Target="../media/image5.wdp"/><Relationship Id="rId5" Type="http://schemas.openxmlformats.org/officeDocument/2006/relationships/image" Target="../media/image4.png"/><Relationship Id="rId4" Type="http://schemas.openxmlformats.org/officeDocument/2006/relationships/tags" Target="../tags/tag1711.xml"/><Relationship Id="rId3" Type="http://schemas.openxmlformats.org/officeDocument/2006/relationships/tags" Target="../tags/tag1710.xml"/><Relationship Id="rId2" Type="http://schemas.openxmlformats.org/officeDocument/2006/relationships/tags" Target="../tags/tag1709.xml"/><Relationship Id="rId13" Type="http://schemas.openxmlformats.org/officeDocument/2006/relationships/slideLayout" Target="../slideLayouts/slideLayout12.xml"/><Relationship Id="rId12" Type="http://schemas.openxmlformats.org/officeDocument/2006/relationships/tags" Target="../tags/tag1717.xml"/><Relationship Id="rId11" Type="http://schemas.openxmlformats.org/officeDocument/2006/relationships/tags" Target="../tags/tag1716.xml"/><Relationship Id="rId10" Type="http://schemas.openxmlformats.org/officeDocument/2006/relationships/tags" Target="../tags/tag1715.xml"/><Relationship Id="rId1" Type="http://schemas.openxmlformats.org/officeDocument/2006/relationships/tags" Target="../tags/tag1708.xml"/></Relationships>
</file>

<file path=ppt/slides/_rels/slide95.xml.rels><?xml version="1.0" encoding="UTF-8" standalone="yes"?>
<Relationships xmlns="http://schemas.openxmlformats.org/package/2006/relationships"><Relationship Id="rId9" Type="http://schemas.openxmlformats.org/officeDocument/2006/relationships/tags" Target="../tags/tag1724.xml"/><Relationship Id="rId8" Type="http://schemas.openxmlformats.org/officeDocument/2006/relationships/tags" Target="../tags/tag1723.xml"/><Relationship Id="rId7" Type="http://schemas.openxmlformats.org/officeDocument/2006/relationships/tags" Target="../tags/tag1722.xml"/><Relationship Id="rId6" Type="http://schemas.microsoft.com/office/2007/relationships/hdphoto" Target="../media/image5.wdp"/><Relationship Id="rId5" Type="http://schemas.openxmlformats.org/officeDocument/2006/relationships/image" Target="../media/image4.png"/><Relationship Id="rId4" Type="http://schemas.openxmlformats.org/officeDocument/2006/relationships/tags" Target="../tags/tag1721.xml"/><Relationship Id="rId3" Type="http://schemas.openxmlformats.org/officeDocument/2006/relationships/tags" Target="../tags/tag1720.xml"/><Relationship Id="rId2" Type="http://schemas.openxmlformats.org/officeDocument/2006/relationships/tags" Target="../tags/tag1719.xml"/><Relationship Id="rId13" Type="http://schemas.openxmlformats.org/officeDocument/2006/relationships/slideLayout" Target="../slideLayouts/slideLayout12.xml"/><Relationship Id="rId12" Type="http://schemas.openxmlformats.org/officeDocument/2006/relationships/tags" Target="../tags/tag1727.xml"/><Relationship Id="rId11" Type="http://schemas.openxmlformats.org/officeDocument/2006/relationships/tags" Target="../tags/tag1726.xml"/><Relationship Id="rId10" Type="http://schemas.openxmlformats.org/officeDocument/2006/relationships/tags" Target="../tags/tag1725.xml"/><Relationship Id="rId1" Type="http://schemas.openxmlformats.org/officeDocument/2006/relationships/tags" Target="../tags/tag1718.xml"/></Relationships>
</file>

<file path=ppt/slides/_rels/slide96.xml.rels><?xml version="1.0" encoding="UTF-8" standalone="yes"?>
<Relationships xmlns="http://schemas.openxmlformats.org/package/2006/relationships"><Relationship Id="rId9" Type="http://schemas.openxmlformats.org/officeDocument/2006/relationships/tags" Target="../tags/tag1734.xml"/><Relationship Id="rId8" Type="http://schemas.openxmlformats.org/officeDocument/2006/relationships/tags" Target="../tags/tag1733.xml"/><Relationship Id="rId7" Type="http://schemas.openxmlformats.org/officeDocument/2006/relationships/tags" Target="../tags/tag1732.xml"/><Relationship Id="rId6" Type="http://schemas.microsoft.com/office/2007/relationships/hdphoto" Target="../media/image5.wdp"/><Relationship Id="rId5" Type="http://schemas.openxmlformats.org/officeDocument/2006/relationships/image" Target="../media/image4.png"/><Relationship Id="rId4" Type="http://schemas.openxmlformats.org/officeDocument/2006/relationships/tags" Target="../tags/tag1731.xml"/><Relationship Id="rId3" Type="http://schemas.openxmlformats.org/officeDocument/2006/relationships/tags" Target="../tags/tag1730.xml"/><Relationship Id="rId2" Type="http://schemas.openxmlformats.org/officeDocument/2006/relationships/tags" Target="../tags/tag1729.xml"/><Relationship Id="rId13" Type="http://schemas.openxmlformats.org/officeDocument/2006/relationships/slideLayout" Target="../slideLayouts/slideLayout12.xml"/><Relationship Id="rId12" Type="http://schemas.openxmlformats.org/officeDocument/2006/relationships/tags" Target="../tags/tag1737.xml"/><Relationship Id="rId11" Type="http://schemas.openxmlformats.org/officeDocument/2006/relationships/tags" Target="../tags/tag1736.xml"/><Relationship Id="rId10" Type="http://schemas.openxmlformats.org/officeDocument/2006/relationships/tags" Target="../tags/tag1735.xml"/><Relationship Id="rId1" Type="http://schemas.openxmlformats.org/officeDocument/2006/relationships/tags" Target="../tags/tag1728.xml"/></Relationships>
</file>

<file path=ppt/slides/_rels/slide9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745.xml"/><Relationship Id="rId7" Type="http://schemas.openxmlformats.org/officeDocument/2006/relationships/tags" Target="../tags/tag1744.xml"/><Relationship Id="rId6" Type="http://schemas.openxmlformats.org/officeDocument/2006/relationships/tags" Target="../tags/tag1743.xml"/><Relationship Id="rId5" Type="http://schemas.openxmlformats.org/officeDocument/2006/relationships/tags" Target="../tags/tag1742.xml"/><Relationship Id="rId4" Type="http://schemas.openxmlformats.org/officeDocument/2006/relationships/tags" Target="../tags/tag1741.xml"/><Relationship Id="rId3" Type="http://schemas.openxmlformats.org/officeDocument/2006/relationships/tags" Target="../tags/tag1740.xml"/><Relationship Id="rId2" Type="http://schemas.openxmlformats.org/officeDocument/2006/relationships/tags" Target="../tags/tag1739.xml"/><Relationship Id="rId1" Type="http://schemas.openxmlformats.org/officeDocument/2006/relationships/tags" Target="../tags/tag1738.xml"/></Relationships>
</file>

<file path=ppt/slides/_rels/slide98.xml.rels><?xml version="1.0" encoding="UTF-8" standalone="yes"?>
<Relationships xmlns="http://schemas.openxmlformats.org/package/2006/relationships"><Relationship Id="rId9" Type="http://schemas.openxmlformats.org/officeDocument/2006/relationships/tags" Target="../tags/tag1754.xml"/><Relationship Id="rId8" Type="http://schemas.openxmlformats.org/officeDocument/2006/relationships/tags" Target="../tags/tag1753.xml"/><Relationship Id="rId7" Type="http://schemas.openxmlformats.org/officeDocument/2006/relationships/tags" Target="../tags/tag1752.xml"/><Relationship Id="rId6" Type="http://schemas.openxmlformats.org/officeDocument/2006/relationships/tags" Target="../tags/tag1751.xml"/><Relationship Id="rId5" Type="http://schemas.openxmlformats.org/officeDocument/2006/relationships/tags" Target="../tags/tag1750.xml"/><Relationship Id="rId4" Type="http://schemas.openxmlformats.org/officeDocument/2006/relationships/tags" Target="../tags/tag1749.xml"/><Relationship Id="rId3" Type="http://schemas.openxmlformats.org/officeDocument/2006/relationships/tags" Target="../tags/tag1748.xml"/><Relationship Id="rId2" Type="http://schemas.openxmlformats.org/officeDocument/2006/relationships/tags" Target="../tags/tag1747.xml"/><Relationship Id="rId17" Type="http://schemas.openxmlformats.org/officeDocument/2006/relationships/slideLayout" Target="../slideLayouts/slideLayout12.xml"/><Relationship Id="rId16" Type="http://schemas.openxmlformats.org/officeDocument/2006/relationships/tags" Target="../tags/tag1760.xml"/><Relationship Id="rId15" Type="http://schemas.openxmlformats.org/officeDocument/2006/relationships/image" Target="../media/image6.jpeg"/><Relationship Id="rId14" Type="http://schemas.openxmlformats.org/officeDocument/2006/relationships/tags" Target="../tags/tag1759.xml"/><Relationship Id="rId13" Type="http://schemas.openxmlformats.org/officeDocument/2006/relationships/tags" Target="../tags/tag1758.xml"/><Relationship Id="rId12" Type="http://schemas.openxmlformats.org/officeDocument/2006/relationships/tags" Target="../tags/tag1757.xml"/><Relationship Id="rId11" Type="http://schemas.openxmlformats.org/officeDocument/2006/relationships/tags" Target="../tags/tag1756.xml"/><Relationship Id="rId10" Type="http://schemas.openxmlformats.org/officeDocument/2006/relationships/tags" Target="../tags/tag1755.xml"/><Relationship Id="rId1" Type="http://schemas.openxmlformats.org/officeDocument/2006/relationships/tags" Target="../tags/tag1746.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75501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在校提高学生适应社会的能力和职业基础能力，使其成功就业是教育者的责任。</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16440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26060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flipH="1">
            <a:off x="0" y="0"/>
            <a:ext cx="6095999" cy="6858000"/>
          </a:xfrm>
          <a:custGeom>
            <a:avLst/>
            <a:gdLst>
              <a:gd name="connsiteX0" fmla="*/ 6081129 w 6095999"/>
              <a:gd name="connsiteY0" fmla="*/ 0 h 6858000"/>
              <a:gd name="connsiteX1" fmla="*/ 6095999 w 6095999"/>
              <a:gd name="connsiteY1" fmla="*/ 0 h 6858000"/>
              <a:gd name="connsiteX2" fmla="*/ 6095999 w 6095999"/>
              <a:gd name="connsiteY2" fmla="*/ 6858000 h 6858000"/>
              <a:gd name="connsiteX3" fmla="*/ 0 w 6095999"/>
              <a:gd name="connsiteY3" fmla="*/ 6858000 h 6858000"/>
              <a:gd name="connsiteX4" fmla="*/ 0 w 6095999"/>
              <a:gd name="connsiteY4" fmla="*/ 684303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9" h="6858000">
                <a:moveTo>
                  <a:pt x="6081129" y="0"/>
                </a:moveTo>
                <a:lnTo>
                  <a:pt x="6095999" y="0"/>
                </a:lnTo>
                <a:lnTo>
                  <a:pt x="6095999" y="6858000"/>
                </a:lnTo>
                <a:lnTo>
                  <a:pt x="0" y="6858000"/>
                </a:lnTo>
                <a:lnTo>
                  <a:pt x="0" y="6843039"/>
                </a:lnTo>
                <a:close/>
              </a:path>
            </a:pathLst>
          </a:custGeom>
        </p:spPr>
      </p:pic>
      <p:sp>
        <p:nvSpPr>
          <p:cNvPr id="17" name="任意多边形: 形状 16"/>
          <p:cNvSpPr/>
          <p:nvPr>
            <p:custDataLst>
              <p:tags r:id="rId3"/>
            </p:custDataLst>
          </p:nvPr>
        </p:nvSpPr>
        <p:spPr>
          <a:xfrm flipV="1">
            <a:off x="358017" y="114160"/>
            <a:ext cx="5767010" cy="6487886"/>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7"/>
          <p:cNvSpPr/>
          <p:nvPr>
            <p:custDataLst>
              <p:tags r:id="rId4"/>
            </p:custDataLst>
          </p:nvPr>
        </p:nvSpPr>
        <p:spPr>
          <a:xfrm flipV="1">
            <a:off x="748309" y="114160"/>
            <a:ext cx="5376822" cy="6048924"/>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5"/>
            </p:custDataLst>
          </p:nvPr>
        </p:nvSpPr>
        <p:spPr>
          <a:xfrm>
            <a:off x="6483044" y="1465546"/>
            <a:ext cx="5376822" cy="968958"/>
          </a:xfrm>
          <a:prstGeom prst="rect">
            <a:avLst/>
          </a:prstGeom>
          <a:noFill/>
        </p:spPr>
        <p:txBody>
          <a:bodyPr wrap="square" rtlCol="0" anchor="b">
            <a:normAutofit/>
          </a:bodyPr>
          <a:p>
            <a:pPr marL="0" indent="0" algn="l">
              <a:lnSpc>
                <a:spcPct val="120000"/>
              </a:lnSpc>
              <a:spcBef>
                <a:spcPts val="0"/>
              </a:spcBef>
              <a:spcAft>
                <a:spcPts val="0"/>
              </a:spcAft>
              <a:buSzPct val="100000"/>
            </a:pPr>
            <a:r>
              <a:rPr lang="zh-CN" altLang="en-US" sz="3800" b="1" spc="300">
                <a:latin typeface="Arial" panose="020B0604020202020204" pitchFamily="34" charset="0"/>
                <a:ea typeface="微软雅黑" panose="020B0503020204020204" charset="-122"/>
              </a:rPr>
              <a:t>2. 自觉的学术精神</a:t>
            </a:r>
            <a:endParaRPr lang="zh-CN" altLang="en-US" sz="3800" b="1" spc="300">
              <a:latin typeface="Arial" panose="020B0604020202020204" pitchFamily="34" charset="0"/>
              <a:ea typeface="微软雅黑" panose="020B0503020204020204" charset="-122"/>
            </a:endParaRPr>
          </a:p>
        </p:txBody>
      </p:sp>
      <p:sp>
        <p:nvSpPr>
          <p:cNvPr id="20" name="文本框 19"/>
          <p:cNvSpPr txBox="1"/>
          <p:nvPr>
            <p:custDataLst>
              <p:tags r:id="rId6"/>
            </p:custDataLst>
          </p:nvPr>
        </p:nvSpPr>
        <p:spPr>
          <a:xfrm>
            <a:off x="6483044" y="3007995"/>
            <a:ext cx="5376822" cy="3155089"/>
          </a:xfrm>
          <a:prstGeom prst="rect">
            <a:avLst/>
          </a:prstGeom>
          <a:noFill/>
        </p:spPr>
        <p:txBody>
          <a:bodyPr wrap="square" rtlCol="0">
            <a:normAutofit fontScale="90000"/>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学术使大学有了相应的品位，成为接近真理的天梯。学术中人言学问中事，而修学自有其精神和范围。曾任清华大学校长的梅贻琦先生说过：“大学者，非有大楼之谓也，有大师之谓也。”大师，实指大学精神的化身。“吾生也有涯，而知也无涯”，正是凭着以“有涯”追“无涯”的自信和坚韧，才有大师们严谨的治学态度，才有一批批杰出的才俊脱颖而出，才有一项项颇具分量的科研成果刷新史册，也才有一所大学蜚声世界的学术声誉，而这些无疑是大学价值的一种直接体现。因此，自觉的学术精神是大学成为人类“智慧殿堂”的首要因素，是人类文明进步的、积极的永久推动力。</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22" name="矩形 21"/>
          <p:cNvSpPr/>
          <p:nvPr>
            <p:custDataLst>
              <p:tags r:id="rId7"/>
            </p:custDataLst>
          </p:nvPr>
        </p:nvSpPr>
        <p:spPr>
          <a:xfrm>
            <a:off x="5603277" y="967909"/>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8"/>
            </p:custDataLst>
          </p:nvPr>
        </p:nvSpPr>
        <p:spPr>
          <a:xfrm rot="5400000">
            <a:off x="4794057" y="1825725"/>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flipH="1">
            <a:off x="0" y="0"/>
            <a:ext cx="6095999" cy="6858000"/>
          </a:xfrm>
          <a:custGeom>
            <a:avLst/>
            <a:gdLst>
              <a:gd name="connsiteX0" fmla="*/ 6081129 w 6095999"/>
              <a:gd name="connsiteY0" fmla="*/ 0 h 6858000"/>
              <a:gd name="connsiteX1" fmla="*/ 6095999 w 6095999"/>
              <a:gd name="connsiteY1" fmla="*/ 0 h 6858000"/>
              <a:gd name="connsiteX2" fmla="*/ 6095999 w 6095999"/>
              <a:gd name="connsiteY2" fmla="*/ 6858000 h 6858000"/>
              <a:gd name="connsiteX3" fmla="*/ 0 w 6095999"/>
              <a:gd name="connsiteY3" fmla="*/ 6858000 h 6858000"/>
              <a:gd name="connsiteX4" fmla="*/ 0 w 6095999"/>
              <a:gd name="connsiteY4" fmla="*/ 684303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9" h="6858000">
                <a:moveTo>
                  <a:pt x="6081129" y="0"/>
                </a:moveTo>
                <a:lnTo>
                  <a:pt x="6095999" y="0"/>
                </a:lnTo>
                <a:lnTo>
                  <a:pt x="6095999" y="6858000"/>
                </a:lnTo>
                <a:lnTo>
                  <a:pt x="0" y="6858000"/>
                </a:lnTo>
                <a:lnTo>
                  <a:pt x="0" y="6843039"/>
                </a:lnTo>
                <a:close/>
              </a:path>
            </a:pathLst>
          </a:custGeom>
        </p:spPr>
      </p:pic>
      <p:sp>
        <p:nvSpPr>
          <p:cNvPr id="17" name="任意多边形: 形状 16"/>
          <p:cNvSpPr/>
          <p:nvPr>
            <p:custDataLst>
              <p:tags r:id="rId3"/>
            </p:custDataLst>
          </p:nvPr>
        </p:nvSpPr>
        <p:spPr>
          <a:xfrm flipV="1">
            <a:off x="358017" y="114160"/>
            <a:ext cx="5767010" cy="6487886"/>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7"/>
          <p:cNvSpPr/>
          <p:nvPr>
            <p:custDataLst>
              <p:tags r:id="rId4"/>
            </p:custDataLst>
          </p:nvPr>
        </p:nvSpPr>
        <p:spPr>
          <a:xfrm flipV="1">
            <a:off x="748309" y="114160"/>
            <a:ext cx="5376822" cy="6048924"/>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5"/>
            </p:custDataLst>
          </p:nvPr>
        </p:nvSpPr>
        <p:spPr>
          <a:xfrm>
            <a:off x="6483044" y="1465546"/>
            <a:ext cx="5376822" cy="968958"/>
          </a:xfrm>
          <a:prstGeom prst="rect">
            <a:avLst/>
          </a:prstGeom>
          <a:noFill/>
        </p:spPr>
        <p:txBody>
          <a:bodyPr wrap="square" rtlCol="0" anchor="b">
            <a:normAutofit/>
          </a:bodyPr>
          <a:p>
            <a:pPr marL="0" indent="0" algn="l">
              <a:lnSpc>
                <a:spcPct val="120000"/>
              </a:lnSpc>
              <a:spcBef>
                <a:spcPts val="0"/>
              </a:spcBef>
              <a:spcAft>
                <a:spcPts val="0"/>
              </a:spcAft>
              <a:buSzPct val="100000"/>
            </a:pPr>
            <a:r>
              <a:rPr lang="zh-CN" altLang="en-US" sz="3800" b="1" spc="300">
                <a:latin typeface="Arial" panose="020B0604020202020204" pitchFamily="34" charset="0"/>
                <a:ea typeface="微软雅黑" panose="020B0503020204020204" charset="-122"/>
              </a:rPr>
              <a:t>3. 永恒的道德精神</a:t>
            </a:r>
            <a:endParaRPr lang="zh-CN" altLang="en-US" sz="3800" b="1" spc="300">
              <a:latin typeface="Arial" panose="020B0604020202020204" pitchFamily="34" charset="0"/>
              <a:ea typeface="微软雅黑" panose="020B0503020204020204" charset="-122"/>
            </a:endParaRPr>
          </a:p>
        </p:txBody>
      </p:sp>
      <p:sp>
        <p:nvSpPr>
          <p:cNvPr id="20" name="文本框 19"/>
          <p:cNvSpPr txBox="1"/>
          <p:nvPr>
            <p:custDataLst>
              <p:tags r:id="rId6"/>
            </p:custDataLst>
          </p:nvPr>
        </p:nvSpPr>
        <p:spPr>
          <a:xfrm>
            <a:off x="6483044" y="3007995"/>
            <a:ext cx="5376822" cy="3155089"/>
          </a:xfrm>
          <a:prstGeom prst="rect">
            <a:avLst/>
          </a:prstGeom>
          <a:noFill/>
        </p:spPr>
        <p:txBody>
          <a:bodyPr wrap="square" rtlCol="0">
            <a:normAutofit/>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真正合格的大学精神凝聚着社会道德与理性，具有高雅的文化品位。大学不仅以自身纯洁的道德品性潜移默化地影响社会，还以积极的姿态投入改造社会、重塑德行的潮流中，成为社会德行与良知的捍卫者、提升者。尤其在时代变迁、社会动荡时期，大学精神的道德力量就更为彰显。大学的道德精神源于大学人的总体觉悟，源于他们整体的道德水平和思想深度，是形成一所大学健康向上校风的关键因素，是大学塑造、传播社会文明的资本。</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22" name="矩形 21"/>
          <p:cNvSpPr/>
          <p:nvPr>
            <p:custDataLst>
              <p:tags r:id="rId7"/>
            </p:custDataLst>
          </p:nvPr>
        </p:nvSpPr>
        <p:spPr>
          <a:xfrm>
            <a:off x="5603277" y="967909"/>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8"/>
            </p:custDataLst>
          </p:nvPr>
        </p:nvSpPr>
        <p:spPr>
          <a:xfrm rot="5400000">
            <a:off x="4794057" y="1825725"/>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flipH="1">
            <a:off x="0" y="0"/>
            <a:ext cx="6095999" cy="6858000"/>
          </a:xfrm>
          <a:custGeom>
            <a:avLst/>
            <a:gdLst>
              <a:gd name="connsiteX0" fmla="*/ 6081129 w 6095999"/>
              <a:gd name="connsiteY0" fmla="*/ 0 h 6858000"/>
              <a:gd name="connsiteX1" fmla="*/ 6095999 w 6095999"/>
              <a:gd name="connsiteY1" fmla="*/ 0 h 6858000"/>
              <a:gd name="connsiteX2" fmla="*/ 6095999 w 6095999"/>
              <a:gd name="connsiteY2" fmla="*/ 6858000 h 6858000"/>
              <a:gd name="connsiteX3" fmla="*/ 0 w 6095999"/>
              <a:gd name="connsiteY3" fmla="*/ 6858000 h 6858000"/>
              <a:gd name="connsiteX4" fmla="*/ 0 w 6095999"/>
              <a:gd name="connsiteY4" fmla="*/ 684303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9" h="6858000">
                <a:moveTo>
                  <a:pt x="6081129" y="0"/>
                </a:moveTo>
                <a:lnTo>
                  <a:pt x="6095999" y="0"/>
                </a:lnTo>
                <a:lnTo>
                  <a:pt x="6095999" y="6858000"/>
                </a:lnTo>
                <a:lnTo>
                  <a:pt x="0" y="6858000"/>
                </a:lnTo>
                <a:lnTo>
                  <a:pt x="0" y="6843039"/>
                </a:lnTo>
                <a:close/>
              </a:path>
            </a:pathLst>
          </a:custGeom>
        </p:spPr>
      </p:pic>
      <p:sp>
        <p:nvSpPr>
          <p:cNvPr id="17" name="任意多边形: 形状 16"/>
          <p:cNvSpPr/>
          <p:nvPr>
            <p:custDataLst>
              <p:tags r:id="rId3"/>
            </p:custDataLst>
          </p:nvPr>
        </p:nvSpPr>
        <p:spPr>
          <a:xfrm flipV="1">
            <a:off x="358017" y="114160"/>
            <a:ext cx="5767010" cy="6487886"/>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7"/>
          <p:cNvSpPr/>
          <p:nvPr>
            <p:custDataLst>
              <p:tags r:id="rId4"/>
            </p:custDataLst>
          </p:nvPr>
        </p:nvSpPr>
        <p:spPr>
          <a:xfrm flipV="1">
            <a:off x="748309" y="114160"/>
            <a:ext cx="5376822" cy="6048924"/>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5"/>
            </p:custDataLst>
          </p:nvPr>
        </p:nvSpPr>
        <p:spPr>
          <a:xfrm>
            <a:off x="6483044" y="1465546"/>
            <a:ext cx="5376822" cy="968958"/>
          </a:xfrm>
          <a:prstGeom prst="rect">
            <a:avLst/>
          </a:prstGeom>
          <a:noFill/>
        </p:spPr>
        <p:txBody>
          <a:bodyPr wrap="square" rtlCol="0" anchor="b">
            <a:normAutofit/>
          </a:bodyPr>
          <a:p>
            <a:pPr marL="0" indent="0" algn="l">
              <a:lnSpc>
                <a:spcPct val="120000"/>
              </a:lnSpc>
              <a:spcBef>
                <a:spcPts val="0"/>
              </a:spcBef>
              <a:spcAft>
                <a:spcPts val="0"/>
              </a:spcAft>
              <a:buSzPct val="100000"/>
            </a:pPr>
            <a:r>
              <a:rPr lang="zh-CN" altLang="en-US" sz="3800" b="1" spc="300">
                <a:latin typeface="Arial" panose="020B0604020202020204" pitchFamily="34" charset="0"/>
                <a:ea typeface="微软雅黑" panose="020B0503020204020204" charset="-122"/>
              </a:rPr>
              <a:t>3. 永恒的道德精神</a:t>
            </a:r>
            <a:endParaRPr lang="zh-CN" altLang="en-US" sz="3800" b="1" spc="300">
              <a:latin typeface="Arial" panose="020B0604020202020204" pitchFamily="34" charset="0"/>
              <a:ea typeface="微软雅黑" panose="020B0503020204020204" charset="-122"/>
            </a:endParaRPr>
          </a:p>
        </p:txBody>
      </p:sp>
      <p:sp>
        <p:nvSpPr>
          <p:cNvPr id="20" name="文本框 19"/>
          <p:cNvSpPr txBox="1"/>
          <p:nvPr>
            <p:custDataLst>
              <p:tags r:id="rId6"/>
            </p:custDataLst>
          </p:nvPr>
        </p:nvSpPr>
        <p:spPr>
          <a:xfrm>
            <a:off x="6483044" y="3007995"/>
            <a:ext cx="5376822" cy="3155089"/>
          </a:xfrm>
          <a:prstGeom prst="rect">
            <a:avLst/>
          </a:prstGeom>
          <a:noFill/>
        </p:spPr>
        <p:txBody>
          <a:bodyPr wrap="square" rtlCol="0">
            <a:normAutofit/>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真正合格的大学精神凝聚着社会道德与理性，具有高雅的文化品位。大学不仅以自身纯洁的道德品性潜移默化地影响社会，还以积极的姿态投入改造社会、重塑德行的潮流中，成为社会德行与良知的捍卫者、提升者。尤其在时代变迁、社会动荡时期，大学精神的道德力量就更为彰显。大学的道德精神源于大学人的总体觉悟，源于他们整体的道德水平和思想深度，是形成一所大学健康向上校风的关键因素，是大学塑造、传播社会文明的资本。</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22" name="矩形 21"/>
          <p:cNvSpPr/>
          <p:nvPr>
            <p:custDataLst>
              <p:tags r:id="rId7"/>
            </p:custDataLst>
          </p:nvPr>
        </p:nvSpPr>
        <p:spPr>
          <a:xfrm>
            <a:off x="5603277" y="967909"/>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8"/>
            </p:custDataLst>
          </p:nvPr>
        </p:nvSpPr>
        <p:spPr>
          <a:xfrm rot="5400000">
            <a:off x="4794057" y="1825725"/>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73100" y="3282002"/>
            <a:ext cx="10852150" cy="3233928"/>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600">
                <a:solidFill>
                  <a:srgbClr val="000000">
                    <a:lumMod val="50000"/>
                    <a:lumOff val="50000"/>
                  </a:srgbClr>
                </a:solidFill>
                <a:latin typeface="Arial" panose="020B0604020202020204" pitchFamily="34" charset="0"/>
                <a:ea typeface="微软雅黑" panose="020B0503020204020204" charset="-122"/>
              </a:rPr>
              <a:t>大学是社会发展的产物，随着时代的发展而发展，并始终影响时代。从办学理念到机构设置，从学科体系到管理制度，大学的一切活动都与当下的社会需求及现行的政治、经济、文化制度同声相应。大学精神给予大学生的是从学理和思想上关注、思考、讲评、批判社会现实问题的权利和能力。从中世纪大学的兴起到现代大学的发展这一历史轨迹可以看出，大学无疑是时代的产物，而真正伟大的大学总是责无旁贷地创造时代先锋，代表着最先进的时代精神，驱动着社会向前发展。而作为大学智者的大师们，应该能够预见并感应时代潮流的前奏，成为推动社会潮流的先觉者与先行者，使时代新声最终成为时代的最强音。有了敏锐的时代精神，大学才足以吹响时代的号角，也才能赢得自身持续发展以及地位的进一步提高。</a:t>
            </a:r>
            <a:endParaRPr lang="zh-CN" altLang="en-US" sz="1600">
              <a:solidFill>
                <a:srgbClr val="000000">
                  <a:lumMod val="50000"/>
                  <a:lumOff val="50000"/>
                </a:srgbClr>
              </a:solidFill>
              <a:latin typeface="Arial" panose="020B0604020202020204" pitchFamily="34" charset="0"/>
              <a:ea typeface="微软雅黑" panose="020B0503020204020204" charset="-122"/>
            </a:endParaRPr>
          </a:p>
        </p:txBody>
      </p:sp>
      <p:sp>
        <p:nvSpPr>
          <p:cNvPr id="12" name="文本框 11"/>
          <p:cNvSpPr txBox="1"/>
          <p:nvPr>
            <p:custDataLst>
              <p:tags r:id="rId2"/>
            </p:custDataLst>
          </p:nvPr>
        </p:nvSpPr>
        <p:spPr>
          <a:xfrm>
            <a:off x="673105" y="1739773"/>
            <a:ext cx="7099300" cy="624840"/>
          </a:xfrm>
          <a:prstGeom prst="rect">
            <a:avLst/>
          </a:prstGeom>
          <a:noFill/>
        </p:spPr>
        <p:txBody>
          <a:bodyPr wrap="square" lIns="101600" tIns="38100" rIns="63500" bIns="3810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4.敏锐的时代精神</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5" name="矩形 4"/>
          <p:cNvSpPr/>
          <p:nvPr>
            <p:custDataLst>
              <p:tags r:id="rId3"/>
            </p:custDataLst>
          </p:nvPr>
        </p:nvSpPr>
        <p:spPr>
          <a:xfrm>
            <a:off x="8604770" y="174173"/>
            <a:ext cx="2959971" cy="2959971"/>
          </a:xfrm>
          <a:prstGeom prst="rect">
            <a:avLst/>
          </a:prstGeom>
          <a:solidFill>
            <a:srgbClr val="FFFFFF"/>
          </a:solidFill>
          <a:ln w="25400">
            <a:solidFill>
              <a:srgbClr val="000000">
                <a:lumMod val="75000"/>
                <a:lumOff val="2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pic>
        <p:nvPicPr>
          <p:cNvPr id="13" name="图片 12"/>
          <p:cNvPicPr/>
          <p:nvPr>
            <p:custDataLst>
              <p:tags r:id="rId4"/>
            </p:custDataLst>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8421743" y="1"/>
            <a:ext cx="2959971" cy="2959971"/>
          </a:xfrm>
          <a:prstGeom prst="rect">
            <a:avLst/>
          </a:prstGeom>
        </p:spPr>
      </p:pic>
      <p:cxnSp>
        <p:nvCxnSpPr>
          <p:cNvPr id="16" name="直接连接符 15"/>
          <p:cNvCxnSpPr/>
          <p:nvPr>
            <p:custDataLst>
              <p:tags r:id="rId7"/>
            </p:custDataLst>
          </p:nvPr>
        </p:nvCxnSpPr>
        <p:spPr>
          <a:xfrm>
            <a:off x="0" y="6531428"/>
            <a:ext cx="12192000" cy="0"/>
          </a:xfrm>
          <a:prstGeom prst="line">
            <a:avLst/>
          </a:prstGeom>
          <a:ln w="76200">
            <a:solidFill>
              <a:srgbClr val="FFFFFF">
                <a:lumMod val="75000"/>
              </a:srgbClr>
            </a:solidFill>
          </a:ln>
        </p:spPr>
        <p:style>
          <a:lnRef idx="1">
            <a:srgbClr val="1E6BC5"/>
          </a:lnRef>
          <a:fillRef idx="0">
            <a:srgbClr val="1E6BC5"/>
          </a:fillRef>
          <a:effectRef idx="0">
            <a:srgbClr val="1E6BC5"/>
          </a:effectRef>
          <a:fontRef idx="minor">
            <a:srgbClr val="000000"/>
          </a:fontRef>
        </p:style>
      </p:cxnSp>
      <p:sp>
        <p:nvSpPr>
          <p:cNvPr id="31" name="任意多边形: 形状 30"/>
          <p:cNvSpPr>
            <a:spLocks noChangeAspect="1"/>
          </p:cNvSpPr>
          <p:nvPr>
            <p:custDataLst>
              <p:tags r:id="rId8"/>
            </p:custDataLst>
          </p:nvPr>
        </p:nvSpPr>
        <p:spPr>
          <a:xfrm>
            <a:off x="934085"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32" name="任意多边形: 形状 31"/>
          <p:cNvSpPr>
            <a:spLocks noChangeAspect="1"/>
          </p:cNvSpPr>
          <p:nvPr>
            <p:custDataLst>
              <p:tags r:id="rId9"/>
            </p:custDataLst>
          </p:nvPr>
        </p:nvSpPr>
        <p:spPr>
          <a:xfrm>
            <a:off x="1443990"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29" name="任意多边形: 形状 28"/>
          <p:cNvSpPr>
            <a:spLocks noChangeAspect="1"/>
          </p:cNvSpPr>
          <p:nvPr>
            <p:custDataLst>
              <p:tags r:id="rId10"/>
            </p:custDataLst>
          </p:nvPr>
        </p:nvSpPr>
        <p:spPr>
          <a:xfrm>
            <a:off x="786765"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30" name="任意多边形: 形状 29"/>
          <p:cNvSpPr>
            <a:spLocks noChangeAspect="1"/>
          </p:cNvSpPr>
          <p:nvPr>
            <p:custDataLst>
              <p:tags r:id="rId11"/>
            </p:custDataLst>
          </p:nvPr>
        </p:nvSpPr>
        <p:spPr>
          <a:xfrm>
            <a:off x="1296670"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Tree>
    <p:custDataLst>
      <p:tags r:id="rId12"/>
    </p:custDataLst>
  </p:cSld>
  <p:clrMapOvr>
    <a:masterClrMapping/>
  </p:clrMapOvr>
  <p:transition spd="slow" advClick="0" advTm="1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 name="任意多边形: 形状 114"/>
          <p:cNvSpPr/>
          <p:nvPr>
            <p:custDataLst>
              <p:tags r:id="rId1"/>
            </p:custDataLst>
          </p:nvPr>
        </p:nvSpPr>
        <p:spPr>
          <a:xfrm flipV="1">
            <a:off x="0" y="4662262"/>
            <a:ext cx="1116403" cy="2195737"/>
          </a:xfrm>
          <a:custGeom>
            <a:avLst/>
            <a:gdLst>
              <a:gd name="connsiteX0" fmla="*/ 0 w 1284804"/>
              <a:gd name="connsiteY0" fmla="*/ 0 h 4037407"/>
              <a:gd name="connsiteX1" fmla="*/ 1284804 w 1284804"/>
              <a:gd name="connsiteY1" fmla="*/ 0 h 4037407"/>
              <a:gd name="connsiteX2" fmla="*/ 0 w 1284804"/>
              <a:gd name="connsiteY2" fmla="*/ 4037407 h 4037407"/>
            </a:gdLst>
            <a:ahLst/>
            <a:cxnLst>
              <a:cxn ang="0">
                <a:pos x="connsiteX0" y="connsiteY0"/>
              </a:cxn>
              <a:cxn ang="0">
                <a:pos x="connsiteX1" y="connsiteY1"/>
              </a:cxn>
              <a:cxn ang="0">
                <a:pos x="connsiteX2" y="connsiteY2"/>
              </a:cxn>
            </a:cxnLst>
            <a:rect l="l" t="t" r="r" b="b"/>
            <a:pathLst>
              <a:path w="1284804" h="4037407">
                <a:moveTo>
                  <a:pt x="0" y="0"/>
                </a:moveTo>
                <a:lnTo>
                  <a:pt x="1284804" y="0"/>
                </a:lnTo>
                <a:lnTo>
                  <a:pt x="0" y="4037407"/>
                </a:lnTo>
                <a:close/>
              </a:path>
            </a:pathLst>
          </a:custGeom>
          <a:solidFill>
            <a:srgbClr val="E7E6E6">
              <a:lumMod val="9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12" name="任意多边形: 形状 111"/>
          <p:cNvSpPr/>
          <p:nvPr>
            <p:custDataLst>
              <p:tags r:id="rId2"/>
            </p:custDataLst>
          </p:nvPr>
        </p:nvSpPr>
        <p:spPr>
          <a:xfrm flipH="1">
            <a:off x="10631162" y="1737750"/>
            <a:ext cx="1559725" cy="2376135"/>
          </a:xfrm>
          <a:custGeom>
            <a:avLst/>
            <a:gdLst>
              <a:gd name="connsiteX0" fmla="*/ 0 w 1284804"/>
              <a:gd name="connsiteY0" fmla="*/ 0 h 4037407"/>
              <a:gd name="connsiteX1" fmla="*/ 1284804 w 1284804"/>
              <a:gd name="connsiteY1" fmla="*/ 0 h 4037407"/>
              <a:gd name="connsiteX2" fmla="*/ 0 w 1284804"/>
              <a:gd name="connsiteY2" fmla="*/ 4037407 h 4037407"/>
            </a:gdLst>
            <a:ahLst/>
            <a:cxnLst>
              <a:cxn ang="0">
                <a:pos x="connsiteX0" y="connsiteY0"/>
              </a:cxn>
              <a:cxn ang="0">
                <a:pos x="connsiteX1" y="connsiteY1"/>
              </a:cxn>
              <a:cxn ang="0">
                <a:pos x="connsiteX2" y="connsiteY2"/>
              </a:cxn>
            </a:cxnLst>
            <a:rect l="l" t="t" r="r" b="b"/>
            <a:pathLst>
              <a:path w="1284804" h="4037407">
                <a:moveTo>
                  <a:pt x="0" y="0"/>
                </a:moveTo>
                <a:lnTo>
                  <a:pt x="1284804" y="0"/>
                </a:lnTo>
                <a:lnTo>
                  <a:pt x="0" y="4037407"/>
                </a:lnTo>
                <a:close/>
              </a:path>
            </a:pathLst>
          </a:custGeom>
          <a:solidFill>
            <a:srgbClr val="E7E6E6">
              <a:lumMod val="9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75" name="矩形 74"/>
          <p:cNvSpPr/>
          <p:nvPr>
            <p:custDataLst>
              <p:tags r:id="rId3"/>
            </p:custDataLst>
          </p:nvPr>
        </p:nvSpPr>
        <p:spPr>
          <a:xfrm>
            <a:off x="0" y="0"/>
            <a:ext cx="12192000" cy="1727200"/>
          </a:xfrm>
          <a:prstGeom prst="rect">
            <a:avLst/>
          </a:prstGeom>
          <a:solidFill>
            <a:srgbClr val="4D576B">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77" name="直角三角形 76"/>
          <p:cNvSpPr/>
          <p:nvPr>
            <p:custDataLst>
              <p:tags r:id="rId4"/>
            </p:custDataLst>
          </p:nvPr>
        </p:nvSpPr>
        <p:spPr>
          <a:xfrm rot="10800000">
            <a:off x="11338886" y="0"/>
            <a:ext cx="853114" cy="1402038"/>
          </a:xfrm>
          <a:prstGeom prst="rtTriangle">
            <a:avLst/>
          </a:prstGeom>
          <a:solidFill>
            <a:srgbClr val="E7E6E6">
              <a:lumMod val="5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37" name="任意多边形: 形状 36"/>
          <p:cNvSpPr/>
          <p:nvPr>
            <p:custDataLst>
              <p:tags r:id="rId5"/>
            </p:custDataLst>
          </p:nvPr>
        </p:nvSpPr>
        <p:spPr>
          <a:xfrm rot="10800000">
            <a:off x="10927238" y="17174"/>
            <a:ext cx="1264759" cy="1710026"/>
          </a:xfrm>
          <a:custGeom>
            <a:avLst/>
            <a:gdLst>
              <a:gd name="connsiteX0" fmla="*/ 1264759 w 1264759"/>
              <a:gd name="connsiteY0" fmla="*/ 1710026 h 1710026"/>
              <a:gd name="connsiteX1" fmla="*/ 937442 w 1264759"/>
              <a:gd name="connsiteY1" fmla="*/ 1710026 h 1710026"/>
              <a:gd name="connsiteX2" fmla="*/ 0 w 1264759"/>
              <a:gd name="connsiteY2" fmla="*/ 169400 h 1710026"/>
              <a:gd name="connsiteX3" fmla="*/ 0 w 1264759"/>
              <a:gd name="connsiteY3" fmla="*/ 0 h 1710026"/>
              <a:gd name="connsiteX4" fmla="*/ 224240 w 1264759"/>
              <a:gd name="connsiteY4" fmla="*/ 0 h 171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759" h="1710026">
                <a:moveTo>
                  <a:pt x="1264759" y="1710026"/>
                </a:moveTo>
                <a:lnTo>
                  <a:pt x="937442" y="1710026"/>
                </a:lnTo>
                <a:lnTo>
                  <a:pt x="0" y="169400"/>
                </a:lnTo>
                <a:lnTo>
                  <a:pt x="0" y="0"/>
                </a:lnTo>
                <a:lnTo>
                  <a:pt x="224240" y="0"/>
                </a:lnTo>
                <a:close/>
              </a:path>
            </a:pathLst>
          </a:custGeom>
          <a:solidFill>
            <a:srgbClr val="E7E6E6">
              <a:lumMod val="50000"/>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79" name="任意多边形: 形状 78"/>
          <p:cNvSpPr/>
          <p:nvPr>
            <p:custDataLst>
              <p:tags r:id="rId6"/>
            </p:custDataLst>
          </p:nvPr>
        </p:nvSpPr>
        <p:spPr>
          <a:xfrm>
            <a:off x="0" y="0"/>
            <a:ext cx="1042194" cy="1712778"/>
          </a:xfrm>
          <a:custGeom>
            <a:avLst/>
            <a:gdLst>
              <a:gd name="connsiteX0" fmla="*/ 1264759 w 1264759"/>
              <a:gd name="connsiteY0" fmla="*/ 2431612 h 2431612"/>
              <a:gd name="connsiteX1" fmla="*/ 937442 w 1264759"/>
              <a:gd name="connsiteY1" fmla="*/ 2431612 h 2431612"/>
              <a:gd name="connsiteX2" fmla="*/ 0 w 1264759"/>
              <a:gd name="connsiteY2" fmla="*/ 629296 h 2431612"/>
              <a:gd name="connsiteX3" fmla="*/ 0 w 1264759"/>
              <a:gd name="connsiteY3" fmla="*/ 0 h 2431612"/>
            </a:gdLst>
            <a:ahLst/>
            <a:cxnLst>
              <a:cxn ang="0">
                <a:pos x="connsiteX0" y="connsiteY0"/>
              </a:cxn>
              <a:cxn ang="0">
                <a:pos x="connsiteX1" y="connsiteY1"/>
              </a:cxn>
              <a:cxn ang="0">
                <a:pos x="connsiteX2" y="connsiteY2"/>
              </a:cxn>
              <a:cxn ang="0">
                <a:pos x="connsiteX3" y="connsiteY3"/>
              </a:cxn>
            </a:cxnLst>
            <a:rect l="l" t="t" r="r" b="b"/>
            <a:pathLst>
              <a:path w="1264759" h="2431612">
                <a:moveTo>
                  <a:pt x="1264759" y="2431612"/>
                </a:moveTo>
                <a:lnTo>
                  <a:pt x="937442" y="2431612"/>
                </a:lnTo>
                <a:lnTo>
                  <a:pt x="0" y="629296"/>
                </a:lnTo>
                <a:lnTo>
                  <a:pt x="0" y="0"/>
                </a:lnTo>
                <a:close/>
              </a:path>
            </a:pathLst>
          </a:custGeom>
          <a:solidFill>
            <a:srgbClr val="E7E6E6">
              <a:lumMod val="50000"/>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84" name="矩形 83"/>
          <p:cNvSpPr/>
          <p:nvPr>
            <p:custDataLst>
              <p:tags r:id="rId7"/>
            </p:custDataLst>
          </p:nvPr>
        </p:nvSpPr>
        <p:spPr>
          <a:xfrm>
            <a:off x="669925" y="1727200"/>
            <a:ext cx="3420000" cy="4615320"/>
          </a:xfrm>
          <a:prstGeom prst="rect">
            <a:avLst/>
          </a:prstGeom>
          <a:solidFill>
            <a:srgbClr val="E7E6E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85" name="矩形 84"/>
          <p:cNvSpPr/>
          <p:nvPr>
            <p:custDataLst>
              <p:tags r:id="rId8"/>
            </p:custDataLst>
          </p:nvPr>
        </p:nvSpPr>
        <p:spPr>
          <a:xfrm>
            <a:off x="669925" y="6288520"/>
            <a:ext cx="3420000"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87" name="文本框 86"/>
          <p:cNvSpPr txBox="1"/>
          <p:nvPr>
            <p:custDataLst>
              <p:tags r:id="rId9"/>
            </p:custDataLst>
          </p:nvPr>
        </p:nvSpPr>
        <p:spPr>
          <a:xfrm>
            <a:off x="954350" y="3814228"/>
            <a:ext cx="2851150" cy="1325880"/>
          </a:xfrm>
          <a:prstGeom prst="rect">
            <a:avLst/>
          </a:prstGeom>
          <a:noFill/>
        </p:spPr>
        <p:txBody>
          <a:bodyPr wrap="square" lIns="90000" tIns="0" rIns="90000" bIns="46800" rtlCol="0">
            <a:spAutoFit/>
          </a:bodyPr>
          <a:lstStyle/>
          <a:p>
            <a:pPr fontAlgn="auto">
              <a:lnSpc>
                <a:spcPct val="130000"/>
              </a:lnSpc>
              <a:spcAft>
                <a:spcPts val="1000"/>
              </a:spcAft>
            </a:pPr>
            <a:r>
              <a:rPr lang="zh-CN" altLang="en-US" sz="1600" spc="150" dirty="0">
                <a:solidFill>
                  <a:srgbClr val="000000">
                    <a:lumMod val="65000"/>
                    <a:lumOff val="35000"/>
                  </a:srgbClr>
                </a:solidFill>
                <a:uFillTx/>
                <a:latin typeface="微软雅黑" panose="020B0503020204020204" charset="-122"/>
                <a:ea typeface="微软雅黑" panose="020B0503020204020204" charset="-122"/>
              </a:rPr>
              <a:t>培养专门人才是早期大学创办的宗旨，也是大学作为社会特定机构之所以能够长期存在和发展的合法性依据。</a:t>
            </a:r>
            <a:endParaRPr lang="zh-CN" altLang="en-US" sz="1600" spc="150" dirty="0">
              <a:solidFill>
                <a:srgbClr val="000000">
                  <a:lumMod val="65000"/>
                  <a:lumOff val="35000"/>
                </a:srgbClr>
              </a:solidFill>
              <a:uFillTx/>
              <a:latin typeface="微软雅黑" panose="020B0503020204020204" charset="-122"/>
              <a:ea typeface="微软雅黑" panose="020B0503020204020204" charset="-122"/>
            </a:endParaRPr>
          </a:p>
        </p:txBody>
      </p:sp>
      <p:sp>
        <p:nvSpPr>
          <p:cNvPr id="88" name="文本框 87"/>
          <p:cNvSpPr txBox="1"/>
          <p:nvPr>
            <p:custDataLst>
              <p:tags r:id="rId10"/>
            </p:custDataLst>
          </p:nvPr>
        </p:nvSpPr>
        <p:spPr>
          <a:xfrm>
            <a:off x="954350" y="2799888"/>
            <a:ext cx="2851150" cy="784860"/>
          </a:xfrm>
          <a:prstGeom prst="rect">
            <a:avLst/>
          </a:prstGeom>
          <a:noFill/>
        </p:spPr>
        <p:txBody>
          <a:bodyPr wrap="square" lIns="90000" tIns="46800" rIns="90000" bIns="0" rtlCol="0" anchor="t" anchorCtr="0">
            <a:spAutoFit/>
          </a:bodyPr>
          <a:lstStyle>
            <a:defPPr>
              <a:defRPr lang="zh-CN"/>
            </a:defPPr>
            <a:lvl1pPr>
              <a:defRPr sz="2400" spc="200">
                <a:latin typeface="微软雅黑" panose="020B0503020204020204" charset="-122"/>
                <a:ea typeface="微软雅黑" panose="020B0503020204020204" charset="-122"/>
              </a:defRPr>
            </a:lvl1pPr>
          </a:lstStyle>
          <a:p>
            <a:pPr>
              <a:lnSpc>
                <a:spcPct val="120000"/>
              </a:lnSpc>
            </a:pPr>
            <a:r>
              <a:rPr lang="zh-CN" altLang="en-US" sz="2000" b="1" spc="300" dirty="0">
                <a:solidFill>
                  <a:srgbClr val="000000">
                    <a:lumMod val="75000"/>
                    <a:lumOff val="25000"/>
                  </a:srgbClr>
                </a:solidFill>
                <a:uFillTx/>
                <a:latin typeface="微软雅黑" panose="020B0503020204020204" charset="-122"/>
                <a:ea typeface="微软雅黑" panose="020B0503020204020204" charset="-122"/>
              </a:rPr>
              <a:t>培养专门人才是现代大学的基本职能</a:t>
            </a:r>
            <a:endParaRPr lang="zh-CN" altLang="en-US" sz="2000" b="1" spc="300" dirty="0">
              <a:solidFill>
                <a:srgbClr val="000000">
                  <a:lumMod val="75000"/>
                  <a:lumOff val="25000"/>
                </a:srgbClr>
              </a:solidFill>
              <a:uFillTx/>
              <a:latin typeface="微软雅黑" panose="020B0503020204020204" charset="-122"/>
              <a:ea typeface="微软雅黑" panose="020B0503020204020204" charset="-122"/>
            </a:endParaRPr>
          </a:p>
        </p:txBody>
      </p:sp>
      <p:sp>
        <p:nvSpPr>
          <p:cNvPr id="90" name="文本框 89"/>
          <p:cNvSpPr txBox="1"/>
          <p:nvPr>
            <p:custDataLst>
              <p:tags r:id="rId11"/>
            </p:custDataLst>
          </p:nvPr>
        </p:nvSpPr>
        <p:spPr>
          <a:xfrm>
            <a:off x="954349" y="2101586"/>
            <a:ext cx="1559725" cy="706755"/>
          </a:xfrm>
          <a:prstGeom prst="rect">
            <a:avLst/>
          </a:prstGeom>
          <a:noFill/>
        </p:spPr>
        <p:txBody>
          <a:bodyPr wrap="square" rtlCol="0">
            <a:normAutofit fontScale="90000"/>
          </a:bodyPr>
          <a:lstStyle/>
          <a:p>
            <a:r>
              <a:rPr lang="en-US" altLang="zh-CN" sz="4000" b="1" dirty="0">
                <a:solidFill>
                  <a:srgbClr val="3498DB"/>
                </a:solidFill>
                <a:latin typeface="微软雅黑" panose="020B0503020204020204" charset="-122"/>
                <a:ea typeface="微软雅黑" panose="020B0503020204020204" charset="-122"/>
              </a:rPr>
              <a:t>NO.1</a:t>
            </a:r>
            <a:endParaRPr lang="zh-CN" altLang="en-US" sz="4000" b="1" dirty="0">
              <a:solidFill>
                <a:srgbClr val="3498DB"/>
              </a:solidFill>
              <a:latin typeface="微软雅黑" panose="020B0503020204020204" charset="-122"/>
              <a:ea typeface="微软雅黑" panose="020B0503020204020204" charset="-122"/>
            </a:endParaRPr>
          </a:p>
        </p:txBody>
      </p:sp>
      <p:sp>
        <p:nvSpPr>
          <p:cNvPr id="93" name="矩形 92"/>
          <p:cNvSpPr/>
          <p:nvPr>
            <p:custDataLst>
              <p:tags r:id="rId12"/>
            </p:custDataLst>
          </p:nvPr>
        </p:nvSpPr>
        <p:spPr>
          <a:xfrm>
            <a:off x="4386000" y="1727200"/>
            <a:ext cx="3420000" cy="4615320"/>
          </a:xfrm>
          <a:prstGeom prst="rect">
            <a:avLst/>
          </a:prstGeom>
          <a:solidFill>
            <a:srgbClr val="E7E6E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94" name="矩形 93"/>
          <p:cNvSpPr/>
          <p:nvPr>
            <p:custDataLst>
              <p:tags r:id="rId13"/>
            </p:custDataLst>
          </p:nvPr>
        </p:nvSpPr>
        <p:spPr>
          <a:xfrm>
            <a:off x="4386000" y="6288520"/>
            <a:ext cx="3420000"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99" name="文本框 98"/>
          <p:cNvSpPr txBox="1"/>
          <p:nvPr>
            <p:custDataLst>
              <p:tags r:id="rId14"/>
            </p:custDataLst>
          </p:nvPr>
        </p:nvSpPr>
        <p:spPr>
          <a:xfrm>
            <a:off x="4670425" y="3814228"/>
            <a:ext cx="2851150" cy="1965960"/>
          </a:xfrm>
          <a:prstGeom prst="rect">
            <a:avLst/>
          </a:prstGeom>
          <a:noFill/>
        </p:spPr>
        <p:txBody>
          <a:bodyPr wrap="square" lIns="90000" tIns="0" rIns="90000" bIns="46800" rtlCol="0">
            <a:spAutoFit/>
          </a:bodyPr>
          <a:lstStyle/>
          <a:p>
            <a:pPr fontAlgn="auto">
              <a:lnSpc>
                <a:spcPct val="130000"/>
              </a:lnSpc>
              <a:spcAft>
                <a:spcPts val="1000"/>
              </a:spcAft>
            </a:pPr>
            <a:r>
              <a:rPr lang="zh-CN" altLang="en-US" sz="1600" spc="150" dirty="0">
                <a:solidFill>
                  <a:srgbClr val="000000">
                    <a:lumMod val="65000"/>
                    <a:lumOff val="35000"/>
                  </a:srgbClr>
                </a:solidFill>
                <a:uFillTx/>
                <a:latin typeface="微软雅黑" panose="020B0503020204020204" charset="-122"/>
                <a:ea typeface="微软雅黑" panose="020B0503020204020204" charset="-122"/>
              </a:rPr>
              <a:t>发展科学职能主要体现在大学的科学研究活动中，开展科学研究活动既是现代大学培养人才不可缺少的途径，也是现代社会科技、经济发展对其提出的客观要求。</a:t>
            </a:r>
            <a:endParaRPr lang="zh-CN" altLang="en-US" sz="1600" spc="150" dirty="0">
              <a:solidFill>
                <a:srgbClr val="000000">
                  <a:lumMod val="65000"/>
                  <a:lumOff val="35000"/>
                </a:srgbClr>
              </a:solidFill>
              <a:uFillTx/>
              <a:latin typeface="微软雅黑" panose="020B0503020204020204" charset="-122"/>
              <a:ea typeface="微软雅黑" panose="020B0503020204020204" charset="-122"/>
            </a:endParaRPr>
          </a:p>
        </p:txBody>
      </p:sp>
      <p:sp>
        <p:nvSpPr>
          <p:cNvPr id="100" name="文本框 99"/>
          <p:cNvSpPr txBox="1"/>
          <p:nvPr>
            <p:custDataLst>
              <p:tags r:id="rId15"/>
            </p:custDataLst>
          </p:nvPr>
        </p:nvSpPr>
        <p:spPr>
          <a:xfrm>
            <a:off x="4670425" y="2799888"/>
            <a:ext cx="2851150" cy="784860"/>
          </a:xfrm>
          <a:prstGeom prst="rect">
            <a:avLst/>
          </a:prstGeom>
          <a:noFill/>
        </p:spPr>
        <p:txBody>
          <a:bodyPr wrap="square" lIns="90000" tIns="46800" rIns="90000" bIns="0" rtlCol="0" anchor="t" anchorCtr="0">
            <a:spAutoFit/>
          </a:bodyPr>
          <a:lstStyle>
            <a:defPPr>
              <a:defRPr lang="zh-CN"/>
            </a:defPPr>
            <a:lvl1pPr>
              <a:defRPr sz="2400" spc="200">
                <a:latin typeface="微软雅黑" panose="020B0503020204020204" charset="-122"/>
                <a:ea typeface="微软雅黑" panose="020B0503020204020204" charset="-122"/>
              </a:defRPr>
            </a:lvl1pPr>
          </a:lstStyle>
          <a:p>
            <a:pPr>
              <a:lnSpc>
                <a:spcPct val="120000"/>
              </a:lnSpc>
            </a:pPr>
            <a:r>
              <a:rPr lang="zh-CN" altLang="en-US" sz="2000" b="1" spc="300" dirty="0">
                <a:solidFill>
                  <a:srgbClr val="000000">
                    <a:lumMod val="75000"/>
                    <a:lumOff val="25000"/>
                  </a:srgbClr>
                </a:solidFill>
                <a:uFillTx/>
                <a:latin typeface="微软雅黑" panose="020B0503020204020204" charset="-122"/>
                <a:ea typeface="微软雅黑" panose="020B0503020204020204" charset="-122"/>
              </a:rPr>
              <a:t>发展科学是现代大学的重要职能</a:t>
            </a:r>
            <a:endParaRPr lang="zh-CN" altLang="en-US" sz="2000" b="1" spc="300" dirty="0">
              <a:solidFill>
                <a:srgbClr val="000000">
                  <a:lumMod val="75000"/>
                  <a:lumOff val="25000"/>
                </a:srgbClr>
              </a:solidFill>
              <a:uFillTx/>
              <a:latin typeface="微软雅黑" panose="020B0503020204020204" charset="-122"/>
              <a:ea typeface="微软雅黑" panose="020B0503020204020204" charset="-122"/>
            </a:endParaRPr>
          </a:p>
        </p:txBody>
      </p:sp>
      <p:sp>
        <p:nvSpPr>
          <p:cNvPr id="97" name="文本框 96"/>
          <p:cNvSpPr txBox="1"/>
          <p:nvPr>
            <p:custDataLst>
              <p:tags r:id="rId16"/>
            </p:custDataLst>
          </p:nvPr>
        </p:nvSpPr>
        <p:spPr>
          <a:xfrm>
            <a:off x="4670424" y="2101586"/>
            <a:ext cx="1559725" cy="706755"/>
          </a:xfrm>
          <a:prstGeom prst="rect">
            <a:avLst/>
          </a:prstGeom>
          <a:noFill/>
        </p:spPr>
        <p:txBody>
          <a:bodyPr wrap="square" rtlCol="0">
            <a:normAutofit fontScale="90000"/>
          </a:bodyPr>
          <a:lstStyle/>
          <a:p>
            <a:r>
              <a:rPr lang="en-US" altLang="zh-CN" sz="4000" b="1" dirty="0">
                <a:solidFill>
                  <a:srgbClr val="3498DB"/>
                </a:solidFill>
                <a:latin typeface="微软雅黑" panose="020B0503020204020204" charset="-122"/>
                <a:ea typeface="微软雅黑" panose="020B0503020204020204" charset="-122"/>
              </a:rPr>
              <a:t>NO.2</a:t>
            </a:r>
            <a:endParaRPr lang="zh-CN" altLang="en-US" sz="4000" b="1" dirty="0">
              <a:solidFill>
                <a:srgbClr val="3498DB"/>
              </a:solidFill>
              <a:latin typeface="微软雅黑" panose="020B0503020204020204" charset="-122"/>
              <a:ea typeface="微软雅黑" panose="020B0503020204020204" charset="-122"/>
            </a:endParaRPr>
          </a:p>
        </p:txBody>
      </p:sp>
      <p:sp>
        <p:nvSpPr>
          <p:cNvPr id="102" name="矩形 101"/>
          <p:cNvSpPr/>
          <p:nvPr>
            <p:custDataLst>
              <p:tags r:id="rId17"/>
            </p:custDataLst>
          </p:nvPr>
        </p:nvSpPr>
        <p:spPr>
          <a:xfrm>
            <a:off x="8102075" y="1727200"/>
            <a:ext cx="3420000" cy="4615320"/>
          </a:xfrm>
          <a:prstGeom prst="rect">
            <a:avLst/>
          </a:prstGeom>
          <a:solidFill>
            <a:srgbClr val="E7E6E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03" name="矩形 102"/>
          <p:cNvSpPr/>
          <p:nvPr>
            <p:custDataLst>
              <p:tags r:id="rId18"/>
            </p:custDataLst>
          </p:nvPr>
        </p:nvSpPr>
        <p:spPr>
          <a:xfrm>
            <a:off x="8102075" y="6288520"/>
            <a:ext cx="3418413"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08" name="文本框 107"/>
          <p:cNvSpPr txBox="1"/>
          <p:nvPr>
            <p:custDataLst>
              <p:tags r:id="rId19"/>
            </p:custDataLst>
          </p:nvPr>
        </p:nvSpPr>
        <p:spPr>
          <a:xfrm>
            <a:off x="8386500" y="3814228"/>
            <a:ext cx="2851150" cy="1325880"/>
          </a:xfrm>
          <a:prstGeom prst="rect">
            <a:avLst/>
          </a:prstGeom>
          <a:noFill/>
        </p:spPr>
        <p:txBody>
          <a:bodyPr wrap="square" lIns="90000" tIns="0" rIns="90000" bIns="46800" rtlCol="0">
            <a:spAutoFit/>
          </a:bodyPr>
          <a:lstStyle/>
          <a:p>
            <a:pPr fontAlgn="auto">
              <a:lnSpc>
                <a:spcPct val="130000"/>
              </a:lnSpc>
              <a:spcAft>
                <a:spcPts val="1000"/>
              </a:spcAft>
            </a:pPr>
            <a:r>
              <a:rPr lang="zh-CN" altLang="en-US" sz="1600" spc="150" dirty="0">
                <a:solidFill>
                  <a:srgbClr val="000000">
                    <a:lumMod val="65000"/>
                    <a:lumOff val="35000"/>
                  </a:srgbClr>
                </a:solidFill>
                <a:uFillTx/>
                <a:latin typeface="微软雅黑" panose="020B0503020204020204" charset="-122"/>
                <a:ea typeface="微软雅黑" panose="020B0503020204020204" charset="-122"/>
              </a:rPr>
              <a:t>社会服务职能主要表现为大学在培养人才和发展科学的基础上，通过各种形式为社会提供直接的服务。</a:t>
            </a:r>
            <a:endParaRPr lang="zh-CN" altLang="en-US" sz="1600" spc="150" dirty="0">
              <a:solidFill>
                <a:srgbClr val="000000">
                  <a:lumMod val="65000"/>
                  <a:lumOff val="35000"/>
                </a:srgbClr>
              </a:solidFill>
              <a:uFillTx/>
              <a:latin typeface="微软雅黑" panose="020B0503020204020204" charset="-122"/>
              <a:ea typeface="微软雅黑" panose="020B0503020204020204" charset="-122"/>
            </a:endParaRPr>
          </a:p>
        </p:txBody>
      </p:sp>
      <p:sp>
        <p:nvSpPr>
          <p:cNvPr id="109" name="文本框 108"/>
          <p:cNvSpPr txBox="1"/>
          <p:nvPr>
            <p:custDataLst>
              <p:tags r:id="rId20"/>
            </p:custDataLst>
          </p:nvPr>
        </p:nvSpPr>
        <p:spPr>
          <a:xfrm>
            <a:off x="8386500" y="2799888"/>
            <a:ext cx="2851150" cy="784860"/>
          </a:xfrm>
          <a:prstGeom prst="rect">
            <a:avLst/>
          </a:prstGeom>
          <a:noFill/>
        </p:spPr>
        <p:txBody>
          <a:bodyPr wrap="square" lIns="90000" tIns="46800" rIns="90000" bIns="0" rtlCol="0" anchor="t" anchorCtr="0">
            <a:spAutoFit/>
          </a:bodyPr>
          <a:lstStyle>
            <a:defPPr>
              <a:defRPr lang="zh-CN"/>
            </a:defPPr>
            <a:lvl1pPr>
              <a:defRPr sz="2400" spc="200">
                <a:latin typeface="微软雅黑" panose="020B0503020204020204" charset="-122"/>
                <a:ea typeface="微软雅黑" panose="020B0503020204020204" charset="-122"/>
              </a:defRPr>
            </a:lvl1pPr>
          </a:lstStyle>
          <a:p>
            <a:pPr>
              <a:lnSpc>
                <a:spcPct val="120000"/>
              </a:lnSpc>
            </a:pPr>
            <a:r>
              <a:rPr lang="zh-CN" altLang="en-US" sz="2000" b="1" spc="300" dirty="0">
                <a:solidFill>
                  <a:srgbClr val="000000">
                    <a:lumMod val="75000"/>
                    <a:lumOff val="25000"/>
                  </a:srgbClr>
                </a:solidFill>
                <a:uFillTx/>
                <a:latin typeface="微软雅黑" panose="020B0503020204020204" charset="-122"/>
                <a:ea typeface="微软雅黑" panose="020B0503020204020204" charset="-122"/>
              </a:rPr>
              <a:t>社会服务是现代大学的延伸职能</a:t>
            </a:r>
            <a:endParaRPr lang="zh-CN" altLang="en-US" sz="2000" b="1" spc="300" dirty="0">
              <a:solidFill>
                <a:srgbClr val="000000">
                  <a:lumMod val="75000"/>
                  <a:lumOff val="25000"/>
                </a:srgbClr>
              </a:solidFill>
              <a:uFillTx/>
              <a:latin typeface="微软雅黑" panose="020B0503020204020204" charset="-122"/>
              <a:ea typeface="微软雅黑" panose="020B0503020204020204" charset="-122"/>
            </a:endParaRPr>
          </a:p>
        </p:txBody>
      </p:sp>
      <p:sp>
        <p:nvSpPr>
          <p:cNvPr id="106" name="文本框 105"/>
          <p:cNvSpPr txBox="1"/>
          <p:nvPr>
            <p:custDataLst>
              <p:tags r:id="rId21"/>
            </p:custDataLst>
          </p:nvPr>
        </p:nvSpPr>
        <p:spPr>
          <a:xfrm>
            <a:off x="8386499" y="2101586"/>
            <a:ext cx="1559725" cy="706755"/>
          </a:xfrm>
          <a:prstGeom prst="rect">
            <a:avLst/>
          </a:prstGeom>
          <a:noFill/>
        </p:spPr>
        <p:txBody>
          <a:bodyPr wrap="square" rtlCol="0">
            <a:normAutofit fontScale="90000"/>
          </a:bodyPr>
          <a:lstStyle/>
          <a:p>
            <a:r>
              <a:rPr lang="en-US" altLang="zh-CN" sz="4000" b="1" dirty="0">
                <a:solidFill>
                  <a:srgbClr val="3498DB"/>
                </a:solidFill>
                <a:latin typeface="微软雅黑" panose="020B0503020204020204" charset="-122"/>
                <a:ea typeface="微软雅黑" panose="020B0503020204020204" charset="-122"/>
              </a:rPr>
              <a:t>NO.3</a:t>
            </a:r>
            <a:endParaRPr lang="zh-CN" altLang="en-US" sz="4000" b="1" dirty="0">
              <a:solidFill>
                <a:srgbClr val="3498DB"/>
              </a:solidFill>
              <a:latin typeface="微软雅黑" panose="020B0503020204020204" charset="-122"/>
              <a:ea typeface="微软雅黑" panose="020B0503020204020204" charset="-122"/>
            </a:endParaRPr>
          </a:p>
        </p:txBody>
      </p:sp>
      <p:sp>
        <p:nvSpPr>
          <p:cNvPr id="27" name="文本框 26"/>
          <p:cNvSpPr txBox="1"/>
          <p:nvPr>
            <p:custDataLst>
              <p:tags r:id="rId22"/>
            </p:custDataLst>
          </p:nvPr>
        </p:nvSpPr>
        <p:spPr>
          <a:xfrm>
            <a:off x="1003575" y="628014"/>
            <a:ext cx="7099300" cy="624840"/>
          </a:xfrm>
          <a:prstGeom prst="rect">
            <a:avLst/>
          </a:prstGeom>
          <a:noFill/>
        </p:spPr>
        <p:txBody>
          <a:bodyPr wrap="square" lIns="90000" tIns="46800" rIns="90000" bIns="46800" rtlCol="0" anchor="ctr" anchorCtr="0">
            <a:normAutofit fontScale="90000" lnSpcReduction="20000"/>
          </a:bodyPr>
          <a:lstStyle/>
          <a:p>
            <a:pPr algn="l">
              <a:lnSpc>
                <a:spcPct val="120000"/>
              </a:lnSpc>
            </a:pPr>
            <a:r>
              <a:rPr lang="zh-CN" altLang="en-US" sz="3600" b="1" spc="300" dirty="0">
                <a:solidFill>
                  <a:sysClr val="window" lastClr="FFFFFF"/>
                </a:solidFill>
                <a:latin typeface="微软雅黑" panose="020B0503020204020204" charset="-122"/>
                <a:ea typeface="微软雅黑" panose="020B0503020204020204" charset="-122"/>
              </a:rPr>
              <a:t>现代大学的社会职能</a:t>
            </a:r>
            <a:endParaRPr lang="zh-CN" altLang="en-US" sz="3600" b="1" spc="300" dirty="0">
              <a:solidFill>
                <a:sysClr val="window" lastClr="FFFFFF"/>
              </a:solidFill>
              <a:latin typeface="微软雅黑" panose="020B0503020204020204" charset="-122"/>
              <a:ea typeface="微软雅黑" panose="020B0503020204020204"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309578"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482601"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589672" y="691491"/>
            <a:ext cx="11012655" cy="5475016"/>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4"/>
            </p:custDataLst>
          </p:nvPr>
        </p:nvSpPr>
        <p:spPr>
          <a:xfrm>
            <a:off x="6313125" y="1259606"/>
            <a:ext cx="4796339" cy="433878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285750" lvl="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知识经济是以知识为基础的经济，知识成为生产力的内在基本要素，科学技术是第一生产力，是经济发展的主导力量。积累与传播知识、培养人才、发展科学技术、创新知识的大学，也从经济社会的边缘走进经济乃至整个社会的中心。如果说“大学是社会的中心”在以前只是教育家美好的期望，那么在知识经济时代，这种期望已成为现实。其实，在某些开始形成知识经济的社区，如美国的硅谷、中国的中关村，以及世界其他真正的高科技园区，大学已是这些园区的中心。在知识经济时代，大学已成为地位仅次于政府的经济社会的中心，主导经济与社会的发展。</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6" name="文本框 5"/>
          <p:cNvSpPr txBox="1"/>
          <p:nvPr>
            <p:custDataLst>
              <p:tags r:id="rId5"/>
            </p:custDataLst>
          </p:nvPr>
        </p:nvSpPr>
        <p:spPr>
          <a:xfrm>
            <a:off x="1480284" y="4253400"/>
            <a:ext cx="3526939" cy="457120"/>
          </a:xfrm>
          <a:prstGeom prst="rect">
            <a:avLst/>
          </a:prstGeom>
          <a:noFill/>
        </p:spPr>
        <p:txBody>
          <a:bodyPr wrap="square" lIns="90170" tIns="46990" rIns="90170" bIns="46990" rtlCol="0" anchor="t">
            <a:normAutofit fontScale="80000"/>
          </a:bodyPr>
          <a:lstStyle>
            <a:defPPr>
              <a:defRPr lang="zh-CN"/>
            </a:defPPr>
            <a:lvl1pPr fontAlgn="auto">
              <a:lnSpc>
                <a:spcPct val="130000"/>
              </a:lnSpc>
              <a:spcAft>
                <a:spcPts val="1000"/>
              </a:spcAft>
              <a:defRPr sz="1600" spc="150"/>
            </a:lvl1pPr>
          </a:lstStyle>
          <a:p>
            <a:pPr lvl="0">
              <a:lnSpc>
                <a:spcPct val="120000"/>
              </a:lnSpc>
              <a:spcAft>
                <a:spcPts val="0"/>
              </a:spcAft>
            </a:pPr>
            <a:r>
              <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1.大学步入“中心化”发展时期</a:t>
            </a:r>
            <a:endPar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6"/>
            </p:custDataLst>
          </p:nvPr>
        </p:nvSpPr>
        <p:spPr>
          <a:xfrm>
            <a:off x="1480285" y="1881370"/>
            <a:ext cx="3526939" cy="2103239"/>
          </a:xfrm>
          <a:prstGeom prst="rect">
            <a:avLst/>
          </a:prstGeom>
          <a:noFill/>
        </p:spPr>
        <p:txBody>
          <a:bodyPr wrap="square" lIns="90170" tIns="46990" rIns="90170" bIns="46990" rtlCol="0" anchor="b">
            <a:normAutofit lnSpcReduction="20000"/>
          </a:bodyPr>
          <a:lstStyle/>
          <a:p>
            <a:pPr marL="0" indent="0" algn="l">
              <a:lnSpc>
                <a:spcPct val="120000"/>
              </a:lnSpc>
              <a:spcBef>
                <a:spcPts val="0"/>
              </a:spcBef>
              <a:spcAft>
                <a:spcPts val="0"/>
              </a:spcAft>
              <a:buSzPct val="100000"/>
            </a:pPr>
            <a:r>
              <a:rPr lang="zh-CN" altLang="en-US" sz="4000" b="1" spc="300">
                <a:solidFill>
                  <a:sysClr val="windowText" lastClr="000000">
                    <a:lumMod val="85000"/>
                    <a:lumOff val="15000"/>
                  </a:sysClr>
                </a:solidFill>
                <a:latin typeface="Arial" panose="020B0604020202020204" pitchFamily="34" charset="0"/>
                <a:ea typeface="微软雅黑" panose="020B0503020204020204" charset="-122"/>
              </a:rPr>
              <a:t>现代大学日趋成为经济社会的中心</a:t>
            </a:r>
            <a:endParaRPr lang="zh-CN" altLang="en-US" sz="4000" b="1" spc="300">
              <a:solidFill>
                <a:sysClr val="windowText" lastClr="000000">
                  <a:lumMod val="85000"/>
                  <a:lumOff val="15000"/>
                </a:sysClr>
              </a:solidFill>
              <a:latin typeface="Arial" panose="020B0604020202020204" pitchFamily="34" charset="0"/>
              <a:ea typeface="微软雅黑" panose="020B0503020204020204" charset="-122"/>
            </a:endParaRPr>
          </a:p>
        </p:txBody>
      </p:sp>
      <p:cxnSp>
        <p:nvCxnSpPr>
          <p:cNvPr id="14" name="直接连接符 13"/>
          <p:cNvCxnSpPr/>
          <p:nvPr>
            <p:custDataLst>
              <p:tags r:id="rId7"/>
            </p:custDataLst>
          </p:nvPr>
        </p:nvCxnSpPr>
        <p:spPr>
          <a:xfrm>
            <a:off x="5737958" y="1701800"/>
            <a:ext cx="0" cy="34544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8"/>
            </p:custDataLst>
          </p:nvPr>
        </p:nvSpPr>
        <p:spPr>
          <a:xfrm>
            <a:off x="788466" y="867895"/>
            <a:ext cx="319141" cy="319141"/>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9"/>
            </p:custDataLst>
          </p:nvPr>
        </p:nvSpPr>
        <p:spPr>
          <a:xfrm>
            <a:off x="11080771" y="5677774"/>
            <a:ext cx="319141" cy="319141"/>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p:transition spd="slow" advClick="0" advTm="1000">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5595239" y="1526473"/>
            <a:ext cx="1228943" cy="178980"/>
          </a:xfrm>
          <a:prstGeom prst="rect">
            <a:avLst/>
          </a:prstGeom>
          <a:solidFill>
            <a:sysClr val="window" lastClr="FFFFFF">
              <a:lumMod val="8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5595239" y="2752098"/>
            <a:ext cx="1228943" cy="178980"/>
          </a:xfrm>
          <a:prstGeom prst="rect">
            <a:avLst/>
          </a:prstGeom>
          <a:solidFill>
            <a:sysClr val="window" lastClr="FFFFFF">
              <a:lumMod val="7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5595239" y="3977724"/>
            <a:ext cx="1228943" cy="178980"/>
          </a:xfrm>
          <a:prstGeom prst="rect">
            <a:avLst/>
          </a:prstGeom>
          <a:solidFill>
            <a:sysClr val="window" lastClr="FFFFFF">
              <a:lumMod val="6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5595239" y="5203349"/>
            <a:ext cx="1228943" cy="178980"/>
          </a:xfrm>
          <a:prstGeom prst="rect">
            <a:avLst/>
          </a:prstGeom>
          <a:solidFill>
            <a:sysClr val="window" lastClr="FFFFFF">
              <a:lumMod val="50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1571171" y="1571173"/>
            <a:ext cx="6858000" cy="3715657"/>
          </a:xfrm>
          <a:prstGeom prst="rect">
            <a:avLst/>
          </a:prstGeom>
          <a:solidFill>
            <a:srgbClr val="000000">
              <a:lumMod val="75000"/>
              <a:lumOff val="25000"/>
            </a:srgb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9" name="Shape 95"/>
          <p:cNvSpPr/>
          <p:nvPr>
            <p:custDataLst>
              <p:tags r:id="rId6"/>
            </p:custDataLst>
          </p:nvPr>
        </p:nvSpPr>
        <p:spPr>
          <a:xfrm>
            <a:off x="7233944" y="692469"/>
            <a:ext cx="4142282" cy="978535"/>
          </a:xfrm>
          <a:prstGeom prst="rect">
            <a:avLst/>
          </a:prstGeom>
          <a:ln w="12700">
            <a:miter lim="400000"/>
          </a:ln>
        </p:spPr>
        <p:txBody>
          <a:bodyPr wrap="square" lIns="90000" tIns="46800" rIns="90000" bIns="46800" anchor="ctr">
            <a:spAutoFit/>
          </a:bodyPr>
          <a:lstStyle>
            <a:lvl1pPr>
              <a:defRPr sz="5900"/>
            </a:lvl1pPr>
          </a:lstStyle>
          <a:p>
            <a:pPr lvl="0" algn="l">
              <a:lnSpc>
                <a:spcPct val="120000"/>
              </a:lnSpc>
              <a:defRPr/>
            </a:pPr>
            <a:r>
              <a:rPr lang="zh-CN" altLang="en-US" sz="2400" b="1" spc="300">
                <a:solidFill>
                  <a:srgbClr val="000000">
                    <a:lumMod val="75000"/>
                    <a:lumOff val="25000"/>
                  </a:srgbClr>
                </a:solidFill>
                <a:latin typeface="Arial" panose="020B0604020202020204" pitchFamily="34" charset="0"/>
                <a:ea typeface="微软雅黑" panose="020B0503020204020204" charset="-122"/>
                <a:cs typeface="Calibri" panose="020F0502020204030204"/>
                <a:sym typeface="Arial" panose="020B0604020202020204" pitchFamily="34" charset="0"/>
              </a:rPr>
              <a:t>大学成为经济社会中心的条件</a:t>
            </a:r>
            <a:endParaRPr lang="zh-CN" altLang="en-US" sz="2400" b="1" spc="300">
              <a:solidFill>
                <a:srgbClr val="000000">
                  <a:lumMod val="75000"/>
                  <a:lumOff val="25000"/>
                </a:srgbClr>
              </a:solidFill>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40" name="Shape"/>
          <p:cNvSpPr/>
          <p:nvPr>
            <p:custDataLst>
              <p:tags r:id="rId7"/>
            </p:custDataLst>
          </p:nvPr>
        </p:nvSpPr>
        <p:spPr>
          <a:xfrm>
            <a:off x="7233944" y="2976294"/>
            <a:ext cx="558801" cy="45720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000000">
              <a:lumMod val="75000"/>
              <a:lumOff val="25000"/>
            </a:srgb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4" name="Strategy Research…"/>
          <p:cNvSpPr txBox="1"/>
          <p:nvPr>
            <p:custDataLst>
              <p:tags r:id="rId8"/>
            </p:custDataLst>
          </p:nvPr>
        </p:nvSpPr>
        <p:spPr>
          <a:xfrm>
            <a:off x="8116594" y="2857494"/>
            <a:ext cx="3060000" cy="645208"/>
          </a:xfrm>
          <a:prstGeom prst="rect">
            <a:avLst/>
          </a:prstGeom>
          <a:ln w="12700">
            <a:miter lim="400000"/>
          </a:ln>
        </p:spPr>
        <p:txBody>
          <a:bodyPr wrap="square" lIns="90000" tIns="46800" rIns="90000" bIns="46800" anchor="ctr" anchorCtr="0">
            <a:normAutofit/>
          </a:bodyPr>
          <a:lstStyle/>
          <a:p>
            <a:pPr>
              <a:lnSpc>
                <a:spcPct val="12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rPr>
              <a:t>（1）大学具备适应知识经济社会的智力资源优势。</a:t>
            </a:r>
            <a:endParaRPr lang="zh-CN" altLang="en-US" sz="1400"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endParaRPr>
          </a:p>
        </p:txBody>
      </p:sp>
      <p:cxnSp>
        <p:nvCxnSpPr>
          <p:cNvPr id="53" name="直接连接符 52"/>
          <p:cNvCxnSpPr/>
          <p:nvPr>
            <p:custDataLst>
              <p:tags r:id="rId9"/>
            </p:custDataLst>
          </p:nvPr>
        </p:nvCxnSpPr>
        <p:spPr>
          <a:xfrm>
            <a:off x="7938077" y="2924340"/>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41" name="Shape"/>
          <p:cNvSpPr/>
          <p:nvPr>
            <p:custDataLst>
              <p:tags r:id="rId10"/>
            </p:custDataLst>
          </p:nvPr>
        </p:nvSpPr>
        <p:spPr>
          <a:xfrm>
            <a:off x="7234117" y="3719845"/>
            <a:ext cx="558454" cy="558826"/>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000000">
              <a:lumMod val="75000"/>
              <a:lumOff val="25000"/>
            </a:srgb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6" name="Strategy Research…"/>
          <p:cNvSpPr txBox="1"/>
          <p:nvPr>
            <p:custDataLst>
              <p:tags r:id="rId11"/>
            </p:custDataLst>
          </p:nvPr>
        </p:nvSpPr>
        <p:spPr>
          <a:xfrm>
            <a:off x="8116594" y="3651858"/>
            <a:ext cx="3060000" cy="645208"/>
          </a:xfrm>
          <a:prstGeom prst="rect">
            <a:avLst/>
          </a:prstGeom>
          <a:ln w="12700">
            <a:miter lim="400000"/>
          </a:ln>
        </p:spPr>
        <p:txBody>
          <a:bodyPr wrap="square" lIns="90000" tIns="46800" rIns="90000" bIns="46800" anchor="ctr" anchorCtr="0">
            <a:normAutofit/>
          </a:bodyPr>
          <a:lstStyle/>
          <a:p>
            <a:pPr>
              <a:lnSpc>
                <a:spcPct val="12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rPr>
              <a:t>（2）大学能够培养适应知识经济社会、具有创新能力的人才。</a:t>
            </a:r>
            <a:endParaRPr lang="zh-CN" altLang="en-US" sz="1400"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endParaRPr>
          </a:p>
        </p:txBody>
      </p:sp>
      <p:cxnSp>
        <p:nvCxnSpPr>
          <p:cNvPr id="55" name="直接连接符 54"/>
          <p:cNvCxnSpPr/>
          <p:nvPr>
            <p:custDataLst>
              <p:tags r:id="rId12"/>
            </p:custDataLst>
          </p:nvPr>
        </p:nvCxnSpPr>
        <p:spPr>
          <a:xfrm>
            <a:off x="7938077" y="3718704"/>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39" name="Shape"/>
          <p:cNvSpPr/>
          <p:nvPr>
            <p:custDataLst>
              <p:tags r:id="rId13"/>
            </p:custDataLst>
          </p:nvPr>
        </p:nvSpPr>
        <p:spPr>
          <a:xfrm>
            <a:off x="7233944" y="4524981"/>
            <a:ext cx="558801" cy="558801"/>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rgbClr val="000000">
              <a:lumMod val="75000"/>
              <a:lumOff val="25000"/>
            </a:srgb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8" name="Strategy Research…"/>
          <p:cNvSpPr txBox="1"/>
          <p:nvPr>
            <p:custDataLst>
              <p:tags r:id="rId14"/>
            </p:custDataLst>
          </p:nvPr>
        </p:nvSpPr>
        <p:spPr>
          <a:xfrm>
            <a:off x="8116594" y="4456981"/>
            <a:ext cx="3060000" cy="645208"/>
          </a:xfrm>
          <a:prstGeom prst="rect">
            <a:avLst/>
          </a:prstGeom>
          <a:ln w="12700">
            <a:miter lim="400000"/>
          </a:ln>
        </p:spPr>
        <p:txBody>
          <a:bodyPr wrap="square" lIns="90000" tIns="46800" rIns="90000" bIns="46800" anchor="ctr" anchorCtr="0">
            <a:normAutofit/>
          </a:bodyPr>
          <a:lstStyle/>
          <a:p>
            <a:pPr>
              <a:lnSpc>
                <a:spcPct val="12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（3）兴办知识型企业。</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cxnSp>
        <p:nvCxnSpPr>
          <p:cNvPr id="57" name="直接连接符 56"/>
          <p:cNvCxnSpPr/>
          <p:nvPr>
            <p:custDataLst>
              <p:tags r:id="rId15"/>
            </p:custDataLst>
          </p:nvPr>
        </p:nvCxnSpPr>
        <p:spPr>
          <a:xfrm>
            <a:off x="7938077" y="4523827"/>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58" name="Strategy Research…"/>
          <p:cNvSpPr txBox="1"/>
          <p:nvPr>
            <p:custDataLst>
              <p:tags r:id="rId16"/>
            </p:custDataLst>
          </p:nvPr>
        </p:nvSpPr>
        <p:spPr>
          <a:xfrm>
            <a:off x="7233944" y="1886464"/>
            <a:ext cx="3962013" cy="645208"/>
          </a:xfrm>
          <a:prstGeom prst="rect">
            <a:avLst/>
          </a:prstGeom>
          <a:ln w="12700">
            <a:miter lim="400000"/>
          </a:ln>
        </p:spPr>
        <p:txBody>
          <a:bodyPr wrap="square" lIns="90000" tIns="46800" rIns="90000" bIns="46800">
            <a:normAutofit/>
          </a:bodyPr>
          <a:lstStyle/>
          <a:p>
            <a:pPr>
              <a:lnSpc>
                <a:spcPct val="12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大学之所以能够成为经济社会中心，既有社会的客观条件，又有大学自身的主观因素。</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pic>
        <p:nvPicPr>
          <p:cNvPr id="12" name="图片 11"/>
          <p:cNvPicPr>
            <a:picLocks noChangeAspect="1"/>
          </p:cNvPicPr>
          <p:nvPr>
            <p:custDataLst>
              <p:tags r:id="rId17"/>
            </p:custDataLst>
          </p:nvPr>
        </p:nvPicPr>
        <p:blipFill rotWithShape="1">
          <a:blip r:embed="rId18" cstate="print">
            <a:extLst>
              <a:ext uri="{28A0092B-C50C-407E-A947-70E740481C1C}">
                <a14:useLocalDpi xmlns:a14="http://schemas.microsoft.com/office/drawing/2010/main" val="0"/>
              </a:ext>
            </a:extLst>
          </a:blip>
          <a:srcRect/>
          <a:stretch>
            <a:fillRect/>
          </a:stretch>
        </p:blipFill>
        <p:spPr>
          <a:xfrm>
            <a:off x="1214211" y="1011699"/>
            <a:ext cx="4905790" cy="4905790"/>
          </a:xfrm>
          <a:prstGeom prst="rect">
            <a:avLst/>
          </a:prstGeom>
        </p:spPr>
      </p:pic>
      <p:sp>
        <p:nvSpPr>
          <p:cNvPr id="21" name="Strategy Research…"/>
          <p:cNvSpPr txBox="1"/>
          <p:nvPr>
            <p:custDataLst>
              <p:tags r:id="rId19"/>
            </p:custDataLst>
          </p:nvPr>
        </p:nvSpPr>
        <p:spPr>
          <a:xfrm>
            <a:off x="8118388" y="5262103"/>
            <a:ext cx="3060000" cy="645208"/>
          </a:xfrm>
          <a:prstGeom prst="rect">
            <a:avLst/>
          </a:prstGeom>
          <a:ln w="12700">
            <a:miter lim="400000"/>
          </a:ln>
        </p:spPr>
        <p:txBody>
          <a:bodyPr wrap="square" lIns="90000" tIns="46800" rIns="90000" bIns="46800" anchor="ctr" anchorCtr="0">
            <a:normAutofit/>
          </a:bodyPr>
          <a:lstStyle/>
          <a:p>
            <a:pPr>
              <a:lnSpc>
                <a:spcPct val="12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（4）社会的支持，企业的认同，政府的重视。</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20"/>
            </p:custDataLst>
          </p:nvPr>
        </p:nvCxnSpPr>
        <p:spPr>
          <a:xfrm>
            <a:off x="7939871" y="5328949"/>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23" name="任意多边形 22"/>
          <p:cNvSpPr/>
          <p:nvPr>
            <p:custDataLst>
              <p:tags r:id="rId21"/>
            </p:custDataLst>
          </p:nvPr>
        </p:nvSpPr>
        <p:spPr>
          <a:xfrm>
            <a:off x="7258800" y="5395536"/>
            <a:ext cx="428362" cy="456041"/>
          </a:xfrm>
          <a:custGeom>
            <a:avLst/>
            <a:gdLst>
              <a:gd name="connsiteX0" fmla="*/ 179194 w 428362"/>
              <a:gd name="connsiteY0" fmla="*/ 404998 h 456041"/>
              <a:gd name="connsiteX1" fmla="*/ 214147 w 428362"/>
              <a:gd name="connsiteY1" fmla="*/ 421158 h 456041"/>
              <a:gd name="connsiteX2" fmla="*/ 249122 w 428362"/>
              <a:gd name="connsiteY2" fmla="*/ 404998 h 456041"/>
              <a:gd name="connsiteX3" fmla="*/ 263181 w 428362"/>
              <a:gd name="connsiteY3" fmla="*/ 202488 h 456041"/>
              <a:gd name="connsiteX4" fmla="*/ 298018 w 428362"/>
              <a:gd name="connsiteY4" fmla="*/ 202488 h 456041"/>
              <a:gd name="connsiteX5" fmla="*/ 298018 w 428362"/>
              <a:gd name="connsiteY5" fmla="*/ 296979 h 456041"/>
              <a:gd name="connsiteX6" fmla="*/ 263181 w 428362"/>
              <a:gd name="connsiteY6" fmla="*/ 296979 h 456041"/>
              <a:gd name="connsiteX7" fmla="*/ 263181 w 428362"/>
              <a:gd name="connsiteY7" fmla="*/ 159063 h 456041"/>
              <a:gd name="connsiteX8" fmla="*/ 298018 w 428362"/>
              <a:gd name="connsiteY8" fmla="*/ 159063 h 456041"/>
              <a:gd name="connsiteX9" fmla="*/ 298018 w 428362"/>
              <a:gd name="connsiteY9" fmla="*/ 185081 h 456041"/>
              <a:gd name="connsiteX10" fmla="*/ 263181 w 428362"/>
              <a:gd name="connsiteY10" fmla="*/ 185081 h 456041"/>
              <a:gd name="connsiteX11" fmla="*/ 214239 w 428362"/>
              <a:gd name="connsiteY11" fmla="*/ 34929 h 456041"/>
              <a:gd name="connsiteX12" fmla="*/ 187782 w 428362"/>
              <a:gd name="connsiteY12" fmla="*/ 62633 h 456041"/>
              <a:gd name="connsiteX13" fmla="*/ 187782 w 428362"/>
              <a:gd name="connsiteY13" fmla="*/ 64041 h 456041"/>
              <a:gd name="connsiteX14" fmla="*/ 188290 w 428362"/>
              <a:gd name="connsiteY14" fmla="*/ 76831 h 456041"/>
              <a:gd name="connsiteX15" fmla="*/ 176216 w 428362"/>
              <a:gd name="connsiteY15" fmla="*/ 81125 h 456041"/>
              <a:gd name="connsiteX16" fmla="*/ 93937 w 428362"/>
              <a:gd name="connsiteY16" fmla="*/ 201426 h 456041"/>
              <a:gd name="connsiteX17" fmla="*/ 93937 w 428362"/>
              <a:gd name="connsiteY17" fmla="*/ 325282 h 456041"/>
              <a:gd name="connsiteX18" fmla="*/ 54068 w 428362"/>
              <a:gd name="connsiteY18" fmla="*/ 370138 h 456041"/>
              <a:gd name="connsiteX19" fmla="*/ 374341 w 428362"/>
              <a:gd name="connsiteY19" fmla="*/ 370023 h 456041"/>
              <a:gd name="connsiteX20" fmla="*/ 334448 w 428362"/>
              <a:gd name="connsiteY20" fmla="*/ 325120 h 456041"/>
              <a:gd name="connsiteX21" fmla="*/ 334448 w 428362"/>
              <a:gd name="connsiteY21" fmla="*/ 201449 h 456041"/>
              <a:gd name="connsiteX22" fmla="*/ 252169 w 428362"/>
              <a:gd name="connsiteY22" fmla="*/ 81148 h 456041"/>
              <a:gd name="connsiteX23" fmla="*/ 240095 w 428362"/>
              <a:gd name="connsiteY23" fmla="*/ 76854 h 456041"/>
              <a:gd name="connsiteX24" fmla="*/ 240696 w 428362"/>
              <a:gd name="connsiteY24" fmla="*/ 62633 h 456041"/>
              <a:gd name="connsiteX25" fmla="*/ 214239 w 428362"/>
              <a:gd name="connsiteY25" fmla="*/ 34929 h 456041"/>
              <a:gd name="connsiteX26" fmla="*/ 214147 w 428362"/>
              <a:gd name="connsiteY26" fmla="*/ 0 h 456041"/>
              <a:gd name="connsiteX27" fmla="*/ 274517 w 428362"/>
              <a:gd name="connsiteY27" fmla="*/ 52613 h 456041"/>
              <a:gd name="connsiteX28" fmla="*/ 369170 w 428362"/>
              <a:gd name="connsiteY28" fmla="*/ 201426 h 456041"/>
              <a:gd name="connsiteX29" fmla="*/ 369170 w 428362"/>
              <a:gd name="connsiteY29" fmla="*/ 311869 h 456041"/>
              <a:gd name="connsiteX30" fmla="*/ 428270 w 428362"/>
              <a:gd name="connsiteY30" fmla="*/ 378334 h 456041"/>
              <a:gd name="connsiteX31" fmla="*/ 428362 w 428362"/>
              <a:gd name="connsiteY31" fmla="*/ 404906 h 456041"/>
              <a:gd name="connsiteX32" fmla="*/ 290377 w 428362"/>
              <a:gd name="connsiteY32" fmla="*/ 404906 h 456041"/>
              <a:gd name="connsiteX33" fmla="*/ 214193 w 428362"/>
              <a:gd name="connsiteY33" fmla="*/ 456041 h 456041"/>
              <a:gd name="connsiteX34" fmla="*/ 138009 w 428362"/>
              <a:gd name="connsiteY34" fmla="*/ 404975 h 456041"/>
              <a:gd name="connsiteX35" fmla="*/ 0 w 428362"/>
              <a:gd name="connsiteY35" fmla="*/ 404975 h 456041"/>
              <a:gd name="connsiteX36" fmla="*/ 0 w 428362"/>
              <a:gd name="connsiteY36" fmla="*/ 378495 h 456041"/>
              <a:gd name="connsiteX37" fmla="*/ 59101 w 428362"/>
              <a:gd name="connsiteY37" fmla="*/ 312031 h 456041"/>
              <a:gd name="connsiteX38" fmla="*/ 59101 w 428362"/>
              <a:gd name="connsiteY38" fmla="*/ 201426 h 456041"/>
              <a:gd name="connsiteX39" fmla="*/ 153753 w 428362"/>
              <a:gd name="connsiteY39" fmla="*/ 52613 h 456041"/>
              <a:gd name="connsiteX40" fmla="*/ 214147 w 428362"/>
              <a:gd name="connsiteY40" fmla="*/ 0 h 456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28362" h="456041">
                <a:moveTo>
                  <a:pt x="179194" y="404998"/>
                </a:moveTo>
                <a:cubicBezTo>
                  <a:pt x="188024" y="415100"/>
                  <a:pt x="200731" y="420975"/>
                  <a:pt x="214147" y="421158"/>
                </a:cubicBezTo>
                <a:cubicBezTo>
                  <a:pt x="227572" y="420987"/>
                  <a:pt x="240290" y="415111"/>
                  <a:pt x="249122" y="404998"/>
                </a:cubicBezTo>
                <a:close/>
                <a:moveTo>
                  <a:pt x="263181" y="202488"/>
                </a:moveTo>
                <a:lnTo>
                  <a:pt x="298018" y="202488"/>
                </a:lnTo>
                <a:lnTo>
                  <a:pt x="298018" y="296979"/>
                </a:lnTo>
                <a:lnTo>
                  <a:pt x="263181" y="296979"/>
                </a:lnTo>
                <a:close/>
                <a:moveTo>
                  <a:pt x="263181" y="159063"/>
                </a:moveTo>
                <a:lnTo>
                  <a:pt x="298018" y="159063"/>
                </a:lnTo>
                <a:lnTo>
                  <a:pt x="298018" y="185081"/>
                </a:lnTo>
                <a:lnTo>
                  <a:pt x="263181" y="185081"/>
                </a:lnTo>
                <a:close/>
                <a:moveTo>
                  <a:pt x="214239" y="34929"/>
                </a:moveTo>
                <a:cubicBezTo>
                  <a:pt x="199903" y="34929"/>
                  <a:pt x="188175" y="47234"/>
                  <a:pt x="187782" y="62633"/>
                </a:cubicBezTo>
                <a:cubicBezTo>
                  <a:pt x="187806" y="63102"/>
                  <a:pt x="187806" y="63572"/>
                  <a:pt x="187782" y="64041"/>
                </a:cubicBezTo>
                <a:lnTo>
                  <a:pt x="188290" y="76831"/>
                </a:lnTo>
                <a:lnTo>
                  <a:pt x="176216" y="81125"/>
                </a:lnTo>
                <a:cubicBezTo>
                  <a:pt x="127020" y="98578"/>
                  <a:pt x="93937" y="146943"/>
                  <a:pt x="93937" y="201426"/>
                </a:cubicBezTo>
                <a:lnTo>
                  <a:pt x="93937" y="325282"/>
                </a:lnTo>
                <a:lnTo>
                  <a:pt x="54068" y="370138"/>
                </a:lnTo>
                <a:lnTo>
                  <a:pt x="374341" y="370023"/>
                </a:lnTo>
                <a:lnTo>
                  <a:pt x="334448" y="325120"/>
                </a:lnTo>
                <a:lnTo>
                  <a:pt x="334448" y="201449"/>
                </a:lnTo>
                <a:cubicBezTo>
                  <a:pt x="334448" y="146966"/>
                  <a:pt x="301366" y="98601"/>
                  <a:pt x="252169" y="81148"/>
                </a:cubicBezTo>
                <a:lnTo>
                  <a:pt x="240095" y="76854"/>
                </a:lnTo>
                <a:lnTo>
                  <a:pt x="240696" y="62633"/>
                </a:lnTo>
                <a:cubicBezTo>
                  <a:pt x="240280" y="47304"/>
                  <a:pt x="228575" y="34929"/>
                  <a:pt x="214239" y="34929"/>
                </a:cubicBezTo>
                <a:close/>
                <a:moveTo>
                  <a:pt x="214147" y="0"/>
                </a:moveTo>
                <a:cubicBezTo>
                  <a:pt x="244366" y="0"/>
                  <a:pt x="269553" y="22786"/>
                  <a:pt x="274517" y="52613"/>
                </a:cubicBezTo>
                <a:cubicBezTo>
                  <a:pt x="331585" y="77892"/>
                  <a:pt x="369170" y="136254"/>
                  <a:pt x="369170" y="201426"/>
                </a:cubicBezTo>
                <a:lnTo>
                  <a:pt x="369170" y="311869"/>
                </a:lnTo>
                <a:lnTo>
                  <a:pt x="428270" y="378334"/>
                </a:lnTo>
                <a:lnTo>
                  <a:pt x="428362" y="404906"/>
                </a:lnTo>
                <a:lnTo>
                  <a:pt x="290377" y="404906"/>
                </a:lnTo>
                <a:cubicBezTo>
                  <a:pt x="276733" y="435264"/>
                  <a:pt x="247437" y="456041"/>
                  <a:pt x="214193" y="456041"/>
                </a:cubicBezTo>
                <a:cubicBezTo>
                  <a:pt x="180949" y="456041"/>
                  <a:pt x="151630" y="435310"/>
                  <a:pt x="138009" y="404975"/>
                </a:cubicBezTo>
                <a:lnTo>
                  <a:pt x="0" y="404975"/>
                </a:lnTo>
                <a:lnTo>
                  <a:pt x="0" y="378495"/>
                </a:lnTo>
                <a:lnTo>
                  <a:pt x="59101" y="312031"/>
                </a:lnTo>
                <a:lnTo>
                  <a:pt x="59101" y="201426"/>
                </a:lnTo>
                <a:cubicBezTo>
                  <a:pt x="59101" y="136254"/>
                  <a:pt x="96708" y="77893"/>
                  <a:pt x="153753" y="52613"/>
                </a:cubicBezTo>
                <a:cubicBezTo>
                  <a:pt x="158740" y="22786"/>
                  <a:pt x="183927" y="0"/>
                  <a:pt x="214147" y="0"/>
                </a:cubicBezTo>
                <a:close/>
              </a:path>
            </a:pathLst>
          </a:custGeom>
          <a:solidFill>
            <a:srgbClr val="000000">
              <a:lumMod val="75000"/>
              <a:lumOff val="2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custDataLst>
              <p:tags r:id="rId1"/>
            </p:custDataLst>
          </p:nvPr>
        </p:nvSpPr>
        <p:spPr>
          <a:xfrm>
            <a:off x="0" y="2386940"/>
            <a:ext cx="12191999" cy="4471059"/>
          </a:xfrm>
          <a:prstGeom prst="rect">
            <a:avLst/>
          </a:prstGeom>
          <a:solidFill>
            <a:schemeClr val="bg1">
              <a:lumMod val="95000"/>
              <a:alpha val="60000"/>
            </a:schemeClr>
          </a:solid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custDataLst>
              <p:tags r:id="rId2"/>
            </p:custDataLst>
          </p:nvPr>
        </p:nvSpPr>
        <p:spPr>
          <a:xfrm>
            <a:off x="866775" y="2110740"/>
            <a:ext cx="10458450" cy="4190365"/>
          </a:xfrm>
          <a:prstGeom prst="rect">
            <a:avLst/>
          </a:prstGeom>
          <a:solidFill>
            <a:schemeClr val="bg1"/>
          </a:solidFill>
          <a:ln w="25400">
            <a:solidFill>
              <a:schemeClr val="accent1">
                <a:alpha val="13000"/>
              </a:schemeClr>
            </a:solid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6" name="矩形 5"/>
          <p:cNvSpPr/>
          <p:nvPr>
            <p:custDataLst>
              <p:tags r:id="rId3"/>
            </p:custDataLst>
          </p:nvPr>
        </p:nvSpPr>
        <p:spPr>
          <a:xfrm>
            <a:off x="866775" y="783590"/>
            <a:ext cx="10457815"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文本框 6"/>
          <p:cNvSpPr txBox="1"/>
          <p:nvPr>
            <p:custDataLst>
              <p:tags r:id="rId4"/>
            </p:custDataLst>
          </p:nvPr>
        </p:nvSpPr>
        <p:spPr>
          <a:xfrm>
            <a:off x="1026795" y="872490"/>
            <a:ext cx="10139045" cy="629920"/>
          </a:xfrm>
          <a:prstGeom prst="rect">
            <a:avLst/>
          </a:prstGeom>
          <a:noFill/>
        </p:spPr>
        <p:txBody>
          <a:bodyPr wrap="square" lIns="90000" tIns="46800" rIns="90000" bIns="46800" rtlCol="0" anchor="t" anchorCtr="0">
            <a:norm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200" b="1" spc="300">
                <a:solidFill>
                  <a:schemeClr val="tx1">
                    <a:lumMod val="85000"/>
                    <a:lumOff val="15000"/>
                  </a:schemeClr>
                </a:solidFill>
                <a:latin typeface="Arial" panose="020B0604020202020204" pitchFamily="34" charset="0"/>
              </a:rPr>
              <a:t>（1）大学具备适应知识经济社会的智力资源优势。</a:t>
            </a:r>
            <a:endParaRPr lang="zh-CN" altLang="en-US" sz="3200" b="1" spc="300">
              <a:solidFill>
                <a:schemeClr val="tx1">
                  <a:lumMod val="85000"/>
                  <a:lumOff val="15000"/>
                </a:schemeClr>
              </a:solidFill>
              <a:latin typeface="Arial" panose="020B0604020202020204" pitchFamily="34" charset="0"/>
            </a:endParaRPr>
          </a:p>
        </p:txBody>
      </p:sp>
      <p:sp>
        <p:nvSpPr>
          <p:cNvPr id="9" name="文本框 8"/>
          <p:cNvSpPr txBox="1"/>
          <p:nvPr>
            <p:custDataLst>
              <p:tags r:id="rId5"/>
            </p:custDataLst>
          </p:nvPr>
        </p:nvSpPr>
        <p:spPr>
          <a:xfrm>
            <a:off x="1295400" y="2481580"/>
            <a:ext cx="9601200" cy="3448685"/>
          </a:xfrm>
          <a:prstGeom prst="rect">
            <a:avLst/>
          </a:prstGeom>
          <a:noFill/>
        </p:spPr>
        <p:txBody>
          <a:bodyPr wrap="square" lIns="90000" tIns="46800" rIns="90000" bIns="46800" rtlCol="0">
            <a:normAutofit lnSpcReduction="10000"/>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pPr>
            <a:r>
              <a:rPr lang="zh-CN" altLang="en-US" sz="1600">
                <a:solidFill>
                  <a:schemeClr val="tx1">
                    <a:lumMod val="75000"/>
                    <a:lumOff val="25000"/>
                  </a:schemeClr>
                </a:solidFill>
                <a:latin typeface="Arial" panose="020B0604020202020204" pitchFamily="34" charset="0"/>
                <a:ea typeface="微软雅黑" panose="020B0503020204020204" charset="-122"/>
              </a:rPr>
              <a:t>大学最主要的优势是智力资源丰富并集中，有一支庞大的高水平的教师与科研队伍。就结构来说，知识经济的核心是高科技，当前特别重要的是信息科学与生命科学。大学不仅有高科技人才，还有其他如自然科学、技术科学以及社会科学、经济科学、管理科学、思维科学等人才形成的配套的人才群体；不仅有能从事应用研究、技术开发的人才，还有能从事基础理论、前沿研究以及战略研究的人才。合理的人才结构才能发挥人才群体的优势，从而不仅对高科技的发展起推动作用，而且对整个经济的发展、社会的进步也能起主导作用。就素质来说，这支队伍不仅在智力因素上是高水平的，在思想政治、道德修养、理想信念、意志情感等非智力因素方面也是高素质的。同时，大学作为经济与社会的中心，指的是人才群体。继续教育使教师和科研队伍能够保持并发展智力优势，适应知识经济时代。</a:t>
            </a:r>
            <a:endParaRPr lang="zh-CN" altLang="en-US" sz="1600">
              <a:solidFill>
                <a:schemeClr val="tx1">
                  <a:lumMod val="75000"/>
                  <a:lumOff val="25000"/>
                </a:scheme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形状 6"/>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00B0F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8" name="矩形 7"/>
          <p:cNvSpPr/>
          <p:nvPr>
            <p:custDataLst>
              <p:tags r:id="rId2"/>
            </p:custDataLst>
          </p:nvPr>
        </p:nvSpPr>
        <p:spPr>
          <a:xfrm>
            <a:off x="251212" y="1801906"/>
            <a:ext cx="11689576" cy="4033124"/>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4" name="文本框 3"/>
          <p:cNvSpPr txBox="1"/>
          <p:nvPr>
            <p:custDataLst>
              <p:tags r:id="rId3"/>
            </p:custDataLst>
          </p:nvPr>
        </p:nvSpPr>
        <p:spPr>
          <a:xfrm>
            <a:off x="3433285" y="2201504"/>
            <a:ext cx="8185150" cy="3233928"/>
          </a:xfrm>
          <a:prstGeom prst="rect">
            <a:avLst/>
          </a:prstGeom>
          <a:noFill/>
        </p:spPr>
        <p:txBody>
          <a:bodyPr wrap="square" lIns="101600" tIns="46800" rIns="82550" bIns="46800" rtlCol="0" anchor="ctr" anchorCtr="0">
            <a:normAutofit lnSpcReduction="20000"/>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a:solidFill>
                  <a:srgbClr val="000000">
                    <a:lumMod val="65000"/>
                    <a:lumOff val="35000"/>
                  </a:srgbClr>
                </a:solidFill>
                <a:latin typeface="Arial" panose="020B0604020202020204" pitchFamily="34" charset="0"/>
                <a:ea typeface="微软雅黑" panose="020B0503020204020204" charset="-122"/>
              </a:rPr>
              <a:t>知识经济时代，经济的竞争更为激烈，竞争的制胜一定程度上取决于“创新”。产品与生产方式要不断创新，相应的，经济体制的运行机制以及思想观念、思维方式，都要不断创新。适应知识经济时代的人才，尤其是高层次的人才，应当是具有创新意识与创新能力的人才。传统教育，恰恰在这一点上是最薄弱的。因此，大学要走向经济与社会的中心，必须在培养大学生的创新精神与创新能力上下功夫。大学要把培养创新精神与能力的要求，作为教学内容、课程体系、教学方式与方法改革的一项重要任务。</a:t>
            </a:r>
            <a:endParaRPr lang="zh-CN" altLang="en-US" sz="1600">
              <a:solidFill>
                <a:srgbClr val="000000">
                  <a:lumMod val="65000"/>
                  <a:lumOff val="35000"/>
                </a:srgb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a:solidFill>
                  <a:srgbClr val="000000">
                    <a:lumMod val="65000"/>
                    <a:lumOff val="35000"/>
                  </a:srgbClr>
                </a:solidFill>
                <a:latin typeface="Arial" panose="020B0604020202020204" pitchFamily="34" charset="0"/>
                <a:ea typeface="微软雅黑" panose="020B0503020204020204" charset="-122"/>
              </a:rPr>
              <a:t>人们往往是通过一所大学所拥有的人才优势和它培养出来的人才成功率来评价其社会地位的。</a:t>
            </a:r>
            <a:endParaRPr lang="zh-CN" altLang="en-US" sz="1600">
              <a:solidFill>
                <a:srgbClr val="000000">
                  <a:lumMod val="65000"/>
                  <a:lumOff val="35000"/>
                </a:srgbClr>
              </a:solidFill>
              <a:latin typeface="Arial" panose="020B0604020202020204" pitchFamily="34" charset="0"/>
              <a:ea typeface="微软雅黑" panose="020B0503020204020204" charset="-122"/>
            </a:endParaRPr>
          </a:p>
        </p:txBody>
      </p:sp>
      <p:sp>
        <p:nvSpPr>
          <p:cNvPr id="9" name="任意多边形: 形状 8"/>
          <p:cNvSpPr/>
          <p:nvPr>
            <p:custDataLst>
              <p:tags r:id="rId4"/>
            </p:custDataLst>
          </p:nvPr>
        </p:nvSpPr>
        <p:spPr>
          <a:xfrm rot="10800000">
            <a:off x="10927083" y="5593707"/>
            <a:ext cx="1264917" cy="1264293"/>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00B0F0">
              <a:alpha val="5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pic>
        <p:nvPicPr>
          <p:cNvPr id="13" name="图片 12"/>
          <p:cNvPicPr/>
          <p:nvPr>
            <p:custDataLst>
              <p:tags r:id="rId5"/>
            </p:custDataLst>
          </p:nvPr>
        </p:nvPicPr>
        <p:blipFill rotWithShape="1">
          <a:blip r:embed="rId6" cstate="email"/>
          <a:srcRect/>
          <a:stretch>
            <a:fillRect/>
          </a:stretch>
        </p:blipFill>
        <p:spPr>
          <a:xfrm>
            <a:off x="407644" y="2329442"/>
            <a:ext cx="2978053" cy="2978053"/>
          </a:xfrm>
          <a:prstGeom prst="rect">
            <a:avLst/>
          </a:prstGeom>
        </p:spPr>
      </p:pic>
      <p:sp>
        <p:nvSpPr>
          <p:cNvPr id="5" name="文本框 4"/>
          <p:cNvSpPr txBox="1"/>
          <p:nvPr>
            <p:custDataLst>
              <p:tags r:id="rId7"/>
            </p:custDataLst>
          </p:nvPr>
        </p:nvSpPr>
        <p:spPr>
          <a:xfrm>
            <a:off x="370205" y="982345"/>
            <a:ext cx="10566400" cy="624840"/>
          </a:xfrm>
          <a:prstGeom prst="rect">
            <a:avLst/>
          </a:prstGeom>
          <a:noFill/>
        </p:spPr>
        <p:txBody>
          <a:bodyPr wrap="square" lIns="90000" tIns="46800" rIns="54000" bIns="46800" rtlCol="0">
            <a:normAutofit/>
          </a:bodyPr>
          <a:lstStyle/>
          <a:p>
            <a:pPr marL="0" indent="0" algn="l">
              <a:lnSpc>
                <a:spcPct val="120000"/>
              </a:lnSpc>
              <a:spcBef>
                <a:spcPts val="300"/>
              </a:spcBef>
              <a:spcAft>
                <a:spcPts val="300"/>
              </a:spcAft>
              <a:buSzPct val="100000"/>
            </a:pPr>
            <a:r>
              <a:rPr lang="zh-CN" altLang="en-US" sz="2600" b="1" spc="300">
                <a:solidFill>
                  <a:srgbClr val="000000">
                    <a:lumMod val="75000"/>
                    <a:lumOff val="25000"/>
                  </a:srgbClr>
                </a:solidFill>
                <a:latin typeface="Arial" panose="020B0604020202020204" pitchFamily="34" charset="0"/>
                <a:ea typeface="微软雅黑" panose="020B0503020204020204" charset="-122"/>
              </a:rPr>
              <a:t>（2）大学能够培养适应知识经济社会、具有创新能力的人才。</a:t>
            </a:r>
            <a:endParaRPr lang="zh-CN" altLang="en-US" sz="26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8"/>
    </p:custDataLst>
  </p:cSld>
  <p:clrMapOvr>
    <a:masterClrMapping/>
  </p:clrMapOvr>
  <p:transition spd="slow" advClick="0" advTm="1000">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形状 4"/>
          <p:cNvSpPr/>
          <p:nvPr>
            <p:custDataLst>
              <p:tags r:id="rId1"/>
            </p:custDataLst>
          </p:nvPr>
        </p:nvSpPr>
        <p:spPr>
          <a:xfrm>
            <a:off x="6430277" y="-1"/>
            <a:ext cx="3416259" cy="68580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rgbClr val="4472C4">
              <a:lumMod val="20000"/>
              <a:lumOff val="80000"/>
              <a:alpha val="50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wrap="square" rtlCol="0" anchor="ctr">
            <a:noAutofit/>
          </a:bodyPr>
          <a:lstStyle>
            <a:defPPr>
              <a:defRPr lang="en-US">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 name="任意多边形: 形状 5"/>
          <p:cNvSpPr/>
          <p:nvPr>
            <p:custDataLst>
              <p:tags r:id="rId2"/>
            </p:custDataLst>
          </p:nvPr>
        </p:nvSpPr>
        <p:spPr>
          <a:xfrm>
            <a:off x="7203062" y="-1"/>
            <a:ext cx="4989538" cy="68580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rgbClr val="4472C4">
              <a:alpha val="60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wrap="square" rtlCol="0" anchor="ctr">
            <a:noAutofit/>
          </a:bodyPr>
          <a:lstStyle>
            <a:defPPr>
              <a:defRPr lang="en-US">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635" y="1828800"/>
            <a:ext cx="12192000" cy="4079240"/>
          </a:xfrm>
          <a:prstGeom prst="rect">
            <a:avLst/>
          </a:prstGeom>
          <a:solidFill>
            <a:sysClr val="window" lastClr="FFFFFF"/>
          </a:solidFill>
          <a:ln>
            <a:noFill/>
          </a:ln>
          <a:effectLst>
            <a:outerShdw blurRad="63500" algn="ctr" rotWithShape="0">
              <a:sysClr val="windowText" lastClr="000000">
                <a:alpha val="10000"/>
              </a:sys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lstStyle>
            <a:defPPr>
              <a:defRPr lang="en-US">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 name="文本框 1"/>
          <p:cNvSpPr txBox="1"/>
          <p:nvPr>
            <p:custDataLst>
              <p:tags r:id="rId4"/>
            </p:custDataLst>
          </p:nvPr>
        </p:nvSpPr>
        <p:spPr>
          <a:xfrm>
            <a:off x="1038225" y="2192020"/>
            <a:ext cx="10113645" cy="3037205"/>
          </a:xfrm>
          <a:prstGeom prst="rect">
            <a:avLst/>
          </a:prstGeom>
          <a:noFill/>
        </p:spPr>
        <p:txBody>
          <a:bodyPr wrap="square" lIns="91440" tIns="45720" rIns="91440" bIns="45720" rtlCol="0" anchor="ctr" anchorCtr="0">
            <a:normAutofit/>
          </a:bodyPr>
          <a:lstStyle>
            <a:defPPr>
              <a:defRPr lang="zh-CN"/>
            </a:defPPr>
            <a:lvl1pPr fontAlgn="auto">
              <a:lnSpc>
                <a:spcPct val="130000"/>
              </a:lnSpc>
              <a:spcAft>
                <a:spcPts val="1000"/>
              </a:spcAft>
              <a:defRPr sz="1600" spc="150"/>
            </a:lvl1pPr>
          </a:lstStyle>
          <a:p>
            <a:pPr marL="0" lvl="0" indent="0" algn="l" fontAlgn="ctr">
              <a:lnSpc>
                <a:spcPct val="120000"/>
              </a:lnSpc>
              <a:spcBef>
                <a:spcPts val="0"/>
              </a:spcBef>
              <a:spcAft>
                <a:spcPts val="0"/>
              </a:spcAft>
              <a:buSzPct val="130000"/>
            </a:pPr>
            <a:r>
              <a:rPr lang="zh-CN" altLang="en-US" sz="2000">
                <a:latin typeface="Arial" panose="020B0604020202020204" pitchFamily="34" charset="0"/>
                <a:ea typeface="微软雅黑" panose="020B0503020204020204" charset="-122"/>
              </a:rPr>
              <a:t>根据国外以及国内的经验，大学成为高科技园区的中心一般是从兴办知识型企业开始的。这是由于知识型企业需要大学的智力投入或智力支持，而大学也会在兴办或支持知识型企业中取得支持，并以此壮大经济地位，从而成为经济和社会的中心。兴办知识型企业是不是大学走向经济社会中心的唯一途径或必由之路，还有待实践论证。但它是一条有理论依据并有实效的途径则是无疑的，因为它符合产学研相结合的办学方针。人们已从理论上论证了产学研相结合的办学方针的正确性，在实践中也已收到一定的效益，在知识经济时代将更能发挥它的作用。</a:t>
            </a:r>
            <a:endParaRPr lang="zh-CN" altLang="en-US" sz="2000">
              <a:latin typeface="Arial" panose="020B0604020202020204" pitchFamily="34" charset="0"/>
              <a:ea typeface="微软雅黑" panose="020B0503020204020204" charset="-122"/>
            </a:endParaRPr>
          </a:p>
        </p:txBody>
      </p:sp>
      <p:sp>
        <p:nvSpPr>
          <p:cNvPr id="9" name="文本框 2"/>
          <p:cNvSpPr txBox="1"/>
          <p:nvPr>
            <p:custDataLst>
              <p:tags r:id="rId5"/>
            </p:custDataLst>
          </p:nvPr>
        </p:nvSpPr>
        <p:spPr>
          <a:xfrm>
            <a:off x="1037997" y="713425"/>
            <a:ext cx="10113466" cy="767390"/>
          </a:xfrm>
          <a:prstGeom prst="rect">
            <a:avLst/>
          </a:prstGeom>
          <a:noFill/>
        </p:spPr>
        <p:txBody>
          <a:bodyPr wrap="square" lIns="91440" tIns="45720" rIns="91440" bIns="45720" rtlCol="0">
            <a:normAutofit lnSpcReduction="10000"/>
          </a:bodyPr>
          <a:lstStyle>
            <a:defPPr>
              <a:defRPr lang="en-US"/>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indent="0" algn="l">
              <a:lnSpc>
                <a:spcPct val="120000"/>
              </a:lnSpc>
              <a:spcBef>
                <a:spcPts val="0"/>
              </a:spcBef>
              <a:spcAft>
                <a:spcPts val="0"/>
              </a:spcAft>
              <a:buSzPct val="100000"/>
            </a:pPr>
            <a:r>
              <a:rPr lang="zh-CN" altLang="en-US" sz="4000" b="1" spc="400">
                <a:solidFill>
                  <a:sysClr val="windowText" lastClr="000000">
                    <a:lumMod val="85000"/>
                    <a:lumOff val="15000"/>
                  </a:sysClr>
                </a:solidFill>
                <a:latin typeface="Arial" panose="020B0604020202020204" pitchFamily="34" charset="0"/>
                <a:ea typeface="微软雅黑" panose="020B0503020204020204" charset="-122"/>
              </a:rPr>
              <a:t>（3）兴办知识型企业。</a:t>
            </a:r>
            <a:endParaRPr lang="zh-CN" altLang="en-US" sz="4000" b="1" spc="4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5175" y="3387090"/>
            <a:ext cx="5880735" cy="909320"/>
            <a:chOff x="6458680" y="2499297"/>
            <a:chExt cx="3875873" cy="909582"/>
          </a:xfrm>
        </p:grpSpPr>
        <p:sp>
          <p:nvSpPr>
            <p:cNvPr id="45" name="TextBox 26"/>
            <p:cNvSpPr txBox="1"/>
            <p:nvPr/>
          </p:nvSpPr>
          <p:spPr>
            <a:xfrm>
              <a:off x="6458680" y="2509908"/>
              <a:ext cx="880368" cy="76857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734"/>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41896" y="4502262"/>
            <a:ext cx="1225503" cy="1225503"/>
          </a:xfrm>
          <a:prstGeom prst="ellipse">
            <a:avLst/>
          </a:prstGeom>
          <a:solidFill>
            <a:srgbClr val="1E6BC5">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8" name="任意多边形: 形状 17"/>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7030A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15" name="矩形: 圆角 14"/>
          <p:cNvSpPr/>
          <p:nvPr>
            <p:custDataLst>
              <p:tags r:id="rId3"/>
            </p:custDataLst>
          </p:nvPr>
        </p:nvSpPr>
        <p:spPr>
          <a:xfrm>
            <a:off x="1733539" y="584982"/>
            <a:ext cx="8724923" cy="5202286"/>
          </a:xfrm>
          <a:prstGeom prst="roundRect">
            <a:avLst>
              <a:gd name="adj" fmla="val 7762"/>
            </a:avLst>
          </a:prstGeom>
          <a:solidFill>
            <a:srgbClr val="F6F6F6"/>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4"/>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1E6BC5">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5"/>
            </p:custDataLst>
          </p:nvPr>
        </p:nvSpPr>
        <p:spPr>
          <a:xfrm>
            <a:off x="0" y="6154057"/>
            <a:ext cx="12192000" cy="703943"/>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2" name="椭圆 11"/>
          <p:cNvSpPr/>
          <p:nvPr>
            <p:custDataLst>
              <p:tags r:id="rId6"/>
            </p:custDataLst>
          </p:nvPr>
        </p:nvSpPr>
        <p:spPr>
          <a:xfrm>
            <a:off x="1927878" y="5776686"/>
            <a:ext cx="566057" cy="566057"/>
          </a:xfrm>
          <a:prstGeom prst="ellipse">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3" name="椭圆 12"/>
          <p:cNvSpPr/>
          <p:nvPr>
            <p:custDataLst>
              <p:tags r:id="rId7"/>
            </p:custDataLst>
          </p:nvPr>
        </p:nvSpPr>
        <p:spPr>
          <a:xfrm>
            <a:off x="2033435" y="5879933"/>
            <a:ext cx="356787" cy="356787"/>
          </a:xfrm>
          <a:prstGeom prst="ellipse">
            <a:avLst/>
          </a:prstGeom>
          <a:solidFill>
            <a:srgbClr val="000000">
              <a:lumMod val="50000"/>
              <a:lumOff val="5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3" name="任意多边形: 形状 22"/>
          <p:cNvSpPr>
            <a:spLocks noChangeAspect="1"/>
          </p:cNvSpPr>
          <p:nvPr>
            <p:custDataLst>
              <p:tags r:id="rId8"/>
            </p:custDataLst>
          </p:nvPr>
        </p:nvSpPr>
        <p:spPr>
          <a:xfrm>
            <a:off x="9173210" y="4875530"/>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rgbClr val="7030A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24" name="任意多边形: 形状 23"/>
          <p:cNvSpPr>
            <a:spLocks noChangeAspect="1"/>
          </p:cNvSpPr>
          <p:nvPr>
            <p:custDataLst>
              <p:tags r:id="rId9"/>
            </p:custDataLst>
          </p:nvPr>
        </p:nvSpPr>
        <p:spPr>
          <a:xfrm>
            <a:off x="9582150" y="4875530"/>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rgbClr val="7030A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4" name="文本框 3"/>
          <p:cNvSpPr txBox="1"/>
          <p:nvPr>
            <p:custDataLst>
              <p:tags r:id="rId10"/>
            </p:custDataLst>
          </p:nvPr>
        </p:nvSpPr>
        <p:spPr>
          <a:xfrm>
            <a:off x="2493645" y="2090420"/>
            <a:ext cx="6098540" cy="3234055"/>
          </a:xfrm>
          <a:prstGeom prst="rect">
            <a:avLst/>
          </a:prstGeom>
          <a:noFill/>
        </p:spPr>
        <p:txBody>
          <a:bodyPr wrap="square" lIns="90170" tIns="46990" rIns="90170" bIns="46990" rtlCol="0" anchor="ctr" anchorCtr="0">
            <a:normAutofit lnSpcReduction="10000"/>
          </a:bodyPr>
          <a:lstStyle>
            <a:defPPr>
              <a:defRPr lang="zh-CN"/>
            </a:defPPr>
            <a:lvl1pPr fontAlgn="auto">
              <a:lnSpc>
                <a:spcPct val="130000"/>
              </a:lnSpc>
              <a:spcAft>
                <a:spcPts val="1000"/>
              </a:spcAft>
              <a:defRPr sz="1600" spc="150"/>
            </a:lvl1pPr>
          </a:lstStyle>
          <a:p>
            <a:pPr marL="361950" lvl="0" indent="-361950" algn="l" fontAlgn="ctr">
              <a:lnSpc>
                <a:spcPct val="130000"/>
              </a:lnSpc>
              <a:spcBef>
                <a:spcPts val="1000"/>
              </a:spcBef>
              <a:spcAft>
                <a:spcPts val="0"/>
              </a:spcAft>
              <a:buClr>
                <a:srgbClr val="000000"/>
              </a:buClr>
              <a:buSzPct val="100000"/>
              <a:buFont typeface="WPS-Bullets" pitchFamily="2" charset="0"/>
              <a:buChar char=""/>
            </a:pPr>
            <a:r>
              <a:rPr lang="zh-CN" altLang="en-US" sz="1800" b="1" spc="0">
                <a:solidFill>
                  <a:srgbClr val="000000">
                    <a:lumMod val="75000"/>
                    <a:lumOff val="25000"/>
                  </a:srgbClr>
                </a:solidFill>
                <a:latin typeface="Arial" panose="020B0604020202020204" pitchFamily="34" charset="0"/>
                <a:ea typeface="微软雅黑" panose="020B0503020204020204" charset="-122"/>
              </a:rPr>
              <a:t>社会的支持，一般体现在舆论上；企业的认同，主要体现在经营思想上；政府的重视，则体现在可操作性的政策、实际的行动以及体制的改革上。企业经营时，要认识到知识是主要的增值因素，是生产力中最能产生剩余价值的因素，高等教育所传递或创造的知识在企业的发展上起主导作用。政府已提出“教育优先发展”“科教兴国”等正确的战略方针，也推进了切实落实于可操作性的政策（法规）、增加科教投入以及有利于发展知识经济、提高高等教育质量的体制改革。</a:t>
            </a:r>
            <a:endParaRPr lang="zh-CN" altLang="en-US" sz="1800" b="1" spc="0">
              <a:solidFill>
                <a:srgbClr val="000000">
                  <a:lumMod val="75000"/>
                  <a:lumOff val="25000"/>
                </a:srgbClr>
              </a:solidFill>
              <a:latin typeface="Arial" panose="020B0604020202020204" pitchFamily="34" charset="0"/>
              <a:ea typeface="微软雅黑" panose="020B0503020204020204" charset="-122"/>
            </a:endParaRPr>
          </a:p>
        </p:txBody>
      </p:sp>
      <p:sp>
        <p:nvSpPr>
          <p:cNvPr id="5" name="文本框 4"/>
          <p:cNvSpPr txBox="1"/>
          <p:nvPr>
            <p:custDataLst>
              <p:tags r:id="rId11"/>
            </p:custDataLst>
          </p:nvPr>
        </p:nvSpPr>
        <p:spPr>
          <a:xfrm>
            <a:off x="2493645" y="1149350"/>
            <a:ext cx="7193280" cy="624840"/>
          </a:xfrm>
          <a:prstGeom prst="rect">
            <a:avLst/>
          </a:prstGeom>
          <a:noFill/>
        </p:spPr>
        <p:txBody>
          <a:bodyPr wrap="square" lIns="90170" tIns="46990" rIns="90170" bIns="46990" rtlCol="0">
            <a:normAutofit fontScale="70000"/>
          </a:bodyPr>
          <a:lstStyle/>
          <a:p>
            <a:pPr marL="0" indent="0" algn="l" fontAlgn="auto">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（4）社会的支持，企业的认同，政府的重视。</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p:transition spd="slow" advClick="0" advTm="100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63855" y="391160"/>
            <a:ext cx="11463655" cy="6075680"/>
          </a:xfrm>
          <a:prstGeom prst="rect">
            <a:avLst/>
          </a:prstGeom>
          <a:noFill/>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Shape 8696"/>
          <p:cNvSpPr/>
          <p:nvPr>
            <p:custDataLst>
              <p:tags r:id="rId1"/>
            </p:custDataLst>
          </p:nvPr>
        </p:nvSpPr>
        <p:spPr>
          <a:xfrm>
            <a:off x="3987703" y="4196969"/>
            <a:ext cx="1592943" cy="430796"/>
          </a:xfrm>
          <a:custGeom>
            <a:avLst/>
            <a:gdLst/>
            <a:ahLst/>
            <a:cxnLst>
              <a:cxn ang="0">
                <a:pos x="wd2" y="hd2"/>
              </a:cxn>
              <a:cxn ang="5400000">
                <a:pos x="wd2" y="hd2"/>
              </a:cxn>
              <a:cxn ang="10800000">
                <a:pos x="wd2" y="hd2"/>
              </a:cxn>
              <a:cxn ang="16200000">
                <a:pos x="wd2" y="hd2"/>
              </a:cxn>
            </a:cxnLst>
            <a:rect l="0" t="0" r="r" b="b"/>
            <a:pathLst>
              <a:path w="21600" h="18692" extrusionOk="0">
                <a:moveTo>
                  <a:pt x="0" y="18692"/>
                </a:moveTo>
                <a:cubicBezTo>
                  <a:pt x="5757" y="2869"/>
                  <a:pt x="12957" y="-2908"/>
                  <a:pt x="21600" y="1360"/>
                </a:cubicBezTo>
              </a:path>
            </a:pathLst>
          </a:custGeom>
          <a:ln w="12700">
            <a:solidFill>
              <a:schemeClr val="tx1">
                <a:lumMod val="65000"/>
                <a:lumOff val="35000"/>
              </a:schemeClr>
            </a:solidFill>
            <a:miter lim="400000"/>
            <a:headEnd type="triangle"/>
            <a:tailEnd type="oval"/>
          </a:ln>
        </p:spPr>
        <p:txBody>
          <a:bodyPr/>
          <a:lstStyle/>
          <a:p>
            <a:endParaRPr sz="1750">
              <a:latin typeface="Arial" panose="020B0604020202020204" pitchFamily="34" charset="0"/>
              <a:ea typeface="微软雅黑" panose="020B0503020204020204" charset="-122"/>
              <a:sym typeface="Arial" panose="020B0604020202020204" pitchFamily="34" charset="0"/>
            </a:endParaRPr>
          </a:p>
        </p:txBody>
      </p:sp>
      <p:sp>
        <p:nvSpPr>
          <p:cNvPr id="66" name="Shape 8697"/>
          <p:cNvSpPr/>
          <p:nvPr>
            <p:custDataLst>
              <p:tags r:id="rId2"/>
            </p:custDataLst>
          </p:nvPr>
        </p:nvSpPr>
        <p:spPr>
          <a:xfrm rot="20700000">
            <a:off x="4032201" y="2723945"/>
            <a:ext cx="1853108" cy="10061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634" y="1942"/>
                  <a:pt x="18834" y="9142"/>
                  <a:pt x="21600" y="21600"/>
                </a:cubicBezTo>
              </a:path>
            </a:pathLst>
          </a:custGeom>
          <a:ln w="12700">
            <a:solidFill>
              <a:schemeClr val="tx1">
                <a:lumMod val="65000"/>
                <a:lumOff val="35000"/>
              </a:schemeClr>
            </a:solidFill>
            <a:miter lim="400000"/>
            <a:headEnd type="triangle"/>
            <a:tailEnd type="oval"/>
          </a:ln>
        </p:spPr>
        <p:txBody>
          <a:bodyPr/>
          <a:lstStyle/>
          <a:p>
            <a:endParaRPr sz="1750">
              <a:latin typeface="Arial" panose="020B0604020202020204" pitchFamily="34" charset="0"/>
              <a:ea typeface="微软雅黑" panose="020B0503020204020204" charset="-122"/>
              <a:sym typeface="Arial" panose="020B0604020202020204" pitchFamily="34" charset="0"/>
            </a:endParaRPr>
          </a:p>
        </p:txBody>
      </p:sp>
      <p:sp>
        <p:nvSpPr>
          <p:cNvPr id="67" name="Shape 8698"/>
          <p:cNvSpPr/>
          <p:nvPr>
            <p:custDataLst>
              <p:tags r:id="rId3"/>
            </p:custDataLst>
          </p:nvPr>
        </p:nvSpPr>
        <p:spPr>
          <a:xfrm rot="20765318">
            <a:off x="6718650" y="4393406"/>
            <a:ext cx="1607905" cy="420629"/>
          </a:xfrm>
          <a:custGeom>
            <a:avLst/>
            <a:gdLst/>
            <a:ahLst/>
            <a:cxnLst>
              <a:cxn ang="0">
                <a:pos x="wd2" y="hd2"/>
              </a:cxn>
              <a:cxn ang="5400000">
                <a:pos x="wd2" y="hd2"/>
              </a:cxn>
              <a:cxn ang="10800000">
                <a:pos x="wd2" y="hd2"/>
              </a:cxn>
              <a:cxn ang="16200000">
                <a:pos x="wd2" y="hd2"/>
              </a:cxn>
            </a:cxnLst>
            <a:rect l="0" t="0" r="r" b="b"/>
            <a:pathLst>
              <a:path w="21600" h="19298" extrusionOk="0">
                <a:moveTo>
                  <a:pt x="21600" y="19298"/>
                </a:moveTo>
                <a:cubicBezTo>
                  <a:pt x="15915" y="3877"/>
                  <a:pt x="8715" y="-2302"/>
                  <a:pt x="0" y="761"/>
                </a:cubicBezTo>
              </a:path>
            </a:pathLst>
          </a:custGeom>
          <a:ln w="12700">
            <a:solidFill>
              <a:schemeClr val="tx1">
                <a:lumMod val="65000"/>
                <a:lumOff val="35000"/>
              </a:schemeClr>
            </a:solidFill>
            <a:miter lim="400000"/>
            <a:headEnd type="triangle"/>
            <a:tailEnd type="oval"/>
          </a:ln>
        </p:spPr>
        <p:txBody>
          <a:bodyPr/>
          <a:lstStyle/>
          <a:p>
            <a:endParaRPr sz="1750">
              <a:latin typeface="Arial" panose="020B0604020202020204" pitchFamily="34" charset="0"/>
              <a:ea typeface="微软雅黑" panose="020B0503020204020204" charset="-122"/>
              <a:sym typeface="Arial" panose="020B0604020202020204" pitchFamily="34" charset="0"/>
            </a:endParaRPr>
          </a:p>
        </p:txBody>
      </p:sp>
      <p:sp>
        <p:nvSpPr>
          <p:cNvPr id="68" name="Shape 8699"/>
          <p:cNvSpPr/>
          <p:nvPr>
            <p:custDataLst>
              <p:tags r:id="rId4"/>
            </p:custDataLst>
          </p:nvPr>
        </p:nvSpPr>
        <p:spPr>
          <a:xfrm rot="21096178">
            <a:off x="6816658" y="3097109"/>
            <a:ext cx="1620913" cy="39945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517" y="895"/>
                  <a:pt x="3317" y="8095"/>
                  <a:pt x="0" y="21600"/>
                </a:cubicBezTo>
              </a:path>
            </a:pathLst>
          </a:custGeom>
          <a:ln w="12700">
            <a:solidFill>
              <a:schemeClr val="tx1">
                <a:lumMod val="65000"/>
                <a:lumOff val="35000"/>
              </a:schemeClr>
            </a:solidFill>
            <a:miter lim="400000"/>
            <a:headEnd type="triangle"/>
            <a:tailEnd type="oval"/>
          </a:ln>
        </p:spPr>
        <p:txBody>
          <a:bodyPr/>
          <a:lstStyle/>
          <a:p>
            <a:endParaRPr sz="1750">
              <a:latin typeface="Arial" panose="020B0604020202020204" pitchFamily="34" charset="0"/>
              <a:ea typeface="微软雅黑" panose="020B0503020204020204" charset="-122"/>
              <a:sym typeface="Arial" panose="020B0604020202020204" pitchFamily="34" charset="0"/>
            </a:endParaRPr>
          </a:p>
        </p:txBody>
      </p:sp>
      <p:sp>
        <p:nvSpPr>
          <p:cNvPr id="34" name="矩形 33"/>
          <p:cNvSpPr/>
          <p:nvPr>
            <p:custDataLst>
              <p:tags r:id="rId5"/>
            </p:custDataLst>
          </p:nvPr>
        </p:nvSpPr>
        <p:spPr>
          <a:xfrm>
            <a:off x="2610448" y="839316"/>
            <a:ext cx="51855" cy="4025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6"/>
            </p:custDataLst>
          </p:nvPr>
        </p:nvSpPr>
        <p:spPr>
          <a:xfrm>
            <a:off x="2467901" y="965660"/>
            <a:ext cx="50102" cy="2762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7"/>
            </p:custDataLst>
          </p:nvPr>
        </p:nvSpPr>
        <p:spPr>
          <a:xfrm>
            <a:off x="2322170" y="1082342"/>
            <a:ext cx="51855" cy="1595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custDataLst>
              <p:tags r:id="rId8"/>
            </p:custDataLst>
          </p:nvPr>
        </p:nvSpPr>
        <p:spPr>
          <a:xfrm>
            <a:off x="9459845" y="839315"/>
            <a:ext cx="51855" cy="4025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2" name="矩形 31"/>
          <p:cNvSpPr/>
          <p:nvPr>
            <p:custDataLst>
              <p:tags r:id="rId9"/>
            </p:custDataLst>
          </p:nvPr>
        </p:nvSpPr>
        <p:spPr>
          <a:xfrm>
            <a:off x="9605576" y="965659"/>
            <a:ext cx="49922" cy="2762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3" name="矩形 32"/>
          <p:cNvSpPr/>
          <p:nvPr>
            <p:custDataLst>
              <p:tags r:id="rId10"/>
            </p:custDataLst>
          </p:nvPr>
        </p:nvSpPr>
        <p:spPr>
          <a:xfrm>
            <a:off x="9748123" y="1082341"/>
            <a:ext cx="51855" cy="1595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11"/>
            </p:custDataLst>
          </p:nvPr>
        </p:nvSpPr>
        <p:spPr>
          <a:xfrm>
            <a:off x="1022470" y="2592174"/>
            <a:ext cx="2580163" cy="484133"/>
          </a:xfrm>
          <a:prstGeom prst="rect">
            <a:avLst/>
          </a:prstGeom>
          <a:noFill/>
        </p:spPr>
        <p:txBody>
          <a:bodyPr wrap="square" bIns="0" rtlCol="0" anchor="b" anchorCtr="0">
            <a:normAutofit/>
          </a:bodyPr>
          <a:lstStyle/>
          <a:p>
            <a:pPr algn="r">
              <a:lnSpc>
                <a:spcPct val="120000"/>
              </a:lnSpc>
            </a:pPr>
            <a:r>
              <a:rPr lang="zh-CN" altLang="en-US" sz="2000" b="1" spc="300">
                <a:solidFill>
                  <a:schemeClr val="accent1"/>
                </a:solidFill>
                <a:latin typeface="Arial" panose="020B0604020202020204" pitchFamily="34" charset="0"/>
                <a:ea typeface="微软雅黑" panose="020B0503020204020204" charset="-122"/>
                <a:sym typeface="Arial" panose="020B0604020202020204" pitchFamily="34" charset="0"/>
              </a:rPr>
              <a:t>（</a:t>
            </a:r>
            <a:r>
              <a:rPr lang="en-US" altLang="zh-CN" sz="2000" b="1" spc="300">
                <a:solidFill>
                  <a:schemeClr val="accent1"/>
                </a:solidFill>
                <a:latin typeface="Arial" panose="020B0604020202020204" pitchFamily="34" charset="0"/>
                <a:ea typeface="微软雅黑" panose="020B0503020204020204" charset="-122"/>
                <a:sym typeface="Arial" panose="020B0604020202020204" pitchFamily="34" charset="0"/>
              </a:rPr>
              <a:t>2</a:t>
            </a:r>
            <a:r>
              <a:rPr lang="zh-CN" altLang="en-US" sz="2000" b="1" spc="300">
                <a:solidFill>
                  <a:schemeClr val="accent1"/>
                </a:solidFill>
                <a:latin typeface="Arial" panose="020B0604020202020204" pitchFamily="34" charset="0"/>
                <a:ea typeface="微软雅黑" panose="020B0503020204020204" charset="-122"/>
                <a:sym typeface="Arial" panose="020B0604020202020204" pitchFamily="34" charset="0"/>
              </a:rPr>
              <a:t>）定点</a:t>
            </a:r>
            <a:endParaRPr lang="zh-CN" altLang="en-US" sz="2000" b="1" spc="30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46" name="文本框 18"/>
          <p:cNvSpPr txBox="1"/>
          <p:nvPr>
            <p:custDataLst>
              <p:tags r:id="rId12"/>
            </p:custDataLst>
          </p:nvPr>
        </p:nvSpPr>
        <p:spPr>
          <a:xfrm>
            <a:off x="1022470" y="3100350"/>
            <a:ext cx="2580163" cy="794865"/>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9pPr>
          </a:lstStyle>
          <a:p>
            <a:pPr algn="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确定职业发展的地点；</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3"/>
            </p:custDataLst>
          </p:nvPr>
        </p:nvSpPr>
        <p:spPr>
          <a:xfrm>
            <a:off x="1022470" y="4119588"/>
            <a:ext cx="2580163" cy="484133"/>
          </a:xfrm>
          <a:prstGeom prst="rect">
            <a:avLst/>
          </a:prstGeom>
          <a:noFill/>
        </p:spPr>
        <p:txBody>
          <a:bodyPr wrap="square" bIns="0" rtlCol="0" anchor="b" anchorCtr="0">
            <a:normAutofit/>
          </a:bodyPr>
          <a:lstStyle/>
          <a:p>
            <a:pPr algn="r">
              <a:lnSpc>
                <a:spcPct val="120000"/>
              </a:lnSpc>
            </a:pPr>
            <a:r>
              <a:rPr lang="zh-CN" altLang="en-US" sz="2000" b="1" spc="300">
                <a:solidFill>
                  <a:schemeClr val="accent1"/>
                </a:solidFill>
                <a:latin typeface="Arial" panose="020B0604020202020204" pitchFamily="34" charset="0"/>
                <a:ea typeface="微软雅黑" panose="020B0503020204020204" charset="-122"/>
                <a:sym typeface="Arial" panose="020B0604020202020204" pitchFamily="34" charset="0"/>
              </a:rPr>
              <a:t>（</a:t>
            </a:r>
            <a:r>
              <a:rPr lang="en-US" altLang="zh-CN" sz="2000" b="1" spc="300">
                <a:solidFill>
                  <a:schemeClr val="accent1"/>
                </a:solidFill>
                <a:latin typeface="Arial" panose="020B0604020202020204" pitchFamily="34" charset="0"/>
                <a:ea typeface="微软雅黑" panose="020B0503020204020204" charset="-122"/>
                <a:sym typeface="Arial" panose="020B0604020202020204" pitchFamily="34" charset="0"/>
              </a:rPr>
              <a:t>1</a:t>
            </a:r>
            <a:r>
              <a:rPr lang="zh-CN" altLang="en-US" sz="2000" b="1" spc="300">
                <a:solidFill>
                  <a:schemeClr val="accent1"/>
                </a:solidFill>
                <a:latin typeface="Arial" panose="020B0604020202020204" pitchFamily="34" charset="0"/>
                <a:ea typeface="微软雅黑" panose="020B0503020204020204" charset="-122"/>
                <a:sym typeface="Arial" panose="020B0604020202020204" pitchFamily="34" charset="0"/>
              </a:rPr>
              <a:t>）定向</a:t>
            </a:r>
            <a:endParaRPr lang="zh-CN" altLang="en-US" sz="2000" b="1" spc="30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51" name="文本框 18"/>
          <p:cNvSpPr txBox="1"/>
          <p:nvPr>
            <p:custDataLst>
              <p:tags r:id="rId14"/>
            </p:custDataLst>
          </p:nvPr>
        </p:nvSpPr>
        <p:spPr>
          <a:xfrm>
            <a:off x="1022470" y="4627764"/>
            <a:ext cx="2580163" cy="794865"/>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9pPr>
          </a:lstStyle>
          <a:p>
            <a:pPr algn="r">
              <a:lnSpc>
                <a:spcPct val="120000"/>
              </a:lnSpc>
            </a:pPr>
            <a:r>
              <a:rPr lang="zh-CN" altLang="en-US" sz="1600" spc="150">
                <a:sym typeface="Arial" panose="020B0604020202020204" pitchFamily="34" charset="0"/>
              </a:rPr>
              <a:t>确定职业方向；</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63" name="文本框 62"/>
          <p:cNvSpPr txBox="1"/>
          <p:nvPr>
            <p:custDataLst>
              <p:tags r:id="rId15"/>
            </p:custDataLst>
          </p:nvPr>
        </p:nvSpPr>
        <p:spPr>
          <a:xfrm>
            <a:off x="8589367" y="2592174"/>
            <a:ext cx="2580163" cy="484133"/>
          </a:xfrm>
          <a:prstGeom prst="rect">
            <a:avLst/>
          </a:prstGeom>
          <a:noFill/>
        </p:spPr>
        <p:txBody>
          <a:bodyPr wrap="square" bIns="0" rtlCol="0" anchor="b" anchorCtr="0">
            <a:normAutofit/>
          </a:bodyPr>
          <a:lstStyle/>
          <a:p>
            <a:pPr>
              <a:lnSpc>
                <a:spcPct val="120000"/>
              </a:lnSpc>
            </a:pPr>
            <a:r>
              <a:rPr lang="zh-CN" altLang="en-US" sz="2000" b="1" spc="300">
                <a:solidFill>
                  <a:schemeClr val="accent1"/>
                </a:solidFill>
                <a:latin typeface="Arial" panose="020B0604020202020204" pitchFamily="34" charset="0"/>
                <a:ea typeface="微软雅黑" panose="020B0503020204020204" charset="-122"/>
                <a:sym typeface="Arial" panose="020B0604020202020204" pitchFamily="34" charset="0"/>
              </a:rPr>
              <a:t>（3）定位</a:t>
            </a:r>
            <a:endParaRPr lang="zh-CN" altLang="en-US" sz="2000" b="1" spc="30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64" name="文本框 18"/>
          <p:cNvSpPr txBox="1"/>
          <p:nvPr>
            <p:custDataLst>
              <p:tags r:id="rId16"/>
            </p:custDataLst>
          </p:nvPr>
        </p:nvSpPr>
        <p:spPr>
          <a:xfrm>
            <a:off x="8589645" y="3100070"/>
            <a:ext cx="2254250" cy="795020"/>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9pPr>
          </a:lstStyle>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确定自己在职业人群中的位置；</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61" name="文本框 60"/>
          <p:cNvSpPr txBox="1"/>
          <p:nvPr>
            <p:custDataLst>
              <p:tags r:id="rId17"/>
            </p:custDataLst>
          </p:nvPr>
        </p:nvSpPr>
        <p:spPr>
          <a:xfrm>
            <a:off x="8589367" y="4119588"/>
            <a:ext cx="2580163" cy="484133"/>
          </a:xfrm>
          <a:prstGeom prst="rect">
            <a:avLst/>
          </a:prstGeom>
          <a:noFill/>
        </p:spPr>
        <p:txBody>
          <a:bodyPr wrap="square" bIns="0" rtlCol="0" anchor="b" anchorCtr="0">
            <a:normAutofit/>
          </a:bodyPr>
          <a:lstStyle/>
          <a:p>
            <a:pPr>
              <a:lnSpc>
                <a:spcPct val="120000"/>
              </a:lnSpc>
            </a:pPr>
            <a:r>
              <a:rPr lang="zh-CN" altLang="en-US" sz="2000" b="1" spc="300">
                <a:solidFill>
                  <a:schemeClr val="accent1"/>
                </a:solidFill>
                <a:latin typeface="Arial" panose="020B0604020202020204" pitchFamily="34" charset="0"/>
                <a:ea typeface="微软雅黑" panose="020B0503020204020204" charset="-122"/>
                <a:sym typeface="Arial" panose="020B0604020202020204" pitchFamily="34" charset="0"/>
              </a:rPr>
              <a:t>（4）定心</a:t>
            </a:r>
            <a:endParaRPr lang="zh-CN" altLang="en-US" sz="2000" b="1" spc="30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62" name="文本框 18"/>
          <p:cNvSpPr txBox="1"/>
          <p:nvPr>
            <p:custDataLst>
              <p:tags r:id="rId18"/>
            </p:custDataLst>
          </p:nvPr>
        </p:nvSpPr>
        <p:spPr>
          <a:xfrm>
            <a:off x="8589367" y="4627764"/>
            <a:ext cx="2580163" cy="794865"/>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9pPr>
          </a:lstStyle>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稳定自己的心态。</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40" name="Shape 8683"/>
          <p:cNvSpPr/>
          <p:nvPr>
            <p:custDataLst>
              <p:tags r:id="rId19"/>
            </p:custDataLst>
          </p:nvPr>
        </p:nvSpPr>
        <p:spPr>
          <a:xfrm>
            <a:off x="5603791" y="3932158"/>
            <a:ext cx="1123249" cy="1937197"/>
          </a:xfrm>
          <a:custGeom>
            <a:avLst/>
            <a:gdLst/>
            <a:ahLst/>
            <a:cxnLst>
              <a:cxn ang="0">
                <a:pos x="wd2" y="hd2"/>
              </a:cxn>
              <a:cxn ang="5400000">
                <a:pos x="wd2" y="hd2"/>
              </a:cxn>
              <a:cxn ang="10800000">
                <a:pos x="wd2" y="hd2"/>
              </a:cxn>
              <a:cxn ang="16200000">
                <a:pos x="wd2" y="hd2"/>
              </a:cxn>
            </a:cxnLst>
            <a:rect l="0" t="0" r="r" b="b"/>
            <a:pathLst>
              <a:path w="21600" h="21600" extrusionOk="0">
                <a:moveTo>
                  <a:pt x="7703" y="21600"/>
                </a:moveTo>
                <a:cubicBezTo>
                  <a:pt x="7703" y="21600"/>
                  <a:pt x="9620" y="14257"/>
                  <a:pt x="8497" y="12086"/>
                </a:cubicBezTo>
                <a:lnTo>
                  <a:pt x="0" y="5437"/>
                </a:lnTo>
                <a:lnTo>
                  <a:pt x="1378" y="4710"/>
                </a:lnTo>
                <a:lnTo>
                  <a:pt x="9371" y="9988"/>
                </a:lnTo>
                <a:lnTo>
                  <a:pt x="10244" y="0"/>
                </a:lnTo>
                <a:lnTo>
                  <a:pt x="12276" y="0"/>
                </a:lnTo>
                <a:lnTo>
                  <a:pt x="13114" y="6514"/>
                </a:lnTo>
                <a:lnTo>
                  <a:pt x="20103" y="2173"/>
                </a:lnTo>
                <a:lnTo>
                  <a:pt x="21600" y="3331"/>
                </a:lnTo>
                <a:lnTo>
                  <a:pt x="14237" y="8468"/>
                </a:lnTo>
                <a:cubicBezTo>
                  <a:pt x="14237" y="8468"/>
                  <a:pt x="12990" y="8468"/>
                  <a:pt x="13738" y="13605"/>
                </a:cubicBezTo>
                <a:cubicBezTo>
                  <a:pt x="14487" y="18743"/>
                  <a:pt x="15111" y="21492"/>
                  <a:pt x="15111" y="21492"/>
                </a:cubicBezTo>
                <a:cubicBezTo>
                  <a:pt x="15111" y="21492"/>
                  <a:pt x="7703" y="21600"/>
                  <a:pt x="7703" y="21600"/>
                </a:cubicBezTo>
                <a:close/>
              </a:path>
            </a:pathLst>
          </a:custGeom>
          <a:solidFill>
            <a:schemeClr val="accent1"/>
          </a:solidFill>
          <a:ln w="12700" cap="flat">
            <a:noFill/>
            <a:miter lim="400000"/>
          </a:ln>
          <a:effectLst/>
        </p:spPr>
        <p:txBody>
          <a:bodyPr wrap="square" lIns="19050" tIns="19050" rIns="19050" bIns="19050" numCol="1" anchor="ctr">
            <a:noAutofit/>
          </a:bodyPr>
          <a:lstStyle/>
          <a:p>
            <a:pPr>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600">
              <a:latin typeface="Arial" panose="020B0604020202020204" pitchFamily="34" charset="0"/>
              <a:ea typeface="微软雅黑" panose="020B0503020204020204" charset="-122"/>
              <a:sym typeface="Arial" panose="020B0604020202020204" pitchFamily="34" charset="0"/>
            </a:endParaRPr>
          </a:p>
        </p:txBody>
      </p:sp>
      <p:sp>
        <p:nvSpPr>
          <p:cNvPr id="41" name="Shape 8684"/>
          <p:cNvSpPr/>
          <p:nvPr>
            <p:custDataLst>
              <p:tags r:id="rId20"/>
            </p:custDataLst>
          </p:nvPr>
        </p:nvSpPr>
        <p:spPr>
          <a:xfrm>
            <a:off x="5203254" y="2145447"/>
            <a:ext cx="1903742" cy="1903744"/>
          </a:xfrm>
          <a:prstGeom prst="ellipse">
            <a:avLst/>
          </a:prstGeom>
          <a:solidFill>
            <a:schemeClr val="accent1"/>
          </a:solidFill>
          <a:ln w="635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600">
              <a:latin typeface="Arial" panose="020B0604020202020204" pitchFamily="34" charset="0"/>
              <a:ea typeface="微软雅黑" panose="020B0503020204020204" charset="-122"/>
              <a:sym typeface="Arial" panose="020B0604020202020204" pitchFamily="34" charset="0"/>
            </a:endParaRPr>
          </a:p>
        </p:txBody>
      </p:sp>
      <p:sp>
        <p:nvSpPr>
          <p:cNvPr id="42" name="Shape 8685"/>
          <p:cNvSpPr/>
          <p:nvPr>
            <p:custDataLst>
              <p:tags r:id="rId21"/>
            </p:custDataLst>
          </p:nvPr>
        </p:nvSpPr>
        <p:spPr>
          <a:xfrm>
            <a:off x="6462262" y="3082797"/>
            <a:ext cx="1480945" cy="1480941"/>
          </a:xfrm>
          <a:prstGeom prst="ellipse">
            <a:avLst/>
          </a:prstGeom>
          <a:solidFill>
            <a:schemeClr val="accent1"/>
          </a:solidFill>
          <a:ln w="127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600">
              <a:latin typeface="Arial" panose="020B0604020202020204" pitchFamily="34" charset="0"/>
              <a:ea typeface="微软雅黑" panose="020B0503020204020204" charset="-122"/>
              <a:sym typeface="Arial" panose="020B0604020202020204" pitchFamily="34" charset="0"/>
            </a:endParaRPr>
          </a:p>
        </p:txBody>
      </p:sp>
      <p:sp>
        <p:nvSpPr>
          <p:cNvPr id="43" name="Shape 8686"/>
          <p:cNvSpPr/>
          <p:nvPr>
            <p:custDataLst>
              <p:tags r:id="rId22"/>
            </p:custDataLst>
          </p:nvPr>
        </p:nvSpPr>
        <p:spPr>
          <a:xfrm>
            <a:off x="4633863" y="3484499"/>
            <a:ext cx="1408887" cy="1408890"/>
          </a:xfrm>
          <a:prstGeom prst="ellipse">
            <a:avLst/>
          </a:prstGeom>
          <a:solidFill>
            <a:schemeClr val="accent1"/>
          </a:solidFill>
          <a:ln w="127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600">
              <a:latin typeface="Arial" panose="020B0604020202020204" pitchFamily="34" charset="0"/>
              <a:ea typeface="微软雅黑" panose="020B0503020204020204" charset="-122"/>
              <a:sym typeface="Arial" panose="020B0604020202020204" pitchFamily="34" charset="0"/>
            </a:endParaRPr>
          </a:p>
        </p:txBody>
      </p:sp>
      <p:sp>
        <p:nvSpPr>
          <p:cNvPr id="44" name="Shape 8685"/>
          <p:cNvSpPr/>
          <p:nvPr>
            <p:custDataLst>
              <p:tags r:id="rId23"/>
            </p:custDataLst>
          </p:nvPr>
        </p:nvSpPr>
        <p:spPr>
          <a:xfrm>
            <a:off x="6373685" y="4144270"/>
            <a:ext cx="1123249" cy="1123246"/>
          </a:xfrm>
          <a:prstGeom prst="ellipse">
            <a:avLst/>
          </a:prstGeom>
          <a:solidFill>
            <a:schemeClr val="accent1"/>
          </a:solidFill>
          <a:ln w="127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600">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4"/>
            </p:custDataLst>
          </p:nvPr>
        </p:nvSpPr>
        <p:spPr>
          <a:xfrm>
            <a:off x="2894330" y="725170"/>
            <a:ext cx="6404610" cy="607695"/>
          </a:xfrm>
          <a:prstGeom prst="rect">
            <a:avLst/>
          </a:prstGeom>
          <a:noFill/>
        </p:spPr>
        <p:txBody>
          <a:bodyPr wrap="square" rtlCol="0" anchor="ctr" anchorCtr="0">
            <a:spAutoFit/>
          </a:bodyPr>
          <a:lstStyle/>
          <a:p>
            <a:pPr algn="ctr">
              <a:lnSpc>
                <a:spcPct val="120000"/>
              </a:lnSpc>
            </a:pPr>
            <a:r>
              <a:rPr lang="zh-CN" altLang="en-US" sz="2800" b="1" spc="300">
                <a:latin typeface="Arial" panose="020B0604020202020204" pitchFamily="34" charset="0"/>
                <a:ea typeface="微软雅黑" panose="020B0503020204020204" charset="-122"/>
                <a:sym typeface="Arial" panose="020B0604020202020204" pitchFamily="34" charset="0"/>
              </a:rPr>
              <a:t>大学生职业生涯规划中的“四定”：</a:t>
            </a:r>
            <a:endParaRPr lang="zh-CN" altLang="en-US" sz="2800" b="1" spc="300">
              <a:latin typeface="Arial" panose="020B0604020202020204" pitchFamily="34" charset="0"/>
              <a:ea typeface="微软雅黑" panose="020B0503020204020204" charset="-122"/>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p:sp>
        <p:nvSpPr>
          <p:cNvPr id="3" name="矩形 2"/>
          <p:cNvSpPr/>
          <p:nvPr/>
        </p:nvSpPr>
        <p:spPr>
          <a:xfrm>
            <a:off x="-23495" y="1077595"/>
            <a:ext cx="12238990" cy="470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图片1"/>
          <p:cNvPicPr>
            <a:picLocks noChangeAspect="1"/>
          </p:cNvPicPr>
          <p:nvPr>
            <p:custDataLst>
              <p:tags r:id="rId1"/>
            </p:custDataLst>
          </p:nvPr>
        </p:nvPicPr>
        <p:blipFill>
          <a:blip r:embed="rId2"/>
          <a:stretch>
            <a:fillRect/>
          </a:stretch>
        </p:blipFill>
        <p:spPr>
          <a:xfrm>
            <a:off x="-2540" y="1998345"/>
            <a:ext cx="5247640" cy="1790700"/>
          </a:xfrm>
          <a:prstGeom prst="rect">
            <a:avLst/>
          </a:prstGeom>
        </p:spPr>
      </p:pic>
      <p:sp>
        <p:nvSpPr>
          <p:cNvPr id="5" name="文本框 4"/>
          <p:cNvSpPr txBox="1"/>
          <p:nvPr>
            <p:custDataLst>
              <p:tags r:id="rId3"/>
            </p:custDataLst>
          </p:nvPr>
        </p:nvSpPr>
        <p:spPr>
          <a:xfrm>
            <a:off x="719455" y="4125595"/>
            <a:ext cx="4525645" cy="867410"/>
          </a:xfrm>
          <a:prstGeom prst="rect">
            <a:avLst/>
          </a:prstGeom>
          <a:noFill/>
        </p:spPr>
        <p:txBody>
          <a:bodyPr wrap="square" lIns="90000" tIns="46800" rIns="90000" bIns="46800" rtlCol="0">
            <a:spAutoFit/>
          </a:bodyPr>
          <a:lstStyle/>
          <a:p>
            <a:pPr algn="r">
              <a:lnSpc>
                <a:spcPct val="120000"/>
              </a:lnSpc>
            </a:pPr>
            <a:r>
              <a:rPr lang="zh-CN" altLang="en-US" sz="1400" spc="150">
                <a:latin typeface="微软雅黑" panose="020B0503020204020204" charset="-122"/>
                <a:ea typeface="微软雅黑" panose="020B0503020204020204" charset="-122"/>
              </a:rPr>
              <a:t>针对第一个问题，应该说，大学阶段仍然是为学业深造和职业起步打基础的阶段，如果对大学阶段的学习结果定位过高，到头来就难免失望。</a:t>
            </a:r>
            <a:endParaRPr lang="zh-CN" altLang="en-US" sz="1400" spc="150">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0" y="3316584"/>
            <a:ext cx="5245289" cy="472486"/>
          </a:xfrm>
          <a:prstGeom prst="rect">
            <a:avLst/>
          </a:prstGeom>
          <a:solidFill>
            <a:srgbClr val="000000">
              <a:alpha val="70000"/>
            </a:srgbClr>
          </a:solidFill>
          <a:ln w="25400" cap="flat">
            <a:noFill/>
            <a:miter lim="4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txBody>
          <a:bodyPr wrap="square" lIns="90000" tIns="46800" rIns="90000" bIns="46800" anchor="ctr">
            <a:normAutofit/>
          </a:bodyPr>
          <a:lstStyle/>
          <a:p>
            <a:pPr algn="r">
              <a:lnSpc>
                <a:spcPct val="120000"/>
              </a:lnSpc>
            </a:pPr>
            <a:r>
              <a:rPr lang="zh-CN" altLang="en-US" b="1" spc="300">
                <a:solidFill>
                  <a:sysClr val="window" lastClr="FFFFFF"/>
                </a:solidFill>
                <a:latin typeface="微软雅黑" panose="020B0503020204020204" charset="-122"/>
                <a:ea typeface="微软雅黑" panose="020B0503020204020204" charset="-122"/>
                <a:cs typeface="+mn-ea"/>
              </a:rPr>
              <a:t>出现这样的问题，有两个主要原因：</a:t>
            </a:r>
            <a:endParaRPr lang="zh-CN" altLang="en-US" b="1" spc="300">
              <a:solidFill>
                <a:sysClr val="window" lastClr="FFFFFF"/>
              </a:solidFill>
              <a:latin typeface="微软雅黑" panose="020B0503020204020204" charset="-122"/>
              <a:ea typeface="微软雅黑" panose="020B0503020204020204" charset="-122"/>
              <a:cs typeface="+mn-ea"/>
            </a:endParaRPr>
          </a:p>
        </p:txBody>
      </p:sp>
      <p:sp>
        <p:nvSpPr>
          <p:cNvPr id="7" name="椭圆 6"/>
          <p:cNvSpPr/>
          <p:nvPr>
            <p:custDataLst>
              <p:tags r:id="rId5"/>
            </p:custDataLst>
          </p:nvPr>
        </p:nvSpPr>
        <p:spPr>
          <a:xfrm>
            <a:off x="6555147" y="2243775"/>
            <a:ext cx="1204915" cy="1204915"/>
          </a:xfrm>
          <a:prstGeom prst="ellipse">
            <a:avLst/>
          </a:prstGeom>
          <a:solidFill>
            <a:sysClr val="window" lastClr="FFFFFF"/>
          </a:solidFill>
          <a:ln w="28575">
            <a:gradFill>
              <a:gsLst>
                <a:gs pos="0">
                  <a:srgbClr val="1F74AD"/>
                </a:gs>
                <a:gs pos="58000">
                  <a:srgbClr val="3498DB"/>
                </a:gs>
                <a:gs pos="100000">
                  <a:srgbClr val="1AA3AA"/>
                </a:gs>
              </a:gsLst>
              <a:lin ang="5400000" scaled="1"/>
            </a:gradFill>
          </a:ln>
        </p:spPr>
        <p:style>
          <a:lnRef idx="2">
            <a:srgbClr val="1F74AD">
              <a:shade val="50000"/>
            </a:srgbClr>
          </a:lnRef>
          <a:fillRef idx="1">
            <a:srgbClr val="1F74AD"/>
          </a:fillRef>
          <a:effectRef idx="0">
            <a:srgbClr val="1F74AD"/>
          </a:effectRef>
          <a:fontRef idx="minor">
            <a:sysClr val="window" lastClr="FFFFFF"/>
          </a:fontRef>
        </p:style>
        <p:txBody>
          <a:bodyPr wrap="square" lIns="90000" tIns="46800" rIns="90000" bIns="4680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marL="225425" indent="-225425" algn="ctr" fontAlgn="base">
              <a:lnSpc>
                <a:spcPct val="120000"/>
              </a:lnSpc>
              <a:spcBef>
                <a:spcPct val="0"/>
              </a:spcBef>
              <a:spcAft>
                <a:spcPct val="0"/>
              </a:spcAft>
            </a:pPr>
            <a:endParaRPr lang="en-US" sz="1200" kern="0">
              <a:solidFill>
                <a:prstClr val="black"/>
              </a:solidFill>
              <a:latin typeface="微软雅黑" panose="020B0503020204020204" charset="-122"/>
              <a:ea typeface="微软雅黑" panose="020B0503020204020204" charset="-122"/>
            </a:endParaRPr>
          </a:p>
        </p:txBody>
      </p:sp>
      <p:sp>
        <p:nvSpPr>
          <p:cNvPr id="8" name="椭圆 7"/>
          <p:cNvSpPr/>
          <p:nvPr>
            <p:custDataLst>
              <p:tags r:id="rId6"/>
            </p:custDataLst>
          </p:nvPr>
        </p:nvSpPr>
        <p:spPr bwMode="gray">
          <a:xfrm>
            <a:off x="6096000" y="3695931"/>
            <a:ext cx="918294" cy="918294"/>
          </a:xfrm>
          <a:prstGeom prst="ellipse">
            <a:avLst/>
          </a:prstGeom>
          <a:solidFill>
            <a:sysClr val="window" lastClr="FFFFFF"/>
          </a:solidFill>
          <a:ln w="28575">
            <a:gradFill>
              <a:gsLst>
                <a:gs pos="0">
                  <a:srgbClr val="1F74AD"/>
                </a:gs>
                <a:gs pos="58000">
                  <a:srgbClr val="3498DB"/>
                </a:gs>
                <a:gs pos="100000">
                  <a:srgbClr val="1AA3AA"/>
                </a:gs>
              </a:gsLst>
              <a:lin ang="5400000" scaled="1"/>
            </a:gradFill>
          </a:ln>
        </p:spPr>
        <p:style>
          <a:lnRef idx="2">
            <a:srgbClr val="1F74AD">
              <a:shade val="50000"/>
            </a:srgbClr>
          </a:lnRef>
          <a:fillRef idx="1">
            <a:srgbClr val="1F74AD"/>
          </a:fillRef>
          <a:effectRef idx="0">
            <a:srgbClr val="1F74AD"/>
          </a:effectRef>
          <a:fontRef idx="minor">
            <a:sysClr val="window" lastClr="FFFFFF"/>
          </a:fontRef>
        </p:style>
        <p:txBody>
          <a:bodyPr wrap="square" lIns="90000" tIns="46800" rIns="90000" bIns="4680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marL="225425" indent="-225425" algn="ctr" fontAlgn="base">
              <a:lnSpc>
                <a:spcPct val="120000"/>
              </a:lnSpc>
              <a:spcBef>
                <a:spcPct val="0"/>
              </a:spcBef>
              <a:spcAft>
                <a:spcPct val="0"/>
              </a:spcAft>
            </a:pPr>
            <a:endParaRPr lang="en-US" sz="1200" kern="0" dirty="0">
              <a:solidFill>
                <a:prstClr val="black"/>
              </a:solidFill>
              <a:latin typeface="微软雅黑" panose="020B0503020204020204" charset="-122"/>
              <a:ea typeface="微软雅黑" panose="020B0503020204020204" charset="-122"/>
            </a:endParaRPr>
          </a:p>
        </p:txBody>
      </p:sp>
      <p:cxnSp>
        <p:nvCxnSpPr>
          <p:cNvPr id="13" name="直接连接符 12"/>
          <p:cNvCxnSpPr/>
          <p:nvPr>
            <p:custDataLst>
              <p:tags r:id="rId7"/>
            </p:custDataLst>
          </p:nvPr>
        </p:nvCxnSpPr>
        <p:spPr>
          <a:xfrm flipH="1">
            <a:off x="6740758" y="3407446"/>
            <a:ext cx="164560" cy="328304"/>
          </a:xfrm>
          <a:prstGeom prst="line">
            <a:avLst/>
          </a:prstGeom>
          <a:solidFill>
            <a:sysClr val="window" lastClr="FFFFFF"/>
          </a:solidFill>
          <a:ln w="28575">
            <a:gradFill>
              <a:gsLst>
                <a:gs pos="0">
                  <a:srgbClr val="1F74AD"/>
                </a:gs>
                <a:gs pos="58000">
                  <a:srgbClr val="3498DB"/>
                </a:gs>
                <a:gs pos="100000">
                  <a:srgbClr val="1AA3AA"/>
                </a:gs>
              </a:gsLst>
              <a:lin ang="5400000" scaled="1"/>
            </a:gradFill>
          </a:ln>
        </p:spPr>
        <p:style>
          <a:lnRef idx="2">
            <a:srgbClr val="1F74AD">
              <a:shade val="50000"/>
            </a:srgbClr>
          </a:lnRef>
          <a:fillRef idx="1">
            <a:srgbClr val="1F74AD"/>
          </a:fillRef>
          <a:effectRef idx="0">
            <a:srgbClr val="1F74AD"/>
          </a:effectRef>
          <a:fontRef idx="minor">
            <a:sysClr val="window" lastClr="FFFFFF"/>
          </a:fontRef>
        </p:style>
      </p:cxnSp>
      <p:sp>
        <p:nvSpPr>
          <p:cNvPr id="15" name="矩形 14"/>
          <p:cNvSpPr/>
          <p:nvPr>
            <p:custDataLst>
              <p:tags r:id="rId8"/>
            </p:custDataLst>
          </p:nvPr>
        </p:nvSpPr>
        <p:spPr>
          <a:xfrm>
            <a:off x="7950200" y="2265680"/>
            <a:ext cx="3075305" cy="636270"/>
          </a:xfrm>
          <a:prstGeom prst="rect">
            <a:avLst/>
          </a:prstGeom>
        </p:spPr>
        <p:txBody>
          <a:bodyPr wrap="square" lIns="90000" tIns="46800" rIns="90000" bIns="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buClr>
                <a:srgbClr val="E24848"/>
              </a:buClr>
            </a:pPr>
            <a:r>
              <a:rPr lang="zh-CN" altLang="en-US" sz="1600" b="1" spc="300">
                <a:latin typeface="微软雅黑" panose="020B0503020204020204" charset="-122"/>
                <a:ea typeface="微软雅黑" panose="020B0503020204020204" charset="-122"/>
                <a:cs typeface="+mn-ea"/>
              </a:rPr>
              <a:t>一是对大学阶段的学习目标期望值过高</a:t>
            </a:r>
            <a:endParaRPr lang="zh-CN" altLang="en-US" sz="1600" b="1" spc="300">
              <a:latin typeface="微软雅黑" panose="020B0503020204020204" charset="-122"/>
              <a:ea typeface="微软雅黑" panose="020B0503020204020204" charset="-122"/>
              <a:cs typeface="+mn-ea"/>
            </a:endParaRPr>
          </a:p>
        </p:txBody>
      </p:sp>
      <p:sp>
        <p:nvSpPr>
          <p:cNvPr id="16" name="矩形 15"/>
          <p:cNvSpPr/>
          <p:nvPr>
            <p:custDataLst>
              <p:tags r:id="rId9"/>
            </p:custDataLst>
          </p:nvPr>
        </p:nvSpPr>
        <p:spPr>
          <a:xfrm>
            <a:off x="7292340" y="3568700"/>
            <a:ext cx="3393440" cy="930910"/>
          </a:xfrm>
          <a:prstGeom prst="rect">
            <a:avLst/>
          </a:prstGeom>
        </p:spPr>
        <p:txBody>
          <a:bodyPr wrap="square" lIns="90000" tIns="46800" rIns="90000" bIns="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buClr>
                <a:srgbClr val="E24848"/>
              </a:buClr>
            </a:pPr>
            <a:r>
              <a:rPr lang="zh-CN" altLang="en-US" sz="1600" b="1" spc="300">
                <a:latin typeface="微软雅黑" panose="020B0503020204020204" charset="-122"/>
                <a:ea typeface="微软雅黑" panose="020B0503020204020204" charset="-122"/>
                <a:cs typeface="+mn-ea"/>
              </a:rPr>
              <a:t>二是对大学阶段的学习和生活没有科学合理的规划，导致大学时光匆匆而过。</a:t>
            </a:r>
            <a:endParaRPr lang="zh-CN" altLang="en-US" sz="1600" b="1" spc="300">
              <a:latin typeface="微软雅黑" panose="020B0503020204020204" charset="-122"/>
              <a:ea typeface="微软雅黑" panose="020B0503020204020204" charset="-122"/>
              <a:cs typeface="+mn-ea"/>
            </a:endParaRPr>
          </a:p>
        </p:txBody>
      </p:sp>
      <p:sp>
        <p:nvSpPr>
          <p:cNvPr id="26" name="任意多边形 25"/>
          <p:cNvSpPr/>
          <p:nvPr>
            <p:custDataLst>
              <p:tags r:id="rId10"/>
            </p:custDataLst>
          </p:nvPr>
        </p:nvSpPr>
        <p:spPr bwMode="auto">
          <a:xfrm>
            <a:off x="6840232" y="2595020"/>
            <a:ext cx="607477" cy="51172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551291" h="464390">
                <a:moveTo>
                  <a:pt x="153571" y="454275"/>
                </a:moveTo>
                <a:lnTo>
                  <a:pt x="548303" y="454275"/>
                </a:lnTo>
                <a:lnTo>
                  <a:pt x="545432" y="464390"/>
                </a:lnTo>
                <a:lnTo>
                  <a:pt x="157877" y="464390"/>
                </a:lnTo>
                <a:close/>
                <a:moveTo>
                  <a:pt x="327304" y="428604"/>
                </a:moveTo>
                <a:lnTo>
                  <a:pt x="321561" y="447265"/>
                </a:lnTo>
                <a:lnTo>
                  <a:pt x="373250" y="447265"/>
                </a:lnTo>
                <a:lnTo>
                  <a:pt x="366071" y="428604"/>
                </a:lnTo>
                <a:close/>
                <a:moveTo>
                  <a:pt x="193774" y="397025"/>
                </a:moveTo>
                <a:lnTo>
                  <a:pt x="180851" y="425734"/>
                </a:lnTo>
                <a:lnTo>
                  <a:pt x="522575" y="425734"/>
                </a:lnTo>
                <a:lnTo>
                  <a:pt x="512524" y="397025"/>
                </a:lnTo>
                <a:close/>
                <a:moveTo>
                  <a:pt x="180851" y="391283"/>
                </a:moveTo>
                <a:lnTo>
                  <a:pt x="531190" y="391283"/>
                </a:lnTo>
                <a:lnTo>
                  <a:pt x="551291" y="447265"/>
                </a:lnTo>
                <a:lnTo>
                  <a:pt x="549855" y="450136"/>
                </a:lnTo>
                <a:lnTo>
                  <a:pt x="153571" y="450136"/>
                </a:lnTo>
                <a:close/>
                <a:moveTo>
                  <a:pt x="199538" y="212061"/>
                </a:moveTo>
                <a:lnTo>
                  <a:pt x="199538" y="282376"/>
                </a:lnTo>
                <a:lnTo>
                  <a:pt x="199538" y="362736"/>
                </a:lnTo>
                <a:lnTo>
                  <a:pt x="403358" y="362736"/>
                </a:lnTo>
                <a:lnTo>
                  <a:pt x="508139" y="362736"/>
                </a:lnTo>
                <a:lnTo>
                  <a:pt x="508139" y="275201"/>
                </a:lnTo>
                <a:lnTo>
                  <a:pt x="508139" y="212061"/>
                </a:lnTo>
                <a:lnTo>
                  <a:pt x="289965" y="212061"/>
                </a:lnTo>
                <a:close/>
                <a:moveTo>
                  <a:pt x="188055" y="197711"/>
                </a:moveTo>
                <a:lnTo>
                  <a:pt x="295706" y="197711"/>
                </a:lnTo>
                <a:lnTo>
                  <a:pt x="518186" y="197711"/>
                </a:lnTo>
                <a:lnTo>
                  <a:pt x="518186" y="278071"/>
                </a:lnTo>
                <a:lnTo>
                  <a:pt x="518186" y="375651"/>
                </a:lnTo>
                <a:lnTo>
                  <a:pt x="396181" y="375651"/>
                </a:lnTo>
                <a:lnTo>
                  <a:pt x="188055" y="375651"/>
                </a:lnTo>
                <a:lnTo>
                  <a:pt x="188055" y="280941"/>
                </a:lnTo>
                <a:close/>
                <a:moveTo>
                  <a:pt x="120643" y="121858"/>
                </a:moveTo>
                <a:cubicBezTo>
                  <a:pt x="119208" y="121858"/>
                  <a:pt x="116338" y="123292"/>
                  <a:pt x="113467" y="123292"/>
                </a:cubicBezTo>
                <a:cubicBezTo>
                  <a:pt x="100552" y="126159"/>
                  <a:pt x="87637" y="129025"/>
                  <a:pt x="74721" y="131892"/>
                </a:cubicBezTo>
                <a:cubicBezTo>
                  <a:pt x="70416" y="150528"/>
                  <a:pt x="68981" y="170596"/>
                  <a:pt x="70416" y="189231"/>
                </a:cubicBezTo>
                <a:cubicBezTo>
                  <a:pt x="70416" y="207866"/>
                  <a:pt x="73286" y="226501"/>
                  <a:pt x="79026" y="245137"/>
                </a:cubicBezTo>
                <a:cubicBezTo>
                  <a:pt x="89072" y="248004"/>
                  <a:pt x="100552" y="249437"/>
                  <a:pt x="110597" y="252304"/>
                </a:cubicBezTo>
                <a:cubicBezTo>
                  <a:pt x="114902" y="252304"/>
                  <a:pt x="119208" y="253737"/>
                  <a:pt x="123513" y="253737"/>
                </a:cubicBezTo>
                <a:cubicBezTo>
                  <a:pt x="119208" y="232235"/>
                  <a:pt x="114902" y="210733"/>
                  <a:pt x="114902" y="187798"/>
                </a:cubicBezTo>
                <a:cubicBezTo>
                  <a:pt x="114902" y="166296"/>
                  <a:pt x="116338" y="143360"/>
                  <a:pt x="120643" y="121858"/>
                </a:cubicBezTo>
                <a:close/>
                <a:moveTo>
                  <a:pt x="165129" y="30116"/>
                </a:moveTo>
                <a:cubicBezTo>
                  <a:pt x="159389" y="43017"/>
                  <a:pt x="155084" y="55918"/>
                  <a:pt x="152214" y="68820"/>
                </a:cubicBezTo>
                <a:cubicBezTo>
                  <a:pt x="149344" y="78854"/>
                  <a:pt x="146473" y="88888"/>
                  <a:pt x="143603" y="98923"/>
                </a:cubicBezTo>
                <a:cubicBezTo>
                  <a:pt x="160824" y="96056"/>
                  <a:pt x="176610" y="96056"/>
                  <a:pt x="193830" y="96056"/>
                </a:cubicBezTo>
                <a:cubicBezTo>
                  <a:pt x="202440" y="96056"/>
                  <a:pt x="209616" y="96056"/>
                  <a:pt x="218226" y="97489"/>
                </a:cubicBezTo>
                <a:cubicBezTo>
                  <a:pt x="215356" y="88888"/>
                  <a:pt x="213921" y="80287"/>
                  <a:pt x="211051" y="70253"/>
                </a:cubicBezTo>
                <a:cubicBezTo>
                  <a:pt x="206745" y="57352"/>
                  <a:pt x="202440" y="44451"/>
                  <a:pt x="196700" y="32983"/>
                </a:cubicBezTo>
                <a:cubicBezTo>
                  <a:pt x="202440" y="37283"/>
                  <a:pt x="206745" y="43017"/>
                  <a:pt x="209616" y="48751"/>
                </a:cubicBezTo>
                <a:cubicBezTo>
                  <a:pt x="213921" y="54485"/>
                  <a:pt x="218226" y="60219"/>
                  <a:pt x="221096" y="67386"/>
                </a:cubicBezTo>
                <a:cubicBezTo>
                  <a:pt x="226836" y="77421"/>
                  <a:pt x="231141" y="88888"/>
                  <a:pt x="234011" y="100356"/>
                </a:cubicBezTo>
                <a:cubicBezTo>
                  <a:pt x="248362" y="101790"/>
                  <a:pt x="262712" y="106090"/>
                  <a:pt x="277063" y="110390"/>
                </a:cubicBezTo>
                <a:cubicBezTo>
                  <a:pt x="284238" y="113257"/>
                  <a:pt x="292848" y="114691"/>
                  <a:pt x="300023" y="118991"/>
                </a:cubicBezTo>
                <a:cubicBezTo>
                  <a:pt x="292848" y="96056"/>
                  <a:pt x="282803" y="74554"/>
                  <a:pt x="269887" y="54485"/>
                </a:cubicBezTo>
                <a:cubicBezTo>
                  <a:pt x="288543" y="68820"/>
                  <a:pt x="305764" y="88888"/>
                  <a:pt x="315809" y="113257"/>
                </a:cubicBezTo>
                <a:cubicBezTo>
                  <a:pt x="317244" y="117558"/>
                  <a:pt x="320114" y="123292"/>
                  <a:pt x="321549" y="127592"/>
                </a:cubicBezTo>
                <a:lnTo>
                  <a:pt x="350496" y="144678"/>
                </a:lnTo>
                <a:lnTo>
                  <a:pt x="350712" y="145626"/>
                </a:lnTo>
                <a:lnTo>
                  <a:pt x="324419" y="139060"/>
                </a:lnTo>
                <a:cubicBezTo>
                  <a:pt x="328724" y="154828"/>
                  <a:pt x="330159" y="170596"/>
                  <a:pt x="330159" y="187798"/>
                </a:cubicBezTo>
                <a:lnTo>
                  <a:pt x="308634" y="187798"/>
                </a:lnTo>
                <a:cubicBezTo>
                  <a:pt x="308634" y="169163"/>
                  <a:pt x="307199" y="150528"/>
                  <a:pt x="304329" y="133326"/>
                </a:cubicBezTo>
                <a:cubicBezTo>
                  <a:pt x="292848" y="130459"/>
                  <a:pt x="282803" y="129025"/>
                  <a:pt x="272758" y="126159"/>
                </a:cubicBezTo>
                <a:cubicBezTo>
                  <a:pt x="262712" y="124725"/>
                  <a:pt x="251232" y="123292"/>
                  <a:pt x="241187" y="121858"/>
                </a:cubicBezTo>
                <a:cubicBezTo>
                  <a:pt x="245492" y="143360"/>
                  <a:pt x="248362" y="164862"/>
                  <a:pt x="248362" y="187798"/>
                </a:cubicBezTo>
                <a:lnTo>
                  <a:pt x="226836" y="187798"/>
                </a:lnTo>
                <a:cubicBezTo>
                  <a:pt x="226836" y="164862"/>
                  <a:pt x="225401" y="141927"/>
                  <a:pt x="221096" y="118991"/>
                </a:cubicBezTo>
                <a:cubicBezTo>
                  <a:pt x="212486" y="117558"/>
                  <a:pt x="202440" y="117558"/>
                  <a:pt x="193830" y="117558"/>
                </a:cubicBezTo>
                <a:cubicBezTo>
                  <a:pt x="175175" y="117558"/>
                  <a:pt x="157954" y="117558"/>
                  <a:pt x="140733" y="118991"/>
                </a:cubicBezTo>
                <a:cubicBezTo>
                  <a:pt x="136428" y="141927"/>
                  <a:pt x="136428" y="164862"/>
                  <a:pt x="136428" y="187798"/>
                </a:cubicBezTo>
                <a:cubicBezTo>
                  <a:pt x="136428" y="210733"/>
                  <a:pt x="139298" y="233669"/>
                  <a:pt x="143603" y="256604"/>
                </a:cubicBezTo>
                <a:cubicBezTo>
                  <a:pt x="153649" y="258038"/>
                  <a:pt x="163694" y="258038"/>
                  <a:pt x="175175" y="258038"/>
                </a:cubicBezTo>
                <a:lnTo>
                  <a:pt x="175175" y="279540"/>
                </a:lnTo>
                <a:cubicBezTo>
                  <a:pt x="165129" y="279540"/>
                  <a:pt x="156519" y="278106"/>
                  <a:pt x="147909" y="276673"/>
                </a:cubicBezTo>
                <a:cubicBezTo>
                  <a:pt x="152214" y="301042"/>
                  <a:pt x="159389" y="323977"/>
                  <a:pt x="165129" y="346913"/>
                </a:cubicBezTo>
                <a:cubicBezTo>
                  <a:pt x="150779" y="325411"/>
                  <a:pt x="137863" y="299608"/>
                  <a:pt x="129253" y="273806"/>
                </a:cubicBezTo>
                <a:cubicBezTo>
                  <a:pt x="122078" y="272373"/>
                  <a:pt x="114902" y="270939"/>
                  <a:pt x="106292" y="268072"/>
                </a:cubicBezTo>
                <a:cubicBezTo>
                  <a:pt x="99117" y="266639"/>
                  <a:pt x="90507" y="262338"/>
                  <a:pt x="83332" y="259471"/>
                </a:cubicBezTo>
                <a:cubicBezTo>
                  <a:pt x="89072" y="282407"/>
                  <a:pt x="97682" y="303909"/>
                  <a:pt x="109162" y="325411"/>
                </a:cubicBezTo>
                <a:cubicBezTo>
                  <a:pt x="103422" y="321111"/>
                  <a:pt x="100552" y="316810"/>
                  <a:pt x="96247" y="312510"/>
                </a:cubicBezTo>
                <a:cubicBezTo>
                  <a:pt x="91942" y="306776"/>
                  <a:pt x="87637" y="302475"/>
                  <a:pt x="84767" y="296742"/>
                </a:cubicBezTo>
                <a:cubicBezTo>
                  <a:pt x="77591" y="286707"/>
                  <a:pt x="71851" y="275239"/>
                  <a:pt x="66111" y="263772"/>
                </a:cubicBezTo>
                <a:cubicBezTo>
                  <a:pt x="64676" y="259471"/>
                  <a:pt x="61806" y="253737"/>
                  <a:pt x="60371" y="248004"/>
                </a:cubicBezTo>
                <a:cubicBezTo>
                  <a:pt x="56066" y="246570"/>
                  <a:pt x="53196" y="243703"/>
                  <a:pt x="48890" y="242270"/>
                </a:cubicBezTo>
                <a:cubicBezTo>
                  <a:pt x="43150" y="237969"/>
                  <a:pt x="37410" y="233669"/>
                  <a:pt x="33105" y="229368"/>
                </a:cubicBezTo>
                <a:cubicBezTo>
                  <a:pt x="40280" y="232235"/>
                  <a:pt x="48890" y="235102"/>
                  <a:pt x="57501" y="237969"/>
                </a:cubicBezTo>
                <a:cubicBezTo>
                  <a:pt x="51761" y="222201"/>
                  <a:pt x="48890" y="206433"/>
                  <a:pt x="48890" y="190665"/>
                </a:cubicBezTo>
                <a:cubicBezTo>
                  <a:pt x="47455" y="173463"/>
                  <a:pt x="48890" y="156261"/>
                  <a:pt x="53196" y="139060"/>
                </a:cubicBezTo>
                <a:cubicBezTo>
                  <a:pt x="47455" y="141927"/>
                  <a:pt x="41715" y="143360"/>
                  <a:pt x="35975" y="146227"/>
                </a:cubicBezTo>
                <a:cubicBezTo>
                  <a:pt x="40280" y="141927"/>
                  <a:pt x="46020" y="137626"/>
                  <a:pt x="51761" y="133326"/>
                </a:cubicBezTo>
                <a:cubicBezTo>
                  <a:pt x="53196" y="133326"/>
                  <a:pt x="54631" y="131892"/>
                  <a:pt x="56066" y="130459"/>
                </a:cubicBezTo>
                <a:cubicBezTo>
                  <a:pt x="57501" y="126159"/>
                  <a:pt x="60371" y="120425"/>
                  <a:pt x="61806" y="114691"/>
                </a:cubicBezTo>
                <a:cubicBezTo>
                  <a:pt x="73286" y="91755"/>
                  <a:pt x="89072" y="70253"/>
                  <a:pt x="109162" y="55918"/>
                </a:cubicBezTo>
                <a:cubicBezTo>
                  <a:pt x="96247" y="75987"/>
                  <a:pt x="84767" y="97489"/>
                  <a:pt x="79026" y="118991"/>
                </a:cubicBezTo>
                <a:cubicBezTo>
                  <a:pt x="89072" y="114691"/>
                  <a:pt x="99117" y="110390"/>
                  <a:pt x="109162" y="107523"/>
                </a:cubicBezTo>
                <a:cubicBezTo>
                  <a:pt x="114902" y="106090"/>
                  <a:pt x="120643" y="104656"/>
                  <a:pt x="126383" y="103223"/>
                </a:cubicBezTo>
                <a:cubicBezTo>
                  <a:pt x="130688" y="90322"/>
                  <a:pt x="134993" y="77421"/>
                  <a:pt x="142168" y="64519"/>
                </a:cubicBezTo>
                <a:cubicBezTo>
                  <a:pt x="145038" y="58785"/>
                  <a:pt x="147909" y="53052"/>
                  <a:pt x="152214" y="47318"/>
                </a:cubicBezTo>
                <a:cubicBezTo>
                  <a:pt x="156519" y="41584"/>
                  <a:pt x="160824" y="35850"/>
                  <a:pt x="165129" y="30116"/>
                </a:cubicBezTo>
                <a:close/>
                <a:moveTo>
                  <a:pt x="190929" y="0"/>
                </a:moveTo>
                <a:cubicBezTo>
                  <a:pt x="294289" y="0"/>
                  <a:pt x="378987" y="84557"/>
                  <a:pt x="381858" y="187744"/>
                </a:cubicBezTo>
                <a:lnTo>
                  <a:pt x="360325" y="187744"/>
                </a:lnTo>
                <a:lnTo>
                  <a:pt x="350712" y="145626"/>
                </a:lnTo>
                <a:lnTo>
                  <a:pt x="353120" y="146227"/>
                </a:lnTo>
                <a:lnTo>
                  <a:pt x="350496" y="144678"/>
                </a:lnTo>
                <a:lnTo>
                  <a:pt x="345565" y="123073"/>
                </a:lnTo>
                <a:cubicBezTo>
                  <a:pt x="319052" y="63417"/>
                  <a:pt x="259836" y="21497"/>
                  <a:pt x="190929" y="21497"/>
                </a:cubicBezTo>
                <a:cubicBezTo>
                  <a:pt x="97618" y="21497"/>
                  <a:pt x="21533" y="97455"/>
                  <a:pt x="21533" y="190611"/>
                </a:cubicBezTo>
                <a:cubicBezTo>
                  <a:pt x="21533" y="278033"/>
                  <a:pt x="89004" y="351125"/>
                  <a:pt x="175138" y="358291"/>
                </a:cubicBezTo>
                <a:lnTo>
                  <a:pt x="175138" y="379788"/>
                </a:lnTo>
                <a:lnTo>
                  <a:pt x="173702" y="379788"/>
                </a:lnTo>
                <a:lnTo>
                  <a:pt x="172267" y="379788"/>
                </a:lnTo>
                <a:cubicBezTo>
                  <a:pt x="76084" y="371189"/>
                  <a:pt x="0" y="289499"/>
                  <a:pt x="0" y="190611"/>
                </a:cubicBezTo>
                <a:cubicBezTo>
                  <a:pt x="0" y="85990"/>
                  <a:pt x="86133" y="0"/>
                  <a:pt x="190929" y="0"/>
                </a:cubicBez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a:latin typeface="微软雅黑" panose="020B0503020204020204" charset="-122"/>
              <a:ea typeface="微软雅黑" panose="020B0503020204020204" charset="-122"/>
            </a:endParaRPr>
          </a:p>
        </p:txBody>
      </p:sp>
      <p:sp>
        <p:nvSpPr>
          <p:cNvPr id="27" name="任意多边形 26"/>
          <p:cNvSpPr/>
          <p:nvPr>
            <p:custDataLst>
              <p:tags r:id="rId11"/>
            </p:custDataLst>
          </p:nvPr>
        </p:nvSpPr>
        <p:spPr bwMode="auto">
          <a:xfrm>
            <a:off x="7030070" y="2639948"/>
            <a:ext cx="118121" cy="126561"/>
          </a:xfrm>
          <a:custGeom>
            <a:avLst/>
            <a:gdLst>
              <a:gd name="T0" fmla="*/ 41 w 44"/>
              <a:gd name="T1" fmla="*/ 0 h 44"/>
              <a:gd name="T2" fmla="*/ 41 w 44"/>
              <a:gd name="T3" fmla="*/ 0 h 44"/>
              <a:gd name="T4" fmla="*/ 33 w 44"/>
              <a:gd name="T5" fmla="*/ 1 h 44"/>
              <a:gd name="T6" fmla="*/ 25 w 44"/>
              <a:gd name="T7" fmla="*/ 3 h 44"/>
              <a:gd name="T8" fmla="*/ 19 w 44"/>
              <a:gd name="T9" fmla="*/ 7 h 44"/>
              <a:gd name="T10" fmla="*/ 13 w 44"/>
              <a:gd name="T11" fmla="*/ 12 h 44"/>
              <a:gd name="T12" fmla="*/ 8 w 44"/>
              <a:gd name="T13" fmla="*/ 18 h 44"/>
              <a:gd name="T14" fmla="*/ 3 w 44"/>
              <a:gd name="T15" fmla="*/ 24 h 44"/>
              <a:gd name="T16" fmla="*/ 1 w 44"/>
              <a:gd name="T17" fmla="*/ 32 h 44"/>
              <a:gd name="T18" fmla="*/ 0 w 44"/>
              <a:gd name="T19" fmla="*/ 41 h 44"/>
              <a:gd name="T20" fmla="*/ 0 w 44"/>
              <a:gd name="T21" fmla="*/ 41 h 44"/>
              <a:gd name="T22" fmla="*/ 1 w 44"/>
              <a:gd name="T23" fmla="*/ 43 h 44"/>
              <a:gd name="T24" fmla="*/ 3 w 44"/>
              <a:gd name="T25" fmla="*/ 44 h 44"/>
              <a:gd name="T26" fmla="*/ 3 w 44"/>
              <a:gd name="T27" fmla="*/ 44 h 44"/>
              <a:gd name="T28" fmla="*/ 7 w 44"/>
              <a:gd name="T29" fmla="*/ 43 h 44"/>
              <a:gd name="T30" fmla="*/ 8 w 44"/>
              <a:gd name="T31" fmla="*/ 41 h 44"/>
              <a:gd name="T32" fmla="*/ 8 w 44"/>
              <a:gd name="T33" fmla="*/ 41 h 44"/>
              <a:gd name="T34" fmla="*/ 8 w 44"/>
              <a:gd name="T35" fmla="*/ 34 h 44"/>
              <a:gd name="T36" fmla="*/ 10 w 44"/>
              <a:gd name="T37" fmla="*/ 27 h 44"/>
              <a:gd name="T38" fmla="*/ 13 w 44"/>
              <a:gd name="T39" fmla="*/ 21 h 44"/>
              <a:gd name="T40" fmla="*/ 17 w 44"/>
              <a:gd name="T41" fmla="*/ 16 h 44"/>
              <a:gd name="T42" fmla="*/ 22 w 44"/>
              <a:gd name="T43" fmla="*/ 12 h 44"/>
              <a:gd name="T44" fmla="*/ 28 w 44"/>
              <a:gd name="T45" fmla="*/ 9 h 44"/>
              <a:gd name="T46" fmla="*/ 34 w 44"/>
              <a:gd name="T47" fmla="*/ 7 h 44"/>
              <a:gd name="T48" fmla="*/ 41 w 44"/>
              <a:gd name="T49" fmla="*/ 7 h 44"/>
              <a:gd name="T50" fmla="*/ 41 w 44"/>
              <a:gd name="T51" fmla="*/ 7 h 44"/>
              <a:gd name="T52" fmla="*/ 43 w 44"/>
              <a:gd name="T53" fmla="*/ 6 h 44"/>
              <a:gd name="T54" fmla="*/ 44 w 44"/>
              <a:gd name="T55" fmla="*/ 3 h 44"/>
              <a:gd name="T56" fmla="*/ 44 w 44"/>
              <a:gd name="T57" fmla="*/ 3 h 44"/>
              <a:gd name="T58" fmla="*/ 43 w 44"/>
              <a:gd name="T59" fmla="*/ 1 h 44"/>
              <a:gd name="T60" fmla="*/ 41 w 44"/>
              <a:gd name="T61" fmla="*/ 0 h 44"/>
              <a:gd name="T62" fmla="*/ 41 w 44"/>
              <a:gd name="T6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44">
                <a:moveTo>
                  <a:pt x="41" y="0"/>
                </a:moveTo>
                <a:lnTo>
                  <a:pt x="41" y="0"/>
                </a:lnTo>
                <a:lnTo>
                  <a:pt x="33" y="1"/>
                </a:lnTo>
                <a:lnTo>
                  <a:pt x="25" y="3"/>
                </a:lnTo>
                <a:lnTo>
                  <a:pt x="19" y="7"/>
                </a:lnTo>
                <a:lnTo>
                  <a:pt x="13" y="12"/>
                </a:lnTo>
                <a:lnTo>
                  <a:pt x="8" y="18"/>
                </a:lnTo>
                <a:lnTo>
                  <a:pt x="3" y="24"/>
                </a:lnTo>
                <a:lnTo>
                  <a:pt x="1" y="32"/>
                </a:lnTo>
                <a:lnTo>
                  <a:pt x="0" y="41"/>
                </a:lnTo>
                <a:lnTo>
                  <a:pt x="0" y="41"/>
                </a:lnTo>
                <a:lnTo>
                  <a:pt x="1" y="43"/>
                </a:lnTo>
                <a:lnTo>
                  <a:pt x="3" y="44"/>
                </a:lnTo>
                <a:lnTo>
                  <a:pt x="3" y="44"/>
                </a:lnTo>
                <a:lnTo>
                  <a:pt x="7" y="43"/>
                </a:lnTo>
                <a:lnTo>
                  <a:pt x="8" y="41"/>
                </a:lnTo>
                <a:lnTo>
                  <a:pt x="8" y="41"/>
                </a:lnTo>
                <a:lnTo>
                  <a:pt x="8" y="34"/>
                </a:lnTo>
                <a:lnTo>
                  <a:pt x="10" y="27"/>
                </a:lnTo>
                <a:lnTo>
                  <a:pt x="13" y="21"/>
                </a:lnTo>
                <a:lnTo>
                  <a:pt x="17" y="16"/>
                </a:lnTo>
                <a:lnTo>
                  <a:pt x="22" y="12"/>
                </a:lnTo>
                <a:lnTo>
                  <a:pt x="28" y="9"/>
                </a:lnTo>
                <a:lnTo>
                  <a:pt x="34" y="7"/>
                </a:lnTo>
                <a:lnTo>
                  <a:pt x="41" y="7"/>
                </a:lnTo>
                <a:lnTo>
                  <a:pt x="41" y="7"/>
                </a:lnTo>
                <a:lnTo>
                  <a:pt x="43" y="6"/>
                </a:lnTo>
                <a:lnTo>
                  <a:pt x="44" y="3"/>
                </a:lnTo>
                <a:lnTo>
                  <a:pt x="44" y="3"/>
                </a:lnTo>
                <a:lnTo>
                  <a:pt x="43" y="1"/>
                </a:lnTo>
                <a:lnTo>
                  <a:pt x="41" y="0"/>
                </a:lnTo>
                <a:lnTo>
                  <a:pt x="41"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40000"/>
              </a:lnSpc>
            </a:pPr>
            <a:endParaRPr lang="en-US">
              <a:latin typeface="微软雅黑" panose="020B0503020204020204" charset="-122"/>
              <a:ea typeface="微软雅黑" panose="020B0503020204020204" charset="-122"/>
            </a:endParaRPr>
          </a:p>
        </p:txBody>
      </p:sp>
      <p:sp>
        <p:nvSpPr>
          <p:cNvPr id="24" name="任意多边形 23"/>
          <p:cNvSpPr/>
          <p:nvPr>
            <p:custDataLst>
              <p:tags r:id="rId12"/>
            </p:custDataLst>
          </p:nvPr>
        </p:nvSpPr>
        <p:spPr bwMode="auto">
          <a:xfrm>
            <a:off x="6371587" y="3973188"/>
            <a:ext cx="401638" cy="33832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551291" h="464390">
                <a:moveTo>
                  <a:pt x="153571" y="454275"/>
                </a:moveTo>
                <a:lnTo>
                  <a:pt x="548303" y="454275"/>
                </a:lnTo>
                <a:lnTo>
                  <a:pt x="545432" y="464390"/>
                </a:lnTo>
                <a:lnTo>
                  <a:pt x="157877" y="464390"/>
                </a:lnTo>
                <a:close/>
                <a:moveTo>
                  <a:pt x="327304" y="428604"/>
                </a:moveTo>
                <a:lnTo>
                  <a:pt x="321561" y="447265"/>
                </a:lnTo>
                <a:lnTo>
                  <a:pt x="373250" y="447265"/>
                </a:lnTo>
                <a:lnTo>
                  <a:pt x="366071" y="428604"/>
                </a:lnTo>
                <a:close/>
                <a:moveTo>
                  <a:pt x="193774" y="397025"/>
                </a:moveTo>
                <a:lnTo>
                  <a:pt x="180851" y="425734"/>
                </a:lnTo>
                <a:lnTo>
                  <a:pt x="522575" y="425734"/>
                </a:lnTo>
                <a:lnTo>
                  <a:pt x="512524" y="397025"/>
                </a:lnTo>
                <a:close/>
                <a:moveTo>
                  <a:pt x="180851" y="391283"/>
                </a:moveTo>
                <a:lnTo>
                  <a:pt x="531190" y="391283"/>
                </a:lnTo>
                <a:lnTo>
                  <a:pt x="551291" y="447265"/>
                </a:lnTo>
                <a:lnTo>
                  <a:pt x="549855" y="450136"/>
                </a:lnTo>
                <a:lnTo>
                  <a:pt x="153571" y="450136"/>
                </a:lnTo>
                <a:close/>
                <a:moveTo>
                  <a:pt x="199538" y="212061"/>
                </a:moveTo>
                <a:lnTo>
                  <a:pt x="199538" y="282376"/>
                </a:lnTo>
                <a:lnTo>
                  <a:pt x="199538" y="362736"/>
                </a:lnTo>
                <a:lnTo>
                  <a:pt x="403358" y="362736"/>
                </a:lnTo>
                <a:lnTo>
                  <a:pt x="508139" y="362736"/>
                </a:lnTo>
                <a:lnTo>
                  <a:pt x="508139" y="275201"/>
                </a:lnTo>
                <a:lnTo>
                  <a:pt x="508139" y="212061"/>
                </a:lnTo>
                <a:lnTo>
                  <a:pt x="289965" y="212061"/>
                </a:lnTo>
                <a:close/>
                <a:moveTo>
                  <a:pt x="188055" y="197711"/>
                </a:moveTo>
                <a:lnTo>
                  <a:pt x="295706" y="197711"/>
                </a:lnTo>
                <a:lnTo>
                  <a:pt x="518186" y="197711"/>
                </a:lnTo>
                <a:lnTo>
                  <a:pt x="518186" y="278071"/>
                </a:lnTo>
                <a:lnTo>
                  <a:pt x="518186" y="375651"/>
                </a:lnTo>
                <a:lnTo>
                  <a:pt x="396181" y="375651"/>
                </a:lnTo>
                <a:lnTo>
                  <a:pt x="188055" y="375651"/>
                </a:lnTo>
                <a:lnTo>
                  <a:pt x="188055" y="280941"/>
                </a:lnTo>
                <a:close/>
                <a:moveTo>
                  <a:pt x="120643" y="121858"/>
                </a:moveTo>
                <a:cubicBezTo>
                  <a:pt x="119208" y="121858"/>
                  <a:pt x="116338" y="123292"/>
                  <a:pt x="113467" y="123292"/>
                </a:cubicBezTo>
                <a:cubicBezTo>
                  <a:pt x="100552" y="126159"/>
                  <a:pt x="87637" y="129025"/>
                  <a:pt x="74721" y="131892"/>
                </a:cubicBezTo>
                <a:cubicBezTo>
                  <a:pt x="70416" y="150528"/>
                  <a:pt x="68981" y="170596"/>
                  <a:pt x="70416" y="189231"/>
                </a:cubicBezTo>
                <a:cubicBezTo>
                  <a:pt x="70416" y="207866"/>
                  <a:pt x="73286" y="226501"/>
                  <a:pt x="79026" y="245137"/>
                </a:cubicBezTo>
                <a:cubicBezTo>
                  <a:pt x="89072" y="248004"/>
                  <a:pt x="100552" y="249437"/>
                  <a:pt x="110597" y="252304"/>
                </a:cubicBezTo>
                <a:cubicBezTo>
                  <a:pt x="114902" y="252304"/>
                  <a:pt x="119208" y="253737"/>
                  <a:pt x="123513" y="253737"/>
                </a:cubicBezTo>
                <a:cubicBezTo>
                  <a:pt x="119208" y="232235"/>
                  <a:pt x="114902" y="210733"/>
                  <a:pt x="114902" y="187798"/>
                </a:cubicBezTo>
                <a:cubicBezTo>
                  <a:pt x="114902" y="166296"/>
                  <a:pt x="116338" y="143360"/>
                  <a:pt x="120643" y="121858"/>
                </a:cubicBezTo>
                <a:close/>
                <a:moveTo>
                  <a:pt x="165129" y="30116"/>
                </a:moveTo>
                <a:cubicBezTo>
                  <a:pt x="159389" y="43017"/>
                  <a:pt x="155084" y="55918"/>
                  <a:pt x="152214" y="68820"/>
                </a:cubicBezTo>
                <a:cubicBezTo>
                  <a:pt x="149344" y="78854"/>
                  <a:pt x="146473" y="88888"/>
                  <a:pt x="143603" y="98923"/>
                </a:cubicBezTo>
                <a:cubicBezTo>
                  <a:pt x="160824" y="96056"/>
                  <a:pt x="176610" y="96056"/>
                  <a:pt x="193830" y="96056"/>
                </a:cubicBezTo>
                <a:cubicBezTo>
                  <a:pt x="202440" y="96056"/>
                  <a:pt x="209616" y="96056"/>
                  <a:pt x="218226" y="97489"/>
                </a:cubicBezTo>
                <a:cubicBezTo>
                  <a:pt x="215356" y="88888"/>
                  <a:pt x="213921" y="80287"/>
                  <a:pt x="211051" y="70253"/>
                </a:cubicBezTo>
                <a:cubicBezTo>
                  <a:pt x="206745" y="57352"/>
                  <a:pt x="202440" y="44451"/>
                  <a:pt x="196700" y="32983"/>
                </a:cubicBezTo>
                <a:cubicBezTo>
                  <a:pt x="202440" y="37283"/>
                  <a:pt x="206745" y="43017"/>
                  <a:pt x="209616" y="48751"/>
                </a:cubicBezTo>
                <a:cubicBezTo>
                  <a:pt x="213921" y="54485"/>
                  <a:pt x="218226" y="60219"/>
                  <a:pt x="221096" y="67386"/>
                </a:cubicBezTo>
                <a:cubicBezTo>
                  <a:pt x="226836" y="77421"/>
                  <a:pt x="231141" y="88888"/>
                  <a:pt x="234011" y="100356"/>
                </a:cubicBezTo>
                <a:cubicBezTo>
                  <a:pt x="248362" y="101790"/>
                  <a:pt x="262712" y="106090"/>
                  <a:pt x="277063" y="110390"/>
                </a:cubicBezTo>
                <a:cubicBezTo>
                  <a:pt x="284238" y="113257"/>
                  <a:pt x="292848" y="114691"/>
                  <a:pt x="300023" y="118991"/>
                </a:cubicBezTo>
                <a:cubicBezTo>
                  <a:pt x="292848" y="96056"/>
                  <a:pt x="282803" y="74554"/>
                  <a:pt x="269887" y="54485"/>
                </a:cubicBezTo>
                <a:cubicBezTo>
                  <a:pt x="288543" y="68820"/>
                  <a:pt x="305764" y="88888"/>
                  <a:pt x="315809" y="113257"/>
                </a:cubicBezTo>
                <a:cubicBezTo>
                  <a:pt x="317244" y="117558"/>
                  <a:pt x="320114" y="123292"/>
                  <a:pt x="321549" y="127592"/>
                </a:cubicBezTo>
                <a:lnTo>
                  <a:pt x="350496" y="144678"/>
                </a:lnTo>
                <a:lnTo>
                  <a:pt x="350712" y="145626"/>
                </a:lnTo>
                <a:lnTo>
                  <a:pt x="324419" y="139060"/>
                </a:lnTo>
                <a:cubicBezTo>
                  <a:pt x="328724" y="154828"/>
                  <a:pt x="330159" y="170596"/>
                  <a:pt x="330159" y="187798"/>
                </a:cubicBezTo>
                <a:lnTo>
                  <a:pt x="308634" y="187798"/>
                </a:lnTo>
                <a:cubicBezTo>
                  <a:pt x="308634" y="169163"/>
                  <a:pt x="307199" y="150528"/>
                  <a:pt x="304329" y="133326"/>
                </a:cubicBezTo>
                <a:cubicBezTo>
                  <a:pt x="292848" y="130459"/>
                  <a:pt x="282803" y="129025"/>
                  <a:pt x="272758" y="126159"/>
                </a:cubicBezTo>
                <a:cubicBezTo>
                  <a:pt x="262712" y="124725"/>
                  <a:pt x="251232" y="123292"/>
                  <a:pt x="241187" y="121858"/>
                </a:cubicBezTo>
                <a:cubicBezTo>
                  <a:pt x="245492" y="143360"/>
                  <a:pt x="248362" y="164862"/>
                  <a:pt x="248362" y="187798"/>
                </a:cubicBezTo>
                <a:lnTo>
                  <a:pt x="226836" y="187798"/>
                </a:lnTo>
                <a:cubicBezTo>
                  <a:pt x="226836" y="164862"/>
                  <a:pt x="225401" y="141927"/>
                  <a:pt x="221096" y="118991"/>
                </a:cubicBezTo>
                <a:cubicBezTo>
                  <a:pt x="212486" y="117558"/>
                  <a:pt x="202440" y="117558"/>
                  <a:pt x="193830" y="117558"/>
                </a:cubicBezTo>
                <a:cubicBezTo>
                  <a:pt x="175175" y="117558"/>
                  <a:pt x="157954" y="117558"/>
                  <a:pt x="140733" y="118991"/>
                </a:cubicBezTo>
                <a:cubicBezTo>
                  <a:pt x="136428" y="141927"/>
                  <a:pt x="136428" y="164862"/>
                  <a:pt x="136428" y="187798"/>
                </a:cubicBezTo>
                <a:cubicBezTo>
                  <a:pt x="136428" y="210733"/>
                  <a:pt x="139298" y="233669"/>
                  <a:pt x="143603" y="256604"/>
                </a:cubicBezTo>
                <a:cubicBezTo>
                  <a:pt x="153649" y="258038"/>
                  <a:pt x="163694" y="258038"/>
                  <a:pt x="175175" y="258038"/>
                </a:cubicBezTo>
                <a:lnTo>
                  <a:pt x="175175" y="279540"/>
                </a:lnTo>
                <a:cubicBezTo>
                  <a:pt x="165129" y="279540"/>
                  <a:pt x="156519" y="278106"/>
                  <a:pt x="147909" y="276673"/>
                </a:cubicBezTo>
                <a:cubicBezTo>
                  <a:pt x="152214" y="301042"/>
                  <a:pt x="159389" y="323977"/>
                  <a:pt x="165129" y="346913"/>
                </a:cubicBezTo>
                <a:cubicBezTo>
                  <a:pt x="150779" y="325411"/>
                  <a:pt x="137863" y="299608"/>
                  <a:pt x="129253" y="273806"/>
                </a:cubicBezTo>
                <a:cubicBezTo>
                  <a:pt x="122078" y="272373"/>
                  <a:pt x="114902" y="270939"/>
                  <a:pt x="106292" y="268072"/>
                </a:cubicBezTo>
                <a:cubicBezTo>
                  <a:pt x="99117" y="266639"/>
                  <a:pt x="90507" y="262338"/>
                  <a:pt x="83332" y="259471"/>
                </a:cubicBezTo>
                <a:cubicBezTo>
                  <a:pt x="89072" y="282407"/>
                  <a:pt x="97682" y="303909"/>
                  <a:pt x="109162" y="325411"/>
                </a:cubicBezTo>
                <a:cubicBezTo>
                  <a:pt x="103422" y="321111"/>
                  <a:pt x="100552" y="316810"/>
                  <a:pt x="96247" y="312510"/>
                </a:cubicBezTo>
                <a:cubicBezTo>
                  <a:pt x="91942" y="306776"/>
                  <a:pt x="87637" y="302475"/>
                  <a:pt x="84767" y="296742"/>
                </a:cubicBezTo>
                <a:cubicBezTo>
                  <a:pt x="77591" y="286707"/>
                  <a:pt x="71851" y="275239"/>
                  <a:pt x="66111" y="263772"/>
                </a:cubicBezTo>
                <a:cubicBezTo>
                  <a:pt x="64676" y="259471"/>
                  <a:pt x="61806" y="253737"/>
                  <a:pt x="60371" y="248004"/>
                </a:cubicBezTo>
                <a:cubicBezTo>
                  <a:pt x="56066" y="246570"/>
                  <a:pt x="53196" y="243703"/>
                  <a:pt x="48890" y="242270"/>
                </a:cubicBezTo>
                <a:cubicBezTo>
                  <a:pt x="43150" y="237969"/>
                  <a:pt x="37410" y="233669"/>
                  <a:pt x="33105" y="229368"/>
                </a:cubicBezTo>
                <a:cubicBezTo>
                  <a:pt x="40280" y="232235"/>
                  <a:pt x="48890" y="235102"/>
                  <a:pt x="57501" y="237969"/>
                </a:cubicBezTo>
                <a:cubicBezTo>
                  <a:pt x="51761" y="222201"/>
                  <a:pt x="48890" y="206433"/>
                  <a:pt x="48890" y="190665"/>
                </a:cubicBezTo>
                <a:cubicBezTo>
                  <a:pt x="47455" y="173463"/>
                  <a:pt x="48890" y="156261"/>
                  <a:pt x="53196" y="139060"/>
                </a:cubicBezTo>
                <a:cubicBezTo>
                  <a:pt x="47455" y="141927"/>
                  <a:pt x="41715" y="143360"/>
                  <a:pt x="35975" y="146227"/>
                </a:cubicBezTo>
                <a:cubicBezTo>
                  <a:pt x="40280" y="141927"/>
                  <a:pt x="46020" y="137626"/>
                  <a:pt x="51761" y="133326"/>
                </a:cubicBezTo>
                <a:cubicBezTo>
                  <a:pt x="53196" y="133326"/>
                  <a:pt x="54631" y="131892"/>
                  <a:pt x="56066" y="130459"/>
                </a:cubicBezTo>
                <a:cubicBezTo>
                  <a:pt x="57501" y="126159"/>
                  <a:pt x="60371" y="120425"/>
                  <a:pt x="61806" y="114691"/>
                </a:cubicBezTo>
                <a:cubicBezTo>
                  <a:pt x="73286" y="91755"/>
                  <a:pt x="89072" y="70253"/>
                  <a:pt x="109162" y="55918"/>
                </a:cubicBezTo>
                <a:cubicBezTo>
                  <a:pt x="96247" y="75987"/>
                  <a:pt x="84767" y="97489"/>
                  <a:pt x="79026" y="118991"/>
                </a:cubicBezTo>
                <a:cubicBezTo>
                  <a:pt x="89072" y="114691"/>
                  <a:pt x="99117" y="110390"/>
                  <a:pt x="109162" y="107523"/>
                </a:cubicBezTo>
                <a:cubicBezTo>
                  <a:pt x="114902" y="106090"/>
                  <a:pt x="120643" y="104656"/>
                  <a:pt x="126383" y="103223"/>
                </a:cubicBezTo>
                <a:cubicBezTo>
                  <a:pt x="130688" y="90322"/>
                  <a:pt x="134993" y="77421"/>
                  <a:pt x="142168" y="64519"/>
                </a:cubicBezTo>
                <a:cubicBezTo>
                  <a:pt x="145038" y="58785"/>
                  <a:pt x="147909" y="53052"/>
                  <a:pt x="152214" y="47318"/>
                </a:cubicBezTo>
                <a:cubicBezTo>
                  <a:pt x="156519" y="41584"/>
                  <a:pt x="160824" y="35850"/>
                  <a:pt x="165129" y="30116"/>
                </a:cubicBezTo>
                <a:close/>
                <a:moveTo>
                  <a:pt x="190929" y="0"/>
                </a:moveTo>
                <a:cubicBezTo>
                  <a:pt x="294289" y="0"/>
                  <a:pt x="378987" y="84557"/>
                  <a:pt x="381858" y="187744"/>
                </a:cubicBezTo>
                <a:lnTo>
                  <a:pt x="360325" y="187744"/>
                </a:lnTo>
                <a:lnTo>
                  <a:pt x="350712" y="145626"/>
                </a:lnTo>
                <a:lnTo>
                  <a:pt x="353120" y="146227"/>
                </a:lnTo>
                <a:lnTo>
                  <a:pt x="350496" y="144678"/>
                </a:lnTo>
                <a:lnTo>
                  <a:pt x="345565" y="123073"/>
                </a:lnTo>
                <a:cubicBezTo>
                  <a:pt x="319052" y="63417"/>
                  <a:pt x="259836" y="21497"/>
                  <a:pt x="190929" y="21497"/>
                </a:cubicBezTo>
                <a:cubicBezTo>
                  <a:pt x="97618" y="21497"/>
                  <a:pt x="21533" y="97455"/>
                  <a:pt x="21533" y="190611"/>
                </a:cubicBezTo>
                <a:cubicBezTo>
                  <a:pt x="21533" y="278033"/>
                  <a:pt x="89004" y="351125"/>
                  <a:pt x="175138" y="358291"/>
                </a:cubicBezTo>
                <a:lnTo>
                  <a:pt x="175138" y="379788"/>
                </a:lnTo>
                <a:lnTo>
                  <a:pt x="173702" y="379788"/>
                </a:lnTo>
                <a:lnTo>
                  <a:pt x="172267" y="379788"/>
                </a:lnTo>
                <a:cubicBezTo>
                  <a:pt x="76084" y="371189"/>
                  <a:pt x="0" y="289499"/>
                  <a:pt x="0" y="190611"/>
                </a:cubicBezTo>
                <a:cubicBezTo>
                  <a:pt x="0" y="85990"/>
                  <a:pt x="86133" y="0"/>
                  <a:pt x="190929" y="0"/>
                </a:cubicBez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6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40000"/>
              </a:lnSpc>
            </a:pPr>
            <a:endParaRPr lang="en-US">
              <a:latin typeface="微软雅黑" panose="020B0503020204020204" charset="-122"/>
              <a:ea typeface="微软雅黑" panose="020B0503020204020204" charset="-122"/>
            </a:endParaRPr>
          </a:p>
        </p:txBody>
      </p:sp>
      <p:sp>
        <p:nvSpPr>
          <p:cNvPr id="25" name="任意多边形 24"/>
          <p:cNvSpPr/>
          <p:nvPr>
            <p:custDataLst>
              <p:tags r:id="rId13"/>
            </p:custDataLst>
          </p:nvPr>
        </p:nvSpPr>
        <p:spPr bwMode="auto">
          <a:xfrm>
            <a:off x="6409241" y="4267863"/>
            <a:ext cx="37654" cy="37654"/>
          </a:xfrm>
          <a:custGeom>
            <a:avLst/>
            <a:gdLst>
              <a:gd name="T0" fmla="*/ 50 w 108"/>
              <a:gd name="T1" fmla="*/ 71 h 108"/>
              <a:gd name="T2" fmla="*/ 44 w 108"/>
              <a:gd name="T3" fmla="*/ 69 h 108"/>
              <a:gd name="T4" fmla="*/ 39 w 108"/>
              <a:gd name="T5" fmla="*/ 64 h 108"/>
              <a:gd name="T6" fmla="*/ 36 w 108"/>
              <a:gd name="T7" fmla="*/ 57 h 108"/>
              <a:gd name="T8" fmla="*/ 36 w 108"/>
              <a:gd name="T9" fmla="*/ 50 h 108"/>
              <a:gd name="T10" fmla="*/ 39 w 108"/>
              <a:gd name="T11" fmla="*/ 44 h 108"/>
              <a:gd name="T12" fmla="*/ 44 w 108"/>
              <a:gd name="T13" fmla="*/ 39 h 108"/>
              <a:gd name="T14" fmla="*/ 50 w 108"/>
              <a:gd name="T15" fmla="*/ 37 h 108"/>
              <a:gd name="T16" fmla="*/ 58 w 108"/>
              <a:gd name="T17" fmla="*/ 37 h 108"/>
              <a:gd name="T18" fmla="*/ 64 w 108"/>
              <a:gd name="T19" fmla="*/ 39 h 108"/>
              <a:gd name="T20" fmla="*/ 69 w 108"/>
              <a:gd name="T21" fmla="*/ 44 h 108"/>
              <a:gd name="T22" fmla="*/ 72 w 108"/>
              <a:gd name="T23" fmla="*/ 50 h 108"/>
              <a:gd name="T24" fmla="*/ 72 w 108"/>
              <a:gd name="T25" fmla="*/ 57 h 108"/>
              <a:gd name="T26" fmla="*/ 69 w 108"/>
              <a:gd name="T27" fmla="*/ 64 h 108"/>
              <a:gd name="T28" fmla="*/ 64 w 108"/>
              <a:gd name="T29" fmla="*/ 69 h 108"/>
              <a:gd name="T30" fmla="*/ 58 w 108"/>
              <a:gd name="T31" fmla="*/ 71 h 108"/>
              <a:gd name="T32" fmla="*/ 54 w 108"/>
              <a:gd name="T33" fmla="*/ 71 h 108"/>
              <a:gd name="T34" fmla="*/ 48 w 108"/>
              <a:gd name="T35" fmla="*/ 0 h 108"/>
              <a:gd name="T36" fmla="*/ 38 w 108"/>
              <a:gd name="T37" fmla="*/ 2 h 108"/>
              <a:gd name="T38" fmla="*/ 24 w 108"/>
              <a:gd name="T39" fmla="*/ 9 h 108"/>
              <a:gd name="T40" fmla="*/ 9 w 108"/>
              <a:gd name="T41" fmla="*/ 24 h 108"/>
              <a:gd name="T42" fmla="*/ 3 w 108"/>
              <a:gd name="T43" fmla="*/ 38 h 108"/>
              <a:gd name="T44" fmla="*/ 0 w 108"/>
              <a:gd name="T45" fmla="*/ 49 h 108"/>
              <a:gd name="T46" fmla="*/ 0 w 108"/>
              <a:gd name="T47" fmla="*/ 59 h 108"/>
              <a:gd name="T48" fmla="*/ 3 w 108"/>
              <a:gd name="T49" fmla="*/ 70 h 108"/>
              <a:gd name="T50" fmla="*/ 9 w 108"/>
              <a:gd name="T51" fmla="*/ 84 h 108"/>
              <a:gd name="T52" fmla="*/ 24 w 108"/>
              <a:gd name="T53" fmla="*/ 98 h 108"/>
              <a:gd name="T54" fmla="*/ 38 w 108"/>
              <a:gd name="T55" fmla="*/ 106 h 108"/>
              <a:gd name="T56" fmla="*/ 48 w 108"/>
              <a:gd name="T57" fmla="*/ 108 h 108"/>
              <a:gd name="T58" fmla="*/ 60 w 108"/>
              <a:gd name="T59" fmla="*/ 108 h 108"/>
              <a:gd name="T60" fmla="*/ 70 w 108"/>
              <a:gd name="T61" fmla="*/ 106 h 108"/>
              <a:gd name="T62" fmla="*/ 84 w 108"/>
              <a:gd name="T63" fmla="*/ 98 h 108"/>
              <a:gd name="T64" fmla="*/ 99 w 108"/>
              <a:gd name="T65" fmla="*/ 84 h 108"/>
              <a:gd name="T66" fmla="*/ 105 w 108"/>
              <a:gd name="T67" fmla="*/ 70 h 108"/>
              <a:gd name="T68" fmla="*/ 107 w 108"/>
              <a:gd name="T69" fmla="*/ 59 h 108"/>
              <a:gd name="T70" fmla="*/ 107 w 108"/>
              <a:gd name="T71" fmla="*/ 49 h 108"/>
              <a:gd name="T72" fmla="*/ 105 w 108"/>
              <a:gd name="T73" fmla="*/ 38 h 108"/>
              <a:gd name="T74" fmla="*/ 99 w 108"/>
              <a:gd name="T75" fmla="*/ 24 h 108"/>
              <a:gd name="T76" fmla="*/ 84 w 108"/>
              <a:gd name="T77" fmla="*/ 9 h 108"/>
              <a:gd name="T78" fmla="*/ 70 w 108"/>
              <a:gd name="T79" fmla="*/ 2 h 108"/>
              <a:gd name="T80" fmla="*/ 60 w 108"/>
              <a:gd name="T8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 h="108">
                <a:moveTo>
                  <a:pt x="54" y="71"/>
                </a:moveTo>
                <a:lnTo>
                  <a:pt x="50" y="71"/>
                </a:lnTo>
                <a:lnTo>
                  <a:pt x="47" y="70"/>
                </a:lnTo>
                <a:lnTo>
                  <a:pt x="44" y="69"/>
                </a:lnTo>
                <a:lnTo>
                  <a:pt x="42" y="67"/>
                </a:lnTo>
                <a:lnTo>
                  <a:pt x="39" y="64"/>
                </a:lnTo>
                <a:lnTo>
                  <a:pt x="37" y="60"/>
                </a:lnTo>
                <a:lnTo>
                  <a:pt x="36" y="57"/>
                </a:lnTo>
                <a:lnTo>
                  <a:pt x="36" y="54"/>
                </a:lnTo>
                <a:lnTo>
                  <a:pt x="36" y="50"/>
                </a:lnTo>
                <a:lnTo>
                  <a:pt x="37" y="46"/>
                </a:lnTo>
                <a:lnTo>
                  <a:pt x="39" y="44"/>
                </a:lnTo>
                <a:lnTo>
                  <a:pt x="42" y="41"/>
                </a:lnTo>
                <a:lnTo>
                  <a:pt x="44" y="39"/>
                </a:lnTo>
                <a:lnTo>
                  <a:pt x="47" y="37"/>
                </a:lnTo>
                <a:lnTo>
                  <a:pt x="50" y="37"/>
                </a:lnTo>
                <a:lnTo>
                  <a:pt x="54" y="36"/>
                </a:lnTo>
                <a:lnTo>
                  <a:pt x="58" y="37"/>
                </a:lnTo>
                <a:lnTo>
                  <a:pt x="61" y="37"/>
                </a:lnTo>
                <a:lnTo>
                  <a:pt x="64" y="39"/>
                </a:lnTo>
                <a:lnTo>
                  <a:pt x="66" y="41"/>
                </a:lnTo>
                <a:lnTo>
                  <a:pt x="69" y="44"/>
                </a:lnTo>
                <a:lnTo>
                  <a:pt x="71" y="46"/>
                </a:lnTo>
                <a:lnTo>
                  <a:pt x="72" y="50"/>
                </a:lnTo>
                <a:lnTo>
                  <a:pt x="72" y="54"/>
                </a:lnTo>
                <a:lnTo>
                  <a:pt x="72" y="57"/>
                </a:lnTo>
                <a:lnTo>
                  <a:pt x="71" y="60"/>
                </a:lnTo>
                <a:lnTo>
                  <a:pt x="69" y="64"/>
                </a:lnTo>
                <a:lnTo>
                  <a:pt x="66" y="67"/>
                </a:lnTo>
                <a:lnTo>
                  <a:pt x="64" y="69"/>
                </a:lnTo>
                <a:lnTo>
                  <a:pt x="61" y="70"/>
                </a:lnTo>
                <a:lnTo>
                  <a:pt x="58" y="71"/>
                </a:lnTo>
                <a:lnTo>
                  <a:pt x="54" y="71"/>
                </a:lnTo>
                <a:lnTo>
                  <a:pt x="54" y="71"/>
                </a:lnTo>
                <a:close/>
                <a:moveTo>
                  <a:pt x="54" y="0"/>
                </a:moveTo>
                <a:lnTo>
                  <a:pt x="48" y="0"/>
                </a:lnTo>
                <a:lnTo>
                  <a:pt x="43" y="1"/>
                </a:lnTo>
                <a:lnTo>
                  <a:pt x="38" y="2"/>
                </a:lnTo>
                <a:lnTo>
                  <a:pt x="33" y="4"/>
                </a:lnTo>
                <a:lnTo>
                  <a:pt x="24" y="9"/>
                </a:lnTo>
                <a:lnTo>
                  <a:pt x="16" y="15"/>
                </a:lnTo>
                <a:lnTo>
                  <a:pt x="9" y="24"/>
                </a:lnTo>
                <a:lnTo>
                  <a:pt x="4" y="32"/>
                </a:lnTo>
                <a:lnTo>
                  <a:pt x="3" y="38"/>
                </a:lnTo>
                <a:lnTo>
                  <a:pt x="2" y="43"/>
                </a:lnTo>
                <a:lnTo>
                  <a:pt x="0" y="49"/>
                </a:lnTo>
                <a:lnTo>
                  <a:pt x="0" y="54"/>
                </a:lnTo>
                <a:lnTo>
                  <a:pt x="0" y="59"/>
                </a:lnTo>
                <a:lnTo>
                  <a:pt x="2" y="65"/>
                </a:lnTo>
                <a:lnTo>
                  <a:pt x="3" y="70"/>
                </a:lnTo>
                <a:lnTo>
                  <a:pt x="4" y="75"/>
                </a:lnTo>
                <a:lnTo>
                  <a:pt x="9" y="84"/>
                </a:lnTo>
                <a:lnTo>
                  <a:pt x="16" y="92"/>
                </a:lnTo>
                <a:lnTo>
                  <a:pt x="24" y="98"/>
                </a:lnTo>
                <a:lnTo>
                  <a:pt x="33" y="104"/>
                </a:lnTo>
                <a:lnTo>
                  <a:pt x="38" y="106"/>
                </a:lnTo>
                <a:lnTo>
                  <a:pt x="43" y="107"/>
                </a:lnTo>
                <a:lnTo>
                  <a:pt x="48" y="108"/>
                </a:lnTo>
                <a:lnTo>
                  <a:pt x="54" y="108"/>
                </a:lnTo>
                <a:lnTo>
                  <a:pt x="60" y="108"/>
                </a:lnTo>
                <a:lnTo>
                  <a:pt x="65" y="107"/>
                </a:lnTo>
                <a:lnTo>
                  <a:pt x="70" y="106"/>
                </a:lnTo>
                <a:lnTo>
                  <a:pt x="75" y="104"/>
                </a:lnTo>
                <a:lnTo>
                  <a:pt x="84" y="98"/>
                </a:lnTo>
                <a:lnTo>
                  <a:pt x="92" y="92"/>
                </a:lnTo>
                <a:lnTo>
                  <a:pt x="99" y="84"/>
                </a:lnTo>
                <a:lnTo>
                  <a:pt x="104" y="75"/>
                </a:lnTo>
                <a:lnTo>
                  <a:pt x="105" y="70"/>
                </a:lnTo>
                <a:lnTo>
                  <a:pt x="107" y="65"/>
                </a:lnTo>
                <a:lnTo>
                  <a:pt x="107" y="59"/>
                </a:lnTo>
                <a:lnTo>
                  <a:pt x="108" y="54"/>
                </a:lnTo>
                <a:lnTo>
                  <a:pt x="107" y="49"/>
                </a:lnTo>
                <a:lnTo>
                  <a:pt x="107" y="43"/>
                </a:lnTo>
                <a:lnTo>
                  <a:pt x="105" y="38"/>
                </a:lnTo>
                <a:lnTo>
                  <a:pt x="104" y="32"/>
                </a:lnTo>
                <a:lnTo>
                  <a:pt x="99" y="24"/>
                </a:lnTo>
                <a:lnTo>
                  <a:pt x="92" y="15"/>
                </a:lnTo>
                <a:lnTo>
                  <a:pt x="84" y="9"/>
                </a:lnTo>
                <a:lnTo>
                  <a:pt x="75" y="4"/>
                </a:lnTo>
                <a:lnTo>
                  <a:pt x="70" y="2"/>
                </a:lnTo>
                <a:lnTo>
                  <a:pt x="65" y="1"/>
                </a:lnTo>
                <a:lnTo>
                  <a:pt x="60" y="0"/>
                </a:lnTo>
                <a:lnTo>
                  <a:pt x="54"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40000"/>
              </a:lnSpc>
            </a:pPr>
            <a:endParaRPr lang="en-US">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椭圆 3"/>
          <p:cNvSpPr/>
          <p:nvPr>
            <p:custDataLst>
              <p:tags r:id="rId1"/>
            </p:custDataLst>
          </p:nvPr>
        </p:nvSpPr>
        <p:spPr>
          <a:xfrm flipH="1">
            <a:off x="7866" y="1743945"/>
            <a:ext cx="3421518" cy="3421518"/>
          </a:xfrm>
          <a:prstGeom prst="ellipse">
            <a:avLst/>
          </a:prstGeom>
          <a:noFill/>
          <a:ln w="25400">
            <a:solidFill>
              <a:srgbClr val="000000">
                <a:lumMod val="65000"/>
                <a:lumOff val="35000"/>
                <a:alpha val="50000"/>
              </a:srgbClr>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2"/>
            </p:custDataLst>
          </p:nvPr>
        </p:nvSpPr>
        <p:spPr>
          <a:xfrm rot="10800000" flipH="1" flipV="1">
            <a:off x="1633062" y="1175293"/>
            <a:ext cx="869091" cy="869091"/>
          </a:xfrm>
          <a:prstGeom prst="ellipse">
            <a:avLst/>
          </a:prstGeom>
          <a:solidFill>
            <a:srgbClr val="1F74AD"/>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3" name="任意多边形 22"/>
          <p:cNvSpPr/>
          <p:nvPr>
            <p:custDataLst>
              <p:tags r:id="rId3"/>
            </p:custDataLst>
          </p:nvPr>
        </p:nvSpPr>
        <p:spPr>
          <a:xfrm flipH="1">
            <a:off x="1941982" y="1505453"/>
            <a:ext cx="251250" cy="220132"/>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4"/>
            </p:custDataLst>
          </p:nvPr>
        </p:nvSpPr>
        <p:spPr>
          <a:xfrm rot="10800000" flipH="1" flipV="1">
            <a:off x="2935433" y="3770683"/>
            <a:ext cx="869091" cy="869091"/>
          </a:xfrm>
          <a:prstGeom prst="ellipse">
            <a:avLst/>
          </a:prstGeom>
          <a:solidFill>
            <a:srgbClr val="1AA3AA"/>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1" name="任意多边形 20"/>
          <p:cNvSpPr/>
          <p:nvPr>
            <p:custDataLst>
              <p:tags r:id="rId5"/>
            </p:custDataLst>
          </p:nvPr>
        </p:nvSpPr>
        <p:spPr>
          <a:xfrm flipH="1">
            <a:off x="3252664" y="4086796"/>
            <a:ext cx="251254" cy="247647"/>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6"/>
            </p:custDataLst>
          </p:nvPr>
        </p:nvSpPr>
        <p:spPr>
          <a:xfrm flipH="1">
            <a:off x="2563380" y="1032845"/>
            <a:ext cx="2465925" cy="636270"/>
          </a:xfrm>
          <a:prstGeom prst="rect">
            <a:avLst/>
          </a:prstGeom>
          <a:noFill/>
          <a:ln>
            <a:noFill/>
          </a:ln>
        </p:spPr>
        <p:txBody>
          <a:bodyPr wrap="square" lIns="90000" tIns="46800" rIns="90000" bIns="0" anchor="b" anchorCtr="0">
            <a:spAutoFit/>
          </a:bodyPr>
          <a:lstStyle/>
          <a:p>
            <a:pPr lvl="0">
              <a:lnSpc>
                <a:spcPct val="120000"/>
              </a:lnSpc>
              <a:buSzPct val="25000"/>
            </a:pPr>
            <a:r>
              <a:rPr lang="zh-CN" altLang="en-US" sz="1600" b="1" spc="300">
                <a:latin typeface="Arial" panose="020B0604020202020204" pitchFamily="34" charset="0"/>
                <a:ea typeface="微软雅黑" panose="020B0503020204020204" charset="-122"/>
                <a:cs typeface="+mn-ea"/>
                <a:sym typeface="Arial" panose="020B0604020202020204" pitchFamily="34" charset="0"/>
              </a:rPr>
              <a:t>第一是大学阶段的学习目标和人生规划；</a:t>
            </a:r>
            <a:endParaRPr lang="zh-CN" altLang="en-US" sz="16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12" name="椭圆 11"/>
          <p:cNvSpPr/>
          <p:nvPr>
            <p:custDataLst>
              <p:tags r:id="rId7"/>
            </p:custDataLst>
          </p:nvPr>
        </p:nvSpPr>
        <p:spPr>
          <a:xfrm rot="10800000" flipH="1" flipV="1">
            <a:off x="2935433" y="2159242"/>
            <a:ext cx="869091" cy="869091"/>
          </a:xfrm>
          <a:prstGeom prst="ellipse">
            <a:avLst/>
          </a:prstGeom>
          <a:solidFill>
            <a:srgbClr val="3498DB"/>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8"/>
            </p:custDataLst>
          </p:nvPr>
        </p:nvSpPr>
        <p:spPr>
          <a:xfrm flipH="1">
            <a:off x="3289291" y="2431430"/>
            <a:ext cx="192568" cy="236002"/>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9"/>
            </p:custDataLst>
          </p:nvPr>
        </p:nvSpPr>
        <p:spPr>
          <a:xfrm flipH="1">
            <a:off x="481738" y="2125528"/>
            <a:ext cx="2564580" cy="2564582"/>
          </a:xfrm>
          <a:prstGeom prst="ellipse">
            <a:avLst/>
          </a:prstGeom>
          <a:blipFill>
            <a:blip r:embed="rId10"/>
            <a:srcRect/>
            <a:stretch>
              <a:fillRect l="-27482" t="344" r="-27097" b="-344"/>
            </a:stretch>
          </a:blipFill>
          <a:ln w="635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11"/>
            </p:custDataLst>
          </p:nvPr>
        </p:nvSpPr>
        <p:spPr>
          <a:xfrm flipH="1">
            <a:off x="3865759" y="2275759"/>
            <a:ext cx="2465925" cy="636270"/>
          </a:xfrm>
          <a:prstGeom prst="rect">
            <a:avLst/>
          </a:prstGeom>
          <a:noFill/>
          <a:ln>
            <a:noFill/>
          </a:ln>
        </p:spPr>
        <p:txBody>
          <a:bodyPr wrap="square" lIns="90000" tIns="46800" rIns="90000" bIns="0" anchor="b" anchorCtr="0">
            <a:spAutoFit/>
          </a:bodyPr>
          <a:lstStyle/>
          <a:p>
            <a:pPr lvl="0">
              <a:lnSpc>
                <a:spcPct val="120000"/>
              </a:lnSpc>
              <a:buSzPct val="25000"/>
            </a:pPr>
            <a:r>
              <a:rPr lang="zh-CN" altLang="en-US" sz="1600" b="1" spc="300">
                <a:latin typeface="Arial" panose="020B0604020202020204" pitchFamily="34" charset="0"/>
                <a:ea typeface="微软雅黑" panose="020B0503020204020204" charset="-122"/>
                <a:cs typeface="+mn-ea"/>
                <a:sym typeface="Arial" panose="020B0604020202020204" pitchFamily="34" charset="0"/>
              </a:rPr>
              <a:t>第二是学校的教育教学条件和资源；</a:t>
            </a:r>
            <a:endParaRPr lang="zh-CN" altLang="en-US" sz="16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29" name="文本框 28"/>
          <p:cNvSpPr txBox="1"/>
          <p:nvPr>
            <p:custDataLst>
              <p:tags r:id="rId12"/>
            </p:custDataLst>
          </p:nvPr>
        </p:nvSpPr>
        <p:spPr>
          <a:xfrm flipH="1">
            <a:off x="3865759" y="3592213"/>
            <a:ext cx="2465925" cy="1226185"/>
          </a:xfrm>
          <a:prstGeom prst="rect">
            <a:avLst/>
          </a:prstGeom>
          <a:noFill/>
          <a:ln>
            <a:noFill/>
          </a:ln>
        </p:spPr>
        <p:txBody>
          <a:bodyPr wrap="square" lIns="90000" tIns="46800" rIns="90000" bIns="0" anchor="b" anchorCtr="0">
            <a:spAutoFit/>
          </a:bodyPr>
          <a:lstStyle/>
          <a:p>
            <a:pPr lvl="0">
              <a:lnSpc>
                <a:spcPct val="120000"/>
              </a:lnSpc>
              <a:buSzPct val="25000"/>
            </a:pPr>
            <a:r>
              <a:rPr lang="zh-CN" altLang="en-US" sz="1600" b="1" spc="300">
                <a:latin typeface="Arial" panose="020B0604020202020204" pitchFamily="34" charset="0"/>
                <a:ea typeface="微软雅黑" panose="020B0503020204020204" charset="-122"/>
                <a:cs typeface="+mn-ea"/>
                <a:sym typeface="Arial" panose="020B0604020202020204" pitchFamily="34" charset="0"/>
              </a:rPr>
              <a:t>第三是自身学习条件和氛围，诸如自身状况、家庭经济状况、专业发展状况等；</a:t>
            </a:r>
            <a:endParaRPr lang="zh-CN" altLang="en-US" sz="16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31" name="椭圆 30"/>
          <p:cNvSpPr/>
          <p:nvPr>
            <p:custDataLst>
              <p:tags r:id="rId13"/>
            </p:custDataLst>
          </p:nvPr>
        </p:nvSpPr>
        <p:spPr>
          <a:xfrm rot="10800000" flipH="1" flipV="1">
            <a:off x="1633061" y="4742332"/>
            <a:ext cx="869091" cy="869091"/>
          </a:xfrm>
          <a:prstGeom prst="ellipse">
            <a:avLst/>
          </a:prstGeom>
          <a:solidFill>
            <a:srgbClr val="69A35B"/>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9" name="任意多边形 20"/>
          <p:cNvSpPr/>
          <p:nvPr>
            <p:custDataLst>
              <p:tags r:id="rId14"/>
            </p:custDataLst>
          </p:nvPr>
        </p:nvSpPr>
        <p:spPr>
          <a:xfrm flipH="1">
            <a:off x="1950291" y="5056831"/>
            <a:ext cx="251254" cy="250875"/>
          </a:xfrm>
          <a:custGeom>
            <a:avLst/>
            <a:gdLst>
              <a:gd name="connsiteX0" fmla="*/ 446002 w 609473"/>
              <a:gd name="connsiteY0" fmla="*/ 152445 h 608556"/>
              <a:gd name="connsiteX1" fmla="*/ 455652 w 609473"/>
              <a:gd name="connsiteY1" fmla="*/ 153605 h 608556"/>
              <a:gd name="connsiteX2" fmla="*/ 456699 w 609473"/>
              <a:gd name="connsiteY2" fmla="*/ 163125 h 608556"/>
              <a:gd name="connsiteX3" fmla="*/ 344733 w 609473"/>
              <a:gd name="connsiteY3" fmla="*/ 341796 h 608556"/>
              <a:gd name="connsiteX4" fmla="*/ 342291 w 609473"/>
              <a:gd name="connsiteY4" fmla="*/ 344234 h 608556"/>
              <a:gd name="connsiteX5" fmla="*/ 163355 w 609473"/>
              <a:gd name="connsiteY5" fmla="*/ 456033 h 608556"/>
              <a:gd name="connsiteX6" fmla="*/ 159286 w 609473"/>
              <a:gd name="connsiteY6" fmla="*/ 457194 h 608556"/>
              <a:gd name="connsiteX7" fmla="*/ 153821 w 609473"/>
              <a:gd name="connsiteY7" fmla="*/ 454988 h 608556"/>
              <a:gd name="connsiteX8" fmla="*/ 152658 w 609473"/>
              <a:gd name="connsiteY8" fmla="*/ 445352 h 608556"/>
              <a:gd name="connsiteX9" fmla="*/ 264740 w 609473"/>
              <a:gd name="connsiteY9" fmla="*/ 266798 h 608556"/>
              <a:gd name="connsiteX10" fmla="*/ 267182 w 609473"/>
              <a:gd name="connsiteY10" fmla="*/ 264360 h 608556"/>
              <a:gd name="connsiteX11" fmla="*/ 256602 w 609473"/>
              <a:gd name="connsiteY11" fmla="*/ 82542 h 608556"/>
              <a:gd name="connsiteX12" fmla="*/ 77550 w 609473"/>
              <a:gd name="connsiteY12" fmla="*/ 304278 h 608556"/>
              <a:gd name="connsiteX13" fmla="*/ 304737 w 609473"/>
              <a:gd name="connsiteY13" fmla="*/ 531122 h 608556"/>
              <a:gd name="connsiteX14" fmla="*/ 531923 w 609473"/>
              <a:gd name="connsiteY14" fmla="*/ 304278 h 608556"/>
              <a:gd name="connsiteX15" fmla="*/ 352755 w 609473"/>
              <a:gd name="connsiteY15" fmla="*/ 82542 h 608556"/>
              <a:gd name="connsiteX16" fmla="*/ 310899 w 609473"/>
              <a:gd name="connsiteY16" fmla="*/ 138266 h 608556"/>
              <a:gd name="connsiteX17" fmla="*/ 304737 w 609473"/>
              <a:gd name="connsiteY17" fmla="*/ 141400 h 608556"/>
              <a:gd name="connsiteX18" fmla="*/ 298574 w 609473"/>
              <a:gd name="connsiteY18" fmla="*/ 138266 h 608556"/>
              <a:gd name="connsiteX19" fmla="*/ 304737 w 609473"/>
              <a:gd name="connsiteY19" fmla="*/ 0 h 608556"/>
              <a:gd name="connsiteX20" fmla="*/ 609473 w 609473"/>
              <a:gd name="connsiteY20" fmla="*/ 304278 h 608556"/>
              <a:gd name="connsiteX21" fmla="*/ 304737 w 609473"/>
              <a:gd name="connsiteY21" fmla="*/ 608556 h 608556"/>
              <a:gd name="connsiteX22" fmla="*/ 0 w 609473"/>
              <a:gd name="connsiteY22" fmla="*/ 304278 h 608556"/>
              <a:gd name="connsiteX23" fmla="*/ 304737 w 609473"/>
              <a:gd name="connsiteY23"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473" h="608556">
                <a:moveTo>
                  <a:pt x="446002" y="152445"/>
                </a:moveTo>
                <a:cubicBezTo>
                  <a:pt x="449141" y="150587"/>
                  <a:pt x="453094" y="151051"/>
                  <a:pt x="455652" y="153605"/>
                </a:cubicBezTo>
                <a:cubicBezTo>
                  <a:pt x="458210" y="156160"/>
                  <a:pt x="458675" y="160107"/>
                  <a:pt x="456699" y="163125"/>
                </a:cubicBezTo>
                <a:lnTo>
                  <a:pt x="344733" y="341796"/>
                </a:lnTo>
                <a:cubicBezTo>
                  <a:pt x="344151" y="342840"/>
                  <a:pt x="343337" y="343653"/>
                  <a:pt x="342291" y="344234"/>
                </a:cubicBezTo>
                <a:lnTo>
                  <a:pt x="163355" y="456033"/>
                </a:lnTo>
                <a:cubicBezTo>
                  <a:pt x="162076" y="456846"/>
                  <a:pt x="160681" y="457194"/>
                  <a:pt x="159286" y="457194"/>
                </a:cubicBezTo>
                <a:cubicBezTo>
                  <a:pt x="157309" y="457194"/>
                  <a:pt x="155333" y="456497"/>
                  <a:pt x="153821" y="454988"/>
                </a:cubicBezTo>
                <a:cubicBezTo>
                  <a:pt x="151263" y="452434"/>
                  <a:pt x="150798" y="448487"/>
                  <a:pt x="152658" y="445352"/>
                </a:cubicBezTo>
                <a:lnTo>
                  <a:pt x="264740" y="266798"/>
                </a:lnTo>
                <a:cubicBezTo>
                  <a:pt x="265322" y="265753"/>
                  <a:pt x="266136" y="264941"/>
                  <a:pt x="267182" y="264360"/>
                </a:cubicBezTo>
                <a:close/>
                <a:moveTo>
                  <a:pt x="256602" y="82542"/>
                </a:moveTo>
                <a:cubicBezTo>
                  <a:pt x="152543" y="104947"/>
                  <a:pt x="77550" y="197473"/>
                  <a:pt x="77550" y="304278"/>
                </a:cubicBezTo>
                <a:cubicBezTo>
                  <a:pt x="77550" y="429309"/>
                  <a:pt x="179400" y="531122"/>
                  <a:pt x="304737" y="531122"/>
                </a:cubicBezTo>
                <a:cubicBezTo>
                  <a:pt x="429956" y="531122"/>
                  <a:pt x="531923" y="429309"/>
                  <a:pt x="531923" y="304278"/>
                </a:cubicBezTo>
                <a:cubicBezTo>
                  <a:pt x="531923" y="197473"/>
                  <a:pt x="456930" y="104947"/>
                  <a:pt x="352755" y="82542"/>
                </a:cubicBezTo>
                <a:lnTo>
                  <a:pt x="310899" y="138266"/>
                </a:lnTo>
                <a:cubicBezTo>
                  <a:pt x="309504" y="140240"/>
                  <a:pt x="307178" y="141400"/>
                  <a:pt x="304737" y="141400"/>
                </a:cubicBezTo>
                <a:cubicBezTo>
                  <a:pt x="302295" y="141400"/>
                  <a:pt x="299970" y="140240"/>
                  <a:pt x="298574" y="138266"/>
                </a:cubicBezTo>
                <a:close/>
                <a:moveTo>
                  <a:pt x="304737" y="0"/>
                </a:moveTo>
                <a:cubicBezTo>
                  <a:pt x="472743" y="0"/>
                  <a:pt x="609473" y="136525"/>
                  <a:pt x="609473" y="304278"/>
                </a:cubicBezTo>
                <a:cubicBezTo>
                  <a:pt x="609473" y="472031"/>
                  <a:pt x="472743" y="608556"/>
                  <a:pt x="304737" y="608556"/>
                </a:cubicBezTo>
                <a:cubicBezTo>
                  <a:pt x="136730" y="608556"/>
                  <a:pt x="0" y="472031"/>
                  <a:pt x="0" y="304278"/>
                </a:cubicBezTo>
                <a:cubicBezTo>
                  <a:pt x="0" y="136525"/>
                  <a:pt x="136730" y="0"/>
                  <a:pt x="304737"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15"/>
            </p:custDataLst>
          </p:nvPr>
        </p:nvSpPr>
        <p:spPr>
          <a:xfrm flipH="1">
            <a:off x="2563380" y="5214184"/>
            <a:ext cx="2465925" cy="636270"/>
          </a:xfrm>
          <a:prstGeom prst="rect">
            <a:avLst/>
          </a:prstGeom>
          <a:noFill/>
          <a:ln>
            <a:noFill/>
          </a:ln>
        </p:spPr>
        <p:txBody>
          <a:bodyPr wrap="square" lIns="90000" tIns="46800" rIns="90000" bIns="0" anchor="b" anchorCtr="0">
            <a:spAutoFit/>
          </a:bodyPr>
          <a:lstStyle/>
          <a:p>
            <a:pPr lvl="0">
              <a:lnSpc>
                <a:spcPct val="120000"/>
              </a:lnSpc>
              <a:buSzPct val="25000"/>
            </a:pPr>
            <a:r>
              <a:rPr lang="zh-CN" altLang="en-US" sz="1600" b="1" spc="300">
                <a:latin typeface="Arial" panose="020B0604020202020204" pitchFamily="34" charset="0"/>
                <a:ea typeface="微软雅黑" panose="020B0503020204020204" charset="-122"/>
                <a:cs typeface="+mn-ea"/>
                <a:sym typeface="Arial" panose="020B0604020202020204" pitchFamily="34" charset="0"/>
              </a:rPr>
              <a:t>第四是学习生活的社会环境和变动状况。</a:t>
            </a:r>
            <a:endParaRPr lang="zh-CN" altLang="en-US" sz="16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41" name="文本框 40"/>
          <p:cNvSpPr txBox="1"/>
          <p:nvPr>
            <p:custDataLst>
              <p:tags r:id="rId16"/>
            </p:custDataLst>
          </p:nvPr>
        </p:nvSpPr>
        <p:spPr>
          <a:xfrm>
            <a:off x="7447461" y="2680917"/>
            <a:ext cx="4476812" cy="2608580"/>
          </a:xfrm>
          <a:prstGeom prst="rect">
            <a:avLst/>
          </a:prstGeom>
          <a:noFill/>
        </p:spPr>
        <p:txBody>
          <a:bodyPr wrap="square" lIns="90000" tIns="46800" rIns="90000" bIns="46800">
            <a:spAutoFit/>
          </a:bodyPr>
          <a:lstStyle>
            <a:defPPr>
              <a:defRPr lang="zh-CN"/>
            </a:defPPr>
            <a:lvl1pPr>
              <a:lnSpc>
                <a:spcPct val="130000"/>
              </a:lnSpc>
              <a:defRPr sz="1400" spc="150">
                <a:latin typeface="Arial" panose="020B0604020202020204" pitchFamily="34" charset="0"/>
                <a:ea typeface="微软雅黑" panose="020B0503020204020204" charset="-122"/>
              </a:defRPr>
            </a:lvl1pPr>
          </a:lstStyle>
          <a:p>
            <a:r>
              <a:rPr lang="zh-CN" altLang="en-US">
                <a:sym typeface="Arial" panose="020B0604020202020204" pitchFamily="34" charset="0"/>
              </a:rPr>
              <a:t>这四方面决定了一个大学生的大学学业进程。从学习目标来讲，准备毕业后闯荡市场的人和准备毕业后攻读研究生的人，他们的学业进程会有很大的差异；从学校教育条件来讲，在东南沿海等地高校读书的学生和在西部高校读书的学生的学业进程会有很大的差异；从学习条件来讲，富裕家庭的学生和贫困家庭的学生，他们的学业进程会有很大的差异；从社会环境来说，人才短缺时和人才过剩时，学生的学业进程会有很大的差异。</a:t>
            </a:r>
            <a:endParaRPr lang="zh-CN" altLang="en-US">
              <a:sym typeface="Arial" panose="020B0604020202020204" pitchFamily="34" charset="0"/>
            </a:endParaRPr>
          </a:p>
        </p:txBody>
      </p:sp>
      <p:sp>
        <p:nvSpPr>
          <p:cNvPr id="42" name="文本框 41"/>
          <p:cNvSpPr txBox="1"/>
          <p:nvPr>
            <p:custDataLst>
              <p:tags r:id="rId17"/>
            </p:custDataLst>
          </p:nvPr>
        </p:nvSpPr>
        <p:spPr>
          <a:xfrm>
            <a:off x="7447280" y="1688465"/>
            <a:ext cx="4320540" cy="811530"/>
          </a:xfrm>
          <a:prstGeom prst="rect">
            <a:avLst/>
          </a:prstGeom>
          <a:noFill/>
        </p:spPr>
        <p:txBody>
          <a:bodyPr wrap="square" lIns="90000" tIns="46800" rIns="90000" bIns="46800" anchor="b" anchorCtr="0">
            <a:spAutoFit/>
          </a:bodyPr>
          <a:lstStyle/>
          <a:p>
            <a:pPr>
              <a:lnSpc>
                <a:spcPct val="130000"/>
              </a:lnSpc>
            </a:pPr>
            <a:r>
              <a:rPr lang="zh-CN" altLang="en-US" b="1" spc="300">
                <a:latin typeface="Arial" panose="020B0604020202020204" pitchFamily="34" charset="0"/>
                <a:ea typeface="微软雅黑" panose="020B0503020204020204" charset="-122"/>
                <a:sym typeface="Arial" panose="020B0604020202020204" pitchFamily="34" charset="0"/>
              </a:rPr>
              <a:t>大学生进行学业进程设计涉及四方面内容。</a:t>
            </a:r>
            <a:endParaRPr lang="zh-CN" altLang="en-US" b="1" spc="300">
              <a:latin typeface="Arial" panose="020B0604020202020204" pitchFamily="34" charset="0"/>
              <a:ea typeface="微软雅黑" panose="020B0503020204020204" charset="-122"/>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 name="直接连接符 2"/>
          <p:cNvCxnSpPr/>
          <p:nvPr>
            <p:custDataLst>
              <p:tags r:id="rId1"/>
            </p:custDataLst>
          </p:nvPr>
        </p:nvCxnSpPr>
        <p:spPr>
          <a:xfrm>
            <a:off x="2474569" y="3846589"/>
            <a:ext cx="0" cy="1425816"/>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4" name="直接连接符 3"/>
          <p:cNvCxnSpPr/>
          <p:nvPr>
            <p:custDataLst>
              <p:tags r:id="rId2"/>
            </p:custDataLst>
          </p:nvPr>
        </p:nvCxnSpPr>
        <p:spPr>
          <a:xfrm>
            <a:off x="4291966" y="3846589"/>
            <a:ext cx="0" cy="1425816"/>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5" name="直接连接符 4"/>
          <p:cNvCxnSpPr/>
          <p:nvPr>
            <p:custDataLst>
              <p:tags r:id="rId3"/>
            </p:custDataLst>
          </p:nvPr>
        </p:nvCxnSpPr>
        <p:spPr>
          <a:xfrm>
            <a:off x="7911467" y="3846589"/>
            <a:ext cx="0" cy="1425816"/>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6" name="直接连接符 5"/>
          <p:cNvCxnSpPr/>
          <p:nvPr>
            <p:custDataLst>
              <p:tags r:id="rId4"/>
            </p:custDataLst>
          </p:nvPr>
        </p:nvCxnSpPr>
        <p:spPr>
          <a:xfrm>
            <a:off x="9728864" y="3837064"/>
            <a:ext cx="0" cy="1425816"/>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2" name="直接连接符 1"/>
          <p:cNvCxnSpPr/>
          <p:nvPr>
            <p:custDataLst>
              <p:tags r:id="rId5"/>
            </p:custDataLst>
          </p:nvPr>
        </p:nvCxnSpPr>
        <p:spPr>
          <a:xfrm>
            <a:off x="798065" y="3219805"/>
            <a:ext cx="10678339" cy="1"/>
          </a:xfrm>
          <a:prstGeom prst="line">
            <a:avLst/>
          </a:prstGeom>
          <a:ln w="317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7" name="椭圆 6"/>
          <p:cNvSpPr/>
          <p:nvPr>
            <p:custDataLst>
              <p:tags r:id="rId6"/>
            </p:custDataLst>
          </p:nvPr>
        </p:nvSpPr>
        <p:spPr>
          <a:xfrm>
            <a:off x="1228370" y="2882305"/>
            <a:ext cx="675000" cy="675005"/>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8" name="任意多边形 7"/>
          <p:cNvSpPr/>
          <p:nvPr>
            <p:custDataLst>
              <p:tags r:id="rId7"/>
            </p:custDataLst>
          </p:nvPr>
        </p:nvSpPr>
        <p:spPr bwMode="auto">
          <a:xfrm>
            <a:off x="1393777" y="3051069"/>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sp>
        <p:nvSpPr>
          <p:cNvPr id="36" name="矩形 35"/>
          <p:cNvSpPr/>
          <p:nvPr>
            <p:custDataLst>
              <p:tags r:id="rId8"/>
            </p:custDataLst>
          </p:nvPr>
        </p:nvSpPr>
        <p:spPr bwMode="auto">
          <a:xfrm>
            <a:off x="753683" y="4215728"/>
            <a:ext cx="1624374" cy="207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en-US" altLang="zh-CN" sz="1100" spc="150" dirty="0">
                <a:latin typeface="微软雅黑" panose="020B0503020204020204" charset="-122"/>
                <a:ea typeface="微软雅黑" panose="020B0503020204020204" charset="-122"/>
              </a:rPr>
              <a:t>大学生应该在大学生活开始的时候就确立一个明确的学习目标，比如是出国深造、国内深造、直接参加工作还是选择一个新专业深造等。有了明确的目标后，才能有的</a:t>
            </a:r>
            <a:endParaRPr lang="en-US" altLang="zh-CN" sz="1100" spc="150" dirty="0">
              <a:latin typeface="微软雅黑" panose="020B0503020204020204" charset="-122"/>
              <a:ea typeface="微软雅黑" panose="020B0503020204020204" charset="-122"/>
            </a:endParaRPr>
          </a:p>
          <a:p>
            <a:pPr algn="ctr">
              <a:lnSpc>
                <a:spcPct val="120000"/>
              </a:lnSpc>
            </a:pPr>
            <a:r>
              <a:rPr lang="en-US" altLang="zh-CN" sz="1100" spc="150" dirty="0">
                <a:latin typeface="微软雅黑" panose="020B0503020204020204" charset="-122"/>
                <a:ea typeface="微软雅黑" panose="020B0503020204020204" charset="-122"/>
              </a:rPr>
              <a:t>放矢地进行学业进程安排。</a:t>
            </a:r>
            <a:endParaRPr lang="en-US" altLang="zh-CN" sz="1100" spc="150" dirty="0">
              <a:latin typeface="微软雅黑" panose="020B0503020204020204" charset="-122"/>
              <a:ea typeface="微软雅黑" panose="020B0503020204020204" charset="-122"/>
            </a:endParaRPr>
          </a:p>
        </p:txBody>
      </p:sp>
      <p:sp>
        <p:nvSpPr>
          <p:cNvPr id="37" name="文本框 36"/>
          <p:cNvSpPr txBox="1"/>
          <p:nvPr>
            <p:custDataLst>
              <p:tags r:id="rId9"/>
            </p:custDataLst>
          </p:nvPr>
        </p:nvSpPr>
        <p:spPr bwMode="auto">
          <a:xfrm>
            <a:off x="753683" y="3799849"/>
            <a:ext cx="162437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目标分析</a:t>
            </a:r>
            <a:endParaRPr lang="en-US" altLang="zh-CN" b="1" spc="300" dirty="0">
              <a:latin typeface="微软雅黑" panose="020B0503020204020204" charset="-122"/>
              <a:ea typeface="微软雅黑" panose="020B0503020204020204" charset="-122"/>
            </a:endParaRPr>
          </a:p>
        </p:txBody>
      </p:sp>
      <p:sp>
        <p:nvSpPr>
          <p:cNvPr id="10" name="椭圆 9"/>
          <p:cNvSpPr/>
          <p:nvPr>
            <p:custDataLst>
              <p:tags r:id="rId10"/>
            </p:custDataLst>
          </p:nvPr>
        </p:nvSpPr>
        <p:spPr>
          <a:xfrm>
            <a:off x="3045767" y="2882305"/>
            <a:ext cx="675000" cy="675005"/>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11" name="任意多边形 10"/>
          <p:cNvSpPr/>
          <p:nvPr>
            <p:custDataLst>
              <p:tags r:id="rId11"/>
            </p:custDataLst>
          </p:nvPr>
        </p:nvSpPr>
        <p:spPr bwMode="auto">
          <a:xfrm>
            <a:off x="3213856" y="3047713"/>
            <a:ext cx="338820" cy="344185"/>
          </a:xfrm>
          <a:custGeom>
            <a:avLst/>
            <a:gdLst>
              <a:gd name="connsiteX0" fmla="*/ 149604 w 577154"/>
              <a:gd name="connsiteY0" fmla="*/ 536234 h 586292"/>
              <a:gd name="connsiteX1" fmla="*/ 214914 w 577154"/>
              <a:gd name="connsiteY1" fmla="*/ 562021 h 586292"/>
              <a:gd name="connsiteX2" fmla="*/ 211877 w 577154"/>
              <a:gd name="connsiteY2" fmla="*/ 559746 h 586292"/>
              <a:gd name="connsiteX3" fmla="*/ 202004 w 577154"/>
              <a:gd name="connsiteY3" fmla="*/ 554437 h 586292"/>
              <a:gd name="connsiteX4" fmla="*/ 196688 w 577154"/>
              <a:gd name="connsiteY4" fmla="*/ 551403 h 586292"/>
              <a:gd name="connsiteX5" fmla="*/ 184537 w 577154"/>
              <a:gd name="connsiteY5" fmla="*/ 543818 h 586292"/>
              <a:gd name="connsiteX6" fmla="*/ 177702 w 577154"/>
              <a:gd name="connsiteY6" fmla="*/ 538509 h 586292"/>
              <a:gd name="connsiteX7" fmla="*/ 173905 w 577154"/>
              <a:gd name="connsiteY7" fmla="*/ 536234 h 586292"/>
              <a:gd name="connsiteX8" fmla="*/ 299943 w 577154"/>
              <a:gd name="connsiteY8" fmla="*/ 499816 h 586292"/>
              <a:gd name="connsiteX9" fmla="*/ 318939 w 577154"/>
              <a:gd name="connsiteY9" fmla="*/ 500576 h 586292"/>
              <a:gd name="connsiteX10" fmla="*/ 329576 w 577154"/>
              <a:gd name="connsiteY10" fmla="*/ 511222 h 586292"/>
              <a:gd name="connsiteX11" fmla="*/ 319698 w 577154"/>
              <a:gd name="connsiteY11" fmla="*/ 521108 h 586292"/>
              <a:gd name="connsiteX12" fmla="*/ 318939 w 577154"/>
              <a:gd name="connsiteY12" fmla="*/ 521108 h 586292"/>
              <a:gd name="connsiteX13" fmla="*/ 297663 w 577154"/>
              <a:gd name="connsiteY13" fmla="*/ 519587 h 586292"/>
              <a:gd name="connsiteX14" fmla="*/ 288545 w 577154"/>
              <a:gd name="connsiteY14" fmla="*/ 508941 h 586292"/>
              <a:gd name="connsiteX15" fmla="*/ 299943 w 577154"/>
              <a:gd name="connsiteY15" fmla="*/ 499816 h 586292"/>
              <a:gd name="connsiteX16" fmla="*/ 88851 w 577154"/>
              <a:gd name="connsiteY16" fmla="*/ 485417 h 586292"/>
              <a:gd name="connsiteX17" fmla="*/ 119987 w 577154"/>
              <a:gd name="connsiteY17" fmla="*/ 515755 h 586292"/>
              <a:gd name="connsiteX18" fmla="*/ 150364 w 577154"/>
              <a:gd name="connsiteY18" fmla="*/ 515755 h 586292"/>
              <a:gd name="connsiteX19" fmla="*/ 148085 w 577154"/>
              <a:gd name="connsiteY19" fmla="*/ 513480 h 586292"/>
              <a:gd name="connsiteX20" fmla="*/ 142010 w 577154"/>
              <a:gd name="connsiteY20" fmla="*/ 507412 h 586292"/>
              <a:gd name="connsiteX21" fmla="*/ 136694 w 577154"/>
              <a:gd name="connsiteY21" fmla="*/ 501344 h 586292"/>
              <a:gd name="connsiteX22" fmla="*/ 127581 w 577154"/>
              <a:gd name="connsiteY22" fmla="*/ 489967 h 586292"/>
              <a:gd name="connsiteX23" fmla="*/ 123784 w 577154"/>
              <a:gd name="connsiteY23" fmla="*/ 485417 h 586292"/>
              <a:gd name="connsiteX24" fmla="*/ 399912 w 577154"/>
              <a:gd name="connsiteY24" fmla="*/ 482256 h 586292"/>
              <a:gd name="connsiteX25" fmla="*/ 405611 w 577154"/>
              <a:gd name="connsiteY25" fmla="*/ 486996 h 586292"/>
              <a:gd name="connsiteX26" fmla="*/ 401812 w 577154"/>
              <a:gd name="connsiteY26" fmla="*/ 500648 h 586292"/>
              <a:gd name="connsiteX27" fmla="*/ 382056 w 577154"/>
              <a:gd name="connsiteY27" fmla="*/ 509750 h 586292"/>
              <a:gd name="connsiteX28" fmla="*/ 378257 w 577154"/>
              <a:gd name="connsiteY28" fmla="*/ 510508 h 586292"/>
              <a:gd name="connsiteX29" fmla="*/ 369139 w 577154"/>
              <a:gd name="connsiteY29" fmla="*/ 503682 h 586292"/>
              <a:gd name="connsiteX30" fmla="*/ 375217 w 577154"/>
              <a:gd name="connsiteY30" fmla="*/ 490789 h 586292"/>
              <a:gd name="connsiteX31" fmla="*/ 391934 w 577154"/>
              <a:gd name="connsiteY31" fmla="*/ 483204 h 586292"/>
              <a:gd name="connsiteX32" fmla="*/ 399912 w 577154"/>
              <a:gd name="connsiteY32" fmla="*/ 482256 h 586292"/>
              <a:gd name="connsiteX33" fmla="*/ 229351 w 577154"/>
              <a:gd name="connsiteY33" fmla="*/ 474063 h 586292"/>
              <a:gd name="connsiteX34" fmla="*/ 246091 w 577154"/>
              <a:gd name="connsiteY34" fmla="*/ 483157 h 586292"/>
              <a:gd name="connsiteX35" fmla="*/ 250656 w 577154"/>
              <a:gd name="connsiteY35" fmla="*/ 496797 h 586292"/>
              <a:gd name="connsiteX36" fmla="*/ 241525 w 577154"/>
              <a:gd name="connsiteY36" fmla="*/ 502101 h 586292"/>
              <a:gd name="connsiteX37" fmla="*/ 236960 w 577154"/>
              <a:gd name="connsiteY37" fmla="*/ 501343 h 586292"/>
              <a:gd name="connsiteX38" fmla="*/ 218698 w 577154"/>
              <a:gd name="connsiteY38" fmla="*/ 490735 h 586292"/>
              <a:gd name="connsiteX39" fmla="*/ 215654 w 577154"/>
              <a:gd name="connsiteY39" fmla="*/ 477094 h 586292"/>
              <a:gd name="connsiteX40" fmla="*/ 229351 w 577154"/>
              <a:gd name="connsiteY40" fmla="*/ 474063 h 586292"/>
              <a:gd name="connsiteX41" fmla="*/ 464745 w 577154"/>
              <a:gd name="connsiteY41" fmla="*/ 433889 h 586292"/>
              <a:gd name="connsiteX42" fmla="*/ 466262 w 577154"/>
              <a:gd name="connsiteY42" fmla="*/ 447550 h 586292"/>
              <a:gd name="connsiteX43" fmla="*/ 451842 w 577154"/>
              <a:gd name="connsiteY43" fmla="*/ 463488 h 586292"/>
              <a:gd name="connsiteX44" fmla="*/ 445012 w 577154"/>
              <a:gd name="connsiteY44" fmla="*/ 466524 h 586292"/>
              <a:gd name="connsiteX45" fmla="*/ 438181 w 577154"/>
              <a:gd name="connsiteY45" fmla="*/ 463488 h 586292"/>
              <a:gd name="connsiteX46" fmla="*/ 438181 w 577154"/>
              <a:gd name="connsiteY46" fmla="*/ 449068 h 586292"/>
              <a:gd name="connsiteX47" fmla="*/ 450324 w 577154"/>
              <a:gd name="connsiteY47" fmla="*/ 435407 h 586292"/>
              <a:gd name="connsiteX48" fmla="*/ 464745 w 577154"/>
              <a:gd name="connsiteY48" fmla="*/ 433889 h 586292"/>
              <a:gd name="connsiteX49" fmla="*/ 49362 w 577154"/>
              <a:gd name="connsiteY49" fmla="*/ 424740 h 586292"/>
              <a:gd name="connsiteX50" fmla="*/ 73663 w 577154"/>
              <a:gd name="connsiteY50" fmla="*/ 464938 h 586292"/>
              <a:gd name="connsiteX51" fmla="*/ 109355 w 577154"/>
              <a:gd name="connsiteY51" fmla="*/ 464938 h 586292"/>
              <a:gd name="connsiteX52" fmla="*/ 104039 w 577154"/>
              <a:gd name="connsiteY52" fmla="*/ 456595 h 586292"/>
              <a:gd name="connsiteX53" fmla="*/ 101761 w 577154"/>
              <a:gd name="connsiteY53" fmla="*/ 452044 h 586292"/>
              <a:gd name="connsiteX54" fmla="*/ 94926 w 577154"/>
              <a:gd name="connsiteY54" fmla="*/ 439909 h 586292"/>
              <a:gd name="connsiteX55" fmla="*/ 92648 w 577154"/>
              <a:gd name="connsiteY55" fmla="*/ 435358 h 586292"/>
              <a:gd name="connsiteX56" fmla="*/ 88092 w 577154"/>
              <a:gd name="connsiteY56" fmla="*/ 424740 h 586292"/>
              <a:gd name="connsiteX57" fmla="*/ 161771 w 577154"/>
              <a:gd name="connsiteY57" fmla="*/ 417898 h 586292"/>
              <a:gd name="connsiteX58" fmla="*/ 176164 w 577154"/>
              <a:gd name="connsiteY58" fmla="*/ 420173 h 586292"/>
              <a:gd name="connsiteX59" fmla="*/ 187527 w 577154"/>
              <a:gd name="connsiteY59" fmla="*/ 435341 h 586292"/>
              <a:gd name="connsiteX60" fmla="*/ 186012 w 577154"/>
              <a:gd name="connsiteY60" fmla="*/ 449750 h 586292"/>
              <a:gd name="connsiteX61" fmla="*/ 179194 w 577154"/>
              <a:gd name="connsiteY61" fmla="*/ 452025 h 586292"/>
              <a:gd name="connsiteX62" fmla="*/ 171619 w 577154"/>
              <a:gd name="connsiteY62" fmla="*/ 448233 h 586292"/>
              <a:gd name="connsiteX63" fmla="*/ 159498 w 577154"/>
              <a:gd name="connsiteY63" fmla="*/ 431549 h 586292"/>
              <a:gd name="connsiteX64" fmla="*/ 161771 w 577154"/>
              <a:gd name="connsiteY64" fmla="*/ 417898 h 586292"/>
              <a:gd name="connsiteX65" fmla="*/ 31136 w 577154"/>
              <a:gd name="connsiteY65" fmla="*/ 373923 h 586292"/>
              <a:gd name="connsiteX66" fmla="*/ 41008 w 577154"/>
              <a:gd name="connsiteY66" fmla="*/ 404261 h 586292"/>
              <a:gd name="connsiteX67" fmla="*/ 79738 w 577154"/>
              <a:gd name="connsiteY67" fmla="*/ 404261 h 586292"/>
              <a:gd name="connsiteX68" fmla="*/ 78979 w 577154"/>
              <a:gd name="connsiteY68" fmla="*/ 401227 h 586292"/>
              <a:gd name="connsiteX69" fmla="*/ 77460 w 577154"/>
              <a:gd name="connsiteY69" fmla="*/ 397435 h 586292"/>
              <a:gd name="connsiteX70" fmla="*/ 72144 w 577154"/>
              <a:gd name="connsiteY70" fmla="*/ 379232 h 586292"/>
              <a:gd name="connsiteX71" fmla="*/ 71385 w 577154"/>
              <a:gd name="connsiteY71" fmla="*/ 377715 h 586292"/>
              <a:gd name="connsiteX72" fmla="*/ 70625 w 577154"/>
              <a:gd name="connsiteY72" fmla="*/ 373923 h 586292"/>
              <a:gd name="connsiteX73" fmla="*/ 499728 w 577154"/>
              <a:gd name="connsiteY73" fmla="*/ 361797 h 586292"/>
              <a:gd name="connsiteX74" fmla="*/ 506554 w 577154"/>
              <a:gd name="connsiteY74" fmla="*/ 374694 h 586292"/>
              <a:gd name="connsiteX75" fmla="*/ 498970 w 577154"/>
              <a:gd name="connsiteY75" fmla="*/ 394418 h 586292"/>
              <a:gd name="connsiteX76" fmla="*/ 489868 w 577154"/>
              <a:gd name="connsiteY76" fmla="*/ 400487 h 586292"/>
              <a:gd name="connsiteX77" fmla="*/ 485318 w 577154"/>
              <a:gd name="connsiteY77" fmla="*/ 399729 h 586292"/>
              <a:gd name="connsiteX78" fmla="*/ 480009 w 577154"/>
              <a:gd name="connsiteY78" fmla="*/ 386073 h 586292"/>
              <a:gd name="connsiteX79" fmla="*/ 486835 w 577154"/>
              <a:gd name="connsiteY79" fmla="*/ 367866 h 586292"/>
              <a:gd name="connsiteX80" fmla="*/ 499728 w 577154"/>
              <a:gd name="connsiteY80" fmla="*/ 361797 h 586292"/>
              <a:gd name="connsiteX81" fmla="*/ 132907 w 577154"/>
              <a:gd name="connsiteY81" fmla="*/ 343643 h 586292"/>
              <a:gd name="connsiteX82" fmla="*/ 145066 w 577154"/>
              <a:gd name="connsiteY82" fmla="*/ 350471 h 586292"/>
              <a:gd name="connsiteX83" fmla="*/ 150385 w 577154"/>
              <a:gd name="connsiteY83" fmla="*/ 368678 h 586292"/>
              <a:gd name="connsiteX84" fmla="*/ 144306 w 577154"/>
              <a:gd name="connsiteY84" fmla="*/ 381575 h 586292"/>
              <a:gd name="connsiteX85" fmla="*/ 141266 w 577154"/>
              <a:gd name="connsiteY85" fmla="*/ 382333 h 586292"/>
              <a:gd name="connsiteX86" fmla="*/ 131388 w 577154"/>
              <a:gd name="connsiteY86" fmla="*/ 375506 h 586292"/>
              <a:gd name="connsiteX87" fmla="*/ 125309 w 577154"/>
              <a:gd name="connsiteY87" fmla="*/ 355781 h 586292"/>
              <a:gd name="connsiteX88" fmla="*/ 132907 w 577154"/>
              <a:gd name="connsiteY88" fmla="*/ 343643 h 586292"/>
              <a:gd name="connsiteX89" fmla="*/ 21263 w 577154"/>
              <a:gd name="connsiteY89" fmla="*/ 323864 h 586292"/>
              <a:gd name="connsiteX90" fmla="*/ 25820 w 577154"/>
              <a:gd name="connsiteY90" fmla="*/ 354203 h 586292"/>
              <a:gd name="connsiteX91" fmla="*/ 66069 w 577154"/>
              <a:gd name="connsiteY91" fmla="*/ 354203 h 586292"/>
              <a:gd name="connsiteX92" fmla="*/ 63031 w 577154"/>
              <a:gd name="connsiteY92" fmla="*/ 337516 h 586292"/>
              <a:gd name="connsiteX93" fmla="*/ 63031 w 577154"/>
              <a:gd name="connsiteY93" fmla="*/ 335999 h 586292"/>
              <a:gd name="connsiteX94" fmla="*/ 61512 w 577154"/>
              <a:gd name="connsiteY94" fmla="*/ 323864 h 586292"/>
              <a:gd name="connsiteX95" fmla="*/ 509625 w 577154"/>
              <a:gd name="connsiteY95" fmla="*/ 282911 h 586292"/>
              <a:gd name="connsiteX96" fmla="*/ 519524 w 577154"/>
              <a:gd name="connsiteY96" fmla="*/ 292773 h 586292"/>
              <a:gd name="connsiteX97" fmla="*/ 519524 w 577154"/>
              <a:gd name="connsiteY97" fmla="*/ 293532 h 586292"/>
              <a:gd name="connsiteX98" fmla="*/ 518763 w 577154"/>
              <a:gd name="connsiteY98" fmla="*/ 313256 h 586292"/>
              <a:gd name="connsiteX99" fmla="*/ 508863 w 577154"/>
              <a:gd name="connsiteY99" fmla="*/ 323118 h 586292"/>
              <a:gd name="connsiteX100" fmla="*/ 508102 w 577154"/>
              <a:gd name="connsiteY100" fmla="*/ 322360 h 586292"/>
              <a:gd name="connsiteX101" fmla="*/ 498964 w 577154"/>
              <a:gd name="connsiteY101" fmla="*/ 311739 h 586292"/>
              <a:gd name="connsiteX102" fmla="*/ 498964 w 577154"/>
              <a:gd name="connsiteY102" fmla="*/ 293532 h 586292"/>
              <a:gd name="connsiteX103" fmla="*/ 509625 w 577154"/>
              <a:gd name="connsiteY103" fmla="*/ 282911 h 586292"/>
              <a:gd name="connsiteX104" fmla="*/ 20504 w 577154"/>
              <a:gd name="connsiteY104" fmla="*/ 273047 h 586292"/>
              <a:gd name="connsiteX105" fmla="*/ 19744 w 577154"/>
              <a:gd name="connsiteY105" fmla="*/ 293525 h 586292"/>
              <a:gd name="connsiteX106" fmla="*/ 20504 w 577154"/>
              <a:gd name="connsiteY106" fmla="*/ 303385 h 586292"/>
              <a:gd name="connsiteX107" fmla="*/ 60753 w 577154"/>
              <a:gd name="connsiteY107" fmla="*/ 303385 h 586292"/>
              <a:gd name="connsiteX108" fmla="*/ 60753 w 577154"/>
              <a:gd name="connsiteY108" fmla="*/ 293525 h 586292"/>
              <a:gd name="connsiteX109" fmla="*/ 61512 w 577154"/>
              <a:gd name="connsiteY109" fmla="*/ 273805 h 586292"/>
              <a:gd name="connsiteX110" fmla="*/ 61512 w 577154"/>
              <a:gd name="connsiteY110" fmla="*/ 273047 h 586292"/>
              <a:gd name="connsiteX111" fmla="*/ 129811 w 577154"/>
              <a:gd name="connsiteY111" fmla="*/ 263173 h 586292"/>
              <a:gd name="connsiteX112" fmla="*/ 138897 w 577154"/>
              <a:gd name="connsiteY112" fmla="*/ 274553 h 586292"/>
              <a:gd name="connsiteX113" fmla="*/ 138140 w 577154"/>
              <a:gd name="connsiteY113" fmla="*/ 292760 h 586292"/>
              <a:gd name="connsiteX114" fmla="*/ 138140 w 577154"/>
              <a:gd name="connsiteY114" fmla="*/ 293518 h 586292"/>
              <a:gd name="connsiteX115" fmla="*/ 128297 w 577154"/>
              <a:gd name="connsiteY115" fmla="*/ 303380 h 586292"/>
              <a:gd name="connsiteX116" fmla="*/ 117697 w 577154"/>
              <a:gd name="connsiteY116" fmla="*/ 294277 h 586292"/>
              <a:gd name="connsiteX117" fmla="*/ 117697 w 577154"/>
              <a:gd name="connsiteY117" fmla="*/ 293518 h 586292"/>
              <a:gd name="connsiteX118" fmla="*/ 118454 w 577154"/>
              <a:gd name="connsiteY118" fmla="*/ 273035 h 586292"/>
              <a:gd name="connsiteX119" fmla="*/ 129811 w 577154"/>
              <a:gd name="connsiteY119" fmla="*/ 263173 h 586292"/>
              <a:gd name="connsiteX120" fmla="*/ 28098 w 577154"/>
              <a:gd name="connsiteY120" fmla="*/ 222230 h 586292"/>
              <a:gd name="connsiteX121" fmla="*/ 22782 w 577154"/>
              <a:gd name="connsiteY121" fmla="*/ 252568 h 586292"/>
              <a:gd name="connsiteX122" fmla="*/ 63031 w 577154"/>
              <a:gd name="connsiteY122" fmla="*/ 252568 h 586292"/>
              <a:gd name="connsiteX123" fmla="*/ 63031 w 577154"/>
              <a:gd name="connsiteY123" fmla="*/ 250293 h 586292"/>
              <a:gd name="connsiteX124" fmla="*/ 63031 w 577154"/>
              <a:gd name="connsiteY124" fmla="*/ 249535 h 586292"/>
              <a:gd name="connsiteX125" fmla="*/ 66828 w 577154"/>
              <a:gd name="connsiteY125" fmla="*/ 229815 h 586292"/>
              <a:gd name="connsiteX126" fmla="*/ 67588 w 577154"/>
              <a:gd name="connsiteY126" fmla="*/ 226022 h 586292"/>
              <a:gd name="connsiteX127" fmla="*/ 68347 w 577154"/>
              <a:gd name="connsiteY127" fmla="*/ 222230 h 586292"/>
              <a:gd name="connsiteX128" fmla="*/ 492894 w 577154"/>
              <a:gd name="connsiteY128" fmla="*/ 204013 h 586292"/>
              <a:gd name="connsiteX129" fmla="*/ 505825 w 577154"/>
              <a:gd name="connsiteY129" fmla="*/ 210836 h 586292"/>
              <a:gd name="connsiteX130" fmla="*/ 511911 w 577154"/>
              <a:gd name="connsiteY130" fmla="*/ 230547 h 586292"/>
              <a:gd name="connsiteX131" fmla="*/ 504304 w 577154"/>
              <a:gd name="connsiteY131" fmla="*/ 242677 h 586292"/>
              <a:gd name="connsiteX132" fmla="*/ 502022 w 577154"/>
              <a:gd name="connsiteY132" fmla="*/ 243435 h 586292"/>
              <a:gd name="connsiteX133" fmla="*/ 492133 w 577154"/>
              <a:gd name="connsiteY133" fmla="*/ 235854 h 586292"/>
              <a:gd name="connsiteX134" fmla="*/ 486809 w 577154"/>
              <a:gd name="connsiteY134" fmla="*/ 216901 h 586292"/>
              <a:gd name="connsiteX135" fmla="*/ 492894 w 577154"/>
              <a:gd name="connsiteY135" fmla="*/ 204013 h 586292"/>
              <a:gd name="connsiteX136" fmla="*/ 151873 w 577154"/>
              <a:gd name="connsiteY136" fmla="*/ 186619 h 586292"/>
              <a:gd name="connsiteX137" fmla="*/ 157203 w 577154"/>
              <a:gd name="connsiteY137" fmla="*/ 200274 h 586292"/>
              <a:gd name="connsiteX138" fmla="*/ 150350 w 577154"/>
              <a:gd name="connsiteY138" fmla="*/ 217723 h 586292"/>
              <a:gd name="connsiteX139" fmla="*/ 140450 w 577154"/>
              <a:gd name="connsiteY139" fmla="*/ 224550 h 586292"/>
              <a:gd name="connsiteX140" fmla="*/ 137404 w 577154"/>
              <a:gd name="connsiteY140" fmla="*/ 224550 h 586292"/>
              <a:gd name="connsiteX141" fmla="*/ 131312 w 577154"/>
              <a:gd name="connsiteY141" fmla="*/ 211654 h 586292"/>
              <a:gd name="connsiteX142" fmla="*/ 138927 w 577154"/>
              <a:gd name="connsiteY142" fmla="*/ 191929 h 586292"/>
              <a:gd name="connsiteX143" fmla="*/ 151873 w 577154"/>
              <a:gd name="connsiteY143" fmla="*/ 186619 h 586292"/>
              <a:gd name="connsiteX144" fmla="*/ 218736 w 577154"/>
              <a:gd name="connsiteY144" fmla="*/ 186536 h 586292"/>
              <a:gd name="connsiteX145" fmla="*/ 281780 w 577154"/>
              <a:gd name="connsiteY145" fmla="*/ 186536 h 586292"/>
              <a:gd name="connsiteX146" fmla="*/ 292414 w 577154"/>
              <a:gd name="connsiteY146" fmla="*/ 196401 h 586292"/>
              <a:gd name="connsiteX147" fmla="*/ 281780 w 577154"/>
              <a:gd name="connsiteY147" fmla="*/ 207024 h 586292"/>
              <a:gd name="connsiteX148" fmla="*/ 264310 w 577154"/>
              <a:gd name="connsiteY148" fmla="*/ 207024 h 586292"/>
              <a:gd name="connsiteX149" fmla="*/ 322037 w 577154"/>
              <a:gd name="connsiteY149" fmla="*/ 294288 h 586292"/>
              <a:gd name="connsiteX150" fmla="*/ 379004 w 577154"/>
              <a:gd name="connsiteY150" fmla="*/ 207024 h 586292"/>
              <a:gd name="connsiteX151" fmla="*/ 361534 w 577154"/>
              <a:gd name="connsiteY151" fmla="*/ 207024 h 586292"/>
              <a:gd name="connsiteX152" fmla="*/ 351659 w 577154"/>
              <a:gd name="connsiteY152" fmla="*/ 196401 h 586292"/>
              <a:gd name="connsiteX153" fmla="*/ 361534 w 577154"/>
              <a:gd name="connsiteY153" fmla="*/ 186536 h 586292"/>
              <a:gd name="connsiteX154" fmla="*/ 425337 w 577154"/>
              <a:gd name="connsiteY154" fmla="*/ 186536 h 586292"/>
              <a:gd name="connsiteX155" fmla="*/ 435211 w 577154"/>
              <a:gd name="connsiteY155" fmla="*/ 196401 h 586292"/>
              <a:gd name="connsiteX156" fmla="*/ 425337 w 577154"/>
              <a:gd name="connsiteY156" fmla="*/ 207024 h 586292"/>
              <a:gd name="connsiteX157" fmla="*/ 405588 w 577154"/>
              <a:gd name="connsiteY157" fmla="*/ 207024 h 586292"/>
              <a:gd name="connsiteX158" fmla="*/ 401031 w 577154"/>
              <a:gd name="connsiteY158" fmla="*/ 209301 h 586292"/>
              <a:gd name="connsiteX159" fmla="*/ 337987 w 577154"/>
              <a:gd name="connsiteY159" fmla="*/ 307947 h 586292"/>
              <a:gd name="connsiteX160" fmla="*/ 373687 w 577154"/>
              <a:gd name="connsiteY160" fmla="*/ 307947 h 586292"/>
              <a:gd name="connsiteX161" fmla="*/ 384321 w 577154"/>
              <a:gd name="connsiteY161" fmla="*/ 317812 h 586292"/>
              <a:gd name="connsiteX162" fmla="*/ 373687 w 577154"/>
              <a:gd name="connsiteY162" fmla="*/ 328435 h 586292"/>
              <a:gd name="connsiteX163" fmla="*/ 331911 w 577154"/>
              <a:gd name="connsiteY163" fmla="*/ 328435 h 586292"/>
              <a:gd name="connsiteX164" fmla="*/ 331911 w 577154"/>
              <a:gd name="connsiteY164" fmla="*/ 338300 h 586292"/>
              <a:gd name="connsiteX165" fmla="*/ 373687 w 577154"/>
              <a:gd name="connsiteY165" fmla="*/ 338300 h 586292"/>
              <a:gd name="connsiteX166" fmla="*/ 384321 w 577154"/>
              <a:gd name="connsiteY166" fmla="*/ 348164 h 586292"/>
              <a:gd name="connsiteX167" fmla="*/ 373687 w 577154"/>
              <a:gd name="connsiteY167" fmla="*/ 358788 h 586292"/>
              <a:gd name="connsiteX168" fmla="*/ 331911 w 577154"/>
              <a:gd name="connsiteY168" fmla="*/ 358788 h 586292"/>
              <a:gd name="connsiteX169" fmla="*/ 331911 w 577154"/>
              <a:gd name="connsiteY169" fmla="*/ 399005 h 586292"/>
              <a:gd name="connsiteX170" fmla="*/ 355457 w 577154"/>
              <a:gd name="connsiteY170" fmla="*/ 399005 h 586292"/>
              <a:gd name="connsiteX171" fmla="*/ 365332 w 577154"/>
              <a:gd name="connsiteY171" fmla="*/ 408870 h 586292"/>
              <a:gd name="connsiteX172" fmla="*/ 355457 w 577154"/>
              <a:gd name="connsiteY172" fmla="*/ 419493 h 586292"/>
              <a:gd name="connsiteX173" fmla="*/ 288616 w 577154"/>
              <a:gd name="connsiteY173" fmla="*/ 419493 h 586292"/>
              <a:gd name="connsiteX174" fmla="*/ 278742 w 577154"/>
              <a:gd name="connsiteY174" fmla="*/ 408870 h 586292"/>
              <a:gd name="connsiteX175" fmla="*/ 288616 w 577154"/>
              <a:gd name="connsiteY175" fmla="*/ 399005 h 586292"/>
              <a:gd name="connsiteX176" fmla="*/ 312162 w 577154"/>
              <a:gd name="connsiteY176" fmla="*/ 399005 h 586292"/>
              <a:gd name="connsiteX177" fmla="*/ 312162 w 577154"/>
              <a:gd name="connsiteY177" fmla="*/ 358788 h 586292"/>
              <a:gd name="connsiteX178" fmla="*/ 270386 w 577154"/>
              <a:gd name="connsiteY178" fmla="*/ 358788 h 586292"/>
              <a:gd name="connsiteX179" fmla="*/ 259752 w 577154"/>
              <a:gd name="connsiteY179" fmla="*/ 348164 h 586292"/>
              <a:gd name="connsiteX180" fmla="*/ 270386 w 577154"/>
              <a:gd name="connsiteY180" fmla="*/ 338300 h 586292"/>
              <a:gd name="connsiteX181" fmla="*/ 312162 w 577154"/>
              <a:gd name="connsiteY181" fmla="*/ 338300 h 586292"/>
              <a:gd name="connsiteX182" fmla="*/ 312162 w 577154"/>
              <a:gd name="connsiteY182" fmla="*/ 328435 h 586292"/>
              <a:gd name="connsiteX183" fmla="*/ 270386 w 577154"/>
              <a:gd name="connsiteY183" fmla="*/ 328435 h 586292"/>
              <a:gd name="connsiteX184" fmla="*/ 259752 w 577154"/>
              <a:gd name="connsiteY184" fmla="*/ 317812 h 586292"/>
              <a:gd name="connsiteX185" fmla="*/ 270386 w 577154"/>
              <a:gd name="connsiteY185" fmla="*/ 307947 h 586292"/>
              <a:gd name="connsiteX186" fmla="*/ 305326 w 577154"/>
              <a:gd name="connsiteY186" fmla="*/ 307947 h 586292"/>
              <a:gd name="connsiteX187" fmla="*/ 242283 w 577154"/>
              <a:gd name="connsiteY187" fmla="*/ 209301 h 586292"/>
              <a:gd name="connsiteX188" fmla="*/ 238485 w 577154"/>
              <a:gd name="connsiteY188" fmla="*/ 207024 h 586292"/>
              <a:gd name="connsiteX189" fmla="*/ 218736 w 577154"/>
              <a:gd name="connsiteY189" fmla="*/ 207024 h 586292"/>
              <a:gd name="connsiteX190" fmla="*/ 208102 w 577154"/>
              <a:gd name="connsiteY190" fmla="*/ 196401 h 586292"/>
              <a:gd name="connsiteX191" fmla="*/ 218736 w 577154"/>
              <a:gd name="connsiteY191" fmla="*/ 186536 h 586292"/>
              <a:gd name="connsiteX192" fmla="*/ 44805 w 577154"/>
              <a:gd name="connsiteY192" fmla="*/ 172171 h 586292"/>
              <a:gd name="connsiteX193" fmla="*/ 33414 w 577154"/>
              <a:gd name="connsiteY193" fmla="*/ 202510 h 586292"/>
              <a:gd name="connsiteX194" fmla="*/ 73663 w 577154"/>
              <a:gd name="connsiteY194" fmla="*/ 202510 h 586292"/>
              <a:gd name="connsiteX195" fmla="*/ 77460 w 577154"/>
              <a:gd name="connsiteY195" fmla="*/ 188858 h 586292"/>
              <a:gd name="connsiteX196" fmla="*/ 78979 w 577154"/>
              <a:gd name="connsiteY196" fmla="*/ 185065 h 586292"/>
              <a:gd name="connsiteX197" fmla="*/ 83535 w 577154"/>
              <a:gd name="connsiteY197" fmla="*/ 172171 h 586292"/>
              <a:gd name="connsiteX198" fmla="*/ 451103 w 577154"/>
              <a:gd name="connsiteY198" fmla="*/ 136487 h 586292"/>
              <a:gd name="connsiteX199" fmla="*/ 465547 w 577154"/>
              <a:gd name="connsiteY199" fmla="*/ 138009 h 586292"/>
              <a:gd name="connsiteX200" fmla="*/ 477709 w 577154"/>
              <a:gd name="connsiteY200" fmla="*/ 154748 h 586292"/>
              <a:gd name="connsiteX201" fmla="*/ 475429 w 577154"/>
              <a:gd name="connsiteY201" fmla="*/ 168444 h 586292"/>
              <a:gd name="connsiteX202" fmla="*/ 469347 w 577154"/>
              <a:gd name="connsiteY202" fmla="*/ 169966 h 586292"/>
              <a:gd name="connsiteX203" fmla="*/ 460986 w 577154"/>
              <a:gd name="connsiteY203" fmla="*/ 166161 h 586292"/>
              <a:gd name="connsiteX204" fmla="*/ 449583 w 577154"/>
              <a:gd name="connsiteY204" fmla="*/ 150183 h 586292"/>
              <a:gd name="connsiteX205" fmla="*/ 451103 w 577154"/>
              <a:gd name="connsiteY205" fmla="*/ 136487 h 586292"/>
              <a:gd name="connsiteX206" fmla="*/ 185242 w 577154"/>
              <a:gd name="connsiteY206" fmla="*/ 122835 h 586292"/>
              <a:gd name="connsiteX207" fmla="*/ 199674 w 577154"/>
              <a:gd name="connsiteY207" fmla="*/ 122835 h 586292"/>
              <a:gd name="connsiteX208" fmla="*/ 199674 w 577154"/>
              <a:gd name="connsiteY208" fmla="*/ 137266 h 586292"/>
              <a:gd name="connsiteX209" fmla="*/ 186762 w 577154"/>
              <a:gd name="connsiteY209" fmla="*/ 150938 h 586292"/>
              <a:gd name="connsiteX210" fmla="*/ 179166 w 577154"/>
              <a:gd name="connsiteY210" fmla="*/ 154736 h 586292"/>
              <a:gd name="connsiteX211" fmla="*/ 173090 w 577154"/>
              <a:gd name="connsiteY211" fmla="*/ 152457 h 586292"/>
              <a:gd name="connsiteX212" fmla="*/ 171571 w 577154"/>
              <a:gd name="connsiteY212" fmla="*/ 138026 h 586292"/>
              <a:gd name="connsiteX213" fmla="*/ 185242 w 577154"/>
              <a:gd name="connsiteY213" fmla="*/ 122835 h 586292"/>
              <a:gd name="connsiteX214" fmla="*/ 81257 w 577154"/>
              <a:gd name="connsiteY214" fmla="*/ 111494 h 586292"/>
              <a:gd name="connsiteX215" fmla="*/ 54677 w 577154"/>
              <a:gd name="connsiteY215" fmla="*/ 151692 h 586292"/>
              <a:gd name="connsiteX216" fmla="*/ 92648 w 577154"/>
              <a:gd name="connsiteY216" fmla="*/ 151692 h 586292"/>
              <a:gd name="connsiteX217" fmla="*/ 92648 w 577154"/>
              <a:gd name="connsiteY217" fmla="*/ 150934 h 586292"/>
              <a:gd name="connsiteX218" fmla="*/ 94926 w 577154"/>
              <a:gd name="connsiteY218" fmla="*/ 146383 h 586292"/>
              <a:gd name="connsiteX219" fmla="*/ 101761 w 577154"/>
              <a:gd name="connsiteY219" fmla="*/ 135006 h 586292"/>
              <a:gd name="connsiteX220" fmla="*/ 104039 w 577154"/>
              <a:gd name="connsiteY220" fmla="*/ 130455 h 586292"/>
              <a:gd name="connsiteX221" fmla="*/ 113152 w 577154"/>
              <a:gd name="connsiteY221" fmla="*/ 116803 h 586292"/>
              <a:gd name="connsiteX222" fmla="*/ 116190 w 577154"/>
              <a:gd name="connsiteY222" fmla="*/ 111494 h 586292"/>
              <a:gd name="connsiteX223" fmla="*/ 400213 w 577154"/>
              <a:gd name="connsiteY223" fmla="*/ 85002 h 586292"/>
              <a:gd name="connsiteX224" fmla="*/ 418420 w 577154"/>
              <a:gd name="connsiteY224" fmla="*/ 95611 h 586292"/>
              <a:gd name="connsiteX225" fmla="*/ 421455 w 577154"/>
              <a:gd name="connsiteY225" fmla="*/ 109251 h 586292"/>
              <a:gd name="connsiteX226" fmla="*/ 413110 w 577154"/>
              <a:gd name="connsiteY226" fmla="*/ 113798 h 586292"/>
              <a:gd name="connsiteX227" fmla="*/ 407800 w 577154"/>
              <a:gd name="connsiteY227" fmla="*/ 112282 h 586292"/>
              <a:gd name="connsiteX228" fmla="*/ 391110 w 577154"/>
              <a:gd name="connsiteY228" fmla="*/ 103189 h 586292"/>
              <a:gd name="connsiteX229" fmla="*/ 386558 w 577154"/>
              <a:gd name="connsiteY229" fmla="*/ 89549 h 586292"/>
              <a:gd name="connsiteX230" fmla="*/ 400213 w 577154"/>
              <a:gd name="connsiteY230" fmla="*/ 85002 h 586292"/>
              <a:gd name="connsiteX231" fmla="*/ 255897 w 577154"/>
              <a:gd name="connsiteY231" fmla="*/ 76571 h 586292"/>
              <a:gd name="connsiteX232" fmla="*/ 268814 w 577154"/>
              <a:gd name="connsiteY232" fmla="*/ 82644 h 586292"/>
              <a:gd name="connsiteX233" fmla="*/ 262735 w 577154"/>
              <a:gd name="connsiteY233" fmla="*/ 95550 h 586292"/>
              <a:gd name="connsiteX234" fmla="*/ 245259 w 577154"/>
              <a:gd name="connsiteY234" fmla="*/ 103141 h 586292"/>
              <a:gd name="connsiteX235" fmla="*/ 240700 w 577154"/>
              <a:gd name="connsiteY235" fmla="*/ 104660 h 586292"/>
              <a:gd name="connsiteX236" fmla="*/ 231582 w 577154"/>
              <a:gd name="connsiteY236" fmla="*/ 99346 h 586292"/>
              <a:gd name="connsiteX237" fmla="*/ 236141 w 577154"/>
              <a:gd name="connsiteY237" fmla="*/ 85681 h 586292"/>
              <a:gd name="connsiteX238" fmla="*/ 255897 w 577154"/>
              <a:gd name="connsiteY238" fmla="*/ 76571 h 586292"/>
              <a:gd name="connsiteX239" fmla="*/ 318232 w 577154"/>
              <a:gd name="connsiteY239" fmla="*/ 65184 h 586292"/>
              <a:gd name="connsiteX240" fmla="*/ 318990 w 577154"/>
              <a:gd name="connsiteY240" fmla="*/ 65184 h 586292"/>
              <a:gd name="connsiteX241" fmla="*/ 339459 w 577154"/>
              <a:gd name="connsiteY241" fmla="*/ 66705 h 586292"/>
              <a:gd name="connsiteX242" fmla="*/ 348556 w 577154"/>
              <a:gd name="connsiteY242" fmla="*/ 78111 h 586292"/>
              <a:gd name="connsiteX243" fmla="*/ 337943 w 577154"/>
              <a:gd name="connsiteY243" fmla="*/ 87237 h 586292"/>
              <a:gd name="connsiteX244" fmla="*/ 337184 w 577154"/>
              <a:gd name="connsiteY244" fmla="*/ 86476 h 586292"/>
              <a:gd name="connsiteX245" fmla="*/ 318990 w 577154"/>
              <a:gd name="connsiteY245" fmla="*/ 85716 h 586292"/>
              <a:gd name="connsiteX246" fmla="*/ 308376 w 577154"/>
              <a:gd name="connsiteY246" fmla="*/ 75830 h 586292"/>
              <a:gd name="connsiteX247" fmla="*/ 318232 w 577154"/>
              <a:gd name="connsiteY247" fmla="*/ 65184 h 586292"/>
              <a:gd name="connsiteX248" fmla="*/ 133656 w 577154"/>
              <a:gd name="connsiteY248" fmla="*/ 60677 h 586292"/>
              <a:gd name="connsiteX249" fmla="*/ 98723 w 577154"/>
              <a:gd name="connsiteY249" fmla="*/ 91015 h 586292"/>
              <a:gd name="connsiteX250" fmla="*/ 132138 w 577154"/>
              <a:gd name="connsiteY250" fmla="*/ 91015 h 586292"/>
              <a:gd name="connsiteX251" fmla="*/ 136694 w 577154"/>
              <a:gd name="connsiteY251" fmla="*/ 85706 h 586292"/>
              <a:gd name="connsiteX252" fmla="*/ 142010 w 577154"/>
              <a:gd name="connsiteY252" fmla="*/ 79638 h 586292"/>
              <a:gd name="connsiteX253" fmla="*/ 148085 w 577154"/>
              <a:gd name="connsiteY253" fmla="*/ 73571 h 586292"/>
              <a:gd name="connsiteX254" fmla="*/ 154161 w 577154"/>
              <a:gd name="connsiteY254" fmla="*/ 67503 h 586292"/>
              <a:gd name="connsiteX255" fmla="*/ 161755 w 577154"/>
              <a:gd name="connsiteY255" fmla="*/ 60677 h 586292"/>
              <a:gd name="connsiteX256" fmla="*/ 214914 w 577154"/>
              <a:gd name="connsiteY256" fmla="*/ 25029 h 586292"/>
              <a:gd name="connsiteX257" fmla="*/ 168589 w 577154"/>
              <a:gd name="connsiteY257" fmla="*/ 40198 h 586292"/>
              <a:gd name="connsiteX258" fmla="*/ 188334 w 577154"/>
              <a:gd name="connsiteY258" fmla="*/ 40198 h 586292"/>
              <a:gd name="connsiteX259" fmla="*/ 196688 w 577154"/>
              <a:gd name="connsiteY259" fmla="*/ 34889 h 586292"/>
              <a:gd name="connsiteX260" fmla="*/ 202004 w 577154"/>
              <a:gd name="connsiteY260" fmla="*/ 31855 h 586292"/>
              <a:gd name="connsiteX261" fmla="*/ 211877 w 577154"/>
              <a:gd name="connsiteY261" fmla="*/ 26546 h 586292"/>
              <a:gd name="connsiteX262" fmla="*/ 214914 w 577154"/>
              <a:gd name="connsiteY262" fmla="*/ 25029 h 586292"/>
              <a:gd name="connsiteX263" fmla="*/ 318954 w 577154"/>
              <a:gd name="connsiteY263" fmla="*/ 20478 h 586292"/>
              <a:gd name="connsiteX264" fmla="*/ 294653 w 577154"/>
              <a:gd name="connsiteY264" fmla="*/ 21237 h 586292"/>
              <a:gd name="connsiteX265" fmla="*/ 290855 w 577154"/>
              <a:gd name="connsiteY265" fmla="*/ 21995 h 586292"/>
              <a:gd name="connsiteX266" fmla="*/ 289337 w 577154"/>
              <a:gd name="connsiteY266" fmla="*/ 22754 h 586292"/>
              <a:gd name="connsiteX267" fmla="*/ 278705 w 577154"/>
              <a:gd name="connsiteY267" fmla="*/ 24271 h 586292"/>
              <a:gd name="connsiteX268" fmla="*/ 277945 w 577154"/>
              <a:gd name="connsiteY268" fmla="*/ 24271 h 586292"/>
              <a:gd name="connsiteX269" fmla="*/ 268073 w 577154"/>
              <a:gd name="connsiteY269" fmla="*/ 26546 h 586292"/>
              <a:gd name="connsiteX270" fmla="*/ 266554 w 577154"/>
              <a:gd name="connsiteY270" fmla="*/ 26546 h 586292"/>
              <a:gd name="connsiteX271" fmla="*/ 257441 w 577154"/>
              <a:gd name="connsiteY271" fmla="*/ 29580 h 586292"/>
              <a:gd name="connsiteX272" fmla="*/ 254404 w 577154"/>
              <a:gd name="connsiteY272" fmla="*/ 30338 h 586292"/>
              <a:gd name="connsiteX273" fmla="*/ 246810 w 577154"/>
              <a:gd name="connsiteY273" fmla="*/ 32614 h 586292"/>
              <a:gd name="connsiteX274" fmla="*/ 240734 w 577154"/>
              <a:gd name="connsiteY274" fmla="*/ 35648 h 586292"/>
              <a:gd name="connsiteX275" fmla="*/ 236937 w 577154"/>
              <a:gd name="connsiteY275" fmla="*/ 37164 h 586292"/>
              <a:gd name="connsiteX276" fmla="*/ 109355 w 577154"/>
              <a:gd name="connsiteY276" fmla="*/ 163069 h 586292"/>
              <a:gd name="connsiteX277" fmla="*/ 109355 w 577154"/>
              <a:gd name="connsiteY277" fmla="*/ 164586 h 586292"/>
              <a:gd name="connsiteX278" fmla="*/ 104799 w 577154"/>
              <a:gd name="connsiteY278" fmla="*/ 174446 h 586292"/>
              <a:gd name="connsiteX279" fmla="*/ 103280 w 577154"/>
              <a:gd name="connsiteY279" fmla="*/ 178239 h 586292"/>
              <a:gd name="connsiteX280" fmla="*/ 100242 w 577154"/>
              <a:gd name="connsiteY280" fmla="*/ 185823 h 586292"/>
              <a:gd name="connsiteX281" fmla="*/ 97964 w 577154"/>
              <a:gd name="connsiteY281" fmla="*/ 190374 h 586292"/>
              <a:gd name="connsiteX282" fmla="*/ 95686 w 577154"/>
              <a:gd name="connsiteY282" fmla="*/ 197201 h 586292"/>
              <a:gd name="connsiteX283" fmla="*/ 94167 w 577154"/>
              <a:gd name="connsiteY283" fmla="*/ 203268 h 586292"/>
              <a:gd name="connsiteX284" fmla="*/ 92648 w 577154"/>
              <a:gd name="connsiteY284" fmla="*/ 209336 h 586292"/>
              <a:gd name="connsiteX285" fmla="*/ 90370 w 577154"/>
              <a:gd name="connsiteY285" fmla="*/ 215404 h 586292"/>
              <a:gd name="connsiteX286" fmla="*/ 88851 w 577154"/>
              <a:gd name="connsiteY286" fmla="*/ 221471 h 586292"/>
              <a:gd name="connsiteX287" fmla="*/ 87332 w 577154"/>
              <a:gd name="connsiteY287" fmla="*/ 227539 h 586292"/>
              <a:gd name="connsiteX288" fmla="*/ 86573 w 577154"/>
              <a:gd name="connsiteY288" fmla="*/ 234365 h 586292"/>
              <a:gd name="connsiteX289" fmla="*/ 85054 w 577154"/>
              <a:gd name="connsiteY289" fmla="*/ 240433 h 586292"/>
              <a:gd name="connsiteX290" fmla="*/ 84295 w 577154"/>
              <a:gd name="connsiteY290" fmla="*/ 247259 h 586292"/>
              <a:gd name="connsiteX291" fmla="*/ 83535 w 577154"/>
              <a:gd name="connsiteY291" fmla="*/ 253327 h 586292"/>
              <a:gd name="connsiteX292" fmla="*/ 82776 w 577154"/>
              <a:gd name="connsiteY292" fmla="*/ 260912 h 586292"/>
              <a:gd name="connsiteX293" fmla="*/ 82016 w 577154"/>
              <a:gd name="connsiteY293" fmla="*/ 266221 h 586292"/>
              <a:gd name="connsiteX294" fmla="*/ 81257 w 577154"/>
              <a:gd name="connsiteY294" fmla="*/ 275322 h 586292"/>
              <a:gd name="connsiteX295" fmla="*/ 81257 w 577154"/>
              <a:gd name="connsiteY295" fmla="*/ 279873 h 586292"/>
              <a:gd name="connsiteX296" fmla="*/ 80498 w 577154"/>
              <a:gd name="connsiteY296" fmla="*/ 293525 h 586292"/>
              <a:gd name="connsiteX297" fmla="*/ 81257 w 577154"/>
              <a:gd name="connsiteY297" fmla="*/ 306419 h 586292"/>
              <a:gd name="connsiteX298" fmla="*/ 81257 w 577154"/>
              <a:gd name="connsiteY298" fmla="*/ 311729 h 586292"/>
              <a:gd name="connsiteX299" fmla="*/ 82016 w 577154"/>
              <a:gd name="connsiteY299" fmla="*/ 320072 h 586292"/>
              <a:gd name="connsiteX300" fmla="*/ 82776 w 577154"/>
              <a:gd name="connsiteY300" fmla="*/ 325381 h 586292"/>
              <a:gd name="connsiteX301" fmla="*/ 83535 w 577154"/>
              <a:gd name="connsiteY301" fmla="*/ 332966 h 586292"/>
              <a:gd name="connsiteX302" fmla="*/ 84295 w 577154"/>
              <a:gd name="connsiteY302" fmla="*/ 339033 h 586292"/>
              <a:gd name="connsiteX303" fmla="*/ 85054 w 577154"/>
              <a:gd name="connsiteY303" fmla="*/ 345859 h 586292"/>
              <a:gd name="connsiteX304" fmla="*/ 86573 w 577154"/>
              <a:gd name="connsiteY304" fmla="*/ 351927 h 586292"/>
              <a:gd name="connsiteX305" fmla="*/ 87332 w 577154"/>
              <a:gd name="connsiteY305" fmla="*/ 358753 h 586292"/>
              <a:gd name="connsiteX306" fmla="*/ 88851 w 577154"/>
              <a:gd name="connsiteY306" fmla="*/ 364821 h 586292"/>
              <a:gd name="connsiteX307" fmla="*/ 90370 w 577154"/>
              <a:gd name="connsiteY307" fmla="*/ 370889 h 586292"/>
              <a:gd name="connsiteX308" fmla="*/ 91889 w 577154"/>
              <a:gd name="connsiteY308" fmla="*/ 376956 h 586292"/>
              <a:gd name="connsiteX309" fmla="*/ 94167 w 577154"/>
              <a:gd name="connsiteY309" fmla="*/ 383783 h 586292"/>
              <a:gd name="connsiteX310" fmla="*/ 95686 w 577154"/>
              <a:gd name="connsiteY310" fmla="*/ 389092 h 586292"/>
              <a:gd name="connsiteX311" fmla="*/ 97964 w 577154"/>
              <a:gd name="connsiteY311" fmla="*/ 395918 h 586292"/>
              <a:gd name="connsiteX312" fmla="*/ 100242 w 577154"/>
              <a:gd name="connsiteY312" fmla="*/ 401227 h 586292"/>
              <a:gd name="connsiteX313" fmla="*/ 103280 w 577154"/>
              <a:gd name="connsiteY313" fmla="*/ 408812 h 586292"/>
              <a:gd name="connsiteX314" fmla="*/ 104799 w 577154"/>
              <a:gd name="connsiteY314" fmla="*/ 412604 h 586292"/>
              <a:gd name="connsiteX315" fmla="*/ 108596 w 577154"/>
              <a:gd name="connsiteY315" fmla="*/ 422464 h 586292"/>
              <a:gd name="connsiteX316" fmla="*/ 109355 w 577154"/>
              <a:gd name="connsiteY316" fmla="*/ 423223 h 586292"/>
              <a:gd name="connsiteX317" fmla="*/ 236937 w 577154"/>
              <a:gd name="connsiteY317" fmla="*/ 549886 h 586292"/>
              <a:gd name="connsiteX318" fmla="*/ 240734 w 577154"/>
              <a:gd name="connsiteY318" fmla="*/ 551403 h 586292"/>
              <a:gd name="connsiteX319" fmla="*/ 246810 w 577154"/>
              <a:gd name="connsiteY319" fmla="*/ 553678 h 586292"/>
              <a:gd name="connsiteX320" fmla="*/ 254404 w 577154"/>
              <a:gd name="connsiteY320" fmla="*/ 555954 h 586292"/>
              <a:gd name="connsiteX321" fmla="*/ 257441 w 577154"/>
              <a:gd name="connsiteY321" fmla="*/ 557471 h 586292"/>
              <a:gd name="connsiteX322" fmla="*/ 266554 w 577154"/>
              <a:gd name="connsiteY322" fmla="*/ 559746 h 586292"/>
              <a:gd name="connsiteX323" fmla="*/ 268073 w 577154"/>
              <a:gd name="connsiteY323" fmla="*/ 559746 h 586292"/>
              <a:gd name="connsiteX324" fmla="*/ 277945 w 577154"/>
              <a:gd name="connsiteY324" fmla="*/ 562021 h 586292"/>
              <a:gd name="connsiteX325" fmla="*/ 278705 w 577154"/>
              <a:gd name="connsiteY325" fmla="*/ 562780 h 586292"/>
              <a:gd name="connsiteX326" fmla="*/ 289337 w 577154"/>
              <a:gd name="connsiteY326" fmla="*/ 564297 h 586292"/>
              <a:gd name="connsiteX327" fmla="*/ 290855 w 577154"/>
              <a:gd name="connsiteY327" fmla="*/ 564297 h 586292"/>
              <a:gd name="connsiteX328" fmla="*/ 294653 w 577154"/>
              <a:gd name="connsiteY328" fmla="*/ 565055 h 586292"/>
              <a:gd name="connsiteX329" fmla="*/ 318954 w 577154"/>
              <a:gd name="connsiteY329" fmla="*/ 566572 h 586292"/>
              <a:gd name="connsiteX330" fmla="*/ 556650 w 577154"/>
              <a:gd name="connsiteY330" fmla="*/ 293525 h 586292"/>
              <a:gd name="connsiteX331" fmla="*/ 318954 w 577154"/>
              <a:gd name="connsiteY331" fmla="*/ 20478 h 586292"/>
              <a:gd name="connsiteX332" fmla="*/ 258201 w 577154"/>
              <a:gd name="connsiteY332" fmla="*/ 0 h 586292"/>
              <a:gd name="connsiteX333" fmla="*/ 287818 w 577154"/>
              <a:gd name="connsiteY333" fmla="*/ 2275 h 586292"/>
              <a:gd name="connsiteX334" fmla="*/ 318954 w 577154"/>
              <a:gd name="connsiteY334" fmla="*/ 0 h 586292"/>
              <a:gd name="connsiteX335" fmla="*/ 577154 w 577154"/>
              <a:gd name="connsiteY335" fmla="*/ 293525 h 586292"/>
              <a:gd name="connsiteX336" fmla="*/ 318954 w 577154"/>
              <a:gd name="connsiteY336" fmla="*/ 586292 h 586292"/>
              <a:gd name="connsiteX337" fmla="*/ 287818 w 577154"/>
              <a:gd name="connsiteY337" fmla="*/ 584775 h 586292"/>
              <a:gd name="connsiteX338" fmla="*/ 258201 w 577154"/>
              <a:gd name="connsiteY338" fmla="*/ 586292 h 586292"/>
              <a:gd name="connsiteX339" fmla="*/ 110874 w 577154"/>
              <a:gd name="connsiteY339" fmla="*/ 533958 h 586292"/>
              <a:gd name="connsiteX340" fmla="*/ 108596 w 577154"/>
              <a:gd name="connsiteY340" fmla="*/ 532441 h 586292"/>
              <a:gd name="connsiteX341" fmla="*/ 60753 w 577154"/>
              <a:gd name="connsiteY341" fmla="*/ 482383 h 586292"/>
              <a:gd name="connsiteX342" fmla="*/ 59993 w 577154"/>
              <a:gd name="connsiteY342" fmla="*/ 480866 h 586292"/>
              <a:gd name="connsiteX343" fmla="*/ 25060 w 577154"/>
              <a:gd name="connsiteY343" fmla="*/ 419430 h 586292"/>
              <a:gd name="connsiteX344" fmla="*/ 24301 w 577154"/>
              <a:gd name="connsiteY344" fmla="*/ 417913 h 586292"/>
              <a:gd name="connsiteX345" fmla="*/ 0 w 577154"/>
              <a:gd name="connsiteY345" fmla="*/ 293525 h 586292"/>
              <a:gd name="connsiteX346" fmla="*/ 9872 w 577154"/>
              <a:gd name="connsiteY346" fmla="*/ 211611 h 586292"/>
              <a:gd name="connsiteX347" fmla="*/ 10632 w 577154"/>
              <a:gd name="connsiteY347" fmla="*/ 207819 h 586292"/>
              <a:gd name="connsiteX348" fmla="*/ 28857 w 577154"/>
              <a:gd name="connsiteY348" fmla="*/ 158519 h 586292"/>
              <a:gd name="connsiteX349" fmla="*/ 29617 w 577154"/>
              <a:gd name="connsiteY349" fmla="*/ 157002 h 586292"/>
              <a:gd name="connsiteX350" fmla="*/ 67588 w 577154"/>
              <a:gd name="connsiteY350" fmla="*/ 94808 h 586292"/>
              <a:gd name="connsiteX351" fmla="*/ 69106 w 577154"/>
              <a:gd name="connsiteY351" fmla="*/ 94049 h 586292"/>
              <a:gd name="connsiteX352" fmla="*/ 123025 w 577154"/>
              <a:gd name="connsiteY352" fmla="*/ 43232 h 586292"/>
              <a:gd name="connsiteX353" fmla="*/ 258201 w 577154"/>
              <a:gd name="connsiteY353"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577154" h="586292">
                <a:moveTo>
                  <a:pt x="149604" y="536234"/>
                </a:moveTo>
                <a:cubicBezTo>
                  <a:pt x="170108" y="548369"/>
                  <a:pt x="191372" y="556712"/>
                  <a:pt x="214914" y="562021"/>
                </a:cubicBezTo>
                <a:cubicBezTo>
                  <a:pt x="214155" y="561263"/>
                  <a:pt x="212636" y="560504"/>
                  <a:pt x="211877" y="559746"/>
                </a:cubicBezTo>
                <a:cubicBezTo>
                  <a:pt x="208079" y="558229"/>
                  <a:pt x="205041" y="556712"/>
                  <a:pt x="202004" y="554437"/>
                </a:cubicBezTo>
                <a:cubicBezTo>
                  <a:pt x="199725" y="553678"/>
                  <a:pt x="198207" y="552920"/>
                  <a:pt x="196688" y="551403"/>
                </a:cubicBezTo>
                <a:cubicBezTo>
                  <a:pt x="192131" y="549128"/>
                  <a:pt x="188334" y="546094"/>
                  <a:pt x="184537" y="543818"/>
                </a:cubicBezTo>
                <a:cubicBezTo>
                  <a:pt x="182259" y="542301"/>
                  <a:pt x="179981" y="540784"/>
                  <a:pt x="177702" y="538509"/>
                </a:cubicBezTo>
                <a:cubicBezTo>
                  <a:pt x="176184" y="537751"/>
                  <a:pt x="175424" y="536992"/>
                  <a:pt x="173905" y="536234"/>
                </a:cubicBezTo>
                <a:close/>
                <a:moveTo>
                  <a:pt x="299943" y="499816"/>
                </a:moveTo>
                <a:cubicBezTo>
                  <a:pt x="306021" y="500576"/>
                  <a:pt x="312100" y="500576"/>
                  <a:pt x="318939" y="500576"/>
                </a:cubicBezTo>
                <a:cubicBezTo>
                  <a:pt x="324257" y="500576"/>
                  <a:pt x="329576" y="505139"/>
                  <a:pt x="329576" y="511222"/>
                </a:cubicBezTo>
                <a:cubicBezTo>
                  <a:pt x="329576" y="516546"/>
                  <a:pt x="325017" y="521108"/>
                  <a:pt x="319698" y="521108"/>
                </a:cubicBezTo>
                <a:lnTo>
                  <a:pt x="318939" y="521108"/>
                </a:lnTo>
                <a:cubicBezTo>
                  <a:pt x="311340" y="521108"/>
                  <a:pt x="304502" y="520348"/>
                  <a:pt x="297663" y="519587"/>
                </a:cubicBezTo>
                <a:cubicBezTo>
                  <a:pt x="291584" y="518827"/>
                  <a:pt x="287785" y="514264"/>
                  <a:pt x="288545" y="508941"/>
                </a:cubicBezTo>
                <a:cubicBezTo>
                  <a:pt x="289305" y="502857"/>
                  <a:pt x="293864" y="499055"/>
                  <a:pt x="299943" y="499816"/>
                </a:cubicBezTo>
                <a:close/>
                <a:moveTo>
                  <a:pt x="88851" y="485417"/>
                </a:moveTo>
                <a:cubicBezTo>
                  <a:pt x="98723" y="496794"/>
                  <a:pt x="109355" y="506654"/>
                  <a:pt x="119987" y="515755"/>
                </a:cubicBezTo>
                <a:lnTo>
                  <a:pt x="150364" y="515755"/>
                </a:lnTo>
                <a:cubicBezTo>
                  <a:pt x="149604" y="514997"/>
                  <a:pt x="148845" y="514238"/>
                  <a:pt x="148085" y="513480"/>
                </a:cubicBezTo>
                <a:cubicBezTo>
                  <a:pt x="146566" y="511204"/>
                  <a:pt x="144288" y="508929"/>
                  <a:pt x="142010" y="507412"/>
                </a:cubicBezTo>
                <a:cubicBezTo>
                  <a:pt x="140491" y="505137"/>
                  <a:pt x="138213" y="502861"/>
                  <a:pt x="136694" y="501344"/>
                </a:cubicBezTo>
                <a:cubicBezTo>
                  <a:pt x="133656" y="497552"/>
                  <a:pt x="130619" y="493760"/>
                  <a:pt x="127581" y="489967"/>
                </a:cubicBezTo>
                <a:cubicBezTo>
                  <a:pt x="126062" y="488450"/>
                  <a:pt x="125303" y="486934"/>
                  <a:pt x="123784" y="485417"/>
                </a:cubicBezTo>
                <a:close/>
                <a:moveTo>
                  <a:pt x="399912" y="482256"/>
                </a:moveTo>
                <a:cubicBezTo>
                  <a:pt x="402382" y="483014"/>
                  <a:pt x="404471" y="484721"/>
                  <a:pt x="405611" y="486996"/>
                </a:cubicBezTo>
                <a:cubicBezTo>
                  <a:pt x="408650" y="492305"/>
                  <a:pt x="406371" y="498373"/>
                  <a:pt x="401812" y="500648"/>
                </a:cubicBezTo>
                <a:cubicBezTo>
                  <a:pt x="394973" y="504441"/>
                  <a:pt x="388895" y="506716"/>
                  <a:pt x="382056" y="509750"/>
                </a:cubicBezTo>
                <a:cubicBezTo>
                  <a:pt x="380536" y="509750"/>
                  <a:pt x="379776" y="510508"/>
                  <a:pt x="378257" y="510508"/>
                </a:cubicBezTo>
                <a:cubicBezTo>
                  <a:pt x="374458" y="510508"/>
                  <a:pt x="370658" y="507474"/>
                  <a:pt x="369139" y="503682"/>
                </a:cubicBezTo>
                <a:cubicBezTo>
                  <a:pt x="366859" y="498373"/>
                  <a:pt x="369899" y="492305"/>
                  <a:pt x="375217" y="490789"/>
                </a:cubicBezTo>
                <a:cubicBezTo>
                  <a:pt x="380536" y="488513"/>
                  <a:pt x="386615" y="486238"/>
                  <a:pt x="391934" y="483204"/>
                </a:cubicBezTo>
                <a:cubicBezTo>
                  <a:pt x="394593" y="481687"/>
                  <a:pt x="397443" y="481498"/>
                  <a:pt x="399912" y="482256"/>
                </a:cubicBezTo>
                <a:close/>
                <a:moveTo>
                  <a:pt x="229351" y="474063"/>
                </a:moveTo>
                <a:cubicBezTo>
                  <a:pt x="234677" y="477094"/>
                  <a:pt x="240764" y="480126"/>
                  <a:pt x="246091" y="483157"/>
                </a:cubicBezTo>
                <a:cubicBezTo>
                  <a:pt x="250656" y="486188"/>
                  <a:pt x="252939" y="492250"/>
                  <a:pt x="250656" y="496797"/>
                </a:cubicBezTo>
                <a:cubicBezTo>
                  <a:pt x="248374" y="500586"/>
                  <a:pt x="245330" y="502101"/>
                  <a:pt x="241525" y="502101"/>
                </a:cubicBezTo>
                <a:cubicBezTo>
                  <a:pt x="240004" y="502101"/>
                  <a:pt x="238482" y="502101"/>
                  <a:pt x="236960" y="501343"/>
                </a:cubicBezTo>
                <a:cubicBezTo>
                  <a:pt x="230872" y="498312"/>
                  <a:pt x="224024" y="494523"/>
                  <a:pt x="218698" y="490735"/>
                </a:cubicBezTo>
                <a:cubicBezTo>
                  <a:pt x="214132" y="487703"/>
                  <a:pt x="212610" y="481641"/>
                  <a:pt x="215654" y="477094"/>
                </a:cubicBezTo>
                <a:cubicBezTo>
                  <a:pt x="218698" y="471790"/>
                  <a:pt x="224785" y="471032"/>
                  <a:pt x="229351" y="474063"/>
                </a:cubicBezTo>
                <a:close/>
                <a:moveTo>
                  <a:pt x="464745" y="433889"/>
                </a:moveTo>
                <a:cubicBezTo>
                  <a:pt x="469298" y="436925"/>
                  <a:pt x="470057" y="443755"/>
                  <a:pt x="466262" y="447550"/>
                </a:cubicBezTo>
                <a:cubicBezTo>
                  <a:pt x="461709" y="453622"/>
                  <a:pt x="457155" y="458935"/>
                  <a:pt x="451842" y="463488"/>
                </a:cubicBezTo>
                <a:cubicBezTo>
                  <a:pt x="450324" y="465765"/>
                  <a:pt x="447288" y="466524"/>
                  <a:pt x="445012" y="466524"/>
                </a:cubicBezTo>
                <a:cubicBezTo>
                  <a:pt x="442735" y="466524"/>
                  <a:pt x="439699" y="465765"/>
                  <a:pt x="438181" y="463488"/>
                </a:cubicBezTo>
                <a:cubicBezTo>
                  <a:pt x="433627" y="459694"/>
                  <a:pt x="433627" y="453622"/>
                  <a:pt x="438181" y="449068"/>
                </a:cubicBezTo>
                <a:cubicBezTo>
                  <a:pt x="441976" y="444514"/>
                  <a:pt x="446530" y="439961"/>
                  <a:pt x="450324" y="435407"/>
                </a:cubicBezTo>
                <a:cubicBezTo>
                  <a:pt x="454119" y="430853"/>
                  <a:pt x="460191" y="430094"/>
                  <a:pt x="464745" y="433889"/>
                </a:cubicBezTo>
                <a:close/>
                <a:moveTo>
                  <a:pt x="49362" y="424740"/>
                </a:moveTo>
                <a:cubicBezTo>
                  <a:pt x="56196" y="439150"/>
                  <a:pt x="64550" y="452803"/>
                  <a:pt x="73663" y="464938"/>
                </a:cubicBezTo>
                <a:lnTo>
                  <a:pt x="109355" y="464938"/>
                </a:lnTo>
                <a:cubicBezTo>
                  <a:pt x="107836" y="461904"/>
                  <a:pt x="106318" y="459629"/>
                  <a:pt x="104039" y="456595"/>
                </a:cubicBezTo>
                <a:cubicBezTo>
                  <a:pt x="103280" y="455078"/>
                  <a:pt x="102521" y="453561"/>
                  <a:pt x="101761" y="452044"/>
                </a:cubicBezTo>
                <a:cubicBezTo>
                  <a:pt x="99483" y="448252"/>
                  <a:pt x="97205" y="443701"/>
                  <a:pt x="94926" y="439909"/>
                </a:cubicBezTo>
                <a:cubicBezTo>
                  <a:pt x="94167" y="438392"/>
                  <a:pt x="93408" y="436875"/>
                  <a:pt x="92648" y="435358"/>
                </a:cubicBezTo>
                <a:cubicBezTo>
                  <a:pt x="91129" y="431566"/>
                  <a:pt x="89611" y="428532"/>
                  <a:pt x="88092" y="424740"/>
                </a:cubicBezTo>
                <a:close/>
                <a:moveTo>
                  <a:pt x="161771" y="417898"/>
                </a:moveTo>
                <a:cubicBezTo>
                  <a:pt x="166316" y="414864"/>
                  <a:pt x="173134" y="415623"/>
                  <a:pt x="176164" y="420173"/>
                </a:cubicBezTo>
                <a:cubicBezTo>
                  <a:pt x="179194" y="425482"/>
                  <a:pt x="183739" y="430790"/>
                  <a:pt x="187527" y="435341"/>
                </a:cubicBezTo>
                <a:cubicBezTo>
                  <a:pt x="190557" y="439891"/>
                  <a:pt x="190557" y="446717"/>
                  <a:pt x="186012" y="449750"/>
                </a:cubicBezTo>
                <a:cubicBezTo>
                  <a:pt x="183739" y="451267"/>
                  <a:pt x="181466" y="452025"/>
                  <a:pt x="179194" y="452025"/>
                </a:cubicBezTo>
                <a:cubicBezTo>
                  <a:pt x="176921" y="452025"/>
                  <a:pt x="173891" y="451267"/>
                  <a:pt x="171619" y="448233"/>
                </a:cubicBezTo>
                <a:cubicBezTo>
                  <a:pt x="167074" y="442925"/>
                  <a:pt x="163286" y="437616"/>
                  <a:pt x="159498" y="431549"/>
                </a:cubicBezTo>
                <a:cubicBezTo>
                  <a:pt x="155711" y="426998"/>
                  <a:pt x="157226" y="420931"/>
                  <a:pt x="161771" y="417898"/>
                </a:cubicBezTo>
                <a:close/>
                <a:moveTo>
                  <a:pt x="31136" y="373923"/>
                </a:moveTo>
                <a:cubicBezTo>
                  <a:pt x="33414" y="384541"/>
                  <a:pt x="37211" y="394401"/>
                  <a:pt x="41008" y="404261"/>
                </a:cubicBezTo>
                <a:lnTo>
                  <a:pt x="79738" y="404261"/>
                </a:lnTo>
                <a:cubicBezTo>
                  <a:pt x="79738" y="403503"/>
                  <a:pt x="78979" y="401986"/>
                  <a:pt x="78979" y="401227"/>
                </a:cubicBezTo>
                <a:cubicBezTo>
                  <a:pt x="78219" y="399710"/>
                  <a:pt x="77460" y="398952"/>
                  <a:pt x="77460" y="397435"/>
                </a:cubicBezTo>
                <a:cubicBezTo>
                  <a:pt x="75182" y="391367"/>
                  <a:pt x="73663" y="385300"/>
                  <a:pt x="72144" y="379232"/>
                </a:cubicBezTo>
                <a:cubicBezTo>
                  <a:pt x="71385" y="378473"/>
                  <a:pt x="71385" y="378473"/>
                  <a:pt x="71385" y="377715"/>
                </a:cubicBezTo>
                <a:cubicBezTo>
                  <a:pt x="71385" y="376956"/>
                  <a:pt x="70625" y="375439"/>
                  <a:pt x="70625" y="373923"/>
                </a:cubicBezTo>
                <a:close/>
                <a:moveTo>
                  <a:pt x="499728" y="361797"/>
                </a:moveTo>
                <a:cubicBezTo>
                  <a:pt x="505037" y="363315"/>
                  <a:pt x="508071" y="369384"/>
                  <a:pt x="506554" y="374694"/>
                </a:cubicBezTo>
                <a:cubicBezTo>
                  <a:pt x="504279" y="381522"/>
                  <a:pt x="501245" y="387591"/>
                  <a:pt x="498970" y="394418"/>
                </a:cubicBezTo>
                <a:cubicBezTo>
                  <a:pt x="497453" y="398211"/>
                  <a:pt x="493661" y="400487"/>
                  <a:pt x="489868" y="400487"/>
                </a:cubicBezTo>
                <a:cubicBezTo>
                  <a:pt x="488352" y="400487"/>
                  <a:pt x="486835" y="399729"/>
                  <a:pt x="485318" y="399729"/>
                </a:cubicBezTo>
                <a:cubicBezTo>
                  <a:pt x="480767" y="397453"/>
                  <a:pt x="477733" y="391384"/>
                  <a:pt x="480009" y="386073"/>
                </a:cubicBezTo>
                <a:cubicBezTo>
                  <a:pt x="483042" y="380004"/>
                  <a:pt x="485318" y="373935"/>
                  <a:pt x="486835" y="367866"/>
                </a:cubicBezTo>
                <a:cubicBezTo>
                  <a:pt x="489110" y="362556"/>
                  <a:pt x="494419" y="360280"/>
                  <a:pt x="499728" y="361797"/>
                </a:cubicBezTo>
                <a:close/>
                <a:moveTo>
                  <a:pt x="132907" y="343643"/>
                </a:moveTo>
                <a:cubicBezTo>
                  <a:pt x="138227" y="342126"/>
                  <a:pt x="143546" y="345161"/>
                  <a:pt x="145066" y="350471"/>
                </a:cubicBezTo>
                <a:cubicBezTo>
                  <a:pt x="146586" y="356540"/>
                  <a:pt x="148865" y="363368"/>
                  <a:pt x="150385" y="368678"/>
                </a:cubicBezTo>
                <a:cubicBezTo>
                  <a:pt x="152665" y="373988"/>
                  <a:pt x="149625" y="380057"/>
                  <a:pt x="144306" y="381575"/>
                </a:cubicBezTo>
                <a:cubicBezTo>
                  <a:pt x="142786" y="382333"/>
                  <a:pt x="142026" y="382333"/>
                  <a:pt x="141266" y="382333"/>
                </a:cubicBezTo>
                <a:cubicBezTo>
                  <a:pt x="136707" y="382333"/>
                  <a:pt x="132907" y="380057"/>
                  <a:pt x="131388" y="375506"/>
                </a:cubicBezTo>
                <a:cubicBezTo>
                  <a:pt x="129108" y="368678"/>
                  <a:pt x="126828" y="362609"/>
                  <a:pt x="125309" y="355781"/>
                </a:cubicBezTo>
                <a:cubicBezTo>
                  <a:pt x="123789" y="350471"/>
                  <a:pt x="127588" y="344402"/>
                  <a:pt x="132907" y="343643"/>
                </a:cubicBezTo>
                <a:close/>
                <a:moveTo>
                  <a:pt x="21263" y="323864"/>
                </a:moveTo>
                <a:cubicBezTo>
                  <a:pt x="22782" y="333724"/>
                  <a:pt x="24301" y="344342"/>
                  <a:pt x="25820" y="354203"/>
                </a:cubicBezTo>
                <a:lnTo>
                  <a:pt x="66069" y="354203"/>
                </a:lnTo>
                <a:cubicBezTo>
                  <a:pt x="65309" y="348135"/>
                  <a:pt x="63790" y="342826"/>
                  <a:pt x="63031" y="337516"/>
                </a:cubicBezTo>
                <a:cubicBezTo>
                  <a:pt x="63031" y="336758"/>
                  <a:pt x="63031" y="336758"/>
                  <a:pt x="63031" y="335999"/>
                </a:cubicBezTo>
                <a:cubicBezTo>
                  <a:pt x="63031" y="332207"/>
                  <a:pt x="62272" y="327656"/>
                  <a:pt x="61512" y="323864"/>
                </a:cubicBezTo>
                <a:close/>
                <a:moveTo>
                  <a:pt x="509625" y="282911"/>
                </a:moveTo>
                <a:cubicBezTo>
                  <a:pt x="514955" y="282911"/>
                  <a:pt x="519524" y="286704"/>
                  <a:pt x="519524" y="292773"/>
                </a:cubicBezTo>
                <a:lnTo>
                  <a:pt x="519524" y="293532"/>
                </a:lnTo>
                <a:cubicBezTo>
                  <a:pt x="519524" y="300360"/>
                  <a:pt x="519524" y="307187"/>
                  <a:pt x="518763" y="313256"/>
                </a:cubicBezTo>
                <a:cubicBezTo>
                  <a:pt x="518763" y="318567"/>
                  <a:pt x="514194" y="323118"/>
                  <a:pt x="508863" y="323118"/>
                </a:cubicBezTo>
                <a:cubicBezTo>
                  <a:pt x="508102" y="323118"/>
                  <a:pt x="508102" y="323118"/>
                  <a:pt x="508102" y="322360"/>
                </a:cubicBezTo>
                <a:cubicBezTo>
                  <a:pt x="502010" y="322360"/>
                  <a:pt x="498202" y="317808"/>
                  <a:pt x="498964" y="311739"/>
                </a:cubicBezTo>
                <a:cubicBezTo>
                  <a:pt x="498964" y="305670"/>
                  <a:pt x="498964" y="299601"/>
                  <a:pt x="498964" y="293532"/>
                </a:cubicBezTo>
                <a:cubicBezTo>
                  <a:pt x="498964" y="287463"/>
                  <a:pt x="503533" y="282911"/>
                  <a:pt x="509625" y="282911"/>
                </a:cubicBezTo>
                <a:close/>
                <a:moveTo>
                  <a:pt x="20504" y="273047"/>
                </a:moveTo>
                <a:cubicBezTo>
                  <a:pt x="20504" y="279873"/>
                  <a:pt x="19744" y="286699"/>
                  <a:pt x="19744" y="293525"/>
                </a:cubicBezTo>
                <a:cubicBezTo>
                  <a:pt x="19744" y="296559"/>
                  <a:pt x="20504" y="300352"/>
                  <a:pt x="20504" y="303385"/>
                </a:cubicBezTo>
                <a:lnTo>
                  <a:pt x="60753" y="303385"/>
                </a:lnTo>
                <a:cubicBezTo>
                  <a:pt x="60753" y="300352"/>
                  <a:pt x="60753" y="296559"/>
                  <a:pt x="60753" y="293525"/>
                </a:cubicBezTo>
                <a:cubicBezTo>
                  <a:pt x="60753" y="286699"/>
                  <a:pt x="60753" y="279873"/>
                  <a:pt x="61512" y="273805"/>
                </a:cubicBezTo>
                <a:cubicBezTo>
                  <a:pt x="61512" y="273047"/>
                  <a:pt x="61512" y="273047"/>
                  <a:pt x="61512" y="273047"/>
                </a:cubicBezTo>
                <a:close/>
                <a:moveTo>
                  <a:pt x="129811" y="263173"/>
                </a:moveTo>
                <a:cubicBezTo>
                  <a:pt x="135111" y="263932"/>
                  <a:pt x="138897" y="268484"/>
                  <a:pt x="138897" y="274553"/>
                </a:cubicBezTo>
                <a:cubicBezTo>
                  <a:pt x="138140" y="280622"/>
                  <a:pt x="138140" y="286691"/>
                  <a:pt x="138140" y="292760"/>
                </a:cubicBezTo>
                <a:lnTo>
                  <a:pt x="138140" y="293518"/>
                </a:lnTo>
                <a:cubicBezTo>
                  <a:pt x="138140" y="298829"/>
                  <a:pt x="133597" y="303380"/>
                  <a:pt x="128297" y="303380"/>
                </a:cubicBezTo>
                <a:cubicBezTo>
                  <a:pt x="122997" y="303380"/>
                  <a:pt x="118454" y="299587"/>
                  <a:pt x="117697" y="294277"/>
                </a:cubicBezTo>
                <a:lnTo>
                  <a:pt x="117697" y="293518"/>
                </a:lnTo>
                <a:cubicBezTo>
                  <a:pt x="117697" y="286691"/>
                  <a:pt x="118454" y="279863"/>
                  <a:pt x="118454" y="273035"/>
                </a:cubicBezTo>
                <a:cubicBezTo>
                  <a:pt x="119211" y="266966"/>
                  <a:pt x="123754" y="263173"/>
                  <a:pt x="129811" y="263173"/>
                </a:cubicBezTo>
                <a:close/>
                <a:moveTo>
                  <a:pt x="28098" y="222230"/>
                </a:moveTo>
                <a:cubicBezTo>
                  <a:pt x="25820" y="232090"/>
                  <a:pt x="24301" y="242708"/>
                  <a:pt x="22782" y="252568"/>
                </a:cubicBezTo>
                <a:lnTo>
                  <a:pt x="63031" y="252568"/>
                </a:lnTo>
                <a:cubicBezTo>
                  <a:pt x="63031" y="251810"/>
                  <a:pt x="63031" y="251052"/>
                  <a:pt x="63031" y="250293"/>
                </a:cubicBezTo>
                <a:cubicBezTo>
                  <a:pt x="63031" y="250293"/>
                  <a:pt x="63031" y="249535"/>
                  <a:pt x="63031" y="249535"/>
                </a:cubicBezTo>
                <a:cubicBezTo>
                  <a:pt x="64550" y="242708"/>
                  <a:pt x="65309" y="236641"/>
                  <a:pt x="66828" y="229815"/>
                </a:cubicBezTo>
                <a:cubicBezTo>
                  <a:pt x="66828" y="229056"/>
                  <a:pt x="66828" y="227539"/>
                  <a:pt x="67588" y="226022"/>
                </a:cubicBezTo>
                <a:cubicBezTo>
                  <a:pt x="67588" y="225264"/>
                  <a:pt x="67588" y="223747"/>
                  <a:pt x="68347" y="222230"/>
                </a:cubicBezTo>
                <a:close/>
                <a:moveTo>
                  <a:pt x="492894" y="204013"/>
                </a:moveTo>
                <a:cubicBezTo>
                  <a:pt x="498219" y="202497"/>
                  <a:pt x="504304" y="205530"/>
                  <a:pt x="505825" y="210836"/>
                </a:cubicBezTo>
                <a:cubicBezTo>
                  <a:pt x="508108" y="216901"/>
                  <a:pt x="510390" y="223724"/>
                  <a:pt x="511911" y="230547"/>
                </a:cubicBezTo>
                <a:cubicBezTo>
                  <a:pt x="513432" y="235854"/>
                  <a:pt x="509629" y="241161"/>
                  <a:pt x="504304" y="242677"/>
                </a:cubicBezTo>
                <a:cubicBezTo>
                  <a:pt x="503543" y="243435"/>
                  <a:pt x="502783" y="243435"/>
                  <a:pt x="502022" y="243435"/>
                </a:cubicBezTo>
                <a:cubicBezTo>
                  <a:pt x="497458" y="243435"/>
                  <a:pt x="493655" y="240403"/>
                  <a:pt x="492133" y="235854"/>
                </a:cubicBezTo>
                <a:cubicBezTo>
                  <a:pt x="490612" y="229031"/>
                  <a:pt x="489091" y="222966"/>
                  <a:pt x="486809" y="216901"/>
                </a:cubicBezTo>
                <a:cubicBezTo>
                  <a:pt x="485287" y="211595"/>
                  <a:pt x="487569" y="206288"/>
                  <a:pt x="492894" y="204013"/>
                </a:cubicBezTo>
                <a:close/>
                <a:moveTo>
                  <a:pt x="151873" y="186619"/>
                </a:moveTo>
                <a:cubicBezTo>
                  <a:pt x="157203" y="188895"/>
                  <a:pt x="159488" y="194964"/>
                  <a:pt x="157203" y="200274"/>
                </a:cubicBezTo>
                <a:cubicBezTo>
                  <a:pt x="154919" y="205585"/>
                  <a:pt x="152634" y="211654"/>
                  <a:pt x="150350" y="217723"/>
                </a:cubicBezTo>
                <a:cubicBezTo>
                  <a:pt x="148827" y="222274"/>
                  <a:pt x="145019" y="224550"/>
                  <a:pt x="140450" y="224550"/>
                </a:cubicBezTo>
                <a:cubicBezTo>
                  <a:pt x="139689" y="224550"/>
                  <a:pt x="138927" y="224550"/>
                  <a:pt x="137404" y="224550"/>
                </a:cubicBezTo>
                <a:cubicBezTo>
                  <a:pt x="132074" y="222274"/>
                  <a:pt x="129028" y="216964"/>
                  <a:pt x="131312" y="211654"/>
                </a:cubicBezTo>
                <a:cubicBezTo>
                  <a:pt x="133597" y="204826"/>
                  <a:pt x="135881" y="197998"/>
                  <a:pt x="138927" y="191929"/>
                </a:cubicBezTo>
                <a:cubicBezTo>
                  <a:pt x="141212" y="186619"/>
                  <a:pt x="147304" y="184343"/>
                  <a:pt x="151873" y="186619"/>
                </a:cubicBezTo>
                <a:close/>
                <a:moveTo>
                  <a:pt x="218736" y="186536"/>
                </a:moveTo>
                <a:lnTo>
                  <a:pt x="281780" y="186536"/>
                </a:lnTo>
                <a:cubicBezTo>
                  <a:pt x="288616" y="186536"/>
                  <a:pt x="292414" y="190330"/>
                  <a:pt x="292414" y="196401"/>
                </a:cubicBezTo>
                <a:cubicBezTo>
                  <a:pt x="292414" y="202471"/>
                  <a:pt x="288616" y="207024"/>
                  <a:pt x="281780" y="207024"/>
                </a:cubicBezTo>
                <a:lnTo>
                  <a:pt x="264310" y="207024"/>
                </a:lnTo>
                <a:lnTo>
                  <a:pt x="322037" y="294288"/>
                </a:lnTo>
                <a:lnTo>
                  <a:pt x="379004" y="207024"/>
                </a:lnTo>
                <a:lnTo>
                  <a:pt x="361534" y="207024"/>
                </a:lnTo>
                <a:cubicBezTo>
                  <a:pt x="355457" y="207024"/>
                  <a:pt x="351659" y="202471"/>
                  <a:pt x="351659" y="196401"/>
                </a:cubicBezTo>
                <a:cubicBezTo>
                  <a:pt x="351659" y="190330"/>
                  <a:pt x="355457" y="186536"/>
                  <a:pt x="361534" y="186536"/>
                </a:cubicBezTo>
                <a:lnTo>
                  <a:pt x="425337" y="186536"/>
                </a:lnTo>
                <a:cubicBezTo>
                  <a:pt x="431413" y="186536"/>
                  <a:pt x="435211" y="190330"/>
                  <a:pt x="435211" y="196401"/>
                </a:cubicBezTo>
                <a:cubicBezTo>
                  <a:pt x="435211" y="202471"/>
                  <a:pt x="431413" y="207024"/>
                  <a:pt x="425337" y="207024"/>
                </a:cubicBezTo>
                <a:lnTo>
                  <a:pt x="405588" y="207024"/>
                </a:lnTo>
                <a:cubicBezTo>
                  <a:pt x="404069" y="207024"/>
                  <a:pt x="402550" y="207024"/>
                  <a:pt x="401031" y="209301"/>
                </a:cubicBezTo>
                <a:lnTo>
                  <a:pt x="337987" y="307947"/>
                </a:lnTo>
                <a:lnTo>
                  <a:pt x="373687" y="307947"/>
                </a:lnTo>
                <a:cubicBezTo>
                  <a:pt x="380523" y="307947"/>
                  <a:pt x="384321" y="311741"/>
                  <a:pt x="384321" y="317812"/>
                </a:cubicBezTo>
                <a:cubicBezTo>
                  <a:pt x="384321" y="324641"/>
                  <a:pt x="380523" y="328435"/>
                  <a:pt x="373687" y="328435"/>
                </a:cubicBezTo>
                <a:lnTo>
                  <a:pt x="331911" y="328435"/>
                </a:lnTo>
                <a:lnTo>
                  <a:pt x="331911" y="338300"/>
                </a:lnTo>
                <a:lnTo>
                  <a:pt x="373687" y="338300"/>
                </a:lnTo>
                <a:cubicBezTo>
                  <a:pt x="380523" y="338300"/>
                  <a:pt x="384321" y="342094"/>
                  <a:pt x="384321" y="348164"/>
                </a:cubicBezTo>
                <a:cubicBezTo>
                  <a:pt x="384321" y="354994"/>
                  <a:pt x="380523" y="358788"/>
                  <a:pt x="373687" y="358788"/>
                </a:cubicBezTo>
                <a:lnTo>
                  <a:pt x="331911" y="358788"/>
                </a:lnTo>
                <a:lnTo>
                  <a:pt x="331911" y="399005"/>
                </a:lnTo>
                <a:lnTo>
                  <a:pt x="355457" y="399005"/>
                </a:lnTo>
                <a:cubicBezTo>
                  <a:pt x="361534" y="399005"/>
                  <a:pt x="365332" y="402799"/>
                  <a:pt x="365332" y="408870"/>
                </a:cubicBezTo>
                <a:cubicBezTo>
                  <a:pt x="365332" y="415699"/>
                  <a:pt x="361534" y="419493"/>
                  <a:pt x="355457" y="419493"/>
                </a:cubicBezTo>
                <a:lnTo>
                  <a:pt x="288616" y="419493"/>
                </a:lnTo>
                <a:cubicBezTo>
                  <a:pt x="282539" y="419493"/>
                  <a:pt x="278742" y="415699"/>
                  <a:pt x="278742" y="408870"/>
                </a:cubicBezTo>
                <a:cubicBezTo>
                  <a:pt x="278742" y="402799"/>
                  <a:pt x="282539" y="399005"/>
                  <a:pt x="288616" y="399005"/>
                </a:cubicBezTo>
                <a:lnTo>
                  <a:pt x="312162" y="399005"/>
                </a:lnTo>
                <a:lnTo>
                  <a:pt x="312162" y="358788"/>
                </a:lnTo>
                <a:lnTo>
                  <a:pt x="270386" y="358788"/>
                </a:lnTo>
                <a:cubicBezTo>
                  <a:pt x="264310" y="358788"/>
                  <a:pt x="259752" y="354994"/>
                  <a:pt x="259752" y="348164"/>
                </a:cubicBezTo>
                <a:cubicBezTo>
                  <a:pt x="259752" y="342094"/>
                  <a:pt x="264310" y="338300"/>
                  <a:pt x="270386" y="338300"/>
                </a:cubicBezTo>
                <a:lnTo>
                  <a:pt x="312162" y="338300"/>
                </a:lnTo>
                <a:lnTo>
                  <a:pt x="312162" y="328435"/>
                </a:lnTo>
                <a:lnTo>
                  <a:pt x="270386" y="328435"/>
                </a:lnTo>
                <a:cubicBezTo>
                  <a:pt x="264310" y="328435"/>
                  <a:pt x="259752" y="324641"/>
                  <a:pt x="259752" y="317812"/>
                </a:cubicBezTo>
                <a:cubicBezTo>
                  <a:pt x="259752" y="311741"/>
                  <a:pt x="264310" y="307947"/>
                  <a:pt x="270386" y="307947"/>
                </a:cubicBezTo>
                <a:lnTo>
                  <a:pt x="305326" y="307947"/>
                </a:lnTo>
                <a:lnTo>
                  <a:pt x="242283" y="209301"/>
                </a:lnTo>
                <a:cubicBezTo>
                  <a:pt x="241523" y="207024"/>
                  <a:pt x="240004" y="207024"/>
                  <a:pt x="238485" y="207024"/>
                </a:cubicBezTo>
                <a:lnTo>
                  <a:pt x="218736" y="207024"/>
                </a:lnTo>
                <a:cubicBezTo>
                  <a:pt x="211900" y="207024"/>
                  <a:pt x="208102" y="202471"/>
                  <a:pt x="208102" y="196401"/>
                </a:cubicBezTo>
                <a:cubicBezTo>
                  <a:pt x="208102" y="190330"/>
                  <a:pt x="211900" y="186536"/>
                  <a:pt x="218736" y="186536"/>
                </a:cubicBezTo>
                <a:close/>
                <a:moveTo>
                  <a:pt x="44805" y="172171"/>
                </a:moveTo>
                <a:cubicBezTo>
                  <a:pt x="41008" y="182031"/>
                  <a:pt x="37211" y="191891"/>
                  <a:pt x="33414" y="202510"/>
                </a:cubicBezTo>
                <a:lnTo>
                  <a:pt x="73663" y="202510"/>
                </a:lnTo>
                <a:cubicBezTo>
                  <a:pt x="74422" y="197959"/>
                  <a:pt x="75941" y="193408"/>
                  <a:pt x="77460" y="188858"/>
                </a:cubicBezTo>
                <a:cubicBezTo>
                  <a:pt x="77460" y="188099"/>
                  <a:pt x="78219" y="186582"/>
                  <a:pt x="78979" y="185065"/>
                </a:cubicBezTo>
                <a:cubicBezTo>
                  <a:pt x="80498" y="180514"/>
                  <a:pt x="82016" y="175963"/>
                  <a:pt x="83535" y="172171"/>
                </a:cubicBezTo>
                <a:close/>
                <a:moveTo>
                  <a:pt x="451103" y="136487"/>
                </a:moveTo>
                <a:cubicBezTo>
                  <a:pt x="455664" y="132683"/>
                  <a:pt x="461746" y="133444"/>
                  <a:pt x="465547" y="138009"/>
                </a:cubicBezTo>
                <a:cubicBezTo>
                  <a:pt x="470108" y="143335"/>
                  <a:pt x="473909" y="148661"/>
                  <a:pt x="477709" y="154748"/>
                </a:cubicBezTo>
                <a:cubicBezTo>
                  <a:pt x="481510" y="159313"/>
                  <a:pt x="479990" y="165400"/>
                  <a:pt x="475429" y="168444"/>
                </a:cubicBezTo>
                <a:cubicBezTo>
                  <a:pt x="473909" y="169966"/>
                  <a:pt x="471628" y="169966"/>
                  <a:pt x="469347" y="169966"/>
                </a:cubicBezTo>
                <a:cubicBezTo>
                  <a:pt x="466307" y="169966"/>
                  <a:pt x="463266" y="168444"/>
                  <a:pt x="460986" y="166161"/>
                </a:cubicBezTo>
                <a:cubicBezTo>
                  <a:pt x="457945" y="160835"/>
                  <a:pt x="454144" y="155509"/>
                  <a:pt x="449583" y="150183"/>
                </a:cubicBezTo>
                <a:cubicBezTo>
                  <a:pt x="446542" y="146379"/>
                  <a:pt x="446542" y="139531"/>
                  <a:pt x="451103" y="136487"/>
                </a:cubicBezTo>
                <a:close/>
                <a:moveTo>
                  <a:pt x="185242" y="122835"/>
                </a:moveTo>
                <a:cubicBezTo>
                  <a:pt x="189040" y="119037"/>
                  <a:pt x="195876" y="119037"/>
                  <a:pt x="199674" y="122835"/>
                </a:cubicBezTo>
                <a:cubicBezTo>
                  <a:pt x="203472" y="126632"/>
                  <a:pt x="203472" y="132709"/>
                  <a:pt x="199674" y="137266"/>
                </a:cubicBezTo>
                <a:cubicBezTo>
                  <a:pt x="195117" y="141823"/>
                  <a:pt x="191319" y="146381"/>
                  <a:pt x="186762" y="150938"/>
                </a:cubicBezTo>
                <a:cubicBezTo>
                  <a:pt x="185242" y="153976"/>
                  <a:pt x="182204" y="154736"/>
                  <a:pt x="179166" y="154736"/>
                </a:cubicBezTo>
                <a:cubicBezTo>
                  <a:pt x="176887" y="154736"/>
                  <a:pt x="174609" y="153976"/>
                  <a:pt x="173090" y="152457"/>
                </a:cubicBezTo>
                <a:cubicBezTo>
                  <a:pt x="168532" y="149419"/>
                  <a:pt x="167773" y="142583"/>
                  <a:pt x="171571" y="138026"/>
                </a:cubicBezTo>
                <a:cubicBezTo>
                  <a:pt x="176128" y="132709"/>
                  <a:pt x="180685" y="127392"/>
                  <a:pt x="185242" y="122835"/>
                </a:cubicBezTo>
                <a:close/>
                <a:moveTo>
                  <a:pt x="81257" y="111494"/>
                </a:moveTo>
                <a:cubicBezTo>
                  <a:pt x="71385" y="123629"/>
                  <a:pt x="62272" y="137282"/>
                  <a:pt x="54677" y="151692"/>
                </a:cubicBezTo>
                <a:lnTo>
                  <a:pt x="92648" y="151692"/>
                </a:lnTo>
                <a:lnTo>
                  <a:pt x="92648" y="150934"/>
                </a:lnTo>
                <a:cubicBezTo>
                  <a:pt x="93408" y="149417"/>
                  <a:pt x="94167" y="147900"/>
                  <a:pt x="94926" y="146383"/>
                </a:cubicBezTo>
                <a:cubicBezTo>
                  <a:pt x="97205" y="142591"/>
                  <a:pt x="99483" y="138799"/>
                  <a:pt x="101761" y="135006"/>
                </a:cubicBezTo>
                <a:cubicBezTo>
                  <a:pt x="102521" y="133489"/>
                  <a:pt x="103280" y="131972"/>
                  <a:pt x="104039" y="130455"/>
                </a:cubicBezTo>
                <a:cubicBezTo>
                  <a:pt x="107077" y="125905"/>
                  <a:pt x="110115" y="121354"/>
                  <a:pt x="113152" y="116803"/>
                </a:cubicBezTo>
                <a:cubicBezTo>
                  <a:pt x="113912" y="114528"/>
                  <a:pt x="115431" y="113011"/>
                  <a:pt x="116190" y="111494"/>
                </a:cubicBezTo>
                <a:close/>
                <a:moveTo>
                  <a:pt x="400213" y="85002"/>
                </a:moveTo>
                <a:cubicBezTo>
                  <a:pt x="406282" y="88033"/>
                  <a:pt x="412351" y="91822"/>
                  <a:pt x="418420" y="95611"/>
                </a:cubicBezTo>
                <a:cubicBezTo>
                  <a:pt x="422972" y="98642"/>
                  <a:pt x="424489" y="104704"/>
                  <a:pt x="421455" y="109251"/>
                </a:cubicBezTo>
                <a:cubicBezTo>
                  <a:pt x="419179" y="112282"/>
                  <a:pt x="416144" y="113798"/>
                  <a:pt x="413110" y="113798"/>
                </a:cubicBezTo>
                <a:cubicBezTo>
                  <a:pt x="410834" y="113798"/>
                  <a:pt x="409317" y="113798"/>
                  <a:pt x="407800" y="112282"/>
                </a:cubicBezTo>
                <a:cubicBezTo>
                  <a:pt x="402489" y="109251"/>
                  <a:pt x="396420" y="106220"/>
                  <a:pt x="391110" y="103189"/>
                </a:cubicBezTo>
                <a:cubicBezTo>
                  <a:pt x="385799" y="100915"/>
                  <a:pt x="384282" y="94853"/>
                  <a:pt x="386558" y="89549"/>
                </a:cubicBezTo>
                <a:cubicBezTo>
                  <a:pt x="388834" y="84244"/>
                  <a:pt x="394903" y="82729"/>
                  <a:pt x="400213" y="85002"/>
                </a:cubicBezTo>
                <a:close/>
                <a:moveTo>
                  <a:pt x="255897" y="76571"/>
                </a:moveTo>
                <a:cubicBezTo>
                  <a:pt x="261215" y="75053"/>
                  <a:pt x="266534" y="77330"/>
                  <a:pt x="268814" y="82644"/>
                </a:cubicBezTo>
                <a:cubicBezTo>
                  <a:pt x="271093" y="87958"/>
                  <a:pt x="268054" y="94032"/>
                  <a:pt x="262735" y="95550"/>
                </a:cubicBezTo>
                <a:cubicBezTo>
                  <a:pt x="257416" y="97827"/>
                  <a:pt x="251338" y="100864"/>
                  <a:pt x="245259" y="103141"/>
                </a:cubicBezTo>
                <a:cubicBezTo>
                  <a:pt x="243739" y="103901"/>
                  <a:pt x="242219" y="104660"/>
                  <a:pt x="240700" y="104660"/>
                </a:cubicBezTo>
                <a:cubicBezTo>
                  <a:pt x="237660" y="104660"/>
                  <a:pt x="233861" y="102382"/>
                  <a:pt x="231582" y="99346"/>
                </a:cubicBezTo>
                <a:cubicBezTo>
                  <a:pt x="229302" y="94032"/>
                  <a:pt x="231582" y="87958"/>
                  <a:pt x="236141" y="85681"/>
                </a:cubicBezTo>
                <a:cubicBezTo>
                  <a:pt x="242979" y="81885"/>
                  <a:pt x="249058" y="79608"/>
                  <a:pt x="255897" y="76571"/>
                </a:cubicBezTo>
                <a:close/>
                <a:moveTo>
                  <a:pt x="318232" y="65184"/>
                </a:moveTo>
                <a:lnTo>
                  <a:pt x="318990" y="65184"/>
                </a:lnTo>
                <a:cubicBezTo>
                  <a:pt x="325813" y="65184"/>
                  <a:pt x="332636" y="65944"/>
                  <a:pt x="339459" y="66705"/>
                </a:cubicBezTo>
                <a:cubicBezTo>
                  <a:pt x="344766" y="67465"/>
                  <a:pt x="349314" y="72028"/>
                  <a:pt x="348556" y="78111"/>
                </a:cubicBezTo>
                <a:cubicBezTo>
                  <a:pt x="347798" y="83435"/>
                  <a:pt x="343249" y="87237"/>
                  <a:pt x="337943" y="87237"/>
                </a:cubicBezTo>
                <a:cubicBezTo>
                  <a:pt x="337943" y="87237"/>
                  <a:pt x="337184" y="86476"/>
                  <a:pt x="337184" y="86476"/>
                </a:cubicBezTo>
                <a:cubicBezTo>
                  <a:pt x="331120" y="85716"/>
                  <a:pt x="325055" y="85716"/>
                  <a:pt x="318990" y="85716"/>
                </a:cubicBezTo>
                <a:cubicBezTo>
                  <a:pt x="312925" y="85716"/>
                  <a:pt x="308376" y="81153"/>
                  <a:pt x="308376" y="75830"/>
                </a:cubicBezTo>
                <a:cubicBezTo>
                  <a:pt x="308376" y="69746"/>
                  <a:pt x="312925" y="65184"/>
                  <a:pt x="318232" y="65184"/>
                </a:cubicBezTo>
                <a:close/>
                <a:moveTo>
                  <a:pt x="133656" y="60677"/>
                </a:moveTo>
                <a:cubicBezTo>
                  <a:pt x="121506" y="69778"/>
                  <a:pt x="109355" y="79638"/>
                  <a:pt x="98723" y="91015"/>
                </a:cubicBezTo>
                <a:lnTo>
                  <a:pt x="132138" y="91015"/>
                </a:lnTo>
                <a:cubicBezTo>
                  <a:pt x="133656" y="89498"/>
                  <a:pt x="135175" y="87223"/>
                  <a:pt x="136694" y="85706"/>
                </a:cubicBezTo>
                <a:cubicBezTo>
                  <a:pt x="138213" y="83431"/>
                  <a:pt x="140491" y="81155"/>
                  <a:pt x="142010" y="79638"/>
                </a:cubicBezTo>
                <a:cubicBezTo>
                  <a:pt x="144288" y="77363"/>
                  <a:pt x="146566" y="75088"/>
                  <a:pt x="148085" y="73571"/>
                </a:cubicBezTo>
                <a:cubicBezTo>
                  <a:pt x="150364" y="71295"/>
                  <a:pt x="151882" y="69020"/>
                  <a:pt x="154161" y="67503"/>
                </a:cubicBezTo>
                <a:cubicBezTo>
                  <a:pt x="156439" y="65228"/>
                  <a:pt x="159477" y="62952"/>
                  <a:pt x="161755" y="60677"/>
                </a:cubicBezTo>
                <a:close/>
                <a:moveTo>
                  <a:pt x="214914" y="25029"/>
                </a:moveTo>
                <a:cubicBezTo>
                  <a:pt x="198966" y="28063"/>
                  <a:pt x="183018" y="33372"/>
                  <a:pt x="168589" y="40198"/>
                </a:cubicBezTo>
                <a:lnTo>
                  <a:pt x="188334" y="40198"/>
                </a:lnTo>
                <a:cubicBezTo>
                  <a:pt x="190612" y="38681"/>
                  <a:pt x="193650" y="37164"/>
                  <a:pt x="196688" y="34889"/>
                </a:cubicBezTo>
                <a:cubicBezTo>
                  <a:pt x="198207" y="34131"/>
                  <a:pt x="199725" y="32614"/>
                  <a:pt x="202004" y="31855"/>
                </a:cubicBezTo>
                <a:cubicBezTo>
                  <a:pt x="205041" y="30338"/>
                  <a:pt x="208079" y="28063"/>
                  <a:pt x="211877" y="26546"/>
                </a:cubicBezTo>
                <a:cubicBezTo>
                  <a:pt x="212636" y="25787"/>
                  <a:pt x="214155" y="25029"/>
                  <a:pt x="214914" y="25029"/>
                </a:cubicBezTo>
                <a:close/>
                <a:moveTo>
                  <a:pt x="318954" y="20478"/>
                </a:moveTo>
                <a:cubicBezTo>
                  <a:pt x="310600" y="20478"/>
                  <a:pt x="303006" y="20478"/>
                  <a:pt x="294653" y="21237"/>
                </a:cubicBezTo>
                <a:lnTo>
                  <a:pt x="290855" y="21995"/>
                </a:lnTo>
                <a:cubicBezTo>
                  <a:pt x="290096" y="21995"/>
                  <a:pt x="290096" y="21995"/>
                  <a:pt x="289337" y="22754"/>
                </a:cubicBezTo>
                <a:cubicBezTo>
                  <a:pt x="285540" y="22754"/>
                  <a:pt x="282502" y="23512"/>
                  <a:pt x="278705" y="24271"/>
                </a:cubicBezTo>
                <a:cubicBezTo>
                  <a:pt x="278705" y="24271"/>
                  <a:pt x="278705" y="24271"/>
                  <a:pt x="277945" y="24271"/>
                </a:cubicBezTo>
                <a:cubicBezTo>
                  <a:pt x="274908" y="25029"/>
                  <a:pt x="271111" y="25787"/>
                  <a:pt x="268073" y="26546"/>
                </a:cubicBezTo>
                <a:cubicBezTo>
                  <a:pt x="267314" y="26546"/>
                  <a:pt x="267314" y="26546"/>
                  <a:pt x="266554" y="26546"/>
                </a:cubicBezTo>
                <a:cubicBezTo>
                  <a:pt x="263517" y="27304"/>
                  <a:pt x="260479" y="28821"/>
                  <a:pt x="257441" y="29580"/>
                </a:cubicBezTo>
                <a:cubicBezTo>
                  <a:pt x="256682" y="29580"/>
                  <a:pt x="255922" y="30338"/>
                  <a:pt x="254404" y="30338"/>
                </a:cubicBezTo>
                <a:cubicBezTo>
                  <a:pt x="252125" y="31097"/>
                  <a:pt x="249847" y="31855"/>
                  <a:pt x="246810" y="32614"/>
                </a:cubicBezTo>
                <a:cubicBezTo>
                  <a:pt x="245291" y="33372"/>
                  <a:pt x="243012" y="34131"/>
                  <a:pt x="240734" y="35648"/>
                </a:cubicBezTo>
                <a:cubicBezTo>
                  <a:pt x="239215" y="35648"/>
                  <a:pt x="238456" y="36406"/>
                  <a:pt x="236937" y="37164"/>
                </a:cubicBezTo>
                <a:cubicBezTo>
                  <a:pt x="182259" y="59918"/>
                  <a:pt x="136694" y="105426"/>
                  <a:pt x="109355" y="163069"/>
                </a:cubicBezTo>
                <a:cubicBezTo>
                  <a:pt x="109355" y="163828"/>
                  <a:pt x="109355" y="163828"/>
                  <a:pt x="109355" y="164586"/>
                </a:cubicBezTo>
                <a:cubicBezTo>
                  <a:pt x="107836" y="167620"/>
                  <a:pt x="106318" y="170654"/>
                  <a:pt x="104799" y="174446"/>
                </a:cubicBezTo>
                <a:cubicBezTo>
                  <a:pt x="104039" y="175205"/>
                  <a:pt x="103280" y="176722"/>
                  <a:pt x="103280" y="178239"/>
                </a:cubicBezTo>
                <a:cubicBezTo>
                  <a:pt x="101761" y="180514"/>
                  <a:pt x="101002" y="182789"/>
                  <a:pt x="100242" y="185823"/>
                </a:cubicBezTo>
                <a:cubicBezTo>
                  <a:pt x="99483" y="187341"/>
                  <a:pt x="98723" y="188858"/>
                  <a:pt x="97964" y="190374"/>
                </a:cubicBezTo>
                <a:cubicBezTo>
                  <a:pt x="97205" y="192650"/>
                  <a:pt x="96445" y="194925"/>
                  <a:pt x="95686" y="197201"/>
                </a:cubicBezTo>
                <a:cubicBezTo>
                  <a:pt x="95686" y="199476"/>
                  <a:pt x="94926" y="200993"/>
                  <a:pt x="94167" y="203268"/>
                </a:cubicBezTo>
                <a:cubicBezTo>
                  <a:pt x="93408" y="204785"/>
                  <a:pt x="92648" y="207061"/>
                  <a:pt x="92648" y="209336"/>
                </a:cubicBezTo>
                <a:cubicBezTo>
                  <a:pt x="91889" y="211611"/>
                  <a:pt x="91129" y="213128"/>
                  <a:pt x="90370" y="215404"/>
                </a:cubicBezTo>
                <a:cubicBezTo>
                  <a:pt x="90370" y="217679"/>
                  <a:pt x="89611" y="219955"/>
                  <a:pt x="88851" y="221471"/>
                </a:cubicBezTo>
                <a:cubicBezTo>
                  <a:pt x="88851" y="223747"/>
                  <a:pt x="88092" y="226022"/>
                  <a:pt x="87332" y="227539"/>
                </a:cubicBezTo>
                <a:cubicBezTo>
                  <a:pt x="87332" y="229815"/>
                  <a:pt x="86573" y="232090"/>
                  <a:pt x="86573" y="234365"/>
                </a:cubicBezTo>
                <a:cubicBezTo>
                  <a:pt x="85813" y="236641"/>
                  <a:pt x="85813" y="238158"/>
                  <a:pt x="85054" y="240433"/>
                </a:cubicBezTo>
                <a:cubicBezTo>
                  <a:pt x="85054" y="242708"/>
                  <a:pt x="84295" y="244984"/>
                  <a:pt x="84295" y="247259"/>
                </a:cubicBezTo>
                <a:cubicBezTo>
                  <a:pt x="83535" y="249535"/>
                  <a:pt x="83535" y="251810"/>
                  <a:pt x="83535" y="253327"/>
                </a:cubicBezTo>
                <a:cubicBezTo>
                  <a:pt x="82776" y="255602"/>
                  <a:pt x="82776" y="258636"/>
                  <a:pt x="82776" y="260912"/>
                </a:cubicBezTo>
                <a:cubicBezTo>
                  <a:pt x="82016" y="262428"/>
                  <a:pt x="82016" y="264704"/>
                  <a:pt x="82016" y="266221"/>
                </a:cubicBezTo>
                <a:cubicBezTo>
                  <a:pt x="82016" y="269255"/>
                  <a:pt x="81257" y="272288"/>
                  <a:pt x="81257" y="275322"/>
                </a:cubicBezTo>
                <a:cubicBezTo>
                  <a:pt x="81257" y="276839"/>
                  <a:pt x="81257" y="278356"/>
                  <a:pt x="81257" y="279873"/>
                </a:cubicBezTo>
                <a:cubicBezTo>
                  <a:pt x="80498" y="284424"/>
                  <a:pt x="80498" y="288975"/>
                  <a:pt x="80498" y="293525"/>
                </a:cubicBezTo>
                <a:cubicBezTo>
                  <a:pt x="80498" y="298076"/>
                  <a:pt x="80498" y="302627"/>
                  <a:pt x="81257" y="306419"/>
                </a:cubicBezTo>
                <a:cubicBezTo>
                  <a:pt x="81257" y="308695"/>
                  <a:pt x="81257" y="310212"/>
                  <a:pt x="81257" y="311729"/>
                </a:cubicBezTo>
                <a:cubicBezTo>
                  <a:pt x="81257" y="314004"/>
                  <a:pt x="81257" y="317038"/>
                  <a:pt x="82016" y="320072"/>
                </a:cubicBezTo>
                <a:cubicBezTo>
                  <a:pt x="82016" y="321589"/>
                  <a:pt x="82016" y="323864"/>
                  <a:pt x="82776" y="325381"/>
                </a:cubicBezTo>
                <a:cubicBezTo>
                  <a:pt x="82776" y="328415"/>
                  <a:pt x="82776" y="330690"/>
                  <a:pt x="83535" y="332966"/>
                </a:cubicBezTo>
                <a:cubicBezTo>
                  <a:pt x="83535" y="335241"/>
                  <a:pt x="83535" y="336758"/>
                  <a:pt x="84295" y="339033"/>
                </a:cubicBezTo>
                <a:cubicBezTo>
                  <a:pt x="84295" y="341309"/>
                  <a:pt x="85054" y="343584"/>
                  <a:pt x="85054" y="345859"/>
                </a:cubicBezTo>
                <a:cubicBezTo>
                  <a:pt x="85813" y="348135"/>
                  <a:pt x="85813" y="350410"/>
                  <a:pt x="86573" y="351927"/>
                </a:cubicBezTo>
                <a:cubicBezTo>
                  <a:pt x="86573" y="354203"/>
                  <a:pt x="87332" y="356478"/>
                  <a:pt x="87332" y="358753"/>
                </a:cubicBezTo>
                <a:cubicBezTo>
                  <a:pt x="88092" y="361029"/>
                  <a:pt x="88851" y="362546"/>
                  <a:pt x="88851" y="364821"/>
                </a:cubicBezTo>
                <a:cubicBezTo>
                  <a:pt x="89611" y="367096"/>
                  <a:pt x="90370" y="369372"/>
                  <a:pt x="90370" y="370889"/>
                </a:cubicBezTo>
                <a:cubicBezTo>
                  <a:pt x="91129" y="373164"/>
                  <a:pt x="91889" y="375439"/>
                  <a:pt x="91889" y="376956"/>
                </a:cubicBezTo>
                <a:cubicBezTo>
                  <a:pt x="92648" y="379232"/>
                  <a:pt x="93408" y="381507"/>
                  <a:pt x="94167" y="383783"/>
                </a:cubicBezTo>
                <a:cubicBezTo>
                  <a:pt x="94926" y="385300"/>
                  <a:pt x="95686" y="387575"/>
                  <a:pt x="95686" y="389092"/>
                </a:cubicBezTo>
                <a:cubicBezTo>
                  <a:pt x="96445" y="391367"/>
                  <a:pt x="97205" y="393643"/>
                  <a:pt x="97964" y="395918"/>
                </a:cubicBezTo>
                <a:cubicBezTo>
                  <a:pt x="98723" y="397435"/>
                  <a:pt x="99483" y="398952"/>
                  <a:pt x="100242" y="401227"/>
                </a:cubicBezTo>
                <a:cubicBezTo>
                  <a:pt x="101002" y="403503"/>
                  <a:pt x="101761" y="405778"/>
                  <a:pt x="103280" y="408812"/>
                </a:cubicBezTo>
                <a:cubicBezTo>
                  <a:pt x="103280" y="409570"/>
                  <a:pt x="104039" y="411087"/>
                  <a:pt x="104799" y="412604"/>
                </a:cubicBezTo>
                <a:cubicBezTo>
                  <a:pt x="106318" y="415638"/>
                  <a:pt x="107077" y="418672"/>
                  <a:pt x="108596" y="422464"/>
                </a:cubicBezTo>
                <a:cubicBezTo>
                  <a:pt x="109355" y="422464"/>
                  <a:pt x="109355" y="423223"/>
                  <a:pt x="109355" y="423223"/>
                </a:cubicBezTo>
                <a:cubicBezTo>
                  <a:pt x="136694" y="481624"/>
                  <a:pt x="182259" y="526374"/>
                  <a:pt x="236937" y="549886"/>
                </a:cubicBezTo>
                <a:cubicBezTo>
                  <a:pt x="237697" y="549886"/>
                  <a:pt x="239215" y="550644"/>
                  <a:pt x="240734" y="551403"/>
                </a:cubicBezTo>
                <a:cubicBezTo>
                  <a:pt x="243012" y="552161"/>
                  <a:pt x="245291" y="552920"/>
                  <a:pt x="246810" y="553678"/>
                </a:cubicBezTo>
                <a:cubicBezTo>
                  <a:pt x="249847" y="554437"/>
                  <a:pt x="252125" y="555195"/>
                  <a:pt x="254404" y="555954"/>
                </a:cubicBezTo>
                <a:cubicBezTo>
                  <a:pt x="255922" y="556712"/>
                  <a:pt x="256682" y="556712"/>
                  <a:pt x="257441" y="557471"/>
                </a:cubicBezTo>
                <a:cubicBezTo>
                  <a:pt x="260479" y="558229"/>
                  <a:pt x="263517" y="558988"/>
                  <a:pt x="266554" y="559746"/>
                </a:cubicBezTo>
                <a:cubicBezTo>
                  <a:pt x="267314" y="559746"/>
                  <a:pt x="267314" y="559746"/>
                  <a:pt x="268073" y="559746"/>
                </a:cubicBezTo>
                <a:cubicBezTo>
                  <a:pt x="271111" y="560504"/>
                  <a:pt x="274908" y="561263"/>
                  <a:pt x="277945" y="562021"/>
                </a:cubicBezTo>
                <a:cubicBezTo>
                  <a:pt x="278705" y="562021"/>
                  <a:pt x="278705" y="562021"/>
                  <a:pt x="278705" y="562780"/>
                </a:cubicBezTo>
                <a:cubicBezTo>
                  <a:pt x="282502" y="562780"/>
                  <a:pt x="285540" y="563538"/>
                  <a:pt x="289337" y="564297"/>
                </a:cubicBezTo>
                <a:cubicBezTo>
                  <a:pt x="290096" y="564297"/>
                  <a:pt x="290096" y="564297"/>
                  <a:pt x="290855" y="564297"/>
                </a:cubicBezTo>
                <a:lnTo>
                  <a:pt x="294653" y="565055"/>
                </a:lnTo>
                <a:cubicBezTo>
                  <a:pt x="303006" y="565814"/>
                  <a:pt x="310600" y="566572"/>
                  <a:pt x="318954" y="566572"/>
                </a:cubicBezTo>
                <a:cubicBezTo>
                  <a:pt x="449573" y="566572"/>
                  <a:pt x="556650" y="443701"/>
                  <a:pt x="556650" y="293525"/>
                </a:cubicBezTo>
                <a:cubicBezTo>
                  <a:pt x="556650" y="142591"/>
                  <a:pt x="449573" y="20478"/>
                  <a:pt x="318954" y="20478"/>
                </a:cubicBezTo>
                <a:close/>
                <a:moveTo>
                  <a:pt x="258201" y="0"/>
                </a:moveTo>
                <a:cubicBezTo>
                  <a:pt x="268073" y="0"/>
                  <a:pt x="277945" y="758"/>
                  <a:pt x="287818" y="2275"/>
                </a:cubicBezTo>
                <a:cubicBezTo>
                  <a:pt x="298450" y="758"/>
                  <a:pt x="308322" y="0"/>
                  <a:pt x="318954" y="0"/>
                </a:cubicBezTo>
                <a:cubicBezTo>
                  <a:pt x="460964" y="0"/>
                  <a:pt x="577154" y="131214"/>
                  <a:pt x="577154" y="293525"/>
                </a:cubicBezTo>
                <a:cubicBezTo>
                  <a:pt x="577154" y="455078"/>
                  <a:pt x="460964" y="586292"/>
                  <a:pt x="318954" y="586292"/>
                </a:cubicBezTo>
                <a:cubicBezTo>
                  <a:pt x="308322" y="586292"/>
                  <a:pt x="298450" y="585534"/>
                  <a:pt x="287818" y="584775"/>
                </a:cubicBezTo>
                <a:cubicBezTo>
                  <a:pt x="277945" y="585534"/>
                  <a:pt x="268073" y="586292"/>
                  <a:pt x="258201" y="586292"/>
                </a:cubicBezTo>
                <a:cubicBezTo>
                  <a:pt x="203522" y="586292"/>
                  <a:pt x="152642" y="567331"/>
                  <a:pt x="110874" y="533958"/>
                </a:cubicBezTo>
                <a:cubicBezTo>
                  <a:pt x="110115" y="533200"/>
                  <a:pt x="109355" y="533200"/>
                  <a:pt x="108596" y="532441"/>
                </a:cubicBezTo>
                <a:cubicBezTo>
                  <a:pt x="91129" y="518031"/>
                  <a:pt x="75182" y="501344"/>
                  <a:pt x="60753" y="482383"/>
                </a:cubicBezTo>
                <a:cubicBezTo>
                  <a:pt x="60753" y="482383"/>
                  <a:pt x="59993" y="481624"/>
                  <a:pt x="59993" y="480866"/>
                </a:cubicBezTo>
                <a:cubicBezTo>
                  <a:pt x="46324" y="461904"/>
                  <a:pt x="34173" y="441426"/>
                  <a:pt x="25060" y="419430"/>
                </a:cubicBezTo>
                <a:cubicBezTo>
                  <a:pt x="24301" y="418672"/>
                  <a:pt x="24301" y="417913"/>
                  <a:pt x="24301" y="417913"/>
                </a:cubicBezTo>
                <a:cubicBezTo>
                  <a:pt x="8353" y="379990"/>
                  <a:pt x="0" y="337516"/>
                  <a:pt x="0" y="293525"/>
                </a:cubicBezTo>
                <a:cubicBezTo>
                  <a:pt x="0" y="264704"/>
                  <a:pt x="3037" y="237399"/>
                  <a:pt x="9872" y="211611"/>
                </a:cubicBezTo>
                <a:cubicBezTo>
                  <a:pt x="9872" y="210095"/>
                  <a:pt x="10632" y="209336"/>
                  <a:pt x="10632" y="207819"/>
                </a:cubicBezTo>
                <a:cubicBezTo>
                  <a:pt x="15188" y="191133"/>
                  <a:pt x="21263" y="174446"/>
                  <a:pt x="28857" y="158519"/>
                </a:cubicBezTo>
                <a:cubicBezTo>
                  <a:pt x="28857" y="157760"/>
                  <a:pt x="28857" y="157760"/>
                  <a:pt x="29617" y="157002"/>
                </a:cubicBezTo>
                <a:cubicBezTo>
                  <a:pt x="39489" y="134248"/>
                  <a:pt x="52399" y="113769"/>
                  <a:pt x="67588" y="94808"/>
                </a:cubicBezTo>
                <a:cubicBezTo>
                  <a:pt x="68347" y="94808"/>
                  <a:pt x="68347" y="94049"/>
                  <a:pt x="69106" y="94049"/>
                </a:cubicBezTo>
                <a:cubicBezTo>
                  <a:pt x="85054" y="74329"/>
                  <a:pt x="103280" y="57643"/>
                  <a:pt x="123025" y="43232"/>
                </a:cubicBezTo>
                <a:cubicBezTo>
                  <a:pt x="162514" y="15927"/>
                  <a:pt x="208839" y="0"/>
                  <a:pt x="258201" y="0"/>
                </a:cubicBez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sp>
        <p:nvSpPr>
          <p:cNvPr id="34" name="矩形 33"/>
          <p:cNvSpPr/>
          <p:nvPr>
            <p:custDataLst>
              <p:tags r:id="rId12"/>
            </p:custDataLst>
          </p:nvPr>
        </p:nvSpPr>
        <p:spPr bwMode="auto">
          <a:xfrm>
            <a:off x="2571115" y="4215765"/>
            <a:ext cx="1624330" cy="2274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en-US" altLang="zh-CN" sz="1100" spc="150" dirty="0">
                <a:latin typeface="微软雅黑" panose="020B0503020204020204" charset="-122"/>
                <a:ea typeface="微软雅黑" panose="020B0503020204020204" charset="-122"/>
              </a:rPr>
              <a:t>所在地学校、学院、系（所）是否具备完善的图书资料，是否会提供很多的国际交流机会，是否鼓励学生参加各种各样的课外活动，等等。只有充分利用学校的教育资源，大学生的综合素质才能被充分开发出来。</a:t>
            </a:r>
            <a:endParaRPr lang="en-US" altLang="zh-CN" sz="1100" spc="150" dirty="0">
              <a:latin typeface="微软雅黑" panose="020B0503020204020204" charset="-122"/>
              <a:ea typeface="微软雅黑" panose="020B0503020204020204" charset="-122"/>
            </a:endParaRPr>
          </a:p>
        </p:txBody>
      </p:sp>
      <p:sp>
        <p:nvSpPr>
          <p:cNvPr id="35" name="文本框 34"/>
          <p:cNvSpPr txBox="1"/>
          <p:nvPr>
            <p:custDataLst>
              <p:tags r:id="rId13"/>
            </p:custDataLst>
          </p:nvPr>
        </p:nvSpPr>
        <p:spPr bwMode="auto">
          <a:xfrm>
            <a:off x="2571080" y="3799849"/>
            <a:ext cx="162437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资源分析</a:t>
            </a:r>
            <a:endParaRPr lang="en-US" altLang="zh-CN" b="1" spc="300" dirty="0">
              <a:latin typeface="微软雅黑" panose="020B0503020204020204" charset="-122"/>
              <a:ea typeface="微软雅黑" panose="020B0503020204020204" charset="-122"/>
            </a:endParaRPr>
          </a:p>
        </p:txBody>
      </p:sp>
      <p:sp>
        <p:nvSpPr>
          <p:cNvPr id="13" name="椭圆 12"/>
          <p:cNvSpPr/>
          <p:nvPr>
            <p:custDataLst>
              <p:tags r:id="rId14"/>
            </p:custDataLst>
          </p:nvPr>
        </p:nvSpPr>
        <p:spPr>
          <a:xfrm>
            <a:off x="4863164" y="2882305"/>
            <a:ext cx="675000" cy="675005"/>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14" name="任意多边形 13"/>
          <p:cNvSpPr/>
          <p:nvPr>
            <p:custDataLst>
              <p:tags r:id="rId15"/>
            </p:custDataLst>
          </p:nvPr>
        </p:nvSpPr>
        <p:spPr bwMode="auto">
          <a:xfrm>
            <a:off x="5028572" y="3098877"/>
            <a:ext cx="344185" cy="241860"/>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sp>
        <p:nvSpPr>
          <p:cNvPr id="32" name="矩形 31"/>
          <p:cNvSpPr/>
          <p:nvPr>
            <p:custDataLst>
              <p:tags r:id="rId16"/>
            </p:custDataLst>
          </p:nvPr>
        </p:nvSpPr>
        <p:spPr bwMode="auto">
          <a:xfrm>
            <a:off x="4388477" y="4215728"/>
            <a:ext cx="1624374" cy="2274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en-US" altLang="zh-CN" sz="1100" spc="150" dirty="0">
                <a:latin typeface="微软雅黑" panose="020B0503020204020204" charset="-122"/>
                <a:ea typeface="微软雅黑" panose="020B0503020204020204" charset="-122"/>
              </a:rPr>
              <a:t>学生应该关注自己学习的条件是否具备，自己参加素质拓展活动是否具备健康的体魄，自己参加各种职业技能培训是否具备经济基础，自己从事的专业方向和父母的职业之间是否存在相互补充或者继承的关系，等等。</a:t>
            </a:r>
            <a:endParaRPr lang="en-US" altLang="zh-CN" sz="1100" spc="150" dirty="0">
              <a:latin typeface="微软雅黑" panose="020B0503020204020204" charset="-122"/>
              <a:ea typeface="微软雅黑" panose="020B0503020204020204" charset="-122"/>
            </a:endParaRPr>
          </a:p>
        </p:txBody>
      </p:sp>
      <p:sp>
        <p:nvSpPr>
          <p:cNvPr id="33" name="文本框 32"/>
          <p:cNvSpPr txBox="1"/>
          <p:nvPr>
            <p:custDataLst>
              <p:tags r:id="rId17"/>
            </p:custDataLst>
          </p:nvPr>
        </p:nvSpPr>
        <p:spPr bwMode="auto">
          <a:xfrm>
            <a:off x="4388477" y="3799849"/>
            <a:ext cx="162437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条件分析</a:t>
            </a:r>
            <a:endParaRPr lang="en-US" altLang="zh-CN" b="1" spc="300" dirty="0">
              <a:latin typeface="微软雅黑" panose="020B0503020204020204" charset="-122"/>
              <a:ea typeface="微软雅黑" panose="020B0503020204020204" charset="-122"/>
            </a:endParaRPr>
          </a:p>
        </p:txBody>
      </p:sp>
      <p:sp>
        <p:nvSpPr>
          <p:cNvPr id="16" name="椭圆 15"/>
          <p:cNvSpPr/>
          <p:nvPr>
            <p:custDataLst>
              <p:tags r:id="rId18"/>
            </p:custDataLst>
          </p:nvPr>
        </p:nvSpPr>
        <p:spPr>
          <a:xfrm>
            <a:off x="8482665" y="2882305"/>
            <a:ext cx="675000" cy="675005"/>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17" name="任意多边形 16"/>
          <p:cNvSpPr/>
          <p:nvPr>
            <p:custDataLst>
              <p:tags r:id="rId19"/>
            </p:custDataLst>
          </p:nvPr>
        </p:nvSpPr>
        <p:spPr bwMode="auto">
          <a:xfrm>
            <a:off x="8648073" y="3047941"/>
            <a:ext cx="344185" cy="34373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sp>
        <p:nvSpPr>
          <p:cNvPr id="30" name="矩形 29"/>
          <p:cNvSpPr/>
          <p:nvPr>
            <p:custDataLst>
              <p:tags r:id="rId20"/>
            </p:custDataLst>
          </p:nvPr>
        </p:nvSpPr>
        <p:spPr bwMode="auto">
          <a:xfrm>
            <a:off x="8007978" y="4215728"/>
            <a:ext cx="1624374"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en-US" altLang="zh-CN" sz="1200" spc="150" dirty="0">
                <a:latin typeface="微软雅黑" panose="020B0503020204020204" charset="-122"/>
                <a:ea typeface="微软雅黑" panose="020B0503020204020204" charset="-122"/>
              </a:rPr>
              <a:t>做出选择之后，就应该为所选择的教育教学项目预留足够多的时间，保证所选择的教育教学项目能够按照预定目标实现。</a:t>
            </a:r>
            <a:endParaRPr lang="en-US" altLang="zh-CN" sz="1200" spc="150" dirty="0">
              <a:latin typeface="微软雅黑" panose="020B0503020204020204" charset="-122"/>
              <a:ea typeface="微软雅黑" panose="020B0503020204020204" charset="-122"/>
            </a:endParaRPr>
          </a:p>
        </p:txBody>
      </p:sp>
      <p:sp>
        <p:nvSpPr>
          <p:cNvPr id="31" name="文本框 30"/>
          <p:cNvSpPr txBox="1"/>
          <p:nvPr>
            <p:custDataLst>
              <p:tags r:id="rId21"/>
            </p:custDataLst>
          </p:nvPr>
        </p:nvSpPr>
        <p:spPr bwMode="auto">
          <a:xfrm>
            <a:off x="8007978" y="3799849"/>
            <a:ext cx="162437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时间管理</a:t>
            </a:r>
            <a:endParaRPr lang="en-US" altLang="zh-CN" b="1" spc="300" dirty="0">
              <a:latin typeface="微软雅黑" panose="020B0503020204020204" charset="-122"/>
              <a:ea typeface="微软雅黑" panose="020B0503020204020204" charset="-122"/>
            </a:endParaRPr>
          </a:p>
        </p:txBody>
      </p:sp>
      <p:sp>
        <p:nvSpPr>
          <p:cNvPr id="19" name="椭圆 18"/>
          <p:cNvSpPr/>
          <p:nvPr>
            <p:custDataLst>
              <p:tags r:id="rId22"/>
            </p:custDataLst>
          </p:nvPr>
        </p:nvSpPr>
        <p:spPr>
          <a:xfrm>
            <a:off x="6665268" y="2882305"/>
            <a:ext cx="675000" cy="675005"/>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20" name="任意多边形 19"/>
          <p:cNvSpPr/>
          <p:nvPr>
            <p:custDataLst>
              <p:tags r:id="rId23"/>
            </p:custDataLst>
          </p:nvPr>
        </p:nvSpPr>
        <p:spPr bwMode="auto">
          <a:xfrm>
            <a:off x="6837947" y="3047715"/>
            <a:ext cx="329642" cy="344185"/>
          </a:xfrm>
          <a:custGeom>
            <a:avLst/>
            <a:gdLst>
              <a:gd name="connsiteX0" fmla="*/ 290894 w 581627"/>
              <a:gd name="connsiteY0" fmla="*/ 127512 h 607286"/>
              <a:gd name="connsiteX1" fmla="*/ 303234 w 581627"/>
              <a:gd name="connsiteY1" fmla="*/ 139829 h 607286"/>
              <a:gd name="connsiteX2" fmla="*/ 303234 w 581627"/>
              <a:gd name="connsiteY2" fmla="*/ 304505 h 607286"/>
              <a:gd name="connsiteX3" fmla="*/ 309861 w 581627"/>
              <a:gd name="connsiteY3" fmla="*/ 304505 h 607286"/>
              <a:gd name="connsiteX4" fmla="*/ 322201 w 581627"/>
              <a:gd name="connsiteY4" fmla="*/ 316822 h 607286"/>
              <a:gd name="connsiteX5" fmla="*/ 309861 w 581627"/>
              <a:gd name="connsiteY5" fmla="*/ 329138 h 607286"/>
              <a:gd name="connsiteX6" fmla="*/ 303234 w 581627"/>
              <a:gd name="connsiteY6" fmla="*/ 329138 h 607286"/>
              <a:gd name="connsiteX7" fmla="*/ 303234 w 581627"/>
              <a:gd name="connsiteY7" fmla="*/ 342937 h 607286"/>
              <a:gd name="connsiteX8" fmla="*/ 290894 w 581627"/>
              <a:gd name="connsiteY8" fmla="*/ 355368 h 607286"/>
              <a:gd name="connsiteX9" fmla="*/ 278439 w 581627"/>
              <a:gd name="connsiteY9" fmla="*/ 342937 h 607286"/>
              <a:gd name="connsiteX10" fmla="*/ 278439 w 581627"/>
              <a:gd name="connsiteY10" fmla="*/ 329138 h 607286"/>
              <a:gd name="connsiteX11" fmla="*/ 272726 w 581627"/>
              <a:gd name="connsiteY11" fmla="*/ 329138 h 607286"/>
              <a:gd name="connsiteX12" fmla="*/ 260386 w 581627"/>
              <a:gd name="connsiteY12" fmla="*/ 316822 h 607286"/>
              <a:gd name="connsiteX13" fmla="*/ 272726 w 581627"/>
              <a:gd name="connsiteY13" fmla="*/ 304391 h 607286"/>
              <a:gd name="connsiteX14" fmla="*/ 278439 w 581627"/>
              <a:gd name="connsiteY14" fmla="*/ 304391 h 607286"/>
              <a:gd name="connsiteX15" fmla="*/ 278439 w 581627"/>
              <a:gd name="connsiteY15" fmla="*/ 139829 h 607286"/>
              <a:gd name="connsiteX16" fmla="*/ 290894 w 581627"/>
              <a:gd name="connsiteY16" fmla="*/ 127512 h 607286"/>
              <a:gd name="connsiteX17" fmla="*/ 278880 w 581627"/>
              <a:gd name="connsiteY17" fmla="*/ 51662 h 607286"/>
              <a:gd name="connsiteX18" fmla="*/ 120025 w 581627"/>
              <a:gd name="connsiteY18" fmla="*/ 113360 h 607286"/>
              <a:gd name="connsiteX19" fmla="*/ 141381 w 581627"/>
              <a:gd name="connsiteY19" fmla="*/ 134686 h 607286"/>
              <a:gd name="connsiteX20" fmla="*/ 141381 w 581627"/>
              <a:gd name="connsiteY20" fmla="*/ 152135 h 607286"/>
              <a:gd name="connsiteX21" fmla="*/ 132587 w 581627"/>
              <a:gd name="connsiteY21" fmla="*/ 155785 h 607286"/>
              <a:gd name="connsiteX22" fmla="*/ 123908 w 581627"/>
              <a:gd name="connsiteY22" fmla="*/ 152135 h 607286"/>
              <a:gd name="connsiteX23" fmla="*/ 101753 w 581627"/>
              <a:gd name="connsiteY23" fmla="*/ 130125 h 607286"/>
              <a:gd name="connsiteX24" fmla="*/ 26038 w 581627"/>
              <a:gd name="connsiteY24" fmla="*/ 291269 h 607286"/>
              <a:gd name="connsiteX25" fmla="*/ 66122 w 581627"/>
              <a:gd name="connsiteY25" fmla="*/ 291269 h 607286"/>
              <a:gd name="connsiteX26" fmla="*/ 78570 w 581627"/>
              <a:gd name="connsiteY26" fmla="*/ 303700 h 607286"/>
              <a:gd name="connsiteX27" fmla="*/ 66122 w 581627"/>
              <a:gd name="connsiteY27" fmla="*/ 316017 h 607286"/>
              <a:gd name="connsiteX28" fmla="*/ 24782 w 581627"/>
              <a:gd name="connsiteY28" fmla="*/ 316017 h 607286"/>
              <a:gd name="connsiteX29" fmla="*/ 24667 w 581627"/>
              <a:gd name="connsiteY29" fmla="*/ 316815 h 607286"/>
              <a:gd name="connsiteX30" fmla="*/ 89305 w 581627"/>
              <a:gd name="connsiteY30" fmla="*/ 489934 h 607286"/>
              <a:gd name="connsiteX31" fmla="*/ 89876 w 581627"/>
              <a:gd name="connsiteY31" fmla="*/ 489136 h 607286"/>
              <a:gd name="connsiteX32" fmla="*/ 123908 w 581627"/>
              <a:gd name="connsiteY32" fmla="*/ 455151 h 607286"/>
              <a:gd name="connsiteX33" fmla="*/ 141381 w 581627"/>
              <a:gd name="connsiteY33" fmla="*/ 455151 h 607286"/>
              <a:gd name="connsiteX34" fmla="*/ 141381 w 581627"/>
              <a:gd name="connsiteY34" fmla="*/ 472600 h 607286"/>
              <a:gd name="connsiteX35" fmla="*/ 107349 w 581627"/>
              <a:gd name="connsiteY35" fmla="*/ 506585 h 607286"/>
              <a:gd name="connsiteX36" fmla="*/ 105979 w 581627"/>
              <a:gd name="connsiteY36" fmla="*/ 507497 h 607286"/>
              <a:gd name="connsiteX37" fmla="*/ 281506 w 581627"/>
              <a:gd name="connsiteY37" fmla="*/ 582082 h 607286"/>
              <a:gd name="connsiteX38" fmla="*/ 280707 w 581627"/>
              <a:gd name="connsiteY38" fmla="*/ 578319 h 607286"/>
              <a:gd name="connsiteX39" fmla="*/ 280707 w 581627"/>
              <a:gd name="connsiteY39" fmla="*/ 530192 h 607286"/>
              <a:gd name="connsiteX40" fmla="*/ 293040 w 581627"/>
              <a:gd name="connsiteY40" fmla="*/ 517875 h 607286"/>
              <a:gd name="connsiteX41" fmla="*/ 305488 w 581627"/>
              <a:gd name="connsiteY41" fmla="*/ 530192 h 607286"/>
              <a:gd name="connsiteX42" fmla="*/ 305488 w 581627"/>
              <a:gd name="connsiteY42" fmla="*/ 578319 h 607286"/>
              <a:gd name="connsiteX43" fmla="*/ 304803 w 581627"/>
              <a:gd name="connsiteY43" fmla="*/ 581854 h 607286"/>
              <a:gd name="connsiteX44" fmla="*/ 477818 w 581627"/>
              <a:gd name="connsiteY44" fmla="*/ 505673 h 607286"/>
              <a:gd name="connsiteX45" fmla="*/ 444814 w 581627"/>
              <a:gd name="connsiteY45" fmla="*/ 472600 h 607286"/>
              <a:gd name="connsiteX46" fmla="*/ 444814 w 581627"/>
              <a:gd name="connsiteY46" fmla="*/ 455151 h 607286"/>
              <a:gd name="connsiteX47" fmla="*/ 462287 w 581627"/>
              <a:gd name="connsiteY47" fmla="*/ 455151 h 607286"/>
              <a:gd name="connsiteX48" fmla="*/ 494606 w 581627"/>
              <a:gd name="connsiteY48" fmla="*/ 487425 h 607286"/>
              <a:gd name="connsiteX49" fmla="*/ 556959 w 581627"/>
              <a:gd name="connsiteY49" fmla="*/ 316815 h 607286"/>
              <a:gd name="connsiteX50" fmla="*/ 556845 w 581627"/>
              <a:gd name="connsiteY50" fmla="*/ 316017 h 607286"/>
              <a:gd name="connsiteX51" fmla="*/ 519958 w 581627"/>
              <a:gd name="connsiteY51" fmla="*/ 316017 h 607286"/>
              <a:gd name="connsiteX52" fmla="*/ 507625 w 581627"/>
              <a:gd name="connsiteY52" fmla="*/ 303700 h 607286"/>
              <a:gd name="connsiteX53" fmla="*/ 519958 w 581627"/>
              <a:gd name="connsiteY53" fmla="*/ 291269 h 607286"/>
              <a:gd name="connsiteX54" fmla="*/ 555589 w 581627"/>
              <a:gd name="connsiteY54" fmla="*/ 291269 h 607286"/>
              <a:gd name="connsiteX55" fmla="*/ 482043 w 581627"/>
              <a:gd name="connsiteY55" fmla="*/ 132406 h 607286"/>
              <a:gd name="connsiteX56" fmla="*/ 462287 w 581627"/>
              <a:gd name="connsiteY56" fmla="*/ 152135 h 607286"/>
              <a:gd name="connsiteX57" fmla="*/ 453493 w 581627"/>
              <a:gd name="connsiteY57" fmla="*/ 155785 h 607286"/>
              <a:gd name="connsiteX58" fmla="*/ 444814 w 581627"/>
              <a:gd name="connsiteY58" fmla="*/ 152135 h 607286"/>
              <a:gd name="connsiteX59" fmla="*/ 444814 w 581627"/>
              <a:gd name="connsiteY59" fmla="*/ 134686 h 607286"/>
              <a:gd name="connsiteX60" fmla="*/ 464000 w 581627"/>
              <a:gd name="connsiteY60" fmla="*/ 115527 h 607286"/>
              <a:gd name="connsiteX61" fmla="*/ 303661 w 581627"/>
              <a:gd name="connsiteY61" fmla="*/ 51776 h 607286"/>
              <a:gd name="connsiteX62" fmla="*/ 303661 w 581627"/>
              <a:gd name="connsiteY62" fmla="*/ 77094 h 607286"/>
              <a:gd name="connsiteX63" fmla="*/ 291327 w 581627"/>
              <a:gd name="connsiteY63" fmla="*/ 89411 h 607286"/>
              <a:gd name="connsiteX64" fmla="*/ 278880 w 581627"/>
              <a:gd name="connsiteY64" fmla="*/ 77094 h 607286"/>
              <a:gd name="connsiteX65" fmla="*/ 290756 w 581627"/>
              <a:gd name="connsiteY65" fmla="*/ 0 h 607286"/>
              <a:gd name="connsiteX66" fmla="*/ 303204 w 581627"/>
              <a:gd name="connsiteY66" fmla="*/ 12317 h 607286"/>
              <a:gd name="connsiteX67" fmla="*/ 303204 w 581627"/>
              <a:gd name="connsiteY67" fmla="*/ 26686 h 607286"/>
              <a:gd name="connsiteX68" fmla="*/ 481929 w 581627"/>
              <a:gd name="connsiteY68" fmla="*/ 98192 h 607286"/>
              <a:gd name="connsiteX69" fmla="*/ 489923 w 581627"/>
              <a:gd name="connsiteY69" fmla="*/ 90209 h 607286"/>
              <a:gd name="connsiteX70" fmla="*/ 471880 w 581627"/>
              <a:gd name="connsiteY70" fmla="*/ 72190 h 607286"/>
              <a:gd name="connsiteX71" fmla="*/ 471880 w 581627"/>
              <a:gd name="connsiteY71" fmla="*/ 54627 h 607286"/>
              <a:gd name="connsiteX72" fmla="*/ 489352 w 581627"/>
              <a:gd name="connsiteY72" fmla="*/ 54627 h 607286"/>
              <a:gd name="connsiteX73" fmla="*/ 548166 w 581627"/>
              <a:gd name="connsiteY73" fmla="*/ 113360 h 607286"/>
              <a:gd name="connsiteX74" fmla="*/ 548166 w 581627"/>
              <a:gd name="connsiteY74" fmla="*/ 130809 h 607286"/>
              <a:gd name="connsiteX75" fmla="*/ 539373 w 581627"/>
              <a:gd name="connsiteY75" fmla="*/ 134458 h 607286"/>
              <a:gd name="connsiteX76" fmla="*/ 530693 w 581627"/>
              <a:gd name="connsiteY76" fmla="*/ 130809 h 607286"/>
              <a:gd name="connsiteX77" fmla="*/ 507396 w 581627"/>
              <a:gd name="connsiteY77" fmla="*/ 107658 h 607286"/>
              <a:gd name="connsiteX78" fmla="*/ 499973 w 581627"/>
              <a:gd name="connsiteY78" fmla="*/ 115185 h 607286"/>
              <a:gd name="connsiteX79" fmla="*/ 581627 w 581627"/>
              <a:gd name="connsiteY79" fmla="*/ 316815 h 607286"/>
              <a:gd name="connsiteX80" fmla="*/ 290756 w 581627"/>
              <a:gd name="connsiteY80" fmla="*/ 607286 h 607286"/>
              <a:gd name="connsiteX81" fmla="*/ 0 w 581627"/>
              <a:gd name="connsiteY81" fmla="*/ 316815 h 607286"/>
              <a:gd name="connsiteX82" fmla="*/ 278423 w 581627"/>
              <a:gd name="connsiteY82" fmla="*/ 26686 h 607286"/>
              <a:gd name="connsiteX83" fmla="*/ 278423 w 581627"/>
              <a:gd name="connsiteY83" fmla="*/ 12317 h 607286"/>
              <a:gd name="connsiteX84" fmla="*/ 290756 w 581627"/>
              <a:gd name="connsiteY8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81627" h="607286">
                <a:moveTo>
                  <a:pt x="290894" y="127512"/>
                </a:moveTo>
                <a:cubicBezTo>
                  <a:pt x="297749" y="127512"/>
                  <a:pt x="303234" y="133100"/>
                  <a:pt x="303234" y="139829"/>
                </a:cubicBezTo>
                <a:lnTo>
                  <a:pt x="303234" y="304505"/>
                </a:lnTo>
                <a:lnTo>
                  <a:pt x="309861" y="304505"/>
                </a:lnTo>
                <a:cubicBezTo>
                  <a:pt x="316717" y="304505"/>
                  <a:pt x="322201" y="309979"/>
                  <a:pt x="322201" y="316822"/>
                </a:cubicBezTo>
                <a:cubicBezTo>
                  <a:pt x="322201" y="323664"/>
                  <a:pt x="316717" y="329138"/>
                  <a:pt x="309861" y="329138"/>
                </a:cubicBezTo>
                <a:lnTo>
                  <a:pt x="303234" y="329138"/>
                </a:lnTo>
                <a:lnTo>
                  <a:pt x="303234" y="342937"/>
                </a:lnTo>
                <a:cubicBezTo>
                  <a:pt x="303234" y="349780"/>
                  <a:pt x="297749" y="355368"/>
                  <a:pt x="290894" y="355368"/>
                </a:cubicBezTo>
                <a:cubicBezTo>
                  <a:pt x="284038" y="355368"/>
                  <a:pt x="278439" y="349780"/>
                  <a:pt x="278439" y="342937"/>
                </a:cubicBezTo>
                <a:lnTo>
                  <a:pt x="278439" y="329138"/>
                </a:lnTo>
                <a:lnTo>
                  <a:pt x="272726" y="329138"/>
                </a:lnTo>
                <a:cubicBezTo>
                  <a:pt x="265871" y="329138"/>
                  <a:pt x="260386" y="323664"/>
                  <a:pt x="260386" y="316822"/>
                </a:cubicBezTo>
                <a:cubicBezTo>
                  <a:pt x="260386" y="309979"/>
                  <a:pt x="265871" y="304391"/>
                  <a:pt x="272726" y="304391"/>
                </a:cubicBezTo>
                <a:lnTo>
                  <a:pt x="278439" y="304391"/>
                </a:lnTo>
                <a:lnTo>
                  <a:pt x="278439" y="139829"/>
                </a:lnTo>
                <a:cubicBezTo>
                  <a:pt x="278439" y="133100"/>
                  <a:pt x="284038" y="127512"/>
                  <a:pt x="290894" y="127512"/>
                </a:cubicBezTo>
                <a:close/>
                <a:moveTo>
                  <a:pt x="278880" y="51662"/>
                </a:moveTo>
                <a:cubicBezTo>
                  <a:pt x="218581" y="54399"/>
                  <a:pt x="163422" y="76980"/>
                  <a:pt x="120025" y="113360"/>
                </a:cubicBezTo>
                <a:lnTo>
                  <a:pt x="141381" y="134686"/>
                </a:lnTo>
                <a:cubicBezTo>
                  <a:pt x="146177" y="139590"/>
                  <a:pt x="146177" y="147345"/>
                  <a:pt x="141381" y="152135"/>
                </a:cubicBezTo>
                <a:cubicBezTo>
                  <a:pt x="138983" y="154644"/>
                  <a:pt x="135785" y="155785"/>
                  <a:pt x="132587" y="155785"/>
                </a:cubicBezTo>
                <a:cubicBezTo>
                  <a:pt x="129504" y="155785"/>
                  <a:pt x="126306" y="154644"/>
                  <a:pt x="123908" y="152135"/>
                </a:cubicBezTo>
                <a:lnTo>
                  <a:pt x="101753" y="130125"/>
                </a:lnTo>
                <a:cubicBezTo>
                  <a:pt x="59841" y="172435"/>
                  <a:pt x="31976" y="228773"/>
                  <a:pt x="26038" y="291269"/>
                </a:cubicBezTo>
                <a:lnTo>
                  <a:pt x="66122" y="291269"/>
                </a:lnTo>
                <a:cubicBezTo>
                  <a:pt x="72974" y="291269"/>
                  <a:pt x="78570" y="296857"/>
                  <a:pt x="78570" y="303700"/>
                </a:cubicBezTo>
                <a:cubicBezTo>
                  <a:pt x="78570" y="310543"/>
                  <a:pt x="72974" y="316017"/>
                  <a:pt x="66122" y="316017"/>
                </a:cubicBezTo>
                <a:lnTo>
                  <a:pt x="24782" y="316017"/>
                </a:lnTo>
                <a:cubicBezTo>
                  <a:pt x="24782" y="316245"/>
                  <a:pt x="24667" y="316587"/>
                  <a:pt x="24667" y="316815"/>
                </a:cubicBezTo>
                <a:cubicBezTo>
                  <a:pt x="24667" y="382961"/>
                  <a:pt x="49221" y="443404"/>
                  <a:pt x="89305" y="489934"/>
                </a:cubicBezTo>
                <a:cubicBezTo>
                  <a:pt x="89534" y="489706"/>
                  <a:pt x="89648" y="489364"/>
                  <a:pt x="89876" y="489136"/>
                </a:cubicBezTo>
                <a:lnTo>
                  <a:pt x="123908" y="455151"/>
                </a:lnTo>
                <a:cubicBezTo>
                  <a:pt x="128705" y="450361"/>
                  <a:pt x="136585" y="450361"/>
                  <a:pt x="141381" y="455151"/>
                </a:cubicBezTo>
                <a:cubicBezTo>
                  <a:pt x="146177" y="459941"/>
                  <a:pt x="146177" y="467810"/>
                  <a:pt x="141381" y="472600"/>
                </a:cubicBezTo>
                <a:lnTo>
                  <a:pt x="107349" y="506585"/>
                </a:lnTo>
                <a:cubicBezTo>
                  <a:pt x="106892" y="507041"/>
                  <a:pt x="106435" y="507155"/>
                  <a:pt x="105979" y="507497"/>
                </a:cubicBezTo>
                <a:cubicBezTo>
                  <a:pt x="151773" y="551861"/>
                  <a:pt x="213328" y="579687"/>
                  <a:pt x="281506" y="582082"/>
                </a:cubicBezTo>
                <a:cubicBezTo>
                  <a:pt x="281049" y="580828"/>
                  <a:pt x="280707" y="579687"/>
                  <a:pt x="280707" y="578319"/>
                </a:cubicBezTo>
                <a:lnTo>
                  <a:pt x="280707" y="530192"/>
                </a:lnTo>
                <a:cubicBezTo>
                  <a:pt x="280707" y="523464"/>
                  <a:pt x="286188" y="517875"/>
                  <a:pt x="293040" y="517875"/>
                </a:cubicBezTo>
                <a:cubicBezTo>
                  <a:pt x="299893" y="517875"/>
                  <a:pt x="305488" y="523349"/>
                  <a:pt x="305488" y="530192"/>
                </a:cubicBezTo>
                <a:lnTo>
                  <a:pt x="305488" y="578319"/>
                </a:lnTo>
                <a:cubicBezTo>
                  <a:pt x="305488" y="579573"/>
                  <a:pt x="305146" y="580714"/>
                  <a:pt x="304803" y="581854"/>
                </a:cubicBezTo>
                <a:cubicBezTo>
                  <a:pt x="372068" y="578319"/>
                  <a:pt x="432823" y="550036"/>
                  <a:pt x="477818" y="505673"/>
                </a:cubicBezTo>
                <a:lnTo>
                  <a:pt x="444814" y="472600"/>
                </a:lnTo>
                <a:cubicBezTo>
                  <a:pt x="439903" y="467810"/>
                  <a:pt x="439903" y="459941"/>
                  <a:pt x="444814" y="455151"/>
                </a:cubicBezTo>
                <a:cubicBezTo>
                  <a:pt x="449610" y="450361"/>
                  <a:pt x="457490" y="450361"/>
                  <a:pt x="462287" y="455151"/>
                </a:cubicBezTo>
                <a:lnTo>
                  <a:pt x="494606" y="487425"/>
                </a:lnTo>
                <a:cubicBezTo>
                  <a:pt x="533434" y="441238"/>
                  <a:pt x="556959" y="381706"/>
                  <a:pt x="556959" y="316815"/>
                </a:cubicBezTo>
                <a:cubicBezTo>
                  <a:pt x="556959" y="316587"/>
                  <a:pt x="556845" y="316359"/>
                  <a:pt x="556845" y="316017"/>
                </a:cubicBezTo>
                <a:lnTo>
                  <a:pt x="519958" y="316017"/>
                </a:lnTo>
                <a:cubicBezTo>
                  <a:pt x="513106" y="316017"/>
                  <a:pt x="507625" y="310543"/>
                  <a:pt x="507625" y="303700"/>
                </a:cubicBezTo>
                <a:cubicBezTo>
                  <a:pt x="507625" y="296857"/>
                  <a:pt x="513106" y="291269"/>
                  <a:pt x="519958" y="291269"/>
                </a:cubicBezTo>
                <a:lnTo>
                  <a:pt x="555589" y="291269"/>
                </a:lnTo>
                <a:cubicBezTo>
                  <a:pt x="549765" y="229799"/>
                  <a:pt x="522699" y="174488"/>
                  <a:pt x="482043" y="132406"/>
                </a:cubicBezTo>
                <a:lnTo>
                  <a:pt x="462287" y="152135"/>
                </a:lnTo>
                <a:cubicBezTo>
                  <a:pt x="459888" y="154644"/>
                  <a:pt x="456691" y="155785"/>
                  <a:pt x="453493" y="155785"/>
                </a:cubicBezTo>
                <a:cubicBezTo>
                  <a:pt x="450296" y="155785"/>
                  <a:pt x="447212" y="154644"/>
                  <a:pt x="444814" y="152135"/>
                </a:cubicBezTo>
                <a:cubicBezTo>
                  <a:pt x="439903" y="147345"/>
                  <a:pt x="439903" y="139476"/>
                  <a:pt x="444814" y="134686"/>
                </a:cubicBezTo>
                <a:lnTo>
                  <a:pt x="464000" y="115527"/>
                </a:lnTo>
                <a:cubicBezTo>
                  <a:pt x="420489" y="78120"/>
                  <a:pt x="364759" y="54627"/>
                  <a:pt x="303661" y="51776"/>
                </a:cubicBezTo>
                <a:lnTo>
                  <a:pt x="303661" y="77094"/>
                </a:lnTo>
                <a:cubicBezTo>
                  <a:pt x="303661" y="83937"/>
                  <a:pt x="298065" y="89411"/>
                  <a:pt x="291327" y="89411"/>
                </a:cubicBezTo>
                <a:cubicBezTo>
                  <a:pt x="284475" y="89411"/>
                  <a:pt x="278880" y="83937"/>
                  <a:pt x="278880" y="77094"/>
                </a:cubicBezTo>
                <a:close/>
                <a:moveTo>
                  <a:pt x="290756" y="0"/>
                </a:moveTo>
                <a:cubicBezTo>
                  <a:pt x="297609" y="0"/>
                  <a:pt x="303204" y="5588"/>
                  <a:pt x="303204" y="12317"/>
                </a:cubicBezTo>
                <a:lnTo>
                  <a:pt x="303204" y="26686"/>
                </a:lnTo>
                <a:cubicBezTo>
                  <a:pt x="371497" y="29537"/>
                  <a:pt x="433736" y="55996"/>
                  <a:pt x="481929" y="98192"/>
                </a:cubicBezTo>
                <a:lnTo>
                  <a:pt x="489923" y="90209"/>
                </a:lnTo>
                <a:lnTo>
                  <a:pt x="471880" y="72190"/>
                </a:lnTo>
                <a:cubicBezTo>
                  <a:pt x="467083" y="67286"/>
                  <a:pt x="467083" y="59531"/>
                  <a:pt x="471880" y="54627"/>
                </a:cubicBezTo>
                <a:cubicBezTo>
                  <a:pt x="476676" y="49837"/>
                  <a:pt x="484556" y="49837"/>
                  <a:pt x="489352" y="54627"/>
                </a:cubicBezTo>
                <a:lnTo>
                  <a:pt x="548166" y="113360"/>
                </a:lnTo>
                <a:cubicBezTo>
                  <a:pt x="552962" y="118150"/>
                  <a:pt x="552962" y="126019"/>
                  <a:pt x="548166" y="130809"/>
                </a:cubicBezTo>
                <a:cubicBezTo>
                  <a:pt x="545768" y="133204"/>
                  <a:pt x="542570" y="134458"/>
                  <a:pt x="539373" y="134458"/>
                </a:cubicBezTo>
                <a:cubicBezTo>
                  <a:pt x="536289" y="134458"/>
                  <a:pt x="533091" y="133204"/>
                  <a:pt x="530693" y="130809"/>
                </a:cubicBezTo>
                <a:lnTo>
                  <a:pt x="507396" y="107658"/>
                </a:lnTo>
                <a:lnTo>
                  <a:pt x="499973" y="115185"/>
                </a:lnTo>
                <a:cubicBezTo>
                  <a:pt x="550450" y="167531"/>
                  <a:pt x="581741" y="238581"/>
                  <a:pt x="581627" y="316815"/>
                </a:cubicBezTo>
                <a:cubicBezTo>
                  <a:pt x="581627" y="476933"/>
                  <a:pt x="451209" y="607286"/>
                  <a:pt x="290756" y="607286"/>
                </a:cubicBezTo>
                <a:cubicBezTo>
                  <a:pt x="130418" y="607286"/>
                  <a:pt x="0" y="476933"/>
                  <a:pt x="0" y="316815"/>
                </a:cubicBezTo>
                <a:cubicBezTo>
                  <a:pt x="0" y="160803"/>
                  <a:pt x="123794" y="33187"/>
                  <a:pt x="278423" y="26686"/>
                </a:cubicBezTo>
                <a:lnTo>
                  <a:pt x="278423" y="12317"/>
                </a:lnTo>
                <a:cubicBezTo>
                  <a:pt x="278423" y="5588"/>
                  <a:pt x="284019" y="0"/>
                  <a:pt x="290756" y="0"/>
                </a:cubicBez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sp>
        <p:nvSpPr>
          <p:cNvPr id="28" name="矩形 27"/>
          <p:cNvSpPr/>
          <p:nvPr>
            <p:custDataLst>
              <p:tags r:id="rId24"/>
            </p:custDataLst>
          </p:nvPr>
        </p:nvSpPr>
        <p:spPr bwMode="auto">
          <a:xfrm>
            <a:off x="6234933" y="4215728"/>
            <a:ext cx="1582134" cy="247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en-US" altLang="zh-CN" sz="1100" spc="150" dirty="0">
                <a:latin typeface="微软雅黑" panose="020B0503020204020204" charset="-122"/>
                <a:ea typeface="微软雅黑" panose="020B0503020204020204" charset="-122"/>
              </a:rPr>
              <a:t>一般来说，大学生总是有很多的教育学习机会可以选择，也会有丰富多彩的素质拓展计划项目可以选择。这时候，就需要学生结合供参照的学习目标、自身素质状况，选择参加对自己最有价值的教育教学活动。</a:t>
            </a:r>
            <a:endParaRPr lang="en-US" altLang="zh-CN" sz="1100" spc="150" dirty="0">
              <a:latin typeface="微软雅黑" panose="020B0503020204020204" charset="-122"/>
              <a:ea typeface="微软雅黑" panose="020B0503020204020204" charset="-122"/>
            </a:endParaRPr>
          </a:p>
        </p:txBody>
      </p:sp>
      <p:sp>
        <p:nvSpPr>
          <p:cNvPr id="29" name="文本框 28"/>
          <p:cNvSpPr txBox="1"/>
          <p:nvPr>
            <p:custDataLst>
              <p:tags r:id="rId25"/>
            </p:custDataLst>
          </p:nvPr>
        </p:nvSpPr>
        <p:spPr bwMode="auto">
          <a:xfrm>
            <a:off x="6234933" y="3799849"/>
            <a:ext cx="158213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机会选择</a:t>
            </a:r>
            <a:endParaRPr lang="en-US" altLang="zh-CN" b="1" spc="300" dirty="0">
              <a:latin typeface="微软雅黑" panose="020B0503020204020204" charset="-122"/>
              <a:ea typeface="微软雅黑" panose="020B0503020204020204" charset="-122"/>
            </a:endParaRPr>
          </a:p>
        </p:txBody>
      </p:sp>
      <p:sp>
        <p:nvSpPr>
          <p:cNvPr id="26" name="矩形 25"/>
          <p:cNvSpPr/>
          <p:nvPr>
            <p:custDataLst>
              <p:tags r:id="rId26"/>
            </p:custDataLst>
          </p:nvPr>
        </p:nvSpPr>
        <p:spPr bwMode="auto">
          <a:xfrm>
            <a:off x="9825372" y="4215728"/>
            <a:ext cx="1624374" cy="18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en-US" altLang="zh-CN" sz="1200" spc="150" dirty="0">
                <a:latin typeface="微软雅黑" panose="020B0503020204020204" charset="-122"/>
                <a:ea typeface="微软雅黑" panose="020B0503020204020204" charset="-122"/>
              </a:rPr>
              <a:t>要及时根据时间表对自己各个阶段的学业进行评价，评价的结果可以作为学业进程完善和更新的依据。只有在评价监督下的计划才能最终得到落实。</a:t>
            </a:r>
            <a:endParaRPr lang="en-US" altLang="zh-CN" sz="1200" spc="150" dirty="0">
              <a:latin typeface="微软雅黑" panose="020B0503020204020204" charset="-122"/>
              <a:ea typeface="微软雅黑" panose="020B0503020204020204" charset="-122"/>
            </a:endParaRPr>
          </a:p>
        </p:txBody>
      </p:sp>
      <p:sp>
        <p:nvSpPr>
          <p:cNvPr id="27" name="文本框 26"/>
          <p:cNvSpPr txBox="1"/>
          <p:nvPr>
            <p:custDataLst>
              <p:tags r:id="rId27"/>
            </p:custDataLst>
          </p:nvPr>
        </p:nvSpPr>
        <p:spPr bwMode="auto">
          <a:xfrm>
            <a:off x="9825372" y="3799849"/>
            <a:ext cx="162437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学业评价</a:t>
            </a:r>
            <a:endParaRPr lang="en-US" altLang="zh-CN" b="1" spc="300" dirty="0">
              <a:latin typeface="微软雅黑" panose="020B0503020204020204" charset="-122"/>
              <a:ea typeface="微软雅黑" panose="020B0503020204020204" charset="-122"/>
            </a:endParaRPr>
          </a:p>
        </p:txBody>
      </p:sp>
      <p:sp>
        <p:nvSpPr>
          <p:cNvPr id="23" name="椭圆 22"/>
          <p:cNvSpPr/>
          <p:nvPr>
            <p:custDataLst>
              <p:tags r:id="rId28"/>
            </p:custDataLst>
          </p:nvPr>
        </p:nvSpPr>
        <p:spPr>
          <a:xfrm>
            <a:off x="10300059" y="2882305"/>
            <a:ext cx="675000" cy="675005"/>
          </a:xfrm>
          <a:prstGeom prst="ellipse">
            <a:avLst/>
          </a:prstGeom>
          <a:solidFill>
            <a:srgbClr val="FFC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24" name="任意多边形 23"/>
          <p:cNvSpPr/>
          <p:nvPr>
            <p:custDataLst>
              <p:tags r:id="rId29"/>
            </p:custDataLst>
          </p:nvPr>
        </p:nvSpPr>
        <p:spPr bwMode="auto">
          <a:xfrm>
            <a:off x="10465467" y="3047937"/>
            <a:ext cx="344185" cy="343740"/>
          </a:xfrm>
          <a:custGeom>
            <a:avLst/>
            <a:gdLst>
              <a:gd name="connsiteX0" fmla="*/ 301042 w 602819"/>
              <a:gd name="connsiteY0" fmla="*/ 215161 h 602041"/>
              <a:gd name="connsiteX1" fmla="*/ 248582 w 602819"/>
              <a:gd name="connsiteY1" fmla="*/ 232889 h 602041"/>
              <a:gd name="connsiteX2" fmla="*/ 296199 w 602819"/>
              <a:gd name="connsiteY2" fmla="*/ 280434 h 602041"/>
              <a:gd name="connsiteX3" fmla="*/ 301042 w 602819"/>
              <a:gd name="connsiteY3" fmla="*/ 279628 h 602041"/>
              <a:gd name="connsiteX4" fmla="*/ 322833 w 602819"/>
              <a:gd name="connsiteY4" fmla="*/ 300580 h 602041"/>
              <a:gd name="connsiteX5" fmla="*/ 301042 w 602819"/>
              <a:gd name="connsiteY5" fmla="*/ 322338 h 602041"/>
              <a:gd name="connsiteX6" fmla="*/ 280058 w 602819"/>
              <a:gd name="connsiteY6" fmla="*/ 300580 h 602041"/>
              <a:gd name="connsiteX7" fmla="*/ 280865 w 602819"/>
              <a:gd name="connsiteY7" fmla="*/ 295745 h 602041"/>
              <a:gd name="connsiteX8" fmla="*/ 233247 w 602819"/>
              <a:gd name="connsiteY8" fmla="*/ 248200 h 602041"/>
              <a:gd name="connsiteX9" fmla="*/ 215491 w 602819"/>
              <a:gd name="connsiteY9" fmla="*/ 300580 h 602041"/>
              <a:gd name="connsiteX10" fmla="*/ 301042 w 602819"/>
              <a:gd name="connsiteY10" fmla="*/ 386805 h 602041"/>
              <a:gd name="connsiteX11" fmla="*/ 387400 w 602819"/>
              <a:gd name="connsiteY11" fmla="*/ 300580 h 602041"/>
              <a:gd name="connsiteX12" fmla="*/ 301042 w 602819"/>
              <a:gd name="connsiteY12" fmla="*/ 215161 h 602041"/>
              <a:gd name="connsiteX13" fmla="*/ 301042 w 602819"/>
              <a:gd name="connsiteY13" fmla="*/ 118459 h 602041"/>
              <a:gd name="connsiteX14" fmla="*/ 179979 w 602819"/>
              <a:gd name="connsiteY14" fmla="*/ 164392 h 602041"/>
              <a:gd name="connsiteX15" fmla="*/ 233247 w 602819"/>
              <a:gd name="connsiteY15" fmla="*/ 217578 h 602041"/>
              <a:gd name="connsiteX16" fmla="*/ 301042 w 602819"/>
              <a:gd name="connsiteY16" fmla="*/ 193403 h 602041"/>
              <a:gd name="connsiteX17" fmla="*/ 409191 w 602819"/>
              <a:gd name="connsiteY17" fmla="*/ 300580 h 602041"/>
              <a:gd name="connsiteX18" fmla="*/ 301042 w 602819"/>
              <a:gd name="connsiteY18" fmla="*/ 408563 h 602041"/>
              <a:gd name="connsiteX19" fmla="*/ 193700 w 602819"/>
              <a:gd name="connsiteY19" fmla="*/ 300580 h 602041"/>
              <a:gd name="connsiteX20" fmla="*/ 217912 w 602819"/>
              <a:gd name="connsiteY20" fmla="*/ 232889 h 602041"/>
              <a:gd name="connsiteX21" fmla="*/ 164645 w 602819"/>
              <a:gd name="connsiteY21" fmla="*/ 179703 h 602041"/>
              <a:gd name="connsiteX22" fmla="*/ 118641 w 602819"/>
              <a:gd name="connsiteY22" fmla="*/ 300580 h 602041"/>
              <a:gd name="connsiteX23" fmla="*/ 301042 w 602819"/>
              <a:gd name="connsiteY23" fmla="*/ 483506 h 602041"/>
              <a:gd name="connsiteX24" fmla="*/ 484250 w 602819"/>
              <a:gd name="connsiteY24" fmla="*/ 300580 h 602041"/>
              <a:gd name="connsiteX25" fmla="*/ 301042 w 602819"/>
              <a:gd name="connsiteY25" fmla="*/ 118459 h 602041"/>
              <a:gd name="connsiteX26" fmla="*/ 301021 w 602819"/>
              <a:gd name="connsiteY26" fmla="*/ 0 h 602041"/>
              <a:gd name="connsiteX27" fmla="*/ 602819 w 602819"/>
              <a:gd name="connsiteY27" fmla="*/ 300618 h 602041"/>
              <a:gd name="connsiteX28" fmla="*/ 521317 w 602819"/>
              <a:gd name="connsiteY28" fmla="*/ 506134 h 602041"/>
              <a:gd name="connsiteX29" fmla="*/ 598784 w 602819"/>
              <a:gd name="connsiteY29" fmla="*/ 583504 h 602041"/>
              <a:gd name="connsiteX30" fmla="*/ 597977 w 602819"/>
              <a:gd name="connsiteY30" fmla="*/ 598817 h 602041"/>
              <a:gd name="connsiteX31" fmla="*/ 590715 w 602819"/>
              <a:gd name="connsiteY31" fmla="*/ 602041 h 602041"/>
              <a:gd name="connsiteX32" fmla="*/ 583452 w 602819"/>
              <a:gd name="connsiteY32" fmla="*/ 598817 h 602041"/>
              <a:gd name="connsiteX33" fmla="*/ 505985 w 602819"/>
              <a:gd name="connsiteY33" fmla="*/ 520641 h 602041"/>
              <a:gd name="connsiteX34" fmla="*/ 301021 w 602819"/>
              <a:gd name="connsiteY34" fmla="*/ 602041 h 602041"/>
              <a:gd name="connsiteX35" fmla="*/ 96057 w 602819"/>
              <a:gd name="connsiteY35" fmla="*/ 520641 h 602041"/>
              <a:gd name="connsiteX36" fmla="*/ 18590 w 602819"/>
              <a:gd name="connsiteY36" fmla="*/ 598817 h 602041"/>
              <a:gd name="connsiteX37" fmla="*/ 10520 w 602819"/>
              <a:gd name="connsiteY37" fmla="*/ 602041 h 602041"/>
              <a:gd name="connsiteX38" fmla="*/ 3258 w 602819"/>
              <a:gd name="connsiteY38" fmla="*/ 598817 h 602041"/>
              <a:gd name="connsiteX39" fmla="*/ 3258 w 602819"/>
              <a:gd name="connsiteY39" fmla="*/ 583504 h 602041"/>
              <a:gd name="connsiteX40" fmla="*/ 80725 w 602819"/>
              <a:gd name="connsiteY40" fmla="*/ 506134 h 602041"/>
              <a:gd name="connsiteX41" fmla="*/ 30 w 602819"/>
              <a:gd name="connsiteY41" fmla="*/ 300618 h 602041"/>
              <a:gd name="connsiteX42" fmla="*/ 43605 w 602819"/>
              <a:gd name="connsiteY42" fmla="*/ 145070 h 602041"/>
              <a:gd name="connsiteX43" fmla="*/ 58130 w 602819"/>
              <a:gd name="connsiteY43" fmla="*/ 141041 h 602041"/>
              <a:gd name="connsiteX44" fmla="*/ 62165 w 602819"/>
              <a:gd name="connsiteY44" fmla="*/ 156354 h 602041"/>
              <a:gd name="connsiteX45" fmla="*/ 21818 w 602819"/>
              <a:gd name="connsiteY45" fmla="*/ 300618 h 602041"/>
              <a:gd name="connsiteX46" fmla="*/ 301021 w 602819"/>
              <a:gd name="connsiteY46" fmla="*/ 580281 h 602041"/>
              <a:gd name="connsiteX47" fmla="*/ 581031 w 602819"/>
              <a:gd name="connsiteY47" fmla="*/ 300618 h 602041"/>
              <a:gd name="connsiteX48" fmla="*/ 301021 w 602819"/>
              <a:gd name="connsiteY48" fmla="*/ 21761 h 602041"/>
              <a:gd name="connsiteX49" fmla="*/ 156578 w 602819"/>
              <a:gd name="connsiteY49" fmla="*/ 62058 h 602041"/>
              <a:gd name="connsiteX50" fmla="*/ 141246 w 602819"/>
              <a:gd name="connsiteY50" fmla="*/ 58028 h 602041"/>
              <a:gd name="connsiteX51" fmla="*/ 145280 w 602819"/>
              <a:gd name="connsiteY51" fmla="*/ 43521 h 602041"/>
              <a:gd name="connsiteX52" fmla="*/ 301021 w 602819"/>
              <a:gd name="connsiteY52" fmla="*/ 0 h 602041"/>
              <a:gd name="connsiteX53" fmla="*/ 54075 w 602819"/>
              <a:gd name="connsiteY53" fmla="*/ 0 h 602041"/>
              <a:gd name="connsiteX54" fmla="*/ 64567 w 602819"/>
              <a:gd name="connsiteY54" fmla="*/ 10476 h 602041"/>
              <a:gd name="connsiteX55" fmla="*/ 64567 w 602819"/>
              <a:gd name="connsiteY55" fmla="*/ 49157 h 602041"/>
              <a:gd name="connsiteX56" fmla="*/ 75059 w 602819"/>
              <a:gd name="connsiteY56" fmla="*/ 59633 h 602041"/>
              <a:gd name="connsiteX57" fmla="*/ 75059 w 602819"/>
              <a:gd name="connsiteY57" fmla="*/ 32234 h 602041"/>
              <a:gd name="connsiteX58" fmla="*/ 86358 w 602819"/>
              <a:gd name="connsiteY58" fmla="*/ 21758 h 602041"/>
              <a:gd name="connsiteX59" fmla="*/ 96850 w 602819"/>
              <a:gd name="connsiteY59" fmla="*/ 32234 h 602041"/>
              <a:gd name="connsiteX60" fmla="*/ 96850 w 602819"/>
              <a:gd name="connsiteY60" fmla="*/ 81390 h 602041"/>
              <a:gd name="connsiteX61" fmla="*/ 107342 w 602819"/>
              <a:gd name="connsiteY61" fmla="*/ 91866 h 602041"/>
              <a:gd name="connsiteX62" fmla="*/ 107342 w 602819"/>
              <a:gd name="connsiteY62" fmla="*/ 64468 h 602041"/>
              <a:gd name="connsiteX63" fmla="*/ 118641 w 602819"/>
              <a:gd name="connsiteY63" fmla="*/ 53992 h 602041"/>
              <a:gd name="connsiteX64" fmla="*/ 129133 w 602819"/>
              <a:gd name="connsiteY64" fmla="*/ 64468 h 602041"/>
              <a:gd name="connsiteX65" fmla="*/ 129133 w 602819"/>
              <a:gd name="connsiteY65" fmla="*/ 113624 h 602041"/>
              <a:gd name="connsiteX66" fmla="*/ 164645 w 602819"/>
              <a:gd name="connsiteY66" fmla="*/ 149081 h 602041"/>
              <a:gd name="connsiteX67" fmla="*/ 301042 w 602819"/>
              <a:gd name="connsiteY67" fmla="*/ 96701 h 602041"/>
              <a:gd name="connsiteX68" fmla="*/ 506041 w 602819"/>
              <a:gd name="connsiteY68" fmla="*/ 300580 h 602041"/>
              <a:gd name="connsiteX69" fmla="*/ 301042 w 602819"/>
              <a:gd name="connsiteY69" fmla="*/ 505264 h 602041"/>
              <a:gd name="connsiteX70" fmla="*/ 96850 w 602819"/>
              <a:gd name="connsiteY70" fmla="*/ 300580 h 602041"/>
              <a:gd name="connsiteX71" fmla="*/ 149310 w 602819"/>
              <a:gd name="connsiteY71" fmla="*/ 164392 h 602041"/>
              <a:gd name="connsiteX72" fmla="*/ 113799 w 602819"/>
              <a:gd name="connsiteY72" fmla="*/ 128935 h 602041"/>
              <a:gd name="connsiteX73" fmla="*/ 64567 w 602819"/>
              <a:gd name="connsiteY73" fmla="*/ 128935 h 602041"/>
              <a:gd name="connsiteX74" fmla="*/ 54075 w 602819"/>
              <a:gd name="connsiteY74" fmla="*/ 118459 h 602041"/>
              <a:gd name="connsiteX75" fmla="*/ 64567 w 602819"/>
              <a:gd name="connsiteY75" fmla="*/ 107177 h 602041"/>
              <a:gd name="connsiteX76" fmla="*/ 92007 w 602819"/>
              <a:gd name="connsiteY76" fmla="*/ 107177 h 602041"/>
              <a:gd name="connsiteX77" fmla="*/ 81515 w 602819"/>
              <a:gd name="connsiteY77" fmla="*/ 96701 h 602041"/>
              <a:gd name="connsiteX78" fmla="*/ 32283 w 602819"/>
              <a:gd name="connsiteY78" fmla="*/ 96701 h 602041"/>
              <a:gd name="connsiteX79" fmla="*/ 21791 w 602819"/>
              <a:gd name="connsiteY79" fmla="*/ 86226 h 602041"/>
              <a:gd name="connsiteX80" fmla="*/ 32283 w 602819"/>
              <a:gd name="connsiteY80" fmla="*/ 74944 h 602041"/>
              <a:gd name="connsiteX81" fmla="*/ 59724 w 602819"/>
              <a:gd name="connsiteY81" fmla="*/ 74944 h 602041"/>
              <a:gd name="connsiteX82" fmla="*/ 49232 w 602819"/>
              <a:gd name="connsiteY82" fmla="*/ 64468 h 602041"/>
              <a:gd name="connsiteX83" fmla="*/ 10492 w 602819"/>
              <a:gd name="connsiteY83" fmla="*/ 64468 h 602041"/>
              <a:gd name="connsiteX84" fmla="*/ 0 w 602819"/>
              <a:gd name="connsiteY84" fmla="*/ 53992 h 602041"/>
              <a:gd name="connsiteX85" fmla="*/ 10492 w 602819"/>
              <a:gd name="connsiteY85" fmla="*/ 42710 h 602041"/>
              <a:gd name="connsiteX86" fmla="*/ 27441 w 602819"/>
              <a:gd name="connsiteY86" fmla="*/ 42710 h 602041"/>
              <a:gd name="connsiteX87" fmla="*/ 13720 w 602819"/>
              <a:gd name="connsiteY87" fmla="*/ 29011 h 602041"/>
              <a:gd name="connsiteX88" fmla="*/ 13720 w 602819"/>
              <a:gd name="connsiteY88" fmla="*/ 13700 h 602041"/>
              <a:gd name="connsiteX89" fmla="*/ 29055 w 602819"/>
              <a:gd name="connsiteY89" fmla="*/ 13700 h 602041"/>
              <a:gd name="connsiteX90" fmla="*/ 42775 w 602819"/>
              <a:gd name="connsiteY90" fmla="*/ 27399 h 602041"/>
              <a:gd name="connsiteX91" fmla="*/ 42775 w 602819"/>
              <a:gd name="connsiteY91" fmla="*/ 10476 h 602041"/>
              <a:gd name="connsiteX92" fmla="*/ 54075 w 602819"/>
              <a:gd name="connsiteY92" fmla="*/ 0 h 60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2819" h="602041">
                <a:moveTo>
                  <a:pt x="301042" y="215161"/>
                </a:moveTo>
                <a:cubicBezTo>
                  <a:pt x="281672" y="215161"/>
                  <a:pt x="263109" y="221607"/>
                  <a:pt x="248582" y="232889"/>
                </a:cubicBezTo>
                <a:lnTo>
                  <a:pt x="296199" y="280434"/>
                </a:lnTo>
                <a:cubicBezTo>
                  <a:pt x="297814" y="279628"/>
                  <a:pt x="299428" y="279628"/>
                  <a:pt x="301042" y="279628"/>
                </a:cubicBezTo>
                <a:cubicBezTo>
                  <a:pt x="313148" y="279628"/>
                  <a:pt x="322833" y="289298"/>
                  <a:pt x="322833" y="300580"/>
                </a:cubicBezTo>
                <a:cubicBezTo>
                  <a:pt x="322833" y="312668"/>
                  <a:pt x="313148" y="322338"/>
                  <a:pt x="301042" y="322338"/>
                </a:cubicBezTo>
                <a:cubicBezTo>
                  <a:pt x="289743" y="322338"/>
                  <a:pt x="280058" y="312668"/>
                  <a:pt x="280058" y="300580"/>
                </a:cubicBezTo>
                <a:cubicBezTo>
                  <a:pt x="280058" y="298968"/>
                  <a:pt x="280058" y="297357"/>
                  <a:pt x="280865" y="295745"/>
                </a:cubicBezTo>
                <a:lnTo>
                  <a:pt x="233247" y="248200"/>
                </a:lnTo>
                <a:cubicBezTo>
                  <a:pt x="221948" y="262705"/>
                  <a:pt x="215491" y="281240"/>
                  <a:pt x="215491" y="300580"/>
                </a:cubicBezTo>
                <a:cubicBezTo>
                  <a:pt x="215491" y="348125"/>
                  <a:pt x="254231" y="386805"/>
                  <a:pt x="301042" y="386805"/>
                </a:cubicBezTo>
                <a:cubicBezTo>
                  <a:pt x="348660" y="386805"/>
                  <a:pt x="387400" y="348125"/>
                  <a:pt x="387400" y="300580"/>
                </a:cubicBezTo>
                <a:cubicBezTo>
                  <a:pt x="387400" y="253841"/>
                  <a:pt x="348660" y="215161"/>
                  <a:pt x="301042" y="215161"/>
                </a:cubicBezTo>
                <a:close/>
                <a:moveTo>
                  <a:pt x="301042" y="118459"/>
                </a:moveTo>
                <a:cubicBezTo>
                  <a:pt x="255038" y="118459"/>
                  <a:pt x="212263" y="136188"/>
                  <a:pt x="179979" y="164392"/>
                </a:cubicBezTo>
                <a:lnTo>
                  <a:pt x="233247" y="217578"/>
                </a:lnTo>
                <a:cubicBezTo>
                  <a:pt x="251810" y="202267"/>
                  <a:pt x="275215" y="193403"/>
                  <a:pt x="301042" y="193403"/>
                </a:cubicBezTo>
                <a:cubicBezTo>
                  <a:pt x="360766" y="193403"/>
                  <a:pt x="409191" y="241753"/>
                  <a:pt x="409191" y="300580"/>
                </a:cubicBezTo>
                <a:cubicBezTo>
                  <a:pt x="409191" y="360212"/>
                  <a:pt x="360766" y="408563"/>
                  <a:pt x="301042" y="408563"/>
                </a:cubicBezTo>
                <a:cubicBezTo>
                  <a:pt x="242125" y="408563"/>
                  <a:pt x="193700" y="360212"/>
                  <a:pt x="193700" y="300580"/>
                </a:cubicBezTo>
                <a:cubicBezTo>
                  <a:pt x="193700" y="274793"/>
                  <a:pt x="202578" y="251423"/>
                  <a:pt x="217912" y="232889"/>
                </a:cubicBezTo>
                <a:lnTo>
                  <a:pt x="164645" y="179703"/>
                </a:lnTo>
                <a:cubicBezTo>
                  <a:pt x="136397" y="211937"/>
                  <a:pt x="118641" y="254647"/>
                  <a:pt x="118641" y="300580"/>
                </a:cubicBezTo>
                <a:cubicBezTo>
                  <a:pt x="118641" y="401310"/>
                  <a:pt x="200157" y="483506"/>
                  <a:pt x="301042" y="483506"/>
                </a:cubicBezTo>
                <a:cubicBezTo>
                  <a:pt x="401927" y="483506"/>
                  <a:pt x="484250" y="401310"/>
                  <a:pt x="484250" y="300580"/>
                </a:cubicBezTo>
                <a:cubicBezTo>
                  <a:pt x="484250" y="199849"/>
                  <a:pt x="401927" y="118459"/>
                  <a:pt x="301042" y="118459"/>
                </a:cubicBezTo>
                <a:close/>
                <a:moveTo>
                  <a:pt x="301021" y="0"/>
                </a:moveTo>
                <a:cubicBezTo>
                  <a:pt x="467252" y="0"/>
                  <a:pt x="602819" y="134593"/>
                  <a:pt x="602819" y="300618"/>
                </a:cubicBezTo>
                <a:cubicBezTo>
                  <a:pt x="602819" y="380406"/>
                  <a:pt x="572155" y="452135"/>
                  <a:pt x="521317" y="506134"/>
                </a:cubicBezTo>
                <a:lnTo>
                  <a:pt x="598784" y="583504"/>
                </a:lnTo>
                <a:cubicBezTo>
                  <a:pt x="602819" y="587534"/>
                  <a:pt x="602819" y="594788"/>
                  <a:pt x="597977" y="598817"/>
                </a:cubicBezTo>
                <a:cubicBezTo>
                  <a:pt x="596363" y="600429"/>
                  <a:pt x="593136" y="602041"/>
                  <a:pt x="590715" y="602041"/>
                </a:cubicBezTo>
                <a:cubicBezTo>
                  <a:pt x="588294" y="602041"/>
                  <a:pt x="585066" y="600429"/>
                  <a:pt x="583452" y="598817"/>
                </a:cubicBezTo>
                <a:lnTo>
                  <a:pt x="505985" y="520641"/>
                </a:lnTo>
                <a:cubicBezTo>
                  <a:pt x="452727" y="571415"/>
                  <a:pt x="380102" y="602041"/>
                  <a:pt x="301021" y="602041"/>
                </a:cubicBezTo>
                <a:cubicBezTo>
                  <a:pt x="221940" y="602041"/>
                  <a:pt x="150122" y="571415"/>
                  <a:pt x="96057" y="520641"/>
                </a:cubicBezTo>
                <a:lnTo>
                  <a:pt x="18590" y="598817"/>
                </a:lnTo>
                <a:cubicBezTo>
                  <a:pt x="16169" y="600429"/>
                  <a:pt x="13748" y="602041"/>
                  <a:pt x="10520" y="602041"/>
                </a:cubicBezTo>
                <a:cubicBezTo>
                  <a:pt x="8099" y="602041"/>
                  <a:pt x="5679" y="600429"/>
                  <a:pt x="3258" y="598817"/>
                </a:cubicBezTo>
                <a:cubicBezTo>
                  <a:pt x="-777" y="594788"/>
                  <a:pt x="-777" y="587534"/>
                  <a:pt x="3258" y="583504"/>
                </a:cubicBezTo>
                <a:lnTo>
                  <a:pt x="80725" y="506134"/>
                </a:lnTo>
                <a:cubicBezTo>
                  <a:pt x="30694" y="452135"/>
                  <a:pt x="30" y="379600"/>
                  <a:pt x="30" y="300618"/>
                </a:cubicBezTo>
                <a:cubicBezTo>
                  <a:pt x="30" y="245814"/>
                  <a:pt x="15362" y="191815"/>
                  <a:pt x="43605" y="145070"/>
                </a:cubicBezTo>
                <a:cubicBezTo>
                  <a:pt x="46833" y="139429"/>
                  <a:pt x="53288" y="137817"/>
                  <a:pt x="58130" y="141041"/>
                </a:cubicBezTo>
                <a:cubicBezTo>
                  <a:pt x="63779" y="144264"/>
                  <a:pt x="65393" y="150712"/>
                  <a:pt x="62165" y="156354"/>
                </a:cubicBezTo>
                <a:cubicBezTo>
                  <a:pt x="35536" y="199875"/>
                  <a:pt x="21818" y="249843"/>
                  <a:pt x="21818" y="300618"/>
                </a:cubicBezTo>
                <a:cubicBezTo>
                  <a:pt x="21818" y="454553"/>
                  <a:pt x="146894" y="580281"/>
                  <a:pt x="301021" y="580281"/>
                </a:cubicBezTo>
                <a:cubicBezTo>
                  <a:pt x="455148" y="580281"/>
                  <a:pt x="581031" y="454553"/>
                  <a:pt x="581031" y="300618"/>
                </a:cubicBezTo>
                <a:cubicBezTo>
                  <a:pt x="581031" y="146682"/>
                  <a:pt x="455148" y="21761"/>
                  <a:pt x="301021" y="21761"/>
                </a:cubicBezTo>
                <a:cubicBezTo>
                  <a:pt x="250183" y="21761"/>
                  <a:pt x="200153" y="35462"/>
                  <a:pt x="156578" y="62058"/>
                </a:cubicBezTo>
                <a:cubicBezTo>
                  <a:pt x="150929" y="65282"/>
                  <a:pt x="144473" y="63670"/>
                  <a:pt x="141246" y="58028"/>
                </a:cubicBezTo>
                <a:cubicBezTo>
                  <a:pt x="138018" y="53193"/>
                  <a:pt x="139632" y="46745"/>
                  <a:pt x="145280" y="43521"/>
                </a:cubicBezTo>
                <a:cubicBezTo>
                  <a:pt x="192083" y="15313"/>
                  <a:pt x="246149" y="0"/>
                  <a:pt x="301021" y="0"/>
                </a:cubicBezTo>
                <a:close/>
                <a:moveTo>
                  <a:pt x="54075" y="0"/>
                </a:moveTo>
                <a:cubicBezTo>
                  <a:pt x="59724" y="0"/>
                  <a:pt x="64567" y="4835"/>
                  <a:pt x="64567" y="10476"/>
                </a:cubicBezTo>
                <a:lnTo>
                  <a:pt x="64567" y="49157"/>
                </a:lnTo>
                <a:lnTo>
                  <a:pt x="75059" y="59633"/>
                </a:lnTo>
                <a:lnTo>
                  <a:pt x="75059" y="32234"/>
                </a:lnTo>
                <a:cubicBezTo>
                  <a:pt x="75059" y="26593"/>
                  <a:pt x="79901" y="21758"/>
                  <a:pt x="86358" y="21758"/>
                </a:cubicBezTo>
                <a:cubicBezTo>
                  <a:pt x="92007" y="21758"/>
                  <a:pt x="96850" y="26593"/>
                  <a:pt x="96850" y="32234"/>
                </a:cubicBezTo>
                <a:lnTo>
                  <a:pt x="96850" y="81390"/>
                </a:lnTo>
                <a:lnTo>
                  <a:pt x="107342" y="91866"/>
                </a:lnTo>
                <a:lnTo>
                  <a:pt x="107342" y="64468"/>
                </a:lnTo>
                <a:cubicBezTo>
                  <a:pt x="107342" y="58827"/>
                  <a:pt x="112185" y="53992"/>
                  <a:pt x="118641" y="53992"/>
                </a:cubicBezTo>
                <a:cubicBezTo>
                  <a:pt x="124291" y="53992"/>
                  <a:pt x="129133" y="58827"/>
                  <a:pt x="129133" y="64468"/>
                </a:cubicBezTo>
                <a:lnTo>
                  <a:pt x="129133" y="113624"/>
                </a:lnTo>
                <a:lnTo>
                  <a:pt x="164645" y="149081"/>
                </a:lnTo>
                <a:cubicBezTo>
                  <a:pt x="200964" y="116848"/>
                  <a:pt x="248582" y="96701"/>
                  <a:pt x="301042" y="96701"/>
                </a:cubicBezTo>
                <a:cubicBezTo>
                  <a:pt x="414034" y="96701"/>
                  <a:pt x="506041" y="188568"/>
                  <a:pt x="506041" y="300580"/>
                </a:cubicBezTo>
                <a:cubicBezTo>
                  <a:pt x="506041" y="413398"/>
                  <a:pt x="414034" y="505264"/>
                  <a:pt x="301042" y="505264"/>
                </a:cubicBezTo>
                <a:cubicBezTo>
                  <a:pt x="188857" y="505264"/>
                  <a:pt x="96850" y="413398"/>
                  <a:pt x="96850" y="300580"/>
                </a:cubicBezTo>
                <a:cubicBezTo>
                  <a:pt x="96850" y="248200"/>
                  <a:pt x="117027" y="200655"/>
                  <a:pt x="149310" y="164392"/>
                </a:cubicBezTo>
                <a:lnTo>
                  <a:pt x="113799" y="128935"/>
                </a:lnTo>
                <a:lnTo>
                  <a:pt x="64567" y="128935"/>
                </a:lnTo>
                <a:cubicBezTo>
                  <a:pt x="58917" y="128935"/>
                  <a:pt x="54075" y="124100"/>
                  <a:pt x="54075" y="118459"/>
                </a:cubicBezTo>
                <a:cubicBezTo>
                  <a:pt x="54075" y="112013"/>
                  <a:pt x="58917" y="107177"/>
                  <a:pt x="64567" y="107177"/>
                </a:cubicBezTo>
                <a:lnTo>
                  <a:pt x="92007" y="107177"/>
                </a:lnTo>
                <a:lnTo>
                  <a:pt x="81515" y="96701"/>
                </a:lnTo>
                <a:lnTo>
                  <a:pt x="32283" y="96701"/>
                </a:lnTo>
                <a:cubicBezTo>
                  <a:pt x="26634" y="96701"/>
                  <a:pt x="21791" y="91866"/>
                  <a:pt x="21791" y="86226"/>
                </a:cubicBezTo>
                <a:cubicBezTo>
                  <a:pt x="21791" y="79779"/>
                  <a:pt x="26634" y="74944"/>
                  <a:pt x="32283" y="74944"/>
                </a:cubicBezTo>
                <a:lnTo>
                  <a:pt x="59724" y="74944"/>
                </a:lnTo>
                <a:lnTo>
                  <a:pt x="49232" y="64468"/>
                </a:lnTo>
                <a:lnTo>
                  <a:pt x="10492" y="64468"/>
                </a:lnTo>
                <a:cubicBezTo>
                  <a:pt x="4842" y="64468"/>
                  <a:pt x="0" y="59633"/>
                  <a:pt x="0" y="53992"/>
                </a:cubicBezTo>
                <a:cubicBezTo>
                  <a:pt x="0" y="47545"/>
                  <a:pt x="4842" y="42710"/>
                  <a:pt x="10492" y="42710"/>
                </a:cubicBezTo>
                <a:lnTo>
                  <a:pt x="27441" y="42710"/>
                </a:lnTo>
                <a:lnTo>
                  <a:pt x="13720" y="29011"/>
                </a:lnTo>
                <a:cubicBezTo>
                  <a:pt x="9685" y="24981"/>
                  <a:pt x="9685" y="17729"/>
                  <a:pt x="13720" y="13700"/>
                </a:cubicBezTo>
                <a:cubicBezTo>
                  <a:pt x="17756" y="9670"/>
                  <a:pt x="25020" y="9670"/>
                  <a:pt x="29055" y="13700"/>
                </a:cubicBezTo>
                <a:lnTo>
                  <a:pt x="42775" y="27399"/>
                </a:lnTo>
                <a:lnTo>
                  <a:pt x="42775" y="10476"/>
                </a:lnTo>
                <a:cubicBezTo>
                  <a:pt x="42775" y="4835"/>
                  <a:pt x="47618" y="0"/>
                  <a:pt x="54075" y="0"/>
                </a:cubicBez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cxnSp>
        <p:nvCxnSpPr>
          <p:cNvPr id="25" name="直接连接符 24"/>
          <p:cNvCxnSpPr/>
          <p:nvPr>
            <p:custDataLst>
              <p:tags r:id="rId30"/>
            </p:custDataLst>
          </p:nvPr>
        </p:nvCxnSpPr>
        <p:spPr>
          <a:xfrm>
            <a:off x="6140537" y="3846589"/>
            <a:ext cx="0" cy="1425816"/>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39" name="任意多边形 38"/>
          <p:cNvSpPr/>
          <p:nvPr>
            <p:custDataLst>
              <p:tags r:id="rId31"/>
            </p:custDataLst>
          </p:nvPr>
        </p:nvSpPr>
        <p:spPr>
          <a:xfrm>
            <a:off x="5629275" y="299451"/>
            <a:ext cx="5912528" cy="2299750"/>
          </a:xfrm>
          <a:custGeom>
            <a:avLst/>
            <a:gdLst/>
            <a:ahLst/>
            <a:cxnLst>
              <a:cxn ang="0">
                <a:pos x="wd2" y="hd2"/>
              </a:cxn>
              <a:cxn ang="5400000">
                <a:pos x="wd2" y="hd2"/>
              </a:cxn>
              <a:cxn ang="10800000">
                <a:pos x="wd2" y="hd2"/>
              </a:cxn>
              <a:cxn ang="16200000">
                <a:pos x="wd2" y="hd2"/>
              </a:cxn>
            </a:cxnLst>
            <a:rect l="0" t="0" r="r" b="b"/>
            <a:pathLst>
              <a:path w="21586" h="21599" extrusionOk="0">
                <a:moveTo>
                  <a:pt x="7793" y="0"/>
                </a:moveTo>
                <a:cubicBezTo>
                  <a:pt x="7767" y="0"/>
                  <a:pt x="7744" y="52"/>
                  <a:pt x="7742" y="114"/>
                </a:cubicBezTo>
                <a:cubicBezTo>
                  <a:pt x="7739" y="177"/>
                  <a:pt x="7759" y="227"/>
                  <a:pt x="7786" y="226"/>
                </a:cubicBezTo>
                <a:cubicBezTo>
                  <a:pt x="7812" y="225"/>
                  <a:pt x="7835" y="174"/>
                  <a:pt x="7837" y="111"/>
                </a:cubicBezTo>
                <a:cubicBezTo>
                  <a:pt x="7839" y="49"/>
                  <a:pt x="7819" y="-1"/>
                  <a:pt x="7793" y="0"/>
                </a:cubicBezTo>
                <a:close/>
                <a:moveTo>
                  <a:pt x="7929" y="0"/>
                </a:moveTo>
                <a:cubicBezTo>
                  <a:pt x="7903" y="0"/>
                  <a:pt x="7880" y="52"/>
                  <a:pt x="7878" y="114"/>
                </a:cubicBezTo>
                <a:cubicBezTo>
                  <a:pt x="7876" y="177"/>
                  <a:pt x="7897" y="227"/>
                  <a:pt x="7923" y="226"/>
                </a:cubicBezTo>
                <a:cubicBezTo>
                  <a:pt x="7949" y="225"/>
                  <a:pt x="7972" y="174"/>
                  <a:pt x="7974" y="111"/>
                </a:cubicBezTo>
                <a:cubicBezTo>
                  <a:pt x="7975" y="49"/>
                  <a:pt x="7955" y="-1"/>
                  <a:pt x="7929" y="0"/>
                </a:cubicBezTo>
                <a:close/>
                <a:moveTo>
                  <a:pt x="5765" y="50"/>
                </a:moveTo>
                <a:cubicBezTo>
                  <a:pt x="5738" y="51"/>
                  <a:pt x="5713" y="101"/>
                  <a:pt x="5709" y="163"/>
                </a:cubicBezTo>
                <a:cubicBezTo>
                  <a:pt x="5705" y="225"/>
                  <a:pt x="5722" y="275"/>
                  <a:pt x="5749" y="275"/>
                </a:cubicBezTo>
                <a:cubicBezTo>
                  <a:pt x="5775" y="274"/>
                  <a:pt x="5800" y="224"/>
                  <a:pt x="5804" y="162"/>
                </a:cubicBezTo>
                <a:cubicBezTo>
                  <a:pt x="5809" y="99"/>
                  <a:pt x="5791" y="49"/>
                  <a:pt x="5765" y="50"/>
                </a:cubicBezTo>
                <a:close/>
                <a:moveTo>
                  <a:pt x="5881" y="50"/>
                </a:moveTo>
                <a:cubicBezTo>
                  <a:pt x="5855" y="51"/>
                  <a:pt x="5830" y="101"/>
                  <a:pt x="5826" y="163"/>
                </a:cubicBezTo>
                <a:cubicBezTo>
                  <a:pt x="5822" y="225"/>
                  <a:pt x="5840" y="275"/>
                  <a:pt x="5866" y="275"/>
                </a:cubicBezTo>
                <a:cubicBezTo>
                  <a:pt x="5892" y="274"/>
                  <a:pt x="5917" y="224"/>
                  <a:pt x="5922" y="162"/>
                </a:cubicBezTo>
                <a:cubicBezTo>
                  <a:pt x="5926" y="99"/>
                  <a:pt x="5907" y="49"/>
                  <a:pt x="5881" y="50"/>
                </a:cubicBezTo>
                <a:close/>
                <a:moveTo>
                  <a:pt x="6018" y="50"/>
                </a:moveTo>
                <a:cubicBezTo>
                  <a:pt x="5992" y="51"/>
                  <a:pt x="5967" y="101"/>
                  <a:pt x="5963" y="163"/>
                </a:cubicBezTo>
                <a:cubicBezTo>
                  <a:pt x="5959" y="225"/>
                  <a:pt x="5977" y="275"/>
                  <a:pt x="6003" y="275"/>
                </a:cubicBezTo>
                <a:cubicBezTo>
                  <a:pt x="6030" y="274"/>
                  <a:pt x="6054" y="224"/>
                  <a:pt x="6058" y="162"/>
                </a:cubicBezTo>
                <a:cubicBezTo>
                  <a:pt x="6062" y="99"/>
                  <a:pt x="6044" y="49"/>
                  <a:pt x="6018" y="50"/>
                </a:cubicBezTo>
                <a:close/>
                <a:moveTo>
                  <a:pt x="6154" y="50"/>
                </a:moveTo>
                <a:cubicBezTo>
                  <a:pt x="6128" y="51"/>
                  <a:pt x="6104" y="101"/>
                  <a:pt x="6100" y="163"/>
                </a:cubicBezTo>
                <a:cubicBezTo>
                  <a:pt x="6096" y="225"/>
                  <a:pt x="6114" y="275"/>
                  <a:pt x="6140" y="275"/>
                </a:cubicBezTo>
                <a:cubicBezTo>
                  <a:pt x="6167" y="274"/>
                  <a:pt x="6191" y="224"/>
                  <a:pt x="6195" y="162"/>
                </a:cubicBezTo>
                <a:cubicBezTo>
                  <a:pt x="6198" y="99"/>
                  <a:pt x="6181" y="49"/>
                  <a:pt x="6154" y="50"/>
                </a:cubicBezTo>
                <a:close/>
                <a:moveTo>
                  <a:pt x="6291" y="50"/>
                </a:moveTo>
                <a:cubicBezTo>
                  <a:pt x="6265" y="51"/>
                  <a:pt x="6241" y="101"/>
                  <a:pt x="6237" y="163"/>
                </a:cubicBezTo>
                <a:cubicBezTo>
                  <a:pt x="6233" y="225"/>
                  <a:pt x="6251" y="275"/>
                  <a:pt x="6278" y="275"/>
                </a:cubicBezTo>
                <a:cubicBezTo>
                  <a:pt x="6304" y="274"/>
                  <a:pt x="6328" y="224"/>
                  <a:pt x="6331" y="162"/>
                </a:cubicBezTo>
                <a:cubicBezTo>
                  <a:pt x="6335" y="99"/>
                  <a:pt x="6317" y="49"/>
                  <a:pt x="6291" y="50"/>
                </a:cubicBezTo>
                <a:close/>
                <a:moveTo>
                  <a:pt x="7247" y="50"/>
                </a:moveTo>
                <a:cubicBezTo>
                  <a:pt x="7221" y="51"/>
                  <a:pt x="7197" y="102"/>
                  <a:pt x="7194" y="165"/>
                </a:cubicBezTo>
                <a:cubicBezTo>
                  <a:pt x="7191" y="227"/>
                  <a:pt x="7211" y="277"/>
                  <a:pt x="7237" y="276"/>
                </a:cubicBezTo>
                <a:cubicBezTo>
                  <a:pt x="7263" y="276"/>
                  <a:pt x="7287" y="224"/>
                  <a:pt x="7289" y="162"/>
                </a:cubicBezTo>
                <a:cubicBezTo>
                  <a:pt x="7292" y="99"/>
                  <a:pt x="7273" y="49"/>
                  <a:pt x="7247" y="50"/>
                </a:cubicBezTo>
                <a:close/>
                <a:moveTo>
                  <a:pt x="7383" y="50"/>
                </a:moveTo>
                <a:cubicBezTo>
                  <a:pt x="7357" y="51"/>
                  <a:pt x="7334" y="101"/>
                  <a:pt x="7331" y="163"/>
                </a:cubicBezTo>
                <a:cubicBezTo>
                  <a:pt x="7328" y="225"/>
                  <a:pt x="7348" y="277"/>
                  <a:pt x="7374" y="276"/>
                </a:cubicBezTo>
                <a:cubicBezTo>
                  <a:pt x="7401" y="276"/>
                  <a:pt x="7424" y="224"/>
                  <a:pt x="7426" y="162"/>
                </a:cubicBezTo>
                <a:cubicBezTo>
                  <a:pt x="7429" y="99"/>
                  <a:pt x="7409" y="49"/>
                  <a:pt x="7383" y="50"/>
                </a:cubicBezTo>
                <a:close/>
                <a:moveTo>
                  <a:pt x="7520" y="50"/>
                </a:moveTo>
                <a:cubicBezTo>
                  <a:pt x="7494" y="51"/>
                  <a:pt x="7470" y="102"/>
                  <a:pt x="7468" y="165"/>
                </a:cubicBezTo>
                <a:cubicBezTo>
                  <a:pt x="7465" y="227"/>
                  <a:pt x="7485" y="277"/>
                  <a:pt x="7511" y="276"/>
                </a:cubicBezTo>
                <a:cubicBezTo>
                  <a:pt x="7538" y="276"/>
                  <a:pt x="7561" y="224"/>
                  <a:pt x="7563" y="162"/>
                </a:cubicBezTo>
                <a:cubicBezTo>
                  <a:pt x="7565" y="99"/>
                  <a:pt x="7546" y="49"/>
                  <a:pt x="7520" y="50"/>
                </a:cubicBezTo>
                <a:close/>
                <a:moveTo>
                  <a:pt x="7656" y="50"/>
                </a:moveTo>
                <a:cubicBezTo>
                  <a:pt x="7630" y="51"/>
                  <a:pt x="7607" y="102"/>
                  <a:pt x="7605" y="165"/>
                </a:cubicBezTo>
                <a:cubicBezTo>
                  <a:pt x="7602" y="227"/>
                  <a:pt x="7622" y="277"/>
                  <a:pt x="7649" y="276"/>
                </a:cubicBezTo>
                <a:cubicBezTo>
                  <a:pt x="7675" y="276"/>
                  <a:pt x="7698" y="224"/>
                  <a:pt x="7700" y="162"/>
                </a:cubicBezTo>
                <a:cubicBezTo>
                  <a:pt x="7702" y="99"/>
                  <a:pt x="7682" y="49"/>
                  <a:pt x="7656" y="50"/>
                </a:cubicBezTo>
                <a:close/>
                <a:moveTo>
                  <a:pt x="12417" y="251"/>
                </a:moveTo>
                <a:cubicBezTo>
                  <a:pt x="12391" y="252"/>
                  <a:pt x="12372" y="303"/>
                  <a:pt x="12376" y="366"/>
                </a:cubicBezTo>
                <a:cubicBezTo>
                  <a:pt x="12379" y="429"/>
                  <a:pt x="12403" y="480"/>
                  <a:pt x="12429" y="479"/>
                </a:cubicBezTo>
                <a:cubicBezTo>
                  <a:pt x="12456" y="478"/>
                  <a:pt x="12474" y="427"/>
                  <a:pt x="12471" y="364"/>
                </a:cubicBezTo>
                <a:cubicBezTo>
                  <a:pt x="12467" y="302"/>
                  <a:pt x="12443" y="250"/>
                  <a:pt x="12417" y="251"/>
                </a:cubicBezTo>
                <a:close/>
                <a:moveTo>
                  <a:pt x="12553" y="251"/>
                </a:moveTo>
                <a:cubicBezTo>
                  <a:pt x="12527" y="252"/>
                  <a:pt x="12509" y="303"/>
                  <a:pt x="12512" y="366"/>
                </a:cubicBezTo>
                <a:cubicBezTo>
                  <a:pt x="12516" y="429"/>
                  <a:pt x="12540" y="480"/>
                  <a:pt x="12566" y="479"/>
                </a:cubicBezTo>
                <a:cubicBezTo>
                  <a:pt x="12593" y="478"/>
                  <a:pt x="12611" y="427"/>
                  <a:pt x="12608" y="364"/>
                </a:cubicBezTo>
                <a:cubicBezTo>
                  <a:pt x="12604" y="302"/>
                  <a:pt x="12580" y="250"/>
                  <a:pt x="12553" y="251"/>
                </a:cubicBezTo>
                <a:close/>
                <a:moveTo>
                  <a:pt x="12690" y="251"/>
                </a:moveTo>
                <a:cubicBezTo>
                  <a:pt x="12664" y="252"/>
                  <a:pt x="12646" y="303"/>
                  <a:pt x="12649" y="366"/>
                </a:cubicBezTo>
                <a:cubicBezTo>
                  <a:pt x="12653" y="429"/>
                  <a:pt x="12677" y="480"/>
                  <a:pt x="12704" y="479"/>
                </a:cubicBezTo>
                <a:cubicBezTo>
                  <a:pt x="12730" y="478"/>
                  <a:pt x="12748" y="427"/>
                  <a:pt x="12745" y="364"/>
                </a:cubicBezTo>
                <a:cubicBezTo>
                  <a:pt x="12741" y="302"/>
                  <a:pt x="12717" y="250"/>
                  <a:pt x="12690" y="251"/>
                </a:cubicBezTo>
                <a:close/>
                <a:moveTo>
                  <a:pt x="7910" y="301"/>
                </a:moveTo>
                <a:cubicBezTo>
                  <a:pt x="7884" y="302"/>
                  <a:pt x="7861" y="354"/>
                  <a:pt x="7859" y="416"/>
                </a:cubicBezTo>
                <a:cubicBezTo>
                  <a:pt x="7857" y="478"/>
                  <a:pt x="7877" y="528"/>
                  <a:pt x="7903" y="528"/>
                </a:cubicBezTo>
                <a:cubicBezTo>
                  <a:pt x="7930" y="527"/>
                  <a:pt x="7953" y="475"/>
                  <a:pt x="7955" y="413"/>
                </a:cubicBezTo>
                <a:cubicBezTo>
                  <a:pt x="7957" y="351"/>
                  <a:pt x="7937" y="301"/>
                  <a:pt x="7910" y="301"/>
                </a:cubicBezTo>
                <a:close/>
                <a:moveTo>
                  <a:pt x="9686" y="301"/>
                </a:moveTo>
                <a:cubicBezTo>
                  <a:pt x="9659" y="302"/>
                  <a:pt x="9638" y="354"/>
                  <a:pt x="9638" y="416"/>
                </a:cubicBezTo>
                <a:cubicBezTo>
                  <a:pt x="9638" y="479"/>
                  <a:pt x="9660" y="528"/>
                  <a:pt x="9686" y="528"/>
                </a:cubicBezTo>
                <a:cubicBezTo>
                  <a:pt x="9713" y="527"/>
                  <a:pt x="9733" y="475"/>
                  <a:pt x="9733" y="413"/>
                </a:cubicBezTo>
                <a:cubicBezTo>
                  <a:pt x="9733" y="350"/>
                  <a:pt x="9712" y="301"/>
                  <a:pt x="9686" y="301"/>
                </a:cubicBezTo>
                <a:close/>
                <a:moveTo>
                  <a:pt x="9841" y="301"/>
                </a:moveTo>
                <a:cubicBezTo>
                  <a:pt x="9815" y="302"/>
                  <a:pt x="9794" y="354"/>
                  <a:pt x="9794" y="416"/>
                </a:cubicBezTo>
                <a:cubicBezTo>
                  <a:pt x="9795" y="479"/>
                  <a:pt x="9816" y="528"/>
                  <a:pt x="9843" y="528"/>
                </a:cubicBezTo>
                <a:cubicBezTo>
                  <a:pt x="9869" y="527"/>
                  <a:pt x="9890" y="475"/>
                  <a:pt x="9890" y="413"/>
                </a:cubicBezTo>
                <a:cubicBezTo>
                  <a:pt x="9889" y="350"/>
                  <a:pt x="9868" y="301"/>
                  <a:pt x="9841" y="301"/>
                </a:cubicBezTo>
                <a:close/>
                <a:moveTo>
                  <a:pt x="6135" y="352"/>
                </a:moveTo>
                <a:cubicBezTo>
                  <a:pt x="6109" y="352"/>
                  <a:pt x="6084" y="403"/>
                  <a:pt x="6080" y="465"/>
                </a:cubicBezTo>
                <a:cubicBezTo>
                  <a:pt x="6076" y="527"/>
                  <a:pt x="6095" y="577"/>
                  <a:pt x="6121" y="576"/>
                </a:cubicBezTo>
                <a:cubicBezTo>
                  <a:pt x="6148" y="576"/>
                  <a:pt x="6172" y="525"/>
                  <a:pt x="6176" y="463"/>
                </a:cubicBezTo>
                <a:cubicBezTo>
                  <a:pt x="6180" y="401"/>
                  <a:pt x="6162" y="351"/>
                  <a:pt x="6135" y="352"/>
                </a:cubicBezTo>
                <a:close/>
                <a:moveTo>
                  <a:pt x="6272" y="352"/>
                </a:moveTo>
                <a:cubicBezTo>
                  <a:pt x="6245" y="352"/>
                  <a:pt x="6221" y="404"/>
                  <a:pt x="6217" y="466"/>
                </a:cubicBezTo>
                <a:cubicBezTo>
                  <a:pt x="6213" y="529"/>
                  <a:pt x="6232" y="577"/>
                  <a:pt x="6258" y="576"/>
                </a:cubicBezTo>
                <a:cubicBezTo>
                  <a:pt x="6285" y="576"/>
                  <a:pt x="6309" y="526"/>
                  <a:pt x="6313" y="463"/>
                </a:cubicBezTo>
                <a:cubicBezTo>
                  <a:pt x="6316" y="401"/>
                  <a:pt x="6298" y="351"/>
                  <a:pt x="6272" y="352"/>
                </a:cubicBezTo>
                <a:close/>
                <a:moveTo>
                  <a:pt x="6408" y="352"/>
                </a:moveTo>
                <a:cubicBezTo>
                  <a:pt x="6382" y="352"/>
                  <a:pt x="6358" y="404"/>
                  <a:pt x="6354" y="466"/>
                </a:cubicBezTo>
                <a:cubicBezTo>
                  <a:pt x="6351" y="529"/>
                  <a:pt x="6369" y="577"/>
                  <a:pt x="6395" y="576"/>
                </a:cubicBezTo>
                <a:cubicBezTo>
                  <a:pt x="6421" y="576"/>
                  <a:pt x="6446" y="525"/>
                  <a:pt x="6449" y="463"/>
                </a:cubicBezTo>
                <a:cubicBezTo>
                  <a:pt x="6453" y="401"/>
                  <a:pt x="6435" y="351"/>
                  <a:pt x="6408" y="352"/>
                </a:cubicBezTo>
                <a:close/>
                <a:moveTo>
                  <a:pt x="6545" y="352"/>
                </a:moveTo>
                <a:cubicBezTo>
                  <a:pt x="6518" y="352"/>
                  <a:pt x="6494" y="404"/>
                  <a:pt x="6491" y="466"/>
                </a:cubicBezTo>
                <a:cubicBezTo>
                  <a:pt x="6487" y="529"/>
                  <a:pt x="6506" y="577"/>
                  <a:pt x="6532" y="576"/>
                </a:cubicBezTo>
                <a:cubicBezTo>
                  <a:pt x="6559" y="576"/>
                  <a:pt x="6583" y="525"/>
                  <a:pt x="6586" y="463"/>
                </a:cubicBezTo>
                <a:cubicBezTo>
                  <a:pt x="6590" y="401"/>
                  <a:pt x="6571" y="351"/>
                  <a:pt x="6545" y="352"/>
                </a:cubicBezTo>
                <a:close/>
                <a:moveTo>
                  <a:pt x="6682" y="352"/>
                </a:moveTo>
                <a:cubicBezTo>
                  <a:pt x="6655" y="352"/>
                  <a:pt x="6631" y="404"/>
                  <a:pt x="6628" y="466"/>
                </a:cubicBezTo>
                <a:cubicBezTo>
                  <a:pt x="6624" y="529"/>
                  <a:pt x="6643" y="577"/>
                  <a:pt x="6669" y="576"/>
                </a:cubicBezTo>
                <a:cubicBezTo>
                  <a:pt x="6696" y="576"/>
                  <a:pt x="6720" y="525"/>
                  <a:pt x="6723" y="463"/>
                </a:cubicBezTo>
                <a:cubicBezTo>
                  <a:pt x="6726" y="401"/>
                  <a:pt x="6708" y="351"/>
                  <a:pt x="6682" y="352"/>
                </a:cubicBezTo>
                <a:close/>
                <a:moveTo>
                  <a:pt x="6818" y="352"/>
                </a:moveTo>
                <a:cubicBezTo>
                  <a:pt x="6791" y="352"/>
                  <a:pt x="6768" y="404"/>
                  <a:pt x="6765" y="466"/>
                </a:cubicBezTo>
                <a:cubicBezTo>
                  <a:pt x="6761" y="529"/>
                  <a:pt x="6780" y="579"/>
                  <a:pt x="6807" y="578"/>
                </a:cubicBezTo>
                <a:cubicBezTo>
                  <a:pt x="6833" y="577"/>
                  <a:pt x="6857" y="526"/>
                  <a:pt x="6860" y="463"/>
                </a:cubicBezTo>
                <a:cubicBezTo>
                  <a:pt x="6863" y="401"/>
                  <a:pt x="6844" y="351"/>
                  <a:pt x="6818" y="352"/>
                </a:cubicBezTo>
                <a:close/>
                <a:moveTo>
                  <a:pt x="6954" y="352"/>
                </a:moveTo>
                <a:cubicBezTo>
                  <a:pt x="6928" y="352"/>
                  <a:pt x="6904" y="404"/>
                  <a:pt x="6901" y="466"/>
                </a:cubicBezTo>
                <a:cubicBezTo>
                  <a:pt x="6899" y="529"/>
                  <a:pt x="6917" y="579"/>
                  <a:pt x="6944" y="578"/>
                </a:cubicBezTo>
                <a:cubicBezTo>
                  <a:pt x="6970" y="577"/>
                  <a:pt x="6994" y="526"/>
                  <a:pt x="6997" y="463"/>
                </a:cubicBezTo>
                <a:cubicBezTo>
                  <a:pt x="7000" y="401"/>
                  <a:pt x="6980" y="351"/>
                  <a:pt x="6954" y="352"/>
                </a:cubicBezTo>
                <a:close/>
                <a:moveTo>
                  <a:pt x="7091" y="352"/>
                </a:moveTo>
                <a:cubicBezTo>
                  <a:pt x="7065" y="352"/>
                  <a:pt x="7041" y="404"/>
                  <a:pt x="7038" y="466"/>
                </a:cubicBezTo>
                <a:cubicBezTo>
                  <a:pt x="7035" y="529"/>
                  <a:pt x="7054" y="579"/>
                  <a:pt x="7081" y="578"/>
                </a:cubicBezTo>
                <a:cubicBezTo>
                  <a:pt x="7107" y="577"/>
                  <a:pt x="7131" y="526"/>
                  <a:pt x="7134" y="463"/>
                </a:cubicBezTo>
                <a:cubicBezTo>
                  <a:pt x="7136" y="401"/>
                  <a:pt x="7117" y="351"/>
                  <a:pt x="7091" y="352"/>
                </a:cubicBezTo>
                <a:close/>
                <a:moveTo>
                  <a:pt x="7227" y="352"/>
                </a:moveTo>
                <a:cubicBezTo>
                  <a:pt x="7201" y="352"/>
                  <a:pt x="7177" y="404"/>
                  <a:pt x="7175" y="466"/>
                </a:cubicBezTo>
                <a:cubicBezTo>
                  <a:pt x="7172" y="529"/>
                  <a:pt x="7192" y="579"/>
                  <a:pt x="7218" y="578"/>
                </a:cubicBezTo>
                <a:cubicBezTo>
                  <a:pt x="7244" y="577"/>
                  <a:pt x="7268" y="526"/>
                  <a:pt x="7271" y="463"/>
                </a:cubicBezTo>
                <a:cubicBezTo>
                  <a:pt x="7273" y="401"/>
                  <a:pt x="7253" y="351"/>
                  <a:pt x="7227" y="352"/>
                </a:cubicBezTo>
                <a:close/>
                <a:moveTo>
                  <a:pt x="7364" y="352"/>
                </a:moveTo>
                <a:cubicBezTo>
                  <a:pt x="7338" y="352"/>
                  <a:pt x="7314" y="404"/>
                  <a:pt x="7311" y="466"/>
                </a:cubicBezTo>
                <a:cubicBezTo>
                  <a:pt x="7309" y="529"/>
                  <a:pt x="7328" y="579"/>
                  <a:pt x="7355" y="578"/>
                </a:cubicBezTo>
                <a:cubicBezTo>
                  <a:pt x="7381" y="577"/>
                  <a:pt x="7405" y="526"/>
                  <a:pt x="7407" y="463"/>
                </a:cubicBezTo>
                <a:cubicBezTo>
                  <a:pt x="7410" y="401"/>
                  <a:pt x="7390" y="351"/>
                  <a:pt x="7364" y="352"/>
                </a:cubicBezTo>
                <a:close/>
                <a:moveTo>
                  <a:pt x="7500" y="352"/>
                </a:moveTo>
                <a:cubicBezTo>
                  <a:pt x="7474" y="352"/>
                  <a:pt x="7451" y="404"/>
                  <a:pt x="7448" y="466"/>
                </a:cubicBezTo>
                <a:cubicBezTo>
                  <a:pt x="7446" y="529"/>
                  <a:pt x="7466" y="579"/>
                  <a:pt x="7492" y="578"/>
                </a:cubicBezTo>
                <a:cubicBezTo>
                  <a:pt x="7519" y="577"/>
                  <a:pt x="7542" y="526"/>
                  <a:pt x="7544" y="463"/>
                </a:cubicBezTo>
                <a:cubicBezTo>
                  <a:pt x="7546" y="401"/>
                  <a:pt x="7527" y="351"/>
                  <a:pt x="7500" y="352"/>
                </a:cubicBezTo>
                <a:close/>
                <a:moveTo>
                  <a:pt x="7637" y="352"/>
                </a:moveTo>
                <a:cubicBezTo>
                  <a:pt x="7611" y="352"/>
                  <a:pt x="7587" y="404"/>
                  <a:pt x="7585" y="466"/>
                </a:cubicBezTo>
                <a:cubicBezTo>
                  <a:pt x="7583" y="529"/>
                  <a:pt x="7603" y="579"/>
                  <a:pt x="7629" y="578"/>
                </a:cubicBezTo>
                <a:cubicBezTo>
                  <a:pt x="7656" y="577"/>
                  <a:pt x="7679" y="526"/>
                  <a:pt x="7681" y="463"/>
                </a:cubicBezTo>
                <a:cubicBezTo>
                  <a:pt x="7683" y="401"/>
                  <a:pt x="7663" y="351"/>
                  <a:pt x="7637" y="352"/>
                </a:cubicBezTo>
                <a:close/>
                <a:moveTo>
                  <a:pt x="7773" y="352"/>
                </a:moveTo>
                <a:cubicBezTo>
                  <a:pt x="7747" y="352"/>
                  <a:pt x="7724" y="404"/>
                  <a:pt x="7722" y="466"/>
                </a:cubicBezTo>
                <a:cubicBezTo>
                  <a:pt x="7720" y="529"/>
                  <a:pt x="7740" y="579"/>
                  <a:pt x="7767" y="578"/>
                </a:cubicBezTo>
                <a:cubicBezTo>
                  <a:pt x="7793" y="577"/>
                  <a:pt x="7816" y="526"/>
                  <a:pt x="7818" y="463"/>
                </a:cubicBezTo>
                <a:cubicBezTo>
                  <a:pt x="7820" y="401"/>
                  <a:pt x="7800" y="351"/>
                  <a:pt x="7773" y="352"/>
                </a:cubicBezTo>
                <a:close/>
                <a:moveTo>
                  <a:pt x="5472" y="402"/>
                </a:moveTo>
                <a:cubicBezTo>
                  <a:pt x="5446" y="403"/>
                  <a:pt x="5420" y="453"/>
                  <a:pt x="5416" y="515"/>
                </a:cubicBezTo>
                <a:cubicBezTo>
                  <a:pt x="5411" y="577"/>
                  <a:pt x="5429" y="627"/>
                  <a:pt x="5455" y="627"/>
                </a:cubicBezTo>
                <a:cubicBezTo>
                  <a:pt x="5482" y="626"/>
                  <a:pt x="5507" y="576"/>
                  <a:pt x="5512" y="514"/>
                </a:cubicBezTo>
                <a:cubicBezTo>
                  <a:pt x="5516" y="451"/>
                  <a:pt x="5498" y="401"/>
                  <a:pt x="5472" y="402"/>
                </a:cubicBezTo>
                <a:close/>
                <a:moveTo>
                  <a:pt x="5609" y="402"/>
                </a:moveTo>
                <a:cubicBezTo>
                  <a:pt x="5582" y="403"/>
                  <a:pt x="5557" y="453"/>
                  <a:pt x="5553" y="515"/>
                </a:cubicBezTo>
                <a:cubicBezTo>
                  <a:pt x="5548" y="577"/>
                  <a:pt x="5566" y="627"/>
                  <a:pt x="5592" y="627"/>
                </a:cubicBezTo>
                <a:cubicBezTo>
                  <a:pt x="5619" y="626"/>
                  <a:pt x="5644" y="576"/>
                  <a:pt x="5648" y="514"/>
                </a:cubicBezTo>
                <a:cubicBezTo>
                  <a:pt x="5653" y="451"/>
                  <a:pt x="5635" y="401"/>
                  <a:pt x="5609" y="402"/>
                </a:cubicBezTo>
                <a:close/>
                <a:moveTo>
                  <a:pt x="5725" y="402"/>
                </a:moveTo>
                <a:cubicBezTo>
                  <a:pt x="5699" y="403"/>
                  <a:pt x="5674" y="454"/>
                  <a:pt x="5670" y="517"/>
                </a:cubicBezTo>
                <a:cubicBezTo>
                  <a:pt x="5665" y="579"/>
                  <a:pt x="5683" y="627"/>
                  <a:pt x="5710" y="627"/>
                </a:cubicBezTo>
                <a:cubicBezTo>
                  <a:pt x="5736" y="626"/>
                  <a:pt x="5761" y="576"/>
                  <a:pt x="5766" y="514"/>
                </a:cubicBezTo>
                <a:cubicBezTo>
                  <a:pt x="5770" y="451"/>
                  <a:pt x="5752" y="401"/>
                  <a:pt x="5725" y="402"/>
                </a:cubicBezTo>
                <a:close/>
                <a:moveTo>
                  <a:pt x="5882" y="402"/>
                </a:moveTo>
                <a:cubicBezTo>
                  <a:pt x="5856" y="403"/>
                  <a:pt x="5830" y="453"/>
                  <a:pt x="5826" y="515"/>
                </a:cubicBezTo>
                <a:cubicBezTo>
                  <a:pt x="5822" y="577"/>
                  <a:pt x="5840" y="627"/>
                  <a:pt x="5867" y="627"/>
                </a:cubicBezTo>
                <a:cubicBezTo>
                  <a:pt x="5893" y="626"/>
                  <a:pt x="5917" y="576"/>
                  <a:pt x="5922" y="514"/>
                </a:cubicBezTo>
                <a:cubicBezTo>
                  <a:pt x="5926" y="451"/>
                  <a:pt x="5908" y="401"/>
                  <a:pt x="5882" y="402"/>
                </a:cubicBezTo>
                <a:close/>
                <a:moveTo>
                  <a:pt x="13393" y="503"/>
                </a:moveTo>
                <a:cubicBezTo>
                  <a:pt x="13367" y="503"/>
                  <a:pt x="13349" y="555"/>
                  <a:pt x="13353" y="617"/>
                </a:cubicBezTo>
                <a:cubicBezTo>
                  <a:pt x="13357" y="680"/>
                  <a:pt x="13383" y="731"/>
                  <a:pt x="13409" y="730"/>
                </a:cubicBezTo>
                <a:cubicBezTo>
                  <a:pt x="13436" y="730"/>
                  <a:pt x="13453" y="678"/>
                  <a:pt x="13449" y="616"/>
                </a:cubicBezTo>
                <a:cubicBezTo>
                  <a:pt x="13445" y="553"/>
                  <a:pt x="13420" y="502"/>
                  <a:pt x="13393" y="503"/>
                </a:cubicBezTo>
                <a:close/>
                <a:moveTo>
                  <a:pt x="12983" y="553"/>
                </a:moveTo>
                <a:cubicBezTo>
                  <a:pt x="12957" y="554"/>
                  <a:pt x="12939" y="605"/>
                  <a:pt x="12943" y="668"/>
                </a:cubicBezTo>
                <a:cubicBezTo>
                  <a:pt x="12946" y="730"/>
                  <a:pt x="12971" y="781"/>
                  <a:pt x="12997" y="781"/>
                </a:cubicBezTo>
                <a:cubicBezTo>
                  <a:pt x="13024" y="780"/>
                  <a:pt x="13042" y="729"/>
                  <a:pt x="13038" y="666"/>
                </a:cubicBezTo>
                <a:cubicBezTo>
                  <a:pt x="13034" y="603"/>
                  <a:pt x="13010" y="552"/>
                  <a:pt x="12983" y="553"/>
                </a:cubicBezTo>
                <a:close/>
                <a:moveTo>
                  <a:pt x="13120" y="553"/>
                </a:moveTo>
                <a:cubicBezTo>
                  <a:pt x="13093" y="554"/>
                  <a:pt x="13075" y="605"/>
                  <a:pt x="13079" y="668"/>
                </a:cubicBezTo>
                <a:cubicBezTo>
                  <a:pt x="13083" y="730"/>
                  <a:pt x="13108" y="781"/>
                  <a:pt x="13135" y="781"/>
                </a:cubicBezTo>
                <a:cubicBezTo>
                  <a:pt x="13162" y="780"/>
                  <a:pt x="13179" y="729"/>
                  <a:pt x="13175" y="666"/>
                </a:cubicBezTo>
                <a:cubicBezTo>
                  <a:pt x="13171" y="603"/>
                  <a:pt x="13146" y="552"/>
                  <a:pt x="13120" y="553"/>
                </a:cubicBezTo>
                <a:close/>
                <a:moveTo>
                  <a:pt x="13257" y="553"/>
                </a:moveTo>
                <a:cubicBezTo>
                  <a:pt x="13230" y="554"/>
                  <a:pt x="13212" y="605"/>
                  <a:pt x="13216" y="668"/>
                </a:cubicBezTo>
                <a:cubicBezTo>
                  <a:pt x="13220" y="730"/>
                  <a:pt x="13245" y="781"/>
                  <a:pt x="13272" y="781"/>
                </a:cubicBezTo>
                <a:cubicBezTo>
                  <a:pt x="13298" y="780"/>
                  <a:pt x="13316" y="729"/>
                  <a:pt x="13312" y="666"/>
                </a:cubicBezTo>
                <a:cubicBezTo>
                  <a:pt x="13308" y="603"/>
                  <a:pt x="13283" y="552"/>
                  <a:pt x="13257" y="553"/>
                </a:cubicBezTo>
                <a:close/>
                <a:moveTo>
                  <a:pt x="6935" y="653"/>
                </a:moveTo>
                <a:cubicBezTo>
                  <a:pt x="6909" y="654"/>
                  <a:pt x="6885" y="704"/>
                  <a:pt x="6882" y="767"/>
                </a:cubicBezTo>
                <a:cubicBezTo>
                  <a:pt x="6879" y="829"/>
                  <a:pt x="6898" y="880"/>
                  <a:pt x="6925" y="880"/>
                </a:cubicBezTo>
                <a:cubicBezTo>
                  <a:pt x="6951" y="879"/>
                  <a:pt x="6975" y="827"/>
                  <a:pt x="6978" y="765"/>
                </a:cubicBezTo>
                <a:cubicBezTo>
                  <a:pt x="6981" y="703"/>
                  <a:pt x="6962" y="653"/>
                  <a:pt x="6935" y="653"/>
                </a:cubicBezTo>
                <a:close/>
                <a:moveTo>
                  <a:pt x="7071" y="653"/>
                </a:moveTo>
                <a:cubicBezTo>
                  <a:pt x="7045" y="654"/>
                  <a:pt x="7021" y="704"/>
                  <a:pt x="7018" y="767"/>
                </a:cubicBezTo>
                <a:cubicBezTo>
                  <a:pt x="7015" y="829"/>
                  <a:pt x="7035" y="880"/>
                  <a:pt x="7062" y="880"/>
                </a:cubicBezTo>
                <a:cubicBezTo>
                  <a:pt x="7088" y="879"/>
                  <a:pt x="7112" y="827"/>
                  <a:pt x="7115" y="765"/>
                </a:cubicBezTo>
                <a:cubicBezTo>
                  <a:pt x="7117" y="703"/>
                  <a:pt x="7098" y="653"/>
                  <a:pt x="7071" y="653"/>
                </a:cubicBezTo>
                <a:close/>
                <a:moveTo>
                  <a:pt x="7228" y="653"/>
                </a:moveTo>
                <a:cubicBezTo>
                  <a:pt x="7201" y="654"/>
                  <a:pt x="7177" y="706"/>
                  <a:pt x="7175" y="768"/>
                </a:cubicBezTo>
                <a:cubicBezTo>
                  <a:pt x="7172" y="831"/>
                  <a:pt x="7191" y="880"/>
                  <a:pt x="7218" y="880"/>
                </a:cubicBezTo>
                <a:cubicBezTo>
                  <a:pt x="7245" y="879"/>
                  <a:pt x="7269" y="827"/>
                  <a:pt x="7271" y="765"/>
                </a:cubicBezTo>
                <a:cubicBezTo>
                  <a:pt x="7274" y="703"/>
                  <a:pt x="7254" y="653"/>
                  <a:pt x="7228" y="653"/>
                </a:cubicBezTo>
                <a:close/>
                <a:moveTo>
                  <a:pt x="7364" y="653"/>
                </a:moveTo>
                <a:cubicBezTo>
                  <a:pt x="7338" y="654"/>
                  <a:pt x="7314" y="706"/>
                  <a:pt x="7311" y="768"/>
                </a:cubicBezTo>
                <a:cubicBezTo>
                  <a:pt x="7309" y="831"/>
                  <a:pt x="7329" y="880"/>
                  <a:pt x="7355" y="880"/>
                </a:cubicBezTo>
                <a:cubicBezTo>
                  <a:pt x="7382" y="879"/>
                  <a:pt x="7406" y="827"/>
                  <a:pt x="7408" y="765"/>
                </a:cubicBezTo>
                <a:cubicBezTo>
                  <a:pt x="7410" y="703"/>
                  <a:pt x="7391" y="653"/>
                  <a:pt x="7364" y="653"/>
                </a:cubicBezTo>
                <a:close/>
                <a:moveTo>
                  <a:pt x="7501" y="653"/>
                </a:moveTo>
                <a:cubicBezTo>
                  <a:pt x="7474" y="654"/>
                  <a:pt x="7451" y="706"/>
                  <a:pt x="7448" y="768"/>
                </a:cubicBezTo>
                <a:cubicBezTo>
                  <a:pt x="7446" y="831"/>
                  <a:pt x="7466" y="880"/>
                  <a:pt x="7492" y="880"/>
                </a:cubicBezTo>
                <a:cubicBezTo>
                  <a:pt x="7519" y="879"/>
                  <a:pt x="7543" y="827"/>
                  <a:pt x="7545" y="765"/>
                </a:cubicBezTo>
                <a:cubicBezTo>
                  <a:pt x="7547" y="703"/>
                  <a:pt x="7527" y="653"/>
                  <a:pt x="7501" y="653"/>
                </a:cubicBezTo>
                <a:close/>
                <a:moveTo>
                  <a:pt x="7637" y="653"/>
                </a:moveTo>
                <a:cubicBezTo>
                  <a:pt x="7611" y="654"/>
                  <a:pt x="7587" y="704"/>
                  <a:pt x="7585" y="767"/>
                </a:cubicBezTo>
                <a:cubicBezTo>
                  <a:pt x="7583" y="829"/>
                  <a:pt x="7603" y="880"/>
                  <a:pt x="7630" y="880"/>
                </a:cubicBezTo>
                <a:cubicBezTo>
                  <a:pt x="7656" y="879"/>
                  <a:pt x="7680" y="827"/>
                  <a:pt x="7682" y="765"/>
                </a:cubicBezTo>
                <a:cubicBezTo>
                  <a:pt x="7684" y="703"/>
                  <a:pt x="7664" y="653"/>
                  <a:pt x="7637" y="653"/>
                </a:cubicBezTo>
                <a:close/>
                <a:moveTo>
                  <a:pt x="7774" y="653"/>
                </a:moveTo>
                <a:cubicBezTo>
                  <a:pt x="7747" y="654"/>
                  <a:pt x="7724" y="706"/>
                  <a:pt x="7722" y="768"/>
                </a:cubicBezTo>
                <a:cubicBezTo>
                  <a:pt x="7720" y="831"/>
                  <a:pt x="7740" y="880"/>
                  <a:pt x="7767" y="880"/>
                </a:cubicBezTo>
                <a:cubicBezTo>
                  <a:pt x="7793" y="879"/>
                  <a:pt x="7817" y="828"/>
                  <a:pt x="7819" y="765"/>
                </a:cubicBezTo>
                <a:cubicBezTo>
                  <a:pt x="7820" y="703"/>
                  <a:pt x="7800" y="653"/>
                  <a:pt x="7774" y="653"/>
                </a:cubicBezTo>
                <a:close/>
                <a:moveTo>
                  <a:pt x="7910" y="653"/>
                </a:moveTo>
                <a:cubicBezTo>
                  <a:pt x="7884" y="654"/>
                  <a:pt x="7861" y="706"/>
                  <a:pt x="7859" y="768"/>
                </a:cubicBezTo>
                <a:cubicBezTo>
                  <a:pt x="7857" y="831"/>
                  <a:pt x="7877" y="880"/>
                  <a:pt x="7903" y="880"/>
                </a:cubicBezTo>
                <a:cubicBezTo>
                  <a:pt x="7930" y="879"/>
                  <a:pt x="7954" y="828"/>
                  <a:pt x="7955" y="765"/>
                </a:cubicBezTo>
                <a:cubicBezTo>
                  <a:pt x="7957" y="703"/>
                  <a:pt x="7937" y="653"/>
                  <a:pt x="7910" y="653"/>
                </a:cubicBezTo>
                <a:close/>
                <a:moveTo>
                  <a:pt x="9412" y="653"/>
                </a:moveTo>
                <a:cubicBezTo>
                  <a:pt x="9386" y="654"/>
                  <a:pt x="9364" y="706"/>
                  <a:pt x="9364" y="768"/>
                </a:cubicBezTo>
                <a:cubicBezTo>
                  <a:pt x="9364" y="831"/>
                  <a:pt x="9385" y="880"/>
                  <a:pt x="9412" y="880"/>
                </a:cubicBezTo>
                <a:cubicBezTo>
                  <a:pt x="9439" y="879"/>
                  <a:pt x="9460" y="827"/>
                  <a:pt x="9460" y="765"/>
                </a:cubicBezTo>
                <a:cubicBezTo>
                  <a:pt x="9460" y="703"/>
                  <a:pt x="9439" y="653"/>
                  <a:pt x="9412" y="653"/>
                </a:cubicBezTo>
                <a:close/>
                <a:moveTo>
                  <a:pt x="9549" y="653"/>
                </a:moveTo>
                <a:cubicBezTo>
                  <a:pt x="9523" y="654"/>
                  <a:pt x="9501" y="706"/>
                  <a:pt x="9501" y="768"/>
                </a:cubicBezTo>
                <a:cubicBezTo>
                  <a:pt x="9501" y="831"/>
                  <a:pt x="9523" y="880"/>
                  <a:pt x="9549" y="880"/>
                </a:cubicBezTo>
                <a:cubicBezTo>
                  <a:pt x="9576" y="879"/>
                  <a:pt x="9597" y="827"/>
                  <a:pt x="9597" y="765"/>
                </a:cubicBezTo>
                <a:cubicBezTo>
                  <a:pt x="9597" y="703"/>
                  <a:pt x="9576" y="653"/>
                  <a:pt x="9549" y="653"/>
                </a:cubicBezTo>
                <a:close/>
                <a:moveTo>
                  <a:pt x="9686" y="653"/>
                </a:moveTo>
                <a:cubicBezTo>
                  <a:pt x="9659" y="654"/>
                  <a:pt x="9638" y="706"/>
                  <a:pt x="9638" y="768"/>
                </a:cubicBezTo>
                <a:cubicBezTo>
                  <a:pt x="9638" y="831"/>
                  <a:pt x="9660" y="881"/>
                  <a:pt x="9686" y="880"/>
                </a:cubicBezTo>
                <a:cubicBezTo>
                  <a:pt x="9713" y="879"/>
                  <a:pt x="9734" y="828"/>
                  <a:pt x="9734" y="765"/>
                </a:cubicBezTo>
                <a:cubicBezTo>
                  <a:pt x="9734" y="703"/>
                  <a:pt x="9712" y="653"/>
                  <a:pt x="9686" y="653"/>
                </a:cubicBezTo>
                <a:close/>
                <a:moveTo>
                  <a:pt x="9842" y="653"/>
                </a:moveTo>
                <a:cubicBezTo>
                  <a:pt x="9815" y="654"/>
                  <a:pt x="9794" y="706"/>
                  <a:pt x="9794" y="768"/>
                </a:cubicBezTo>
                <a:cubicBezTo>
                  <a:pt x="9795" y="831"/>
                  <a:pt x="9817" y="880"/>
                  <a:pt x="9843" y="880"/>
                </a:cubicBezTo>
                <a:cubicBezTo>
                  <a:pt x="9870" y="879"/>
                  <a:pt x="9891" y="828"/>
                  <a:pt x="9890" y="765"/>
                </a:cubicBezTo>
                <a:cubicBezTo>
                  <a:pt x="9890" y="703"/>
                  <a:pt x="9869" y="653"/>
                  <a:pt x="9842" y="653"/>
                </a:cubicBezTo>
                <a:close/>
                <a:moveTo>
                  <a:pt x="5433" y="704"/>
                </a:moveTo>
                <a:cubicBezTo>
                  <a:pt x="5407" y="704"/>
                  <a:pt x="5381" y="755"/>
                  <a:pt x="5377" y="817"/>
                </a:cubicBezTo>
                <a:cubicBezTo>
                  <a:pt x="5372" y="879"/>
                  <a:pt x="5390" y="929"/>
                  <a:pt x="5416" y="929"/>
                </a:cubicBezTo>
                <a:cubicBezTo>
                  <a:pt x="5443" y="928"/>
                  <a:pt x="5468" y="878"/>
                  <a:pt x="5473" y="815"/>
                </a:cubicBezTo>
                <a:cubicBezTo>
                  <a:pt x="5478" y="753"/>
                  <a:pt x="5460" y="703"/>
                  <a:pt x="5433" y="704"/>
                </a:cubicBezTo>
                <a:close/>
                <a:moveTo>
                  <a:pt x="5843" y="704"/>
                </a:moveTo>
                <a:cubicBezTo>
                  <a:pt x="5816" y="704"/>
                  <a:pt x="5791" y="755"/>
                  <a:pt x="5787" y="817"/>
                </a:cubicBezTo>
                <a:cubicBezTo>
                  <a:pt x="5783" y="879"/>
                  <a:pt x="5801" y="929"/>
                  <a:pt x="5827" y="929"/>
                </a:cubicBezTo>
                <a:cubicBezTo>
                  <a:pt x="5854" y="928"/>
                  <a:pt x="5879" y="878"/>
                  <a:pt x="5883" y="815"/>
                </a:cubicBezTo>
                <a:cubicBezTo>
                  <a:pt x="5887" y="753"/>
                  <a:pt x="5869" y="703"/>
                  <a:pt x="5843" y="704"/>
                </a:cubicBezTo>
                <a:close/>
                <a:moveTo>
                  <a:pt x="5999" y="704"/>
                </a:moveTo>
                <a:cubicBezTo>
                  <a:pt x="5973" y="704"/>
                  <a:pt x="5948" y="755"/>
                  <a:pt x="5944" y="817"/>
                </a:cubicBezTo>
                <a:cubicBezTo>
                  <a:pt x="5939" y="879"/>
                  <a:pt x="5958" y="929"/>
                  <a:pt x="5984" y="929"/>
                </a:cubicBezTo>
                <a:cubicBezTo>
                  <a:pt x="6011" y="928"/>
                  <a:pt x="6035" y="878"/>
                  <a:pt x="6039" y="815"/>
                </a:cubicBezTo>
                <a:cubicBezTo>
                  <a:pt x="6043" y="753"/>
                  <a:pt x="6026" y="703"/>
                  <a:pt x="5999" y="704"/>
                </a:cubicBezTo>
                <a:close/>
                <a:moveTo>
                  <a:pt x="6116" y="704"/>
                </a:moveTo>
                <a:cubicBezTo>
                  <a:pt x="6089" y="704"/>
                  <a:pt x="6065" y="755"/>
                  <a:pt x="6061" y="817"/>
                </a:cubicBezTo>
                <a:cubicBezTo>
                  <a:pt x="6057" y="879"/>
                  <a:pt x="6075" y="929"/>
                  <a:pt x="6102" y="929"/>
                </a:cubicBezTo>
                <a:cubicBezTo>
                  <a:pt x="6128" y="928"/>
                  <a:pt x="6153" y="878"/>
                  <a:pt x="6157" y="815"/>
                </a:cubicBezTo>
                <a:cubicBezTo>
                  <a:pt x="6161" y="753"/>
                  <a:pt x="6142" y="703"/>
                  <a:pt x="6116" y="704"/>
                </a:cubicBezTo>
                <a:close/>
                <a:moveTo>
                  <a:pt x="6253" y="704"/>
                </a:moveTo>
                <a:cubicBezTo>
                  <a:pt x="6226" y="704"/>
                  <a:pt x="6201" y="755"/>
                  <a:pt x="6198" y="817"/>
                </a:cubicBezTo>
                <a:cubicBezTo>
                  <a:pt x="6194" y="879"/>
                  <a:pt x="6212" y="929"/>
                  <a:pt x="6239" y="929"/>
                </a:cubicBezTo>
                <a:cubicBezTo>
                  <a:pt x="6265" y="928"/>
                  <a:pt x="6290" y="878"/>
                  <a:pt x="6294" y="815"/>
                </a:cubicBezTo>
                <a:cubicBezTo>
                  <a:pt x="6297" y="753"/>
                  <a:pt x="6279" y="703"/>
                  <a:pt x="6253" y="704"/>
                </a:cubicBezTo>
                <a:close/>
                <a:moveTo>
                  <a:pt x="6389" y="704"/>
                </a:moveTo>
                <a:cubicBezTo>
                  <a:pt x="6362" y="704"/>
                  <a:pt x="6338" y="755"/>
                  <a:pt x="6335" y="817"/>
                </a:cubicBezTo>
                <a:cubicBezTo>
                  <a:pt x="6331" y="879"/>
                  <a:pt x="6349" y="929"/>
                  <a:pt x="6376" y="929"/>
                </a:cubicBezTo>
                <a:cubicBezTo>
                  <a:pt x="6403" y="928"/>
                  <a:pt x="6427" y="878"/>
                  <a:pt x="6430" y="815"/>
                </a:cubicBezTo>
                <a:cubicBezTo>
                  <a:pt x="6434" y="753"/>
                  <a:pt x="6415" y="703"/>
                  <a:pt x="6389" y="704"/>
                </a:cubicBezTo>
                <a:close/>
                <a:moveTo>
                  <a:pt x="6525" y="704"/>
                </a:moveTo>
                <a:cubicBezTo>
                  <a:pt x="6499" y="704"/>
                  <a:pt x="6475" y="755"/>
                  <a:pt x="6471" y="817"/>
                </a:cubicBezTo>
                <a:cubicBezTo>
                  <a:pt x="6468" y="879"/>
                  <a:pt x="6486" y="929"/>
                  <a:pt x="6513" y="929"/>
                </a:cubicBezTo>
                <a:cubicBezTo>
                  <a:pt x="6540" y="928"/>
                  <a:pt x="6564" y="878"/>
                  <a:pt x="6567" y="815"/>
                </a:cubicBezTo>
                <a:cubicBezTo>
                  <a:pt x="6571" y="753"/>
                  <a:pt x="6552" y="703"/>
                  <a:pt x="6525" y="704"/>
                </a:cubicBezTo>
                <a:close/>
                <a:moveTo>
                  <a:pt x="6662" y="704"/>
                </a:moveTo>
                <a:cubicBezTo>
                  <a:pt x="6635" y="704"/>
                  <a:pt x="6612" y="755"/>
                  <a:pt x="6608" y="817"/>
                </a:cubicBezTo>
                <a:cubicBezTo>
                  <a:pt x="6605" y="879"/>
                  <a:pt x="6624" y="929"/>
                  <a:pt x="6650" y="929"/>
                </a:cubicBezTo>
                <a:cubicBezTo>
                  <a:pt x="6677" y="928"/>
                  <a:pt x="6701" y="878"/>
                  <a:pt x="6704" y="815"/>
                </a:cubicBezTo>
                <a:cubicBezTo>
                  <a:pt x="6707" y="753"/>
                  <a:pt x="6688" y="703"/>
                  <a:pt x="6662" y="704"/>
                </a:cubicBezTo>
                <a:close/>
                <a:moveTo>
                  <a:pt x="6798" y="704"/>
                </a:moveTo>
                <a:cubicBezTo>
                  <a:pt x="6772" y="704"/>
                  <a:pt x="6748" y="755"/>
                  <a:pt x="6745" y="817"/>
                </a:cubicBezTo>
                <a:cubicBezTo>
                  <a:pt x="6742" y="879"/>
                  <a:pt x="6761" y="931"/>
                  <a:pt x="6787" y="930"/>
                </a:cubicBezTo>
                <a:cubicBezTo>
                  <a:pt x="6814" y="929"/>
                  <a:pt x="6838" y="878"/>
                  <a:pt x="6841" y="815"/>
                </a:cubicBezTo>
                <a:cubicBezTo>
                  <a:pt x="6844" y="753"/>
                  <a:pt x="6825" y="703"/>
                  <a:pt x="6798" y="704"/>
                </a:cubicBezTo>
                <a:close/>
                <a:moveTo>
                  <a:pt x="15072" y="754"/>
                </a:moveTo>
                <a:cubicBezTo>
                  <a:pt x="15046" y="755"/>
                  <a:pt x="15029" y="806"/>
                  <a:pt x="15035" y="869"/>
                </a:cubicBezTo>
                <a:cubicBezTo>
                  <a:pt x="15041" y="932"/>
                  <a:pt x="15068" y="983"/>
                  <a:pt x="15095" y="982"/>
                </a:cubicBezTo>
                <a:cubicBezTo>
                  <a:pt x="15122" y="981"/>
                  <a:pt x="15138" y="930"/>
                  <a:pt x="15132" y="867"/>
                </a:cubicBezTo>
                <a:cubicBezTo>
                  <a:pt x="15125" y="804"/>
                  <a:pt x="15099" y="753"/>
                  <a:pt x="15072" y="754"/>
                </a:cubicBezTo>
                <a:close/>
                <a:moveTo>
                  <a:pt x="12867" y="855"/>
                </a:moveTo>
                <a:cubicBezTo>
                  <a:pt x="12840" y="855"/>
                  <a:pt x="12821" y="907"/>
                  <a:pt x="12825" y="969"/>
                </a:cubicBezTo>
                <a:cubicBezTo>
                  <a:pt x="12829" y="1032"/>
                  <a:pt x="12853" y="1083"/>
                  <a:pt x="12880" y="1083"/>
                </a:cubicBezTo>
                <a:cubicBezTo>
                  <a:pt x="12907" y="1082"/>
                  <a:pt x="12926" y="1030"/>
                  <a:pt x="12922" y="968"/>
                </a:cubicBezTo>
                <a:cubicBezTo>
                  <a:pt x="12918" y="905"/>
                  <a:pt x="12893" y="854"/>
                  <a:pt x="12867" y="855"/>
                </a:cubicBezTo>
                <a:close/>
                <a:moveTo>
                  <a:pt x="13003" y="855"/>
                </a:moveTo>
                <a:cubicBezTo>
                  <a:pt x="12976" y="855"/>
                  <a:pt x="12958" y="907"/>
                  <a:pt x="12962" y="969"/>
                </a:cubicBezTo>
                <a:cubicBezTo>
                  <a:pt x="12966" y="1032"/>
                  <a:pt x="12991" y="1083"/>
                  <a:pt x="13018" y="1083"/>
                </a:cubicBezTo>
                <a:cubicBezTo>
                  <a:pt x="13044" y="1082"/>
                  <a:pt x="13063" y="1031"/>
                  <a:pt x="13059" y="968"/>
                </a:cubicBezTo>
                <a:cubicBezTo>
                  <a:pt x="13055" y="905"/>
                  <a:pt x="13030" y="854"/>
                  <a:pt x="13003" y="855"/>
                </a:cubicBezTo>
                <a:close/>
                <a:moveTo>
                  <a:pt x="13140" y="855"/>
                </a:moveTo>
                <a:cubicBezTo>
                  <a:pt x="13113" y="855"/>
                  <a:pt x="13095" y="907"/>
                  <a:pt x="13099" y="969"/>
                </a:cubicBezTo>
                <a:cubicBezTo>
                  <a:pt x="13103" y="1032"/>
                  <a:pt x="13128" y="1083"/>
                  <a:pt x="13155" y="1083"/>
                </a:cubicBezTo>
                <a:cubicBezTo>
                  <a:pt x="13181" y="1082"/>
                  <a:pt x="13200" y="1031"/>
                  <a:pt x="13195" y="968"/>
                </a:cubicBezTo>
                <a:cubicBezTo>
                  <a:pt x="13191" y="905"/>
                  <a:pt x="13167" y="854"/>
                  <a:pt x="13140" y="855"/>
                </a:cubicBezTo>
                <a:close/>
                <a:moveTo>
                  <a:pt x="13276" y="855"/>
                </a:moveTo>
                <a:cubicBezTo>
                  <a:pt x="13249" y="855"/>
                  <a:pt x="13231" y="907"/>
                  <a:pt x="13236" y="969"/>
                </a:cubicBezTo>
                <a:cubicBezTo>
                  <a:pt x="13240" y="1032"/>
                  <a:pt x="13265" y="1083"/>
                  <a:pt x="13292" y="1083"/>
                </a:cubicBezTo>
                <a:cubicBezTo>
                  <a:pt x="13319" y="1082"/>
                  <a:pt x="13337" y="1031"/>
                  <a:pt x="13332" y="968"/>
                </a:cubicBezTo>
                <a:cubicBezTo>
                  <a:pt x="13328" y="905"/>
                  <a:pt x="13303" y="854"/>
                  <a:pt x="13276" y="855"/>
                </a:cubicBezTo>
                <a:close/>
                <a:moveTo>
                  <a:pt x="13413" y="855"/>
                </a:moveTo>
                <a:cubicBezTo>
                  <a:pt x="13386" y="855"/>
                  <a:pt x="13368" y="907"/>
                  <a:pt x="13373" y="969"/>
                </a:cubicBezTo>
                <a:cubicBezTo>
                  <a:pt x="13377" y="1032"/>
                  <a:pt x="13402" y="1083"/>
                  <a:pt x="13429" y="1083"/>
                </a:cubicBezTo>
                <a:cubicBezTo>
                  <a:pt x="13456" y="1082"/>
                  <a:pt x="13474" y="1030"/>
                  <a:pt x="13469" y="968"/>
                </a:cubicBezTo>
                <a:cubicBezTo>
                  <a:pt x="13465" y="905"/>
                  <a:pt x="13440" y="854"/>
                  <a:pt x="13413" y="855"/>
                </a:cubicBezTo>
                <a:close/>
                <a:moveTo>
                  <a:pt x="11208" y="905"/>
                </a:moveTo>
                <a:cubicBezTo>
                  <a:pt x="11181" y="906"/>
                  <a:pt x="11161" y="957"/>
                  <a:pt x="11163" y="1020"/>
                </a:cubicBezTo>
                <a:cubicBezTo>
                  <a:pt x="11165" y="1082"/>
                  <a:pt x="11188" y="1132"/>
                  <a:pt x="11215" y="1131"/>
                </a:cubicBezTo>
                <a:cubicBezTo>
                  <a:pt x="11241" y="1131"/>
                  <a:pt x="11262" y="1079"/>
                  <a:pt x="11260" y="1017"/>
                </a:cubicBezTo>
                <a:cubicBezTo>
                  <a:pt x="11258" y="954"/>
                  <a:pt x="11235" y="904"/>
                  <a:pt x="11208" y="905"/>
                </a:cubicBezTo>
                <a:close/>
                <a:moveTo>
                  <a:pt x="11344" y="905"/>
                </a:moveTo>
                <a:cubicBezTo>
                  <a:pt x="11318" y="906"/>
                  <a:pt x="11298" y="957"/>
                  <a:pt x="11300" y="1020"/>
                </a:cubicBezTo>
                <a:cubicBezTo>
                  <a:pt x="11302" y="1082"/>
                  <a:pt x="11325" y="1132"/>
                  <a:pt x="11352" y="1131"/>
                </a:cubicBezTo>
                <a:cubicBezTo>
                  <a:pt x="11379" y="1131"/>
                  <a:pt x="11399" y="1079"/>
                  <a:pt x="11397" y="1017"/>
                </a:cubicBezTo>
                <a:cubicBezTo>
                  <a:pt x="11395" y="954"/>
                  <a:pt x="11371" y="904"/>
                  <a:pt x="11344" y="905"/>
                </a:cubicBezTo>
                <a:close/>
                <a:moveTo>
                  <a:pt x="12593" y="905"/>
                </a:moveTo>
                <a:cubicBezTo>
                  <a:pt x="12566" y="906"/>
                  <a:pt x="12548" y="957"/>
                  <a:pt x="12551" y="1020"/>
                </a:cubicBezTo>
                <a:cubicBezTo>
                  <a:pt x="12555" y="1082"/>
                  <a:pt x="12579" y="1132"/>
                  <a:pt x="12606" y="1131"/>
                </a:cubicBezTo>
                <a:cubicBezTo>
                  <a:pt x="12633" y="1131"/>
                  <a:pt x="12652" y="1081"/>
                  <a:pt x="12648" y="1018"/>
                </a:cubicBezTo>
                <a:cubicBezTo>
                  <a:pt x="12644" y="955"/>
                  <a:pt x="12620" y="904"/>
                  <a:pt x="12593" y="905"/>
                </a:cubicBezTo>
                <a:close/>
                <a:moveTo>
                  <a:pt x="12730" y="905"/>
                </a:moveTo>
                <a:cubicBezTo>
                  <a:pt x="12703" y="906"/>
                  <a:pt x="12685" y="957"/>
                  <a:pt x="12688" y="1020"/>
                </a:cubicBezTo>
                <a:cubicBezTo>
                  <a:pt x="12692" y="1082"/>
                  <a:pt x="12717" y="1133"/>
                  <a:pt x="12743" y="1133"/>
                </a:cubicBezTo>
                <a:cubicBezTo>
                  <a:pt x="12770" y="1132"/>
                  <a:pt x="12789" y="1081"/>
                  <a:pt x="12785" y="1018"/>
                </a:cubicBezTo>
                <a:cubicBezTo>
                  <a:pt x="12781" y="955"/>
                  <a:pt x="12756" y="904"/>
                  <a:pt x="12730" y="905"/>
                </a:cubicBezTo>
                <a:close/>
                <a:moveTo>
                  <a:pt x="6369" y="1006"/>
                </a:moveTo>
                <a:cubicBezTo>
                  <a:pt x="6343" y="1006"/>
                  <a:pt x="6319" y="1056"/>
                  <a:pt x="6315" y="1119"/>
                </a:cubicBezTo>
                <a:cubicBezTo>
                  <a:pt x="6311" y="1181"/>
                  <a:pt x="6330" y="1231"/>
                  <a:pt x="6357" y="1230"/>
                </a:cubicBezTo>
                <a:cubicBezTo>
                  <a:pt x="6383" y="1230"/>
                  <a:pt x="6408" y="1179"/>
                  <a:pt x="6412" y="1117"/>
                </a:cubicBezTo>
                <a:cubicBezTo>
                  <a:pt x="6415" y="1055"/>
                  <a:pt x="6396" y="1005"/>
                  <a:pt x="6369" y="1006"/>
                </a:cubicBezTo>
                <a:close/>
                <a:moveTo>
                  <a:pt x="6506" y="1006"/>
                </a:moveTo>
                <a:cubicBezTo>
                  <a:pt x="6480" y="1006"/>
                  <a:pt x="6455" y="1056"/>
                  <a:pt x="6452" y="1119"/>
                </a:cubicBezTo>
                <a:cubicBezTo>
                  <a:pt x="6448" y="1181"/>
                  <a:pt x="6467" y="1231"/>
                  <a:pt x="6494" y="1230"/>
                </a:cubicBezTo>
                <a:cubicBezTo>
                  <a:pt x="6521" y="1230"/>
                  <a:pt x="6545" y="1179"/>
                  <a:pt x="6548" y="1117"/>
                </a:cubicBezTo>
                <a:cubicBezTo>
                  <a:pt x="6552" y="1055"/>
                  <a:pt x="6533" y="1005"/>
                  <a:pt x="6506" y="1006"/>
                </a:cubicBezTo>
                <a:close/>
                <a:moveTo>
                  <a:pt x="6642" y="1006"/>
                </a:moveTo>
                <a:cubicBezTo>
                  <a:pt x="6616" y="1006"/>
                  <a:pt x="6592" y="1056"/>
                  <a:pt x="6589" y="1119"/>
                </a:cubicBezTo>
                <a:cubicBezTo>
                  <a:pt x="6585" y="1181"/>
                  <a:pt x="6604" y="1231"/>
                  <a:pt x="6631" y="1230"/>
                </a:cubicBezTo>
                <a:cubicBezTo>
                  <a:pt x="6658" y="1230"/>
                  <a:pt x="6682" y="1179"/>
                  <a:pt x="6685" y="1117"/>
                </a:cubicBezTo>
                <a:cubicBezTo>
                  <a:pt x="6688" y="1055"/>
                  <a:pt x="6669" y="1005"/>
                  <a:pt x="6642" y="1006"/>
                </a:cubicBezTo>
                <a:close/>
                <a:moveTo>
                  <a:pt x="6799" y="1006"/>
                </a:moveTo>
                <a:cubicBezTo>
                  <a:pt x="6772" y="1006"/>
                  <a:pt x="6748" y="1056"/>
                  <a:pt x="6745" y="1119"/>
                </a:cubicBezTo>
                <a:cubicBezTo>
                  <a:pt x="6742" y="1181"/>
                  <a:pt x="6761" y="1231"/>
                  <a:pt x="6788" y="1230"/>
                </a:cubicBezTo>
                <a:cubicBezTo>
                  <a:pt x="6815" y="1230"/>
                  <a:pt x="6839" y="1179"/>
                  <a:pt x="6842" y="1117"/>
                </a:cubicBezTo>
                <a:cubicBezTo>
                  <a:pt x="6845" y="1055"/>
                  <a:pt x="6826" y="1005"/>
                  <a:pt x="6799" y="1006"/>
                </a:cubicBezTo>
                <a:close/>
                <a:moveTo>
                  <a:pt x="6935" y="1006"/>
                </a:moveTo>
                <a:cubicBezTo>
                  <a:pt x="6908" y="1006"/>
                  <a:pt x="6885" y="1056"/>
                  <a:pt x="6882" y="1119"/>
                </a:cubicBezTo>
                <a:cubicBezTo>
                  <a:pt x="6879" y="1181"/>
                  <a:pt x="6898" y="1231"/>
                  <a:pt x="6925" y="1230"/>
                </a:cubicBezTo>
                <a:cubicBezTo>
                  <a:pt x="6951" y="1230"/>
                  <a:pt x="6976" y="1179"/>
                  <a:pt x="6978" y="1117"/>
                </a:cubicBezTo>
                <a:cubicBezTo>
                  <a:pt x="6981" y="1055"/>
                  <a:pt x="6962" y="1005"/>
                  <a:pt x="6935" y="1006"/>
                </a:cubicBezTo>
                <a:close/>
                <a:moveTo>
                  <a:pt x="7072" y="1006"/>
                </a:moveTo>
                <a:cubicBezTo>
                  <a:pt x="7045" y="1006"/>
                  <a:pt x="7021" y="1056"/>
                  <a:pt x="7018" y="1119"/>
                </a:cubicBezTo>
                <a:cubicBezTo>
                  <a:pt x="7015" y="1181"/>
                  <a:pt x="7035" y="1231"/>
                  <a:pt x="7062" y="1230"/>
                </a:cubicBezTo>
                <a:cubicBezTo>
                  <a:pt x="7088" y="1230"/>
                  <a:pt x="7113" y="1179"/>
                  <a:pt x="7115" y="1117"/>
                </a:cubicBezTo>
                <a:cubicBezTo>
                  <a:pt x="7118" y="1055"/>
                  <a:pt x="7099" y="1005"/>
                  <a:pt x="7072" y="1006"/>
                </a:cubicBezTo>
                <a:close/>
                <a:moveTo>
                  <a:pt x="7208" y="1006"/>
                </a:moveTo>
                <a:cubicBezTo>
                  <a:pt x="7182" y="1006"/>
                  <a:pt x="7158" y="1058"/>
                  <a:pt x="7155" y="1120"/>
                </a:cubicBezTo>
                <a:cubicBezTo>
                  <a:pt x="7152" y="1183"/>
                  <a:pt x="7172" y="1231"/>
                  <a:pt x="7199" y="1230"/>
                </a:cubicBezTo>
                <a:cubicBezTo>
                  <a:pt x="7226" y="1230"/>
                  <a:pt x="7250" y="1179"/>
                  <a:pt x="7252" y="1117"/>
                </a:cubicBezTo>
                <a:cubicBezTo>
                  <a:pt x="7255" y="1055"/>
                  <a:pt x="7235" y="1005"/>
                  <a:pt x="7208" y="1006"/>
                </a:cubicBezTo>
                <a:close/>
                <a:moveTo>
                  <a:pt x="7345" y="1006"/>
                </a:moveTo>
                <a:cubicBezTo>
                  <a:pt x="7318" y="1006"/>
                  <a:pt x="7294" y="1058"/>
                  <a:pt x="7292" y="1120"/>
                </a:cubicBezTo>
                <a:cubicBezTo>
                  <a:pt x="7289" y="1183"/>
                  <a:pt x="7309" y="1232"/>
                  <a:pt x="7336" y="1232"/>
                </a:cubicBezTo>
                <a:cubicBezTo>
                  <a:pt x="7363" y="1231"/>
                  <a:pt x="7387" y="1179"/>
                  <a:pt x="7389" y="1117"/>
                </a:cubicBezTo>
                <a:cubicBezTo>
                  <a:pt x="7391" y="1055"/>
                  <a:pt x="7372" y="1005"/>
                  <a:pt x="7345" y="1006"/>
                </a:cubicBezTo>
                <a:close/>
                <a:moveTo>
                  <a:pt x="7481" y="1006"/>
                </a:moveTo>
                <a:cubicBezTo>
                  <a:pt x="7455" y="1006"/>
                  <a:pt x="7431" y="1058"/>
                  <a:pt x="7429" y="1120"/>
                </a:cubicBezTo>
                <a:cubicBezTo>
                  <a:pt x="7426" y="1183"/>
                  <a:pt x="7447" y="1232"/>
                  <a:pt x="7473" y="1232"/>
                </a:cubicBezTo>
                <a:cubicBezTo>
                  <a:pt x="7500" y="1231"/>
                  <a:pt x="7524" y="1179"/>
                  <a:pt x="7526" y="1117"/>
                </a:cubicBezTo>
                <a:cubicBezTo>
                  <a:pt x="7528" y="1055"/>
                  <a:pt x="7508" y="1005"/>
                  <a:pt x="7481" y="1006"/>
                </a:cubicBezTo>
                <a:close/>
                <a:moveTo>
                  <a:pt x="7618" y="1006"/>
                </a:moveTo>
                <a:cubicBezTo>
                  <a:pt x="7591" y="1006"/>
                  <a:pt x="7568" y="1058"/>
                  <a:pt x="7566" y="1120"/>
                </a:cubicBezTo>
                <a:cubicBezTo>
                  <a:pt x="7563" y="1183"/>
                  <a:pt x="7583" y="1232"/>
                  <a:pt x="7610" y="1232"/>
                </a:cubicBezTo>
                <a:cubicBezTo>
                  <a:pt x="7637" y="1231"/>
                  <a:pt x="7661" y="1179"/>
                  <a:pt x="7663" y="1117"/>
                </a:cubicBezTo>
                <a:cubicBezTo>
                  <a:pt x="7665" y="1055"/>
                  <a:pt x="7645" y="1005"/>
                  <a:pt x="7618" y="1006"/>
                </a:cubicBezTo>
                <a:close/>
                <a:moveTo>
                  <a:pt x="7754" y="1006"/>
                </a:moveTo>
                <a:cubicBezTo>
                  <a:pt x="7728" y="1006"/>
                  <a:pt x="7704" y="1058"/>
                  <a:pt x="7702" y="1120"/>
                </a:cubicBezTo>
                <a:cubicBezTo>
                  <a:pt x="7700" y="1183"/>
                  <a:pt x="7721" y="1233"/>
                  <a:pt x="7748" y="1232"/>
                </a:cubicBezTo>
                <a:cubicBezTo>
                  <a:pt x="7774" y="1231"/>
                  <a:pt x="7798" y="1179"/>
                  <a:pt x="7800" y="1117"/>
                </a:cubicBezTo>
                <a:cubicBezTo>
                  <a:pt x="7802" y="1055"/>
                  <a:pt x="7781" y="1005"/>
                  <a:pt x="7754" y="1006"/>
                </a:cubicBezTo>
                <a:close/>
                <a:moveTo>
                  <a:pt x="13999" y="1156"/>
                </a:moveTo>
                <a:cubicBezTo>
                  <a:pt x="13972" y="1157"/>
                  <a:pt x="13954" y="1208"/>
                  <a:pt x="13959" y="1271"/>
                </a:cubicBezTo>
                <a:cubicBezTo>
                  <a:pt x="13964" y="1334"/>
                  <a:pt x="13990" y="1385"/>
                  <a:pt x="14017" y="1384"/>
                </a:cubicBezTo>
                <a:cubicBezTo>
                  <a:pt x="14044" y="1384"/>
                  <a:pt x="14062" y="1332"/>
                  <a:pt x="14057" y="1270"/>
                </a:cubicBezTo>
                <a:cubicBezTo>
                  <a:pt x="14052" y="1207"/>
                  <a:pt x="14026" y="1156"/>
                  <a:pt x="13999" y="1156"/>
                </a:cubicBezTo>
                <a:close/>
                <a:moveTo>
                  <a:pt x="14136" y="1156"/>
                </a:moveTo>
                <a:cubicBezTo>
                  <a:pt x="14109" y="1157"/>
                  <a:pt x="14091" y="1208"/>
                  <a:pt x="14096" y="1271"/>
                </a:cubicBezTo>
                <a:cubicBezTo>
                  <a:pt x="14101" y="1334"/>
                  <a:pt x="14128" y="1385"/>
                  <a:pt x="14155" y="1384"/>
                </a:cubicBezTo>
                <a:cubicBezTo>
                  <a:pt x="14182" y="1384"/>
                  <a:pt x="14199" y="1333"/>
                  <a:pt x="14194" y="1270"/>
                </a:cubicBezTo>
                <a:cubicBezTo>
                  <a:pt x="14188" y="1207"/>
                  <a:pt x="14163" y="1156"/>
                  <a:pt x="14136" y="1156"/>
                </a:cubicBezTo>
                <a:close/>
                <a:moveTo>
                  <a:pt x="14272" y="1156"/>
                </a:moveTo>
                <a:cubicBezTo>
                  <a:pt x="14245" y="1157"/>
                  <a:pt x="14228" y="1208"/>
                  <a:pt x="14233" y="1271"/>
                </a:cubicBezTo>
                <a:cubicBezTo>
                  <a:pt x="14239" y="1334"/>
                  <a:pt x="14264" y="1385"/>
                  <a:pt x="14291" y="1384"/>
                </a:cubicBezTo>
                <a:cubicBezTo>
                  <a:pt x="14318" y="1384"/>
                  <a:pt x="14336" y="1333"/>
                  <a:pt x="14331" y="1270"/>
                </a:cubicBezTo>
                <a:cubicBezTo>
                  <a:pt x="14325" y="1207"/>
                  <a:pt x="14299" y="1156"/>
                  <a:pt x="14272" y="1156"/>
                </a:cubicBezTo>
                <a:close/>
                <a:moveTo>
                  <a:pt x="14409" y="1156"/>
                </a:moveTo>
                <a:cubicBezTo>
                  <a:pt x="14382" y="1157"/>
                  <a:pt x="14365" y="1208"/>
                  <a:pt x="14370" y="1271"/>
                </a:cubicBezTo>
                <a:cubicBezTo>
                  <a:pt x="14376" y="1334"/>
                  <a:pt x="14402" y="1385"/>
                  <a:pt x="14429" y="1384"/>
                </a:cubicBezTo>
                <a:cubicBezTo>
                  <a:pt x="14456" y="1384"/>
                  <a:pt x="14473" y="1332"/>
                  <a:pt x="14467" y="1270"/>
                </a:cubicBezTo>
                <a:cubicBezTo>
                  <a:pt x="14462" y="1207"/>
                  <a:pt x="14436" y="1156"/>
                  <a:pt x="14409" y="1156"/>
                </a:cubicBezTo>
                <a:close/>
                <a:moveTo>
                  <a:pt x="14545" y="1156"/>
                </a:moveTo>
                <a:cubicBezTo>
                  <a:pt x="14518" y="1157"/>
                  <a:pt x="14501" y="1208"/>
                  <a:pt x="14507" y="1271"/>
                </a:cubicBezTo>
                <a:cubicBezTo>
                  <a:pt x="14513" y="1334"/>
                  <a:pt x="14539" y="1385"/>
                  <a:pt x="14566" y="1384"/>
                </a:cubicBezTo>
                <a:cubicBezTo>
                  <a:pt x="14593" y="1384"/>
                  <a:pt x="14610" y="1333"/>
                  <a:pt x="14604" y="1270"/>
                </a:cubicBezTo>
                <a:cubicBezTo>
                  <a:pt x="14599" y="1207"/>
                  <a:pt x="14572" y="1156"/>
                  <a:pt x="14545" y="1156"/>
                </a:cubicBezTo>
                <a:close/>
                <a:moveTo>
                  <a:pt x="15111" y="1156"/>
                </a:moveTo>
                <a:cubicBezTo>
                  <a:pt x="15084" y="1157"/>
                  <a:pt x="15068" y="1208"/>
                  <a:pt x="15074" y="1271"/>
                </a:cubicBezTo>
                <a:cubicBezTo>
                  <a:pt x="15080" y="1334"/>
                  <a:pt x="15108" y="1385"/>
                  <a:pt x="15135" y="1384"/>
                </a:cubicBezTo>
                <a:cubicBezTo>
                  <a:pt x="15161" y="1384"/>
                  <a:pt x="15178" y="1332"/>
                  <a:pt x="15171" y="1270"/>
                </a:cubicBezTo>
                <a:cubicBezTo>
                  <a:pt x="15165" y="1207"/>
                  <a:pt x="15138" y="1156"/>
                  <a:pt x="15111" y="1156"/>
                </a:cubicBezTo>
                <a:close/>
                <a:moveTo>
                  <a:pt x="15248" y="1156"/>
                </a:moveTo>
                <a:cubicBezTo>
                  <a:pt x="15221" y="1157"/>
                  <a:pt x="15204" y="1208"/>
                  <a:pt x="15211" y="1271"/>
                </a:cubicBezTo>
                <a:cubicBezTo>
                  <a:pt x="15217" y="1334"/>
                  <a:pt x="15244" y="1385"/>
                  <a:pt x="15271" y="1384"/>
                </a:cubicBezTo>
                <a:cubicBezTo>
                  <a:pt x="15298" y="1384"/>
                  <a:pt x="15315" y="1332"/>
                  <a:pt x="15309" y="1270"/>
                </a:cubicBezTo>
                <a:cubicBezTo>
                  <a:pt x="15302" y="1207"/>
                  <a:pt x="15275" y="1156"/>
                  <a:pt x="15248" y="1156"/>
                </a:cubicBezTo>
                <a:close/>
                <a:moveTo>
                  <a:pt x="15384" y="1156"/>
                </a:moveTo>
                <a:cubicBezTo>
                  <a:pt x="15358" y="1157"/>
                  <a:pt x="15341" y="1208"/>
                  <a:pt x="15348" y="1271"/>
                </a:cubicBezTo>
                <a:cubicBezTo>
                  <a:pt x="15354" y="1334"/>
                  <a:pt x="15382" y="1385"/>
                  <a:pt x="15409" y="1384"/>
                </a:cubicBezTo>
                <a:cubicBezTo>
                  <a:pt x="15436" y="1384"/>
                  <a:pt x="15452" y="1332"/>
                  <a:pt x="15446" y="1270"/>
                </a:cubicBezTo>
                <a:cubicBezTo>
                  <a:pt x="15439" y="1207"/>
                  <a:pt x="15411" y="1156"/>
                  <a:pt x="15384" y="1156"/>
                </a:cubicBezTo>
                <a:close/>
                <a:moveTo>
                  <a:pt x="11228" y="1207"/>
                </a:moveTo>
                <a:cubicBezTo>
                  <a:pt x="11201" y="1207"/>
                  <a:pt x="11180" y="1259"/>
                  <a:pt x="11182" y="1321"/>
                </a:cubicBezTo>
                <a:cubicBezTo>
                  <a:pt x="11184" y="1384"/>
                  <a:pt x="11208" y="1434"/>
                  <a:pt x="11235" y="1433"/>
                </a:cubicBezTo>
                <a:cubicBezTo>
                  <a:pt x="11262" y="1432"/>
                  <a:pt x="11282" y="1381"/>
                  <a:pt x="11280" y="1318"/>
                </a:cubicBezTo>
                <a:cubicBezTo>
                  <a:pt x="11278" y="1256"/>
                  <a:pt x="11254" y="1206"/>
                  <a:pt x="11228" y="1207"/>
                </a:cubicBezTo>
                <a:close/>
                <a:moveTo>
                  <a:pt x="11911" y="1207"/>
                </a:moveTo>
                <a:cubicBezTo>
                  <a:pt x="11884" y="1207"/>
                  <a:pt x="11864" y="1259"/>
                  <a:pt x="11867" y="1321"/>
                </a:cubicBezTo>
                <a:cubicBezTo>
                  <a:pt x="11869" y="1384"/>
                  <a:pt x="11894" y="1434"/>
                  <a:pt x="11920" y="1433"/>
                </a:cubicBezTo>
                <a:cubicBezTo>
                  <a:pt x="11947" y="1432"/>
                  <a:pt x="11967" y="1381"/>
                  <a:pt x="11964" y="1318"/>
                </a:cubicBezTo>
                <a:cubicBezTo>
                  <a:pt x="11962" y="1256"/>
                  <a:pt x="11937" y="1206"/>
                  <a:pt x="11911" y="1207"/>
                </a:cubicBezTo>
                <a:close/>
                <a:moveTo>
                  <a:pt x="12184" y="1207"/>
                </a:moveTo>
                <a:cubicBezTo>
                  <a:pt x="12157" y="1207"/>
                  <a:pt x="12137" y="1259"/>
                  <a:pt x="12140" y="1321"/>
                </a:cubicBezTo>
                <a:cubicBezTo>
                  <a:pt x="12143" y="1384"/>
                  <a:pt x="12168" y="1434"/>
                  <a:pt x="12195" y="1433"/>
                </a:cubicBezTo>
                <a:cubicBezTo>
                  <a:pt x="12222" y="1432"/>
                  <a:pt x="12241" y="1383"/>
                  <a:pt x="12238" y="1320"/>
                </a:cubicBezTo>
                <a:cubicBezTo>
                  <a:pt x="12235" y="1257"/>
                  <a:pt x="12211" y="1206"/>
                  <a:pt x="12184" y="1207"/>
                </a:cubicBezTo>
                <a:close/>
                <a:moveTo>
                  <a:pt x="12340" y="1207"/>
                </a:moveTo>
                <a:cubicBezTo>
                  <a:pt x="12313" y="1207"/>
                  <a:pt x="12294" y="1259"/>
                  <a:pt x="12297" y="1321"/>
                </a:cubicBezTo>
                <a:cubicBezTo>
                  <a:pt x="12300" y="1384"/>
                  <a:pt x="12325" y="1434"/>
                  <a:pt x="12352" y="1433"/>
                </a:cubicBezTo>
                <a:cubicBezTo>
                  <a:pt x="12379" y="1432"/>
                  <a:pt x="12398" y="1381"/>
                  <a:pt x="12394" y="1318"/>
                </a:cubicBezTo>
                <a:cubicBezTo>
                  <a:pt x="12391" y="1256"/>
                  <a:pt x="12367" y="1206"/>
                  <a:pt x="12340" y="1207"/>
                </a:cubicBezTo>
                <a:close/>
                <a:moveTo>
                  <a:pt x="12476" y="1207"/>
                </a:moveTo>
                <a:cubicBezTo>
                  <a:pt x="12449" y="1207"/>
                  <a:pt x="12431" y="1259"/>
                  <a:pt x="12434" y="1321"/>
                </a:cubicBezTo>
                <a:cubicBezTo>
                  <a:pt x="12437" y="1384"/>
                  <a:pt x="12462" y="1435"/>
                  <a:pt x="12489" y="1435"/>
                </a:cubicBezTo>
                <a:cubicBezTo>
                  <a:pt x="12516" y="1434"/>
                  <a:pt x="12535" y="1383"/>
                  <a:pt x="12531" y="1320"/>
                </a:cubicBezTo>
                <a:cubicBezTo>
                  <a:pt x="12528" y="1257"/>
                  <a:pt x="12503" y="1206"/>
                  <a:pt x="12476" y="1207"/>
                </a:cubicBezTo>
                <a:close/>
                <a:moveTo>
                  <a:pt x="12613" y="1207"/>
                </a:moveTo>
                <a:cubicBezTo>
                  <a:pt x="12586" y="1207"/>
                  <a:pt x="12568" y="1259"/>
                  <a:pt x="12571" y="1321"/>
                </a:cubicBezTo>
                <a:cubicBezTo>
                  <a:pt x="12575" y="1384"/>
                  <a:pt x="12599" y="1435"/>
                  <a:pt x="12626" y="1435"/>
                </a:cubicBezTo>
                <a:cubicBezTo>
                  <a:pt x="12653" y="1434"/>
                  <a:pt x="12672" y="1383"/>
                  <a:pt x="12668" y="1320"/>
                </a:cubicBezTo>
                <a:cubicBezTo>
                  <a:pt x="12665" y="1257"/>
                  <a:pt x="12640" y="1206"/>
                  <a:pt x="12613" y="1207"/>
                </a:cubicBezTo>
                <a:close/>
                <a:moveTo>
                  <a:pt x="12750" y="1207"/>
                </a:moveTo>
                <a:cubicBezTo>
                  <a:pt x="12723" y="1207"/>
                  <a:pt x="12704" y="1259"/>
                  <a:pt x="12708" y="1321"/>
                </a:cubicBezTo>
                <a:cubicBezTo>
                  <a:pt x="12712" y="1384"/>
                  <a:pt x="12736" y="1435"/>
                  <a:pt x="12763" y="1435"/>
                </a:cubicBezTo>
                <a:cubicBezTo>
                  <a:pt x="12790" y="1434"/>
                  <a:pt x="12809" y="1383"/>
                  <a:pt x="12805" y="1320"/>
                </a:cubicBezTo>
                <a:cubicBezTo>
                  <a:pt x="12801" y="1257"/>
                  <a:pt x="12777" y="1206"/>
                  <a:pt x="12750" y="1207"/>
                </a:cubicBezTo>
                <a:close/>
                <a:moveTo>
                  <a:pt x="12886" y="1207"/>
                </a:moveTo>
                <a:cubicBezTo>
                  <a:pt x="12860" y="1207"/>
                  <a:pt x="12841" y="1259"/>
                  <a:pt x="12845" y="1321"/>
                </a:cubicBezTo>
                <a:cubicBezTo>
                  <a:pt x="12849" y="1384"/>
                  <a:pt x="12873" y="1435"/>
                  <a:pt x="12900" y="1435"/>
                </a:cubicBezTo>
                <a:cubicBezTo>
                  <a:pt x="12927" y="1434"/>
                  <a:pt x="12946" y="1383"/>
                  <a:pt x="12942" y="1320"/>
                </a:cubicBezTo>
                <a:cubicBezTo>
                  <a:pt x="12938" y="1257"/>
                  <a:pt x="12913" y="1206"/>
                  <a:pt x="12886" y="1207"/>
                </a:cubicBezTo>
                <a:close/>
                <a:moveTo>
                  <a:pt x="13023" y="1207"/>
                </a:moveTo>
                <a:cubicBezTo>
                  <a:pt x="12996" y="1207"/>
                  <a:pt x="12978" y="1259"/>
                  <a:pt x="12982" y="1321"/>
                </a:cubicBezTo>
                <a:cubicBezTo>
                  <a:pt x="12986" y="1384"/>
                  <a:pt x="13010" y="1435"/>
                  <a:pt x="13037" y="1435"/>
                </a:cubicBezTo>
                <a:cubicBezTo>
                  <a:pt x="13064" y="1434"/>
                  <a:pt x="13083" y="1383"/>
                  <a:pt x="13079" y="1320"/>
                </a:cubicBezTo>
                <a:cubicBezTo>
                  <a:pt x="13075" y="1257"/>
                  <a:pt x="13050" y="1206"/>
                  <a:pt x="13023" y="1207"/>
                </a:cubicBezTo>
                <a:close/>
                <a:moveTo>
                  <a:pt x="13159" y="1207"/>
                </a:moveTo>
                <a:cubicBezTo>
                  <a:pt x="13133" y="1207"/>
                  <a:pt x="13114" y="1259"/>
                  <a:pt x="13118" y="1321"/>
                </a:cubicBezTo>
                <a:cubicBezTo>
                  <a:pt x="13123" y="1384"/>
                  <a:pt x="13148" y="1435"/>
                  <a:pt x="13175" y="1435"/>
                </a:cubicBezTo>
                <a:cubicBezTo>
                  <a:pt x="13202" y="1434"/>
                  <a:pt x="13220" y="1383"/>
                  <a:pt x="13216" y="1320"/>
                </a:cubicBezTo>
                <a:cubicBezTo>
                  <a:pt x="13211" y="1257"/>
                  <a:pt x="13186" y="1206"/>
                  <a:pt x="13159" y="1207"/>
                </a:cubicBezTo>
                <a:close/>
                <a:moveTo>
                  <a:pt x="13296" y="1207"/>
                </a:moveTo>
                <a:cubicBezTo>
                  <a:pt x="13269" y="1207"/>
                  <a:pt x="13251" y="1259"/>
                  <a:pt x="13255" y="1321"/>
                </a:cubicBezTo>
                <a:cubicBezTo>
                  <a:pt x="13260" y="1384"/>
                  <a:pt x="13285" y="1435"/>
                  <a:pt x="13312" y="1435"/>
                </a:cubicBezTo>
                <a:cubicBezTo>
                  <a:pt x="13338" y="1434"/>
                  <a:pt x="13357" y="1383"/>
                  <a:pt x="13352" y="1320"/>
                </a:cubicBezTo>
                <a:cubicBezTo>
                  <a:pt x="13348" y="1257"/>
                  <a:pt x="13323" y="1206"/>
                  <a:pt x="13296" y="1207"/>
                </a:cubicBezTo>
                <a:close/>
                <a:moveTo>
                  <a:pt x="13433" y="1207"/>
                </a:moveTo>
                <a:cubicBezTo>
                  <a:pt x="13406" y="1207"/>
                  <a:pt x="13388" y="1259"/>
                  <a:pt x="13392" y="1321"/>
                </a:cubicBezTo>
                <a:cubicBezTo>
                  <a:pt x="13396" y="1384"/>
                  <a:pt x="13422" y="1435"/>
                  <a:pt x="13449" y="1435"/>
                </a:cubicBezTo>
                <a:cubicBezTo>
                  <a:pt x="13476" y="1434"/>
                  <a:pt x="13494" y="1383"/>
                  <a:pt x="13489" y="1320"/>
                </a:cubicBezTo>
                <a:cubicBezTo>
                  <a:pt x="13485" y="1257"/>
                  <a:pt x="13460" y="1206"/>
                  <a:pt x="13433" y="1207"/>
                </a:cubicBezTo>
                <a:close/>
                <a:moveTo>
                  <a:pt x="13569" y="1207"/>
                </a:moveTo>
                <a:cubicBezTo>
                  <a:pt x="13542" y="1207"/>
                  <a:pt x="13524" y="1259"/>
                  <a:pt x="13529" y="1321"/>
                </a:cubicBezTo>
                <a:cubicBezTo>
                  <a:pt x="13534" y="1384"/>
                  <a:pt x="13559" y="1435"/>
                  <a:pt x="13586" y="1435"/>
                </a:cubicBezTo>
                <a:cubicBezTo>
                  <a:pt x="13613" y="1434"/>
                  <a:pt x="13631" y="1383"/>
                  <a:pt x="13626" y="1320"/>
                </a:cubicBezTo>
                <a:cubicBezTo>
                  <a:pt x="13621" y="1257"/>
                  <a:pt x="13596" y="1206"/>
                  <a:pt x="13569" y="1207"/>
                </a:cubicBezTo>
                <a:close/>
                <a:moveTo>
                  <a:pt x="13726" y="1207"/>
                </a:moveTo>
                <a:cubicBezTo>
                  <a:pt x="13699" y="1207"/>
                  <a:pt x="13681" y="1259"/>
                  <a:pt x="13685" y="1321"/>
                </a:cubicBezTo>
                <a:cubicBezTo>
                  <a:pt x="13690" y="1384"/>
                  <a:pt x="13716" y="1435"/>
                  <a:pt x="13743" y="1435"/>
                </a:cubicBezTo>
                <a:cubicBezTo>
                  <a:pt x="13770" y="1434"/>
                  <a:pt x="13787" y="1383"/>
                  <a:pt x="13783" y="1320"/>
                </a:cubicBezTo>
                <a:cubicBezTo>
                  <a:pt x="13778" y="1257"/>
                  <a:pt x="13753" y="1206"/>
                  <a:pt x="13726" y="1207"/>
                </a:cubicBezTo>
                <a:close/>
                <a:moveTo>
                  <a:pt x="13862" y="1207"/>
                </a:moveTo>
                <a:cubicBezTo>
                  <a:pt x="13835" y="1207"/>
                  <a:pt x="13817" y="1259"/>
                  <a:pt x="13822" y="1321"/>
                </a:cubicBezTo>
                <a:cubicBezTo>
                  <a:pt x="13827" y="1384"/>
                  <a:pt x="13853" y="1435"/>
                  <a:pt x="13880" y="1435"/>
                </a:cubicBezTo>
                <a:cubicBezTo>
                  <a:pt x="13907" y="1434"/>
                  <a:pt x="13925" y="1383"/>
                  <a:pt x="13920" y="1320"/>
                </a:cubicBezTo>
                <a:cubicBezTo>
                  <a:pt x="13915" y="1257"/>
                  <a:pt x="13889" y="1206"/>
                  <a:pt x="13862" y="1207"/>
                </a:cubicBezTo>
                <a:close/>
                <a:moveTo>
                  <a:pt x="11774" y="1257"/>
                </a:moveTo>
                <a:cubicBezTo>
                  <a:pt x="11747" y="1258"/>
                  <a:pt x="11727" y="1309"/>
                  <a:pt x="11730" y="1372"/>
                </a:cubicBezTo>
                <a:cubicBezTo>
                  <a:pt x="11732" y="1434"/>
                  <a:pt x="11757" y="1484"/>
                  <a:pt x="11784" y="1483"/>
                </a:cubicBezTo>
                <a:cubicBezTo>
                  <a:pt x="11810" y="1483"/>
                  <a:pt x="11830" y="1431"/>
                  <a:pt x="11828" y="1369"/>
                </a:cubicBezTo>
                <a:cubicBezTo>
                  <a:pt x="11825" y="1306"/>
                  <a:pt x="11801" y="1256"/>
                  <a:pt x="11774" y="1257"/>
                </a:cubicBezTo>
                <a:close/>
                <a:moveTo>
                  <a:pt x="7325" y="1307"/>
                </a:moveTo>
                <a:cubicBezTo>
                  <a:pt x="7299" y="1308"/>
                  <a:pt x="7275" y="1360"/>
                  <a:pt x="7272" y="1422"/>
                </a:cubicBezTo>
                <a:cubicBezTo>
                  <a:pt x="7270" y="1484"/>
                  <a:pt x="7290" y="1534"/>
                  <a:pt x="7317" y="1534"/>
                </a:cubicBezTo>
                <a:cubicBezTo>
                  <a:pt x="7344" y="1533"/>
                  <a:pt x="7368" y="1481"/>
                  <a:pt x="7370" y="1419"/>
                </a:cubicBezTo>
                <a:cubicBezTo>
                  <a:pt x="7372" y="1356"/>
                  <a:pt x="7352" y="1307"/>
                  <a:pt x="7325" y="1307"/>
                </a:cubicBezTo>
                <a:close/>
                <a:moveTo>
                  <a:pt x="7462" y="1307"/>
                </a:moveTo>
                <a:cubicBezTo>
                  <a:pt x="7436" y="1308"/>
                  <a:pt x="7412" y="1360"/>
                  <a:pt x="7409" y="1422"/>
                </a:cubicBezTo>
                <a:cubicBezTo>
                  <a:pt x="7407" y="1484"/>
                  <a:pt x="7427" y="1534"/>
                  <a:pt x="7454" y="1534"/>
                </a:cubicBezTo>
                <a:cubicBezTo>
                  <a:pt x="7481" y="1533"/>
                  <a:pt x="7505" y="1481"/>
                  <a:pt x="7507" y="1419"/>
                </a:cubicBezTo>
                <a:cubicBezTo>
                  <a:pt x="7509" y="1357"/>
                  <a:pt x="7489" y="1307"/>
                  <a:pt x="7462" y="1307"/>
                </a:cubicBezTo>
                <a:close/>
                <a:moveTo>
                  <a:pt x="7618" y="1307"/>
                </a:moveTo>
                <a:cubicBezTo>
                  <a:pt x="7591" y="1308"/>
                  <a:pt x="7568" y="1360"/>
                  <a:pt x="7566" y="1422"/>
                </a:cubicBezTo>
                <a:cubicBezTo>
                  <a:pt x="7563" y="1484"/>
                  <a:pt x="7584" y="1534"/>
                  <a:pt x="7611" y="1534"/>
                </a:cubicBezTo>
                <a:cubicBezTo>
                  <a:pt x="7638" y="1533"/>
                  <a:pt x="7661" y="1481"/>
                  <a:pt x="7663" y="1419"/>
                </a:cubicBezTo>
                <a:cubicBezTo>
                  <a:pt x="7665" y="1357"/>
                  <a:pt x="7645" y="1307"/>
                  <a:pt x="7618" y="1307"/>
                </a:cubicBezTo>
                <a:close/>
                <a:moveTo>
                  <a:pt x="6350" y="1358"/>
                </a:moveTo>
                <a:cubicBezTo>
                  <a:pt x="6324" y="1358"/>
                  <a:pt x="6299" y="1408"/>
                  <a:pt x="6295" y="1471"/>
                </a:cubicBezTo>
                <a:cubicBezTo>
                  <a:pt x="6292" y="1533"/>
                  <a:pt x="6311" y="1585"/>
                  <a:pt x="6338" y="1584"/>
                </a:cubicBezTo>
                <a:cubicBezTo>
                  <a:pt x="6365" y="1583"/>
                  <a:pt x="6389" y="1531"/>
                  <a:pt x="6393" y="1469"/>
                </a:cubicBezTo>
                <a:cubicBezTo>
                  <a:pt x="6396" y="1407"/>
                  <a:pt x="6377" y="1357"/>
                  <a:pt x="6350" y="1358"/>
                </a:cubicBezTo>
                <a:close/>
                <a:moveTo>
                  <a:pt x="6506" y="1358"/>
                </a:moveTo>
                <a:cubicBezTo>
                  <a:pt x="6479" y="1358"/>
                  <a:pt x="6455" y="1408"/>
                  <a:pt x="6452" y="1471"/>
                </a:cubicBezTo>
                <a:cubicBezTo>
                  <a:pt x="6448" y="1533"/>
                  <a:pt x="6467" y="1585"/>
                  <a:pt x="6494" y="1584"/>
                </a:cubicBezTo>
                <a:cubicBezTo>
                  <a:pt x="6521" y="1583"/>
                  <a:pt x="6546" y="1531"/>
                  <a:pt x="6549" y="1469"/>
                </a:cubicBezTo>
                <a:cubicBezTo>
                  <a:pt x="6552" y="1407"/>
                  <a:pt x="6533" y="1357"/>
                  <a:pt x="6506" y="1358"/>
                </a:cubicBezTo>
                <a:close/>
                <a:moveTo>
                  <a:pt x="6643" y="1358"/>
                </a:moveTo>
                <a:cubicBezTo>
                  <a:pt x="6616" y="1358"/>
                  <a:pt x="6592" y="1410"/>
                  <a:pt x="6589" y="1472"/>
                </a:cubicBezTo>
                <a:cubicBezTo>
                  <a:pt x="6585" y="1535"/>
                  <a:pt x="6604" y="1585"/>
                  <a:pt x="6631" y="1584"/>
                </a:cubicBezTo>
                <a:cubicBezTo>
                  <a:pt x="6658" y="1583"/>
                  <a:pt x="6683" y="1531"/>
                  <a:pt x="6686" y="1469"/>
                </a:cubicBezTo>
                <a:cubicBezTo>
                  <a:pt x="6689" y="1407"/>
                  <a:pt x="6670" y="1357"/>
                  <a:pt x="6643" y="1358"/>
                </a:cubicBezTo>
                <a:close/>
                <a:moveTo>
                  <a:pt x="6779" y="1358"/>
                </a:moveTo>
                <a:cubicBezTo>
                  <a:pt x="6752" y="1358"/>
                  <a:pt x="6729" y="1410"/>
                  <a:pt x="6726" y="1472"/>
                </a:cubicBezTo>
                <a:cubicBezTo>
                  <a:pt x="6722" y="1535"/>
                  <a:pt x="6741" y="1585"/>
                  <a:pt x="6768" y="1584"/>
                </a:cubicBezTo>
                <a:cubicBezTo>
                  <a:pt x="6795" y="1583"/>
                  <a:pt x="6820" y="1531"/>
                  <a:pt x="6823" y="1469"/>
                </a:cubicBezTo>
                <a:cubicBezTo>
                  <a:pt x="6826" y="1407"/>
                  <a:pt x="6806" y="1357"/>
                  <a:pt x="6779" y="1358"/>
                </a:cubicBezTo>
                <a:close/>
                <a:moveTo>
                  <a:pt x="6916" y="1358"/>
                </a:moveTo>
                <a:cubicBezTo>
                  <a:pt x="6889" y="1358"/>
                  <a:pt x="6865" y="1410"/>
                  <a:pt x="6862" y="1472"/>
                </a:cubicBezTo>
                <a:cubicBezTo>
                  <a:pt x="6859" y="1535"/>
                  <a:pt x="6878" y="1585"/>
                  <a:pt x="6905" y="1584"/>
                </a:cubicBezTo>
                <a:cubicBezTo>
                  <a:pt x="6932" y="1583"/>
                  <a:pt x="6957" y="1531"/>
                  <a:pt x="6960" y="1469"/>
                </a:cubicBezTo>
                <a:cubicBezTo>
                  <a:pt x="6962" y="1407"/>
                  <a:pt x="6943" y="1357"/>
                  <a:pt x="6916" y="1358"/>
                </a:cubicBezTo>
                <a:close/>
                <a:moveTo>
                  <a:pt x="7052" y="1358"/>
                </a:moveTo>
                <a:cubicBezTo>
                  <a:pt x="7026" y="1358"/>
                  <a:pt x="7001" y="1410"/>
                  <a:pt x="6999" y="1472"/>
                </a:cubicBezTo>
                <a:cubicBezTo>
                  <a:pt x="6996" y="1535"/>
                  <a:pt x="7016" y="1585"/>
                  <a:pt x="7043" y="1584"/>
                </a:cubicBezTo>
                <a:cubicBezTo>
                  <a:pt x="7070" y="1583"/>
                  <a:pt x="7094" y="1531"/>
                  <a:pt x="7096" y="1469"/>
                </a:cubicBezTo>
                <a:cubicBezTo>
                  <a:pt x="7099" y="1407"/>
                  <a:pt x="7079" y="1357"/>
                  <a:pt x="7052" y="1358"/>
                </a:cubicBezTo>
                <a:close/>
                <a:moveTo>
                  <a:pt x="7189" y="1358"/>
                </a:moveTo>
                <a:cubicBezTo>
                  <a:pt x="7162" y="1358"/>
                  <a:pt x="7138" y="1410"/>
                  <a:pt x="7135" y="1472"/>
                </a:cubicBezTo>
                <a:cubicBezTo>
                  <a:pt x="7133" y="1535"/>
                  <a:pt x="7153" y="1585"/>
                  <a:pt x="7179" y="1584"/>
                </a:cubicBezTo>
                <a:cubicBezTo>
                  <a:pt x="7206" y="1583"/>
                  <a:pt x="7231" y="1531"/>
                  <a:pt x="7233" y="1469"/>
                </a:cubicBezTo>
                <a:cubicBezTo>
                  <a:pt x="7236" y="1407"/>
                  <a:pt x="7216" y="1357"/>
                  <a:pt x="7189" y="1358"/>
                </a:cubicBezTo>
                <a:close/>
                <a:moveTo>
                  <a:pt x="3601" y="1408"/>
                </a:moveTo>
                <a:cubicBezTo>
                  <a:pt x="3574" y="1409"/>
                  <a:pt x="3546" y="1459"/>
                  <a:pt x="3539" y="1521"/>
                </a:cubicBezTo>
                <a:cubicBezTo>
                  <a:pt x="3533" y="1583"/>
                  <a:pt x="3549" y="1633"/>
                  <a:pt x="3576" y="1633"/>
                </a:cubicBezTo>
                <a:cubicBezTo>
                  <a:pt x="3603" y="1632"/>
                  <a:pt x="3631" y="1582"/>
                  <a:pt x="3637" y="1519"/>
                </a:cubicBezTo>
                <a:cubicBezTo>
                  <a:pt x="3644" y="1457"/>
                  <a:pt x="3627" y="1407"/>
                  <a:pt x="3601" y="1408"/>
                </a:cubicBezTo>
                <a:close/>
                <a:moveTo>
                  <a:pt x="3737" y="1408"/>
                </a:moveTo>
                <a:cubicBezTo>
                  <a:pt x="3710" y="1408"/>
                  <a:pt x="3683" y="1459"/>
                  <a:pt x="3676" y="1521"/>
                </a:cubicBezTo>
                <a:cubicBezTo>
                  <a:pt x="3670" y="1583"/>
                  <a:pt x="3687" y="1633"/>
                  <a:pt x="3714" y="1633"/>
                </a:cubicBezTo>
                <a:cubicBezTo>
                  <a:pt x="3741" y="1632"/>
                  <a:pt x="3768" y="1582"/>
                  <a:pt x="3774" y="1519"/>
                </a:cubicBezTo>
                <a:cubicBezTo>
                  <a:pt x="3781" y="1457"/>
                  <a:pt x="3764" y="1407"/>
                  <a:pt x="3737" y="1408"/>
                </a:cubicBezTo>
                <a:close/>
                <a:moveTo>
                  <a:pt x="4985" y="1408"/>
                </a:moveTo>
                <a:cubicBezTo>
                  <a:pt x="4958" y="1409"/>
                  <a:pt x="4932" y="1459"/>
                  <a:pt x="4927" y="1521"/>
                </a:cubicBezTo>
                <a:cubicBezTo>
                  <a:pt x="4922" y="1583"/>
                  <a:pt x="4940" y="1633"/>
                  <a:pt x="4967" y="1633"/>
                </a:cubicBezTo>
                <a:cubicBezTo>
                  <a:pt x="4994" y="1632"/>
                  <a:pt x="5020" y="1582"/>
                  <a:pt x="5025" y="1519"/>
                </a:cubicBezTo>
                <a:cubicBezTo>
                  <a:pt x="5030" y="1457"/>
                  <a:pt x="5012" y="1407"/>
                  <a:pt x="4985" y="1408"/>
                </a:cubicBezTo>
                <a:close/>
                <a:moveTo>
                  <a:pt x="5122" y="1408"/>
                </a:moveTo>
                <a:cubicBezTo>
                  <a:pt x="5095" y="1408"/>
                  <a:pt x="5069" y="1459"/>
                  <a:pt x="5064" y="1521"/>
                </a:cubicBezTo>
                <a:cubicBezTo>
                  <a:pt x="5059" y="1583"/>
                  <a:pt x="5077" y="1633"/>
                  <a:pt x="5103" y="1633"/>
                </a:cubicBezTo>
                <a:cubicBezTo>
                  <a:pt x="5130" y="1632"/>
                  <a:pt x="5157" y="1582"/>
                  <a:pt x="5162" y="1519"/>
                </a:cubicBezTo>
                <a:cubicBezTo>
                  <a:pt x="5166" y="1457"/>
                  <a:pt x="5149" y="1407"/>
                  <a:pt x="5122" y="1408"/>
                </a:cubicBezTo>
                <a:close/>
                <a:moveTo>
                  <a:pt x="5258" y="1408"/>
                </a:moveTo>
                <a:cubicBezTo>
                  <a:pt x="5231" y="1409"/>
                  <a:pt x="5205" y="1459"/>
                  <a:pt x="5201" y="1521"/>
                </a:cubicBezTo>
                <a:cubicBezTo>
                  <a:pt x="5196" y="1583"/>
                  <a:pt x="5214" y="1633"/>
                  <a:pt x="5241" y="1633"/>
                </a:cubicBezTo>
                <a:cubicBezTo>
                  <a:pt x="5268" y="1632"/>
                  <a:pt x="5294" y="1582"/>
                  <a:pt x="5298" y="1519"/>
                </a:cubicBezTo>
                <a:cubicBezTo>
                  <a:pt x="5303" y="1457"/>
                  <a:pt x="5285" y="1407"/>
                  <a:pt x="5258" y="1408"/>
                </a:cubicBezTo>
                <a:close/>
                <a:moveTo>
                  <a:pt x="16537" y="1408"/>
                </a:moveTo>
                <a:cubicBezTo>
                  <a:pt x="16510" y="1409"/>
                  <a:pt x="16494" y="1460"/>
                  <a:pt x="16502" y="1523"/>
                </a:cubicBezTo>
                <a:cubicBezTo>
                  <a:pt x="16510" y="1586"/>
                  <a:pt x="16538" y="1636"/>
                  <a:pt x="16565" y="1636"/>
                </a:cubicBezTo>
                <a:cubicBezTo>
                  <a:pt x="16593" y="1635"/>
                  <a:pt x="16608" y="1584"/>
                  <a:pt x="16600" y="1521"/>
                </a:cubicBezTo>
                <a:cubicBezTo>
                  <a:pt x="16592" y="1458"/>
                  <a:pt x="16564" y="1407"/>
                  <a:pt x="16537" y="1408"/>
                </a:cubicBezTo>
                <a:close/>
                <a:moveTo>
                  <a:pt x="16674" y="1408"/>
                </a:moveTo>
                <a:cubicBezTo>
                  <a:pt x="16647" y="1409"/>
                  <a:pt x="16631" y="1460"/>
                  <a:pt x="16639" y="1523"/>
                </a:cubicBezTo>
                <a:cubicBezTo>
                  <a:pt x="16647" y="1586"/>
                  <a:pt x="16675" y="1636"/>
                  <a:pt x="16702" y="1636"/>
                </a:cubicBezTo>
                <a:cubicBezTo>
                  <a:pt x="16729" y="1635"/>
                  <a:pt x="16745" y="1584"/>
                  <a:pt x="16737" y="1521"/>
                </a:cubicBezTo>
                <a:cubicBezTo>
                  <a:pt x="16729" y="1458"/>
                  <a:pt x="16701" y="1407"/>
                  <a:pt x="16674" y="1408"/>
                </a:cubicBezTo>
                <a:close/>
                <a:moveTo>
                  <a:pt x="16810" y="1408"/>
                </a:moveTo>
                <a:cubicBezTo>
                  <a:pt x="16783" y="1409"/>
                  <a:pt x="16768" y="1460"/>
                  <a:pt x="16776" y="1523"/>
                </a:cubicBezTo>
                <a:cubicBezTo>
                  <a:pt x="16784" y="1586"/>
                  <a:pt x="16813" y="1636"/>
                  <a:pt x="16840" y="1636"/>
                </a:cubicBezTo>
                <a:cubicBezTo>
                  <a:pt x="16867" y="1635"/>
                  <a:pt x="16882" y="1584"/>
                  <a:pt x="16874" y="1521"/>
                </a:cubicBezTo>
                <a:cubicBezTo>
                  <a:pt x="16866" y="1458"/>
                  <a:pt x="16837" y="1407"/>
                  <a:pt x="16810" y="1408"/>
                </a:cubicBezTo>
                <a:close/>
                <a:moveTo>
                  <a:pt x="16966" y="1408"/>
                </a:moveTo>
                <a:cubicBezTo>
                  <a:pt x="16939" y="1408"/>
                  <a:pt x="16924" y="1460"/>
                  <a:pt x="16933" y="1523"/>
                </a:cubicBezTo>
                <a:cubicBezTo>
                  <a:pt x="16941" y="1586"/>
                  <a:pt x="16970" y="1636"/>
                  <a:pt x="16997" y="1636"/>
                </a:cubicBezTo>
                <a:cubicBezTo>
                  <a:pt x="17024" y="1635"/>
                  <a:pt x="17039" y="1584"/>
                  <a:pt x="17030" y="1521"/>
                </a:cubicBezTo>
                <a:cubicBezTo>
                  <a:pt x="17022" y="1458"/>
                  <a:pt x="16993" y="1407"/>
                  <a:pt x="16966" y="1408"/>
                </a:cubicBezTo>
                <a:close/>
                <a:moveTo>
                  <a:pt x="17103" y="1408"/>
                </a:moveTo>
                <a:cubicBezTo>
                  <a:pt x="17076" y="1408"/>
                  <a:pt x="17061" y="1460"/>
                  <a:pt x="17069" y="1523"/>
                </a:cubicBezTo>
                <a:cubicBezTo>
                  <a:pt x="17078" y="1586"/>
                  <a:pt x="17107" y="1636"/>
                  <a:pt x="17134" y="1636"/>
                </a:cubicBezTo>
                <a:cubicBezTo>
                  <a:pt x="17161" y="1635"/>
                  <a:pt x="17176" y="1584"/>
                  <a:pt x="17167" y="1521"/>
                </a:cubicBezTo>
                <a:cubicBezTo>
                  <a:pt x="17159" y="1458"/>
                  <a:pt x="17130" y="1407"/>
                  <a:pt x="17103" y="1408"/>
                </a:cubicBezTo>
                <a:close/>
                <a:moveTo>
                  <a:pt x="14448" y="1458"/>
                </a:moveTo>
                <a:cubicBezTo>
                  <a:pt x="14421" y="1459"/>
                  <a:pt x="14404" y="1510"/>
                  <a:pt x="14409" y="1573"/>
                </a:cubicBezTo>
                <a:cubicBezTo>
                  <a:pt x="14415" y="1636"/>
                  <a:pt x="14441" y="1687"/>
                  <a:pt x="14468" y="1686"/>
                </a:cubicBezTo>
                <a:cubicBezTo>
                  <a:pt x="14495" y="1685"/>
                  <a:pt x="14513" y="1634"/>
                  <a:pt x="14507" y="1571"/>
                </a:cubicBezTo>
                <a:cubicBezTo>
                  <a:pt x="14502" y="1508"/>
                  <a:pt x="14475" y="1458"/>
                  <a:pt x="14448" y="1458"/>
                </a:cubicBezTo>
                <a:close/>
                <a:moveTo>
                  <a:pt x="14585" y="1458"/>
                </a:moveTo>
                <a:cubicBezTo>
                  <a:pt x="14558" y="1459"/>
                  <a:pt x="14541" y="1510"/>
                  <a:pt x="14546" y="1573"/>
                </a:cubicBezTo>
                <a:cubicBezTo>
                  <a:pt x="14552" y="1636"/>
                  <a:pt x="14578" y="1687"/>
                  <a:pt x="14605" y="1686"/>
                </a:cubicBezTo>
                <a:cubicBezTo>
                  <a:pt x="14633" y="1685"/>
                  <a:pt x="14650" y="1634"/>
                  <a:pt x="14644" y="1571"/>
                </a:cubicBezTo>
                <a:cubicBezTo>
                  <a:pt x="14638" y="1508"/>
                  <a:pt x="14612" y="1458"/>
                  <a:pt x="14585" y="1458"/>
                </a:cubicBezTo>
                <a:close/>
                <a:moveTo>
                  <a:pt x="14722" y="1458"/>
                </a:moveTo>
                <a:cubicBezTo>
                  <a:pt x="14695" y="1459"/>
                  <a:pt x="14677" y="1510"/>
                  <a:pt x="14683" y="1573"/>
                </a:cubicBezTo>
                <a:cubicBezTo>
                  <a:pt x="14689" y="1636"/>
                  <a:pt x="14715" y="1687"/>
                  <a:pt x="14742" y="1686"/>
                </a:cubicBezTo>
                <a:cubicBezTo>
                  <a:pt x="14770" y="1685"/>
                  <a:pt x="14787" y="1634"/>
                  <a:pt x="14781" y="1571"/>
                </a:cubicBezTo>
                <a:cubicBezTo>
                  <a:pt x="14775" y="1508"/>
                  <a:pt x="14749" y="1458"/>
                  <a:pt x="14722" y="1458"/>
                </a:cubicBezTo>
                <a:close/>
                <a:moveTo>
                  <a:pt x="14858" y="1458"/>
                </a:moveTo>
                <a:cubicBezTo>
                  <a:pt x="14831" y="1459"/>
                  <a:pt x="14814" y="1510"/>
                  <a:pt x="14820" y="1573"/>
                </a:cubicBezTo>
                <a:cubicBezTo>
                  <a:pt x="14826" y="1636"/>
                  <a:pt x="14853" y="1687"/>
                  <a:pt x="14880" y="1686"/>
                </a:cubicBezTo>
                <a:cubicBezTo>
                  <a:pt x="14907" y="1685"/>
                  <a:pt x="14924" y="1634"/>
                  <a:pt x="14918" y="1571"/>
                </a:cubicBezTo>
                <a:cubicBezTo>
                  <a:pt x="14912" y="1508"/>
                  <a:pt x="14885" y="1458"/>
                  <a:pt x="14858" y="1458"/>
                </a:cubicBezTo>
                <a:close/>
                <a:moveTo>
                  <a:pt x="14995" y="1458"/>
                </a:moveTo>
                <a:cubicBezTo>
                  <a:pt x="14968" y="1459"/>
                  <a:pt x="14951" y="1510"/>
                  <a:pt x="14957" y="1573"/>
                </a:cubicBezTo>
                <a:cubicBezTo>
                  <a:pt x="14963" y="1636"/>
                  <a:pt x="14990" y="1687"/>
                  <a:pt x="15017" y="1686"/>
                </a:cubicBezTo>
                <a:cubicBezTo>
                  <a:pt x="15044" y="1685"/>
                  <a:pt x="15061" y="1634"/>
                  <a:pt x="15055" y="1571"/>
                </a:cubicBezTo>
                <a:cubicBezTo>
                  <a:pt x="15048" y="1508"/>
                  <a:pt x="15022" y="1458"/>
                  <a:pt x="14995" y="1458"/>
                </a:cubicBezTo>
                <a:close/>
                <a:moveTo>
                  <a:pt x="15151" y="1458"/>
                </a:moveTo>
                <a:cubicBezTo>
                  <a:pt x="15124" y="1459"/>
                  <a:pt x="15107" y="1510"/>
                  <a:pt x="15113" y="1573"/>
                </a:cubicBezTo>
                <a:cubicBezTo>
                  <a:pt x="15119" y="1636"/>
                  <a:pt x="15147" y="1687"/>
                  <a:pt x="15174" y="1686"/>
                </a:cubicBezTo>
                <a:cubicBezTo>
                  <a:pt x="15201" y="1685"/>
                  <a:pt x="15217" y="1634"/>
                  <a:pt x="15211" y="1571"/>
                </a:cubicBezTo>
                <a:cubicBezTo>
                  <a:pt x="15205" y="1508"/>
                  <a:pt x="15178" y="1458"/>
                  <a:pt x="15151" y="1458"/>
                </a:cubicBezTo>
                <a:close/>
                <a:moveTo>
                  <a:pt x="15287" y="1458"/>
                </a:moveTo>
                <a:cubicBezTo>
                  <a:pt x="15260" y="1459"/>
                  <a:pt x="15244" y="1510"/>
                  <a:pt x="15250" y="1573"/>
                </a:cubicBezTo>
                <a:cubicBezTo>
                  <a:pt x="15256" y="1636"/>
                  <a:pt x="15284" y="1687"/>
                  <a:pt x="15311" y="1686"/>
                </a:cubicBezTo>
                <a:cubicBezTo>
                  <a:pt x="15338" y="1685"/>
                  <a:pt x="15355" y="1634"/>
                  <a:pt x="15348" y="1571"/>
                </a:cubicBezTo>
                <a:cubicBezTo>
                  <a:pt x="15342" y="1508"/>
                  <a:pt x="15314" y="1458"/>
                  <a:pt x="15287" y="1458"/>
                </a:cubicBezTo>
                <a:close/>
                <a:moveTo>
                  <a:pt x="15424" y="1458"/>
                </a:moveTo>
                <a:cubicBezTo>
                  <a:pt x="15397" y="1459"/>
                  <a:pt x="15380" y="1510"/>
                  <a:pt x="15387" y="1573"/>
                </a:cubicBezTo>
                <a:cubicBezTo>
                  <a:pt x="15393" y="1636"/>
                  <a:pt x="15421" y="1687"/>
                  <a:pt x="15448" y="1686"/>
                </a:cubicBezTo>
                <a:cubicBezTo>
                  <a:pt x="15475" y="1685"/>
                  <a:pt x="15492" y="1634"/>
                  <a:pt x="15485" y="1571"/>
                </a:cubicBezTo>
                <a:cubicBezTo>
                  <a:pt x="15479" y="1508"/>
                  <a:pt x="15451" y="1458"/>
                  <a:pt x="15424" y="1458"/>
                </a:cubicBezTo>
                <a:close/>
                <a:moveTo>
                  <a:pt x="15561" y="1458"/>
                </a:moveTo>
                <a:cubicBezTo>
                  <a:pt x="15534" y="1459"/>
                  <a:pt x="15517" y="1510"/>
                  <a:pt x="15524" y="1573"/>
                </a:cubicBezTo>
                <a:cubicBezTo>
                  <a:pt x="15531" y="1636"/>
                  <a:pt x="15558" y="1687"/>
                  <a:pt x="15585" y="1686"/>
                </a:cubicBezTo>
                <a:cubicBezTo>
                  <a:pt x="15612" y="1685"/>
                  <a:pt x="15629" y="1634"/>
                  <a:pt x="15622" y="1571"/>
                </a:cubicBezTo>
                <a:cubicBezTo>
                  <a:pt x="15615" y="1508"/>
                  <a:pt x="15588" y="1458"/>
                  <a:pt x="15561" y="1458"/>
                </a:cubicBezTo>
                <a:close/>
                <a:moveTo>
                  <a:pt x="15697" y="1458"/>
                </a:moveTo>
                <a:cubicBezTo>
                  <a:pt x="15670" y="1459"/>
                  <a:pt x="15654" y="1510"/>
                  <a:pt x="15661" y="1573"/>
                </a:cubicBezTo>
                <a:cubicBezTo>
                  <a:pt x="15668" y="1636"/>
                  <a:pt x="15695" y="1687"/>
                  <a:pt x="15722" y="1686"/>
                </a:cubicBezTo>
                <a:cubicBezTo>
                  <a:pt x="15749" y="1685"/>
                  <a:pt x="15766" y="1634"/>
                  <a:pt x="15759" y="1571"/>
                </a:cubicBezTo>
                <a:cubicBezTo>
                  <a:pt x="15752" y="1508"/>
                  <a:pt x="15724" y="1458"/>
                  <a:pt x="15697" y="1458"/>
                </a:cubicBezTo>
                <a:close/>
                <a:moveTo>
                  <a:pt x="15834" y="1458"/>
                </a:moveTo>
                <a:cubicBezTo>
                  <a:pt x="15807" y="1459"/>
                  <a:pt x="15791" y="1510"/>
                  <a:pt x="15798" y="1573"/>
                </a:cubicBezTo>
                <a:cubicBezTo>
                  <a:pt x="15805" y="1636"/>
                  <a:pt x="15833" y="1687"/>
                  <a:pt x="15860" y="1686"/>
                </a:cubicBezTo>
                <a:cubicBezTo>
                  <a:pt x="15887" y="1685"/>
                  <a:pt x="15903" y="1634"/>
                  <a:pt x="15896" y="1571"/>
                </a:cubicBezTo>
                <a:cubicBezTo>
                  <a:pt x="15889" y="1508"/>
                  <a:pt x="15861" y="1458"/>
                  <a:pt x="15834" y="1458"/>
                </a:cubicBezTo>
                <a:close/>
                <a:moveTo>
                  <a:pt x="15990" y="1458"/>
                </a:moveTo>
                <a:cubicBezTo>
                  <a:pt x="15963" y="1459"/>
                  <a:pt x="15947" y="1510"/>
                  <a:pt x="15954" y="1573"/>
                </a:cubicBezTo>
                <a:cubicBezTo>
                  <a:pt x="15962" y="1636"/>
                  <a:pt x="15989" y="1687"/>
                  <a:pt x="16016" y="1686"/>
                </a:cubicBezTo>
                <a:cubicBezTo>
                  <a:pt x="16043" y="1685"/>
                  <a:pt x="16060" y="1634"/>
                  <a:pt x="16052" y="1571"/>
                </a:cubicBezTo>
                <a:cubicBezTo>
                  <a:pt x="16045" y="1508"/>
                  <a:pt x="16017" y="1458"/>
                  <a:pt x="15990" y="1458"/>
                </a:cubicBezTo>
                <a:close/>
                <a:moveTo>
                  <a:pt x="16127" y="1458"/>
                </a:moveTo>
                <a:cubicBezTo>
                  <a:pt x="16100" y="1459"/>
                  <a:pt x="16084" y="1510"/>
                  <a:pt x="16091" y="1573"/>
                </a:cubicBezTo>
                <a:cubicBezTo>
                  <a:pt x="16099" y="1636"/>
                  <a:pt x="16126" y="1687"/>
                  <a:pt x="16154" y="1686"/>
                </a:cubicBezTo>
                <a:cubicBezTo>
                  <a:pt x="16181" y="1685"/>
                  <a:pt x="16196" y="1634"/>
                  <a:pt x="16189" y="1571"/>
                </a:cubicBezTo>
                <a:cubicBezTo>
                  <a:pt x="16182" y="1508"/>
                  <a:pt x="16154" y="1458"/>
                  <a:pt x="16127" y="1458"/>
                </a:cubicBezTo>
                <a:close/>
                <a:moveTo>
                  <a:pt x="16264" y="1458"/>
                </a:moveTo>
                <a:cubicBezTo>
                  <a:pt x="16237" y="1459"/>
                  <a:pt x="16221" y="1510"/>
                  <a:pt x="16228" y="1573"/>
                </a:cubicBezTo>
                <a:cubicBezTo>
                  <a:pt x="16236" y="1636"/>
                  <a:pt x="16264" y="1687"/>
                  <a:pt x="16291" y="1686"/>
                </a:cubicBezTo>
                <a:cubicBezTo>
                  <a:pt x="16318" y="1685"/>
                  <a:pt x="16334" y="1634"/>
                  <a:pt x="16326" y="1571"/>
                </a:cubicBezTo>
                <a:cubicBezTo>
                  <a:pt x="16318" y="1508"/>
                  <a:pt x="16291" y="1458"/>
                  <a:pt x="16264" y="1458"/>
                </a:cubicBezTo>
                <a:close/>
                <a:moveTo>
                  <a:pt x="16400" y="1458"/>
                </a:moveTo>
                <a:cubicBezTo>
                  <a:pt x="16373" y="1459"/>
                  <a:pt x="16357" y="1510"/>
                  <a:pt x="16365" y="1573"/>
                </a:cubicBezTo>
                <a:cubicBezTo>
                  <a:pt x="16373" y="1636"/>
                  <a:pt x="16401" y="1687"/>
                  <a:pt x="16428" y="1686"/>
                </a:cubicBezTo>
                <a:cubicBezTo>
                  <a:pt x="16455" y="1685"/>
                  <a:pt x="16471" y="1634"/>
                  <a:pt x="16463" y="1571"/>
                </a:cubicBezTo>
                <a:cubicBezTo>
                  <a:pt x="16455" y="1508"/>
                  <a:pt x="16427" y="1458"/>
                  <a:pt x="16400" y="1458"/>
                </a:cubicBezTo>
                <a:close/>
                <a:moveTo>
                  <a:pt x="12204" y="1508"/>
                </a:moveTo>
                <a:cubicBezTo>
                  <a:pt x="12177" y="1509"/>
                  <a:pt x="12157" y="1561"/>
                  <a:pt x="12160" y="1623"/>
                </a:cubicBezTo>
                <a:cubicBezTo>
                  <a:pt x="12163" y="1686"/>
                  <a:pt x="12188" y="1735"/>
                  <a:pt x="12215" y="1735"/>
                </a:cubicBezTo>
                <a:cubicBezTo>
                  <a:pt x="12242" y="1734"/>
                  <a:pt x="12261" y="1683"/>
                  <a:pt x="12258" y="1620"/>
                </a:cubicBezTo>
                <a:cubicBezTo>
                  <a:pt x="12255" y="1557"/>
                  <a:pt x="12231" y="1508"/>
                  <a:pt x="12204" y="1508"/>
                </a:cubicBezTo>
                <a:close/>
                <a:moveTo>
                  <a:pt x="12340" y="1508"/>
                </a:moveTo>
                <a:cubicBezTo>
                  <a:pt x="12313" y="1509"/>
                  <a:pt x="12294" y="1561"/>
                  <a:pt x="12297" y="1623"/>
                </a:cubicBezTo>
                <a:cubicBezTo>
                  <a:pt x="12301" y="1686"/>
                  <a:pt x="12325" y="1735"/>
                  <a:pt x="12352" y="1735"/>
                </a:cubicBezTo>
                <a:cubicBezTo>
                  <a:pt x="12379" y="1734"/>
                  <a:pt x="12398" y="1683"/>
                  <a:pt x="12395" y="1620"/>
                </a:cubicBezTo>
                <a:cubicBezTo>
                  <a:pt x="12392" y="1557"/>
                  <a:pt x="12367" y="1508"/>
                  <a:pt x="12340" y="1508"/>
                </a:cubicBezTo>
                <a:close/>
                <a:moveTo>
                  <a:pt x="12477" y="1508"/>
                </a:moveTo>
                <a:cubicBezTo>
                  <a:pt x="12450" y="1509"/>
                  <a:pt x="12431" y="1561"/>
                  <a:pt x="12434" y="1623"/>
                </a:cubicBezTo>
                <a:cubicBezTo>
                  <a:pt x="12437" y="1686"/>
                  <a:pt x="12462" y="1735"/>
                  <a:pt x="12489" y="1735"/>
                </a:cubicBezTo>
                <a:cubicBezTo>
                  <a:pt x="12516" y="1734"/>
                  <a:pt x="12535" y="1683"/>
                  <a:pt x="12532" y="1620"/>
                </a:cubicBezTo>
                <a:cubicBezTo>
                  <a:pt x="12529" y="1557"/>
                  <a:pt x="12504" y="1508"/>
                  <a:pt x="12477" y="1508"/>
                </a:cubicBezTo>
                <a:close/>
                <a:moveTo>
                  <a:pt x="12613" y="1508"/>
                </a:moveTo>
                <a:cubicBezTo>
                  <a:pt x="12586" y="1509"/>
                  <a:pt x="12568" y="1561"/>
                  <a:pt x="12571" y="1623"/>
                </a:cubicBezTo>
                <a:cubicBezTo>
                  <a:pt x="12575" y="1686"/>
                  <a:pt x="12599" y="1735"/>
                  <a:pt x="12626" y="1735"/>
                </a:cubicBezTo>
                <a:cubicBezTo>
                  <a:pt x="12653" y="1734"/>
                  <a:pt x="12672" y="1684"/>
                  <a:pt x="12669" y="1622"/>
                </a:cubicBezTo>
                <a:cubicBezTo>
                  <a:pt x="12665" y="1559"/>
                  <a:pt x="12640" y="1508"/>
                  <a:pt x="12613" y="1508"/>
                </a:cubicBezTo>
                <a:close/>
                <a:moveTo>
                  <a:pt x="12770" y="1508"/>
                </a:moveTo>
                <a:cubicBezTo>
                  <a:pt x="12743" y="1509"/>
                  <a:pt x="12724" y="1560"/>
                  <a:pt x="12727" y="1623"/>
                </a:cubicBezTo>
                <a:cubicBezTo>
                  <a:pt x="12731" y="1686"/>
                  <a:pt x="12756" y="1735"/>
                  <a:pt x="12783" y="1735"/>
                </a:cubicBezTo>
                <a:cubicBezTo>
                  <a:pt x="12810" y="1734"/>
                  <a:pt x="12829" y="1683"/>
                  <a:pt x="12825" y="1620"/>
                </a:cubicBezTo>
                <a:cubicBezTo>
                  <a:pt x="12821" y="1557"/>
                  <a:pt x="12797" y="1508"/>
                  <a:pt x="12770" y="1508"/>
                </a:cubicBezTo>
                <a:close/>
                <a:moveTo>
                  <a:pt x="12906" y="1508"/>
                </a:moveTo>
                <a:cubicBezTo>
                  <a:pt x="12879" y="1509"/>
                  <a:pt x="12861" y="1560"/>
                  <a:pt x="12864" y="1623"/>
                </a:cubicBezTo>
                <a:cubicBezTo>
                  <a:pt x="12868" y="1686"/>
                  <a:pt x="12893" y="1735"/>
                  <a:pt x="12920" y="1735"/>
                </a:cubicBezTo>
                <a:cubicBezTo>
                  <a:pt x="12947" y="1734"/>
                  <a:pt x="12966" y="1683"/>
                  <a:pt x="12962" y="1620"/>
                </a:cubicBezTo>
                <a:cubicBezTo>
                  <a:pt x="12958" y="1557"/>
                  <a:pt x="12933" y="1508"/>
                  <a:pt x="12906" y="1508"/>
                </a:cubicBezTo>
                <a:close/>
                <a:moveTo>
                  <a:pt x="13043" y="1508"/>
                </a:moveTo>
                <a:cubicBezTo>
                  <a:pt x="13016" y="1509"/>
                  <a:pt x="12997" y="1560"/>
                  <a:pt x="13001" y="1623"/>
                </a:cubicBezTo>
                <a:cubicBezTo>
                  <a:pt x="13005" y="1686"/>
                  <a:pt x="13030" y="1737"/>
                  <a:pt x="13057" y="1736"/>
                </a:cubicBezTo>
                <a:cubicBezTo>
                  <a:pt x="13084" y="1736"/>
                  <a:pt x="13103" y="1684"/>
                  <a:pt x="13099" y="1622"/>
                </a:cubicBezTo>
                <a:cubicBezTo>
                  <a:pt x="13095" y="1559"/>
                  <a:pt x="13070" y="1508"/>
                  <a:pt x="13043" y="1508"/>
                </a:cubicBezTo>
                <a:close/>
                <a:moveTo>
                  <a:pt x="13180" y="1508"/>
                </a:moveTo>
                <a:cubicBezTo>
                  <a:pt x="13153" y="1509"/>
                  <a:pt x="13134" y="1560"/>
                  <a:pt x="13138" y="1623"/>
                </a:cubicBezTo>
                <a:cubicBezTo>
                  <a:pt x="13142" y="1686"/>
                  <a:pt x="13167" y="1737"/>
                  <a:pt x="13194" y="1736"/>
                </a:cubicBezTo>
                <a:cubicBezTo>
                  <a:pt x="13221" y="1736"/>
                  <a:pt x="13240" y="1684"/>
                  <a:pt x="13236" y="1622"/>
                </a:cubicBezTo>
                <a:cubicBezTo>
                  <a:pt x="13231" y="1559"/>
                  <a:pt x="13207" y="1508"/>
                  <a:pt x="13180" y="1508"/>
                </a:cubicBezTo>
                <a:close/>
                <a:moveTo>
                  <a:pt x="13316" y="1508"/>
                </a:moveTo>
                <a:cubicBezTo>
                  <a:pt x="13289" y="1509"/>
                  <a:pt x="13271" y="1560"/>
                  <a:pt x="13275" y="1623"/>
                </a:cubicBezTo>
                <a:cubicBezTo>
                  <a:pt x="13279" y="1686"/>
                  <a:pt x="13305" y="1737"/>
                  <a:pt x="13332" y="1736"/>
                </a:cubicBezTo>
                <a:cubicBezTo>
                  <a:pt x="13359" y="1736"/>
                  <a:pt x="13377" y="1684"/>
                  <a:pt x="13373" y="1622"/>
                </a:cubicBezTo>
                <a:cubicBezTo>
                  <a:pt x="13368" y="1559"/>
                  <a:pt x="13343" y="1508"/>
                  <a:pt x="13316" y="1508"/>
                </a:cubicBezTo>
                <a:close/>
                <a:moveTo>
                  <a:pt x="13453" y="1508"/>
                </a:moveTo>
                <a:cubicBezTo>
                  <a:pt x="13426" y="1509"/>
                  <a:pt x="13407" y="1560"/>
                  <a:pt x="13412" y="1623"/>
                </a:cubicBezTo>
                <a:cubicBezTo>
                  <a:pt x="13416" y="1686"/>
                  <a:pt x="13441" y="1737"/>
                  <a:pt x="13469" y="1736"/>
                </a:cubicBezTo>
                <a:cubicBezTo>
                  <a:pt x="13496" y="1736"/>
                  <a:pt x="13514" y="1684"/>
                  <a:pt x="13509" y="1622"/>
                </a:cubicBezTo>
                <a:cubicBezTo>
                  <a:pt x="13505" y="1559"/>
                  <a:pt x="13480" y="1508"/>
                  <a:pt x="13453" y="1508"/>
                </a:cubicBezTo>
                <a:close/>
                <a:moveTo>
                  <a:pt x="13609" y="1508"/>
                </a:moveTo>
                <a:cubicBezTo>
                  <a:pt x="13582" y="1509"/>
                  <a:pt x="13564" y="1560"/>
                  <a:pt x="13568" y="1623"/>
                </a:cubicBezTo>
                <a:cubicBezTo>
                  <a:pt x="13573" y="1686"/>
                  <a:pt x="13598" y="1737"/>
                  <a:pt x="13626" y="1736"/>
                </a:cubicBezTo>
                <a:cubicBezTo>
                  <a:pt x="13653" y="1736"/>
                  <a:pt x="13671" y="1684"/>
                  <a:pt x="13666" y="1622"/>
                </a:cubicBezTo>
                <a:cubicBezTo>
                  <a:pt x="13661" y="1559"/>
                  <a:pt x="13636" y="1508"/>
                  <a:pt x="13609" y="1508"/>
                </a:cubicBezTo>
                <a:close/>
                <a:moveTo>
                  <a:pt x="13745" y="1508"/>
                </a:moveTo>
                <a:cubicBezTo>
                  <a:pt x="13718" y="1509"/>
                  <a:pt x="13700" y="1560"/>
                  <a:pt x="13705" y="1623"/>
                </a:cubicBezTo>
                <a:cubicBezTo>
                  <a:pt x="13710" y="1686"/>
                  <a:pt x="13735" y="1737"/>
                  <a:pt x="13762" y="1736"/>
                </a:cubicBezTo>
                <a:cubicBezTo>
                  <a:pt x="13790" y="1736"/>
                  <a:pt x="13808" y="1684"/>
                  <a:pt x="13803" y="1622"/>
                </a:cubicBezTo>
                <a:cubicBezTo>
                  <a:pt x="13798" y="1559"/>
                  <a:pt x="13772" y="1508"/>
                  <a:pt x="13745" y="1508"/>
                </a:cubicBezTo>
                <a:close/>
                <a:moveTo>
                  <a:pt x="13882" y="1508"/>
                </a:moveTo>
                <a:cubicBezTo>
                  <a:pt x="13855" y="1509"/>
                  <a:pt x="13837" y="1560"/>
                  <a:pt x="13842" y="1623"/>
                </a:cubicBezTo>
                <a:cubicBezTo>
                  <a:pt x="13847" y="1686"/>
                  <a:pt x="13873" y="1737"/>
                  <a:pt x="13900" y="1736"/>
                </a:cubicBezTo>
                <a:cubicBezTo>
                  <a:pt x="13927" y="1736"/>
                  <a:pt x="13945" y="1684"/>
                  <a:pt x="13940" y="1622"/>
                </a:cubicBezTo>
                <a:cubicBezTo>
                  <a:pt x="13935" y="1559"/>
                  <a:pt x="13909" y="1508"/>
                  <a:pt x="13882" y="1508"/>
                </a:cubicBezTo>
                <a:close/>
                <a:moveTo>
                  <a:pt x="14019" y="1508"/>
                </a:moveTo>
                <a:cubicBezTo>
                  <a:pt x="13992" y="1509"/>
                  <a:pt x="13974" y="1560"/>
                  <a:pt x="13979" y="1623"/>
                </a:cubicBezTo>
                <a:cubicBezTo>
                  <a:pt x="13984" y="1686"/>
                  <a:pt x="14010" y="1737"/>
                  <a:pt x="14037" y="1736"/>
                </a:cubicBezTo>
                <a:cubicBezTo>
                  <a:pt x="14064" y="1736"/>
                  <a:pt x="14082" y="1684"/>
                  <a:pt x="14077" y="1622"/>
                </a:cubicBezTo>
                <a:cubicBezTo>
                  <a:pt x="14072" y="1559"/>
                  <a:pt x="14046" y="1508"/>
                  <a:pt x="14019" y="1508"/>
                </a:cubicBezTo>
                <a:close/>
                <a:moveTo>
                  <a:pt x="14155" y="1508"/>
                </a:moveTo>
                <a:cubicBezTo>
                  <a:pt x="14128" y="1509"/>
                  <a:pt x="14110" y="1560"/>
                  <a:pt x="14116" y="1623"/>
                </a:cubicBezTo>
                <a:cubicBezTo>
                  <a:pt x="14121" y="1686"/>
                  <a:pt x="14147" y="1737"/>
                  <a:pt x="14174" y="1736"/>
                </a:cubicBezTo>
                <a:cubicBezTo>
                  <a:pt x="14201" y="1736"/>
                  <a:pt x="14219" y="1684"/>
                  <a:pt x="14214" y="1622"/>
                </a:cubicBezTo>
                <a:cubicBezTo>
                  <a:pt x="14209" y="1559"/>
                  <a:pt x="14182" y="1508"/>
                  <a:pt x="14155" y="1508"/>
                </a:cubicBezTo>
                <a:close/>
                <a:moveTo>
                  <a:pt x="14292" y="1508"/>
                </a:moveTo>
                <a:cubicBezTo>
                  <a:pt x="14265" y="1509"/>
                  <a:pt x="14248" y="1560"/>
                  <a:pt x="14253" y="1623"/>
                </a:cubicBezTo>
                <a:cubicBezTo>
                  <a:pt x="14258" y="1686"/>
                  <a:pt x="14284" y="1737"/>
                  <a:pt x="14312" y="1736"/>
                </a:cubicBezTo>
                <a:cubicBezTo>
                  <a:pt x="14339" y="1736"/>
                  <a:pt x="14356" y="1684"/>
                  <a:pt x="14351" y="1622"/>
                </a:cubicBezTo>
                <a:cubicBezTo>
                  <a:pt x="14345" y="1559"/>
                  <a:pt x="14319" y="1508"/>
                  <a:pt x="14292" y="1508"/>
                </a:cubicBezTo>
                <a:close/>
                <a:moveTo>
                  <a:pt x="10389" y="1559"/>
                </a:moveTo>
                <a:cubicBezTo>
                  <a:pt x="10362" y="1559"/>
                  <a:pt x="10341" y="1611"/>
                  <a:pt x="10342" y="1673"/>
                </a:cubicBezTo>
                <a:cubicBezTo>
                  <a:pt x="10343" y="1736"/>
                  <a:pt x="10365" y="1786"/>
                  <a:pt x="10392" y="1785"/>
                </a:cubicBezTo>
                <a:cubicBezTo>
                  <a:pt x="10420" y="1784"/>
                  <a:pt x="10441" y="1733"/>
                  <a:pt x="10439" y="1670"/>
                </a:cubicBezTo>
                <a:cubicBezTo>
                  <a:pt x="10438" y="1608"/>
                  <a:pt x="10416" y="1558"/>
                  <a:pt x="10389" y="1559"/>
                </a:cubicBezTo>
                <a:close/>
                <a:moveTo>
                  <a:pt x="11521" y="1559"/>
                </a:moveTo>
                <a:cubicBezTo>
                  <a:pt x="11494" y="1559"/>
                  <a:pt x="11473" y="1611"/>
                  <a:pt x="11476" y="1673"/>
                </a:cubicBezTo>
                <a:cubicBezTo>
                  <a:pt x="11478" y="1736"/>
                  <a:pt x="11502" y="1786"/>
                  <a:pt x="11529" y="1785"/>
                </a:cubicBezTo>
                <a:cubicBezTo>
                  <a:pt x="11556" y="1785"/>
                  <a:pt x="11576" y="1733"/>
                  <a:pt x="11574" y="1670"/>
                </a:cubicBezTo>
                <a:cubicBezTo>
                  <a:pt x="11572" y="1608"/>
                  <a:pt x="11548" y="1558"/>
                  <a:pt x="11521" y="1559"/>
                </a:cubicBezTo>
                <a:close/>
                <a:moveTo>
                  <a:pt x="11657" y="1559"/>
                </a:moveTo>
                <a:cubicBezTo>
                  <a:pt x="11630" y="1559"/>
                  <a:pt x="11610" y="1611"/>
                  <a:pt x="11612" y="1673"/>
                </a:cubicBezTo>
                <a:cubicBezTo>
                  <a:pt x="11615" y="1736"/>
                  <a:pt x="11639" y="1786"/>
                  <a:pt x="11666" y="1785"/>
                </a:cubicBezTo>
                <a:cubicBezTo>
                  <a:pt x="11693" y="1785"/>
                  <a:pt x="11713" y="1733"/>
                  <a:pt x="11711" y="1670"/>
                </a:cubicBezTo>
                <a:cubicBezTo>
                  <a:pt x="11708" y="1608"/>
                  <a:pt x="11684" y="1558"/>
                  <a:pt x="11657" y="1559"/>
                </a:cubicBezTo>
                <a:close/>
                <a:moveTo>
                  <a:pt x="11930" y="1559"/>
                </a:moveTo>
                <a:cubicBezTo>
                  <a:pt x="11903" y="1559"/>
                  <a:pt x="11884" y="1611"/>
                  <a:pt x="11886" y="1673"/>
                </a:cubicBezTo>
                <a:cubicBezTo>
                  <a:pt x="11889" y="1736"/>
                  <a:pt x="11913" y="1786"/>
                  <a:pt x="11941" y="1785"/>
                </a:cubicBezTo>
                <a:cubicBezTo>
                  <a:pt x="11968" y="1784"/>
                  <a:pt x="11987" y="1735"/>
                  <a:pt x="11985" y="1672"/>
                </a:cubicBezTo>
                <a:cubicBezTo>
                  <a:pt x="11982" y="1609"/>
                  <a:pt x="11957" y="1558"/>
                  <a:pt x="11930" y="1559"/>
                </a:cubicBezTo>
                <a:close/>
                <a:moveTo>
                  <a:pt x="12067" y="1559"/>
                </a:moveTo>
                <a:cubicBezTo>
                  <a:pt x="12040" y="1559"/>
                  <a:pt x="12020" y="1611"/>
                  <a:pt x="12023" y="1673"/>
                </a:cubicBezTo>
                <a:cubicBezTo>
                  <a:pt x="12026" y="1736"/>
                  <a:pt x="12050" y="1786"/>
                  <a:pt x="12077" y="1785"/>
                </a:cubicBezTo>
                <a:cubicBezTo>
                  <a:pt x="12104" y="1784"/>
                  <a:pt x="12124" y="1735"/>
                  <a:pt x="12121" y="1672"/>
                </a:cubicBezTo>
                <a:cubicBezTo>
                  <a:pt x="12118" y="1609"/>
                  <a:pt x="12094" y="1558"/>
                  <a:pt x="12067" y="1559"/>
                </a:cubicBezTo>
                <a:close/>
                <a:moveTo>
                  <a:pt x="9550" y="1609"/>
                </a:moveTo>
                <a:cubicBezTo>
                  <a:pt x="9523" y="1610"/>
                  <a:pt x="9501" y="1661"/>
                  <a:pt x="9501" y="1724"/>
                </a:cubicBezTo>
                <a:cubicBezTo>
                  <a:pt x="9501" y="1786"/>
                  <a:pt x="9523" y="1836"/>
                  <a:pt x="9550" y="1835"/>
                </a:cubicBezTo>
                <a:cubicBezTo>
                  <a:pt x="9577" y="1835"/>
                  <a:pt x="9599" y="1783"/>
                  <a:pt x="9599" y="1721"/>
                </a:cubicBezTo>
                <a:cubicBezTo>
                  <a:pt x="9599" y="1658"/>
                  <a:pt x="9577" y="1608"/>
                  <a:pt x="9550" y="1609"/>
                </a:cubicBezTo>
                <a:close/>
                <a:moveTo>
                  <a:pt x="9706" y="1609"/>
                </a:moveTo>
                <a:cubicBezTo>
                  <a:pt x="9679" y="1610"/>
                  <a:pt x="9657" y="1661"/>
                  <a:pt x="9657" y="1724"/>
                </a:cubicBezTo>
                <a:cubicBezTo>
                  <a:pt x="9658" y="1786"/>
                  <a:pt x="9680" y="1836"/>
                  <a:pt x="9707" y="1835"/>
                </a:cubicBezTo>
                <a:cubicBezTo>
                  <a:pt x="9734" y="1835"/>
                  <a:pt x="9755" y="1783"/>
                  <a:pt x="9755" y="1721"/>
                </a:cubicBezTo>
                <a:cubicBezTo>
                  <a:pt x="9755" y="1658"/>
                  <a:pt x="9733" y="1608"/>
                  <a:pt x="9706" y="1609"/>
                </a:cubicBezTo>
                <a:close/>
                <a:moveTo>
                  <a:pt x="9843" y="1609"/>
                </a:moveTo>
                <a:cubicBezTo>
                  <a:pt x="9816" y="1610"/>
                  <a:pt x="9794" y="1661"/>
                  <a:pt x="9794" y="1724"/>
                </a:cubicBezTo>
                <a:cubicBezTo>
                  <a:pt x="9795" y="1786"/>
                  <a:pt x="9817" y="1836"/>
                  <a:pt x="9844" y="1835"/>
                </a:cubicBezTo>
                <a:cubicBezTo>
                  <a:pt x="9871" y="1835"/>
                  <a:pt x="9892" y="1783"/>
                  <a:pt x="9892" y="1721"/>
                </a:cubicBezTo>
                <a:cubicBezTo>
                  <a:pt x="9892" y="1658"/>
                  <a:pt x="9870" y="1608"/>
                  <a:pt x="9843" y="1609"/>
                </a:cubicBezTo>
                <a:close/>
                <a:moveTo>
                  <a:pt x="9979" y="1609"/>
                </a:moveTo>
                <a:cubicBezTo>
                  <a:pt x="9952" y="1610"/>
                  <a:pt x="9931" y="1661"/>
                  <a:pt x="9931" y="1724"/>
                </a:cubicBezTo>
                <a:cubicBezTo>
                  <a:pt x="9932" y="1786"/>
                  <a:pt x="9954" y="1836"/>
                  <a:pt x="9981" y="1835"/>
                </a:cubicBezTo>
                <a:cubicBezTo>
                  <a:pt x="10008" y="1835"/>
                  <a:pt x="10029" y="1783"/>
                  <a:pt x="10029" y="1721"/>
                </a:cubicBezTo>
                <a:cubicBezTo>
                  <a:pt x="10028" y="1658"/>
                  <a:pt x="10006" y="1608"/>
                  <a:pt x="9979" y="1609"/>
                </a:cubicBezTo>
                <a:close/>
                <a:moveTo>
                  <a:pt x="10116" y="1609"/>
                </a:moveTo>
                <a:cubicBezTo>
                  <a:pt x="10089" y="1610"/>
                  <a:pt x="10067" y="1661"/>
                  <a:pt x="10068" y="1724"/>
                </a:cubicBezTo>
                <a:cubicBezTo>
                  <a:pt x="10069" y="1786"/>
                  <a:pt x="10091" y="1836"/>
                  <a:pt x="10118" y="1835"/>
                </a:cubicBezTo>
                <a:cubicBezTo>
                  <a:pt x="10145" y="1835"/>
                  <a:pt x="10167" y="1783"/>
                  <a:pt x="10166" y="1721"/>
                </a:cubicBezTo>
                <a:cubicBezTo>
                  <a:pt x="10165" y="1658"/>
                  <a:pt x="10143" y="1608"/>
                  <a:pt x="10116" y="1609"/>
                </a:cubicBezTo>
                <a:close/>
                <a:moveTo>
                  <a:pt x="10253" y="1609"/>
                </a:moveTo>
                <a:cubicBezTo>
                  <a:pt x="10226" y="1610"/>
                  <a:pt x="10204" y="1661"/>
                  <a:pt x="10205" y="1724"/>
                </a:cubicBezTo>
                <a:cubicBezTo>
                  <a:pt x="10206" y="1786"/>
                  <a:pt x="10229" y="1836"/>
                  <a:pt x="10256" y="1835"/>
                </a:cubicBezTo>
                <a:cubicBezTo>
                  <a:pt x="10283" y="1835"/>
                  <a:pt x="10304" y="1783"/>
                  <a:pt x="10303" y="1721"/>
                </a:cubicBezTo>
                <a:cubicBezTo>
                  <a:pt x="10302" y="1658"/>
                  <a:pt x="10280" y="1608"/>
                  <a:pt x="10253" y="1609"/>
                </a:cubicBezTo>
                <a:close/>
                <a:moveTo>
                  <a:pt x="6331" y="1659"/>
                </a:moveTo>
                <a:cubicBezTo>
                  <a:pt x="6304" y="1660"/>
                  <a:pt x="6280" y="1710"/>
                  <a:pt x="6276" y="1772"/>
                </a:cubicBezTo>
                <a:cubicBezTo>
                  <a:pt x="6272" y="1835"/>
                  <a:pt x="6291" y="1885"/>
                  <a:pt x="6318" y="1884"/>
                </a:cubicBezTo>
                <a:cubicBezTo>
                  <a:pt x="6345" y="1883"/>
                  <a:pt x="6370" y="1833"/>
                  <a:pt x="6374" y="1771"/>
                </a:cubicBezTo>
                <a:cubicBezTo>
                  <a:pt x="6377" y="1709"/>
                  <a:pt x="6358" y="1659"/>
                  <a:pt x="6331" y="1659"/>
                </a:cubicBezTo>
                <a:close/>
                <a:moveTo>
                  <a:pt x="6487" y="1659"/>
                </a:moveTo>
                <a:cubicBezTo>
                  <a:pt x="6460" y="1660"/>
                  <a:pt x="6436" y="1710"/>
                  <a:pt x="6432" y="1772"/>
                </a:cubicBezTo>
                <a:cubicBezTo>
                  <a:pt x="6429" y="1835"/>
                  <a:pt x="6448" y="1885"/>
                  <a:pt x="6475" y="1884"/>
                </a:cubicBezTo>
                <a:cubicBezTo>
                  <a:pt x="6502" y="1883"/>
                  <a:pt x="6527" y="1833"/>
                  <a:pt x="6530" y="1771"/>
                </a:cubicBezTo>
                <a:cubicBezTo>
                  <a:pt x="6533" y="1709"/>
                  <a:pt x="6514" y="1659"/>
                  <a:pt x="6487" y="1659"/>
                </a:cubicBezTo>
                <a:close/>
                <a:moveTo>
                  <a:pt x="6624" y="1659"/>
                </a:moveTo>
                <a:cubicBezTo>
                  <a:pt x="6597" y="1660"/>
                  <a:pt x="6572" y="1710"/>
                  <a:pt x="6569" y="1772"/>
                </a:cubicBezTo>
                <a:cubicBezTo>
                  <a:pt x="6566" y="1835"/>
                  <a:pt x="6585" y="1886"/>
                  <a:pt x="6612" y="1886"/>
                </a:cubicBezTo>
                <a:cubicBezTo>
                  <a:pt x="6639" y="1885"/>
                  <a:pt x="6664" y="1833"/>
                  <a:pt x="6667" y="1771"/>
                </a:cubicBezTo>
                <a:cubicBezTo>
                  <a:pt x="6670" y="1709"/>
                  <a:pt x="6650" y="1659"/>
                  <a:pt x="6624" y="1659"/>
                </a:cubicBezTo>
                <a:close/>
                <a:moveTo>
                  <a:pt x="6760" y="1659"/>
                </a:moveTo>
                <a:cubicBezTo>
                  <a:pt x="6733" y="1660"/>
                  <a:pt x="6709" y="1710"/>
                  <a:pt x="6706" y="1772"/>
                </a:cubicBezTo>
                <a:cubicBezTo>
                  <a:pt x="6703" y="1835"/>
                  <a:pt x="6722" y="1885"/>
                  <a:pt x="6749" y="1884"/>
                </a:cubicBezTo>
                <a:cubicBezTo>
                  <a:pt x="6776" y="1883"/>
                  <a:pt x="6801" y="1833"/>
                  <a:pt x="6804" y="1771"/>
                </a:cubicBezTo>
                <a:cubicBezTo>
                  <a:pt x="6807" y="1709"/>
                  <a:pt x="6787" y="1659"/>
                  <a:pt x="6760" y="1659"/>
                </a:cubicBezTo>
                <a:close/>
                <a:moveTo>
                  <a:pt x="6897" y="1659"/>
                </a:moveTo>
                <a:cubicBezTo>
                  <a:pt x="6870" y="1660"/>
                  <a:pt x="6845" y="1710"/>
                  <a:pt x="6842" y="1772"/>
                </a:cubicBezTo>
                <a:cubicBezTo>
                  <a:pt x="6839" y="1835"/>
                  <a:pt x="6859" y="1886"/>
                  <a:pt x="6886" y="1886"/>
                </a:cubicBezTo>
                <a:cubicBezTo>
                  <a:pt x="6913" y="1885"/>
                  <a:pt x="6938" y="1833"/>
                  <a:pt x="6941" y="1771"/>
                </a:cubicBezTo>
                <a:cubicBezTo>
                  <a:pt x="6943" y="1709"/>
                  <a:pt x="6924" y="1659"/>
                  <a:pt x="6897" y="1659"/>
                </a:cubicBezTo>
                <a:close/>
                <a:moveTo>
                  <a:pt x="7033" y="1659"/>
                </a:moveTo>
                <a:cubicBezTo>
                  <a:pt x="7007" y="1660"/>
                  <a:pt x="6982" y="1710"/>
                  <a:pt x="6979" y="1772"/>
                </a:cubicBezTo>
                <a:cubicBezTo>
                  <a:pt x="6976" y="1835"/>
                  <a:pt x="6996" y="1886"/>
                  <a:pt x="7023" y="1886"/>
                </a:cubicBezTo>
                <a:cubicBezTo>
                  <a:pt x="7050" y="1885"/>
                  <a:pt x="7075" y="1833"/>
                  <a:pt x="7077" y="1771"/>
                </a:cubicBezTo>
                <a:cubicBezTo>
                  <a:pt x="7080" y="1709"/>
                  <a:pt x="7060" y="1659"/>
                  <a:pt x="7033" y="1659"/>
                </a:cubicBezTo>
                <a:close/>
                <a:moveTo>
                  <a:pt x="7189" y="1659"/>
                </a:moveTo>
                <a:cubicBezTo>
                  <a:pt x="7162" y="1660"/>
                  <a:pt x="7138" y="1710"/>
                  <a:pt x="7135" y="1772"/>
                </a:cubicBezTo>
                <a:cubicBezTo>
                  <a:pt x="7133" y="1835"/>
                  <a:pt x="7153" y="1886"/>
                  <a:pt x="7180" y="1886"/>
                </a:cubicBezTo>
                <a:cubicBezTo>
                  <a:pt x="7207" y="1885"/>
                  <a:pt x="7231" y="1833"/>
                  <a:pt x="7234" y="1771"/>
                </a:cubicBezTo>
                <a:cubicBezTo>
                  <a:pt x="7236" y="1709"/>
                  <a:pt x="7216" y="1659"/>
                  <a:pt x="7189" y="1659"/>
                </a:cubicBezTo>
                <a:close/>
                <a:moveTo>
                  <a:pt x="7326" y="1659"/>
                </a:moveTo>
                <a:cubicBezTo>
                  <a:pt x="7299" y="1660"/>
                  <a:pt x="7275" y="1710"/>
                  <a:pt x="7272" y="1772"/>
                </a:cubicBezTo>
                <a:cubicBezTo>
                  <a:pt x="7270" y="1835"/>
                  <a:pt x="7290" y="1886"/>
                  <a:pt x="7317" y="1886"/>
                </a:cubicBezTo>
                <a:cubicBezTo>
                  <a:pt x="7344" y="1885"/>
                  <a:pt x="7368" y="1833"/>
                  <a:pt x="7371" y="1771"/>
                </a:cubicBezTo>
                <a:cubicBezTo>
                  <a:pt x="7373" y="1709"/>
                  <a:pt x="7353" y="1659"/>
                  <a:pt x="7326" y="1659"/>
                </a:cubicBezTo>
                <a:close/>
                <a:moveTo>
                  <a:pt x="7462" y="1659"/>
                </a:moveTo>
                <a:cubicBezTo>
                  <a:pt x="7435" y="1660"/>
                  <a:pt x="7412" y="1710"/>
                  <a:pt x="7409" y="1772"/>
                </a:cubicBezTo>
                <a:cubicBezTo>
                  <a:pt x="7407" y="1835"/>
                  <a:pt x="7427" y="1886"/>
                  <a:pt x="7454" y="1886"/>
                </a:cubicBezTo>
                <a:cubicBezTo>
                  <a:pt x="7481" y="1885"/>
                  <a:pt x="7505" y="1833"/>
                  <a:pt x="7508" y="1771"/>
                </a:cubicBezTo>
                <a:cubicBezTo>
                  <a:pt x="7510" y="1709"/>
                  <a:pt x="7489" y="1659"/>
                  <a:pt x="7462" y="1659"/>
                </a:cubicBezTo>
                <a:close/>
                <a:moveTo>
                  <a:pt x="3835" y="1710"/>
                </a:moveTo>
                <a:cubicBezTo>
                  <a:pt x="3808" y="1710"/>
                  <a:pt x="3781" y="1761"/>
                  <a:pt x="3774" y="1823"/>
                </a:cubicBezTo>
                <a:cubicBezTo>
                  <a:pt x="3768" y="1885"/>
                  <a:pt x="3784" y="1935"/>
                  <a:pt x="3811" y="1934"/>
                </a:cubicBezTo>
                <a:cubicBezTo>
                  <a:pt x="3838" y="1934"/>
                  <a:pt x="3866" y="1883"/>
                  <a:pt x="3872" y="1821"/>
                </a:cubicBezTo>
                <a:cubicBezTo>
                  <a:pt x="3879" y="1759"/>
                  <a:pt x="3862" y="1709"/>
                  <a:pt x="3835" y="1710"/>
                </a:cubicBezTo>
                <a:close/>
                <a:moveTo>
                  <a:pt x="4400" y="1710"/>
                </a:moveTo>
                <a:cubicBezTo>
                  <a:pt x="4373" y="1710"/>
                  <a:pt x="4347" y="1761"/>
                  <a:pt x="4341" y="1823"/>
                </a:cubicBezTo>
                <a:cubicBezTo>
                  <a:pt x="4335" y="1885"/>
                  <a:pt x="4352" y="1935"/>
                  <a:pt x="4380" y="1934"/>
                </a:cubicBezTo>
                <a:cubicBezTo>
                  <a:pt x="4407" y="1934"/>
                  <a:pt x="4433" y="1883"/>
                  <a:pt x="4439" y="1821"/>
                </a:cubicBezTo>
                <a:cubicBezTo>
                  <a:pt x="4444" y="1759"/>
                  <a:pt x="4427" y="1709"/>
                  <a:pt x="4400" y="1710"/>
                </a:cubicBezTo>
                <a:close/>
                <a:moveTo>
                  <a:pt x="5220" y="1710"/>
                </a:moveTo>
                <a:cubicBezTo>
                  <a:pt x="5193" y="1710"/>
                  <a:pt x="5166" y="1761"/>
                  <a:pt x="5162" y="1823"/>
                </a:cubicBezTo>
                <a:cubicBezTo>
                  <a:pt x="5157" y="1885"/>
                  <a:pt x="5175" y="1935"/>
                  <a:pt x="5202" y="1934"/>
                </a:cubicBezTo>
                <a:cubicBezTo>
                  <a:pt x="5229" y="1934"/>
                  <a:pt x="5255" y="1883"/>
                  <a:pt x="5260" y="1821"/>
                </a:cubicBezTo>
                <a:cubicBezTo>
                  <a:pt x="5265" y="1759"/>
                  <a:pt x="5247" y="1709"/>
                  <a:pt x="5220" y="1710"/>
                </a:cubicBezTo>
                <a:close/>
                <a:moveTo>
                  <a:pt x="5375" y="1710"/>
                </a:moveTo>
                <a:cubicBezTo>
                  <a:pt x="5348" y="1710"/>
                  <a:pt x="5323" y="1761"/>
                  <a:pt x="5318" y="1823"/>
                </a:cubicBezTo>
                <a:cubicBezTo>
                  <a:pt x="5313" y="1885"/>
                  <a:pt x="5331" y="1935"/>
                  <a:pt x="5358" y="1934"/>
                </a:cubicBezTo>
                <a:cubicBezTo>
                  <a:pt x="5385" y="1934"/>
                  <a:pt x="5411" y="1883"/>
                  <a:pt x="5416" y="1821"/>
                </a:cubicBezTo>
                <a:cubicBezTo>
                  <a:pt x="5420" y="1759"/>
                  <a:pt x="5402" y="1709"/>
                  <a:pt x="5375" y="1710"/>
                </a:cubicBezTo>
                <a:close/>
                <a:moveTo>
                  <a:pt x="5512" y="1710"/>
                </a:moveTo>
                <a:cubicBezTo>
                  <a:pt x="5485" y="1710"/>
                  <a:pt x="5459" y="1761"/>
                  <a:pt x="5455" y="1823"/>
                </a:cubicBezTo>
                <a:cubicBezTo>
                  <a:pt x="5450" y="1885"/>
                  <a:pt x="5469" y="1935"/>
                  <a:pt x="5496" y="1934"/>
                </a:cubicBezTo>
                <a:cubicBezTo>
                  <a:pt x="5523" y="1934"/>
                  <a:pt x="5549" y="1883"/>
                  <a:pt x="5553" y="1821"/>
                </a:cubicBezTo>
                <a:cubicBezTo>
                  <a:pt x="5558" y="1759"/>
                  <a:pt x="5539" y="1709"/>
                  <a:pt x="5512" y="1710"/>
                </a:cubicBezTo>
                <a:close/>
                <a:moveTo>
                  <a:pt x="1046" y="1760"/>
                </a:moveTo>
                <a:cubicBezTo>
                  <a:pt x="1019" y="1761"/>
                  <a:pt x="990" y="1811"/>
                  <a:pt x="980" y="1873"/>
                </a:cubicBezTo>
                <a:cubicBezTo>
                  <a:pt x="971" y="1935"/>
                  <a:pt x="985" y="1985"/>
                  <a:pt x="1012" y="1985"/>
                </a:cubicBezTo>
                <a:cubicBezTo>
                  <a:pt x="1039" y="1984"/>
                  <a:pt x="1069" y="1933"/>
                  <a:pt x="1078" y="1872"/>
                </a:cubicBezTo>
                <a:cubicBezTo>
                  <a:pt x="1087" y="1810"/>
                  <a:pt x="1073" y="1759"/>
                  <a:pt x="1046" y="1760"/>
                </a:cubicBezTo>
                <a:close/>
                <a:moveTo>
                  <a:pt x="1183" y="1760"/>
                </a:moveTo>
                <a:cubicBezTo>
                  <a:pt x="1156" y="1761"/>
                  <a:pt x="1127" y="1811"/>
                  <a:pt x="1117" y="1873"/>
                </a:cubicBezTo>
                <a:cubicBezTo>
                  <a:pt x="1108" y="1935"/>
                  <a:pt x="1122" y="1985"/>
                  <a:pt x="1149" y="1985"/>
                </a:cubicBezTo>
                <a:cubicBezTo>
                  <a:pt x="1176" y="1984"/>
                  <a:pt x="1206" y="1933"/>
                  <a:pt x="1215" y="1872"/>
                </a:cubicBezTo>
                <a:cubicBezTo>
                  <a:pt x="1224" y="1810"/>
                  <a:pt x="1210" y="1759"/>
                  <a:pt x="1183" y="1760"/>
                </a:cubicBezTo>
                <a:close/>
                <a:moveTo>
                  <a:pt x="1319" y="1760"/>
                </a:moveTo>
                <a:cubicBezTo>
                  <a:pt x="1292" y="1760"/>
                  <a:pt x="1263" y="1811"/>
                  <a:pt x="1254" y="1873"/>
                </a:cubicBezTo>
                <a:cubicBezTo>
                  <a:pt x="1245" y="1935"/>
                  <a:pt x="1259" y="1985"/>
                  <a:pt x="1286" y="1985"/>
                </a:cubicBezTo>
                <a:cubicBezTo>
                  <a:pt x="1313" y="1984"/>
                  <a:pt x="1343" y="1933"/>
                  <a:pt x="1352" y="1872"/>
                </a:cubicBezTo>
                <a:cubicBezTo>
                  <a:pt x="1361" y="1810"/>
                  <a:pt x="1346" y="1759"/>
                  <a:pt x="1319" y="1760"/>
                </a:cubicBezTo>
                <a:close/>
                <a:moveTo>
                  <a:pt x="1456" y="1760"/>
                </a:moveTo>
                <a:cubicBezTo>
                  <a:pt x="1429" y="1761"/>
                  <a:pt x="1399" y="1811"/>
                  <a:pt x="1390" y="1873"/>
                </a:cubicBezTo>
                <a:cubicBezTo>
                  <a:pt x="1381" y="1935"/>
                  <a:pt x="1396" y="1985"/>
                  <a:pt x="1423" y="1985"/>
                </a:cubicBezTo>
                <a:cubicBezTo>
                  <a:pt x="1450" y="1984"/>
                  <a:pt x="1480" y="1933"/>
                  <a:pt x="1489" y="1872"/>
                </a:cubicBezTo>
                <a:cubicBezTo>
                  <a:pt x="1498" y="1810"/>
                  <a:pt x="1483" y="1759"/>
                  <a:pt x="1456" y="1760"/>
                </a:cubicBezTo>
                <a:close/>
                <a:moveTo>
                  <a:pt x="1612" y="1760"/>
                </a:moveTo>
                <a:cubicBezTo>
                  <a:pt x="1585" y="1761"/>
                  <a:pt x="1556" y="1811"/>
                  <a:pt x="1547" y="1873"/>
                </a:cubicBezTo>
                <a:cubicBezTo>
                  <a:pt x="1538" y="1935"/>
                  <a:pt x="1552" y="1985"/>
                  <a:pt x="1580" y="1985"/>
                </a:cubicBezTo>
                <a:cubicBezTo>
                  <a:pt x="1607" y="1984"/>
                  <a:pt x="1636" y="1933"/>
                  <a:pt x="1644" y="1872"/>
                </a:cubicBezTo>
                <a:cubicBezTo>
                  <a:pt x="1653" y="1810"/>
                  <a:pt x="1639" y="1759"/>
                  <a:pt x="1612" y="1760"/>
                </a:cubicBezTo>
                <a:close/>
                <a:moveTo>
                  <a:pt x="1748" y="1760"/>
                </a:moveTo>
                <a:cubicBezTo>
                  <a:pt x="1721" y="1761"/>
                  <a:pt x="1692" y="1811"/>
                  <a:pt x="1683" y="1873"/>
                </a:cubicBezTo>
                <a:cubicBezTo>
                  <a:pt x="1675" y="1935"/>
                  <a:pt x="1689" y="1985"/>
                  <a:pt x="1716" y="1985"/>
                </a:cubicBezTo>
                <a:cubicBezTo>
                  <a:pt x="1744" y="1984"/>
                  <a:pt x="1773" y="1933"/>
                  <a:pt x="1781" y="1872"/>
                </a:cubicBezTo>
                <a:cubicBezTo>
                  <a:pt x="1790" y="1810"/>
                  <a:pt x="1775" y="1759"/>
                  <a:pt x="1748" y="1760"/>
                </a:cubicBezTo>
                <a:close/>
                <a:moveTo>
                  <a:pt x="1884" y="1760"/>
                </a:moveTo>
                <a:cubicBezTo>
                  <a:pt x="1857" y="1761"/>
                  <a:pt x="1829" y="1811"/>
                  <a:pt x="1820" y="1873"/>
                </a:cubicBezTo>
                <a:cubicBezTo>
                  <a:pt x="1812" y="1935"/>
                  <a:pt x="1827" y="1985"/>
                  <a:pt x="1854" y="1985"/>
                </a:cubicBezTo>
                <a:cubicBezTo>
                  <a:pt x="1881" y="1984"/>
                  <a:pt x="1910" y="1933"/>
                  <a:pt x="1918" y="1872"/>
                </a:cubicBezTo>
                <a:cubicBezTo>
                  <a:pt x="1927" y="1810"/>
                  <a:pt x="1911" y="1759"/>
                  <a:pt x="1884" y="1760"/>
                </a:cubicBezTo>
                <a:close/>
                <a:moveTo>
                  <a:pt x="2021" y="1760"/>
                </a:moveTo>
                <a:cubicBezTo>
                  <a:pt x="1994" y="1761"/>
                  <a:pt x="1966" y="1811"/>
                  <a:pt x="1957" y="1873"/>
                </a:cubicBezTo>
                <a:cubicBezTo>
                  <a:pt x="1949" y="1935"/>
                  <a:pt x="1964" y="1985"/>
                  <a:pt x="1991" y="1985"/>
                </a:cubicBezTo>
                <a:cubicBezTo>
                  <a:pt x="2018" y="1984"/>
                  <a:pt x="2047" y="1933"/>
                  <a:pt x="2055" y="1872"/>
                </a:cubicBezTo>
                <a:cubicBezTo>
                  <a:pt x="2063" y="1810"/>
                  <a:pt x="2048" y="1759"/>
                  <a:pt x="2021" y="1760"/>
                </a:cubicBezTo>
                <a:close/>
                <a:moveTo>
                  <a:pt x="2158" y="1760"/>
                </a:moveTo>
                <a:cubicBezTo>
                  <a:pt x="2131" y="1761"/>
                  <a:pt x="2102" y="1811"/>
                  <a:pt x="2094" y="1873"/>
                </a:cubicBezTo>
                <a:cubicBezTo>
                  <a:pt x="2086" y="1935"/>
                  <a:pt x="2101" y="1985"/>
                  <a:pt x="2128" y="1985"/>
                </a:cubicBezTo>
                <a:cubicBezTo>
                  <a:pt x="2155" y="1984"/>
                  <a:pt x="2184" y="1933"/>
                  <a:pt x="2192" y="1872"/>
                </a:cubicBezTo>
                <a:cubicBezTo>
                  <a:pt x="2200" y="1809"/>
                  <a:pt x="2184" y="1759"/>
                  <a:pt x="2158" y="1760"/>
                </a:cubicBezTo>
                <a:close/>
                <a:moveTo>
                  <a:pt x="2450" y="1760"/>
                </a:moveTo>
                <a:cubicBezTo>
                  <a:pt x="2423" y="1761"/>
                  <a:pt x="2395" y="1811"/>
                  <a:pt x="2387" y="1873"/>
                </a:cubicBezTo>
                <a:cubicBezTo>
                  <a:pt x="2379" y="1935"/>
                  <a:pt x="2394" y="1985"/>
                  <a:pt x="2421" y="1985"/>
                </a:cubicBezTo>
                <a:cubicBezTo>
                  <a:pt x="2448" y="1984"/>
                  <a:pt x="2477" y="1933"/>
                  <a:pt x="2485" y="1872"/>
                </a:cubicBezTo>
                <a:cubicBezTo>
                  <a:pt x="2493" y="1810"/>
                  <a:pt x="2477" y="1759"/>
                  <a:pt x="2450" y="1760"/>
                </a:cubicBezTo>
                <a:close/>
                <a:moveTo>
                  <a:pt x="2587" y="1760"/>
                </a:moveTo>
                <a:cubicBezTo>
                  <a:pt x="2560" y="1761"/>
                  <a:pt x="2531" y="1811"/>
                  <a:pt x="2523" y="1873"/>
                </a:cubicBezTo>
                <a:cubicBezTo>
                  <a:pt x="2516" y="1935"/>
                  <a:pt x="2531" y="1985"/>
                  <a:pt x="2558" y="1985"/>
                </a:cubicBezTo>
                <a:cubicBezTo>
                  <a:pt x="2585" y="1984"/>
                  <a:pt x="2614" y="1933"/>
                  <a:pt x="2622" y="1872"/>
                </a:cubicBezTo>
                <a:cubicBezTo>
                  <a:pt x="2630" y="1809"/>
                  <a:pt x="2614" y="1759"/>
                  <a:pt x="2587" y="1760"/>
                </a:cubicBezTo>
                <a:close/>
                <a:moveTo>
                  <a:pt x="2723" y="1760"/>
                </a:moveTo>
                <a:cubicBezTo>
                  <a:pt x="2696" y="1761"/>
                  <a:pt x="2668" y="1811"/>
                  <a:pt x="2660" y="1873"/>
                </a:cubicBezTo>
                <a:cubicBezTo>
                  <a:pt x="2653" y="1935"/>
                  <a:pt x="2669" y="1985"/>
                  <a:pt x="2696" y="1985"/>
                </a:cubicBezTo>
                <a:cubicBezTo>
                  <a:pt x="2723" y="1984"/>
                  <a:pt x="2751" y="1933"/>
                  <a:pt x="2758" y="1872"/>
                </a:cubicBezTo>
                <a:cubicBezTo>
                  <a:pt x="2766" y="1809"/>
                  <a:pt x="2750" y="1759"/>
                  <a:pt x="2723" y="1760"/>
                </a:cubicBezTo>
                <a:close/>
                <a:moveTo>
                  <a:pt x="2859" y="1760"/>
                </a:moveTo>
                <a:cubicBezTo>
                  <a:pt x="2833" y="1761"/>
                  <a:pt x="2805" y="1811"/>
                  <a:pt x="2797" y="1873"/>
                </a:cubicBezTo>
                <a:cubicBezTo>
                  <a:pt x="2790" y="1935"/>
                  <a:pt x="2806" y="1985"/>
                  <a:pt x="2833" y="1985"/>
                </a:cubicBezTo>
                <a:cubicBezTo>
                  <a:pt x="2860" y="1984"/>
                  <a:pt x="2888" y="1933"/>
                  <a:pt x="2895" y="1872"/>
                </a:cubicBezTo>
                <a:cubicBezTo>
                  <a:pt x="2902" y="1809"/>
                  <a:pt x="2886" y="1759"/>
                  <a:pt x="2859" y="1760"/>
                </a:cubicBezTo>
                <a:close/>
                <a:moveTo>
                  <a:pt x="2996" y="1760"/>
                </a:moveTo>
                <a:cubicBezTo>
                  <a:pt x="2969" y="1761"/>
                  <a:pt x="2941" y="1811"/>
                  <a:pt x="2934" y="1873"/>
                </a:cubicBezTo>
                <a:cubicBezTo>
                  <a:pt x="2927" y="1935"/>
                  <a:pt x="2942" y="1985"/>
                  <a:pt x="2969" y="1985"/>
                </a:cubicBezTo>
                <a:cubicBezTo>
                  <a:pt x="2997" y="1984"/>
                  <a:pt x="3025" y="1933"/>
                  <a:pt x="3032" y="1872"/>
                </a:cubicBezTo>
                <a:cubicBezTo>
                  <a:pt x="3039" y="1809"/>
                  <a:pt x="3023" y="1759"/>
                  <a:pt x="2996" y="1760"/>
                </a:cubicBezTo>
                <a:close/>
                <a:moveTo>
                  <a:pt x="3425" y="1760"/>
                </a:moveTo>
                <a:cubicBezTo>
                  <a:pt x="3398" y="1760"/>
                  <a:pt x="3371" y="1811"/>
                  <a:pt x="3364" y="1873"/>
                </a:cubicBezTo>
                <a:cubicBezTo>
                  <a:pt x="3357" y="1935"/>
                  <a:pt x="3373" y="1985"/>
                  <a:pt x="3400" y="1985"/>
                </a:cubicBezTo>
                <a:cubicBezTo>
                  <a:pt x="3427" y="1984"/>
                  <a:pt x="3455" y="1933"/>
                  <a:pt x="3462" y="1872"/>
                </a:cubicBezTo>
                <a:cubicBezTo>
                  <a:pt x="3469" y="1809"/>
                  <a:pt x="3452" y="1759"/>
                  <a:pt x="3425" y="1760"/>
                </a:cubicBezTo>
                <a:close/>
                <a:moveTo>
                  <a:pt x="3561" y="1760"/>
                </a:moveTo>
                <a:cubicBezTo>
                  <a:pt x="3535" y="1760"/>
                  <a:pt x="3507" y="1811"/>
                  <a:pt x="3500" y="1873"/>
                </a:cubicBezTo>
                <a:cubicBezTo>
                  <a:pt x="3494" y="1935"/>
                  <a:pt x="3511" y="1985"/>
                  <a:pt x="3538" y="1985"/>
                </a:cubicBezTo>
                <a:cubicBezTo>
                  <a:pt x="3565" y="1984"/>
                  <a:pt x="3592" y="1934"/>
                  <a:pt x="3599" y="1872"/>
                </a:cubicBezTo>
                <a:cubicBezTo>
                  <a:pt x="3605" y="1809"/>
                  <a:pt x="3588" y="1759"/>
                  <a:pt x="3561" y="1760"/>
                </a:cubicBezTo>
                <a:close/>
                <a:moveTo>
                  <a:pt x="15463" y="1760"/>
                </a:moveTo>
                <a:cubicBezTo>
                  <a:pt x="15436" y="1761"/>
                  <a:pt x="15419" y="1812"/>
                  <a:pt x="15426" y="1875"/>
                </a:cubicBezTo>
                <a:cubicBezTo>
                  <a:pt x="15433" y="1938"/>
                  <a:pt x="15461" y="1988"/>
                  <a:pt x="15488" y="1988"/>
                </a:cubicBezTo>
                <a:cubicBezTo>
                  <a:pt x="15515" y="1987"/>
                  <a:pt x="15532" y="1936"/>
                  <a:pt x="15525" y="1873"/>
                </a:cubicBezTo>
                <a:cubicBezTo>
                  <a:pt x="15518" y="1810"/>
                  <a:pt x="15490" y="1759"/>
                  <a:pt x="15463" y="1760"/>
                </a:cubicBezTo>
                <a:close/>
                <a:moveTo>
                  <a:pt x="15600" y="1760"/>
                </a:moveTo>
                <a:cubicBezTo>
                  <a:pt x="15573" y="1761"/>
                  <a:pt x="15556" y="1812"/>
                  <a:pt x="15563" y="1875"/>
                </a:cubicBezTo>
                <a:cubicBezTo>
                  <a:pt x="15570" y="1938"/>
                  <a:pt x="15597" y="1988"/>
                  <a:pt x="15625" y="1988"/>
                </a:cubicBezTo>
                <a:cubicBezTo>
                  <a:pt x="15652" y="1987"/>
                  <a:pt x="15669" y="1936"/>
                  <a:pt x="15662" y="1873"/>
                </a:cubicBezTo>
                <a:cubicBezTo>
                  <a:pt x="15655" y="1810"/>
                  <a:pt x="15627" y="1759"/>
                  <a:pt x="15600" y="1760"/>
                </a:cubicBezTo>
                <a:close/>
                <a:moveTo>
                  <a:pt x="15737" y="1760"/>
                </a:moveTo>
                <a:cubicBezTo>
                  <a:pt x="15710" y="1761"/>
                  <a:pt x="15693" y="1812"/>
                  <a:pt x="15700" y="1875"/>
                </a:cubicBezTo>
                <a:cubicBezTo>
                  <a:pt x="15707" y="1938"/>
                  <a:pt x="15735" y="1988"/>
                  <a:pt x="15762" y="1988"/>
                </a:cubicBezTo>
                <a:cubicBezTo>
                  <a:pt x="15789" y="1987"/>
                  <a:pt x="15806" y="1936"/>
                  <a:pt x="15799" y="1873"/>
                </a:cubicBezTo>
                <a:cubicBezTo>
                  <a:pt x="15792" y="1810"/>
                  <a:pt x="15764" y="1759"/>
                  <a:pt x="15737" y="1760"/>
                </a:cubicBezTo>
                <a:close/>
                <a:moveTo>
                  <a:pt x="15873" y="1760"/>
                </a:moveTo>
                <a:cubicBezTo>
                  <a:pt x="15846" y="1761"/>
                  <a:pt x="15830" y="1812"/>
                  <a:pt x="15837" y="1875"/>
                </a:cubicBezTo>
                <a:cubicBezTo>
                  <a:pt x="15844" y="1938"/>
                  <a:pt x="15872" y="1988"/>
                  <a:pt x="15899" y="1988"/>
                </a:cubicBezTo>
                <a:cubicBezTo>
                  <a:pt x="15926" y="1987"/>
                  <a:pt x="15943" y="1936"/>
                  <a:pt x="15936" y="1873"/>
                </a:cubicBezTo>
                <a:cubicBezTo>
                  <a:pt x="15928" y="1810"/>
                  <a:pt x="15900" y="1759"/>
                  <a:pt x="15873" y="1760"/>
                </a:cubicBezTo>
                <a:close/>
                <a:moveTo>
                  <a:pt x="16030" y="1760"/>
                </a:moveTo>
                <a:cubicBezTo>
                  <a:pt x="16002" y="1761"/>
                  <a:pt x="15986" y="1812"/>
                  <a:pt x="15994" y="1875"/>
                </a:cubicBezTo>
                <a:cubicBezTo>
                  <a:pt x="16001" y="1938"/>
                  <a:pt x="16029" y="1988"/>
                  <a:pt x="16056" y="1988"/>
                </a:cubicBezTo>
                <a:cubicBezTo>
                  <a:pt x="16083" y="1987"/>
                  <a:pt x="16099" y="1936"/>
                  <a:pt x="16092" y="1873"/>
                </a:cubicBezTo>
                <a:cubicBezTo>
                  <a:pt x="16085" y="1810"/>
                  <a:pt x="16057" y="1759"/>
                  <a:pt x="16030" y="1760"/>
                </a:cubicBezTo>
                <a:close/>
                <a:moveTo>
                  <a:pt x="16166" y="1760"/>
                </a:moveTo>
                <a:cubicBezTo>
                  <a:pt x="16139" y="1760"/>
                  <a:pt x="16123" y="1812"/>
                  <a:pt x="16130" y="1875"/>
                </a:cubicBezTo>
                <a:cubicBezTo>
                  <a:pt x="16138" y="1938"/>
                  <a:pt x="16166" y="1988"/>
                  <a:pt x="16193" y="1988"/>
                </a:cubicBezTo>
                <a:cubicBezTo>
                  <a:pt x="16220" y="1987"/>
                  <a:pt x="16236" y="1936"/>
                  <a:pt x="16229" y="1873"/>
                </a:cubicBezTo>
                <a:cubicBezTo>
                  <a:pt x="16221" y="1810"/>
                  <a:pt x="16193" y="1759"/>
                  <a:pt x="16166" y="1760"/>
                </a:cubicBezTo>
                <a:close/>
                <a:moveTo>
                  <a:pt x="16303" y="1760"/>
                </a:moveTo>
                <a:cubicBezTo>
                  <a:pt x="16276" y="1761"/>
                  <a:pt x="16260" y="1812"/>
                  <a:pt x="16267" y="1875"/>
                </a:cubicBezTo>
                <a:cubicBezTo>
                  <a:pt x="16275" y="1938"/>
                  <a:pt x="16303" y="1988"/>
                  <a:pt x="16330" y="1988"/>
                </a:cubicBezTo>
                <a:cubicBezTo>
                  <a:pt x="16357" y="1987"/>
                  <a:pt x="16373" y="1936"/>
                  <a:pt x="16366" y="1873"/>
                </a:cubicBezTo>
                <a:cubicBezTo>
                  <a:pt x="16358" y="1810"/>
                  <a:pt x="16330" y="1759"/>
                  <a:pt x="16303" y="1760"/>
                </a:cubicBezTo>
                <a:close/>
                <a:moveTo>
                  <a:pt x="16440" y="1760"/>
                </a:moveTo>
                <a:cubicBezTo>
                  <a:pt x="16412" y="1761"/>
                  <a:pt x="16396" y="1812"/>
                  <a:pt x="16404" y="1875"/>
                </a:cubicBezTo>
                <a:cubicBezTo>
                  <a:pt x="16412" y="1938"/>
                  <a:pt x="16440" y="1988"/>
                  <a:pt x="16468" y="1988"/>
                </a:cubicBezTo>
                <a:cubicBezTo>
                  <a:pt x="16495" y="1987"/>
                  <a:pt x="16510" y="1936"/>
                  <a:pt x="16502" y="1873"/>
                </a:cubicBezTo>
                <a:cubicBezTo>
                  <a:pt x="16495" y="1810"/>
                  <a:pt x="16467" y="1759"/>
                  <a:pt x="16440" y="1760"/>
                </a:cubicBezTo>
                <a:close/>
                <a:moveTo>
                  <a:pt x="16576" y="1760"/>
                </a:moveTo>
                <a:cubicBezTo>
                  <a:pt x="16549" y="1761"/>
                  <a:pt x="16533" y="1812"/>
                  <a:pt x="16541" y="1875"/>
                </a:cubicBezTo>
                <a:cubicBezTo>
                  <a:pt x="16549" y="1938"/>
                  <a:pt x="16577" y="1988"/>
                  <a:pt x="16604" y="1988"/>
                </a:cubicBezTo>
                <a:cubicBezTo>
                  <a:pt x="16632" y="1987"/>
                  <a:pt x="16647" y="1936"/>
                  <a:pt x="16639" y="1873"/>
                </a:cubicBezTo>
                <a:cubicBezTo>
                  <a:pt x="16631" y="1810"/>
                  <a:pt x="16603" y="1759"/>
                  <a:pt x="16576" y="1760"/>
                </a:cubicBezTo>
                <a:close/>
                <a:moveTo>
                  <a:pt x="16713" y="1760"/>
                </a:moveTo>
                <a:cubicBezTo>
                  <a:pt x="16686" y="1760"/>
                  <a:pt x="16670" y="1812"/>
                  <a:pt x="16678" y="1875"/>
                </a:cubicBezTo>
                <a:cubicBezTo>
                  <a:pt x="16686" y="1938"/>
                  <a:pt x="16715" y="1988"/>
                  <a:pt x="16742" y="1988"/>
                </a:cubicBezTo>
                <a:cubicBezTo>
                  <a:pt x="16769" y="1987"/>
                  <a:pt x="16785" y="1936"/>
                  <a:pt x="16777" y="1873"/>
                </a:cubicBezTo>
                <a:cubicBezTo>
                  <a:pt x="16769" y="1810"/>
                  <a:pt x="16740" y="1759"/>
                  <a:pt x="16713" y="1760"/>
                </a:cubicBezTo>
                <a:close/>
                <a:moveTo>
                  <a:pt x="16869" y="1760"/>
                </a:moveTo>
                <a:cubicBezTo>
                  <a:pt x="16842" y="1760"/>
                  <a:pt x="16827" y="1812"/>
                  <a:pt x="16835" y="1875"/>
                </a:cubicBezTo>
                <a:cubicBezTo>
                  <a:pt x="16843" y="1938"/>
                  <a:pt x="16872" y="1988"/>
                  <a:pt x="16899" y="1988"/>
                </a:cubicBezTo>
                <a:cubicBezTo>
                  <a:pt x="16926" y="1987"/>
                  <a:pt x="16941" y="1936"/>
                  <a:pt x="16933" y="1873"/>
                </a:cubicBezTo>
                <a:cubicBezTo>
                  <a:pt x="16925" y="1810"/>
                  <a:pt x="16896" y="1759"/>
                  <a:pt x="16869" y="1760"/>
                </a:cubicBezTo>
                <a:close/>
                <a:moveTo>
                  <a:pt x="17005" y="1760"/>
                </a:moveTo>
                <a:cubicBezTo>
                  <a:pt x="16978" y="1761"/>
                  <a:pt x="16963" y="1812"/>
                  <a:pt x="16972" y="1875"/>
                </a:cubicBezTo>
                <a:cubicBezTo>
                  <a:pt x="16980" y="1938"/>
                  <a:pt x="17009" y="1988"/>
                  <a:pt x="17036" y="1988"/>
                </a:cubicBezTo>
                <a:cubicBezTo>
                  <a:pt x="17063" y="1987"/>
                  <a:pt x="17078" y="1936"/>
                  <a:pt x="17070" y="1873"/>
                </a:cubicBezTo>
                <a:cubicBezTo>
                  <a:pt x="17062" y="1810"/>
                  <a:pt x="17032" y="1759"/>
                  <a:pt x="17005" y="1760"/>
                </a:cubicBezTo>
                <a:close/>
                <a:moveTo>
                  <a:pt x="17142" y="1760"/>
                </a:moveTo>
                <a:cubicBezTo>
                  <a:pt x="17115" y="1761"/>
                  <a:pt x="17100" y="1812"/>
                  <a:pt x="17109" y="1875"/>
                </a:cubicBezTo>
                <a:cubicBezTo>
                  <a:pt x="17117" y="1938"/>
                  <a:pt x="17146" y="1988"/>
                  <a:pt x="17173" y="1988"/>
                </a:cubicBezTo>
                <a:cubicBezTo>
                  <a:pt x="17201" y="1987"/>
                  <a:pt x="17215" y="1936"/>
                  <a:pt x="17207" y="1873"/>
                </a:cubicBezTo>
                <a:cubicBezTo>
                  <a:pt x="17198" y="1810"/>
                  <a:pt x="17169" y="1759"/>
                  <a:pt x="17142" y="1760"/>
                </a:cubicBezTo>
                <a:close/>
                <a:moveTo>
                  <a:pt x="17279" y="1760"/>
                </a:moveTo>
                <a:cubicBezTo>
                  <a:pt x="17252" y="1761"/>
                  <a:pt x="17237" y="1812"/>
                  <a:pt x="17245" y="1875"/>
                </a:cubicBezTo>
                <a:cubicBezTo>
                  <a:pt x="17254" y="1938"/>
                  <a:pt x="17283" y="1988"/>
                  <a:pt x="17310" y="1988"/>
                </a:cubicBezTo>
                <a:cubicBezTo>
                  <a:pt x="17337" y="1987"/>
                  <a:pt x="17352" y="1936"/>
                  <a:pt x="17344" y="1873"/>
                </a:cubicBezTo>
                <a:cubicBezTo>
                  <a:pt x="17335" y="1810"/>
                  <a:pt x="17306" y="1759"/>
                  <a:pt x="17279" y="1760"/>
                </a:cubicBezTo>
                <a:close/>
                <a:moveTo>
                  <a:pt x="17415" y="1760"/>
                </a:moveTo>
                <a:cubicBezTo>
                  <a:pt x="17388" y="1761"/>
                  <a:pt x="17373" y="1812"/>
                  <a:pt x="17382" y="1875"/>
                </a:cubicBezTo>
                <a:cubicBezTo>
                  <a:pt x="17391" y="1938"/>
                  <a:pt x="17420" y="1988"/>
                  <a:pt x="17448" y="1988"/>
                </a:cubicBezTo>
                <a:cubicBezTo>
                  <a:pt x="17475" y="1987"/>
                  <a:pt x="17489" y="1936"/>
                  <a:pt x="17481" y="1873"/>
                </a:cubicBezTo>
                <a:cubicBezTo>
                  <a:pt x="17472" y="1810"/>
                  <a:pt x="17442" y="1759"/>
                  <a:pt x="17415" y="1760"/>
                </a:cubicBezTo>
                <a:close/>
                <a:moveTo>
                  <a:pt x="17552" y="1760"/>
                </a:moveTo>
                <a:cubicBezTo>
                  <a:pt x="17525" y="1761"/>
                  <a:pt x="17510" y="1812"/>
                  <a:pt x="17519" y="1875"/>
                </a:cubicBezTo>
                <a:cubicBezTo>
                  <a:pt x="17528" y="1938"/>
                  <a:pt x="17558" y="1988"/>
                  <a:pt x="17585" y="1988"/>
                </a:cubicBezTo>
                <a:cubicBezTo>
                  <a:pt x="17612" y="1987"/>
                  <a:pt x="17627" y="1936"/>
                  <a:pt x="17618" y="1873"/>
                </a:cubicBezTo>
                <a:cubicBezTo>
                  <a:pt x="17609" y="1810"/>
                  <a:pt x="17579" y="1759"/>
                  <a:pt x="17552" y="1760"/>
                </a:cubicBezTo>
                <a:close/>
                <a:moveTo>
                  <a:pt x="13199" y="1810"/>
                </a:moveTo>
                <a:cubicBezTo>
                  <a:pt x="13172" y="1811"/>
                  <a:pt x="13153" y="1862"/>
                  <a:pt x="13158" y="1925"/>
                </a:cubicBezTo>
                <a:cubicBezTo>
                  <a:pt x="13162" y="1988"/>
                  <a:pt x="13187" y="2039"/>
                  <a:pt x="13214" y="2038"/>
                </a:cubicBezTo>
                <a:cubicBezTo>
                  <a:pt x="13242" y="2038"/>
                  <a:pt x="13260" y="1986"/>
                  <a:pt x="13256" y="1923"/>
                </a:cubicBezTo>
                <a:cubicBezTo>
                  <a:pt x="13252" y="1861"/>
                  <a:pt x="13226" y="1810"/>
                  <a:pt x="13199" y="1810"/>
                </a:cubicBezTo>
                <a:close/>
                <a:moveTo>
                  <a:pt x="13336" y="1810"/>
                </a:moveTo>
                <a:cubicBezTo>
                  <a:pt x="13309" y="1811"/>
                  <a:pt x="13290" y="1862"/>
                  <a:pt x="13294" y="1925"/>
                </a:cubicBezTo>
                <a:cubicBezTo>
                  <a:pt x="13299" y="1988"/>
                  <a:pt x="13324" y="2039"/>
                  <a:pt x="13351" y="2038"/>
                </a:cubicBezTo>
                <a:cubicBezTo>
                  <a:pt x="13378" y="2037"/>
                  <a:pt x="13397" y="1986"/>
                  <a:pt x="13393" y="1923"/>
                </a:cubicBezTo>
                <a:cubicBezTo>
                  <a:pt x="13388" y="1861"/>
                  <a:pt x="13363" y="1810"/>
                  <a:pt x="13336" y="1810"/>
                </a:cubicBezTo>
                <a:close/>
                <a:moveTo>
                  <a:pt x="13492" y="1810"/>
                </a:moveTo>
                <a:cubicBezTo>
                  <a:pt x="13465" y="1811"/>
                  <a:pt x="13446" y="1862"/>
                  <a:pt x="13451" y="1925"/>
                </a:cubicBezTo>
                <a:cubicBezTo>
                  <a:pt x="13455" y="1988"/>
                  <a:pt x="13481" y="2039"/>
                  <a:pt x="13508" y="2038"/>
                </a:cubicBezTo>
                <a:cubicBezTo>
                  <a:pt x="13535" y="2038"/>
                  <a:pt x="13554" y="1986"/>
                  <a:pt x="13549" y="1923"/>
                </a:cubicBezTo>
                <a:cubicBezTo>
                  <a:pt x="13545" y="1861"/>
                  <a:pt x="13519" y="1810"/>
                  <a:pt x="13492" y="1810"/>
                </a:cubicBezTo>
                <a:close/>
                <a:moveTo>
                  <a:pt x="13629" y="1810"/>
                </a:moveTo>
                <a:cubicBezTo>
                  <a:pt x="13601" y="1811"/>
                  <a:pt x="13583" y="1862"/>
                  <a:pt x="13588" y="1925"/>
                </a:cubicBezTo>
                <a:cubicBezTo>
                  <a:pt x="13592" y="1988"/>
                  <a:pt x="13618" y="2039"/>
                  <a:pt x="13645" y="2038"/>
                </a:cubicBezTo>
                <a:cubicBezTo>
                  <a:pt x="13672" y="2037"/>
                  <a:pt x="13691" y="1986"/>
                  <a:pt x="13686" y="1923"/>
                </a:cubicBezTo>
                <a:cubicBezTo>
                  <a:pt x="13681" y="1861"/>
                  <a:pt x="13656" y="1810"/>
                  <a:pt x="13629" y="1810"/>
                </a:cubicBezTo>
                <a:close/>
                <a:moveTo>
                  <a:pt x="13765" y="1810"/>
                </a:moveTo>
                <a:cubicBezTo>
                  <a:pt x="13738" y="1811"/>
                  <a:pt x="13720" y="1862"/>
                  <a:pt x="13725" y="1925"/>
                </a:cubicBezTo>
                <a:cubicBezTo>
                  <a:pt x="13729" y="1988"/>
                  <a:pt x="13755" y="2039"/>
                  <a:pt x="13783" y="2038"/>
                </a:cubicBezTo>
                <a:cubicBezTo>
                  <a:pt x="13810" y="2038"/>
                  <a:pt x="13828" y="1986"/>
                  <a:pt x="13823" y="1923"/>
                </a:cubicBezTo>
                <a:cubicBezTo>
                  <a:pt x="13818" y="1861"/>
                  <a:pt x="13793" y="1810"/>
                  <a:pt x="13765" y="1810"/>
                </a:cubicBezTo>
                <a:close/>
                <a:moveTo>
                  <a:pt x="13902" y="1810"/>
                </a:moveTo>
                <a:cubicBezTo>
                  <a:pt x="13874" y="1811"/>
                  <a:pt x="13857" y="1862"/>
                  <a:pt x="13861" y="1925"/>
                </a:cubicBezTo>
                <a:cubicBezTo>
                  <a:pt x="13866" y="1988"/>
                  <a:pt x="13892" y="2039"/>
                  <a:pt x="13919" y="2038"/>
                </a:cubicBezTo>
                <a:cubicBezTo>
                  <a:pt x="13947" y="2038"/>
                  <a:pt x="13965" y="1986"/>
                  <a:pt x="13960" y="1923"/>
                </a:cubicBezTo>
                <a:cubicBezTo>
                  <a:pt x="13955" y="1861"/>
                  <a:pt x="13929" y="1810"/>
                  <a:pt x="13902" y="1810"/>
                </a:cubicBezTo>
                <a:close/>
                <a:moveTo>
                  <a:pt x="14039" y="1810"/>
                </a:moveTo>
                <a:cubicBezTo>
                  <a:pt x="14011" y="1811"/>
                  <a:pt x="13993" y="1862"/>
                  <a:pt x="13998" y="1925"/>
                </a:cubicBezTo>
                <a:cubicBezTo>
                  <a:pt x="14003" y="1988"/>
                  <a:pt x="14030" y="2039"/>
                  <a:pt x="14057" y="2038"/>
                </a:cubicBezTo>
                <a:cubicBezTo>
                  <a:pt x="14084" y="2038"/>
                  <a:pt x="14102" y="1986"/>
                  <a:pt x="14097" y="1923"/>
                </a:cubicBezTo>
                <a:cubicBezTo>
                  <a:pt x="14092" y="1861"/>
                  <a:pt x="14066" y="1810"/>
                  <a:pt x="14039" y="1810"/>
                </a:cubicBezTo>
                <a:close/>
                <a:moveTo>
                  <a:pt x="14195" y="1810"/>
                </a:moveTo>
                <a:cubicBezTo>
                  <a:pt x="14168" y="1811"/>
                  <a:pt x="14149" y="1862"/>
                  <a:pt x="14155" y="1925"/>
                </a:cubicBezTo>
                <a:cubicBezTo>
                  <a:pt x="14160" y="1988"/>
                  <a:pt x="14187" y="2039"/>
                  <a:pt x="14214" y="2038"/>
                </a:cubicBezTo>
                <a:cubicBezTo>
                  <a:pt x="14241" y="2037"/>
                  <a:pt x="14259" y="1986"/>
                  <a:pt x="14254" y="1923"/>
                </a:cubicBezTo>
                <a:cubicBezTo>
                  <a:pt x="14248" y="1861"/>
                  <a:pt x="14222" y="1810"/>
                  <a:pt x="14195" y="1810"/>
                </a:cubicBezTo>
                <a:close/>
                <a:moveTo>
                  <a:pt x="14331" y="1810"/>
                </a:moveTo>
                <a:cubicBezTo>
                  <a:pt x="14304" y="1811"/>
                  <a:pt x="14287" y="1862"/>
                  <a:pt x="14292" y="1925"/>
                </a:cubicBezTo>
                <a:cubicBezTo>
                  <a:pt x="14297" y="1988"/>
                  <a:pt x="14323" y="2039"/>
                  <a:pt x="14351" y="2038"/>
                </a:cubicBezTo>
                <a:cubicBezTo>
                  <a:pt x="14378" y="2038"/>
                  <a:pt x="14396" y="1986"/>
                  <a:pt x="14390" y="1923"/>
                </a:cubicBezTo>
                <a:cubicBezTo>
                  <a:pt x="14385" y="1861"/>
                  <a:pt x="14358" y="1810"/>
                  <a:pt x="14331" y="1810"/>
                </a:cubicBezTo>
                <a:close/>
                <a:moveTo>
                  <a:pt x="14468" y="1810"/>
                </a:moveTo>
                <a:cubicBezTo>
                  <a:pt x="14441" y="1811"/>
                  <a:pt x="14424" y="1862"/>
                  <a:pt x="14429" y="1925"/>
                </a:cubicBezTo>
                <a:cubicBezTo>
                  <a:pt x="14435" y="1988"/>
                  <a:pt x="14461" y="2039"/>
                  <a:pt x="14488" y="2038"/>
                </a:cubicBezTo>
                <a:cubicBezTo>
                  <a:pt x="14515" y="2038"/>
                  <a:pt x="14533" y="1986"/>
                  <a:pt x="14527" y="1923"/>
                </a:cubicBezTo>
                <a:cubicBezTo>
                  <a:pt x="14522" y="1861"/>
                  <a:pt x="14495" y="1810"/>
                  <a:pt x="14468" y="1810"/>
                </a:cubicBezTo>
                <a:close/>
                <a:moveTo>
                  <a:pt x="14604" y="1810"/>
                </a:moveTo>
                <a:cubicBezTo>
                  <a:pt x="14577" y="1811"/>
                  <a:pt x="14560" y="1862"/>
                  <a:pt x="14566" y="1925"/>
                </a:cubicBezTo>
                <a:cubicBezTo>
                  <a:pt x="14571" y="1988"/>
                  <a:pt x="14598" y="2039"/>
                  <a:pt x="14625" y="2038"/>
                </a:cubicBezTo>
                <a:cubicBezTo>
                  <a:pt x="14652" y="2038"/>
                  <a:pt x="14670" y="1986"/>
                  <a:pt x="14664" y="1923"/>
                </a:cubicBezTo>
                <a:cubicBezTo>
                  <a:pt x="14658" y="1861"/>
                  <a:pt x="14631" y="1810"/>
                  <a:pt x="14604" y="1810"/>
                </a:cubicBezTo>
                <a:close/>
                <a:moveTo>
                  <a:pt x="14741" y="1810"/>
                </a:moveTo>
                <a:cubicBezTo>
                  <a:pt x="14714" y="1811"/>
                  <a:pt x="14697" y="1862"/>
                  <a:pt x="14703" y="1925"/>
                </a:cubicBezTo>
                <a:cubicBezTo>
                  <a:pt x="14708" y="1988"/>
                  <a:pt x="14735" y="2039"/>
                  <a:pt x="14763" y="2038"/>
                </a:cubicBezTo>
                <a:cubicBezTo>
                  <a:pt x="14790" y="2037"/>
                  <a:pt x="14807" y="1986"/>
                  <a:pt x="14801" y="1923"/>
                </a:cubicBezTo>
                <a:cubicBezTo>
                  <a:pt x="14795" y="1861"/>
                  <a:pt x="14768" y="1810"/>
                  <a:pt x="14741" y="1810"/>
                </a:cubicBezTo>
                <a:close/>
                <a:moveTo>
                  <a:pt x="14898" y="1810"/>
                </a:moveTo>
                <a:cubicBezTo>
                  <a:pt x="14870" y="1811"/>
                  <a:pt x="14853" y="1862"/>
                  <a:pt x="14859" y="1925"/>
                </a:cubicBezTo>
                <a:cubicBezTo>
                  <a:pt x="14865" y="1988"/>
                  <a:pt x="14892" y="2039"/>
                  <a:pt x="14919" y="2038"/>
                </a:cubicBezTo>
                <a:cubicBezTo>
                  <a:pt x="14946" y="2037"/>
                  <a:pt x="14964" y="1986"/>
                  <a:pt x="14957" y="1923"/>
                </a:cubicBezTo>
                <a:cubicBezTo>
                  <a:pt x="14951" y="1861"/>
                  <a:pt x="14925" y="1810"/>
                  <a:pt x="14898" y="1810"/>
                </a:cubicBezTo>
                <a:close/>
                <a:moveTo>
                  <a:pt x="15034" y="1810"/>
                </a:moveTo>
                <a:cubicBezTo>
                  <a:pt x="15007" y="1811"/>
                  <a:pt x="14990" y="1862"/>
                  <a:pt x="14996" y="1925"/>
                </a:cubicBezTo>
                <a:cubicBezTo>
                  <a:pt x="15002" y="1988"/>
                  <a:pt x="15029" y="2039"/>
                  <a:pt x="15056" y="2038"/>
                </a:cubicBezTo>
                <a:cubicBezTo>
                  <a:pt x="15084" y="2038"/>
                  <a:pt x="15100" y="1986"/>
                  <a:pt x="15094" y="1923"/>
                </a:cubicBezTo>
                <a:cubicBezTo>
                  <a:pt x="15088" y="1861"/>
                  <a:pt x="15061" y="1810"/>
                  <a:pt x="15034" y="1810"/>
                </a:cubicBezTo>
                <a:close/>
                <a:moveTo>
                  <a:pt x="15171" y="1810"/>
                </a:moveTo>
                <a:cubicBezTo>
                  <a:pt x="15144" y="1811"/>
                  <a:pt x="15126" y="1862"/>
                  <a:pt x="15133" y="1925"/>
                </a:cubicBezTo>
                <a:cubicBezTo>
                  <a:pt x="15139" y="1988"/>
                  <a:pt x="15166" y="2039"/>
                  <a:pt x="15193" y="2038"/>
                </a:cubicBezTo>
                <a:cubicBezTo>
                  <a:pt x="15220" y="2037"/>
                  <a:pt x="15237" y="1986"/>
                  <a:pt x="15231" y="1923"/>
                </a:cubicBezTo>
                <a:cubicBezTo>
                  <a:pt x="15225" y="1861"/>
                  <a:pt x="15198" y="1810"/>
                  <a:pt x="15171" y="1810"/>
                </a:cubicBezTo>
                <a:close/>
                <a:moveTo>
                  <a:pt x="15307" y="1810"/>
                </a:moveTo>
                <a:cubicBezTo>
                  <a:pt x="15280" y="1811"/>
                  <a:pt x="15263" y="1862"/>
                  <a:pt x="15270" y="1925"/>
                </a:cubicBezTo>
                <a:cubicBezTo>
                  <a:pt x="15276" y="1988"/>
                  <a:pt x="15304" y="2039"/>
                  <a:pt x="15331" y="2038"/>
                </a:cubicBezTo>
                <a:cubicBezTo>
                  <a:pt x="15358" y="2037"/>
                  <a:pt x="15374" y="1986"/>
                  <a:pt x="15368" y="1923"/>
                </a:cubicBezTo>
                <a:cubicBezTo>
                  <a:pt x="15361" y="1861"/>
                  <a:pt x="15334" y="1810"/>
                  <a:pt x="15307" y="1810"/>
                </a:cubicBezTo>
                <a:close/>
                <a:moveTo>
                  <a:pt x="11111" y="1861"/>
                </a:moveTo>
                <a:cubicBezTo>
                  <a:pt x="11084" y="1861"/>
                  <a:pt x="11063" y="1913"/>
                  <a:pt x="11065" y="1975"/>
                </a:cubicBezTo>
                <a:cubicBezTo>
                  <a:pt x="11067" y="2038"/>
                  <a:pt x="11090" y="2087"/>
                  <a:pt x="11118" y="2087"/>
                </a:cubicBezTo>
                <a:cubicBezTo>
                  <a:pt x="11145" y="2086"/>
                  <a:pt x="11165" y="2035"/>
                  <a:pt x="11163" y="1972"/>
                </a:cubicBezTo>
                <a:cubicBezTo>
                  <a:pt x="11162" y="1909"/>
                  <a:pt x="11138" y="1860"/>
                  <a:pt x="11111" y="1861"/>
                </a:cubicBezTo>
                <a:close/>
                <a:moveTo>
                  <a:pt x="11248" y="1861"/>
                </a:moveTo>
                <a:cubicBezTo>
                  <a:pt x="11221" y="1861"/>
                  <a:pt x="11200" y="1913"/>
                  <a:pt x="11202" y="1975"/>
                </a:cubicBezTo>
                <a:cubicBezTo>
                  <a:pt x="11204" y="2038"/>
                  <a:pt x="11228" y="2087"/>
                  <a:pt x="11255" y="2087"/>
                </a:cubicBezTo>
                <a:cubicBezTo>
                  <a:pt x="11282" y="2086"/>
                  <a:pt x="11302" y="2035"/>
                  <a:pt x="11300" y="1972"/>
                </a:cubicBezTo>
                <a:cubicBezTo>
                  <a:pt x="11298" y="1909"/>
                  <a:pt x="11275" y="1860"/>
                  <a:pt x="11248" y="1861"/>
                </a:cubicBezTo>
                <a:close/>
                <a:moveTo>
                  <a:pt x="11385" y="1861"/>
                </a:moveTo>
                <a:cubicBezTo>
                  <a:pt x="11357" y="1861"/>
                  <a:pt x="11337" y="1913"/>
                  <a:pt x="11339" y="1975"/>
                </a:cubicBezTo>
                <a:cubicBezTo>
                  <a:pt x="11341" y="2038"/>
                  <a:pt x="11365" y="2087"/>
                  <a:pt x="11392" y="2087"/>
                </a:cubicBezTo>
                <a:cubicBezTo>
                  <a:pt x="11419" y="2086"/>
                  <a:pt x="11439" y="2035"/>
                  <a:pt x="11437" y="1972"/>
                </a:cubicBezTo>
                <a:cubicBezTo>
                  <a:pt x="11435" y="1909"/>
                  <a:pt x="11412" y="1860"/>
                  <a:pt x="11385" y="1861"/>
                </a:cubicBezTo>
                <a:close/>
                <a:moveTo>
                  <a:pt x="11521" y="1861"/>
                </a:moveTo>
                <a:cubicBezTo>
                  <a:pt x="11494" y="1861"/>
                  <a:pt x="11473" y="1913"/>
                  <a:pt x="11476" y="1975"/>
                </a:cubicBezTo>
                <a:cubicBezTo>
                  <a:pt x="11478" y="2038"/>
                  <a:pt x="11502" y="2087"/>
                  <a:pt x="11529" y="2087"/>
                </a:cubicBezTo>
                <a:cubicBezTo>
                  <a:pt x="11557" y="2086"/>
                  <a:pt x="11577" y="2035"/>
                  <a:pt x="11575" y="1972"/>
                </a:cubicBezTo>
                <a:cubicBezTo>
                  <a:pt x="11572" y="1909"/>
                  <a:pt x="11548" y="1860"/>
                  <a:pt x="11521" y="1861"/>
                </a:cubicBezTo>
                <a:close/>
                <a:moveTo>
                  <a:pt x="11658" y="1861"/>
                </a:moveTo>
                <a:cubicBezTo>
                  <a:pt x="11631" y="1861"/>
                  <a:pt x="11610" y="1913"/>
                  <a:pt x="11612" y="1975"/>
                </a:cubicBezTo>
                <a:cubicBezTo>
                  <a:pt x="11615" y="2038"/>
                  <a:pt x="11639" y="2087"/>
                  <a:pt x="11666" y="2087"/>
                </a:cubicBezTo>
                <a:cubicBezTo>
                  <a:pt x="11693" y="2086"/>
                  <a:pt x="11713" y="2035"/>
                  <a:pt x="11711" y="1972"/>
                </a:cubicBezTo>
                <a:cubicBezTo>
                  <a:pt x="11708" y="1910"/>
                  <a:pt x="11685" y="1860"/>
                  <a:pt x="11658" y="1861"/>
                </a:cubicBezTo>
                <a:close/>
                <a:moveTo>
                  <a:pt x="11813" y="1861"/>
                </a:moveTo>
                <a:cubicBezTo>
                  <a:pt x="11786" y="1861"/>
                  <a:pt x="11766" y="1913"/>
                  <a:pt x="11769" y="1975"/>
                </a:cubicBezTo>
                <a:cubicBezTo>
                  <a:pt x="11771" y="2038"/>
                  <a:pt x="11796" y="2087"/>
                  <a:pt x="11823" y="2087"/>
                </a:cubicBezTo>
                <a:cubicBezTo>
                  <a:pt x="11851" y="2086"/>
                  <a:pt x="11870" y="2035"/>
                  <a:pt x="11868" y="1972"/>
                </a:cubicBezTo>
                <a:cubicBezTo>
                  <a:pt x="11865" y="1910"/>
                  <a:pt x="11841" y="1860"/>
                  <a:pt x="11813" y="1861"/>
                </a:cubicBezTo>
                <a:close/>
                <a:moveTo>
                  <a:pt x="11950" y="1861"/>
                </a:moveTo>
                <a:cubicBezTo>
                  <a:pt x="11923" y="1861"/>
                  <a:pt x="11903" y="1913"/>
                  <a:pt x="11906" y="1975"/>
                </a:cubicBezTo>
                <a:cubicBezTo>
                  <a:pt x="11908" y="2038"/>
                  <a:pt x="11933" y="2087"/>
                  <a:pt x="11960" y="2087"/>
                </a:cubicBezTo>
                <a:cubicBezTo>
                  <a:pt x="11987" y="2086"/>
                  <a:pt x="12007" y="2036"/>
                  <a:pt x="12005" y="1974"/>
                </a:cubicBezTo>
                <a:cubicBezTo>
                  <a:pt x="12002" y="1911"/>
                  <a:pt x="11977" y="1860"/>
                  <a:pt x="11950" y="1861"/>
                </a:cubicBezTo>
                <a:close/>
                <a:moveTo>
                  <a:pt x="12087" y="1861"/>
                </a:moveTo>
                <a:cubicBezTo>
                  <a:pt x="12060" y="1861"/>
                  <a:pt x="12040" y="1913"/>
                  <a:pt x="12043" y="1975"/>
                </a:cubicBezTo>
                <a:cubicBezTo>
                  <a:pt x="12045" y="2038"/>
                  <a:pt x="12070" y="2087"/>
                  <a:pt x="12098" y="2087"/>
                </a:cubicBezTo>
                <a:cubicBezTo>
                  <a:pt x="12125" y="2086"/>
                  <a:pt x="12145" y="2036"/>
                  <a:pt x="12142" y="1974"/>
                </a:cubicBezTo>
                <a:cubicBezTo>
                  <a:pt x="12139" y="1911"/>
                  <a:pt x="12114" y="1860"/>
                  <a:pt x="12087" y="1861"/>
                </a:cubicBezTo>
                <a:close/>
                <a:moveTo>
                  <a:pt x="12223" y="1861"/>
                </a:moveTo>
                <a:cubicBezTo>
                  <a:pt x="12196" y="1861"/>
                  <a:pt x="12176" y="1913"/>
                  <a:pt x="12179" y="1975"/>
                </a:cubicBezTo>
                <a:cubicBezTo>
                  <a:pt x="12182" y="2038"/>
                  <a:pt x="12207" y="2087"/>
                  <a:pt x="12234" y="2087"/>
                </a:cubicBezTo>
                <a:cubicBezTo>
                  <a:pt x="12262" y="2086"/>
                  <a:pt x="12282" y="2035"/>
                  <a:pt x="12278" y="1972"/>
                </a:cubicBezTo>
                <a:cubicBezTo>
                  <a:pt x="12275" y="1909"/>
                  <a:pt x="12251" y="1860"/>
                  <a:pt x="12223" y="1861"/>
                </a:cubicBezTo>
                <a:close/>
                <a:moveTo>
                  <a:pt x="12360" y="1861"/>
                </a:moveTo>
                <a:cubicBezTo>
                  <a:pt x="12333" y="1861"/>
                  <a:pt x="12314" y="1913"/>
                  <a:pt x="12317" y="1975"/>
                </a:cubicBezTo>
                <a:cubicBezTo>
                  <a:pt x="12320" y="2038"/>
                  <a:pt x="12345" y="2087"/>
                  <a:pt x="12372" y="2087"/>
                </a:cubicBezTo>
                <a:cubicBezTo>
                  <a:pt x="12399" y="2086"/>
                  <a:pt x="12418" y="2035"/>
                  <a:pt x="12415" y="1972"/>
                </a:cubicBezTo>
                <a:cubicBezTo>
                  <a:pt x="12412" y="1909"/>
                  <a:pt x="12387" y="1860"/>
                  <a:pt x="12360" y="1861"/>
                </a:cubicBezTo>
                <a:close/>
                <a:moveTo>
                  <a:pt x="12497" y="1861"/>
                </a:moveTo>
                <a:cubicBezTo>
                  <a:pt x="12469" y="1861"/>
                  <a:pt x="12450" y="1913"/>
                  <a:pt x="12454" y="1975"/>
                </a:cubicBezTo>
                <a:cubicBezTo>
                  <a:pt x="12457" y="2038"/>
                  <a:pt x="12481" y="2087"/>
                  <a:pt x="12509" y="2087"/>
                </a:cubicBezTo>
                <a:cubicBezTo>
                  <a:pt x="12536" y="2086"/>
                  <a:pt x="12555" y="2035"/>
                  <a:pt x="12552" y="1972"/>
                </a:cubicBezTo>
                <a:cubicBezTo>
                  <a:pt x="12549" y="1909"/>
                  <a:pt x="12524" y="1860"/>
                  <a:pt x="12497" y="1861"/>
                </a:cubicBezTo>
                <a:close/>
                <a:moveTo>
                  <a:pt x="12633" y="1861"/>
                </a:moveTo>
                <a:cubicBezTo>
                  <a:pt x="12606" y="1861"/>
                  <a:pt x="12587" y="1912"/>
                  <a:pt x="12591" y="1975"/>
                </a:cubicBezTo>
                <a:cubicBezTo>
                  <a:pt x="12594" y="2038"/>
                  <a:pt x="12619" y="2087"/>
                  <a:pt x="12646" y="2087"/>
                </a:cubicBezTo>
                <a:cubicBezTo>
                  <a:pt x="12673" y="2086"/>
                  <a:pt x="12692" y="2036"/>
                  <a:pt x="12689" y="1974"/>
                </a:cubicBezTo>
                <a:cubicBezTo>
                  <a:pt x="12685" y="1911"/>
                  <a:pt x="12660" y="1860"/>
                  <a:pt x="12633" y="1861"/>
                </a:cubicBezTo>
                <a:close/>
                <a:moveTo>
                  <a:pt x="12789" y="1861"/>
                </a:moveTo>
                <a:cubicBezTo>
                  <a:pt x="12762" y="1861"/>
                  <a:pt x="12743" y="1913"/>
                  <a:pt x="12747" y="1975"/>
                </a:cubicBezTo>
                <a:cubicBezTo>
                  <a:pt x="12751" y="2038"/>
                  <a:pt x="12775" y="2087"/>
                  <a:pt x="12803" y="2087"/>
                </a:cubicBezTo>
                <a:cubicBezTo>
                  <a:pt x="12830" y="2086"/>
                  <a:pt x="12849" y="2035"/>
                  <a:pt x="12845" y="1972"/>
                </a:cubicBezTo>
                <a:cubicBezTo>
                  <a:pt x="12842" y="1909"/>
                  <a:pt x="12816" y="1860"/>
                  <a:pt x="12789" y="1861"/>
                </a:cubicBezTo>
                <a:close/>
                <a:moveTo>
                  <a:pt x="12926" y="1861"/>
                </a:moveTo>
                <a:cubicBezTo>
                  <a:pt x="12899" y="1861"/>
                  <a:pt x="12880" y="1912"/>
                  <a:pt x="12884" y="1975"/>
                </a:cubicBezTo>
                <a:cubicBezTo>
                  <a:pt x="12888" y="2038"/>
                  <a:pt x="12913" y="2087"/>
                  <a:pt x="12940" y="2087"/>
                </a:cubicBezTo>
                <a:cubicBezTo>
                  <a:pt x="12967" y="2086"/>
                  <a:pt x="12986" y="2035"/>
                  <a:pt x="12982" y="1972"/>
                </a:cubicBezTo>
                <a:cubicBezTo>
                  <a:pt x="12978" y="1909"/>
                  <a:pt x="12953" y="1860"/>
                  <a:pt x="12926" y="1861"/>
                </a:cubicBezTo>
                <a:close/>
                <a:moveTo>
                  <a:pt x="13063" y="1861"/>
                </a:moveTo>
                <a:cubicBezTo>
                  <a:pt x="13036" y="1861"/>
                  <a:pt x="13017" y="1912"/>
                  <a:pt x="13021" y="1975"/>
                </a:cubicBezTo>
                <a:cubicBezTo>
                  <a:pt x="13025" y="2038"/>
                  <a:pt x="13050" y="2089"/>
                  <a:pt x="13077" y="2088"/>
                </a:cubicBezTo>
                <a:cubicBezTo>
                  <a:pt x="13104" y="2088"/>
                  <a:pt x="13123" y="2036"/>
                  <a:pt x="13119" y="1974"/>
                </a:cubicBezTo>
                <a:cubicBezTo>
                  <a:pt x="13115" y="1911"/>
                  <a:pt x="13090" y="1860"/>
                  <a:pt x="13063" y="1861"/>
                </a:cubicBezTo>
                <a:close/>
                <a:moveTo>
                  <a:pt x="9414" y="1911"/>
                </a:moveTo>
                <a:cubicBezTo>
                  <a:pt x="9387" y="1911"/>
                  <a:pt x="9364" y="1963"/>
                  <a:pt x="9364" y="2026"/>
                </a:cubicBezTo>
                <a:cubicBezTo>
                  <a:pt x="9364" y="2088"/>
                  <a:pt x="9386" y="2138"/>
                  <a:pt x="9413" y="2137"/>
                </a:cubicBezTo>
                <a:cubicBezTo>
                  <a:pt x="9440" y="2136"/>
                  <a:pt x="9463" y="2085"/>
                  <a:pt x="9463" y="2022"/>
                </a:cubicBezTo>
                <a:cubicBezTo>
                  <a:pt x="9463" y="1960"/>
                  <a:pt x="9441" y="1910"/>
                  <a:pt x="9414" y="1911"/>
                </a:cubicBezTo>
                <a:close/>
                <a:moveTo>
                  <a:pt x="9550" y="1911"/>
                </a:moveTo>
                <a:cubicBezTo>
                  <a:pt x="9523" y="1911"/>
                  <a:pt x="9501" y="1963"/>
                  <a:pt x="9501" y="2026"/>
                </a:cubicBezTo>
                <a:cubicBezTo>
                  <a:pt x="9501" y="2088"/>
                  <a:pt x="9523" y="2138"/>
                  <a:pt x="9551" y="2137"/>
                </a:cubicBezTo>
                <a:cubicBezTo>
                  <a:pt x="9578" y="2137"/>
                  <a:pt x="9600" y="2085"/>
                  <a:pt x="9599" y="2022"/>
                </a:cubicBezTo>
                <a:cubicBezTo>
                  <a:pt x="9599" y="1960"/>
                  <a:pt x="9577" y="1910"/>
                  <a:pt x="9550" y="1911"/>
                </a:cubicBezTo>
                <a:close/>
                <a:moveTo>
                  <a:pt x="9706" y="1911"/>
                </a:moveTo>
                <a:cubicBezTo>
                  <a:pt x="9679" y="1911"/>
                  <a:pt x="9657" y="1963"/>
                  <a:pt x="9657" y="2026"/>
                </a:cubicBezTo>
                <a:cubicBezTo>
                  <a:pt x="9658" y="2088"/>
                  <a:pt x="9680" y="2138"/>
                  <a:pt x="9707" y="2137"/>
                </a:cubicBezTo>
                <a:cubicBezTo>
                  <a:pt x="9734" y="2137"/>
                  <a:pt x="9756" y="2085"/>
                  <a:pt x="9756" y="2022"/>
                </a:cubicBezTo>
                <a:cubicBezTo>
                  <a:pt x="9756" y="1960"/>
                  <a:pt x="9733" y="1910"/>
                  <a:pt x="9706" y="1911"/>
                </a:cubicBezTo>
                <a:close/>
                <a:moveTo>
                  <a:pt x="9843" y="1911"/>
                </a:moveTo>
                <a:cubicBezTo>
                  <a:pt x="9815" y="1911"/>
                  <a:pt x="9794" y="1963"/>
                  <a:pt x="9794" y="2026"/>
                </a:cubicBezTo>
                <a:cubicBezTo>
                  <a:pt x="9795" y="2088"/>
                  <a:pt x="9817" y="2138"/>
                  <a:pt x="9844" y="2137"/>
                </a:cubicBezTo>
                <a:cubicBezTo>
                  <a:pt x="9872" y="2137"/>
                  <a:pt x="9893" y="2085"/>
                  <a:pt x="9893" y="2022"/>
                </a:cubicBezTo>
                <a:cubicBezTo>
                  <a:pt x="9892" y="1960"/>
                  <a:pt x="9870" y="1910"/>
                  <a:pt x="9843" y="1911"/>
                </a:cubicBezTo>
                <a:close/>
                <a:moveTo>
                  <a:pt x="9979" y="1911"/>
                </a:moveTo>
                <a:cubicBezTo>
                  <a:pt x="9952" y="1911"/>
                  <a:pt x="9931" y="1963"/>
                  <a:pt x="9931" y="2026"/>
                </a:cubicBezTo>
                <a:cubicBezTo>
                  <a:pt x="9932" y="2088"/>
                  <a:pt x="9954" y="2138"/>
                  <a:pt x="9981" y="2137"/>
                </a:cubicBezTo>
                <a:cubicBezTo>
                  <a:pt x="10008" y="2136"/>
                  <a:pt x="10030" y="2085"/>
                  <a:pt x="10030" y="2022"/>
                </a:cubicBezTo>
                <a:cubicBezTo>
                  <a:pt x="10029" y="1960"/>
                  <a:pt x="10007" y="1910"/>
                  <a:pt x="9979" y="1911"/>
                </a:cubicBezTo>
                <a:close/>
                <a:moveTo>
                  <a:pt x="10116" y="1911"/>
                </a:moveTo>
                <a:cubicBezTo>
                  <a:pt x="10089" y="1911"/>
                  <a:pt x="10067" y="1963"/>
                  <a:pt x="10068" y="2026"/>
                </a:cubicBezTo>
                <a:cubicBezTo>
                  <a:pt x="10069" y="2088"/>
                  <a:pt x="10091" y="2138"/>
                  <a:pt x="10119" y="2137"/>
                </a:cubicBezTo>
                <a:cubicBezTo>
                  <a:pt x="10146" y="2137"/>
                  <a:pt x="10167" y="2085"/>
                  <a:pt x="10166" y="2022"/>
                </a:cubicBezTo>
                <a:cubicBezTo>
                  <a:pt x="10166" y="1960"/>
                  <a:pt x="10143" y="1910"/>
                  <a:pt x="10116" y="1911"/>
                </a:cubicBezTo>
                <a:close/>
                <a:moveTo>
                  <a:pt x="10253" y="1911"/>
                </a:moveTo>
                <a:cubicBezTo>
                  <a:pt x="10225" y="1911"/>
                  <a:pt x="10204" y="1963"/>
                  <a:pt x="10205" y="2026"/>
                </a:cubicBezTo>
                <a:cubicBezTo>
                  <a:pt x="10206" y="2088"/>
                  <a:pt x="10228" y="2138"/>
                  <a:pt x="10256" y="2137"/>
                </a:cubicBezTo>
                <a:cubicBezTo>
                  <a:pt x="10283" y="2137"/>
                  <a:pt x="10304" y="2085"/>
                  <a:pt x="10303" y="2022"/>
                </a:cubicBezTo>
                <a:cubicBezTo>
                  <a:pt x="10302" y="1960"/>
                  <a:pt x="10280" y="1910"/>
                  <a:pt x="10253" y="1911"/>
                </a:cubicBezTo>
                <a:close/>
                <a:moveTo>
                  <a:pt x="10389" y="1911"/>
                </a:moveTo>
                <a:cubicBezTo>
                  <a:pt x="10362" y="1911"/>
                  <a:pt x="10341" y="1963"/>
                  <a:pt x="10342" y="2026"/>
                </a:cubicBezTo>
                <a:cubicBezTo>
                  <a:pt x="10343" y="2088"/>
                  <a:pt x="10366" y="2138"/>
                  <a:pt x="10393" y="2137"/>
                </a:cubicBezTo>
                <a:cubicBezTo>
                  <a:pt x="10420" y="2137"/>
                  <a:pt x="10441" y="2085"/>
                  <a:pt x="10440" y="2022"/>
                </a:cubicBezTo>
                <a:cubicBezTo>
                  <a:pt x="10439" y="1960"/>
                  <a:pt x="10417" y="1910"/>
                  <a:pt x="10389" y="1911"/>
                </a:cubicBezTo>
                <a:close/>
                <a:moveTo>
                  <a:pt x="10545" y="1911"/>
                </a:moveTo>
                <a:cubicBezTo>
                  <a:pt x="10518" y="1911"/>
                  <a:pt x="10497" y="1963"/>
                  <a:pt x="10498" y="2026"/>
                </a:cubicBezTo>
                <a:cubicBezTo>
                  <a:pt x="10499" y="2088"/>
                  <a:pt x="10522" y="2138"/>
                  <a:pt x="10549" y="2137"/>
                </a:cubicBezTo>
                <a:cubicBezTo>
                  <a:pt x="10577" y="2137"/>
                  <a:pt x="10598" y="2085"/>
                  <a:pt x="10596" y="2022"/>
                </a:cubicBezTo>
                <a:cubicBezTo>
                  <a:pt x="10595" y="1960"/>
                  <a:pt x="10572" y="1910"/>
                  <a:pt x="10545" y="1911"/>
                </a:cubicBezTo>
                <a:close/>
                <a:moveTo>
                  <a:pt x="10818" y="1911"/>
                </a:moveTo>
                <a:cubicBezTo>
                  <a:pt x="10791" y="1911"/>
                  <a:pt x="10770" y="1963"/>
                  <a:pt x="10772" y="2026"/>
                </a:cubicBezTo>
                <a:cubicBezTo>
                  <a:pt x="10773" y="2088"/>
                  <a:pt x="10796" y="2138"/>
                  <a:pt x="10824" y="2137"/>
                </a:cubicBezTo>
                <a:cubicBezTo>
                  <a:pt x="10851" y="2137"/>
                  <a:pt x="10872" y="2085"/>
                  <a:pt x="10870" y="2022"/>
                </a:cubicBezTo>
                <a:cubicBezTo>
                  <a:pt x="10869" y="1960"/>
                  <a:pt x="10845" y="1910"/>
                  <a:pt x="10818" y="1911"/>
                </a:cubicBezTo>
                <a:close/>
                <a:moveTo>
                  <a:pt x="10975" y="1911"/>
                </a:moveTo>
                <a:cubicBezTo>
                  <a:pt x="10947" y="1911"/>
                  <a:pt x="10927" y="1963"/>
                  <a:pt x="10928" y="2026"/>
                </a:cubicBezTo>
                <a:cubicBezTo>
                  <a:pt x="10930" y="2088"/>
                  <a:pt x="10953" y="2138"/>
                  <a:pt x="10980" y="2137"/>
                </a:cubicBezTo>
                <a:cubicBezTo>
                  <a:pt x="11007" y="2136"/>
                  <a:pt x="11028" y="2085"/>
                  <a:pt x="11027" y="2022"/>
                </a:cubicBezTo>
                <a:cubicBezTo>
                  <a:pt x="11025" y="1960"/>
                  <a:pt x="11002" y="1910"/>
                  <a:pt x="10975" y="1911"/>
                </a:cubicBezTo>
                <a:close/>
                <a:moveTo>
                  <a:pt x="6897" y="1961"/>
                </a:moveTo>
                <a:cubicBezTo>
                  <a:pt x="6870" y="1962"/>
                  <a:pt x="6845" y="2012"/>
                  <a:pt x="6842" y="2074"/>
                </a:cubicBezTo>
                <a:cubicBezTo>
                  <a:pt x="6839" y="2137"/>
                  <a:pt x="6859" y="2188"/>
                  <a:pt x="6886" y="2187"/>
                </a:cubicBezTo>
                <a:cubicBezTo>
                  <a:pt x="6913" y="2187"/>
                  <a:pt x="6938" y="2135"/>
                  <a:pt x="6941" y="2073"/>
                </a:cubicBezTo>
                <a:cubicBezTo>
                  <a:pt x="6944" y="2010"/>
                  <a:pt x="6924" y="1960"/>
                  <a:pt x="6897" y="1961"/>
                </a:cubicBezTo>
                <a:close/>
                <a:moveTo>
                  <a:pt x="7033" y="1961"/>
                </a:moveTo>
                <a:cubicBezTo>
                  <a:pt x="7006" y="1962"/>
                  <a:pt x="6982" y="2013"/>
                  <a:pt x="6979" y="2076"/>
                </a:cubicBezTo>
                <a:cubicBezTo>
                  <a:pt x="6976" y="2138"/>
                  <a:pt x="6996" y="2188"/>
                  <a:pt x="7024" y="2187"/>
                </a:cubicBezTo>
                <a:cubicBezTo>
                  <a:pt x="7051" y="2187"/>
                  <a:pt x="7075" y="2135"/>
                  <a:pt x="7078" y="2073"/>
                </a:cubicBezTo>
                <a:cubicBezTo>
                  <a:pt x="7081" y="2010"/>
                  <a:pt x="7061" y="1960"/>
                  <a:pt x="7033" y="1961"/>
                </a:cubicBezTo>
                <a:close/>
                <a:moveTo>
                  <a:pt x="4225" y="2011"/>
                </a:moveTo>
                <a:cubicBezTo>
                  <a:pt x="4198" y="2012"/>
                  <a:pt x="4171" y="2062"/>
                  <a:pt x="4165" y="2125"/>
                </a:cubicBezTo>
                <a:cubicBezTo>
                  <a:pt x="4159" y="2187"/>
                  <a:pt x="4176" y="2237"/>
                  <a:pt x="4204" y="2236"/>
                </a:cubicBezTo>
                <a:cubicBezTo>
                  <a:pt x="4231" y="2235"/>
                  <a:pt x="4258" y="2185"/>
                  <a:pt x="4263" y="2123"/>
                </a:cubicBezTo>
                <a:cubicBezTo>
                  <a:pt x="4269" y="2061"/>
                  <a:pt x="4252" y="2011"/>
                  <a:pt x="4225" y="2011"/>
                </a:cubicBezTo>
                <a:close/>
                <a:moveTo>
                  <a:pt x="4361" y="2011"/>
                </a:moveTo>
                <a:cubicBezTo>
                  <a:pt x="4334" y="2012"/>
                  <a:pt x="4308" y="2062"/>
                  <a:pt x="4302" y="2125"/>
                </a:cubicBezTo>
                <a:cubicBezTo>
                  <a:pt x="4296" y="2187"/>
                  <a:pt x="4313" y="2237"/>
                  <a:pt x="4340" y="2236"/>
                </a:cubicBezTo>
                <a:cubicBezTo>
                  <a:pt x="4368" y="2235"/>
                  <a:pt x="4395" y="2185"/>
                  <a:pt x="4400" y="2123"/>
                </a:cubicBezTo>
                <a:cubicBezTo>
                  <a:pt x="4406" y="2061"/>
                  <a:pt x="4388" y="2011"/>
                  <a:pt x="4361" y="2011"/>
                </a:cubicBezTo>
                <a:close/>
                <a:moveTo>
                  <a:pt x="4634" y="2011"/>
                </a:moveTo>
                <a:cubicBezTo>
                  <a:pt x="4607" y="2012"/>
                  <a:pt x="4581" y="2062"/>
                  <a:pt x="4576" y="2125"/>
                </a:cubicBezTo>
                <a:cubicBezTo>
                  <a:pt x="4570" y="2187"/>
                  <a:pt x="4587" y="2237"/>
                  <a:pt x="4615" y="2236"/>
                </a:cubicBezTo>
                <a:cubicBezTo>
                  <a:pt x="4642" y="2236"/>
                  <a:pt x="4669" y="2185"/>
                  <a:pt x="4674" y="2123"/>
                </a:cubicBezTo>
                <a:cubicBezTo>
                  <a:pt x="4679" y="2061"/>
                  <a:pt x="4661" y="2011"/>
                  <a:pt x="4634" y="2011"/>
                </a:cubicBezTo>
                <a:close/>
                <a:moveTo>
                  <a:pt x="6195" y="2011"/>
                </a:moveTo>
                <a:cubicBezTo>
                  <a:pt x="6167" y="2012"/>
                  <a:pt x="6143" y="2062"/>
                  <a:pt x="6139" y="2125"/>
                </a:cubicBezTo>
                <a:cubicBezTo>
                  <a:pt x="6135" y="2187"/>
                  <a:pt x="6154" y="2237"/>
                  <a:pt x="6181" y="2236"/>
                </a:cubicBezTo>
                <a:cubicBezTo>
                  <a:pt x="6208" y="2236"/>
                  <a:pt x="6234" y="2185"/>
                  <a:pt x="6237" y="2123"/>
                </a:cubicBezTo>
                <a:cubicBezTo>
                  <a:pt x="6241" y="2061"/>
                  <a:pt x="6222" y="2011"/>
                  <a:pt x="6195" y="2011"/>
                </a:cubicBezTo>
                <a:close/>
                <a:moveTo>
                  <a:pt x="6331" y="2011"/>
                </a:moveTo>
                <a:cubicBezTo>
                  <a:pt x="6304" y="2012"/>
                  <a:pt x="6280" y="2062"/>
                  <a:pt x="6276" y="2125"/>
                </a:cubicBezTo>
                <a:cubicBezTo>
                  <a:pt x="6272" y="2187"/>
                  <a:pt x="6291" y="2237"/>
                  <a:pt x="6319" y="2236"/>
                </a:cubicBezTo>
                <a:cubicBezTo>
                  <a:pt x="6346" y="2235"/>
                  <a:pt x="6371" y="2185"/>
                  <a:pt x="6374" y="2123"/>
                </a:cubicBezTo>
                <a:cubicBezTo>
                  <a:pt x="6378" y="2061"/>
                  <a:pt x="6359" y="2011"/>
                  <a:pt x="6331" y="2011"/>
                </a:cubicBezTo>
                <a:close/>
                <a:moveTo>
                  <a:pt x="6468" y="2011"/>
                </a:moveTo>
                <a:cubicBezTo>
                  <a:pt x="6441" y="2012"/>
                  <a:pt x="6416" y="2062"/>
                  <a:pt x="6413" y="2125"/>
                </a:cubicBezTo>
                <a:cubicBezTo>
                  <a:pt x="6409" y="2187"/>
                  <a:pt x="6428" y="2237"/>
                  <a:pt x="6456" y="2236"/>
                </a:cubicBezTo>
                <a:cubicBezTo>
                  <a:pt x="6483" y="2236"/>
                  <a:pt x="6508" y="2185"/>
                  <a:pt x="6511" y="2123"/>
                </a:cubicBezTo>
                <a:cubicBezTo>
                  <a:pt x="6514" y="2061"/>
                  <a:pt x="6495" y="2011"/>
                  <a:pt x="6468" y="2011"/>
                </a:cubicBezTo>
                <a:close/>
                <a:moveTo>
                  <a:pt x="6605" y="2011"/>
                </a:moveTo>
                <a:cubicBezTo>
                  <a:pt x="6577" y="2012"/>
                  <a:pt x="6553" y="2062"/>
                  <a:pt x="6550" y="2125"/>
                </a:cubicBezTo>
                <a:cubicBezTo>
                  <a:pt x="6546" y="2187"/>
                  <a:pt x="6566" y="2237"/>
                  <a:pt x="6593" y="2236"/>
                </a:cubicBezTo>
                <a:cubicBezTo>
                  <a:pt x="6620" y="2235"/>
                  <a:pt x="6645" y="2185"/>
                  <a:pt x="6648" y="2123"/>
                </a:cubicBezTo>
                <a:cubicBezTo>
                  <a:pt x="6651" y="2061"/>
                  <a:pt x="6632" y="2011"/>
                  <a:pt x="6605" y="2011"/>
                </a:cubicBezTo>
                <a:close/>
                <a:moveTo>
                  <a:pt x="6760" y="2011"/>
                </a:moveTo>
                <a:cubicBezTo>
                  <a:pt x="6733" y="2012"/>
                  <a:pt x="6709" y="2062"/>
                  <a:pt x="6706" y="2125"/>
                </a:cubicBezTo>
                <a:cubicBezTo>
                  <a:pt x="6703" y="2187"/>
                  <a:pt x="6722" y="2238"/>
                  <a:pt x="6749" y="2238"/>
                </a:cubicBezTo>
                <a:cubicBezTo>
                  <a:pt x="6777" y="2237"/>
                  <a:pt x="6801" y="2185"/>
                  <a:pt x="6804" y="2123"/>
                </a:cubicBezTo>
                <a:cubicBezTo>
                  <a:pt x="6807" y="2061"/>
                  <a:pt x="6787" y="2011"/>
                  <a:pt x="6760" y="2011"/>
                </a:cubicBezTo>
                <a:close/>
                <a:moveTo>
                  <a:pt x="1982" y="2062"/>
                </a:moveTo>
                <a:cubicBezTo>
                  <a:pt x="1955" y="2062"/>
                  <a:pt x="1927" y="2113"/>
                  <a:pt x="1918" y="2175"/>
                </a:cubicBezTo>
                <a:cubicBezTo>
                  <a:pt x="1910" y="2237"/>
                  <a:pt x="1924" y="2287"/>
                  <a:pt x="1952" y="2286"/>
                </a:cubicBezTo>
                <a:cubicBezTo>
                  <a:pt x="1979" y="2286"/>
                  <a:pt x="2008" y="2235"/>
                  <a:pt x="2016" y="2173"/>
                </a:cubicBezTo>
                <a:cubicBezTo>
                  <a:pt x="2025" y="2111"/>
                  <a:pt x="2009" y="2061"/>
                  <a:pt x="1982" y="2062"/>
                </a:cubicBezTo>
                <a:close/>
                <a:moveTo>
                  <a:pt x="2119" y="2062"/>
                </a:moveTo>
                <a:cubicBezTo>
                  <a:pt x="2092" y="2062"/>
                  <a:pt x="2063" y="2113"/>
                  <a:pt x="2055" y="2175"/>
                </a:cubicBezTo>
                <a:cubicBezTo>
                  <a:pt x="2047" y="2237"/>
                  <a:pt x="2062" y="2287"/>
                  <a:pt x="2089" y="2286"/>
                </a:cubicBezTo>
                <a:cubicBezTo>
                  <a:pt x="2116" y="2286"/>
                  <a:pt x="2145" y="2235"/>
                  <a:pt x="2153" y="2173"/>
                </a:cubicBezTo>
                <a:cubicBezTo>
                  <a:pt x="2161" y="2111"/>
                  <a:pt x="2146" y="2061"/>
                  <a:pt x="2119" y="2062"/>
                </a:cubicBezTo>
                <a:close/>
                <a:moveTo>
                  <a:pt x="2255" y="2062"/>
                </a:moveTo>
                <a:cubicBezTo>
                  <a:pt x="2228" y="2062"/>
                  <a:pt x="2200" y="2113"/>
                  <a:pt x="2192" y="2175"/>
                </a:cubicBezTo>
                <a:cubicBezTo>
                  <a:pt x="2184" y="2237"/>
                  <a:pt x="2199" y="2287"/>
                  <a:pt x="2226" y="2286"/>
                </a:cubicBezTo>
                <a:cubicBezTo>
                  <a:pt x="2253" y="2286"/>
                  <a:pt x="2282" y="2235"/>
                  <a:pt x="2290" y="2173"/>
                </a:cubicBezTo>
                <a:cubicBezTo>
                  <a:pt x="2298" y="2111"/>
                  <a:pt x="2282" y="2061"/>
                  <a:pt x="2255" y="2062"/>
                </a:cubicBezTo>
                <a:close/>
                <a:moveTo>
                  <a:pt x="2412" y="2062"/>
                </a:moveTo>
                <a:cubicBezTo>
                  <a:pt x="2385" y="2062"/>
                  <a:pt x="2356" y="2113"/>
                  <a:pt x="2348" y="2175"/>
                </a:cubicBezTo>
                <a:cubicBezTo>
                  <a:pt x="2340" y="2237"/>
                  <a:pt x="2355" y="2287"/>
                  <a:pt x="2382" y="2286"/>
                </a:cubicBezTo>
                <a:cubicBezTo>
                  <a:pt x="2410" y="2286"/>
                  <a:pt x="2439" y="2235"/>
                  <a:pt x="2447" y="2173"/>
                </a:cubicBezTo>
                <a:cubicBezTo>
                  <a:pt x="2454" y="2111"/>
                  <a:pt x="2439" y="2061"/>
                  <a:pt x="2412" y="2062"/>
                </a:cubicBezTo>
                <a:close/>
                <a:moveTo>
                  <a:pt x="2548" y="2062"/>
                </a:moveTo>
                <a:cubicBezTo>
                  <a:pt x="2521" y="2062"/>
                  <a:pt x="2492" y="2113"/>
                  <a:pt x="2484" y="2175"/>
                </a:cubicBezTo>
                <a:cubicBezTo>
                  <a:pt x="2477" y="2237"/>
                  <a:pt x="2493" y="2287"/>
                  <a:pt x="2520" y="2286"/>
                </a:cubicBezTo>
                <a:cubicBezTo>
                  <a:pt x="2547" y="2286"/>
                  <a:pt x="2575" y="2235"/>
                  <a:pt x="2583" y="2173"/>
                </a:cubicBezTo>
                <a:cubicBezTo>
                  <a:pt x="2590" y="2111"/>
                  <a:pt x="2575" y="2061"/>
                  <a:pt x="2548" y="2062"/>
                </a:cubicBezTo>
                <a:close/>
                <a:moveTo>
                  <a:pt x="2684" y="2062"/>
                </a:moveTo>
                <a:cubicBezTo>
                  <a:pt x="2657" y="2062"/>
                  <a:pt x="2629" y="2113"/>
                  <a:pt x="2621" y="2175"/>
                </a:cubicBezTo>
                <a:cubicBezTo>
                  <a:pt x="2614" y="2237"/>
                  <a:pt x="2629" y="2287"/>
                  <a:pt x="2657" y="2286"/>
                </a:cubicBezTo>
                <a:cubicBezTo>
                  <a:pt x="2684" y="2286"/>
                  <a:pt x="2712" y="2235"/>
                  <a:pt x="2720" y="2173"/>
                </a:cubicBezTo>
                <a:cubicBezTo>
                  <a:pt x="2727" y="2111"/>
                  <a:pt x="2711" y="2061"/>
                  <a:pt x="2684" y="2062"/>
                </a:cubicBezTo>
                <a:close/>
                <a:moveTo>
                  <a:pt x="2821" y="2062"/>
                </a:moveTo>
                <a:cubicBezTo>
                  <a:pt x="2794" y="2062"/>
                  <a:pt x="2766" y="2113"/>
                  <a:pt x="2758" y="2175"/>
                </a:cubicBezTo>
                <a:cubicBezTo>
                  <a:pt x="2751" y="2237"/>
                  <a:pt x="2766" y="2287"/>
                  <a:pt x="2794" y="2286"/>
                </a:cubicBezTo>
                <a:cubicBezTo>
                  <a:pt x="2821" y="2286"/>
                  <a:pt x="2849" y="2235"/>
                  <a:pt x="2856" y="2173"/>
                </a:cubicBezTo>
                <a:cubicBezTo>
                  <a:pt x="2864" y="2111"/>
                  <a:pt x="2848" y="2061"/>
                  <a:pt x="2821" y="2062"/>
                </a:cubicBezTo>
                <a:close/>
                <a:moveTo>
                  <a:pt x="2957" y="2062"/>
                </a:moveTo>
                <a:cubicBezTo>
                  <a:pt x="2930" y="2062"/>
                  <a:pt x="2902" y="2113"/>
                  <a:pt x="2895" y="2175"/>
                </a:cubicBezTo>
                <a:cubicBezTo>
                  <a:pt x="2888" y="2237"/>
                  <a:pt x="2904" y="2287"/>
                  <a:pt x="2931" y="2286"/>
                </a:cubicBezTo>
                <a:cubicBezTo>
                  <a:pt x="2958" y="2286"/>
                  <a:pt x="2986" y="2235"/>
                  <a:pt x="2993" y="2173"/>
                </a:cubicBezTo>
                <a:cubicBezTo>
                  <a:pt x="3001" y="2111"/>
                  <a:pt x="2984" y="2061"/>
                  <a:pt x="2957" y="2062"/>
                </a:cubicBezTo>
                <a:close/>
                <a:moveTo>
                  <a:pt x="3114" y="2062"/>
                </a:moveTo>
                <a:cubicBezTo>
                  <a:pt x="3086" y="2062"/>
                  <a:pt x="3059" y="2113"/>
                  <a:pt x="3051" y="2175"/>
                </a:cubicBezTo>
                <a:cubicBezTo>
                  <a:pt x="3044" y="2237"/>
                  <a:pt x="3060" y="2287"/>
                  <a:pt x="3087" y="2286"/>
                </a:cubicBezTo>
                <a:cubicBezTo>
                  <a:pt x="3115" y="2286"/>
                  <a:pt x="3143" y="2235"/>
                  <a:pt x="3150" y="2173"/>
                </a:cubicBezTo>
                <a:cubicBezTo>
                  <a:pt x="3157" y="2111"/>
                  <a:pt x="3141" y="2061"/>
                  <a:pt x="3114" y="2062"/>
                </a:cubicBezTo>
                <a:close/>
                <a:moveTo>
                  <a:pt x="3250" y="2062"/>
                </a:moveTo>
                <a:cubicBezTo>
                  <a:pt x="3223" y="2062"/>
                  <a:pt x="3195" y="2113"/>
                  <a:pt x="3188" y="2175"/>
                </a:cubicBezTo>
                <a:cubicBezTo>
                  <a:pt x="3181" y="2237"/>
                  <a:pt x="3198" y="2287"/>
                  <a:pt x="3225" y="2286"/>
                </a:cubicBezTo>
                <a:cubicBezTo>
                  <a:pt x="3252" y="2286"/>
                  <a:pt x="3280" y="2235"/>
                  <a:pt x="3287" y="2173"/>
                </a:cubicBezTo>
                <a:cubicBezTo>
                  <a:pt x="3294" y="2111"/>
                  <a:pt x="3277" y="2061"/>
                  <a:pt x="3250" y="2062"/>
                </a:cubicBezTo>
                <a:close/>
                <a:moveTo>
                  <a:pt x="3386" y="2062"/>
                </a:moveTo>
                <a:cubicBezTo>
                  <a:pt x="3359" y="2062"/>
                  <a:pt x="3332" y="2113"/>
                  <a:pt x="3325" y="2175"/>
                </a:cubicBezTo>
                <a:cubicBezTo>
                  <a:pt x="3318" y="2237"/>
                  <a:pt x="3334" y="2287"/>
                  <a:pt x="3362" y="2286"/>
                </a:cubicBezTo>
                <a:cubicBezTo>
                  <a:pt x="3389" y="2286"/>
                  <a:pt x="3417" y="2235"/>
                  <a:pt x="3423" y="2173"/>
                </a:cubicBezTo>
                <a:cubicBezTo>
                  <a:pt x="3430" y="2111"/>
                  <a:pt x="3413" y="2061"/>
                  <a:pt x="3386" y="2062"/>
                </a:cubicBezTo>
                <a:close/>
                <a:moveTo>
                  <a:pt x="3523" y="2062"/>
                </a:moveTo>
                <a:cubicBezTo>
                  <a:pt x="3496" y="2062"/>
                  <a:pt x="3468" y="2113"/>
                  <a:pt x="3461" y="2175"/>
                </a:cubicBezTo>
                <a:cubicBezTo>
                  <a:pt x="3455" y="2237"/>
                  <a:pt x="3471" y="2287"/>
                  <a:pt x="3499" y="2286"/>
                </a:cubicBezTo>
                <a:cubicBezTo>
                  <a:pt x="3526" y="2286"/>
                  <a:pt x="3554" y="2235"/>
                  <a:pt x="3560" y="2173"/>
                </a:cubicBezTo>
                <a:cubicBezTo>
                  <a:pt x="3567" y="2111"/>
                  <a:pt x="3550" y="2061"/>
                  <a:pt x="3523" y="2062"/>
                </a:cubicBezTo>
                <a:close/>
                <a:moveTo>
                  <a:pt x="3659" y="2062"/>
                </a:moveTo>
                <a:cubicBezTo>
                  <a:pt x="3632" y="2062"/>
                  <a:pt x="3605" y="2113"/>
                  <a:pt x="3598" y="2175"/>
                </a:cubicBezTo>
                <a:cubicBezTo>
                  <a:pt x="3592" y="2237"/>
                  <a:pt x="3609" y="2287"/>
                  <a:pt x="3636" y="2286"/>
                </a:cubicBezTo>
                <a:cubicBezTo>
                  <a:pt x="3663" y="2286"/>
                  <a:pt x="3690" y="2235"/>
                  <a:pt x="3696" y="2173"/>
                </a:cubicBezTo>
                <a:cubicBezTo>
                  <a:pt x="3703" y="2111"/>
                  <a:pt x="3686" y="2061"/>
                  <a:pt x="3659" y="2062"/>
                </a:cubicBezTo>
                <a:close/>
                <a:moveTo>
                  <a:pt x="3796" y="2062"/>
                </a:moveTo>
                <a:cubicBezTo>
                  <a:pt x="3769" y="2062"/>
                  <a:pt x="3741" y="2113"/>
                  <a:pt x="3735" y="2175"/>
                </a:cubicBezTo>
                <a:cubicBezTo>
                  <a:pt x="3729" y="2237"/>
                  <a:pt x="3746" y="2287"/>
                  <a:pt x="3773" y="2286"/>
                </a:cubicBezTo>
                <a:cubicBezTo>
                  <a:pt x="3800" y="2286"/>
                  <a:pt x="3827" y="2235"/>
                  <a:pt x="3833" y="2173"/>
                </a:cubicBezTo>
                <a:cubicBezTo>
                  <a:pt x="3840" y="2111"/>
                  <a:pt x="3823" y="2061"/>
                  <a:pt x="3796" y="2062"/>
                </a:cubicBezTo>
                <a:close/>
                <a:moveTo>
                  <a:pt x="3952" y="2062"/>
                </a:moveTo>
                <a:cubicBezTo>
                  <a:pt x="3925" y="2062"/>
                  <a:pt x="3898" y="2113"/>
                  <a:pt x="3891" y="2175"/>
                </a:cubicBezTo>
                <a:cubicBezTo>
                  <a:pt x="3885" y="2237"/>
                  <a:pt x="3902" y="2287"/>
                  <a:pt x="3929" y="2286"/>
                </a:cubicBezTo>
                <a:cubicBezTo>
                  <a:pt x="3956" y="2286"/>
                  <a:pt x="3984" y="2235"/>
                  <a:pt x="3990" y="2173"/>
                </a:cubicBezTo>
                <a:cubicBezTo>
                  <a:pt x="3996" y="2111"/>
                  <a:pt x="3979" y="2061"/>
                  <a:pt x="3952" y="2062"/>
                </a:cubicBezTo>
                <a:close/>
                <a:moveTo>
                  <a:pt x="4088" y="2062"/>
                </a:moveTo>
                <a:cubicBezTo>
                  <a:pt x="4061" y="2062"/>
                  <a:pt x="4034" y="2113"/>
                  <a:pt x="4028" y="2175"/>
                </a:cubicBezTo>
                <a:cubicBezTo>
                  <a:pt x="4022" y="2237"/>
                  <a:pt x="4040" y="2287"/>
                  <a:pt x="4067" y="2286"/>
                </a:cubicBezTo>
                <a:cubicBezTo>
                  <a:pt x="4094" y="2286"/>
                  <a:pt x="4121" y="2235"/>
                  <a:pt x="4127" y="2173"/>
                </a:cubicBezTo>
                <a:cubicBezTo>
                  <a:pt x="4133" y="2111"/>
                  <a:pt x="4115" y="2061"/>
                  <a:pt x="4088" y="2062"/>
                </a:cubicBezTo>
                <a:close/>
                <a:moveTo>
                  <a:pt x="5336" y="2062"/>
                </a:moveTo>
                <a:cubicBezTo>
                  <a:pt x="5309" y="2062"/>
                  <a:pt x="5284" y="2113"/>
                  <a:pt x="5279" y="2175"/>
                </a:cubicBezTo>
                <a:cubicBezTo>
                  <a:pt x="5274" y="2237"/>
                  <a:pt x="5293" y="2287"/>
                  <a:pt x="5320" y="2286"/>
                </a:cubicBezTo>
                <a:cubicBezTo>
                  <a:pt x="5347" y="2286"/>
                  <a:pt x="5373" y="2235"/>
                  <a:pt x="5377" y="2173"/>
                </a:cubicBezTo>
                <a:cubicBezTo>
                  <a:pt x="5382" y="2111"/>
                  <a:pt x="5363" y="2061"/>
                  <a:pt x="5336" y="2062"/>
                </a:cubicBezTo>
                <a:close/>
                <a:moveTo>
                  <a:pt x="5493" y="2062"/>
                </a:moveTo>
                <a:cubicBezTo>
                  <a:pt x="5466" y="2062"/>
                  <a:pt x="5440" y="2113"/>
                  <a:pt x="5435" y="2175"/>
                </a:cubicBezTo>
                <a:cubicBezTo>
                  <a:pt x="5431" y="2237"/>
                  <a:pt x="5449" y="2287"/>
                  <a:pt x="5477" y="2286"/>
                </a:cubicBezTo>
                <a:cubicBezTo>
                  <a:pt x="5504" y="2286"/>
                  <a:pt x="5529" y="2235"/>
                  <a:pt x="5534" y="2173"/>
                </a:cubicBezTo>
                <a:cubicBezTo>
                  <a:pt x="5538" y="2111"/>
                  <a:pt x="5520" y="2061"/>
                  <a:pt x="5493" y="2062"/>
                </a:cubicBezTo>
                <a:close/>
                <a:moveTo>
                  <a:pt x="16772" y="2062"/>
                </a:moveTo>
                <a:cubicBezTo>
                  <a:pt x="16745" y="2062"/>
                  <a:pt x="16728" y="2113"/>
                  <a:pt x="16736" y="2176"/>
                </a:cubicBezTo>
                <a:cubicBezTo>
                  <a:pt x="16745" y="2240"/>
                  <a:pt x="16773" y="2290"/>
                  <a:pt x="16801" y="2290"/>
                </a:cubicBezTo>
                <a:cubicBezTo>
                  <a:pt x="16828" y="2289"/>
                  <a:pt x="16844" y="2238"/>
                  <a:pt x="16836" y="2175"/>
                </a:cubicBezTo>
                <a:cubicBezTo>
                  <a:pt x="16828" y="2112"/>
                  <a:pt x="16799" y="2061"/>
                  <a:pt x="16772" y="2062"/>
                </a:cubicBezTo>
                <a:close/>
                <a:moveTo>
                  <a:pt x="16908" y="2062"/>
                </a:moveTo>
                <a:cubicBezTo>
                  <a:pt x="16881" y="2062"/>
                  <a:pt x="16866" y="2113"/>
                  <a:pt x="16874" y="2176"/>
                </a:cubicBezTo>
                <a:cubicBezTo>
                  <a:pt x="16882" y="2240"/>
                  <a:pt x="16911" y="2290"/>
                  <a:pt x="16938" y="2290"/>
                </a:cubicBezTo>
                <a:cubicBezTo>
                  <a:pt x="16965" y="2289"/>
                  <a:pt x="16981" y="2238"/>
                  <a:pt x="16973" y="2175"/>
                </a:cubicBezTo>
                <a:cubicBezTo>
                  <a:pt x="16965" y="2112"/>
                  <a:pt x="16935" y="2061"/>
                  <a:pt x="16908" y="2062"/>
                </a:cubicBezTo>
                <a:close/>
                <a:moveTo>
                  <a:pt x="17045" y="2062"/>
                </a:moveTo>
                <a:cubicBezTo>
                  <a:pt x="17018" y="2062"/>
                  <a:pt x="17002" y="2113"/>
                  <a:pt x="17011" y="2176"/>
                </a:cubicBezTo>
                <a:cubicBezTo>
                  <a:pt x="17019" y="2240"/>
                  <a:pt x="17048" y="2290"/>
                  <a:pt x="17076" y="2290"/>
                </a:cubicBezTo>
                <a:cubicBezTo>
                  <a:pt x="17103" y="2289"/>
                  <a:pt x="17118" y="2238"/>
                  <a:pt x="17110" y="2175"/>
                </a:cubicBezTo>
                <a:cubicBezTo>
                  <a:pt x="17101" y="2112"/>
                  <a:pt x="17072" y="2061"/>
                  <a:pt x="17045" y="2062"/>
                </a:cubicBezTo>
                <a:close/>
                <a:moveTo>
                  <a:pt x="17182" y="2062"/>
                </a:moveTo>
                <a:cubicBezTo>
                  <a:pt x="17155" y="2062"/>
                  <a:pt x="17139" y="2113"/>
                  <a:pt x="17148" y="2176"/>
                </a:cubicBezTo>
                <a:cubicBezTo>
                  <a:pt x="17156" y="2240"/>
                  <a:pt x="17185" y="2290"/>
                  <a:pt x="17212" y="2290"/>
                </a:cubicBezTo>
                <a:cubicBezTo>
                  <a:pt x="17240" y="2289"/>
                  <a:pt x="17255" y="2238"/>
                  <a:pt x="17247" y="2175"/>
                </a:cubicBezTo>
                <a:cubicBezTo>
                  <a:pt x="17238" y="2112"/>
                  <a:pt x="17209" y="2061"/>
                  <a:pt x="17182" y="2062"/>
                </a:cubicBezTo>
                <a:close/>
                <a:moveTo>
                  <a:pt x="17318" y="2062"/>
                </a:moveTo>
                <a:cubicBezTo>
                  <a:pt x="17291" y="2062"/>
                  <a:pt x="17276" y="2113"/>
                  <a:pt x="17284" y="2176"/>
                </a:cubicBezTo>
                <a:cubicBezTo>
                  <a:pt x="17293" y="2239"/>
                  <a:pt x="17322" y="2290"/>
                  <a:pt x="17350" y="2290"/>
                </a:cubicBezTo>
                <a:cubicBezTo>
                  <a:pt x="17377" y="2289"/>
                  <a:pt x="17392" y="2238"/>
                  <a:pt x="17383" y="2175"/>
                </a:cubicBezTo>
                <a:cubicBezTo>
                  <a:pt x="17375" y="2112"/>
                  <a:pt x="17345" y="2061"/>
                  <a:pt x="17318" y="2062"/>
                </a:cubicBezTo>
                <a:close/>
                <a:moveTo>
                  <a:pt x="17455" y="2062"/>
                </a:moveTo>
                <a:cubicBezTo>
                  <a:pt x="17428" y="2062"/>
                  <a:pt x="17413" y="2113"/>
                  <a:pt x="17421" y="2176"/>
                </a:cubicBezTo>
                <a:cubicBezTo>
                  <a:pt x="17430" y="2240"/>
                  <a:pt x="17459" y="2290"/>
                  <a:pt x="17487" y="2290"/>
                </a:cubicBezTo>
                <a:cubicBezTo>
                  <a:pt x="17514" y="2289"/>
                  <a:pt x="17529" y="2238"/>
                  <a:pt x="17520" y="2175"/>
                </a:cubicBezTo>
                <a:cubicBezTo>
                  <a:pt x="17511" y="2112"/>
                  <a:pt x="17482" y="2061"/>
                  <a:pt x="17455" y="2062"/>
                </a:cubicBezTo>
                <a:close/>
                <a:moveTo>
                  <a:pt x="17884" y="2062"/>
                </a:moveTo>
                <a:cubicBezTo>
                  <a:pt x="17857" y="2062"/>
                  <a:pt x="17843" y="2113"/>
                  <a:pt x="17852" y="2176"/>
                </a:cubicBezTo>
                <a:cubicBezTo>
                  <a:pt x="17861" y="2239"/>
                  <a:pt x="17891" y="2290"/>
                  <a:pt x="17918" y="2290"/>
                </a:cubicBezTo>
                <a:cubicBezTo>
                  <a:pt x="17945" y="2289"/>
                  <a:pt x="17960" y="2238"/>
                  <a:pt x="17951" y="2175"/>
                </a:cubicBezTo>
                <a:cubicBezTo>
                  <a:pt x="17942" y="2112"/>
                  <a:pt x="17912" y="2061"/>
                  <a:pt x="17884" y="2062"/>
                </a:cubicBezTo>
                <a:close/>
                <a:moveTo>
                  <a:pt x="851" y="2112"/>
                </a:moveTo>
                <a:cubicBezTo>
                  <a:pt x="824" y="2113"/>
                  <a:pt x="794" y="2163"/>
                  <a:pt x="785" y="2225"/>
                </a:cubicBezTo>
                <a:cubicBezTo>
                  <a:pt x="775" y="2287"/>
                  <a:pt x="789" y="2336"/>
                  <a:pt x="817" y="2335"/>
                </a:cubicBezTo>
                <a:cubicBezTo>
                  <a:pt x="844" y="2335"/>
                  <a:pt x="873" y="2285"/>
                  <a:pt x="883" y="2224"/>
                </a:cubicBezTo>
                <a:cubicBezTo>
                  <a:pt x="893" y="2162"/>
                  <a:pt x="878" y="2111"/>
                  <a:pt x="851" y="2112"/>
                </a:cubicBezTo>
                <a:close/>
                <a:moveTo>
                  <a:pt x="988" y="2112"/>
                </a:moveTo>
                <a:cubicBezTo>
                  <a:pt x="961" y="2113"/>
                  <a:pt x="931" y="2163"/>
                  <a:pt x="922" y="2225"/>
                </a:cubicBezTo>
                <a:cubicBezTo>
                  <a:pt x="912" y="2287"/>
                  <a:pt x="926" y="2337"/>
                  <a:pt x="953" y="2337"/>
                </a:cubicBezTo>
                <a:cubicBezTo>
                  <a:pt x="981" y="2336"/>
                  <a:pt x="1010" y="2286"/>
                  <a:pt x="1020" y="2224"/>
                </a:cubicBezTo>
                <a:cubicBezTo>
                  <a:pt x="1029" y="2162"/>
                  <a:pt x="1015" y="2111"/>
                  <a:pt x="988" y="2112"/>
                </a:cubicBezTo>
                <a:close/>
                <a:moveTo>
                  <a:pt x="1144" y="2112"/>
                </a:moveTo>
                <a:cubicBezTo>
                  <a:pt x="1117" y="2113"/>
                  <a:pt x="1087" y="2163"/>
                  <a:pt x="1078" y="2225"/>
                </a:cubicBezTo>
                <a:cubicBezTo>
                  <a:pt x="1069" y="2287"/>
                  <a:pt x="1083" y="2337"/>
                  <a:pt x="1110" y="2337"/>
                </a:cubicBezTo>
                <a:cubicBezTo>
                  <a:pt x="1138" y="2336"/>
                  <a:pt x="1167" y="2286"/>
                  <a:pt x="1176" y="2224"/>
                </a:cubicBezTo>
                <a:cubicBezTo>
                  <a:pt x="1186" y="2162"/>
                  <a:pt x="1171" y="2111"/>
                  <a:pt x="1144" y="2112"/>
                </a:cubicBezTo>
                <a:close/>
                <a:moveTo>
                  <a:pt x="1280" y="2112"/>
                </a:moveTo>
                <a:cubicBezTo>
                  <a:pt x="1253" y="2113"/>
                  <a:pt x="1224" y="2163"/>
                  <a:pt x="1215" y="2225"/>
                </a:cubicBezTo>
                <a:cubicBezTo>
                  <a:pt x="1206" y="2287"/>
                  <a:pt x="1220" y="2337"/>
                  <a:pt x="1247" y="2337"/>
                </a:cubicBezTo>
                <a:cubicBezTo>
                  <a:pt x="1274" y="2336"/>
                  <a:pt x="1304" y="2286"/>
                  <a:pt x="1313" y="2224"/>
                </a:cubicBezTo>
                <a:cubicBezTo>
                  <a:pt x="1322" y="2162"/>
                  <a:pt x="1307" y="2111"/>
                  <a:pt x="1280" y="2112"/>
                </a:cubicBezTo>
                <a:close/>
                <a:moveTo>
                  <a:pt x="1417" y="2112"/>
                </a:moveTo>
                <a:cubicBezTo>
                  <a:pt x="1390" y="2113"/>
                  <a:pt x="1360" y="2163"/>
                  <a:pt x="1351" y="2225"/>
                </a:cubicBezTo>
                <a:cubicBezTo>
                  <a:pt x="1342" y="2287"/>
                  <a:pt x="1357" y="2337"/>
                  <a:pt x="1384" y="2337"/>
                </a:cubicBezTo>
                <a:cubicBezTo>
                  <a:pt x="1411" y="2336"/>
                  <a:pt x="1441" y="2286"/>
                  <a:pt x="1450" y="2224"/>
                </a:cubicBezTo>
                <a:cubicBezTo>
                  <a:pt x="1459" y="2162"/>
                  <a:pt x="1444" y="2111"/>
                  <a:pt x="1417" y="2112"/>
                </a:cubicBezTo>
                <a:close/>
                <a:moveTo>
                  <a:pt x="1553" y="2112"/>
                </a:moveTo>
                <a:cubicBezTo>
                  <a:pt x="1526" y="2113"/>
                  <a:pt x="1497" y="2163"/>
                  <a:pt x="1488" y="2225"/>
                </a:cubicBezTo>
                <a:cubicBezTo>
                  <a:pt x="1479" y="2287"/>
                  <a:pt x="1494" y="2337"/>
                  <a:pt x="1522" y="2337"/>
                </a:cubicBezTo>
                <a:cubicBezTo>
                  <a:pt x="1549" y="2336"/>
                  <a:pt x="1577" y="2286"/>
                  <a:pt x="1586" y="2224"/>
                </a:cubicBezTo>
                <a:cubicBezTo>
                  <a:pt x="1595" y="2162"/>
                  <a:pt x="1580" y="2111"/>
                  <a:pt x="1553" y="2112"/>
                </a:cubicBezTo>
                <a:close/>
                <a:moveTo>
                  <a:pt x="1690" y="2112"/>
                </a:moveTo>
                <a:cubicBezTo>
                  <a:pt x="1663" y="2113"/>
                  <a:pt x="1634" y="2163"/>
                  <a:pt x="1625" y="2225"/>
                </a:cubicBezTo>
                <a:cubicBezTo>
                  <a:pt x="1616" y="2287"/>
                  <a:pt x="1631" y="2337"/>
                  <a:pt x="1658" y="2337"/>
                </a:cubicBezTo>
                <a:cubicBezTo>
                  <a:pt x="1686" y="2336"/>
                  <a:pt x="1714" y="2286"/>
                  <a:pt x="1723" y="2224"/>
                </a:cubicBezTo>
                <a:cubicBezTo>
                  <a:pt x="1732" y="2162"/>
                  <a:pt x="1717" y="2111"/>
                  <a:pt x="1690" y="2112"/>
                </a:cubicBezTo>
                <a:close/>
                <a:moveTo>
                  <a:pt x="1846" y="2112"/>
                </a:moveTo>
                <a:cubicBezTo>
                  <a:pt x="1819" y="2113"/>
                  <a:pt x="1790" y="2163"/>
                  <a:pt x="1781" y="2225"/>
                </a:cubicBezTo>
                <a:cubicBezTo>
                  <a:pt x="1773" y="2287"/>
                  <a:pt x="1788" y="2337"/>
                  <a:pt x="1815" y="2337"/>
                </a:cubicBezTo>
                <a:cubicBezTo>
                  <a:pt x="1842" y="2336"/>
                  <a:pt x="1871" y="2286"/>
                  <a:pt x="1880" y="2224"/>
                </a:cubicBezTo>
                <a:cubicBezTo>
                  <a:pt x="1888" y="2162"/>
                  <a:pt x="1873" y="2111"/>
                  <a:pt x="1846" y="2112"/>
                </a:cubicBezTo>
                <a:close/>
                <a:moveTo>
                  <a:pt x="14351" y="2112"/>
                </a:moveTo>
                <a:cubicBezTo>
                  <a:pt x="14324" y="2113"/>
                  <a:pt x="14306" y="2164"/>
                  <a:pt x="14312" y="2227"/>
                </a:cubicBezTo>
                <a:cubicBezTo>
                  <a:pt x="14317" y="2290"/>
                  <a:pt x="14343" y="2340"/>
                  <a:pt x="14370" y="2340"/>
                </a:cubicBezTo>
                <a:cubicBezTo>
                  <a:pt x="14398" y="2339"/>
                  <a:pt x="14416" y="2288"/>
                  <a:pt x="14411" y="2225"/>
                </a:cubicBezTo>
                <a:cubicBezTo>
                  <a:pt x="14405" y="2162"/>
                  <a:pt x="14379" y="2111"/>
                  <a:pt x="14351" y="2112"/>
                </a:cubicBezTo>
                <a:close/>
                <a:moveTo>
                  <a:pt x="14507" y="2112"/>
                </a:moveTo>
                <a:cubicBezTo>
                  <a:pt x="14480" y="2113"/>
                  <a:pt x="14463" y="2164"/>
                  <a:pt x="14468" y="2227"/>
                </a:cubicBezTo>
                <a:cubicBezTo>
                  <a:pt x="14474" y="2290"/>
                  <a:pt x="14500" y="2340"/>
                  <a:pt x="14527" y="2340"/>
                </a:cubicBezTo>
                <a:cubicBezTo>
                  <a:pt x="14555" y="2339"/>
                  <a:pt x="14573" y="2288"/>
                  <a:pt x="14567" y="2225"/>
                </a:cubicBezTo>
                <a:cubicBezTo>
                  <a:pt x="14561" y="2162"/>
                  <a:pt x="14534" y="2111"/>
                  <a:pt x="14507" y="2112"/>
                </a:cubicBezTo>
                <a:close/>
                <a:moveTo>
                  <a:pt x="14644" y="2112"/>
                </a:moveTo>
                <a:cubicBezTo>
                  <a:pt x="14617" y="2113"/>
                  <a:pt x="14599" y="2164"/>
                  <a:pt x="14605" y="2227"/>
                </a:cubicBezTo>
                <a:cubicBezTo>
                  <a:pt x="14611" y="2290"/>
                  <a:pt x="14637" y="2340"/>
                  <a:pt x="14665" y="2340"/>
                </a:cubicBezTo>
                <a:cubicBezTo>
                  <a:pt x="14692" y="2339"/>
                  <a:pt x="14710" y="2288"/>
                  <a:pt x="14704" y="2225"/>
                </a:cubicBezTo>
                <a:cubicBezTo>
                  <a:pt x="14698" y="2162"/>
                  <a:pt x="14671" y="2111"/>
                  <a:pt x="14644" y="2112"/>
                </a:cubicBezTo>
                <a:close/>
                <a:moveTo>
                  <a:pt x="14781" y="2112"/>
                </a:moveTo>
                <a:cubicBezTo>
                  <a:pt x="14754" y="2113"/>
                  <a:pt x="14736" y="2164"/>
                  <a:pt x="14742" y="2227"/>
                </a:cubicBezTo>
                <a:cubicBezTo>
                  <a:pt x="14748" y="2290"/>
                  <a:pt x="14774" y="2340"/>
                  <a:pt x="14802" y="2340"/>
                </a:cubicBezTo>
                <a:cubicBezTo>
                  <a:pt x="14829" y="2339"/>
                  <a:pt x="14847" y="2288"/>
                  <a:pt x="14841" y="2225"/>
                </a:cubicBezTo>
                <a:cubicBezTo>
                  <a:pt x="14835" y="2162"/>
                  <a:pt x="14808" y="2111"/>
                  <a:pt x="14781" y="2112"/>
                </a:cubicBezTo>
                <a:close/>
                <a:moveTo>
                  <a:pt x="14917" y="2112"/>
                </a:moveTo>
                <a:cubicBezTo>
                  <a:pt x="14890" y="2113"/>
                  <a:pt x="14873" y="2164"/>
                  <a:pt x="14879" y="2227"/>
                </a:cubicBezTo>
                <a:cubicBezTo>
                  <a:pt x="14885" y="2290"/>
                  <a:pt x="14912" y="2341"/>
                  <a:pt x="14939" y="2340"/>
                </a:cubicBezTo>
                <a:cubicBezTo>
                  <a:pt x="14967" y="2339"/>
                  <a:pt x="14984" y="2288"/>
                  <a:pt x="14978" y="2225"/>
                </a:cubicBezTo>
                <a:cubicBezTo>
                  <a:pt x="14972" y="2162"/>
                  <a:pt x="14944" y="2111"/>
                  <a:pt x="14917" y="2112"/>
                </a:cubicBezTo>
                <a:close/>
                <a:moveTo>
                  <a:pt x="15054" y="2112"/>
                </a:moveTo>
                <a:cubicBezTo>
                  <a:pt x="15027" y="2113"/>
                  <a:pt x="15009" y="2164"/>
                  <a:pt x="15015" y="2227"/>
                </a:cubicBezTo>
                <a:cubicBezTo>
                  <a:pt x="15022" y="2290"/>
                  <a:pt x="15049" y="2340"/>
                  <a:pt x="15076" y="2340"/>
                </a:cubicBezTo>
                <a:cubicBezTo>
                  <a:pt x="15103" y="2339"/>
                  <a:pt x="15121" y="2288"/>
                  <a:pt x="15114" y="2225"/>
                </a:cubicBezTo>
                <a:cubicBezTo>
                  <a:pt x="15108" y="2162"/>
                  <a:pt x="15081" y="2111"/>
                  <a:pt x="15054" y="2112"/>
                </a:cubicBezTo>
                <a:close/>
                <a:moveTo>
                  <a:pt x="15210" y="2112"/>
                </a:moveTo>
                <a:cubicBezTo>
                  <a:pt x="15182" y="2113"/>
                  <a:pt x="15166" y="2164"/>
                  <a:pt x="15172" y="2227"/>
                </a:cubicBezTo>
                <a:cubicBezTo>
                  <a:pt x="15178" y="2290"/>
                  <a:pt x="15206" y="2340"/>
                  <a:pt x="15233" y="2340"/>
                </a:cubicBezTo>
                <a:cubicBezTo>
                  <a:pt x="15260" y="2339"/>
                  <a:pt x="15277" y="2288"/>
                  <a:pt x="15271" y="2225"/>
                </a:cubicBezTo>
                <a:cubicBezTo>
                  <a:pt x="15264" y="2162"/>
                  <a:pt x="15237" y="2111"/>
                  <a:pt x="15210" y="2112"/>
                </a:cubicBezTo>
                <a:close/>
                <a:moveTo>
                  <a:pt x="15347" y="2112"/>
                </a:moveTo>
                <a:cubicBezTo>
                  <a:pt x="15319" y="2113"/>
                  <a:pt x="15302" y="2164"/>
                  <a:pt x="15309" y="2227"/>
                </a:cubicBezTo>
                <a:cubicBezTo>
                  <a:pt x="15315" y="2290"/>
                  <a:pt x="15342" y="2341"/>
                  <a:pt x="15370" y="2340"/>
                </a:cubicBezTo>
                <a:cubicBezTo>
                  <a:pt x="15397" y="2339"/>
                  <a:pt x="15414" y="2288"/>
                  <a:pt x="15408" y="2225"/>
                </a:cubicBezTo>
                <a:cubicBezTo>
                  <a:pt x="15401" y="2162"/>
                  <a:pt x="15374" y="2111"/>
                  <a:pt x="15347" y="2112"/>
                </a:cubicBezTo>
                <a:close/>
                <a:moveTo>
                  <a:pt x="15503" y="2112"/>
                </a:moveTo>
                <a:cubicBezTo>
                  <a:pt x="15476" y="2113"/>
                  <a:pt x="15458" y="2164"/>
                  <a:pt x="15465" y="2227"/>
                </a:cubicBezTo>
                <a:cubicBezTo>
                  <a:pt x="15472" y="2290"/>
                  <a:pt x="15499" y="2340"/>
                  <a:pt x="15527" y="2340"/>
                </a:cubicBezTo>
                <a:cubicBezTo>
                  <a:pt x="15554" y="2339"/>
                  <a:pt x="15571" y="2288"/>
                  <a:pt x="15565" y="2225"/>
                </a:cubicBezTo>
                <a:cubicBezTo>
                  <a:pt x="15558" y="2162"/>
                  <a:pt x="15530" y="2111"/>
                  <a:pt x="15503" y="2112"/>
                </a:cubicBezTo>
                <a:close/>
                <a:moveTo>
                  <a:pt x="15639" y="2112"/>
                </a:moveTo>
                <a:cubicBezTo>
                  <a:pt x="15612" y="2113"/>
                  <a:pt x="15595" y="2164"/>
                  <a:pt x="15602" y="2227"/>
                </a:cubicBezTo>
                <a:cubicBezTo>
                  <a:pt x="15609" y="2290"/>
                  <a:pt x="15637" y="2341"/>
                  <a:pt x="15664" y="2340"/>
                </a:cubicBezTo>
                <a:cubicBezTo>
                  <a:pt x="15692" y="2339"/>
                  <a:pt x="15708" y="2288"/>
                  <a:pt x="15702" y="2225"/>
                </a:cubicBezTo>
                <a:cubicBezTo>
                  <a:pt x="15695" y="2162"/>
                  <a:pt x="15667" y="2111"/>
                  <a:pt x="15639" y="2112"/>
                </a:cubicBezTo>
                <a:close/>
                <a:moveTo>
                  <a:pt x="15776" y="2112"/>
                </a:moveTo>
                <a:cubicBezTo>
                  <a:pt x="15749" y="2113"/>
                  <a:pt x="15732" y="2164"/>
                  <a:pt x="15739" y="2227"/>
                </a:cubicBezTo>
                <a:cubicBezTo>
                  <a:pt x="15746" y="2290"/>
                  <a:pt x="15774" y="2340"/>
                  <a:pt x="15801" y="2340"/>
                </a:cubicBezTo>
                <a:cubicBezTo>
                  <a:pt x="15829" y="2339"/>
                  <a:pt x="15845" y="2288"/>
                  <a:pt x="15838" y="2225"/>
                </a:cubicBezTo>
                <a:cubicBezTo>
                  <a:pt x="15831" y="2162"/>
                  <a:pt x="15803" y="2111"/>
                  <a:pt x="15776" y="2112"/>
                </a:cubicBezTo>
                <a:close/>
                <a:moveTo>
                  <a:pt x="15913" y="2112"/>
                </a:moveTo>
                <a:cubicBezTo>
                  <a:pt x="15886" y="2113"/>
                  <a:pt x="15869" y="2164"/>
                  <a:pt x="15876" y="2227"/>
                </a:cubicBezTo>
                <a:cubicBezTo>
                  <a:pt x="15883" y="2290"/>
                  <a:pt x="15911" y="2340"/>
                  <a:pt x="15939" y="2340"/>
                </a:cubicBezTo>
                <a:cubicBezTo>
                  <a:pt x="15966" y="2339"/>
                  <a:pt x="15982" y="2288"/>
                  <a:pt x="15975" y="2225"/>
                </a:cubicBezTo>
                <a:cubicBezTo>
                  <a:pt x="15968" y="2162"/>
                  <a:pt x="15940" y="2111"/>
                  <a:pt x="15913" y="2112"/>
                </a:cubicBezTo>
                <a:close/>
                <a:moveTo>
                  <a:pt x="16049" y="2112"/>
                </a:moveTo>
                <a:cubicBezTo>
                  <a:pt x="16022" y="2113"/>
                  <a:pt x="16006" y="2164"/>
                  <a:pt x="16013" y="2227"/>
                </a:cubicBezTo>
                <a:cubicBezTo>
                  <a:pt x="16020" y="2290"/>
                  <a:pt x="16048" y="2340"/>
                  <a:pt x="16075" y="2340"/>
                </a:cubicBezTo>
                <a:cubicBezTo>
                  <a:pt x="16103" y="2339"/>
                  <a:pt x="16119" y="2288"/>
                  <a:pt x="16112" y="2225"/>
                </a:cubicBezTo>
                <a:cubicBezTo>
                  <a:pt x="16105" y="2162"/>
                  <a:pt x="16076" y="2111"/>
                  <a:pt x="16049" y="2112"/>
                </a:cubicBezTo>
                <a:close/>
                <a:moveTo>
                  <a:pt x="16206" y="2112"/>
                </a:moveTo>
                <a:cubicBezTo>
                  <a:pt x="16178" y="2113"/>
                  <a:pt x="16162" y="2164"/>
                  <a:pt x="16170" y="2227"/>
                </a:cubicBezTo>
                <a:cubicBezTo>
                  <a:pt x="16177" y="2290"/>
                  <a:pt x="16205" y="2340"/>
                  <a:pt x="16232" y="2340"/>
                </a:cubicBezTo>
                <a:cubicBezTo>
                  <a:pt x="16260" y="2339"/>
                  <a:pt x="16276" y="2288"/>
                  <a:pt x="16268" y="2225"/>
                </a:cubicBezTo>
                <a:cubicBezTo>
                  <a:pt x="16261" y="2162"/>
                  <a:pt x="16233" y="2111"/>
                  <a:pt x="16206" y="2112"/>
                </a:cubicBezTo>
                <a:close/>
                <a:moveTo>
                  <a:pt x="16342" y="2112"/>
                </a:moveTo>
                <a:cubicBezTo>
                  <a:pt x="16315" y="2113"/>
                  <a:pt x="16299" y="2164"/>
                  <a:pt x="16306" y="2227"/>
                </a:cubicBezTo>
                <a:cubicBezTo>
                  <a:pt x="16314" y="2290"/>
                  <a:pt x="16342" y="2340"/>
                  <a:pt x="16370" y="2340"/>
                </a:cubicBezTo>
                <a:cubicBezTo>
                  <a:pt x="16397" y="2339"/>
                  <a:pt x="16413" y="2288"/>
                  <a:pt x="16405" y="2225"/>
                </a:cubicBezTo>
                <a:cubicBezTo>
                  <a:pt x="16398" y="2162"/>
                  <a:pt x="16370" y="2111"/>
                  <a:pt x="16342" y="2112"/>
                </a:cubicBezTo>
                <a:close/>
                <a:moveTo>
                  <a:pt x="16479" y="2112"/>
                </a:moveTo>
                <a:cubicBezTo>
                  <a:pt x="16451" y="2113"/>
                  <a:pt x="16436" y="2164"/>
                  <a:pt x="16443" y="2227"/>
                </a:cubicBezTo>
                <a:cubicBezTo>
                  <a:pt x="16451" y="2290"/>
                  <a:pt x="16479" y="2341"/>
                  <a:pt x="16507" y="2340"/>
                </a:cubicBezTo>
                <a:cubicBezTo>
                  <a:pt x="16534" y="2339"/>
                  <a:pt x="16550" y="2288"/>
                  <a:pt x="16542" y="2225"/>
                </a:cubicBezTo>
                <a:cubicBezTo>
                  <a:pt x="16534" y="2162"/>
                  <a:pt x="16506" y="2111"/>
                  <a:pt x="16479" y="2112"/>
                </a:cubicBezTo>
                <a:close/>
                <a:moveTo>
                  <a:pt x="16615" y="2112"/>
                </a:moveTo>
                <a:cubicBezTo>
                  <a:pt x="16588" y="2113"/>
                  <a:pt x="16572" y="2164"/>
                  <a:pt x="16580" y="2227"/>
                </a:cubicBezTo>
                <a:cubicBezTo>
                  <a:pt x="16588" y="2290"/>
                  <a:pt x="16617" y="2340"/>
                  <a:pt x="16644" y="2340"/>
                </a:cubicBezTo>
                <a:cubicBezTo>
                  <a:pt x="16672" y="2339"/>
                  <a:pt x="16687" y="2288"/>
                  <a:pt x="16679" y="2225"/>
                </a:cubicBezTo>
                <a:cubicBezTo>
                  <a:pt x="16671" y="2162"/>
                  <a:pt x="16643" y="2111"/>
                  <a:pt x="16615" y="2112"/>
                </a:cubicBezTo>
                <a:close/>
                <a:moveTo>
                  <a:pt x="11950" y="2162"/>
                </a:moveTo>
                <a:cubicBezTo>
                  <a:pt x="11923" y="2163"/>
                  <a:pt x="11903" y="2214"/>
                  <a:pt x="11906" y="2277"/>
                </a:cubicBezTo>
                <a:cubicBezTo>
                  <a:pt x="11908" y="2340"/>
                  <a:pt x="11933" y="2389"/>
                  <a:pt x="11960" y="2389"/>
                </a:cubicBezTo>
                <a:cubicBezTo>
                  <a:pt x="11988" y="2388"/>
                  <a:pt x="12007" y="2337"/>
                  <a:pt x="12005" y="2274"/>
                </a:cubicBezTo>
                <a:cubicBezTo>
                  <a:pt x="12002" y="2211"/>
                  <a:pt x="11978" y="2162"/>
                  <a:pt x="11950" y="2162"/>
                </a:cubicBezTo>
                <a:close/>
                <a:moveTo>
                  <a:pt x="12107" y="2162"/>
                </a:moveTo>
                <a:cubicBezTo>
                  <a:pt x="12080" y="2163"/>
                  <a:pt x="12059" y="2214"/>
                  <a:pt x="12062" y="2277"/>
                </a:cubicBezTo>
                <a:cubicBezTo>
                  <a:pt x="12065" y="2340"/>
                  <a:pt x="12090" y="2389"/>
                  <a:pt x="12117" y="2389"/>
                </a:cubicBezTo>
                <a:cubicBezTo>
                  <a:pt x="12145" y="2388"/>
                  <a:pt x="12165" y="2338"/>
                  <a:pt x="12162" y="2275"/>
                </a:cubicBezTo>
                <a:cubicBezTo>
                  <a:pt x="12159" y="2213"/>
                  <a:pt x="12134" y="2162"/>
                  <a:pt x="12107" y="2162"/>
                </a:cubicBezTo>
                <a:close/>
                <a:moveTo>
                  <a:pt x="12244" y="2162"/>
                </a:moveTo>
                <a:cubicBezTo>
                  <a:pt x="12216" y="2163"/>
                  <a:pt x="12196" y="2214"/>
                  <a:pt x="12199" y="2277"/>
                </a:cubicBezTo>
                <a:cubicBezTo>
                  <a:pt x="12202" y="2340"/>
                  <a:pt x="12227" y="2389"/>
                  <a:pt x="12254" y="2389"/>
                </a:cubicBezTo>
                <a:cubicBezTo>
                  <a:pt x="12281" y="2388"/>
                  <a:pt x="12302" y="2337"/>
                  <a:pt x="12299" y="2274"/>
                </a:cubicBezTo>
                <a:cubicBezTo>
                  <a:pt x="12295" y="2211"/>
                  <a:pt x="12271" y="2162"/>
                  <a:pt x="12244" y="2162"/>
                </a:cubicBezTo>
                <a:close/>
                <a:moveTo>
                  <a:pt x="12380" y="2162"/>
                </a:moveTo>
                <a:cubicBezTo>
                  <a:pt x="12353" y="2163"/>
                  <a:pt x="12333" y="2214"/>
                  <a:pt x="12336" y="2277"/>
                </a:cubicBezTo>
                <a:cubicBezTo>
                  <a:pt x="12340" y="2340"/>
                  <a:pt x="12364" y="2389"/>
                  <a:pt x="12391" y="2389"/>
                </a:cubicBezTo>
                <a:cubicBezTo>
                  <a:pt x="12419" y="2388"/>
                  <a:pt x="12439" y="2338"/>
                  <a:pt x="12435" y="2275"/>
                </a:cubicBezTo>
                <a:cubicBezTo>
                  <a:pt x="12432" y="2213"/>
                  <a:pt x="12407" y="2162"/>
                  <a:pt x="12380" y="2162"/>
                </a:cubicBezTo>
                <a:close/>
                <a:moveTo>
                  <a:pt x="12517" y="2162"/>
                </a:moveTo>
                <a:cubicBezTo>
                  <a:pt x="12489" y="2163"/>
                  <a:pt x="12470" y="2214"/>
                  <a:pt x="12473" y="2277"/>
                </a:cubicBezTo>
                <a:cubicBezTo>
                  <a:pt x="12477" y="2340"/>
                  <a:pt x="12501" y="2389"/>
                  <a:pt x="12528" y="2389"/>
                </a:cubicBezTo>
                <a:cubicBezTo>
                  <a:pt x="12556" y="2388"/>
                  <a:pt x="12576" y="2338"/>
                  <a:pt x="12572" y="2275"/>
                </a:cubicBezTo>
                <a:cubicBezTo>
                  <a:pt x="12569" y="2213"/>
                  <a:pt x="12544" y="2162"/>
                  <a:pt x="12517" y="2162"/>
                </a:cubicBezTo>
                <a:close/>
                <a:moveTo>
                  <a:pt x="12653" y="2162"/>
                </a:moveTo>
                <a:cubicBezTo>
                  <a:pt x="12626" y="2163"/>
                  <a:pt x="12607" y="2214"/>
                  <a:pt x="12610" y="2277"/>
                </a:cubicBezTo>
                <a:cubicBezTo>
                  <a:pt x="12614" y="2340"/>
                  <a:pt x="12638" y="2389"/>
                  <a:pt x="12666" y="2389"/>
                </a:cubicBezTo>
                <a:cubicBezTo>
                  <a:pt x="12693" y="2388"/>
                  <a:pt x="12713" y="2338"/>
                  <a:pt x="12709" y="2275"/>
                </a:cubicBezTo>
                <a:cubicBezTo>
                  <a:pt x="12706" y="2213"/>
                  <a:pt x="12680" y="2162"/>
                  <a:pt x="12653" y="2162"/>
                </a:cubicBezTo>
                <a:close/>
                <a:moveTo>
                  <a:pt x="12809" y="2162"/>
                </a:moveTo>
                <a:cubicBezTo>
                  <a:pt x="12782" y="2163"/>
                  <a:pt x="12763" y="2214"/>
                  <a:pt x="12767" y="2277"/>
                </a:cubicBezTo>
                <a:cubicBezTo>
                  <a:pt x="12770" y="2340"/>
                  <a:pt x="12795" y="2389"/>
                  <a:pt x="12823" y="2389"/>
                </a:cubicBezTo>
                <a:cubicBezTo>
                  <a:pt x="12850" y="2388"/>
                  <a:pt x="12869" y="2338"/>
                  <a:pt x="12866" y="2275"/>
                </a:cubicBezTo>
                <a:cubicBezTo>
                  <a:pt x="12862" y="2213"/>
                  <a:pt x="12837" y="2162"/>
                  <a:pt x="12809" y="2162"/>
                </a:cubicBezTo>
                <a:close/>
                <a:moveTo>
                  <a:pt x="12946" y="2162"/>
                </a:moveTo>
                <a:cubicBezTo>
                  <a:pt x="12918" y="2163"/>
                  <a:pt x="12900" y="2214"/>
                  <a:pt x="12903" y="2277"/>
                </a:cubicBezTo>
                <a:cubicBezTo>
                  <a:pt x="12907" y="2340"/>
                  <a:pt x="12932" y="2389"/>
                  <a:pt x="12960" y="2389"/>
                </a:cubicBezTo>
                <a:cubicBezTo>
                  <a:pt x="12987" y="2388"/>
                  <a:pt x="13006" y="2338"/>
                  <a:pt x="13002" y="2275"/>
                </a:cubicBezTo>
                <a:cubicBezTo>
                  <a:pt x="12999" y="2213"/>
                  <a:pt x="12973" y="2162"/>
                  <a:pt x="12946" y="2162"/>
                </a:cubicBezTo>
                <a:close/>
                <a:moveTo>
                  <a:pt x="13082" y="2162"/>
                </a:moveTo>
                <a:cubicBezTo>
                  <a:pt x="13055" y="2163"/>
                  <a:pt x="13036" y="2214"/>
                  <a:pt x="13040" y="2277"/>
                </a:cubicBezTo>
                <a:cubicBezTo>
                  <a:pt x="13044" y="2340"/>
                  <a:pt x="13070" y="2389"/>
                  <a:pt x="13097" y="2389"/>
                </a:cubicBezTo>
                <a:cubicBezTo>
                  <a:pt x="13124" y="2388"/>
                  <a:pt x="13143" y="2338"/>
                  <a:pt x="13139" y="2275"/>
                </a:cubicBezTo>
                <a:cubicBezTo>
                  <a:pt x="13135" y="2213"/>
                  <a:pt x="13110" y="2162"/>
                  <a:pt x="13082" y="2162"/>
                </a:cubicBezTo>
                <a:close/>
                <a:moveTo>
                  <a:pt x="13219" y="2162"/>
                </a:moveTo>
                <a:cubicBezTo>
                  <a:pt x="13192" y="2163"/>
                  <a:pt x="13173" y="2214"/>
                  <a:pt x="13177" y="2277"/>
                </a:cubicBezTo>
                <a:cubicBezTo>
                  <a:pt x="13181" y="2340"/>
                  <a:pt x="13206" y="2389"/>
                  <a:pt x="13234" y="2389"/>
                </a:cubicBezTo>
                <a:cubicBezTo>
                  <a:pt x="13261" y="2388"/>
                  <a:pt x="13280" y="2338"/>
                  <a:pt x="13276" y="2275"/>
                </a:cubicBezTo>
                <a:cubicBezTo>
                  <a:pt x="13272" y="2213"/>
                  <a:pt x="13247" y="2162"/>
                  <a:pt x="13219" y="2162"/>
                </a:cubicBezTo>
                <a:close/>
                <a:moveTo>
                  <a:pt x="13375" y="2162"/>
                </a:moveTo>
                <a:cubicBezTo>
                  <a:pt x="13348" y="2163"/>
                  <a:pt x="13329" y="2214"/>
                  <a:pt x="13334" y="2277"/>
                </a:cubicBezTo>
                <a:cubicBezTo>
                  <a:pt x="13338" y="2340"/>
                  <a:pt x="13364" y="2391"/>
                  <a:pt x="13391" y="2390"/>
                </a:cubicBezTo>
                <a:cubicBezTo>
                  <a:pt x="13418" y="2390"/>
                  <a:pt x="13437" y="2338"/>
                  <a:pt x="13432" y="2275"/>
                </a:cubicBezTo>
                <a:cubicBezTo>
                  <a:pt x="13428" y="2213"/>
                  <a:pt x="13402" y="2162"/>
                  <a:pt x="13375" y="2162"/>
                </a:cubicBezTo>
                <a:close/>
                <a:moveTo>
                  <a:pt x="13512" y="2162"/>
                </a:moveTo>
                <a:cubicBezTo>
                  <a:pt x="13485" y="2163"/>
                  <a:pt x="13466" y="2214"/>
                  <a:pt x="13470" y="2277"/>
                </a:cubicBezTo>
                <a:cubicBezTo>
                  <a:pt x="13475" y="2340"/>
                  <a:pt x="13500" y="2391"/>
                  <a:pt x="13528" y="2390"/>
                </a:cubicBezTo>
                <a:cubicBezTo>
                  <a:pt x="13555" y="2390"/>
                  <a:pt x="13574" y="2338"/>
                  <a:pt x="13569" y="2275"/>
                </a:cubicBezTo>
                <a:cubicBezTo>
                  <a:pt x="13565" y="2213"/>
                  <a:pt x="13539" y="2162"/>
                  <a:pt x="13512" y="2162"/>
                </a:cubicBezTo>
                <a:close/>
                <a:moveTo>
                  <a:pt x="13648" y="2162"/>
                </a:moveTo>
                <a:cubicBezTo>
                  <a:pt x="13621" y="2163"/>
                  <a:pt x="13603" y="2214"/>
                  <a:pt x="13607" y="2277"/>
                </a:cubicBezTo>
                <a:cubicBezTo>
                  <a:pt x="13612" y="2340"/>
                  <a:pt x="13638" y="2391"/>
                  <a:pt x="13665" y="2390"/>
                </a:cubicBezTo>
                <a:cubicBezTo>
                  <a:pt x="13693" y="2390"/>
                  <a:pt x="13711" y="2338"/>
                  <a:pt x="13706" y="2275"/>
                </a:cubicBezTo>
                <a:cubicBezTo>
                  <a:pt x="13702" y="2213"/>
                  <a:pt x="13675" y="2162"/>
                  <a:pt x="13648" y="2162"/>
                </a:cubicBezTo>
                <a:close/>
                <a:moveTo>
                  <a:pt x="13785" y="2162"/>
                </a:moveTo>
                <a:cubicBezTo>
                  <a:pt x="13758" y="2163"/>
                  <a:pt x="13739" y="2214"/>
                  <a:pt x="13744" y="2277"/>
                </a:cubicBezTo>
                <a:cubicBezTo>
                  <a:pt x="13749" y="2340"/>
                  <a:pt x="13775" y="2391"/>
                  <a:pt x="13802" y="2390"/>
                </a:cubicBezTo>
                <a:cubicBezTo>
                  <a:pt x="13830" y="2390"/>
                  <a:pt x="13848" y="2338"/>
                  <a:pt x="13843" y="2275"/>
                </a:cubicBezTo>
                <a:cubicBezTo>
                  <a:pt x="13838" y="2213"/>
                  <a:pt x="13812" y="2162"/>
                  <a:pt x="13785" y="2162"/>
                </a:cubicBezTo>
                <a:close/>
                <a:moveTo>
                  <a:pt x="13922" y="2162"/>
                </a:moveTo>
                <a:cubicBezTo>
                  <a:pt x="13895" y="2163"/>
                  <a:pt x="13876" y="2214"/>
                  <a:pt x="13881" y="2277"/>
                </a:cubicBezTo>
                <a:cubicBezTo>
                  <a:pt x="13886" y="2340"/>
                  <a:pt x="13912" y="2391"/>
                  <a:pt x="13940" y="2390"/>
                </a:cubicBezTo>
                <a:cubicBezTo>
                  <a:pt x="13967" y="2390"/>
                  <a:pt x="13985" y="2338"/>
                  <a:pt x="13980" y="2275"/>
                </a:cubicBezTo>
                <a:cubicBezTo>
                  <a:pt x="13975" y="2213"/>
                  <a:pt x="13949" y="2162"/>
                  <a:pt x="13922" y="2162"/>
                </a:cubicBezTo>
                <a:close/>
                <a:moveTo>
                  <a:pt x="14078" y="2162"/>
                </a:moveTo>
                <a:cubicBezTo>
                  <a:pt x="14050" y="2163"/>
                  <a:pt x="14032" y="2214"/>
                  <a:pt x="14037" y="2277"/>
                </a:cubicBezTo>
                <a:cubicBezTo>
                  <a:pt x="14042" y="2340"/>
                  <a:pt x="14069" y="2391"/>
                  <a:pt x="14096" y="2390"/>
                </a:cubicBezTo>
                <a:cubicBezTo>
                  <a:pt x="14123" y="2390"/>
                  <a:pt x="14141" y="2338"/>
                  <a:pt x="14136" y="2275"/>
                </a:cubicBezTo>
                <a:cubicBezTo>
                  <a:pt x="14131" y="2213"/>
                  <a:pt x="14105" y="2162"/>
                  <a:pt x="14078" y="2162"/>
                </a:cubicBezTo>
                <a:close/>
                <a:moveTo>
                  <a:pt x="14214" y="2162"/>
                </a:moveTo>
                <a:cubicBezTo>
                  <a:pt x="14187" y="2163"/>
                  <a:pt x="14169" y="2214"/>
                  <a:pt x="14174" y="2277"/>
                </a:cubicBezTo>
                <a:cubicBezTo>
                  <a:pt x="14179" y="2340"/>
                  <a:pt x="14206" y="2391"/>
                  <a:pt x="14233" y="2390"/>
                </a:cubicBezTo>
                <a:cubicBezTo>
                  <a:pt x="14261" y="2390"/>
                  <a:pt x="14279" y="2338"/>
                  <a:pt x="14274" y="2275"/>
                </a:cubicBezTo>
                <a:cubicBezTo>
                  <a:pt x="14268" y="2213"/>
                  <a:pt x="14242" y="2162"/>
                  <a:pt x="14214" y="2162"/>
                </a:cubicBezTo>
                <a:close/>
                <a:moveTo>
                  <a:pt x="9706" y="2213"/>
                </a:moveTo>
                <a:cubicBezTo>
                  <a:pt x="9679" y="2213"/>
                  <a:pt x="9657" y="2265"/>
                  <a:pt x="9657" y="2327"/>
                </a:cubicBezTo>
                <a:cubicBezTo>
                  <a:pt x="9658" y="2390"/>
                  <a:pt x="9680" y="2439"/>
                  <a:pt x="9708" y="2439"/>
                </a:cubicBezTo>
                <a:cubicBezTo>
                  <a:pt x="9735" y="2438"/>
                  <a:pt x="9757" y="2387"/>
                  <a:pt x="9756" y="2324"/>
                </a:cubicBezTo>
                <a:cubicBezTo>
                  <a:pt x="9756" y="2262"/>
                  <a:pt x="9734" y="2212"/>
                  <a:pt x="9706" y="2213"/>
                </a:cubicBezTo>
                <a:close/>
                <a:moveTo>
                  <a:pt x="9843" y="2213"/>
                </a:moveTo>
                <a:cubicBezTo>
                  <a:pt x="9816" y="2213"/>
                  <a:pt x="9794" y="2265"/>
                  <a:pt x="9794" y="2327"/>
                </a:cubicBezTo>
                <a:cubicBezTo>
                  <a:pt x="9795" y="2390"/>
                  <a:pt x="9817" y="2439"/>
                  <a:pt x="9844" y="2439"/>
                </a:cubicBezTo>
                <a:cubicBezTo>
                  <a:pt x="9872" y="2438"/>
                  <a:pt x="9894" y="2387"/>
                  <a:pt x="9893" y="2324"/>
                </a:cubicBezTo>
                <a:cubicBezTo>
                  <a:pt x="9893" y="2262"/>
                  <a:pt x="9870" y="2212"/>
                  <a:pt x="9843" y="2213"/>
                </a:cubicBezTo>
                <a:close/>
                <a:moveTo>
                  <a:pt x="9980" y="2213"/>
                </a:moveTo>
                <a:cubicBezTo>
                  <a:pt x="9953" y="2213"/>
                  <a:pt x="9931" y="2265"/>
                  <a:pt x="9931" y="2327"/>
                </a:cubicBezTo>
                <a:cubicBezTo>
                  <a:pt x="9932" y="2390"/>
                  <a:pt x="9954" y="2439"/>
                  <a:pt x="9982" y="2439"/>
                </a:cubicBezTo>
                <a:cubicBezTo>
                  <a:pt x="10009" y="2438"/>
                  <a:pt x="10031" y="2387"/>
                  <a:pt x="10030" y="2324"/>
                </a:cubicBezTo>
                <a:cubicBezTo>
                  <a:pt x="10030" y="2262"/>
                  <a:pt x="10007" y="2212"/>
                  <a:pt x="9980" y="2213"/>
                </a:cubicBezTo>
                <a:close/>
                <a:moveTo>
                  <a:pt x="10116" y="2213"/>
                </a:moveTo>
                <a:cubicBezTo>
                  <a:pt x="10089" y="2213"/>
                  <a:pt x="10067" y="2265"/>
                  <a:pt x="10068" y="2327"/>
                </a:cubicBezTo>
                <a:cubicBezTo>
                  <a:pt x="10069" y="2390"/>
                  <a:pt x="10091" y="2439"/>
                  <a:pt x="10119" y="2439"/>
                </a:cubicBezTo>
                <a:cubicBezTo>
                  <a:pt x="10146" y="2438"/>
                  <a:pt x="10168" y="2387"/>
                  <a:pt x="10167" y="2324"/>
                </a:cubicBezTo>
                <a:cubicBezTo>
                  <a:pt x="10166" y="2262"/>
                  <a:pt x="10144" y="2212"/>
                  <a:pt x="10116" y="2213"/>
                </a:cubicBezTo>
                <a:close/>
                <a:moveTo>
                  <a:pt x="10272" y="2213"/>
                </a:moveTo>
                <a:cubicBezTo>
                  <a:pt x="10245" y="2213"/>
                  <a:pt x="10224" y="2265"/>
                  <a:pt x="10224" y="2327"/>
                </a:cubicBezTo>
                <a:cubicBezTo>
                  <a:pt x="10225" y="2390"/>
                  <a:pt x="10248" y="2439"/>
                  <a:pt x="10275" y="2439"/>
                </a:cubicBezTo>
                <a:cubicBezTo>
                  <a:pt x="10303" y="2438"/>
                  <a:pt x="10324" y="2387"/>
                  <a:pt x="10323" y="2324"/>
                </a:cubicBezTo>
                <a:cubicBezTo>
                  <a:pt x="10322" y="2262"/>
                  <a:pt x="10299" y="2212"/>
                  <a:pt x="10272" y="2213"/>
                </a:cubicBezTo>
                <a:close/>
                <a:moveTo>
                  <a:pt x="10409" y="2213"/>
                </a:moveTo>
                <a:cubicBezTo>
                  <a:pt x="10382" y="2213"/>
                  <a:pt x="10360" y="2265"/>
                  <a:pt x="10361" y="2327"/>
                </a:cubicBezTo>
                <a:cubicBezTo>
                  <a:pt x="10362" y="2390"/>
                  <a:pt x="10385" y="2439"/>
                  <a:pt x="10413" y="2439"/>
                </a:cubicBezTo>
                <a:cubicBezTo>
                  <a:pt x="10440" y="2438"/>
                  <a:pt x="10461" y="2387"/>
                  <a:pt x="10460" y="2324"/>
                </a:cubicBezTo>
                <a:cubicBezTo>
                  <a:pt x="10459" y="2262"/>
                  <a:pt x="10436" y="2212"/>
                  <a:pt x="10409" y="2213"/>
                </a:cubicBezTo>
                <a:close/>
                <a:moveTo>
                  <a:pt x="10702" y="2213"/>
                </a:moveTo>
                <a:cubicBezTo>
                  <a:pt x="10674" y="2213"/>
                  <a:pt x="10653" y="2265"/>
                  <a:pt x="10655" y="2327"/>
                </a:cubicBezTo>
                <a:cubicBezTo>
                  <a:pt x="10656" y="2390"/>
                  <a:pt x="10679" y="2439"/>
                  <a:pt x="10706" y="2439"/>
                </a:cubicBezTo>
                <a:cubicBezTo>
                  <a:pt x="10734" y="2438"/>
                  <a:pt x="10755" y="2387"/>
                  <a:pt x="10753" y="2324"/>
                </a:cubicBezTo>
                <a:cubicBezTo>
                  <a:pt x="10752" y="2262"/>
                  <a:pt x="10729" y="2212"/>
                  <a:pt x="10702" y="2213"/>
                </a:cubicBezTo>
                <a:close/>
                <a:moveTo>
                  <a:pt x="10838" y="2213"/>
                </a:moveTo>
                <a:cubicBezTo>
                  <a:pt x="10811" y="2213"/>
                  <a:pt x="10790" y="2265"/>
                  <a:pt x="10791" y="2327"/>
                </a:cubicBezTo>
                <a:cubicBezTo>
                  <a:pt x="10793" y="2390"/>
                  <a:pt x="10816" y="2439"/>
                  <a:pt x="10844" y="2439"/>
                </a:cubicBezTo>
                <a:cubicBezTo>
                  <a:pt x="10871" y="2438"/>
                  <a:pt x="10892" y="2387"/>
                  <a:pt x="10890" y="2324"/>
                </a:cubicBezTo>
                <a:cubicBezTo>
                  <a:pt x="10889" y="2262"/>
                  <a:pt x="10866" y="2212"/>
                  <a:pt x="10838" y="2213"/>
                </a:cubicBezTo>
                <a:close/>
                <a:moveTo>
                  <a:pt x="10975" y="2213"/>
                </a:moveTo>
                <a:cubicBezTo>
                  <a:pt x="10947" y="2213"/>
                  <a:pt x="10927" y="2265"/>
                  <a:pt x="10928" y="2327"/>
                </a:cubicBezTo>
                <a:cubicBezTo>
                  <a:pt x="10930" y="2390"/>
                  <a:pt x="10953" y="2439"/>
                  <a:pt x="10981" y="2439"/>
                </a:cubicBezTo>
                <a:cubicBezTo>
                  <a:pt x="11008" y="2438"/>
                  <a:pt x="11029" y="2387"/>
                  <a:pt x="11027" y="2324"/>
                </a:cubicBezTo>
                <a:cubicBezTo>
                  <a:pt x="11026" y="2262"/>
                  <a:pt x="11002" y="2212"/>
                  <a:pt x="10975" y="2213"/>
                </a:cubicBezTo>
                <a:close/>
                <a:moveTo>
                  <a:pt x="11112" y="2213"/>
                </a:moveTo>
                <a:cubicBezTo>
                  <a:pt x="11084" y="2213"/>
                  <a:pt x="11063" y="2265"/>
                  <a:pt x="11065" y="2327"/>
                </a:cubicBezTo>
                <a:cubicBezTo>
                  <a:pt x="11067" y="2390"/>
                  <a:pt x="11090" y="2439"/>
                  <a:pt x="11118" y="2439"/>
                </a:cubicBezTo>
                <a:cubicBezTo>
                  <a:pt x="11145" y="2438"/>
                  <a:pt x="11166" y="2387"/>
                  <a:pt x="11164" y="2324"/>
                </a:cubicBezTo>
                <a:cubicBezTo>
                  <a:pt x="11162" y="2262"/>
                  <a:pt x="11139" y="2212"/>
                  <a:pt x="11112" y="2213"/>
                </a:cubicBezTo>
                <a:close/>
                <a:moveTo>
                  <a:pt x="11248" y="2213"/>
                </a:moveTo>
                <a:cubicBezTo>
                  <a:pt x="11221" y="2213"/>
                  <a:pt x="11200" y="2265"/>
                  <a:pt x="11202" y="2327"/>
                </a:cubicBezTo>
                <a:cubicBezTo>
                  <a:pt x="11204" y="2390"/>
                  <a:pt x="11228" y="2440"/>
                  <a:pt x="11255" y="2439"/>
                </a:cubicBezTo>
                <a:cubicBezTo>
                  <a:pt x="11282" y="2438"/>
                  <a:pt x="11303" y="2387"/>
                  <a:pt x="11301" y="2324"/>
                </a:cubicBezTo>
                <a:cubicBezTo>
                  <a:pt x="11299" y="2262"/>
                  <a:pt x="11276" y="2212"/>
                  <a:pt x="11248" y="2213"/>
                </a:cubicBezTo>
                <a:close/>
                <a:moveTo>
                  <a:pt x="11404" y="2213"/>
                </a:moveTo>
                <a:cubicBezTo>
                  <a:pt x="11377" y="2213"/>
                  <a:pt x="11356" y="2265"/>
                  <a:pt x="11358" y="2327"/>
                </a:cubicBezTo>
                <a:cubicBezTo>
                  <a:pt x="11360" y="2390"/>
                  <a:pt x="11384" y="2440"/>
                  <a:pt x="11411" y="2439"/>
                </a:cubicBezTo>
                <a:cubicBezTo>
                  <a:pt x="11439" y="2438"/>
                  <a:pt x="11459" y="2387"/>
                  <a:pt x="11457" y="2324"/>
                </a:cubicBezTo>
                <a:cubicBezTo>
                  <a:pt x="11455" y="2261"/>
                  <a:pt x="11431" y="2212"/>
                  <a:pt x="11404" y="2213"/>
                </a:cubicBezTo>
                <a:close/>
                <a:moveTo>
                  <a:pt x="11541" y="2213"/>
                </a:moveTo>
                <a:cubicBezTo>
                  <a:pt x="11514" y="2213"/>
                  <a:pt x="11493" y="2265"/>
                  <a:pt x="11495" y="2327"/>
                </a:cubicBezTo>
                <a:cubicBezTo>
                  <a:pt x="11497" y="2390"/>
                  <a:pt x="11522" y="2439"/>
                  <a:pt x="11549" y="2439"/>
                </a:cubicBezTo>
                <a:cubicBezTo>
                  <a:pt x="11576" y="2438"/>
                  <a:pt x="11596" y="2387"/>
                  <a:pt x="11594" y="2324"/>
                </a:cubicBezTo>
                <a:cubicBezTo>
                  <a:pt x="11592" y="2261"/>
                  <a:pt x="11568" y="2212"/>
                  <a:pt x="11541" y="2213"/>
                </a:cubicBezTo>
                <a:close/>
                <a:moveTo>
                  <a:pt x="11677" y="2213"/>
                </a:moveTo>
                <a:cubicBezTo>
                  <a:pt x="11650" y="2213"/>
                  <a:pt x="11630" y="2265"/>
                  <a:pt x="11632" y="2327"/>
                </a:cubicBezTo>
                <a:cubicBezTo>
                  <a:pt x="11634" y="2390"/>
                  <a:pt x="11658" y="2439"/>
                  <a:pt x="11686" y="2439"/>
                </a:cubicBezTo>
                <a:cubicBezTo>
                  <a:pt x="11713" y="2438"/>
                  <a:pt x="11733" y="2387"/>
                  <a:pt x="11731" y="2324"/>
                </a:cubicBezTo>
                <a:cubicBezTo>
                  <a:pt x="11729" y="2261"/>
                  <a:pt x="11704" y="2212"/>
                  <a:pt x="11677" y="2213"/>
                </a:cubicBezTo>
                <a:close/>
                <a:moveTo>
                  <a:pt x="11814" y="2213"/>
                </a:moveTo>
                <a:cubicBezTo>
                  <a:pt x="11787" y="2213"/>
                  <a:pt x="11766" y="2265"/>
                  <a:pt x="11769" y="2327"/>
                </a:cubicBezTo>
                <a:cubicBezTo>
                  <a:pt x="11771" y="2390"/>
                  <a:pt x="11796" y="2439"/>
                  <a:pt x="11823" y="2439"/>
                </a:cubicBezTo>
                <a:cubicBezTo>
                  <a:pt x="11851" y="2438"/>
                  <a:pt x="11871" y="2387"/>
                  <a:pt x="11868" y="2324"/>
                </a:cubicBezTo>
                <a:cubicBezTo>
                  <a:pt x="11866" y="2261"/>
                  <a:pt x="11841" y="2212"/>
                  <a:pt x="11814" y="2213"/>
                </a:cubicBezTo>
                <a:close/>
                <a:moveTo>
                  <a:pt x="7873" y="2263"/>
                </a:moveTo>
                <a:cubicBezTo>
                  <a:pt x="7846" y="2263"/>
                  <a:pt x="7822" y="2315"/>
                  <a:pt x="7820" y="2378"/>
                </a:cubicBezTo>
                <a:cubicBezTo>
                  <a:pt x="7818" y="2440"/>
                  <a:pt x="7839" y="2490"/>
                  <a:pt x="7866" y="2489"/>
                </a:cubicBezTo>
                <a:cubicBezTo>
                  <a:pt x="7894" y="2489"/>
                  <a:pt x="7917" y="2437"/>
                  <a:pt x="7919" y="2374"/>
                </a:cubicBezTo>
                <a:cubicBezTo>
                  <a:pt x="7920" y="2312"/>
                  <a:pt x="7900" y="2262"/>
                  <a:pt x="7873" y="2263"/>
                </a:cubicBezTo>
                <a:close/>
                <a:moveTo>
                  <a:pt x="9277" y="2263"/>
                </a:moveTo>
                <a:cubicBezTo>
                  <a:pt x="9250" y="2263"/>
                  <a:pt x="9228" y="2315"/>
                  <a:pt x="9227" y="2378"/>
                </a:cubicBezTo>
                <a:cubicBezTo>
                  <a:pt x="9227" y="2440"/>
                  <a:pt x="9249" y="2490"/>
                  <a:pt x="9276" y="2489"/>
                </a:cubicBezTo>
                <a:cubicBezTo>
                  <a:pt x="9304" y="2489"/>
                  <a:pt x="9326" y="2437"/>
                  <a:pt x="9326" y="2374"/>
                </a:cubicBezTo>
                <a:cubicBezTo>
                  <a:pt x="9327" y="2312"/>
                  <a:pt x="9305" y="2262"/>
                  <a:pt x="9277" y="2263"/>
                </a:cubicBezTo>
                <a:close/>
                <a:moveTo>
                  <a:pt x="9414" y="2263"/>
                </a:moveTo>
                <a:cubicBezTo>
                  <a:pt x="9386" y="2263"/>
                  <a:pt x="9364" y="2315"/>
                  <a:pt x="9364" y="2378"/>
                </a:cubicBezTo>
                <a:cubicBezTo>
                  <a:pt x="9364" y="2440"/>
                  <a:pt x="9386" y="2490"/>
                  <a:pt x="9414" y="2489"/>
                </a:cubicBezTo>
                <a:cubicBezTo>
                  <a:pt x="9441" y="2489"/>
                  <a:pt x="9463" y="2437"/>
                  <a:pt x="9463" y="2374"/>
                </a:cubicBezTo>
                <a:cubicBezTo>
                  <a:pt x="9463" y="2312"/>
                  <a:pt x="9441" y="2262"/>
                  <a:pt x="9414" y="2263"/>
                </a:cubicBezTo>
                <a:close/>
                <a:moveTo>
                  <a:pt x="9551" y="2263"/>
                </a:moveTo>
                <a:cubicBezTo>
                  <a:pt x="9523" y="2263"/>
                  <a:pt x="9501" y="2315"/>
                  <a:pt x="9501" y="2378"/>
                </a:cubicBezTo>
                <a:cubicBezTo>
                  <a:pt x="9501" y="2440"/>
                  <a:pt x="9523" y="2490"/>
                  <a:pt x="9551" y="2489"/>
                </a:cubicBezTo>
                <a:cubicBezTo>
                  <a:pt x="9578" y="2489"/>
                  <a:pt x="9600" y="2437"/>
                  <a:pt x="9600" y="2374"/>
                </a:cubicBezTo>
                <a:cubicBezTo>
                  <a:pt x="9600" y="2312"/>
                  <a:pt x="9578" y="2262"/>
                  <a:pt x="9551" y="2263"/>
                </a:cubicBezTo>
                <a:close/>
                <a:moveTo>
                  <a:pt x="6176" y="2313"/>
                </a:moveTo>
                <a:cubicBezTo>
                  <a:pt x="6148" y="2314"/>
                  <a:pt x="6123" y="2364"/>
                  <a:pt x="6119" y="2426"/>
                </a:cubicBezTo>
                <a:cubicBezTo>
                  <a:pt x="6116" y="2489"/>
                  <a:pt x="6135" y="2539"/>
                  <a:pt x="6162" y="2538"/>
                </a:cubicBezTo>
                <a:cubicBezTo>
                  <a:pt x="6190" y="2537"/>
                  <a:pt x="6215" y="2487"/>
                  <a:pt x="6218" y="2425"/>
                </a:cubicBezTo>
                <a:cubicBezTo>
                  <a:pt x="6222" y="2362"/>
                  <a:pt x="6203" y="2313"/>
                  <a:pt x="6176" y="2313"/>
                </a:cubicBezTo>
                <a:close/>
                <a:moveTo>
                  <a:pt x="6312" y="2313"/>
                </a:moveTo>
                <a:cubicBezTo>
                  <a:pt x="6285" y="2314"/>
                  <a:pt x="6260" y="2364"/>
                  <a:pt x="6256" y="2426"/>
                </a:cubicBezTo>
                <a:cubicBezTo>
                  <a:pt x="6253" y="2488"/>
                  <a:pt x="6272" y="2539"/>
                  <a:pt x="6299" y="2538"/>
                </a:cubicBezTo>
                <a:cubicBezTo>
                  <a:pt x="6326" y="2537"/>
                  <a:pt x="6352" y="2487"/>
                  <a:pt x="6355" y="2425"/>
                </a:cubicBezTo>
                <a:cubicBezTo>
                  <a:pt x="6359" y="2362"/>
                  <a:pt x="6339" y="2313"/>
                  <a:pt x="6312" y="2313"/>
                </a:cubicBezTo>
                <a:close/>
                <a:moveTo>
                  <a:pt x="6449" y="2313"/>
                </a:moveTo>
                <a:cubicBezTo>
                  <a:pt x="6422" y="2314"/>
                  <a:pt x="6397" y="2364"/>
                  <a:pt x="6393" y="2426"/>
                </a:cubicBezTo>
                <a:cubicBezTo>
                  <a:pt x="6390" y="2489"/>
                  <a:pt x="6409" y="2540"/>
                  <a:pt x="6437" y="2539"/>
                </a:cubicBezTo>
                <a:cubicBezTo>
                  <a:pt x="6464" y="2539"/>
                  <a:pt x="6489" y="2487"/>
                  <a:pt x="6492" y="2425"/>
                </a:cubicBezTo>
                <a:cubicBezTo>
                  <a:pt x="6496" y="2362"/>
                  <a:pt x="6476" y="2313"/>
                  <a:pt x="6449" y="2313"/>
                </a:cubicBezTo>
                <a:close/>
                <a:moveTo>
                  <a:pt x="6585" y="2313"/>
                </a:moveTo>
                <a:cubicBezTo>
                  <a:pt x="6558" y="2314"/>
                  <a:pt x="6533" y="2364"/>
                  <a:pt x="6530" y="2426"/>
                </a:cubicBezTo>
                <a:cubicBezTo>
                  <a:pt x="6527" y="2489"/>
                  <a:pt x="6546" y="2540"/>
                  <a:pt x="6573" y="2539"/>
                </a:cubicBezTo>
                <a:cubicBezTo>
                  <a:pt x="6601" y="2539"/>
                  <a:pt x="6626" y="2487"/>
                  <a:pt x="6629" y="2425"/>
                </a:cubicBezTo>
                <a:cubicBezTo>
                  <a:pt x="6632" y="2362"/>
                  <a:pt x="6612" y="2313"/>
                  <a:pt x="6585" y="2313"/>
                </a:cubicBezTo>
                <a:close/>
                <a:moveTo>
                  <a:pt x="7600" y="2313"/>
                </a:moveTo>
                <a:cubicBezTo>
                  <a:pt x="7572" y="2314"/>
                  <a:pt x="7548" y="2365"/>
                  <a:pt x="7546" y="2428"/>
                </a:cubicBezTo>
                <a:cubicBezTo>
                  <a:pt x="7544" y="2490"/>
                  <a:pt x="7564" y="2540"/>
                  <a:pt x="7592" y="2539"/>
                </a:cubicBezTo>
                <a:cubicBezTo>
                  <a:pt x="7619" y="2539"/>
                  <a:pt x="7643" y="2487"/>
                  <a:pt x="7645" y="2425"/>
                </a:cubicBezTo>
                <a:cubicBezTo>
                  <a:pt x="7647" y="2362"/>
                  <a:pt x="7627" y="2313"/>
                  <a:pt x="7600" y="2313"/>
                </a:cubicBezTo>
                <a:close/>
                <a:moveTo>
                  <a:pt x="7716" y="2313"/>
                </a:moveTo>
                <a:cubicBezTo>
                  <a:pt x="7689" y="2314"/>
                  <a:pt x="7665" y="2365"/>
                  <a:pt x="7663" y="2428"/>
                </a:cubicBezTo>
                <a:cubicBezTo>
                  <a:pt x="7661" y="2490"/>
                  <a:pt x="7682" y="2540"/>
                  <a:pt x="7709" y="2539"/>
                </a:cubicBezTo>
                <a:cubicBezTo>
                  <a:pt x="7737" y="2539"/>
                  <a:pt x="7760" y="2487"/>
                  <a:pt x="7762" y="2425"/>
                </a:cubicBezTo>
                <a:cubicBezTo>
                  <a:pt x="7764" y="2362"/>
                  <a:pt x="7744" y="2313"/>
                  <a:pt x="7716" y="2313"/>
                </a:cubicBezTo>
                <a:close/>
                <a:moveTo>
                  <a:pt x="2919" y="2363"/>
                </a:moveTo>
                <a:cubicBezTo>
                  <a:pt x="2891" y="2364"/>
                  <a:pt x="2863" y="2415"/>
                  <a:pt x="2856" y="2477"/>
                </a:cubicBezTo>
                <a:cubicBezTo>
                  <a:pt x="2848" y="2539"/>
                  <a:pt x="2864" y="2589"/>
                  <a:pt x="2892" y="2588"/>
                </a:cubicBezTo>
                <a:cubicBezTo>
                  <a:pt x="2919" y="2588"/>
                  <a:pt x="2948" y="2537"/>
                  <a:pt x="2955" y="2475"/>
                </a:cubicBezTo>
                <a:cubicBezTo>
                  <a:pt x="2962" y="2413"/>
                  <a:pt x="2946" y="2363"/>
                  <a:pt x="2919" y="2363"/>
                </a:cubicBezTo>
                <a:close/>
                <a:moveTo>
                  <a:pt x="3075" y="2363"/>
                </a:moveTo>
                <a:cubicBezTo>
                  <a:pt x="3047" y="2364"/>
                  <a:pt x="3019" y="2414"/>
                  <a:pt x="3012" y="2477"/>
                </a:cubicBezTo>
                <a:cubicBezTo>
                  <a:pt x="3005" y="2539"/>
                  <a:pt x="3021" y="2589"/>
                  <a:pt x="3049" y="2588"/>
                </a:cubicBezTo>
                <a:cubicBezTo>
                  <a:pt x="3076" y="2588"/>
                  <a:pt x="3104" y="2537"/>
                  <a:pt x="3111" y="2475"/>
                </a:cubicBezTo>
                <a:cubicBezTo>
                  <a:pt x="3118" y="2413"/>
                  <a:pt x="3102" y="2363"/>
                  <a:pt x="3075" y="2363"/>
                </a:cubicBezTo>
                <a:close/>
                <a:moveTo>
                  <a:pt x="3211" y="2363"/>
                </a:moveTo>
                <a:cubicBezTo>
                  <a:pt x="3183" y="2364"/>
                  <a:pt x="3156" y="2414"/>
                  <a:pt x="3149" y="2477"/>
                </a:cubicBezTo>
                <a:cubicBezTo>
                  <a:pt x="3142" y="2539"/>
                  <a:pt x="3158" y="2589"/>
                  <a:pt x="3186" y="2588"/>
                </a:cubicBezTo>
                <a:cubicBezTo>
                  <a:pt x="3213" y="2588"/>
                  <a:pt x="3241" y="2537"/>
                  <a:pt x="3248" y="2475"/>
                </a:cubicBezTo>
                <a:cubicBezTo>
                  <a:pt x="3255" y="2413"/>
                  <a:pt x="3238" y="2363"/>
                  <a:pt x="3211" y="2363"/>
                </a:cubicBezTo>
                <a:close/>
                <a:moveTo>
                  <a:pt x="3348" y="2363"/>
                </a:moveTo>
                <a:cubicBezTo>
                  <a:pt x="3320" y="2364"/>
                  <a:pt x="3293" y="2414"/>
                  <a:pt x="3286" y="2477"/>
                </a:cubicBezTo>
                <a:cubicBezTo>
                  <a:pt x="3279" y="2539"/>
                  <a:pt x="3295" y="2589"/>
                  <a:pt x="3323" y="2588"/>
                </a:cubicBezTo>
                <a:cubicBezTo>
                  <a:pt x="3350" y="2588"/>
                  <a:pt x="3378" y="2537"/>
                  <a:pt x="3385" y="2475"/>
                </a:cubicBezTo>
                <a:cubicBezTo>
                  <a:pt x="3392" y="2413"/>
                  <a:pt x="3375" y="2363"/>
                  <a:pt x="3348" y="2363"/>
                </a:cubicBezTo>
                <a:close/>
                <a:moveTo>
                  <a:pt x="3484" y="2363"/>
                </a:moveTo>
                <a:cubicBezTo>
                  <a:pt x="3457" y="2364"/>
                  <a:pt x="3429" y="2414"/>
                  <a:pt x="3422" y="2477"/>
                </a:cubicBezTo>
                <a:cubicBezTo>
                  <a:pt x="3415" y="2539"/>
                  <a:pt x="3433" y="2589"/>
                  <a:pt x="3460" y="2588"/>
                </a:cubicBezTo>
                <a:cubicBezTo>
                  <a:pt x="3487" y="2588"/>
                  <a:pt x="3515" y="2537"/>
                  <a:pt x="3522" y="2475"/>
                </a:cubicBezTo>
                <a:cubicBezTo>
                  <a:pt x="3528" y="2413"/>
                  <a:pt x="3511" y="2363"/>
                  <a:pt x="3484" y="2363"/>
                </a:cubicBezTo>
                <a:close/>
                <a:moveTo>
                  <a:pt x="3621" y="2363"/>
                </a:moveTo>
                <a:cubicBezTo>
                  <a:pt x="3593" y="2364"/>
                  <a:pt x="3566" y="2414"/>
                  <a:pt x="3559" y="2477"/>
                </a:cubicBezTo>
                <a:cubicBezTo>
                  <a:pt x="3552" y="2539"/>
                  <a:pt x="3570" y="2589"/>
                  <a:pt x="3597" y="2588"/>
                </a:cubicBezTo>
                <a:cubicBezTo>
                  <a:pt x="3624" y="2588"/>
                  <a:pt x="3652" y="2537"/>
                  <a:pt x="3658" y="2475"/>
                </a:cubicBezTo>
                <a:cubicBezTo>
                  <a:pt x="3664" y="2413"/>
                  <a:pt x="3648" y="2363"/>
                  <a:pt x="3621" y="2363"/>
                </a:cubicBezTo>
                <a:close/>
                <a:moveTo>
                  <a:pt x="3777" y="2363"/>
                </a:moveTo>
                <a:cubicBezTo>
                  <a:pt x="3749" y="2364"/>
                  <a:pt x="3722" y="2414"/>
                  <a:pt x="3715" y="2477"/>
                </a:cubicBezTo>
                <a:cubicBezTo>
                  <a:pt x="3709" y="2539"/>
                  <a:pt x="3726" y="2589"/>
                  <a:pt x="3753" y="2588"/>
                </a:cubicBezTo>
                <a:cubicBezTo>
                  <a:pt x="3781" y="2588"/>
                  <a:pt x="3808" y="2537"/>
                  <a:pt x="3814" y="2475"/>
                </a:cubicBezTo>
                <a:cubicBezTo>
                  <a:pt x="3821" y="2413"/>
                  <a:pt x="3804" y="2363"/>
                  <a:pt x="3777" y="2363"/>
                </a:cubicBezTo>
                <a:close/>
                <a:moveTo>
                  <a:pt x="3913" y="2363"/>
                </a:moveTo>
                <a:cubicBezTo>
                  <a:pt x="3886" y="2364"/>
                  <a:pt x="3859" y="2414"/>
                  <a:pt x="3852" y="2477"/>
                </a:cubicBezTo>
                <a:cubicBezTo>
                  <a:pt x="3846" y="2539"/>
                  <a:pt x="3863" y="2589"/>
                  <a:pt x="3891" y="2588"/>
                </a:cubicBezTo>
                <a:cubicBezTo>
                  <a:pt x="3918" y="2588"/>
                  <a:pt x="3945" y="2537"/>
                  <a:pt x="3951" y="2475"/>
                </a:cubicBezTo>
                <a:cubicBezTo>
                  <a:pt x="3957" y="2413"/>
                  <a:pt x="3941" y="2363"/>
                  <a:pt x="3913" y="2363"/>
                </a:cubicBezTo>
                <a:close/>
                <a:moveTo>
                  <a:pt x="4050" y="2363"/>
                </a:moveTo>
                <a:cubicBezTo>
                  <a:pt x="4022" y="2364"/>
                  <a:pt x="3995" y="2414"/>
                  <a:pt x="3989" y="2477"/>
                </a:cubicBezTo>
                <a:cubicBezTo>
                  <a:pt x="3983" y="2539"/>
                  <a:pt x="4000" y="2589"/>
                  <a:pt x="4028" y="2588"/>
                </a:cubicBezTo>
                <a:cubicBezTo>
                  <a:pt x="4055" y="2588"/>
                  <a:pt x="4082" y="2537"/>
                  <a:pt x="4088" y="2475"/>
                </a:cubicBezTo>
                <a:cubicBezTo>
                  <a:pt x="4094" y="2413"/>
                  <a:pt x="4077" y="2363"/>
                  <a:pt x="4050" y="2363"/>
                </a:cubicBezTo>
                <a:close/>
                <a:moveTo>
                  <a:pt x="4186" y="2363"/>
                </a:moveTo>
                <a:cubicBezTo>
                  <a:pt x="4159" y="2364"/>
                  <a:pt x="4132" y="2414"/>
                  <a:pt x="4126" y="2477"/>
                </a:cubicBezTo>
                <a:cubicBezTo>
                  <a:pt x="4120" y="2539"/>
                  <a:pt x="4137" y="2589"/>
                  <a:pt x="4164" y="2588"/>
                </a:cubicBezTo>
                <a:cubicBezTo>
                  <a:pt x="4192" y="2588"/>
                  <a:pt x="4219" y="2537"/>
                  <a:pt x="4225" y="2475"/>
                </a:cubicBezTo>
                <a:cubicBezTo>
                  <a:pt x="4231" y="2413"/>
                  <a:pt x="4213" y="2363"/>
                  <a:pt x="4186" y="2363"/>
                </a:cubicBezTo>
                <a:close/>
                <a:moveTo>
                  <a:pt x="5044" y="2363"/>
                </a:moveTo>
                <a:cubicBezTo>
                  <a:pt x="5017" y="2364"/>
                  <a:pt x="4991" y="2414"/>
                  <a:pt x="4986" y="2477"/>
                </a:cubicBezTo>
                <a:cubicBezTo>
                  <a:pt x="4981" y="2539"/>
                  <a:pt x="4999" y="2589"/>
                  <a:pt x="5027" y="2588"/>
                </a:cubicBezTo>
                <a:cubicBezTo>
                  <a:pt x="5054" y="2588"/>
                  <a:pt x="5080" y="2537"/>
                  <a:pt x="5085" y="2475"/>
                </a:cubicBezTo>
                <a:cubicBezTo>
                  <a:pt x="5090" y="2413"/>
                  <a:pt x="5072" y="2363"/>
                  <a:pt x="5044" y="2363"/>
                </a:cubicBezTo>
                <a:close/>
                <a:moveTo>
                  <a:pt x="5181" y="2363"/>
                </a:moveTo>
                <a:cubicBezTo>
                  <a:pt x="5154" y="2364"/>
                  <a:pt x="5127" y="2414"/>
                  <a:pt x="5122" y="2477"/>
                </a:cubicBezTo>
                <a:cubicBezTo>
                  <a:pt x="5118" y="2539"/>
                  <a:pt x="5136" y="2589"/>
                  <a:pt x="5163" y="2588"/>
                </a:cubicBezTo>
                <a:cubicBezTo>
                  <a:pt x="5191" y="2588"/>
                  <a:pt x="5217" y="2537"/>
                  <a:pt x="5221" y="2475"/>
                </a:cubicBezTo>
                <a:cubicBezTo>
                  <a:pt x="5226" y="2413"/>
                  <a:pt x="5208" y="2363"/>
                  <a:pt x="5181" y="2363"/>
                </a:cubicBezTo>
                <a:close/>
                <a:moveTo>
                  <a:pt x="5317" y="2363"/>
                </a:moveTo>
                <a:cubicBezTo>
                  <a:pt x="5290" y="2364"/>
                  <a:pt x="5264" y="2414"/>
                  <a:pt x="5259" y="2477"/>
                </a:cubicBezTo>
                <a:cubicBezTo>
                  <a:pt x="5255" y="2539"/>
                  <a:pt x="5273" y="2589"/>
                  <a:pt x="5300" y="2588"/>
                </a:cubicBezTo>
                <a:cubicBezTo>
                  <a:pt x="5328" y="2588"/>
                  <a:pt x="5354" y="2537"/>
                  <a:pt x="5358" y="2475"/>
                </a:cubicBezTo>
                <a:cubicBezTo>
                  <a:pt x="5363" y="2413"/>
                  <a:pt x="5345" y="2363"/>
                  <a:pt x="5317" y="2363"/>
                </a:cubicBezTo>
                <a:close/>
                <a:moveTo>
                  <a:pt x="656" y="2414"/>
                </a:moveTo>
                <a:cubicBezTo>
                  <a:pt x="629" y="2414"/>
                  <a:pt x="599" y="2465"/>
                  <a:pt x="589" y="2527"/>
                </a:cubicBezTo>
                <a:cubicBezTo>
                  <a:pt x="579" y="2589"/>
                  <a:pt x="594" y="2639"/>
                  <a:pt x="621" y="2638"/>
                </a:cubicBezTo>
                <a:cubicBezTo>
                  <a:pt x="648" y="2638"/>
                  <a:pt x="678" y="2587"/>
                  <a:pt x="688" y="2525"/>
                </a:cubicBezTo>
                <a:cubicBezTo>
                  <a:pt x="698" y="2463"/>
                  <a:pt x="684" y="2413"/>
                  <a:pt x="656" y="2414"/>
                </a:cubicBezTo>
                <a:close/>
                <a:moveTo>
                  <a:pt x="793" y="2414"/>
                </a:moveTo>
                <a:cubicBezTo>
                  <a:pt x="766" y="2414"/>
                  <a:pt x="736" y="2465"/>
                  <a:pt x="726" y="2527"/>
                </a:cubicBezTo>
                <a:cubicBezTo>
                  <a:pt x="716" y="2589"/>
                  <a:pt x="730" y="2639"/>
                  <a:pt x="758" y="2638"/>
                </a:cubicBezTo>
                <a:cubicBezTo>
                  <a:pt x="785" y="2638"/>
                  <a:pt x="815" y="2587"/>
                  <a:pt x="825" y="2525"/>
                </a:cubicBezTo>
                <a:cubicBezTo>
                  <a:pt x="835" y="2463"/>
                  <a:pt x="821" y="2413"/>
                  <a:pt x="793" y="2414"/>
                </a:cubicBezTo>
                <a:close/>
                <a:moveTo>
                  <a:pt x="930" y="2414"/>
                </a:moveTo>
                <a:cubicBezTo>
                  <a:pt x="902" y="2414"/>
                  <a:pt x="873" y="2465"/>
                  <a:pt x="863" y="2527"/>
                </a:cubicBezTo>
                <a:cubicBezTo>
                  <a:pt x="853" y="2589"/>
                  <a:pt x="868" y="2639"/>
                  <a:pt x="895" y="2638"/>
                </a:cubicBezTo>
                <a:cubicBezTo>
                  <a:pt x="923" y="2638"/>
                  <a:pt x="952" y="2587"/>
                  <a:pt x="962" y="2525"/>
                </a:cubicBezTo>
                <a:cubicBezTo>
                  <a:pt x="971" y="2463"/>
                  <a:pt x="957" y="2413"/>
                  <a:pt x="930" y="2414"/>
                </a:cubicBezTo>
                <a:close/>
                <a:moveTo>
                  <a:pt x="1085" y="2414"/>
                </a:moveTo>
                <a:cubicBezTo>
                  <a:pt x="1058" y="2414"/>
                  <a:pt x="1029" y="2465"/>
                  <a:pt x="1019" y="2527"/>
                </a:cubicBezTo>
                <a:cubicBezTo>
                  <a:pt x="1010" y="2589"/>
                  <a:pt x="1024" y="2639"/>
                  <a:pt x="1052" y="2638"/>
                </a:cubicBezTo>
                <a:cubicBezTo>
                  <a:pt x="1079" y="2638"/>
                  <a:pt x="1109" y="2587"/>
                  <a:pt x="1118" y="2525"/>
                </a:cubicBezTo>
                <a:cubicBezTo>
                  <a:pt x="1128" y="2463"/>
                  <a:pt x="1113" y="2413"/>
                  <a:pt x="1085" y="2414"/>
                </a:cubicBezTo>
                <a:close/>
                <a:moveTo>
                  <a:pt x="1222" y="2414"/>
                </a:moveTo>
                <a:cubicBezTo>
                  <a:pt x="1195" y="2414"/>
                  <a:pt x="1165" y="2465"/>
                  <a:pt x="1156" y="2527"/>
                </a:cubicBezTo>
                <a:cubicBezTo>
                  <a:pt x="1147" y="2589"/>
                  <a:pt x="1161" y="2639"/>
                  <a:pt x="1189" y="2638"/>
                </a:cubicBezTo>
                <a:cubicBezTo>
                  <a:pt x="1216" y="2638"/>
                  <a:pt x="1246" y="2587"/>
                  <a:pt x="1255" y="2525"/>
                </a:cubicBezTo>
                <a:cubicBezTo>
                  <a:pt x="1264" y="2463"/>
                  <a:pt x="1249" y="2413"/>
                  <a:pt x="1222" y="2414"/>
                </a:cubicBezTo>
                <a:close/>
                <a:moveTo>
                  <a:pt x="1358" y="2414"/>
                </a:moveTo>
                <a:cubicBezTo>
                  <a:pt x="1331" y="2414"/>
                  <a:pt x="1302" y="2465"/>
                  <a:pt x="1292" y="2527"/>
                </a:cubicBezTo>
                <a:cubicBezTo>
                  <a:pt x="1283" y="2589"/>
                  <a:pt x="1299" y="2639"/>
                  <a:pt x="1326" y="2638"/>
                </a:cubicBezTo>
                <a:cubicBezTo>
                  <a:pt x="1353" y="2638"/>
                  <a:pt x="1382" y="2587"/>
                  <a:pt x="1391" y="2525"/>
                </a:cubicBezTo>
                <a:cubicBezTo>
                  <a:pt x="1400" y="2463"/>
                  <a:pt x="1386" y="2413"/>
                  <a:pt x="1358" y="2414"/>
                </a:cubicBezTo>
                <a:close/>
                <a:moveTo>
                  <a:pt x="1515" y="2414"/>
                </a:moveTo>
                <a:cubicBezTo>
                  <a:pt x="1488" y="2414"/>
                  <a:pt x="1458" y="2465"/>
                  <a:pt x="1449" y="2527"/>
                </a:cubicBezTo>
                <a:cubicBezTo>
                  <a:pt x="1440" y="2589"/>
                  <a:pt x="1455" y="2639"/>
                  <a:pt x="1482" y="2638"/>
                </a:cubicBezTo>
                <a:cubicBezTo>
                  <a:pt x="1510" y="2638"/>
                  <a:pt x="1539" y="2587"/>
                  <a:pt x="1548" y="2525"/>
                </a:cubicBezTo>
                <a:cubicBezTo>
                  <a:pt x="1557" y="2463"/>
                  <a:pt x="1542" y="2413"/>
                  <a:pt x="1515" y="2414"/>
                </a:cubicBezTo>
                <a:close/>
                <a:moveTo>
                  <a:pt x="1651" y="2414"/>
                </a:moveTo>
                <a:cubicBezTo>
                  <a:pt x="1624" y="2414"/>
                  <a:pt x="1594" y="2465"/>
                  <a:pt x="1586" y="2527"/>
                </a:cubicBezTo>
                <a:cubicBezTo>
                  <a:pt x="1577" y="2589"/>
                  <a:pt x="1592" y="2639"/>
                  <a:pt x="1619" y="2638"/>
                </a:cubicBezTo>
                <a:cubicBezTo>
                  <a:pt x="1647" y="2638"/>
                  <a:pt x="1676" y="2587"/>
                  <a:pt x="1685" y="2525"/>
                </a:cubicBezTo>
                <a:cubicBezTo>
                  <a:pt x="1693" y="2463"/>
                  <a:pt x="1678" y="2413"/>
                  <a:pt x="1651" y="2414"/>
                </a:cubicBezTo>
                <a:close/>
                <a:moveTo>
                  <a:pt x="1787" y="2414"/>
                </a:moveTo>
                <a:cubicBezTo>
                  <a:pt x="1760" y="2414"/>
                  <a:pt x="1731" y="2465"/>
                  <a:pt x="1723" y="2527"/>
                </a:cubicBezTo>
                <a:cubicBezTo>
                  <a:pt x="1714" y="2589"/>
                  <a:pt x="1729" y="2639"/>
                  <a:pt x="1757" y="2638"/>
                </a:cubicBezTo>
                <a:cubicBezTo>
                  <a:pt x="1784" y="2638"/>
                  <a:pt x="1813" y="2587"/>
                  <a:pt x="1822" y="2525"/>
                </a:cubicBezTo>
                <a:cubicBezTo>
                  <a:pt x="1830" y="2463"/>
                  <a:pt x="1815" y="2413"/>
                  <a:pt x="1787" y="2414"/>
                </a:cubicBezTo>
                <a:close/>
                <a:moveTo>
                  <a:pt x="1944" y="2414"/>
                </a:moveTo>
                <a:cubicBezTo>
                  <a:pt x="1916" y="2414"/>
                  <a:pt x="1887" y="2465"/>
                  <a:pt x="1879" y="2527"/>
                </a:cubicBezTo>
                <a:cubicBezTo>
                  <a:pt x="1870" y="2589"/>
                  <a:pt x="1886" y="2639"/>
                  <a:pt x="1913" y="2638"/>
                </a:cubicBezTo>
                <a:cubicBezTo>
                  <a:pt x="1941" y="2638"/>
                  <a:pt x="1970" y="2587"/>
                  <a:pt x="1978" y="2525"/>
                </a:cubicBezTo>
                <a:cubicBezTo>
                  <a:pt x="1986" y="2463"/>
                  <a:pt x="1971" y="2413"/>
                  <a:pt x="1944" y="2414"/>
                </a:cubicBezTo>
                <a:close/>
                <a:moveTo>
                  <a:pt x="2080" y="2414"/>
                </a:moveTo>
                <a:cubicBezTo>
                  <a:pt x="2053" y="2414"/>
                  <a:pt x="2024" y="2465"/>
                  <a:pt x="2016" y="2527"/>
                </a:cubicBezTo>
                <a:cubicBezTo>
                  <a:pt x="2007" y="2589"/>
                  <a:pt x="2023" y="2639"/>
                  <a:pt x="2050" y="2638"/>
                </a:cubicBezTo>
                <a:cubicBezTo>
                  <a:pt x="2077" y="2638"/>
                  <a:pt x="2107" y="2587"/>
                  <a:pt x="2115" y="2525"/>
                </a:cubicBezTo>
                <a:cubicBezTo>
                  <a:pt x="2123" y="2463"/>
                  <a:pt x="2107" y="2413"/>
                  <a:pt x="2080" y="2414"/>
                </a:cubicBezTo>
                <a:close/>
                <a:moveTo>
                  <a:pt x="2217" y="2414"/>
                </a:moveTo>
                <a:cubicBezTo>
                  <a:pt x="2190" y="2414"/>
                  <a:pt x="2161" y="2465"/>
                  <a:pt x="2153" y="2527"/>
                </a:cubicBezTo>
                <a:cubicBezTo>
                  <a:pt x="2144" y="2589"/>
                  <a:pt x="2160" y="2639"/>
                  <a:pt x="2187" y="2638"/>
                </a:cubicBezTo>
                <a:cubicBezTo>
                  <a:pt x="2215" y="2638"/>
                  <a:pt x="2244" y="2587"/>
                  <a:pt x="2252" y="2525"/>
                </a:cubicBezTo>
                <a:cubicBezTo>
                  <a:pt x="2260" y="2463"/>
                  <a:pt x="2244" y="2413"/>
                  <a:pt x="2217" y="2414"/>
                </a:cubicBezTo>
                <a:close/>
                <a:moveTo>
                  <a:pt x="2353" y="2414"/>
                </a:moveTo>
                <a:cubicBezTo>
                  <a:pt x="2326" y="2414"/>
                  <a:pt x="2297" y="2465"/>
                  <a:pt x="2289" y="2527"/>
                </a:cubicBezTo>
                <a:cubicBezTo>
                  <a:pt x="2281" y="2589"/>
                  <a:pt x="2297" y="2639"/>
                  <a:pt x="2324" y="2638"/>
                </a:cubicBezTo>
                <a:cubicBezTo>
                  <a:pt x="2352" y="2638"/>
                  <a:pt x="2380" y="2587"/>
                  <a:pt x="2388" y="2525"/>
                </a:cubicBezTo>
                <a:cubicBezTo>
                  <a:pt x="2396" y="2463"/>
                  <a:pt x="2380" y="2413"/>
                  <a:pt x="2353" y="2414"/>
                </a:cubicBezTo>
                <a:close/>
                <a:moveTo>
                  <a:pt x="2509" y="2414"/>
                </a:moveTo>
                <a:cubicBezTo>
                  <a:pt x="2482" y="2414"/>
                  <a:pt x="2453" y="2465"/>
                  <a:pt x="2445" y="2527"/>
                </a:cubicBezTo>
                <a:cubicBezTo>
                  <a:pt x="2437" y="2589"/>
                  <a:pt x="2453" y="2639"/>
                  <a:pt x="2481" y="2638"/>
                </a:cubicBezTo>
                <a:cubicBezTo>
                  <a:pt x="2508" y="2638"/>
                  <a:pt x="2537" y="2587"/>
                  <a:pt x="2544" y="2525"/>
                </a:cubicBezTo>
                <a:cubicBezTo>
                  <a:pt x="2552" y="2463"/>
                  <a:pt x="2536" y="2413"/>
                  <a:pt x="2509" y="2414"/>
                </a:cubicBezTo>
                <a:close/>
                <a:moveTo>
                  <a:pt x="2646" y="2414"/>
                </a:moveTo>
                <a:cubicBezTo>
                  <a:pt x="2618" y="2414"/>
                  <a:pt x="2590" y="2465"/>
                  <a:pt x="2582" y="2527"/>
                </a:cubicBezTo>
                <a:cubicBezTo>
                  <a:pt x="2574" y="2589"/>
                  <a:pt x="2591" y="2639"/>
                  <a:pt x="2618" y="2638"/>
                </a:cubicBezTo>
                <a:cubicBezTo>
                  <a:pt x="2646" y="2638"/>
                  <a:pt x="2674" y="2587"/>
                  <a:pt x="2681" y="2525"/>
                </a:cubicBezTo>
                <a:cubicBezTo>
                  <a:pt x="2689" y="2463"/>
                  <a:pt x="2673" y="2413"/>
                  <a:pt x="2646" y="2414"/>
                </a:cubicBezTo>
                <a:close/>
                <a:moveTo>
                  <a:pt x="2782" y="2414"/>
                </a:moveTo>
                <a:cubicBezTo>
                  <a:pt x="2755" y="2414"/>
                  <a:pt x="2727" y="2465"/>
                  <a:pt x="2719" y="2527"/>
                </a:cubicBezTo>
                <a:cubicBezTo>
                  <a:pt x="2711" y="2589"/>
                  <a:pt x="2728" y="2639"/>
                  <a:pt x="2755" y="2638"/>
                </a:cubicBezTo>
                <a:cubicBezTo>
                  <a:pt x="2782" y="2638"/>
                  <a:pt x="2811" y="2587"/>
                  <a:pt x="2818" y="2525"/>
                </a:cubicBezTo>
                <a:cubicBezTo>
                  <a:pt x="2825" y="2463"/>
                  <a:pt x="2809" y="2413"/>
                  <a:pt x="2782" y="2414"/>
                </a:cubicBezTo>
                <a:close/>
                <a:moveTo>
                  <a:pt x="16382" y="2414"/>
                </a:moveTo>
                <a:cubicBezTo>
                  <a:pt x="16354" y="2414"/>
                  <a:pt x="16338" y="2465"/>
                  <a:pt x="16345" y="2528"/>
                </a:cubicBezTo>
                <a:cubicBezTo>
                  <a:pt x="16353" y="2591"/>
                  <a:pt x="16381" y="2642"/>
                  <a:pt x="16409" y="2642"/>
                </a:cubicBezTo>
                <a:cubicBezTo>
                  <a:pt x="16437" y="2641"/>
                  <a:pt x="16453" y="2590"/>
                  <a:pt x="16445" y="2527"/>
                </a:cubicBezTo>
                <a:cubicBezTo>
                  <a:pt x="16437" y="2464"/>
                  <a:pt x="16409" y="2413"/>
                  <a:pt x="16382" y="2414"/>
                </a:cubicBezTo>
                <a:close/>
                <a:moveTo>
                  <a:pt x="16518" y="2414"/>
                </a:moveTo>
                <a:cubicBezTo>
                  <a:pt x="16491" y="2414"/>
                  <a:pt x="16475" y="2465"/>
                  <a:pt x="16482" y="2528"/>
                </a:cubicBezTo>
                <a:cubicBezTo>
                  <a:pt x="16490" y="2592"/>
                  <a:pt x="16519" y="2642"/>
                  <a:pt x="16546" y="2642"/>
                </a:cubicBezTo>
                <a:cubicBezTo>
                  <a:pt x="16574" y="2641"/>
                  <a:pt x="16590" y="2590"/>
                  <a:pt x="16582" y="2527"/>
                </a:cubicBezTo>
                <a:cubicBezTo>
                  <a:pt x="16574" y="2464"/>
                  <a:pt x="16546" y="2413"/>
                  <a:pt x="16518" y="2414"/>
                </a:cubicBezTo>
                <a:close/>
                <a:moveTo>
                  <a:pt x="16655" y="2414"/>
                </a:moveTo>
                <a:cubicBezTo>
                  <a:pt x="16627" y="2414"/>
                  <a:pt x="16611" y="2466"/>
                  <a:pt x="16619" y="2528"/>
                </a:cubicBezTo>
                <a:cubicBezTo>
                  <a:pt x="16627" y="2592"/>
                  <a:pt x="16656" y="2642"/>
                  <a:pt x="16683" y="2642"/>
                </a:cubicBezTo>
                <a:cubicBezTo>
                  <a:pt x="16711" y="2641"/>
                  <a:pt x="16727" y="2590"/>
                  <a:pt x="16719" y="2527"/>
                </a:cubicBezTo>
                <a:cubicBezTo>
                  <a:pt x="16711" y="2464"/>
                  <a:pt x="16682" y="2413"/>
                  <a:pt x="16655" y="2414"/>
                </a:cubicBezTo>
                <a:close/>
                <a:moveTo>
                  <a:pt x="16811" y="2414"/>
                </a:moveTo>
                <a:cubicBezTo>
                  <a:pt x="16784" y="2414"/>
                  <a:pt x="16768" y="2465"/>
                  <a:pt x="16776" y="2528"/>
                </a:cubicBezTo>
                <a:cubicBezTo>
                  <a:pt x="16784" y="2591"/>
                  <a:pt x="16813" y="2642"/>
                  <a:pt x="16840" y="2642"/>
                </a:cubicBezTo>
                <a:cubicBezTo>
                  <a:pt x="16868" y="2641"/>
                  <a:pt x="16883" y="2590"/>
                  <a:pt x="16875" y="2527"/>
                </a:cubicBezTo>
                <a:cubicBezTo>
                  <a:pt x="16867" y="2464"/>
                  <a:pt x="16838" y="2413"/>
                  <a:pt x="16811" y="2414"/>
                </a:cubicBezTo>
                <a:close/>
                <a:moveTo>
                  <a:pt x="16948" y="2414"/>
                </a:moveTo>
                <a:cubicBezTo>
                  <a:pt x="16920" y="2414"/>
                  <a:pt x="16905" y="2465"/>
                  <a:pt x="16913" y="2528"/>
                </a:cubicBezTo>
                <a:cubicBezTo>
                  <a:pt x="16921" y="2592"/>
                  <a:pt x="16950" y="2642"/>
                  <a:pt x="16978" y="2642"/>
                </a:cubicBezTo>
                <a:cubicBezTo>
                  <a:pt x="17005" y="2641"/>
                  <a:pt x="17021" y="2590"/>
                  <a:pt x="17013" y="2527"/>
                </a:cubicBezTo>
                <a:cubicBezTo>
                  <a:pt x="17004" y="2464"/>
                  <a:pt x="16975" y="2413"/>
                  <a:pt x="16948" y="2414"/>
                </a:cubicBezTo>
                <a:close/>
                <a:moveTo>
                  <a:pt x="17084" y="2414"/>
                </a:moveTo>
                <a:cubicBezTo>
                  <a:pt x="17057" y="2414"/>
                  <a:pt x="17042" y="2465"/>
                  <a:pt x="17050" y="2528"/>
                </a:cubicBezTo>
                <a:cubicBezTo>
                  <a:pt x="17058" y="2592"/>
                  <a:pt x="17087" y="2642"/>
                  <a:pt x="17115" y="2642"/>
                </a:cubicBezTo>
                <a:cubicBezTo>
                  <a:pt x="17142" y="2641"/>
                  <a:pt x="17158" y="2590"/>
                  <a:pt x="17149" y="2527"/>
                </a:cubicBezTo>
                <a:cubicBezTo>
                  <a:pt x="17141" y="2464"/>
                  <a:pt x="17112" y="2413"/>
                  <a:pt x="17084" y="2414"/>
                </a:cubicBezTo>
                <a:close/>
                <a:moveTo>
                  <a:pt x="17240" y="2414"/>
                </a:moveTo>
                <a:cubicBezTo>
                  <a:pt x="17213" y="2414"/>
                  <a:pt x="17198" y="2465"/>
                  <a:pt x="17206" y="2528"/>
                </a:cubicBezTo>
                <a:cubicBezTo>
                  <a:pt x="17215" y="2592"/>
                  <a:pt x="17244" y="2642"/>
                  <a:pt x="17272" y="2642"/>
                </a:cubicBezTo>
                <a:cubicBezTo>
                  <a:pt x="17299" y="2641"/>
                  <a:pt x="17314" y="2590"/>
                  <a:pt x="17306" y="2527"/>
                </a:cubicBezTo>
                <a:cubicBezTo>
                  <a:pt x="17297" y="2464"/>
                  <a:pt x="17268" y="2413"/>
                  <a:pt x="17240" y="2414"/>
                </a:cubicBezTo>
                <a:close/>
                <a:moveTo>
                  <a:pt x="17377" y="2414"/>
                </a:moveTo>
                <a:cubicBezTo>
                  <a:pt x="17350" y="2414"/>
                  <a:pt x="17334" y="2465"/>
                  <a:pt x="17343" y="2528"/>
                </a:cubicBezTo>
                <a:cubicBezTo>
                  <a:pt x="17352" y="2592"/>
                  <a:pt x="17381" y="2642"/>
                  <a:pt x="17408" y="2642"/>
                </a:cubicBezTo>
                <a:cubicBezTo>
                  <a:pt x="17436" y="2641"/>
                  <a:pt x="17451" y="2590"/>
                  <a:pt x="17443" y="2527"/>
                </a:cubicBezTo>
                <a:cubicBezTo>
                  <a:pt x="17434" y="2464"/>
                  <a:pt x="17405" y="2413"/>
                  <a:pt x="17377" y="2414"/>
                </a:cubicBezTo>
                <a:close/>
                <a:moveTo>
                  <a:pt x="17514" y="2414"/>
                </a:moveTo>
                <a:cubicBezTo>
                  <a:pt x="17486" y="2414"/>
                  <a:pt x="17471" y="2466"/>
                  <a:pt x="17480" y="2528"/>
                </a:cubicBezTo>
                <a:cubicBezTo>
                  <a:pt x="17489" y="2592"/>
                  <a:pt x="17518" y="2642"/>
                  <a:pt x="17546" y="2642"/>
                </a:cubicBezTo>
                <a:cubicBezTo>
                  <a:pt x="17574" y="2641"/>
                  <a:pt x="17588" y="2590"/>
                  <a:pt x="17580" y="2527"/>
                </a:cubicBezTo>
                <a:cubicBezTo>
                  <a:pt x="17571" y="2464"/>
                  <a:pt x="17541" y="2413"/>
                  <a:pt x="17514" y="2414"/>
                </a:cubicBezTo>
                <a:close/>
                <a:moveTo>
                  <a:pt x="17650" y="2414"/>
                </a:moveTo>
                <a:cubicBezTo>
                  <a:pt x="17623" y="2414"/>
                  <a:pt x="17608" y="2465"/>
                  <a:pt x="17617" y="2528"/>
                </a:cubicBezTo>
                <a:cubicBezTo>
                  <a:pt x="17626" y="2592"/>
                  <a:pt x="17655" y="2642"/>
                  <a:pt x="17683" y="2642"/>
                </a:cubicBezTo>
                <a:cubicBezTo>
                  <a:pt x="17710" y="2641"/>
                  <a:pt x="17726" y="2590"/>
                  <a:pt x="17716" y="2527"/>
                </a:cubicBezTo>
                <a:cubicBezTo>
                  <a:pt x="17707" y="2464"/>
                  <a:pt x="17678" y="2413"/>
                  <a:pt x="17650" y="2414"/>
                </a:cubicBezTo>
                <a:close/>
                <a:moveTo>
                  <a:pt x="17787" y="2414"/>
                </a:moveTo>
                <a:cubicBezTo>
                  <a:pt x="17760" y="2414"/>
                  <a:pt x="17745" y="2465"/>
                  <a:pt x="17754" y="2528"/>
                </a:cubicBezTo>
                <a:cubicBezTo>
                  <a:pt x="17763" y="2592"/>
                  <a:pt x="17793" y="2642"/>
                  <a:pt x="17820" y="2642"/>
                </a:cubicBezTo>
                <a:cubicBezTo>
                  <a:pt x="17848" y="2641"/>
                  <a:pt x="17862" y="2590"/>
                  <a:pt x="17853" y="2527"/>
                </a:cubicBezTo>
                <a:cubicBezTo>
                  <a:pt x="17844" y="2464"/>
                  <a:pt x="17815" y="2413"/>
                  <a:pt x="17787" y="2414"/>
                </a:cubicBezTo>
                <a:close/>
                <a:moveTo>
                  <a:pt x="520" y="2464"/>
                </a:moveTo>
                <a:cubicBezTo>
                  <a:pt x="493" y="2465"/>
                  <a:pt x="462" y="2515"/>
                  <a:pt x="452" y="2577"/>
                </a:cubicBezTo>
                <a:cubicBezTo>
                  <a:pt x="442" y="2639"/>
                  <a:pt x="457" y="2688"/>
                  <a:pt x="484" y="2687"/>
                </a:cubicBezTo>
                <a:cubicBezTo>
                  <a:pt x="512" y="2687"/>
                  <a:pt x="541" y="2637"/>
                  <a:pt x="551" y="2576"/>
                </a:cubicBezTo>
                <a:cubicBezTo>
                  <a:pt x="561" y="2514"/>
                  <a:pt x="547" y="2463"/>
                  <a:pt x="520" y="2464"/>
                </a:cubicBezTo>
                <a:close/>
                <a:moveTo>
                  <a:pt x="13961" y="2464"/>
                </a:moveTo>
                <a:cubicBezTo>
                  <a:pt x="13933" y="2465"/>
                  <a:pt x="13915" y="2516"/>
                  <a:pt x="13920" y="2579"/>
                </a:cubicBezTo>
                <a:cubicBezTo>
                  <a:pt x="13925" y="2642"/>
                  <a:pt x="13951" y="2692"/>
                  <a:pt x="13979" y="2692"/>
                </a:cubicBezTo>
                <a:cubicBezTo>
                  <a:pt x="14006" y="2691"/>
                  <a:pt x="14024" y="2640"/>
                  <a:pt x="14020" y="2577"/>
                </a:cubicBezTo>
                <a:cubicBezTo>
                  <a:pt x="14015" y="2514"/>
                  <a:pt x="13988" y="2463"/>
                  <a:pt x="13961" y="2464"/>
                </a:cubicBezTo>
                <a:close/>
                <a:moveTo>
                  <a:pt x="14098" y="2464"/>
                </a:moveTo>
                <a:cubicBezTo>
                  <a:pt x="14070" y="2465"/>
                  <a:pt x="14052" y="2516"/>
                  <a:pt x="14057" y="2579"/>
                </a:cubicBezTo>
                <a:cubicBezTo>
                  <a:pt x="14062" y="2642"/>
                  <a:pt x="14089" y="2692"/>
                  <a:pt x="14116" y="2692"/>
                </a:cubicBezTo>
                <a:cubicBezTo>
                  <a:pt x="14144" y="2691"/>
                  <a:pt x="14162" y="2640"/>
                  <a:pt x="14156" y="2577"/>
                </a:cubicBezTo>
                <a:cubicBezTo>
                  <a:pt x="14151" y="2514"/>
                  <a:pt x="14125" y="2463"/>
                  <a:pt x="14098" y="2464"/>
                </a:cubicBezTo>
                <a:close/>
                <a:moveTo>
                  <a:pt x="14254" y="2464"/>
                </a:moveTo>
                <a:cubicBezTo>
                  <a:pt x="14227" y="2465"/>
                  <a:pt x="14208" y="2516"/>
                  <a:pt x="14213" y="2579"/>
                </a:cubicBezTo>
                <a:cubicBezTo>
                  <a:pt x="14218" y="2642"/>
                  <a:pt x="14246" y="2693"/>
                  <a:pt x="14273" y="2692"/>
                </a:cubicBezTo>
                <a:cubicBezTo>
                  <a:pt x="14301" y="2691"/>
                  <a:pt x="14319" y="2640"/>
                  <a:pt x="14313" y="2577"/>
                </a:cubicBezTo>
                <a:cubicBezTo>
                  <a:pt x="14308" y="2514"/>
                  <a:pt x="14282" y="2463"/>
                  <a:pt x="14254" y="2464"/>
                </a:cubicBezTo>
                <a:close/>
                <a:moveTo>
                  <a:pt x="14390" y="2464"/>
                </a:moveTo>
                <a:cubicBezTo>
                  <a:pt x="14363" y="2465"/>
                  <a:pt x="14345" y="2516"/>
                  <a:pt x="14351" y="2579"/>
                </a:cubicBezTo>
                <a:cubicBezTo>
                  <a:pt x="14356" y="2642"/>
                  <a:pt x="14382" y="2693"/>
                  <a:pt x="14410" y="2692"/>
                </a:cubicBezTo>
                <a:cubicBezTo>
                  <a:pt x="14438" y="2691"/>
                  <a:pt x="14456" y="2640"/>
                  <a:pt x="14450" y="2577"/>
                </a:cubicBezTo>
                <a:cubicBezTo>
                  <a:pt x="14445" y="2514"/>
                  <a:pt x="14418" y="2463"/>
                  <a:pt x="14390" y="2464"/>
                </a:cubicBezTo>
                <a:close/>
                <a:moveTo>
                  <a:pt x="14527" y="2464"/>
                </a:moveTo>
                <a:cubicBezTo>
                  <a:pt x="14500" y="2465"/>
                  <a:pt x="14482" y="2516"/>
                  <a:pt x="14488" y="2579"/>
                </a:cubicBezTo>
                <a:cubicBezTo>
                  <a:pt x="14493" y="2642"/>
                  <a:pt x="14520" y="2693"/>
                  <a:pt x="14547" y="2692"/>
                </a:cubicBezTo>
                <a:cubicBezTo>
                  <a:pt x="14575" y="2691"/>
                  <a:pt x="14593" y="2640"/>
                  <a:pt x="14587" y="2577"/>
                </a:cubicBezTo>
                <a:cubicBezTo>
                  <a:pt x="14582" y="2514"/>
                  <a:pt x="14555" y="2463"/>
                  <a:pt x="14527" y="2464"/>
                </a:cubicBezTo>
                <a:close/>
                <a:moveTo>
                  <a:pt x="14664" y="2464"/>
                </a:moveTo>
                <a:cubicBezTo>
                  <a:pt x="14636" y="2465"/>
                  <a:pt x="14619" y="2516"/>
                  <a:pt x="14624" y="2579"/>
                </a:cubicBezTo>
                <a:cubicBezTo>
                  <a:pt x="14630" y="2642"/>
                  <a:pt x="14657" y="2692"/>
                  <a:pt x="14684" y="2692"/>
                </a:cubicBezTo>
                <a:cubicBezTo>
                  <a:pt x="14712" y="2691"/>
                  <a:pt x="14730" y="2640"/>
                  <a:pt x="14724" y="2577"/>
                </a:cubicBezTo>
                <a:cubicBezTo>
                  <a:pt x="14718" y="2514"/>
                  <a:pt x="14691" y="2463"/>
                  <a:pt x="14664" y="2464"/>
                </a:cubicBezTo>
                <a:close/>
                <a:moveTo>
                  <a:pt x="14820" y="2464"/>
                </a:moveTo>
                <a:cubicBezTo>
                  <a:pt x="14792" y="2465"/>
                  <a:pt x="14775" y="2516"/>
                  <a:pt x="14781" y="2579"/>
                </a:cubicBezTo>
                <a:cubicBezTo>
                  <a:pt x="14787" y="2642"/>
                  <a:pt x="14814" y="2693"/>
                  <a:pt x="14841" y="2692"/>
                </a:cubicBezTo>
                <a:cubicBezTo>
                  <a:pt x="14869" y="2691"/>
                  <a:pt x="14886" y="2640"/>
                  <a:pt x="14880" y="2577"/>
                </a:cubicBezTo>
                <a:cubicBezTo>
                  <a:pt x="14874" y="2514"/>
                  <a:pt x="14847" y="2463"/>
                  <a:pt x="14820" y="2464"/>
                </a:cubicBezTo>
                <a:close/>
                <a:moveTo>
                  <a:pt x="14957" y="2464"/>
                </a:moveTo>
                <a:cubicBezTo>
                  <a:pt x="14929" y="2465"/>
                  <a:pt x="14912" y="2516"/>
                  <a:pt x="14918" y="2579"/>
                </a:cubicBezTo>
                <a:cubicBezTo>
                  <a:pt x="14924" y="2642"/>
                  <a:pt x="14951" y="2693"/>
                  <a:pt x="14978" y="2692"/>
                </a:cubicBezTo>
                <a:cubicBezTo>
                  <a:pt x="15006" y="2691"/>
                  <a:pt x="15023" y="2640"/>
                  <a:pt x="15017" y="2577"/>
                </a:cubicBezTo>
                <a:cubicBezTo>
                  <a:pt x="15011" y="2514"/>
                  <a:pt x="14984" y="2463"/>
                  <a:pt x="14957" y="2464"/>
                </a:cubicBezTo>
                <a:close/>
                <a:moveTo>
                  <a:pt x="15093" y="2464"/>
                </a:moveTo>
                <a:cubicBezTo>
                  <a:pt x="15066" y="2465"/>
                  <a:pt x="15048" y="2516"/>
                  <a:pt x="15055" y="2579"/>
                </a:cubicBezTo>
                <a:cubicBezTo>
                  <a:pt x="15061" y="2642"/>
                  <a:pt x="15088" y="2693"/>
                  <a:pt x="15116" y="2692"/>
                </a:cubicBezTo>
                <a:cubicBezTo>
                  <a:pt x="15143" y="2691"/>
                  <a:pt x="15160" y="2640"/>
                  <a:pt x="15154" y="2577"/>
                </a:cubicBezTo>
                <a:cubicBezTo>
                  <a:pt x="15148" y="2514"/>
                  <a:pt x="15120" y="2463"/>
                  <a:pt x="15093" y="2464"/>
                </a:cubicBezTo>
                <a:close/>
                <a:moveTo>
                  <a:pt x="15249" y="2464"/>
                </a:moveTo>
                <a:cubicBezTo>
                  <a:pt x="15222" y="2465"/>
                  <a:pt x="15205" y="2516"/>
                  <a:pt x="15211" y="2579"/>
                </a:cubicBezTo>
                <a:cubicBezTo>
                  <a:pt x="15217" y="2642"/>
                  <a:pt x="15244" y="2693"/>
                  <a:pt x="15272" y="2692"/>
                </a:cubicBezTo>
                <a:cubicBezTo>
                  <a:pt x="15300" y="2691"/>
                  <a:pt x="15317" y="2640"/>
                  <a:pt x="15311" y="2577"/>
                </a:cubicBezTo>
                <a:cubicBezTo>
                  <a:pt x="15304" y="2514"/>
                  <a:pt x="15277" y="2463"/>
                  <a:pt x="15249" y="2464"/>
                </a:cubicBezTo>
                <a:close/>
                <a:moveTo>
                  <a:pt x="15386" y="2464"/>
                </a:moveTo>
                <a:cubicBezTo>
                  <a:pt x="15358" y="2465"/>
                  <a:pt x="15341" y="2516"/>
                  <a:pt x="15348" y="2579"/>
                </a:cubicBezTo>
                <a:cubicBezTo>
                  <a:pt x="15354" y="2642"/>
                  <a:pt x="15382" y="2692"/>
                  <a:pt x="15409" y="2692"/>
                </a:cubicBezTo>
                <a:cubicBezTo>
                  <a:pt x="15437" y="2691"/>
                  <a:pt x="15454" y="2640"/>
                  <a:pt x="15447" y="2577"/>
                </a:cubicBezTo>
                <a:cubicBezTo>
                  <a:pt x="15441" y="2514"/>
                  <a:pt x="15413" y="2463"/>
                  <a:pt x="15386" y="2464"/>
                </a:cubicBezTo>
                <a:close/>
                <a:moveTo>
                  <a:pt x="15523" y="2464"/>
                </a:moveTo>
                <a:cubicBezTo>
                  <a:pt x="15495" y="2465"/>
                  <a:pt x="15478" y="2516"/>
                  <a:pt x="15485" y="2579"/>
                </a:cubicBezTo>
                <a:cubicBezTo>
                  <a:pt x="15491" y="2642"/>
                  <a:pt x="15520" y="2692"/>
                  <a:pt x="15547" y="2692"/>
                </a:cubicBezTo>
                <a:cubicBezTo>
                  <a:pt x="15575" y="2691"/>
                  <a:pt x="15591" y="2640"/>
                  <a:pt x="15584" y="2577"/>
                </a:cubicBezTo>
                <a:cubicBezTo>
                  <a:pt x="15578" y="2514"/>
                  <a:pt x="15550" y="2463"/>
                  <a:pt x="15523" y="2464"/>
                </a:cubicBezTo>
                <a:close/>
                <a:moveTo>
                  <a:pt x="15679" y="2464"/>
                </a:moveTo>
                <a:cubicBezTo>
                  <a:pt x="15651" y="2465"/>
                  <a:pt x="15634" y="2516"/>
                  <a:pt x="15641" y="2579"/>
                </a:cubicBezTo>
                <a:cubicBezTo>
                  <a:pt x="15648" y="2642"/>
                  <a:pt x="15676" y="2692"/>
                  <a:pt x="15703" y="2692"/>
                </a:cubicBezTo>
                <a:cubicBezTo>
                  <a:pt x="15731" y="2691"/>
                  <a:pt x="15748" y="2640"/>
                  <a:pt x="15741" y="2577"/>
                </a:cubicBezTo>
                <a:cubicBezTo>
                  <a:pt x="15734" y="2514"/>
                  <a:pt x="15706" y="2463"/>
                  <a:pt x="15679" y="2464"/>
                </a:cubicBezTo>
                <a:close/>
                <a:moveTo>
                  <a:pt x="15815" y="2464"/>
                </a:moveTo>
                <a:cubicBezTo>
                  <a:pt x="15788" y="2465"/>
                  <a:pt x="15772" y="2516"/>
                  <a:pt x="15779" y="2579"/>
                </a:cubicBezTo>
                <a:cubicBezTo>
                  <a:pt x="15785" y="2642"/>
                  <a:pt x="15813" y="2693"/>
                  <a:pt x="15841" y="2692"/>
                </a:cubicBezTo>
                <a:cubicBezTo>
                  <a:pt x="15868" y="2691"/>
                  <a:pt x="15885" y="2640"/>
                  <a:pt x="15878" y="2577"/>
                </a:cubicBezTo>
                <a:cubicBezTo>
                  <a:pt x="15871" y="2514"/>
                  <a:pt x="15843" y="2463"/>
                  <a:pt x="15815" y="2464"/>
                </a:cubicBezTo>
                <a:close/>
                <a:moveTo>
                  <a:pt x="15952" y="2464"/>
                </a:moveTo>
                <a:cubicBezTo>
                  <a:pt x="15924" y="2465"/>
                  <a:pt x="15908" y="2516"/>
                  <a:pt x="15915" y="2579"/>
                </a:cubicBezTo>
                <a:cubicBezTo>
                  <a:pt x="15922" y="2642"/>
                  <a:pt x="15950" y="2692"/>
                  <a:pt x="15978" y="2692"/>
                </a:cubicBezTo>
                <a:cubicBezTo>
                  <a:pt x="16005" y="2691"/>
                  <a:pt x="16022" y="2640"/>
                  <a:pt x="16015" y="2577"/>
                </a:cubicBezTo>
                <a:cubicBezTo>
                  <a:pt x="16008" y="2514"/>
                  <a:pt x="15979" y="2463"/>
                  <a:pt x="15952" y="2464"/>
                </a:cubicBezTo>
                <a:close/>
                <a:moveTo>
                  <a:pt x="16089" y="2464"/>
                </a:moveTo>
                <a:cubicBezTo>
                  <a:pt x="16061" y="2465"/>
                  <a:pt x="16045" y="2516"/>
                  <a:pt x="16052" y="2579"/>
                </a:cubicBezTo>
                <a:cubicBezTo>
                  <a:pt x="16059" y="2642"/>
                  <a:pt x="16088" y="2692"/>
                  <a:pt x="16115" y="2692"/>
                </a:cubicBezTo>
                <a:cubicBezTo>
                  <a:pt x="16143" y="2691"/>
                  <a:pt x="16159" y="2640"/>
                  <a:pt x="16152" y="2577"/>
                </a:cubicBezTo>
                <a:cubicBezTo>
                  <a:pt x="16144" y="2514"/>
                  <a:pt x="16116" y="2463"/>
                  <a:pt x="16089" y="2464"/>
                </a:cubicBezTo>
                <a:close/>
                <a:moveTo>
                  <a:pt x="16245" y="2464"/>
                </a:moveTo>
                <a:cubicBezTo>
                  <a:pt x="16218" y="2465"/>
                  <a:pt x="16201" y="2516"/>
                  <a:pt x="16209" y="2579"/>
                </a:cubicBezTo>
                <a:cubicBezTo>
                  <a:pt x="16216" y="2642"/>
                  <a:pt x="16244" y="2692"/>
                  <a:pt x="16272" y="2692"/>
                </a:cubicBezTo>
                <a:cubicBezTo>
                  <a:pt x="16299" y="2691"/>
                  <a:pt x="16316" y="2640"/>
                  <a:pt x="16308" y="2577"/>
                </a:cubicBezTo>
                <a:cubicBezTo>
                  <a:pt x="16301" y="2514"/>
                  <a:pt x="16273" y="2463"/>
                  <a:pt x="16245" y="2464"/>
                </a:cubicBezTo>
                <a:close/>
                <a:moveTo>
                  <a:pt x="10838" y="2514"/>
                </a:moveTo>
                <a:cubicBezTo>
                  <a:pt x="10811" y="2515"/>
                  <a:pt x="10790" y="2566"/>
                  <a:pt x="10791" y="2629"/>
                </a:cubicBezTo>
                <a:cubicBezTo>
                  <a:pt x="10793" y="2692"/>
                  <a:pt x="10816" y="2741"/>
                  <a:pt x="10844" y="2741"/>
                </a:cubicBezTo>
                <a:cubicBezTo>
                  <a:pt x="10871" y="2740"/>
                  <a:pt x="10892" y="2688"/>
                  <a:pt x="10891" y="2626"/>
                </a:cubicBezTo>
                <a:cubicBezTo>
                  <a:pt x="10889" y="2563"/>
                  <a:pt x="10866" y="2514"/>
                  <a:pt x="10838" y="2514"/>
                </a:cubicBezTo>
                <a:close/>
                <a:moveTo>
                  <a:pt x="10975" y="2514"/>
                </a:moveTo>
                <a:cubicBezTo>
                  <a:pt x="10948" y="2515"/>
                  <a:pt x="10927" y="2566"/>
                  <a:pt x="10928" y="2629"/>
                </a:cubicBezTo>
                <a:cubicBezTo>
                  <a:pt x="10930" y="2692"/>
                  <a:pt x="10953" y="2741"/>
                  <a:pt x="10981" y="2741"/>
                </a:cubicBezTo>
                <a:cubicBezTo>
                  <a:pt x="11008" y="2740"/>
                  <a:pt x="11029" y="2688"/>
                  <a:pt x="11028" y="2626"/>
                </a:cubicBezTo>
                <a:cubicBezTo>
                  <a:pt x="11026" y="2563"/>
                  <a:pt x="11003" y="2514"/>
                  <a:pt x="10975" y="2514"/>
                </a:cubicBezTo>
                <a:close/>
                <a:moveTo>
                  <a:pt x="11131" y="2514"/>
                </a:moveTo>
                <a:cubicBezTo>
                  <a:pt x="11104" y="2515"/>
                  <a:pt x="11083" y="2566"/>
                  <a:pt x="11085" y="2629"/>
                </a:cubicBezTo>
                <a:cubicBezTo>
                  <a:pt x="11086" y="2692"/>
                  <a:pt x="11110" y="2741"/>
                  <a:pt x="11138" y="2741"/>
                </a:cubicBezTo>
                <a:cubicBezTo>
                  <a:pt x="11165" y="2740"/>
                  <a:pt x="11186" y="2688"/>
                  <a:pt x="11184" y="2626"/>
                </a:cubicBezTo>
                <a:cubicBezTo>
                  <a:pt x="11182" y="2563"/>
                  <a:pt x="11158" y="2514"/>
                  <a:pt x="11131" y="2514"/>
                </a:cubicBezTo>
                <a:close/>
                <a:moveTo>
                  <a:pt x="11268" y="2514"/>
                </a:moveTo>
                <a:cubicBezTo>
                  <a:pt x="11240" y="2515"/>
                  <a:pt x="11220" y="2566"/>
                  <a:pt x="11221" y="2629"/>
                </a:cubicBezTo>
                <a:cubicBezTo>
                  <a:pt x="11223" y="2692"/>
                  <a:pt x="11247" y="2741"/>
                  <a:pt x="11275" y="2741"/>
                </a:cubicBezTo>
                <a:cubicBezTo>
                  <a:pt x="11302" y="2740"/>
                  <a:pt x="11323" y="2688"/>
                  <a:pt x="11321" y="2626"/>
                </a:cubicBezTo>
                <a:cubicBezTo>
                  <a:pt x="11319" y="2563"/>
                  <a:pt x="11295" y="2514"/>
                  <a:pt x="11268" y="2514"/>
                </a:cubicBezTo>
                <a:close/>
                <a:moveTo>
                  <a:pt x="11405" y="2514"/>
                </a:moveTo>
                <a:cubicBezTo>
                  <a:pt x="11377" y="2515"/>
                  <a:pt x="11356" y="2566"/>
                  <a:pt x="11358" y="2629"/>
                </a:cubicBezTo>
                <a:cubicBezTo>
                  <a:pt x="11360" y="2692"/>
                  <a:pt x="11384" y="2741"/>
                  <a:pt x="11412" y="2741"/>
                </a:cubicBezTo>
                <a:cubicBezTo>
                  <a:pt x="11440" y="2740"/>
                  <a:pt x="11460" y="2688"/>
                  <a:pt x="11458" y="2626"/>
                </a:cubicBezTo>
                <a:cubicBezTo>
                  <a:pt x="11456" y="2563"/>
                  <a:pt x="11432" y="2514"/>
                  <a:pt x="11405" y="2514"/>
                </a:cubicBezTo>
                <a:close/>
                <a:moveTo>
                  <a:pt x="11541" y="2514"/>
                </a:moveTo>
                <a:cubicBezTo>
                  <a:pt x="11514" y="2515"/>
                  <a:pt x="11493" y="2566"/>
                  <a:pt x="11495" y="2629"/>
                </a:cubicBezTo>
                <a:cubicBezTo>
                  <a:pt x="11497" y="2692"/>
                  <a:pt x="11521" y="2741"/>
                  <a:pt x="11549" y="2741"/>
                </a:cubicBezTo>
                <a:cubicBezTo>
                  <a:pt x="11576" y="2740"/>
                  <a:pt x="11597" y="2688"/>
                  <a:pt x="11595" y="2626"/>
                </a:cubicBezTo>
                <a:cubicBezTo>
                  <a:pt x="11592" y="2563"/>
                  <a:pt x="11568" y="2514"/>
                  <a:pt x="11541" y="2514"/>
                </a:cubicBezTo>
                <a:close/>
                <a:moveTo>
                  <a:pt x="11697" y="2514"/>
                </a:moveTo>
                <a:cubicBezTo>
                  <a:pt x="11670" y="2515"/>
                  <a:pt x="11649" y="2566"/>
                  <a:pt x="11652" y="2629"/>
                </a:cubicBezTo>
                <a:cubicBezTo>
                  <a:pt x="11654" y="2692"/>
                  <a:pt x="11678" y="2741"/>
                  <a:pt x="11706" y="2741"/>
                </a:cubicBezTo>
                <a:cubicBezTo>
                  <a:pt x="11734" y="2740"/>
                  <a:pt x="11754" y="2690"/>
                  <a:pt x="11751" y="2627"/>
                </a:cubicBezTo>
                <a:cubicBezTo>
                  <a:pt x="11749" y="2565"/>
                  <a:pt x="11725" y="2514"/>
                  <a:pt x="11697" y="2514"/>
                </a:cubicBezTo>
                <a:close/>
                <a:moveTo>
                  <a:pt x="11834" y="2514"/>
                </a:moveTo>
                <a:cubicBezTo>
                  <a:pt x="11806" y="2515"/>
                  <a:pt x="11786" y="2566"/>
                  <a:pt x="11788" y="2629"/>
                </a:cubicBezTo>
                <a:cubicBezTo>
                  <a:pt x="11791" y="2692"/>
                  <a:pt x="11815" y="2741"/>
                  <a:pt x="11843" y="2741"/>
                </a:cubicBezTo>
                <a:cubicBezTo>
                  <a:pt x="11870" y="2740"/>
                  <a:pt x="11891" y="2690"/>
                  <a:pt x="11888" y="2627"/>
                </a:cubicBezTo>
                <a:cubicBezTo>
                  <a:pt x="11885" y="2565"/>
                  <a:pt x="11861" y="2514"/>
                  <a:pt x="11834" y="2514"/>
                </a:cubicBezTo>
                <a:close/>
                <a:moveTo>
                  <a:pt x="11970" y="2514"/>
                </a:moveTo>
                <a:cubicBezTo>
                  <a:pt x="11943" y="2515"/>
                  <a:pt x="11923" y="2566"/>
                  <a:pt x="11925" y="2629"/>
                </a:cubicBezTo>
                <a:cubicBezTo>
                  <a:pt x="11928" y="2692"/>
                  <a:pt x="11953" y="2741"/>
                  <a:pt x="11980" y="2741"/>
                </a:cubicBezTo>
                <a:cubicBezTo>
                  <a:pt x="12008" y="2740"/>
                  <a:pt x="12028" y="2690"/>
                  <a:pt x="12025" y="2627"/>
                </a:cubicBezTo>
                <a:cubicBezTo>
                  <a:pt x="12022" y="2565"/>
                  <a:pt x="11998" y="2514"/>
                  <a:pt x="11970" y="2514"/>
                </a:cubicBezTo>
                <a:close/>
                <a:moveTo>
                  <a:pt x="12107" y="2514"/>
                </a:moveTo>
                <a:cubicBezTo>
                  <a:pt x="12079" y="2515"/>
                  <a:pt x="12059" y="2566"/>
                  <a:pt x="12062" y="2629"/>
                </a:cubicBezTo>
                <a:cubicBezTo>
                  <a:pt x="12065" y="2692"/>
                  <a:pt x="12090" y="2741"/>
                  <a:pt x="12117" y="2741"/>
                </a:cubicBezTo>
                <a:cubicBezTo>
                  <a:pt x="12145" y="2740"/>
                  <a:pt x="12165" y="2690"/>
                  <a:pt x="12162" y="2627"/>
                </a:cubicBezTo>
                <a:cubicBezTo>
                  <a:pt x="12159" y="2565"/>
                  <a:pt x="12134" y="2514"/>
                  <a:pt x="12107" y="2514"/>
                </a:cubicBezTo>
                <a:close/>
                <a:moveTo>
                  <a:pt x="12263" y="2514"/>
                </a:moveTo>
                <a:cubicBezTo>
                  <a:pt x="12236" y="2515"/>
                  <a:pt x="12216" y="2566"/>
                  <a:pt x="12219" y="2629"/>
                </a:cubicBezTo>
                <a:cubicBezTo>
                  <a:pt x="12222" y="2692"/>
                  <a:pt x="12247" y="2741"/>
                  <a:pt x="12274" y="2741"/>
                </a:cubicBezTo>
                <a:cubicBezTo>
                  <a:pt x="12302" y="2740"/>
                  <a:pt x="12322" y="2690"/>
                  <a:pt x="12319" y="2627"/>
                </a:cubicBezTo>
                <a:cubicBezTo>
                  <a:pt x="12316" y="2565"/>
                  <a:pt x="12291" y="2514"/>
                  <a:pt x="12263" y="2514"/>
                </a:cubicBezTo>
                <a:close/>
                <a:moveTo>
                  <a:pt x="12400" y="2514"/>
                </a:moveTo>
                <a:cubicBezTo>
                  <a:pt x="12373" y="2515"/>
                  <a:pt x="12353" y="2566"/>
                  <a:pt x="12356" y="2629"/>
                </a:cubicBezTo>
                <a:cubicBezTo>
                  <a:pt x="12359" y="2692"/>
                  <a:pt x="12383" y="2741"/>
                  <a:pt x="12411" y="2741"/>
                </a:cubicBezTo>
                <a:cubicBezTo>
                  <a:pt x="12439" y="2740"/>
                  <a:pt x="12459" y="2689"/>
                  <a:pt x="12456" y="2626"/>
                </a:cubicBezTo>
                <a:cubicBezTo>
                  <a:pt x="12452" y="2563"/>
                  <a:pt x="12427" y="2514"/>
                  <a:pt x="12400" y="2514"/>
                </a:cubicBezTo>
                <a:close/>
                <a:moveTo>
                  <a:pt x="12536" y="2514"/>
                </a:moveTo>
                <a:cubicBezTo>
                  <a:pt x="12509" y="2515"/>
                  <a:pt x="12490" y="2566"/>
                  <a:pt x="12493" y="2629"/>
                </a:cubicBezTo>
                <a:cubicBezTo>
                  <a:pt x="12496" y="2692"/>
                  <a:pt x="12521" y="2741"/>
                  <a:pt x="12548" y="2741"/>
                </a:cubicBezTo>
                <a:cubicBezTo>
                  <a:pt x="12576" y="2740"/>
                  <a:pt x="12596" y="2690"/>
                  <a:pt x="12592" y="2627"/>
                </a:cubicBezTo>
                <a:cubicBezTo>
                  <a:pt x="12589" y="2565"/>
                  <a:pt x="12564" y="2514"/>
                  <a:pt x="12536" y="2514"/>
                </a:cubicBezTo>
                <a:close/>
                <a:moveTo>
                  <a:pt x="12673" y="2514"/>
                </a:moveTo>
                <a:cubicBezTo>
                  <a:pt x="12646" y="2515"/>
                  <a:pt x="12626" y="2566"/>
                  <a:pt x="12630" y="2629"/>
                </a:cubicBezTo>
                <a:cubicBezTo>
                  <a:pt x="12633" y="2692"/>
                  <a:pt x="12658" y="2741"/>
                  <a:pt x="12686" y="2741"/>
                </a:cubicBezTo>
                <a:cubicBezTo>
                  <a:pt x="12713" y="2740"/>
                  <a:pt x="12733" y="2690"/>
                  <a:pt x="12729" y="2627"/>
                </a:cubicBezTo>
                <a:cubicBezTo>
                  <a:pt x="12726" y="2565"/>
                  <a:pt x="12700" y="2514"/>
                  <a:pt x="12673" y="2514"/>
                </a:cubicBezTo>
                <a:close/>
                <a:moveTo>
                  <a:pt x="12829" y="2514"/>
                </a:moveTo>
                <a:cubicBezTo>
                  <a:pt x="12801" y="2515"/>
                  <a:pt x="12782" y="2566"/>
                  <a:pt x="12786" y="2629"/>
                </a:cubicBezTo>
                <a:cubicBezTo>
                  <a:pt x="12790" y="2692"/>
                  <a:pt x="12815" y="2741"/>
                  <a:pt x="12842" y="2741"/>
                </a:cubicBezTo>
                <a:cubicBezTo>
                  <a:pt x="12870" y="2740"/>
                  <a:pt x="12889" y="2690"/>
                  <a:pt x="12886" y="2627"/>
                </a:cubicBezTo>
                <a:cubicBezTo>
                  <a:pt x="12882" y="2565"/>
                  <a:pt x="12856" y="2514"/>
                  <a:pt x="12829" y="2514"/>
                </a:cubicBezTo>
                <a:close/>
                <a:moveTo>
                  <a:pt x="12966" y="2514"/>
                </a:moveTo>
                <a:cubicBezTo>
                  <a:pt x="12938" y="2515"/>
                  <a:pt x="12919" y="2566"/>
                  <a:pt x="12923" y="2629"/>
                </a:cubicBezTo>
                <a:cubicBezTo>
                  <a:pt x="12927" y="2692"/>
                  <a:pt x="12952" y="2743"/>
                  <a:pt x="12979" y="2742"/>
                </a:cubicBezTo>
                <a:cubicBezTo>
                  <a:pt x="13007" y="2742"/>
                  <a:pt x="13026" y="2690"/>
                  <a:pt x="13023" y="2627"/>
                </a:cubicBezTo>
                <a:cubicBezTo>
                  <a:pt x="13019" y="2565"/>
                  <a:pt x="12993" y="2514"/>
                  <a:pt x="12966" y="2514"/>
                </a:cubicBezTo>
                <a:close/>
                <a:moveTo>
                  <a:pt x="13103" y="2514"/>
                </a:moveTo>
                <a:cubicBezTo>
                  <a:pt x="13075" y="2515"/>
                  <a:pt x="13056" y="2566"/>
                  <a:pt x="13060" y="2629"/>
                </a:cubicBezTo>
                <a:cubicBezTo>
                  <a:pt x="13064" y="2692"/>
                  <a:pt x="13089" y="2743"/>
                  <a:pt x="13117" y="2742"/>
                </a:cubicBezTo>
                <a:cubicBezTo>
                  <a:pt x="13144" y="2742"/>
                  <a:pt x="13163" y="2690"/>
                  <a:pt x="13159" y="2627"/>
                </a:cubicBezTo>
                <a:cubicBezTo>
                  <a:pt x="13155" y="2565"/>
                  <a:pt x="13130" y="2514"/>
                  <a:pt x="13103" y="2514"/>
                </a:cubicBezTo>
                <a:close/>
                <a:moveTo>
                  <a:pt x="13258" y="2514"/>
                </a:moveTo>
                <a:cubicBezTo>
                  <a:pt x="13231" y="2515"/>
                  <a:pt x="13212" y="2566"/>
                  <a:pt x="13216" y="2629"/>
                </a:cubicBezTo>
                <a:cubicBezTo>
                  <a:pt x="13220" y="2692"/>
                  <a:pt x="13246" y="2743"/>
                  <a:pt x="13274" y="2742"/>
                </a:cubicBezTo>
                <a:cubicBezTo>
                  <a:pt x="13301" y="2742"/>
                  <a:pt x="13320" y="2690"/>
                  <a:pt x="13316" y="2627"/>
                </a:cubicBezTo>
                <a:cubicBezTo>
                  <a:pt x="13312" y="2565"/>
                  <a:pt x="13286" y="2514"/>
                  <a:pt x="13258" y="2514"/>
                </a:cubicBezTo>
                <a:close/>
                <a:moveTo>
                  <a:pt x="13395" y="2514"/>
                </a:moveTo>
                <a:cubicBezTo>
                  <a:pt x="13368" y="2515"/>
                  <a:pt x="13349" y="2566"/>
                  <a:pt x="13353" y="2629"/>
                </a:cubicBezTo>
                <a:cubicBezTo>
                  <a:pt x="13357" y="2692"/>
                  <a:pt x="13383" y="2743"/>
                  <a:pt x="13410" y="2742"/>
                </a:cubicBezTo>
                <a:cubicBezTo>
                  <a:pt x="13438" y="2742"/>
                  <a:pt x="13457" y="2690"/>
                  <a:pt x="13453" y="2627"/>
                </a:cubicBezTo>
                <a:cubicBezTo>
                  <a:pt x="13448" y="2565"/>
                  <a:pt x="13423" y="2514"/>
                  <a:pt x="13395" y="2514"/>
                </a:cubicBezTo>
                <a:close/>
                <a:moveTo>
                  <a:pt x="13531" y="2514"/>
                </a:moveTo>
                <a:cubicBezTo>
                  <a:pt x="13504" y="2515"/>
                  <a:pt x="13486" y="2566"/>
                  <a:pt x="13490" y="2629"/>
                </a:cubicBezTo>
                <a:cubicBezTo>
                  <a:pt x="13494" y="2692"/>
                  <a:pt x="13520" y="2743"/>
                  <a:pt x="13548" y="2742"/>
                </a:cubicBezTo>
                <a:cubicBezTo>
                  <a:pt x="13575" y="2742"/>
                  <a:pt x="13594" y="2690"/>
                  <a:pt x="13589" y="2627"/>
                </a:cubicBezTo>
                <a:cubicBezTo>
                  <a:pt x="13585" y="2565"/>
                  <a:pt x="13559" y="2514"/>
                  <a:pt x="13531" y="2514"/>
                </a:cubicBezTo>
                <a:close/>
                <a:moveTo>
                  <a:pt x="13668" y="2514"/>
                </a:moveTo>
                <a:cubicBezTo>
                  <a:pt x="13641" y="2515"/>
                  <a:pt x="13622" y="2566"/>
                  <a:pt x="13627" y="2629"/>
                </a:cubicBezTo>
                <a:cubicBezTo>
                  <a:pt x="13631" y="2692"/>
                  <a:pt x="13657" y="2743"/>
                  <a:pt x="13685" y="2742"/>
                </a:cubicBezTo>
                <a:cubicBezTo>
                  <a:pt x="13712" y="2742"/>
                  <a:pt x="13731" y="2690"/>
                  <a:pt x="13726" y="2627"/>
                </a:cubicBezTo>
                <a:cubicBezTo>
                  <a:pt x="13722" y="2565"/>
                  <a:pt x="13696" y="2514"/>
                  <a:pt x="13668" y="2514"/>
                </a:cubicBezTo>
                <a:close/>
                <a:moveTo>
                  <a:pt x="13805" y="2514"/>
                </a:moveTo>
                <a:cubicBezTo>
                  <a:pt x="13778" y="2515"/>
                  <a:pt x="13759" y="2566"/>
                  <a:pt x="13764" y="2629"/>
                </a:cubicBezTo>
                <a:cubicBezTo>
                  <a:pt x="13768" y="2692"/>
                  <a:pt x="13795" y="2743"/>
                  <a:pt x="13822" y="2742"/>
                </a:cubicBezTo>
                <a:cubicBezTo>
                  <a:pt x="13850" y="2742"/>
                  <a:pt x="13868" y="2690"/>
                  <a:pt x="13863" y="2627"/>
                </a:cubicBezTo>
                <a:cubicBezTo>
                  <a:pt x="13858" y="2565"/>
                  <a:pt x="13833" y="2514"/>
                  <a:pt x="13805" y="2514"/>
                </a:cubicBezTo>
                <a:close/>
                <a:moveTo>
                  <a:pt x="9277" y="2565"/>
                </a:moveTo>
                <a:cubicBezTo>
                  <a:pt x="9250" y="2565"/>
                  <a:pt x="9228" y="2617"/>
                  <a:pt x="9227" y="2679"/>
                </a:cubicBezTo>
                <a:cubicBezTo>
                  <a:pt x="9227" y="2742"/>
                  <a:pt x="9249" y="2792"/>
                  <a:pt x="9277" y="2791"/>
                </a:cubicBezTo>
                <a:cubicBezTo>
                  <a:pt x="9304" y="2790"/>
                  <a:pt x="9327" y="2739"/>
                  <a:pt x="9327" y="2676"/>
                </a:cubicBezTo>
                <a:cubicBezTo>
                  <a:pt x="9327" y="2614"/>
                  <a:pt x="9305" y="2564"/>
                  <a:pt x="9277" y="2565"/>
                </a:cubicBezTo>
                <a:close/>
                <a:moveTo>
                  <a:pt x="9414" y="2565"/>
                </a:moveTo>
                <a:cubicBezTo>
                  <a:pt x="9387" y="2565"/>
                  <a:pt x="9364" y="2617"/>
                  <a:pt x="9364" y="2679"/>
                </a:cubicBezTo>
                <a:cubicBezTo>
                  <a:pt x="9364" y="2742"/>
                  <a:pt x="9386" y="2791"/>
                  <a:pt x="9414" y="2791"/>
                </a:cubicBezTo>
                <a:cubicBezTo>
                  <a:pt x="9441" y="2790"/>
                  <a:pt x="9464" y="2739"/>
                  <a:pt x="9464" y="2676"/>
                </a:cubicBezTo>
                <a:cubicBezTo>
                  <a:pt x="9464" y="2614"/>
                  <a:pt x="9442" y="2564"/>
                  <a:pt x="9414" y="2565"/>
                </a:cubicBezTo>
                <a:close/>
                <a:moveTo>
                  <a:pt x="9551" y="2565"/>
                </a:moveTo>
                <a:cubicBezTo>
                  <a:pt x="9523" y="2565"/>
                  <a:pt x="9501" y="2617"/>
                  <a:pt x="9501" y="2679"/>
                </a:cubicBezTo>
                <a:cubicBezTo>
                  <a:pt x="9501" y="2742"/>
                  <a:pt x="9524" y="2791"/>
                  <a:pt x="9551" y="2791"/>
                </a:cubicBezTo>
                <a:cubicBezTo>
                  <a:pt x="9579" y="2790"/>
                  <a:pt x="9601" y="2739"/>
                  <a:pt x="9601" y="2676"/>
                </a:cubicBezTo>
                <a:cubicBezTo>
                  <a:pt x="9601" y="2614"/>
                  <a:pt x="9578" y="2564"/>
                  <a:pt x="9551" y="2565"/>
                </a:cubicBezTo>
                <a:close/>
                <a:moveTo>
                  <a:pt x="9843" y="2565"/>
                </a:moveTo>
                <a:cubicBezTo>
                  <a:pt x="9816" y="2565"/>
                  <a:pt x="9794" y="2617"/>
                  <a:pt x="9794" y="2679"/>
                </a:cubicBezTo>
                <a:cubicBezTo>
                  <a:pt x="9795" y="2742"/>
                  <a:pt x="9817" y="2792"/>
                  <a:pt x="9845" y="2791"/>
                </a:cubicBezTo>
                <a:cubicBezTo>
                  <a:pt x="9873" y="2790"/>
                  <a:pt x="9894" y="2739"/>
                  <a:pt x="9894" y="2676"/>
                </a:cubicBezTo>
                <a:cubicBezTo>
                  <a:pt x="9893" y="2614"/>
                  <a:pt x="9871" y="2564"/>
                  <a:pt x="9843" y="2565"/>
                </a:cubicBezTo>
                <a:close/>
                <a:moveTo>
                  <a:pt x="9980" y="2565"/>
                </a:moveTo>
                <a:cubicBezTo>
                  <a:pt x="9953" y="2565"/>
                  <a:pt x="9931" y="2617"/>
                  <a:pt x="9931" y="2679"/>
                </a:cubicBezTo>
                <a:cubicBezTo>
                  <a:pt x="9932" y="2742"/>
                  <a:pt x="9954" y="2792"/>
                  <a:pt x="9982" y="2791"/>
                </a:cubicBezTo>
                <a:cubicBezTo>
                  <a:pt x="10009" y="2790"/>
                  <a:pt x="10031" y="2739"/>
                  <a:pt x="10031" y="2676"/>
                </a:cubicBezTo>
                <a:cubicBezTo>
                  <a:pt x="10030" y="2614"/>
                  <a:pt x="10007" y="2564"/>
                  <a:pt x="9980" y="2565"/>
                </a:cubicBezTo>
                <a:close/>
                <a:moveTo>
                  <a:pt x="10136" y="2565"/>
                </a:moveTo>
                <a:cubicBezTo>
                  <a:pt x="10109" y="2565"/>
                  <a:pt x="10087" y="2617"/>
                  <a:pt x="10088" y="2679"/>
                </a:cubicBezTo>
                <a:cubicBezTo>
                  <a:pt x="10088" y="2742"/>
                  <a:pt x="10111" y="2792"/>
                  <a:pt x="10139" y="2791"/>
                </a:cubicBezTo>
                <a:cubicBezTo>
                  <a:pt x="10166" y="2790"/>
                  <a:pt x="10188" y="2739"/>
                  <a:pt x="10187" y="2676"/>
                </a:cubicBezTo>
                <a:cubicBezTo>
                  <a:pt x="10186" y="2614"/>
                  <a:pt x="10164" y="2564"/>
                  <a:pt x="10136" y="2565"/>
                </a:cubicBezTo>
                <a:close/>
                <a:moveTo>
                  <a:pt x="10273" y="2565"/>
                </a:moveTo>
                <a:cubicBezTo>
                  <a:pt x="10245" y="2565"/>
                  <a:pt x="10224" y="2617"/>
                  <a:pt x="10224" y="2679"/>
                </a:cubicBezTo>
                <a:cubicBezTo>
                  <a:pt x="10225" y="2742"/>
                  <a:pt x="10248" y="2792"/>
                  <a:pt x="10276" y="2791"/>
                </a:cubicBezTo>
                <a:cubicBezTo>
                  <a:pt x="10303" y="2790"/>
                  <a:pt x="10325" y="2739"/>
                  <a:pt x="10324" y="2676"/>
                </a:cubicBezTo>
                <a:cubicBezTo>
                  <a:pt x="10323" y="2614"/>
                  <a:pt x="10300" y="2564"/>
                  <a:pt x="10273" y="2565"/>
                </a:cubicBezTo>
                <a:close/>
                <a:moveTo>
                  <a:pt x="10410" y="2565"/>
                </a:moveTo>
                <a:cubicBezTo>
                  <a:pt x="10382" y="2565"/>
                  <a:pt x="10360" y="2617"/>
                  <a:pt x="10361" y="2679"/>
                </a:cubicBezTo>
                <a:cubicBezTo>
                  <a:pt x="10362" y="2742"/>
                  <a:pt x="10385" y="2792"/>
                  <a:pt x="10413" y="2791"/>
                </a:cubicBezTo>
                <a:cubicBezTo>
                  <a:pt x="10440" y="2790"/>
                  <a:pt x="10462" y="2739"/>
                  <a:pt x="10461" y="2676"/>
                </a:cubicBezTo>
                <a:cubicBezTo>
                  <a:pt x="10460" y="2614"/>
                  <a:pt x="10437" y="2564"/>
                  <a:pt x="10410" y="2565"/>
                </a:cubicBezTo>
                <a:close/>
                <a:moveTo>
                  <a:pt x="10546" y="2565"/>
                </a:moveTo>
                <a:cubicBezTo>
                  <a:pt x="10518" y="2565"/>
                  <a:pt x="10497" y="2617"/>
                  <a:pt x="10498" y="2679"/>
                </a:cubicBezTo>
                <a:cubicBezTo>
                  <a:pt x="10499" y="2742"/>
                  <a:pt x="10522" y="2792"/>
                  <a:pt x="10550" y="2791"/>
                </a:cubicBezTo>
                <a:cubicBezTo>
                  <a:pt x="10578" y="2790"/>
                  <a:pt x="10599" y="2739"/>
                  <a:pt x="10598" y="2676"/>
                </a:cubicBezTo>
                <a:cubicBezTo>
                  <a:pt x="10596" y="2614"/>
                  <a:pt x="10573" y="2564"/>
                  <a:pt x="10546" y="2565"/>
                </a:cubicBezTo>
                <a:close/>
                <a:moveTo>
                  <a:pt x="10702" y="2565"/>
                </a:moveTo>
                <a:cubicBezTo>
                  <a:pt x="10675" y="2565"/>
                  <a:pt x="10653" y="2617"/>
                  <a:pt x="10655" y="2679"/>
                </a:cubicBezTo>
                <a:cubicBezTo>
                  <a:pt x="10656" y="2742"/>
                  <a:pt x="10679" y="2791"/>
                  <a:pt x="10706" y="2791"/>
                </a:cubicBezTo>
                <a:cubicBezTo>
                  <a:pt x="10734" y="2790"/>
                  <a:pt x="10755" y="2739"/>
                  <a:pt x="10754" y="2676"/>
                </a:cubicBezTo>
                <a:cubicBezTo>
                  <a:pt x="10753" y="2614"/>
                  <a:pt x="10730" y="2564"/>
                  <a:pt x="10702" y="2565"/>
                </a:cubicBezTo>
                <a:close/>
                <a:moveTo>
                  <a:pt x="6293" y="2615"/>
                </a:moveTo>
                <a:cubicBezTo>
                  <a:pt x="6266" y="2615"/>
                  <a:pt x="6240" y="2666"/>
                  <a:pt x="6237" y="2728"/>
                </a:cubicBezTo>
                <a:cubicBezTo>
                  <a:pt x="6233" y="2790"/>
                  <a:pt x="6253" y="2840"/>
                  <a:pt x="6280" y="2840"/>
                </a:cubicBezTo>
                <a:cubicBezTo>
                  <a:pt x="6308" y="2839"/>
                  <a:pt x="6333" y="2789"/>
                  <a:pt x="6336" y="2726"/>
                </a:cubicBezTo>
                <a:cubicBezTo>
                  <a:pt x="6340" y="2664"/>
                  <a:pt x="6320" y="2614"/>
                  <a:pt x="6293" y="2615"/>
                </a:cubicBezTo>
                <a:close/>
                <a:moveTo>
                  <a:pt x="6429" y="2615"/>
                </a:moveTo>
                <a:cubicBezTo>
                  <a:pt x="6402" y="2616"/>
                  <a:pt x="6377" y="2666"/>
                  <a:pt x="6374" y="2728"/>
                </a:cubicBezTo>
                <a:cubicBezTo>
                  <a:pt x="6370" y="2790"/>
                  <a:pt x="6389" y="2840"/>
                  <a:pt x="6417" y="2840"/>
                </a:cubicBezTo>
                <a:cubicBezTo>
                  <a:pt x="6445" y="2839"/>
                  <a:pt x="6470" y="2789"/>
                  <a:pt x="6473" y="2726"/>
                </a:cubicBezTo>
                <a:cubicBezTo>
                  <a:pt x="6477" y="2664"/>
                  <a:pt x="6457" y="2614"/>
                  <a:pt x="6429" y="2615"/>
                </a:cubicBezTo>
                <a:close/>
                <a:moveTo>
                  <a:pt x="8985" y="2615"/>
                </a:moveTo>
                <a:cubicBezTo>
                  <a:pt x="8957" y="2615"/>
                  <a:pt x="8935" y="2667"/>
                  <a:pt x="8934" y="2730"/>
                </a:cubicBezTo>
                <a:cubicBezTo>
                  <a:pt x="8933" y="2792"/>
                  <a:pt x="8955" y="2842"/>
                  <a:pt x="8983" y="2841"/>
                </a:cubicBezTo>
                <a:cubicBezTo>
                  <a:pt x="9011" y="2841"/>
                  <a:pt x="9033" y="2789"/>
                  <a:pt x="9034" y="2726"/>
                </a:cubicBezTo>
                <a:cubicBezTo>
                  <a:pt x="9034" y="2664"/>
                  <a:pt x="9012" y="2614"/>
                  <a:pt x="8985" y="2615"/>
                </a:cubicBezTo>
                <a:close/>
                <a:moveTo>
                  <a:pt x="9141" y="2615"/>
                </a:moveTo>
                <a:cubicBezTo>
                  <a:pt x="9114" y="2616"/>
                  <a:pt x="9091" y="2667"/>
                  <a:pt x="9091" y="2730"/>
                </a:cubicBezTo>
                <a:cubicBezTo>
                  <a:pt x="9090" y="2792"/>
                  <a:pt x="9112" y="2842"/>
                  <a:pt x="9139" y="2841"/>
                </a:cubicBezTo>
                <a:cubicBezTo>
                  <a:pt x="9167" y="2841"/>
                  <a:pt x="9190" y="2789"/>
                  <a:pt x="9190" y="2726"/>
                </a:cubicBezTo>
                <a:cubicBezTo>
                  <a:pt x="9190" y="2664"/>
                  <a:pt x="9169" y="2614"/>
                  <a:pt x="9141" y="2615"/>
                </a:cubicBezTo>
                <a:close/>
                <a:moveTo>
                  <a:pt x="5162" y="2665"/>
                </a:moveTo>
                <a:cubicBezTo>
                  <a:pt x="5134" y="2666"/>
                  <a:pt x="5108" y="2716"/>
                  <a:pt x="5103" y="2778"/>
                </a:cubicBezTo>
                <a:cubicBezTo>
                  <a:pt x="5098" y="2841"/>
                  <a:pt x="5116" y="2891"/>
                  <a:pt x="5144" y="2890"/>
                </a:cubicBezTo>
                <a:cubicBezTo>
                  <a:pt x="5171" y="2889"/>
                  <a:pt x="5198" y="2839"/>
                  <a:pt x="5202" y="2777"/>
                </a:cubicBezTo>
                <a:cubicBezTo>
                  <a:pt x="5207" y="2715"/>
                  <a:pt x="5189" y="2665"/>
                  <a:pt x="5162" y="2665"/>
                </a:cubicBezTo>
                <a:close/>
                <a:moveTo>
                  <a:pt x="6156" y="2665"/>
                </a:moveTo>
                <a:cubicBezTo>
                  <a:pt x="6129" y="2666"/>
                  <a:pt x="6104" y="2716"/>
                  <a:pt x="6100" y="2778"/>
                </a:cubicBezTo>
                <a:cubicBezTo>
                  <a:pt x="6096" y="2841"/>
                  <a:pt x="6115" y="2891"/>
                  <a:pt x="6143" y="2890"/>
                </a:cubicBezTo>
                <a:cubicBezTo>
                  <a:pt x="6170" y="2889"/>
                  <a:pt x="6196" y="2839"/>
                  <a:pt x="6200" y="2777"/>
                </a:cubicBezTo>
                <a:cubicBezTo>
                  <a:pt x="6203" y="2715"/>
                  <a:pt x="6184" y="2665"/>
                  <a:pt x="6156" y="2665"/>
                </a:cubicBezTo>
                <a:close/>
                <a:moveTo>
                  <a:pt x="2178" y="2715"/>
                </a:moveTo>
                <a:cubicBezTo>
                  <a:pt x="2150" y="2716"/>
                  <a:pt x="2122" y="2767"/>
                  <a:pt x="2114" y="2829"/>
                </a:cubicBezTo>
                <a:cubicBezTo>
                  <a:pt x="2105" y="2891"/>
                  <a:pt x="2121" y="2941"/>
                  <a:pt x="2148" y="2940"/>
                </a:cubicBezTo>
                <a:cubicBezTo>
                  <a:pt x="2176" y="2940"/>
                  <a:pt x="2205" y="2889"/>
                  <a:pt x="2213" y="2827"/>
                </a:cubicBezTo>
                <a:cubicBezTo>
                  <a:pt x="2221" y="2765"/>
                  <a:pt x="2205" y="2715"/>
                  <a:pt x="2178" y="2715"/>
                </a:cubicBezTo>
                <a:close/>
                <a:moveTo>
                  <a:pt x="2314" y="2715"/>
                </a:moveTo>
                <a:cubicBezTo>
                  <a:pt x="2286" y="2716"/>
                  <a:pt x="2258" y="2767"/>
                  <a:pt x="2250" y="2829"/>
                </a:cubicBezTo>
                <a:cubicBezTo>
                  <a:pt x="2242" y="2891"/>
                  <a:pt x="2258" y="2941"/>
                  <a:pt x="2285" y="2940"/>
                </a:cubicBezTo>
                <a:cubicBezTo>
                  <a:pt x="2313" y="2940"/>
                  <a:pt x="2341" y="2889"/>
                  <a:pt x="2349" y="2827"/>
                </a:cubicBezTo>
                <a:cubicBezTo>
                  <a:pt x="2357" y="2765"/>
                  <a:pt x="2341" y="2715"/>
                  <a:pt x="2314" y="2715"/>
                </a:cubicBezTo>
                <a:close/>
                <a:moveTo>
                  <a:pt x="2470" y="2715"/>
                </a:moveTo>
                <a:cubicBezTo>
                  <a:pt x="2443" y="2716"/>
                  <a:pt x="2414" y="2767"/>
                  <a:pt x="2406" y="2829"/>
                </a:cubicBezTo>
                <a:cubicBezTo>
                  <a:pt x="2398" y="2891"/>
                  <a:pt x="2415" y="2941"/>
                  <a:pt x="2442" y="2940"/>
                </a:cubicBezTo>
                <a:cubicBezTo>
                  <a:pt x="2470" y="2940"/>
                  <a:pt x="2498" y="2889"/>
                  <a:pt x="2506" y="2827"/>
                </a:cubicBezTo>
                <a:cubicBezTo>
                  <a:pt x="2513" y="2765"/>
                  <a:pt x="2498" y="2715"/>
                  <a:pt x="2470" y="2715"/>
                </a:cubicBezTo>
                <a:close/>
                <a:moveTo>
                  <a:pt x="2607" y="2715"/>
                </a:moveTo>
                <a:cubicBezTo>
                  <a:pt x="2579" y="2716"/>
                  <a:pt x="2551" y="2767"/>
                  <a:pt x="2543" y="2829"/>
                </a:cubicBezTo>
                <a:cubicBezTo>
                  <a:pt x="2535" y="2891"/>
                  <a:pt x="2551" y="2941"/>
                  <a:pt x="2579" y="2940"/>
                </a:cubicBezTo>
                <a:cubicBezTo>
                  <a:pt x="2607" y="2940"/>
                  <a:pt x="2635" y="2889"/>
                  <a:pt x="2643" y="2827"/>
                </a:cubicBezTo>
                <a:cubicBezTo>
                  <a:pt x="2650" y="2765"/>
                  <a:pt x="2634" y="2715"/>
                  <a:pt x="2607" y="2715"/>
                </a:cubicBezTo>
                <a:close/>
                <a:moveTo>
                  <a:pt x="2743" y="2715"/>
                </a:moveTo>
                <a:cubicBezTo>
                  <a:pt x="2716" y="2716"/>
                  <a:pt x="2687" y="2767"/>
                  <a:pt x="2680" y="2829"/>
                </a:cubicBezTo>
                <a:cubicBezTo>
                  <a:pt x="2672" y="2891"/>
                  <a:pt x="2688" y="2941"/>
                  <a:pt x="2716" y="2940"/>
                </a:cubicBezTo>
                <a:cubicBezTo>
                  <a:pt x="2743" y="2940"/>
                  <a:pt x="2772" y="2889"/>
                  <a:pt x="2779" y="2827"/>
                </a:cubicBezTo>
                <a:cubicBezTo>
                  <a:pt x="2787" y="2765"/>
                  <a:pt x="2771" y="2715"/>
                  <a:pt x="2743" y="2715"/>
                </a:cubicBezTo>
                <a:close/>
                <a:moveTo>
                  <a:pt x="2880" y="2715"/>
                </a:moveTo>
                <a:cubicBezTo>
                  <a:pt x="2852" y="2716"/>
                  <a:pt x="2824" y="2767"/>
                  <a:pt x="2817" y="2829"/>
                </a:cubicBezTo>
                <a:cubicBezTo>
                  <a:pt x="2809" y="2891"/>
                  <a:pt x="2826" y="2941"/>
                  <a:pt x="2853" y="2940"/>
                </a:cubicBezTo>
                <a:cubicBezTo>
                  <a:pt x="2881" y="2940"/>
                  <a:pt x="2909" y="2889"/>
                  <a:pt x="2916" y="2827"/>
                </a:cubicBezTo>
                <a:cubicBezTo>
                  <a:pt x="2924" y="2765"/>
                  <a:pt x="2907" y="2715"/>
                  <a:pt x="2880" y="2715"/>
                </a:cubicBezTo>
                <a:close/>
                <a:moveTo>
                  <a:pt x="3036" y="2715"/>
                </a:moveTo>
                <a:cubicBezTo>
                  <a:pt x="3009" y="2716"/>
                  <a:pt x="2980" y="2767"/>
                  <a:pt x="2973" y="2829"/>
                </a:cubicBezTo>
                <a:cubicBezTo>
                  <a:pt x="2966" y="2891"/>
                  <a:pt x="2982" y="2941"/>
                  <a:pt x="3010" y="2940"/>
                </a:cubicBezTo>
                <a:cubicBezTo>
                  <a:pt x="3037" y="2940"/>
                  <a:pt x="3066" y="2889"/>
                  <a:pt x="3073" y="2827"/>
                </a:cubicBezTo>
                <a:cubicBezTo>
                  <a:pt x="3080" y="2765"/>
                  <a:pt x="3063" y="2715"/>
                  <a:pt x="3036" y="2715"/>
                </a:cubicBezTo>
                <a:close/>
                <a:moveTo>
                  <a:pt x="3172" y="2715"/>
                </a:moveTo>
                <a:cubicBezTo>
                  <a:pt x="3145" y="2716"/>
                  <a:pt x="3117" y="2767"/>
                  <a:pt x="3110" y="2829"/>
                </a:cubicBezTo>
                <a:cubicBezTo>
                  <a:pt x="3103" y="2891"/>
                  <a:pt x="3119" y="2941"/>
                  <a:pt x="3147" y="2940"/>
                </a:cubicBezTo>
                <a:cubicBezTo>
                  <a:pt x="3174" y="2940"/>
                  <a:pt x="3203" y="2889"/>
                  <a:pt x="3210" y="2827"/>
                </a:cubicBezTo>
                <a:cubicBezTo>
                  <a:pt x="3216" y="2765"/>
                  <a:pt x="3200" y="2715"/>
                  <a:pt x="3172" y="2715"/>
                </a:cubicBezTo>
                <a:close/>
                <a:moveTo>
                  <a:pt x="3309" y="2715"/>
                </a:moveTo>
                <a:cubicBezTo>
                  <a:pt x="3281" y="2716"/>
                  <a:pt x="3254" y="2767"/>
                  <a:pt x="3247" y="2829"/>
                </a:cubicBezTo>
                <a:cubicBezTo>
                  <a:pt x="3240" y="2891"/>
                  <a:pt x="3257" y="2941"/>
                  <a:pt x="3284" y="2940"/>
                </a:cubicBezTo>
                <a:cubicBezTo>
                  <a:pt x="3312" y="2940"/>
                  <a:pt x="3340" y="2889"/>
                  <a:pt x="3346" y="2827"/>
                </a:cubicBezTo>
                <a:cubicBezTo>
                  <a:pt x="3353" y="2765"/>
                  <a:pt x="3336" y="2715"/>
                  <a:pt x="3309" y="2715"/>
                </a:cubicBezTo>
                <a:close/>
                <a:moveTo>
                  <a:pt x="3465" y="2715"/>
                </a:moveTo>
                <a:cubicBezTo>
                  <a:pt x="3438" y="2716"/>
                  <a:pt x="3409" y="2767"/>
                  <a:pt x="3403" y="2829"/>
                </a:cubicBezTo>
                <a:cubicBezTo>
                  <a:pt x="3396" y="2891"/>
                  <a:pt x="3413" y="2941"/>
                  <a:pt x="3441" y="2940"/>
                </a:cubicBezTo>
                <a:cubicBezTo>
                  <a:pt x="3468" y="2940"/>
                  <a:pt x="3496" y="2889"/>
                  <a:pt x="3502" y="2827"/>
                </a:cubicBezTo>
                <a:cubicBezTo>
                  <a:pt x="3509" y="2765"/>
                  <a:pt x="3492" y="2715"/>
                  <a:pt x="3465" y="2715"/>
                </a:cubicBezTo>
                <a:close/>
                <a:moveTo>
                  <a:pt x="3582" y="2715"/>
                </a:moveTo>
                <a:cubicBezTo>
                  <a:pt x="3554" y="2716"/>
                  <a:pt x="3527" y="2767"/>
                  <a:pt x="3520" y="2829"/>
                </a:cubicBezTo>
                <a:cubicBezTo>
                  <a:pt x="3513" y="2891"/>
                  <a:pt x="3530" y="2941"/>
                  <a:pt x="3558" y="2940"/>
                </a:cubicBezTo>
                <a:cubicBezTo>
                  <a:pt x="3585" y="2940"/>
                  <a:pt x="3613" y="2889"/>
                  <a:pt x="3620" y="2827"/>
                </a:cubicBezTo>
                <a:cubicBezTo>
                  <a:pt x="3626" y="2765"/>
                  <a:pt x="3609" y="2715"/>
                  <a:pt x="3582" y="2715"/>
                </a:cubicBezTo>
                <a:close/>
                <a:moveTo>
                  <a:pt x="3738" y="2715"/>
                </a:moveTo>
                <a:cubicBezTo>
                  <a:pt x="3711" y="2716"/>
                  <a:pt x="3683" y="2767"/>
                  <a:pt x="3676" y="2829"/>
                </a:cubicBezTo>
                <a:cubicBezTo>
                  <a:pt x="3670" y="2891"/>
                  <a:pt x="3687" y="2941"/>
                  <a:pt x="3715" y="2940"/>
                </a:cubicBezTo>
                <a:cubicBezTo>
                  <a:pt x="3742" y="2940"/>
                  <a:pt x="3770" y="2889"/>
                  <a:pt x="3776" y="2827"/>
                </a:cubicBezTo>
                <a:cubicBezTo>
                  <a:pt x="3782" y="2765"/>
                  <a:pt x="3765" y="2715"/>
                  <a:pt x="3738" y="2715"/>
                </a:cubicBezTo>
                <a:close/>
                <a:moveTo>
                  <a:pt x="189" y="2766"/>
                </a:moveTo>
                <a:cubicBezTo>
                  <a:pt x="162" y="2766"/>
                  <a:pt x="131" y="2817"/>
                  <a:pt x="121" y="2879"/>
                </a:cubicBezTo>
                <a:cubicBezTo>
                  <a:pt x="110" y="2941"/>
                  <a:pt x="124" y="2990"/>
                  <a:pt x="152" y="2989"/>
                </a:cubicBezTo>
                <a:cubicBezTo>
                  <a:pt x="179" y="2988"/>
                  <a:pt x="210" y="2939"/>
                  <a:pt x="220" y="2877"/>
                </a:cubicBezTo>
                <a:cubicBezTo>
                  <a:pt x="230" y="2816"/>
                  <a:pt x="217" y="2765"/>
                  <a:pt x="189" y="2766"/>
                </a:cubicBezTo>
                <a:close/>
                <a:moveTo>
                  <a:pt x="325" y="2766"/>
                </a:moveTo>
                <a:cubicBezTo>
                  <a:pt x="298" y="2766"/>
                  <a:pt x="267" y="2817"/>
                  <a:pt x="257" y="2879"/>
                </a:cubicBezTo>
                <a:cubicBezTo>
                  <a:pt x="247" y="2941"/>
                  <a:pt x="261" y="2990"/>
                  <a:pt x="289" y="2989"/>
                </a:cubicBezTo>
                <a:cubicBezTo>
                  <a:pt x="316" y="2988"/>
                  <a:pt x="346" y="2939"/>
                  <a:pt x="356" y="2877"/>
                </a:cubicBezTo>
                <a:cubicBezTo>
                  <a:pt x="367" y="2816"/>
                  <a:pt x="353" y="2765"/>
                  <a:pt x="325" y="2766"/>
                </a:cubicBezTo>
                <a:close/>
                <a:moveTo>
                  <a:pt x="462" y="2766"/>
                </a:moveTo>
                <a:cubicBezTo>
                  <a:pt x="434" y="2766"/>
                  <a:pt x="404" y="2817"/>
                  <a:pt x="394" y="2879"/>
                </a:cubicBezTo>
                <a:cubicBezTo>
                  <a:pt x="384" y="2941"/>
                  <a:pt x="398" y="2991"/>
                  <a:pt x="426" y="2991"/>
                </a:cubicBezTo>
                <a:cubicBezTo>
                  <a:pt x="453" y="2990"/>
                  <a:pt x="483" y="2939"/>
                  <a:pt x="493" y="2877"/>
                </a:cubicBezTo>
                <a:cubicBezTo>
                  <a:pt x="503" y="2816"/>
                  <a:pt x="489" y="2765"/>
                  <a:pt x="462" y="2766"/>
                </a:cubicBezTo>
                <a:close/>
                <a:moveTo>
                  <a:pt x="598" y="2766"/>
                </a:moveTo>
                <a:cubicBezTo>
                  <a:pt x="571" y="2766"/>
                  <a:pt x="540" y="2817"/>
                  <a:pt x="531" y="2879"/>
                </a:cubicBezTo>
                <a:cubicBezTo>
                  <a:pt x="521" y="2941"/>
                  <a:pt x="535" y="2991"/>
                  <a:pt x="562" y="2991"/>
                </a:cubicBezTo>
                <a:cubicBezTo>
                  <a:pt x="590" y="2990"/>
                  <a:pt x="620" y="2939"/>
                  <a:pt x="630" y="2877"/>
                </a:cubicBezTo>
                <a:cubicBezTo>
                  <a:pt x="640" y="2816"/>
                  <a:pt x="626" y="2765"/>
                  <a:pt x="598" y="2766"/>
                </a:cubicBezTo>
                <a:close/>
                <a:moveTo>
                  <a:pt x="754" y="2766"/>
                </a:moveTo>
                <a:cubicBezTo>
                  <a:pt x="727" y="2766"/>
                  <a:pt x="697" y="2817"/>
                  <a:pt x="687" y="2879"/>
                </a:cubicBezTo>
                <a:cubicBezTo>
                  <a:pt x="677" y="2941"/>
                  <a:pt x="692" y="2991"/>
                  <a:pt x="719" y="2991"/>
                </a:cubicBezTo>
                <a:cubicBezTo>
                  <a:pt x="747" y="2990"/>
                  <a:pt x="777" y="2939"/>
                  <a:pt x="787" y="2877"/>
                </a:cubicBezTo>
                <a:cubicBezTo>
                  <a:pt x="796" y="2816"/>
                  <a:pt x="782" y="2765"/>
                  <a:pt x="754" y="2766"/>
                </a:cubicBezTo>
                <a:close/>
                <a:moveTo>
                  <a:pt x="891" y="2766"/>
                </a:moveTo>
                <a:cubicBezTo>
                  <a:pt x="864" y="2766"/>
                  <a:pt x="833" y="2817"/>
                  <a:pt x="824" y="2879"/>
                </a:cubicBezTo>
                <a:cubicBezTo>
                  <a:pt x="814" y="2941"/>
                  <a:pt x="829" y="2991"/>
                  <a:pt x="856" y="2991"/>
                </a:cubicBezTo>
                <a:cubicBezTo>
                  <a:pt x="884" y="2990"/>
                  <a:pt x="914" y="2939"/>
                  <a:pt x="923" y="2877"/>
                </a:cubicBezTo>
                <a:cubicBezTo>
                  <a:pt x="933" y="2815"/>
                  <a:pt x="918" y="2765"/>
                  <a:pt x="891" y="2766"/>
                </a:cubicBezTo>
                <a:close/>
                <a:moveTo>
                  <a:pt x="1027" y="2766"/>
                </a:moveTo>
                <a:cubicBezTo>
                  <a:pt x="1000" y="2766"/>
                  <a:pt x="970" y="2817"/>
                  <a:pt x="961" y="2879"/>
                </a:cubicBezTo>
                <a:cubicBezTo>
                  <a:pt x="951" y="2941"/>
                  <a:pt x="966" y="2991"/>
                  <a:pt x="993" y="2991"/>
                </a:cubicBezTo>
                <a:cubicBezTo>
                  <a:pt x="1021" y="2990"/>
                  <a:pt x="1051" y="2939"/>
                  <a:pt x="1060" y="2877"/>
                </a:cubicBezTo>
                <a:cubicBezTo>
                  <a:pt x="1070" y="2816"/>
                  <a:pt x="1055" y="2765"/>
                  <a:pt x="1027" y="2766"/>
                </a:cubicBezTo>
                <a:close/>
                <a:moveTo>
                  <a:pt x="1183" y="2766"/>
                </a:moveTo>
                <a:cubicBezTo>
                  <a:pt x="1156" y="2766"/>
                  <a:pt x="1126" y="2817"/>
                  <a:pt x="1117" y="2879"/>
                </a:cubicBezTo>
                <a:cubicBezTo>
                  <a:pt x="1108" y="2941"/>
                  <a:pt x="1123" y="2991"/>
                  <a:pt x="1150" y="2991"/>
                </a:cubicBezTo>
                <a:cubicBezTo>
                  <a:pt x="1178" y="2990"/>
                  <a:pt x="1208" y="2939"/>
                  <a:pt x="1217" y="2877"/>
                </a:cubicBezTo>
                <a:cubicBezTo>
                  <a:pt x="1226" y="2816"/>
                  <a:pt x="1211" y="2765"/>
                  <a:pt x="1183" y="2766"/>
                </a:cubicBezTo>
                <a:close/>
                <a:moveTo>
                  <a:pt x="1320" y="2766"/>
                </a:moveTo>
                <a:cubicBezTo>
                  <a:pt x="1292" y="2766"/>
                  <a:pt x="1262" y="2817"/>
                  <a:pt x="1253" y="2879"/>
                </a:cubicBezTo>
                <a:cubicBezTo>
                  <a:pt x="1244" y="2941"/>
                  <a:pt x="1259" y="2991"/>
                  <a:pt x="1287" y="2991"/>
                </a:cubicBezTo>
                <a:cubicBezTo>
                  <a:pt x="1315" y="2990"/>
                  <a:pt x="1344" y="2939"/>
                  <a:pt x="1353" y="2877"/>
                </a:cubicBezTo>
                <a:cubicBezTo>
                  <a:pt x="1362" y="2816"/>
                  <a:pt x="1347" y="2765"/>
                  <a:pt x="1320" y="2766"/>
                </a:cubicBezTo>
                <a:close/>
                <a:moveTo>
                  <a:pt x="1456" y="2766"/>
                </a:moveTo>
                <a:cubicBezTo>
                  <a:pt x="1429" y="2766"/>
                  <a:pt x="1399" y="2817"/>
                  <a:pt x="1390" y="2879"/>
                </a:cubicBezTo>
                <a:cubicBezTo>
                  <a:pt x="1381" y="2941"/>
                  <a:pt x="1396" y="2991"/>
                  <a:pt x="1424" y="2991"/>
                </a:cubicBezTo>
                <a:cubicBezTo>
                  <a:pt x="1451" y="2990"/>
                  <a:pt x="1481" y="2939"/>
                  <a:pt x="1490" y="2877"/>
                </a:cubicBezTo>
                <a:cubicBezTo>
                  <a:pt x="1499" y="2815"/>
                  <a:pt x="1484" y="2765"/>
                  <a:pt x="1456" y="2766"/>
                </a:cubicBezTo>
                <a:close/>
                <a:moveTo>
                  <a:pt x="1612" y="2766"/>
                </a:moveTo>
                <a:cubicBezTo>
                  <a:pt x="1584" y="2766"/>
                  <a:pt x="1555" y="2817"/>
                  <a:pt x="1547" y="2879"/>
                </a:cubicBezTo>
                <a:cubicBezTo>
                  <a:pt x="1538" y="2941"/>
                  <a:pt x="1553" y="2991"/>
                  <a:pt x="1581" y="2991"/>
                </a:cubicBezTo>
                <a:cubicBezTo>
                  <a:pt x="1608" y="2990"/>
                  <a:pt x="1637" y="2939"/>
                  <a:pt x="1646" y="2877"/>
                </a:cubicBezTo>
                <a:cubicBezTo>
                  <a:pt x="1655" y="2816"/>
                  <a:pt x="1639" y="2765"/>
                  <a:pt x="1612" y="2766"/>
                </a:cubicBezTo>
                <a:close/>
                <a:moveTo>
                  <a:pt x="1749" y="2766"/>
                </a:moveTo>
                <a:cubicBezTo>
                  <a:pt x="1721" y="2766"/>
                  <a:pt x="1692" y="2817"/>
                  <a:pt x="1683" y="2879"/>
                </a:cubicBezTo>
                <a:cubicBezTo>
                  <a:pt x="1675" y="2941"/>
                  <a:pt x="1690" y="2991"/>
                  <a:pt x="1718" y="2991"/>
                </a:cubicBezTo>
                <a:cubicBezTo>
                  <a:pt x="1745" y="2990"/>
                  <a:pt x="1775" y="2939"/>
                  <a:pt x="1783" y="2877"/>
                </a:cubicBezTo>
                <a:cubicBezTo>
                  <a:pt x="1792" y="2815"/>
                  <a:pt x="1776" y="2765"/>
                  <a:pt x="1749" y="2766"/>
                </a:cubicBezTo>
                <a:close/>
                <a:moveTo>
                  <a:pt x="1885" y="2766"/>
                </a:moveTo>
                <a:cubicBezTo>
                  <a:pt x="1858" y="2766"/>
                  <a:pt x="1829" y="2817"/>
                  <a:pt x="1820" y="2879"/>
                </a:cubicBezTo>
                <a:cubicBezTo>
                  <a:pt x="1812" y="2941"/>
                  <a:pt x="1827" y="2991"/>
                  <a:pt x="1854" y="2991"/>
                </a:cubicBezTo>
                <a:cubicBezTo>
                  <a:pt x="1882" y="2990"/>
                  <a:pt x="1912" y="2939"/>
                  <a:pt x="1920" y="2877"/>
                </a:cubicBezTo>
                <a:cubicBezTo>
                  <a:pt x="1928" y="2815"/>
                  <a:pt x="1912" y="2765"/>
                  <a:pt x="1885" y="2766"/>
                </a:cubicBezTo>
                <a:close/>
                <a:moveTo>
                  <a:pt x="2041" y="2766"/>
                </a:moveTo>
                <a:cubicBezTo>
                  <a:pt x="2014" y="2766"/>
                  <a:pt x="1985" y="2817"/>
                  <a:pt x="1977" y="2879"/>
                </a:cubicBezTo>
                <a:cubicBezTo>
                  <a:pt x="1968" y="2941"/>
                  <a:pt x="1984" y="2991"/>
                  <a:pt x="2012" y="2991"/>
                </a:cubicBezTo>
                <a:cubicBezTo>
                  <a:pt x="2039" y="2990"/>
                  <a:pt x="2068" y="2939"/>
                  <a:pt x="2076" y="2877"/>
                </a:cubicBezTo>
                <a:cubicBezTo>
                  <a:pt x="2084" y="2816"/>
                  <a:pt x="2069" y="2765"/>
                  <a:pt x="2041" y="2766"/>
                </a:cubicBezTo>
                <a:close/>
                <a:moveTo>
                  <a:pt x="15269" y="2766"/>
                </a:moveTo>
                <a:cubicBezTo>
                  <a:pt x="15241" y="2766"/>
                  <a:pt x="15224" y="2818"/>
                  <a:pt x="15230" y="2881"/>
                </a:cubicBezTo>
                <a:cubicBezTo>
                  <a:pt x="15237" y="2943"/>
                  <a:pt x="15264" y="2994"/>
                  <a:pt x="15292" y="2994"/>
                </a:cubicBezTo>
                <a:cubicBezTo>
                  <a:pt x="15320" y="2993"/>
                  <a:pt x="15337" y="2942"/>
                  <a:pt x="15331" y="2879"/>
                </a:cubicBezTo>
                <a:cubicBezTo>
                  <a:pt x="15324" y="2816"/>
                  <a:pt x="15297" y="2765"/>
                  <a:pt x="15269" y="2766"/>
                </a:cubicBezTo>
                <a:close/>
                <a:moveTo>
                  <a:pt x="15425" y="2766"/>
                </a:moveTo>
                <a:cubicBezTo>
                  <a:pt x="15398" y="2766"/>
                  <a:pt x="15381" y="2818"/>
                  <a:pt x="15387" y="2881"/>
                </a:cubicBezTo>
                <a:cubicBezTo>
                  <a:pt x="15393" y="2943"/>
                  <a:pt x="15421" y="2994"/>
                  <a:pt x="15449" y="2994"/>
                </a:cubicBezTo>
                <a:cubicBezTo>
                  <a:pt x="15476" y="2993"/>
                  <a:pt x="15494" y="2942"/>
                  <a:pt x="15487" y="2879"/>
                </a:cubicBezTo>
                <a:cubicBezTo>
                  <a:pt x="15481" y="2816"/>
                  <a:pt x="15453" y="2765"/>
                  <a:pt x="15425" y="2766"/>
                </a:cubicBezTo>
                <a:close/>
                <a:moveTo>
                  <a:pt x="15562" y="2766"/>
                </a:moveTo>
                <a:cubicBezTo>
                  <a:pt x="15535" y="2766"/>
                  <a:pt x="15517" y="2818"/>
                  <a:pt x="15524" y="2881"/>
                </a:cubicBezTo>
                <a:cubicBezTo>
                  <a:pt x="15530" y="2943"/>
                  <a:pt x="15558" y="2994"/>
                  <a:pt x="15586" y="2994"/>
                </a:cubicBezTo>
                <a:cubicBezTo>
                  <a:pt x="15614" y="2993"/>
                  <a:pt x="15631" y="2942"/>
                  <a:pt x="15624" y="2879"/>
                </a:cubicBezTo>
                <a:cubicBezTo>
                  <a:pt x="15617" y="2816"/>
                  <a:pt x="15590" y="2765"/>
                  <a:pt x="15562" y="2766"/>
                </a:cubicBezTo>
                <a:close/>
                <a:moveTo>
                  <a:pt x="15698" y="2766"/>
                </a:moveTo>
                <a:cubicBezTo>
                  <a:pt x="15671" y="2766"/>
                  <a:pt x="15654" y="2818"/>
                  <a:pt x="15661" y="2881"/>
                </a:cubicBezTo>
                <a:cubicBezTo>
                  <a:pt x="15667" y="2943"/>
                  <a:pt x="15696" y="2994"/>
                  <a:pt x="15724" y="2994"/>
                </a:cubicBezTo>
                <a:cubicBezTo>
                  <a:pt x="15751" y="2993"/>
                  <a:pt x="15768" y="2942"/>
                  <a:pt x="15761" y="2879"/>
                </a:cubicBezTo>
                <a:cubicBezTo>
                  <a:pt x="15755" y="2816"/>
                  <a:pt x="15726" y="2765"/>
                  <a:pt x="15698" y="2766"/>
                </a:cubicBezTo>
                <a:close/>
                <a:moveTo>
                  <a:pt x="15855" y="2766"/>
                </a:moveTo>
                <a:cubicBezTo>
                  <a:pt x="15827" y="2766"/>
                  <a:pt x="15811" y="2818"/>
                  <a:pt x="15818" y="2881"/>
                </a:cubicBezTo>
                <a:cubicBezTo>
                  <a:pt x="15825" y="2943"/>
                  <a:pt x="15852" y="2994"/>
                  <a:pt x="15880" y="2994"/>
                </a:cubicBezTo>
                <a:cubicBezTo>
                  <a:pt x="15908" y="2993"/>
                  <a:pt x="15924" y="2942"/>
                  <a:pt x="15917" y="2879"/>
                </a:cubicBezTo>
                <a:cubicBezTo>
                  <a:pt x="15910" y="2816"/>
                  <a:pt x="15882" y="2765"/>
                  <a:pt x="15855" y="2766"/>
                </a:cubicBezTo>
                <a:close/>
                <a:moveTo>
                  <a:pt x="15992" y="2766"/>
                </a:moveTo>
                <a:cubicBezTo>
                  <a:pt x="15964" y="2766"/>
                  <a:pt x="15947" y="2818"/>
                  <a:pt x="15954" y="2881"/>
                </a:cubicBezTo>
                <a:cubicBezTo>
                  <a:pt x="15961" y="2943"/>
                  <a:pt x="15990" y="2994"/>
                  <a:pt x="16017" y="2994"/>
                </a:cubicBezTo>
                <a:cubicBezTo>
                  <a:pt x="16045" y="2993"/>
                  <a:pt x="16062" y="2942"/>
                  <a:pt x="16055" y="2879"/>
                </a:cubicBezTo>
                <a:cubicBezTo>
                  <a:pt x="16048" y="2816"/>
                  <a:pt x="16019" y="2765"/>
                  <a:pt x="15992" y="2766"/>
                </a:cubicBezTo>
                <a:close/>
                <a:moveTo>
                  <a:pt x="16128" y="2766"/>
                </a:moveTo>
                <a:cubicBezTo>
                  <a:pt x="16100" y="2766"/>
                  <a:pt x="16084" y="2818"/>
                  <a:pt x="16091" y="2881"/>
                </a:cubicBezTo>
                <a:cubicBezTo>
                  <a:pt x="16099" y="2943"/>
                  <a:pt x="16126" y="2994"/>
                  <a:pt x="16154" y="2994"/>
                </a:cubicBezTo>
                <a:cubicBezTo>
                  <a:pt x="16182" y="2993"/>
                  <a:pt x="16199" y="2942"/>
                  <a:pt x="16191" y="2879"/>
                </a:cubicBezTo>
                <a:cubicBezTo>
                  <a:pt x="16184" y="2816"/>
                  <a:pt x="16156" y="2765"/>
                  <a:pt x="16128" y="2766"/>
                </a:cubicBezTo>
                <a:close/>
                <a:moveTo>
                  <a:pt x="16284" y="2766"/>
                </a:moveTo>
                <a:cubicBezTo>
                  <a:pt x="16257" y="2766"/>
                  <a:pt x="16240" y="2818"/>
                  <a:pt x="16248" y="2881"/>
                </a:cubicBezTo>
                <a:cubicBezTo>
                  <a:pt x="16255" y="2943"/>
                  <a:pt x="16284" y="2994"/>
                  <a:pt x="16311" y="2994"/>
                </a:cubicBezTo>
                <a:cubicBezTo>
                  <a:pt x="16339" y="2993"/>
                  <a:pt x="16355" y="2942"/>
                  <a:pt x="16348" y="2879"/>
                </a:cubicBezTo>
                <a:cubicBezTo>
                  <a:pt x="16340" y="2816"/>
                  <a:pt x="16312" y="2765"/>
                  <a:pt x="16284" y="2766"/>
                </a:cubicBezTo>
                <a:close/>
                <a:moveTo>
                  <a:pt x="16421" y="2766"/>
                </a:moveTo>
                <a:cubicBezTo>
                  <a:pt x="16393" y="2766"/>
                  <a:pt x="16377" y="2817"/>
                  <a:pt x="16385" y="2881"/>
                </a:cubicBezTo>
                <a:cubicBezTo>
                  <a:pt x="16392" y="2943"/>
                  <a:pt x="16421" y="2994"/>
                  <a:pt x="16449" y="2994"/>
                </a:cubicBezTo>
                <a:cubicBezTo>
                  <a:pt x="16476" y="2993"/>
                  <a:pt x="16492" y="2942"/>
                  <a:pt x="16485" y="2879"/>
                </a:cubicBezTo>
                <a:cubicBezTo>
                  <a:pt x="16477" y="2816"/>
                  <a:pt x="16448" y="2765"/>
                  <a:pt x="16421" y="2766"/>
                </a:cubicBezTo>
                <a:close/>
                <a:moveTo>
                  <a:pt x="16557" y="2766"/>
                </a:moveTo>
                <a:cubicBezTo>
                  <a:pt x="16530" y="2766"/>
                  <a:pt x="16514" y="2817"/>
                  <a:pt x="16521" y="2881"/>
                </a:cubicBezTo>
                <a:cubicBezTo>
                  <a:pt x="16529" y="2943"/>
                  <a:pt x="16558" y="2994"/>
                  <a:pt x="16586" y="2994"/>
                </a:cubicBezTo>
                <a:cubicBezTo>
                  <a:pt x="16613" y="2993"/>
                  <a:pt x="16629" y="2942"/>
                  <a:pt x="16622" y="2879"/>
                </a:cubicBezTo>
                <a:cubicBezTo>
                  <a:pt x="16614" y="2816"/>
                  <a:pt x="16585" y="2765"/>
                  <a:pt x="16557" y="2766"/>
                </a:cubicBezTo>
                <a:close/>
                <a:moveTo>
                  <a:pt x="16714" y="2766"/>
                </a:moveTo>
                <a:cubicBezTo>
                  <a:pt x="16686" y="2766"/>
                  <a:pt x="16670" y="2818"/>
                  <a:pt x="16678" y="2881"/>
                </a:cubicBezTo>
                <a:cubicBezTo>
                  <a:pt x="16686" y="2943"/>
                  <a:pt x="16715" y="2994"/>
                  <a:pt x="16743" y="2994"/>
                </a:cubicBezTo>
                <a:cubicBezTo>
                  <a:pt x="16770" y="2993"/>
                  <a:pt x="16786" y="2942"/>
                  <a:pt x="16778" y="2879"/>
                </a:cubicBezTo>
                <a:cubicBezTo>
                  <a:pt x="16770" y="2816"/>
                  <a:pt x="16741" y="2765"/>
                  <a:pt x="16714" y="2766"/>
                </a:cubicBezTo>
                <a:close/>
                <a:moveTo>
                  <a:pt x="17280" y="2766"/>
                </a:moveTo>
                <a:cubicBezTo>
                  <a:pt x="17253" y="2766"/>
                  <a:pt x="17237" y="2817"/>
                  <a:pt x="17245" y="2881"/>
                </a:cubicBezTo>
                <a:cubicBezTo>
                  <a:pt x="17254" y="2943"/>
                  <a:pt x="17283" y="2994"/>
                  <a:pt x="17311" y="2994"/>
                </a:cubicBezTo>
                <a:cubicBezTo>
                  <a:pt x="17338" y="2993"/>
                  <a:pt x="17354" y="2942"/>
                  <a:pt x="17346" y="2879"/>
                </a:cubicBezTo>
                <a:cubicBezTo>
                  <a:pt x="17337" y="2816"/>
                  <a:pt x="17308" y="2765"/>
                  <a:pt x="17280" y="2766"/>
                </a:cubicBezTo>
                <a:close/>
                <a:moveTo>
                  <a:pt x="17416" y="2766"/>
                </a:moveTo>
                <a:cubicBezTo>
                  <a:pt x="17389" y="2766"/>
                  <a:pt x="17374" y="2817"/>
                  <a:pt x="17382" y="2881"/>
                </a:cubicBezTo>
                <a:cubicBezTo>
                  <a:pt x="17391" y="2943"/>
                  <a:pt x="17420" y="2994"/>
                  <a:pt x="17448" y="2994"/>
                </a:cubicBezTo>
                <a:cubicBezTo>
                  <a:pt x="17476" y="2993"/>
                  <a:pt x="17491" y="2942"/>
                  <a:pt x="17482" y="2879"/>
                </a:cubicBezTo>
                <a:cubicBezTo>
                  <a:pt x="17474" y="2816"/>
                  <a:pt x="17444" y="2765"/>
                  <a:pt x="17416" y="2766"/>
                </a:cubicBezTo>
                <a:close/>
                <a:moveTo>
                  <a:pt x="17553" y="2766"/>
                </a:moveTo>
                <a:cubicBezTo>
                  <a:pt x="17526" y="2766"/>
                  <a:pt x="17510" y="2818"/>
                  <a:pt x="17519" y="2881"/>
                </a:cubicBezTo>
                <a:cubicBezTo>
                  <a:pt x="17528" y="2944"/>
                  <a:pt x="17557" y="2994"/>
                  <a:pt x="17585" y="2994"/>
                </a:cubicBezTo>
                <a:cubicBezTo>
                  <a:pt x="17613" y="2993"/>
                  <a:pt x="17628" y="2942"/>
                  <a:pt x="17619" y="2879"/>
                </a:cubicBezTo>
                <a:cubicBezTo>
                  <a:pt x="17610" y="2816"/>
                  <a:pt x="17581" y="2765"/>
                  <a:pt x="17553" y="2766"/>
                </a:cubicBezTo>
                <a:close/>
                <a:moveTo>
                  <a:pt x="12985" y="2816"/>
                </a:moveTo>
                <a:cubicBezTo>
                  <a:pt x="12958" y="2817"/>
                  <a:pt x="12939" y="2868"/>
                  <a:pt x="12943" y="2931"/>
                </a:cubicBezTo>
                <a:cubicBezTo>
                  <a:pt x="12946" y="2993"/>
                  <a:pt x="12972" y="3045"/>
                  <a:pt x="12999" y="3044"/>
                </a:cubicBezTo>
                <a:cubicBezTo>
                  <a:pt x="13027" y="3043"/>
                  <a:pt x="13047" y="2992"/>
                  <a:pt x="13043" y="2929"/>
                </a:cubicBezTo>
                <a:cubicBezTo>
                  <a:pt x="13039" y="2867"/>
                  <a:pt x="13013" y="2815"/>
                  <a:pt x="12985" y="2816"/>
                </a:cubicBezTo>
                <a:close/>
                <a:moveTo>
                  <a:pt x="13122" y="2816"/>
                </a:moveTo>
                <a:cubicBezTo>
                  <a:pt x="13095" y="2817"/>
                  <a:pt x="13075" y="2868"/>
                  <a:pt x="13079" y="2931"/>
                </a:cubicBezTo>
                <a:cubicBezTo>
                  <a:pt x="13083" y="2994"/>
                  <a:pt x="13109" y="3045"/>
                  <a:pt x="13136" y="3044"/>
                </a:cubicBezTo>
                <a:cubicBezTo>
                  <a:pt x="13164" y="3043"/>
                  <a:pt x="13184" y="2992"/>
                  <a:pt x="13180" y="2929"/>
                </a:cubicBezTo>
                <a:cubicBezTo>
                  <a:pt x="13176" y="2866"/>
                  <a:pt x="13150" y="2816"/>
                  <a:pt x="13122" y="2816"/>
                </a:cubicBezTo>
                <a:close/>
                <a:moveTo>
                  <a:pt x="13279" y="2816"/>
                </a:moveTo>
                <a:cubicBezTo>
                  <a:pt x="13251" y="2817"/>
                  <a:pt x="13232" y="2868"/>
                  <a:pt x="13236" y="2931"/>
                </a:cubicBezTo>
                <a:cubicBezTo>
                  <a:pt x="13240" y="2993"/>
                  <a:pt x="13265" y="3045"/>
                  <a:pt x="13293" y="3044"/>
                </a:cubicBezTo>
                <a:cubicBezTo>
                  <a:pt x="13321" y="3043"/>
                  <a:pt x="13340" y="2992"/>
                  <a:pt x="13336" y="2929"/>
                </a:cubicBezTo>
                <a:cubicBezTo>
                  <a:pt x="13332" y="2866"/>
                  <a:pt x="13306" y="2815"/>
                  <a:pt x="13279" y="2816"/>
                </a:cubicBezTo>
                <a:close/>
                <a:moveTo>
                  <a:pt x="13415" y="2816"/>
                </a:moveTo>
                <a:cubicBezTo>
                  <a:pt x="13387" y="2817"/>
                  <a:pt x="13368" y="2868"/>
                  <a:pt x="13373" y="2931"/>
                </a:cubicBezTo>
                <a:cubicBezTo>
                  <a:pt x="13377" y="2993"/>
                  <a:pt x="13403" y="3045"/>
                  <a:pt x="13431" y="3044"/>
                </a:cubicBezTo>
                <a:cubicBezTo>
                  <a:pt x="13458" y="3043"/>
                  <a:pt x="13477" y="2992"/>
                  <a:pt x="13473" y="2929"/>
                </a:cubicBezTo>
                <a:cubicBezTo>
                  <a:pt x="13468" y="2866"/>
                  <a:pt x="13442" y="2815"/>
                  <a:pt x="13415" y="2816"/>
                </a:cubicBezTo>
                <a:close/>
                <a:moveTo>
                  <a:pt x="13552" y="2816"/>
                </a:moveTo>
                <a:cubicBezTo>
                  <a:pt x="13524" y="2817"/>
                  <a:pt x="13505" y="2868"/>
                  <a:pt x="13509" y="2931"/>
                </a:cubicBezTo>
                <a:cubicBezTo>
                  <a:pt x="13514" y="2993"/>
                  <a:pt x="13540" y="3045"/>
                  <a:pt x="13567" y="3044"/>
                </a:cubicBezTo>
                <a:cubicBezTo>
                  <a:pt x="13595" y="3043"/>
                  <a:pt x="13614" y="2992"/>
                  <a:pt x="13610" y="2929"/>
                </a:cubicBezTo>
                <a:cubicBezTo>
                  <a:pt x="13605" y="2866"/>
                  <a:pt x="13579" y="2816"/>
                  <a:pt x="13552" y="2816"/>
                </a:cubicBezTo>
                <a:close/>
                <a:moveTo>
                  <a:pt x="13688" y="2816"/>
                </a:moveTo>
                <a:cubicBezTo>
                  <a:pt x="13660" y="2817"/>
                  <a:pt x="13642" y="2868"/>
                  <a:pt x="13646" y="2931"/>
                </a:cubicBezTo>
                <a:cubicBezTo>
                  <a:pt x="13651" y="2994"/>
                  <a:pt x="13677" y="3045"/>
                  <a:pt x="13705" y="3044"/>
                </a:cubicBezTo>
                <a:cubicBezTo>
                  <a:pt x="13733" y="3043"/>
                  <a:pt x="13751" y="2992"/>
                  <a:pt x="13747" y="2929"/>
                </a:cubicBezTo>
                <a:cubicBezTo>
                  <a:pt x="13742" y="2866"/>
                  <a:pt x="13715" y="2816"/>
                  <a:pt x="13688" y="2816"/>
                </a:cubicBezTo>
                <a:close/>
                <a:moveTo>
                  <a:pt x="13844" y="2816"/>
                </a:moveTo>
                <a:cubicBezTo>
                  <a:pt x="13817" y="2817"/>
                  <a:pt x="13798" y="2868"/>
                  <a:pt x="13803" y="2931"/>
                </a:cubicBezTo>
                <a:cubicBezTo>
                  <a:pt x="13807" y="2994"/>
                  <a:pt x="13834" y="3045"/>
                  <a:pt x="13861" y="3044"/>
                </a:cubicBezTo>
                <a:cubicBezTo>
                  <a:pt x="13889" y="3043"/>
                  <a:pt x="13908" y="2992"/>
                  <a:pt x="13903" y="2929"/>
                </a:cubicBezTo>
                <a:cubicBezTo>
                  <a:pt x="13898" y="2866"/>
                  <a:pt x="13872" y="2815"/>
                  <a:pt x="13844" y="2816"/>
                </a:cubicBezTo>
                <a:close/>
                <a:moveTo>
                  <a:pt x="13981" y="2816"/>
                </a:moveTo>
                <a:cubicBezTo>
                  <a:pt x="13953" y="2817"/>
                  <a:pt x="13935" y="2868"/>
                  <a:pt x="13940" y="2931"/>
                </a:cubicBezTo>
                <a:cubicBezTo>
                  <a:pt x="13944" y="2994"/>
                  <a:pt x="13971" y="3045"/>
                  <a:pt x="13999" y="3044"/>
                </a:cubicBezTo>
                <a:cubicBezTo>
                  <a:pt x="14027" y="3043"/>
                  <a:pt x="14045" y="2992"/>
                  <a:pt x="14040" y="2929"/>
                </a:cubicBezTo>
                <a:cubicBezTo>
                  <a:pt x="14035" y="2866"/>
                  <a:pt x="14009" y="2815"/>
                  <a:pt x="13981" y="2816"/>
                </a:cubicBezTo>
                <a:close/>
                <a:moveTo>
                  <a:pt x="14117" y="2816"/>
                </a:moveTo>
                <a:cubicBezTo>
                  <a:pt x="14090" y="2817"/>
                  <a:pt x="14071" y="2868"/>
                  <a:pt x="14076" y="2931"/>
                </a:cubicBezTo>
                <a:cubicBezTo>
                  <a:pt x="14081" y="2994"/>
                  <a:pt x="14108" y="3045"/>
                  <a:pt x="14136" y="3044"/>
                </a:cubicBezTo>
                <a:cubicBezTo>
                  <a:pt x="14163" y="3043"/>
                  <a:pt x="14182" y="2992"/>
                  <a:pt x="14177" y="2929"/>
                </a:cubicBezTo>
                <a:cubicBezTo>
                  <a:pt x="14172" y="2866"/>
                  <a:pt x="14145" y="2815"/>
                  <a:pt x="14117" y="2816"/>
                </a:cubicBezTo>
                <a:close/>
                <a:moveTo>
                  <a:pt x="14274" y="2816"/>
                </a:moveTo>
                <a:cubicBezTo>
                  <a:pt x="14246" y="2817"/>
                  <a:pt x="14228" y="2868"/>
                  <a:pt x="14233" y="2931"/>
                </a:cubicBezTo>
                <a:cubicBezTo>
                  <a:pt x="14238" y="2994"/>
                  <a:pt x="14265" y="3045"/>
                  <a:pt x="14293" y="3044"/>
                </a:cubicBezTo>
                <a:cubicBezTo>
                  <a:pt x="14320" y="3043"/>
                  <a:pt x="14338" y="2992"/>
                  <a:pt x="14333" y="2929"/>
                </a:cubicBezTo>
                <a:cubicBezTo>
                  <a:pt x="14328" y="2866"/>
                  <a:pt x="14301" y="2815"/>
                  <a:pt x="14274" y="2816"/>
                </a:cubicBezTo>
                <a:close/>
                <a:moveTo>
                  <a:pt x="14411" y="2816"/>
                </a:moveTo>
                <a:cubicBezTo>
                  <a:pt x="14383" y="2817"/>
                  <a:pt x="14365" y="2868"/>
                  <a:pt x="14370" y="2931"/>
                </a:cubicBezTo>
                <a:cubicBezTo>
                  <a:pt x="14376" y="2994"/>
                  <a:pt x="14402" y="3045"/>
                  <a:pt x="14430" y="3044"/>
                </a:cubicBezTo>
                <a:cubicBezTo>
                  <a:pt x="14457" y="3043"/>
                  <a:pt x="14476" y="2992"/>
                  <a:pt x="14470" y="2929"/>
                </a:cubicBezTo>
                <a:cubicBezTo>
                  <a:pt x="14465" y="2866"/>
                  <a:pt x="14438" y="2815"/>
                  <a:pt x="14411" y="2816"/>
                </a:cubicBezTo>
                <a:close/>
                <a:moveTo>
                  <a:pt x="14566" y="2816"/>
                </a:moveTo>
                <a:cubicBezTo>
                  <a:pt x="14539" y="2817"/>
                  <a:pt x="14521" y="2868"/>
                  <a:pt x="14527" y="2931"/>
                </a:cubicBezTo>
                <a:cubicBezTo>
                  <a:pt x="14532" y="2994"/>
                  <a:pt x="14559" y="3045"/>
                  <a:pt x="14587" y="3044"/>
                </a:cubicBezTo>
                <a:cubicBezTo>
                  <a:pt x="14614" y="3043"/>
                  <a:pt x="14632" y="2992"/>
                  <a:pt x="14627" y="2929"/>
                </a:cubicBezTo>
                <a:cubicBezTo>
                  <a:pt x="14621" y="2866"/>
                  <a:pt x="14594" y="2815"/>
                  <a:pt x="14566" y="2816"/>
                </a:cubicBezTo>
                <a:close/>
                <a:moveTo>
                  <a:pt x="14703" y="2816"/>
                </a:moveTo>
                <a:cubicBezTo>
                  <a:pt x="14676" y="2817"/>
                  <a:pt x="14658" y="2868"/>
                  <a:pt x="14664" y="2931"/>
                </a:cubicBezTo>
                <a:cubicBezTo>
                  <a:pt x="14669" y="2994"/>
                  <a:pt x="14696" y="3045"/>
                  <a:pt x="14724" y="3044"/>
                </a:cubicBezTo>
                <a:cubicBezTo>
                  <a:pt x="14752" y="3043"/>
                  <a:pt x="14769" y="2992"/>
                  <a:pt x="14764" y="2929"/>
                </a:cubicBezTo>
                <a:cubicBezTo>
                  <a:pt x="14758" y="2866"/>
                  <a:pt x="14731" y="2816"/>
                  <a:pt x="14703" y="2816"/>
                </a:cubicBezTo>
                <a:close/>
                <a:moveTo>
                  <a:pt x="14840" y="2816"/>
                </a:moveTo>
                <a:cubicBezTo>
                  <a:pt x="14812" y="2817"/>
                  <a:pt x="14795" y="2868"/>
                  <a:pt x="14800" y="2931"/>
                </a:cubicBezTo>
                <a:cubicBezTo>
                  <a:pt x="14806" y="2994"/>
                  <a:pt x="14833" y="3045"/>
                  <a:pt x="14861" y="3044"/>
                </a:cubicBezTo>
                <a:cubicBezTo>
                  <a:pt x="14889" y="3043"/>
                  <a:pt x="14907" y="2992"/>
                  <a:pt x="14901" y="2929"/>
                </a:cubicBezTo>
                <a:cubicBezTo>
                  <a:pt x="14895" y="2866"/>
                  <a:pt x="14868" y="2816"/>
                  <a:pt x="14840" y="2816"/>
                </a:cubicBezTo>
                <a:close/>
                <a:moveTo>
                  <a:pt x="14996" y="2816"/>
                </a:moveTo>
                <a:cubicBezTo>
                  <a:pt x="14968" y="2817"/>
                  <a:pt x="14951" y="2868"/>
                  <a:pt x="14957" y="2931"/>
                </a:cubicBezTo>
                <a:cubicBezTo>
                  <a:pt x="14963" y="2994"/>
                  <a:pt x="14990" y="3045"/>
                  <a:pt x="15018" y="3044"/>
                </a:cubicBezTo>
                <a:cubicBezTo>
                  <a:pt x="15046" y="3043"/>
                  <a:pt x="15063" y="2992"/>
                  <a:pt x="15057" y="2929"/>
                </a:cubicBezTo>
                <a:cubicBezTo>
                  <a:pt x="15051" y="2866"/>
                  <a:pt x="15024" y="2816"/>
                  <a:pt x="14996" y="2816"/>
                </a:cubicBezTo>
                <a:close/>
                <a:moveTo>
                  <a:pt x="15133" y="2816"/>
                </a:moveTo>
                <a:cubicBezTo>
                  <a:pt x="15105" y="2817"/>
                  <a:pt x="15088" y="2868"/>
                  <a:pt x="15094" y="2931"/>
                </a:cubicBezTo>
                <a:cubicBezTo>
                  <a:pt x="15100" y="2994"/>
                  <a:pt x="15127" y="3045"/>
                  <a:pt x="15155" y="3044"/>
                </a:cubicBezTo>
                <a:cubicBezTo>
                  <a:pt x="15182" y="3043"/>
                  <a:pt x="15200" y="2992"/>
                  <a:pt x="15194" y="2929"/>
                </a:cubicBezTo>
                <a:cubicBezTo>
                  <a:pt x="15188" y="2866"/>
                  <a:pt x="15160" y="2815"/>
                  <a:pt x="15133" y="2816"/>
                </a:cubicBezTo>
                <a:close/>
                <a:moveTo>
                  <a:pt x="9980" y="2866"/>
                </a:moveTo>
                <a:cubicBezTo>
                  <a:pt x="9952" y="2867"/>
                  <a:pt x="9931" y="2919"/>
                  <a:pt x="9931" y="2981"/>
                </a:cubicBezTo>
                <a:cubicBezTo>
                  <a:pt x="9932" y="3044"/>
                  <a:pt x="9955" y="3093"/>
                  <a:pt x="9982" y="3093"/>
                </a:cubicBezTo>
                <a:cubicBezTo>
                  <a:pt x="10010" y="3092"/>
                  <a:pt x="10032" y="3041"/>
                  <a:pt x="10031" y="2978"/>
                </a:cubicBezTo>
                <a:cubicBezTo>
                  <a:pt x="10031" y="2915"/>
                  <a:pt x="10008" y="2866"/>
                  <a:pt x="9980" y="2866"/>
                </a:cubicBezTo>
                <a:close/>
                <a:moveTo>
                  <a:pt x="10136" y="2866"/>
                </a:moveTo>
                <a:cubicBezTo>
                  <a:pt x="10109" y="2867"/>
                  <a:pt x="10087" y="2919"/>
                  <a:pt x="10088" y="2981"/>
                </a:cubicBezTo>
                <a:cubicBezTo>
                  <a:pt x="10088" y="3044"/>
                  <a:pt x="10111" y="3093"/>
                  <a:pt x="10139" y="3093"/>
                </a:cubicBezTo>
                <a:cubicBezTo>
                  <a:pt x="10167" y="3092"/>
                  <a:pt x="10189" y="3041"/>
                  <a:pt x="10188" y="2978"/>
                </a:cubicBezTo>
                <a:cubicBezTo>
                  <a:pt x="10187" y="2915"/>
                  <a:pt x="10164" y="2866"/>
                  <a:pt x="10136" y="2866"/>
                </a:cubicBezTo>
                <a:close/>
                <a:moveTo>
                  <a:pt x="10273" y="2866"/>
                </a:moveTo>
                <a:cubicBezTo>
                  <a:pt x="10246" y="2867"/>
                  <a:pt x="10224" y="2919"/>
                  <a:pt x="10224" y="2981"/>
                </a:cubicBezTo>
                <a:cubicBezTo>
                  <a:pt x="10225" y="3044"/>
                  <a:pt x="10249" y="3093"/>
                  <a:pt x="10276" y="3093"/>
                </a:cubicBezTo>
                <a:cubicBezTo>
                  <a:pt x="10304" y="3092"/>
                  <a:pt x="10326" y="3041"/>
                  <a:pt x="10325" y="2978"/>
                </a:cubicBezTo>
                <a:cubicBezTo>
                  <a:pt x="10324" y="2915"/>
                  <a:pt x="10301" y="2866"/>
                  <a:pt x="10273" y="2866"/>
                </a:cubicBezTo>
                <a:close/>
                <a:moveTo>
                  <a:pt x="10410" y="2866"/>
                </a:moveTo>
                <a:cubicBezTo>
                  <a:pt x="10382" y="2867"/>
                  <a:pt x="10360" y="2919"/>
                  <a:pt x="10361" y="2981"/>
                </a:cubicBezTo>
                <a:cubicBezTo>
                  <a:pt x="10362" y="3044"/>
                  <a:pt x="10386" y="3093"/>
                  <a:pt x="10413" y="3093"/>
                </a:cubicBezTo>
                <a:cubicBezTo>
                  <a:pt x="10441" y="3092"/>
                  <a:pt x="10462" y="3041"/>
                  <a:pt x="10461" y="2978"/>
                </a:cubicBezTo>
                <a:cubicBezTo>
                  <a:pt x="10460" y="2915"/>
                  <a:pt x="10437" y="2866"/>
                  <a:pt x="10410" y="2866"/>
                </a:cubicBezTo>
                <a:close/>
                <a:moveTo>
                  <a:pt x="10566" y="2866"/>
                </a:moveTo>
                <a:cubicBezTo>
                  <a:pt x="10538" y="2867"/>
                  <a:pt x="10517" y="2919"/>
                  <a:pt x="10518" y="2981"/>
                </a:cubicBezTo>
                <a:cubicBezTo>
                  <a:pt x="10519" y="3044"/>
                  <a:pt x="10542" y="3093"/>
                  <a:pt x="10570" y="3093"/>
                </a:cubicBezTo>
                <a:cubicBezTo>
                  <a:pt x="10597" y="3092"/>
                  <a:pt x="10619" y="3041"/>
                  <a:pt x="10618" y="2978"/>
                </a:cubicBezTo>
                <a:cubicBezTo>
                  <a:pt x="10617" y="2915"/>
                  <a:pt x="10594" y="2866"/>
                  <a:pt x="10566" y="2866"/>
                </a:cubicBezTo>
                <a:close/>
                <a:moveTo>
                  <a:pt x="10702" y="2866"/>
                </a:moveTo>
                <a:cubicBezTo>
                  <a:pt x="10675" y="2867"/>
                  <a:pt x="10653" y="2919"/>
                  <a:pt x="10655" y="2981"/>
                </a:cubicBezTo>
                <a:cubicBezTo>
                  <a:pt x="10656" y="3044"/>
                  <a:pt x="10679" y="3093"/>
                  <a:pt x="10707" y="3093"/>
                </a:cubicBezTo>
                <a:cubicBezTo>
                  <a:pt x="10735" y="3092"/>
                  <a:pt x="10756" y="3041"/>
                  <a:pt x="10755" y="2978"/>
                </a:cubicBezTo>
                <a:cubicBezTo>
                  <a:pt x="10753" y="2916"/>
                  <a:pt x="10730" y="2866"/>
                  <a:pt x="10702" y="2866"/>
                </a:cubicBezTo>
                <a:close/>
                <a:moveTo>
                  <a:pt x="10859" y="2866"/>
                </a:moveTo>
                <a:cubicBezTo>
                  <a:pt x="10831" y="2867"/>
                  <a:pt x="10810" y="2919"/>
                  <a:pt x="10811" y="2981"/>
                </a:cubicBezTo>
                <a:cubicBezTo>
                  <a:pt x="10812" y="3044"/>
                  <a:pt x="10836" y="3093"/>
                  <a:pt x="10864" y="3093"/>
                </a:cubicBezTo>
                <a:cubicBezTo>
                  <a:pt x="10892" y="3092"/>
                  <a:pt x="10913" y="3041"/>
                  <a:pt x="10911" y="2978"/>
                </a:cubicBezTo>
                <a:cubicBezTo>
                  <a:pt x="10910" y="2915"/>
                  <a:pt x="10886" y="2866"/>
                  <a:pt x="10859" y="2866"/>
                </a:cubicBezTo>
                <a:close/>
                <a:moveTo>
                  <a:pt x="10995" y="2866"/>
                </a:moveTo>
                <a:cubicBezTo>
                  <a:pt x="10967" y="2867"/>
                  <a:pt x="10946" y="2919"/>
                  <a:pt x="10948" y="2981"/>
                </a:cubicBezTo>
                <a:cubicBezTo>
                  <a:pt x="10949" y="3044"/>
                  <a:pt x="10973" y="3093"/>
                  <a:pt x="11001" y="3093"/>
                </a:cubicBezTo>
                <a:cubicBezTo>
                  <a:pt x="11029" y="3092"/>
                  <a:pt x="11050" y="3041"/>
                  <a:pt x="11048" y="2978"/>
                </a:cubicBezTo>
                <a:cubicBezTo>
                  <a:pt x="11046" y="2915"/>
                  <a:pt x="11022" y="2866"/>
                  <a:pt x="10995" y="2866"/>
                </a:cubicBezTo>
                <a:close/>
                <a:moveTo>
                  <a:pt x="11132" y="2866"/>
                </a:moveTo>
                <a:cubicBezTo>
                  <a:pt x="11104" y="2867"/>
                  <a:pt x="11083" y="2919"/>
                  <a:pt x="11085" y="2981"/>
                </a:cubicBezTo>
                <a:cubicBezTo>
                  <a:pt x="11086" y="3044"/>
                  <a:pt x="11110" y="3093"/>
                  <a:pt x="11138" y="3093"/>
                </a:cubicBezTo>
                <a:cubicBezTo>
                  <a:pt x="11165" y="3092"/>
                  <a:pt x="11187" y="3041"/>
                  <a:pt x="11185" y="2978"/>
                </a:cubicBezTo>
                <a:cubicBezTo>
                  <a:pt x="11183" y="2915"/>
                  <a:pt x="11159" y="2866"/>
                  <a:pt x="11132" y="2866"/>
                </a:cubicBezTo>
                <a:close/>
                <a:moveTo>
                  <a:pt x="11268" y="2866"/>
                </a:moveTo>
                <a:cubicBezTo>
                  <a:pt x="11240" y="2867"/>
                  <a:pt x="11220" y="2919"/>
                  <a:pt x="11221" y="2981"/>
                </a:cubicBezTo>
                <a:cubicBezTo>
                  <a:pt x="11223" y="3044"/>
                  <a:pt x="11247" y="3093"/>
                  <a:pt x="11275" y="3093"/>
                </a:cubicBezTo>
                <a:cubicBezTo>
                  <a:pt x="11303" y="3092"/>
                  <a:pt x="11324" y="3041"/>
                  <a:pt x="11322" y="2978"/>
                </a:cubicBezTo>
                <a:cubicBezTo>
                  <a:pt x="11320" y="2915"/>
                  <a:pt x="11296" y="2866"/>
                  <a:pt x="11268" y="2866"/>
                </a:cubicBezTo>
                <a:close/>
                <a:moveTo>
                  <a:pt x="11424" y="2866"/>
                </a:moveTo>
                <a:cubicBezTo>
                  <a:pt x="11397" y="2867"/>
                  <a:pt x="11376" y="2919"/>
                  <a:pt x="11378" y="2981"/>
                </a:cubicBezTo>
                <a:cubicBezTo>
                  <a:pt x="11380" y="3044"/>
                  <a:pt x="11404" y="3093"/>
                  <a:pt x="11432" y="3093"/>
                </a:cubicBezTo>
                <a:cubicBezTo>
                  <a:pt x="11459" y="3092"/>
                  <a:pt x="11480" y="3040"/>
                  <a:pt x="11478" y="2978"/>
                </a:cubicBezTo>
                <a:cubicBezTo>
                  <a:pt x="11476" y="2915"/>
                  <a:pt x="11452" y="2866"/>
                  <a:pt x="11424" y="2866"/>
                </a:cubicBezTo>
                <a:close/>
                <a:moveTo>
                  <a:pt x="11561" y="2866"/>
                </a:moveTo>
                <a:cubicBezTo>
                  <a:pt x="11534" y="2867"/>
                  <a:pt x="11513" y="2919"/>
                  <a:pt x="11515" y="2981"/>
                </a:cubicBezTo>
                <a:cubicBezTo>
                  <a:pt x="11517" y="3044"/>
                  <a:pt x="11541" y="3093"/>
                  <a:pt x="11569" y="3093"/>
                </a:cubicBezTo>
                <a:cubicBezTo>
                  <a:pt x="11597" y="3092"/>
                  <a:pt x="11617" y="3041"/>
                  <a:pt x="11615" y="2978"/>
                </a:cubicBezTo>
                <a:cubicBezTo>
                  <a:pt x="11613" y="2915"/>
                  <a:pt x="11589" y="2866"/>
                  <a:pt x="11561" y="2866"/>
                </a:cubicBezTo>
                <a:close/>
                <a:moveTo>
                  <a:pt x="11697" y="2866"/>
                </a:moveTo>
                <a:cubicBezTo>
                  <a:pt x="11670" y="2867"/>
                  <a:pt x="11649" y="2919"/>
                  <a:pt x="11652" y="2981"/>
                </a:cubicBezTo>
                <a:cubicBezTo>
                  <a:pt x="11654" y="3044"/>
                  <a:pt x="11678" y="3093"/>
                  <a:pt x="11706" y="3093"/>
                </a:cubicBezTo>
                <a:cubicBezTo>
                  <a:pt x="11734" y="3092"/>
                  <a:pt x="11754" y="3041"/>
                  <a:pt x="11752" y="2978"/>
                </a:cubicBezTo>
                <a:cubicBezTo>
                  <a:pt x="11749" y="2915"/>
                  <a:pt x="11725" y="2866"/>
                  <a:pt x="11697" y="2866"/>
                </a:cubicBezTo>
                <a:close/>
                <a:moveTo>
                  <a:pt x="11854" y="2866"/>
                </a:moveTo>
                <a:cubicBezTo>
                  <a:pt x="11826" y="2867"/>
                  <a:pt x="11805" y="2919"/>
                  <a:pt x="11808" y="2981"/>
                </a:cubicBezTo>
                <a:cubicBezTo>
                  <a:pt x="11810" y="3044"/>
                  <a:pt x="11835" y="3093"/>
                  <a:pt x="11863" y="3093"/>
                </a:cubicBezTo>
                <a:cubicBezTo>
                  <a:pt x="11891" y="3092"/>
                  <a:pt x="11911" y="3041"/>
                  <a:pt x="11908" y="2978"/>
                </a:cubicBezTo>
                <a:cubicBezTo>
                  <a:pt x="11906" y="2915"/>
                  <a:pt x="11881" y="2866"/>
                  <a:pt x="11854" y="2866"/>
                </a:cubicBezTo>
                <a:close/>
                <a:moveTo>
                  <a:pt x="11990" y="2866"/>
                </a:moveTo>
                <a:cubicBezTo>
                  <a:pt x="11962" y="2867"/>
                  <a:pt x="11942" y="2918"/>
                  <a:pt x="11945" y="2981"/>
                </a:cubicBezTo>
                <a:cubicBezTo>
                  <a:pt x="11947" y="3044"/>
                  <a:pt x="11972" y="3093"/>
                  <a:pt x="12000" y="3093"/>
                </a:cubicBezTo>
                <a:cubicBezTo>
                  <a:pt x="12028" y="3092"/>
                  <a:pt x="12048" y="3042"/>
                  <a:pt x="12045" y="2980"/>
                </a:cubicBezTo>
                <a:cubicBezTo>
                  <a:pt x="12042" y="2917"/>
                  <a:pt x="12018" y="2866"/>
                  <a:pt x="11990" y="2866"/>
                </a:cubicBezTo>
                <a:close/>
                <a:moveTo>
                  <a:pt x="12127" y="2866"/>
                </a:moveTo>
                <a:cubicBezTo>
                  <a:pt x="12099" y="2867"/>
                  <a:pt x="12079" y="2919"/>
                  <a:pt x="12082" y="2981"/>
                </a:cubicBezTo>
                <a:cubicBezTo>
                  <a:pt x="12084" y="3044"/>
                  <a:pt x="12110" y="3093"/>
                  <a:pt x="12137" y="3093"/>
                </a:cubicBezTo>
                <a:cubicBezTo>
                  <a:pt x="12165" y="3092"/>
                  <a:pt x="12185" y="3042"/>
                  <a:pt x="12182" y="2980"/>
                </a:cubicBezTo>
                <a:cubicBezTo>
                  <a:pt x="12180" y="2917"/>
                  <a:pt x="12155" y="2866"/>
                  <a:pt x="12127" y="2866"/>
                </a:cubicBezTo>
                <a:close/>
                <a:moveTo>
                  <a:pt x="12263" y="2866"/>
                </a:moveTo>
                <a:cubicBezTo>
                  <a:pt x="12235" y="2867"/>
                  <a:pt x="12216" y="2918"/>
                  <a:pt x="12219" y="2981"/>
                </a:cubicBezTo>
                <a:cubicBezTo>
                  <a:pt x="12222" y="3044"/>
                  <a:pt x="12246" y="3093"/>
                  <a:pt x="12274" y="3093"/>
                </a:cubicBezTo>
                <a:cubicBezTo>
                  <a:pt x="12302" y="3092"/>
                  <a:pt x="12322" y="3042"/>
                  <a:pt x="12319" y="2980"/>
                </a:cubicBezTo>
                <a:cubicBezTo>
                  <a:pt x="12316" y="2917"/>
                  <a:pt x="12291" y="2866"/>
                  <a:pt x="12263" y="2866"/>
                </a:cubicBezTo>
                <a:close/>
                <a:moveTo>
                  <a:pt x="12400" y="2866"/>
                </a:moveTo>
                <a:cubicBezTo>
                  <a:pt x="12372" y="2867"/>
                  <a:pt x="12353" y="2918"/>
                  <a:pt x="12356" y="2981"/>
                </a:cubicBezTo>
                <a:cubicBezTo>
                  <a:pt x="12359" y="3044"/>
                  <a:pt x="12384" y="3093"/>
                  <a:pt x="12412" y="3093"/>
                </a:cubicBezTo>
                <a:cubicBezTo>
                  <a:pt x="12439" y="3092"/>
                  <a:pt x="12459" y="3042"/>
                  <a:pt x="12456" y="2980"/>
                </a:cubicBezTo>
                <a:cubicBezTo>
                  <a:pt x="12452" y="2917"/>
                  <a:pt x="12428" y="2866"/>
                  <a:pt x="12400" y="2866"/>
                </a:cubicBezTo>
                <a:close/>
                <a:moveTo>
                  <a:pt x="12556" y="2866"/>
                </a:moveTo>
                <a:cubicBezTo>
                  <a:pt x="12529" y="2867"/>
                  <a:pt x="12509" y="2918"/>
                  <a:pt x="12512" y="2981"/>
                </a:cubicBezTo>
                <a:cubicBezTo>
                  <a:pt x="12516" y="3044"/>
                  <a:pt x="12540" y="3093"/>
                  <a:pt x="12568" y="3093"/>
                </a:cubicBezTo>
                <a:cubicBezTo>
                  <a:pt x="12596" y="3092"/>
                  <a:pt x="12616" y="3042"/>
                  <a:pt x="12613" y="2980"/>
                </a:cubicBezTo>
                <a:cubicBezTo>
                  <a:pt x="12609" y="2917"/>
                  <a:pt x="12584" y="2866"/>
                  <a:pt x="12556" y="2866"/>
                </a:cubicBezTo>
                <a:close/>
                <a:moveTo>
                  <a:pt x="12693" y="2866"/>
                </a:moveTo>
                <a:cubicBezTo>
                  <a:pt x="12665" y="2867"/>
                  <a:pt x="12646" y="2918"/>
                  <a:pt x="12649" y="2981"/>
                </a:cubicBezTo>
                <a:cubicBezTo>
                  <a:pt x="12653" y="3044"/>
                  <a:pt x="12678" y="3093"/>
                  <a:pt x="12705" y="3093"/>
                </a:cubicBezTo>
                <a:cubicBezTo>
                  <a:pt x="12733" y="3092"/>
                  <a:pt x="12753" y="3042"/>
                  <a:pt x="12749" y="2980"/>
                </a:cubicBezTo>
                <a:cubicBezTo>
                  <a:pt x="12746" y="2917"/>
                  <a:pt x="12720" y="2866"/>
                  <a:pt x="12693" y="2866"/>
                </a:cubicBezTo>
                <a:close/>
                <a:moveTo>
                  <a:pt x="12849" y="2866"/>
                </a:moveTo>
                <a:cubicBezTo>
                  <a:pt x="12821" y="2867"/>
                  <a:pt x="12802" y="2918"/>
                  <a:pt x="12806" y="2981"/>
                </a:cubicBezTo>
                <a:cubicBezTo>
                  <a:pt x="12809" y="3044"/>
                  <a:pt x="12835" y="3095"/>
                  <a:pt x="12862" y="3094"/>
                </a:cubicBezTo>
                <a:cubicBezTo>
                  <a:pt x="12890" y="3094"/>
                  <a:pt x="12910" y="3042"/>
                  <a:pt x="12906" y="2980"/>
                </a:cubicBezTo>
                <a:cubicBezTo>
                  <a:pt x="12902" y="2917"/>
                  <a:pt x="12877" y="2866"/>
                  <a:pt x="12849" y="2866"/>
                </a:cubicBezTo>
                <a:close/>
                <a:moveTo>
                  <a:pt x="8985" y="2917"/>
                </a:moveTo>
                <a:cubicBezTo>
                  <a:pt x="8958" y="2917"/>
                  <a:pt x="8935" y="2969"/>
                  <a:pt x="8934" y="3031"/>
                </a:cubicBezTo>
                <a:cubicBezTo>
                  <a:pt x="8933" y="3094"/>
                  <a:pt x="8955" y="3144"/>
                  <a:pt x="8983" y="3143"/>
                </a:cubicBezTo>
                <a:cubicBezTo>
                  <a:pt x="9011" y="3142"/>
                  <a:pt x="9034" y="3091"/>
                  <a:pt x="9034" y="3028"/>
                </a:cubicBezTo>
                <a:cubicBezTo>
                  <a:pt x="9035" y="2966"/>
                  <a:pt x="9013" y="2916"/>
                  <a:pt x="8985" y="2917"/>
                </a:cubicBezTo>
                <a:close/>
                <a:moveTo>
                  <a:pt x="9122" y="2917"/>
                </a:moveTo>
                <a:cubicBezTo>
                  <a:pt x="9094" y="2917"/>
                  <a:pt x="9071" y="2969"/>
                  <a:pt x="9071" y="3031"/>
                </a:cubicBezTo>
                <a:cubicBezTo>
                  <a:pt x="9070" y="3094"/>
                  <a:pt x="9093" y="3144"/>
                  <a:pt x="9120" y="3143"/>
                </a:cubicBezTo>
                <a:cubicBezTo>
                  <a:pt x="9148" y="3142"/>
                  <a:pt x="9171" y="3091"/>
                  <a:pt x="9171" y="3028"/>
                </a:cubicBezTo>
                <a:cubicBezTo>
                  <a:pt x="9172" y="2966"/>
                  <a:pt x="9149" y="2916"/>
                  <a:pt x="9122" y="2917"/>
                </a:cubicBezTo>
                <a:close/>
                <a:moveTo>
                  <a:pt x="9278" y="2917"/>
                </a:moveTo>
                <a:cubicBezTo>
                  <a:pt x="9250" y="2917"/>
                  <a:pt x="9228" y="2969"/>
                  <a:pt x="9227" y="3031"/>
                </a:cubicBezTo>
                <a:cubicBezTo>
                  <a:pt x="9227" y="3094"/>
                  <a:pt x="9249" y="3144"/>
                  <a:pt x="9277" y="3143"/>
                </a:cubicBezTo>
                <a:cubicBezTo>
                  <a:pt x="9305" y="3142"/>
                  <a:pt x="9327" y="3091"/>
                  <a:pt x="9328" y="3028"/>
                </a:cubicBezTo>
                <a:cubicBezTo>
                  <a:pt x="9328" y="2966"/>
                  <a:pt x="9306" y="2916"/>
                  <a:pt x="9278" y="2917"/>
                </a:cubicBezTo>
                <a:close/>
                <a:moveTo>
                  <a:pt x="9414" y="2917"/>
                </a:moveTo>
                <a:cubicBezTo>
                  <a:pt x="9387" y="2917"/>
                  <a:pt x="9364" y="2969"/>
                  <a:pt x="9364" y="3031"/>
                </a:cubicBezTo>
                <a:cubicBezTo>
                  <a:pt x="9364" y="3094"/>
                  <a:pt x="9387" y="3144"/>
                  <a:pt x="9414" y="3143"/>
                </a:cubicBezTo>
                <a:cubicBezTo>
                  <a:pt x="9442" y="3142"/>
                  <a:pt x="9464" y="3091"/>
                  <a:pt x="9464" y="3028"/>
                </a:cubicBezTo>
                <a:cubicBezTo>
                  <a:pt x="9464" y="2966"/>
                  <a:pt x="9442" y="2916"/>
                  <a:pt x="9414" y="2917"/>
                </a:cubicBezTo>
                <a:close/>
                <a:moveTo>
                  <a:pt x="9551" y="2917"/>
                </a:moveTo>
                <a:cubicBezTo>
                  <a:pt x="9524" y="2917"/>
                  <a:pt x="9501" y="2969"/>
                  <a:pt x="9501" y="3031"/>
                </a:cubicBezTo>
                <a:cubicBezTo>
                  <a:pt x="9501" y="3094"/>
                  <a:pt x="9523" y="3144"/>
                  <a:pt x="9551" y="3143"/>
                </a:cubicBezTo>
                <a:cubicBezTo>
                  <a:pt x="9579" y="3142"/>
                  <a:pt x="9601" y="3091"/>
                  <a:pt x="9601" y="3028"/>
                </a:cubicBezTo>
                <a:cubicBezTo>
                  <a:pt x="9601" y="2966"/>
                  <a:pt x="9579" y="2916"/>
                  <a:pt x="9551" y="2917"/>
                </a:cubicBezTo>
                <a:close/>
                <a:moveTo>
                  <a:pt x="9844" y="2917"/>
                </a:moveTo>
                <a:cubicBezTo>
                  <a:pt x="9816" y="2917"/>
                  <a:pt x="9794" y="2969"/>
                  <a:pt x="9794" y="3031"/>
                </a:cubicBezTo>
                <a:cubicBezTo>
                  <a:pt x="9795" y="3094"/>
                  <a:pt x="9817" y="3144"/>
                  <a:pt x="9845" y="3143"/>
                </a:cubicBezTo>
                <a:cubicBezTo>
                  <a:pt x="9873" y="3142"/>
                  <a:pt x="9895" y="3091"/>
                  <a:pt x="9895" y="3028"/>
                </a:cubicBezTo>
                <a:cubicBezTo>
                  <a:pt x="9894" y="2966"/>
                  <a:pt x="9871" y="2916"/>
                  <a:pt x="9844" y="2917"/>
                </a:cubicBezTo>
                <a:close/>
                <a:moveTo>
                  <a:pt x="6273" y="2967"/>
                </a:moveTo>
                <a:cubicBezTo>
                  <a:pt x="6246" y="2968"/>
                  <a:pt x="6221" y="3018"/>
                  <a:pt x="6217" y="3080"/>
                </a:cubicBezTo>
                <a:cubicBezTo>
                  <a:pt x="6214" y="3142"/>
                  <a:pt x="6233" y="3192"/>
                  <a:pt x="6261" y="3192"/>
                </a:cubicBezTo>
                <a:cubicBezTo>
                  <a:pt x="6288" y="3191"/>
                  <a:pt x="6314" y="3141"/>
                  <a:pt x="6317" y="3079"/>
                </a:cubicBezTo>
                <a:cubicBezTo>
                  <a:pt x="6321" y="3016"/>
                  <a:pt x="6301" y="2966"/>
                  <a:pt x="6273" y="2967"/>
                </a:cubicBezTo>
                <a:close/>
                <a:moveTo>
                  <a:pt x="3270" y="3017"/>
                </a:moveTo>
                <a:cubicBezTo>
                  <a:pt x="3242" y="3018"/>
                  <a:pt x="3215" y="3068"/>
                  <a:pt x="3208" y="3130"/>
                </a:cubicBezTo>
                <a:cubicBezTo>
                  <a:pt x="3201" y="3193"/>
                  <a:pt x="3217" y="3243"/>
                  <a:pt x="3245" y="3242"/>
                </a:cubicBezTo>
                <a:cubicBezTo>
                  <a:pt x="3273" y="3241"/>
                  <a:pt x="3301" y="3191"/>
                  <a:pt x="3308" y="3129"/>
                </a:cubicBezTo>
                <a:cubicBezTo>
                  <a:pt x="3315" y="3067"/>
                  <a:pt x="3298" y="3017"/>
                  <a:pt x="3270" y="3017"/>
                </a:cubicBezTo>
                <a:close/>
                <a:moveTo>
                  <a:pt x="3426" y="3017"/>
                </a:moveTo>
                <a:cubicBezTo>
                  <a:pt x="3398" y="3018"/>
                  <a:pt x="3370" y="3068"/>
                  <a:pt x="3364" y="3130"/>
                </a:cubicBezTo>
                <a:cubicBezTo>
                  <a:pt x="3357" y="3192"/>
                  <a:pt x="3374" y="3243"/>
                  <a:pt x="3402" y="3242"/>
                </a:cubicBezTo>
                <a:cubicBezTo>
                  <a:pt x="3430" y="3241"/>
                  <a:pt x="3457" y="3191"/>
                  <a:pt x="3464" y="3129"/>
                </a:cubicBezTo>
                <a:cubicBezTo>
                  <a:pt x="3470" y="3067"/>
                  <a:pt x="3453" y="3017"/>
                  <a:pt x="3426" y="3017"/>
                </a:cubicBezTo>
                <a:close/>
                <a:moveTo>
                  <a:pt x="3563" y="3017"/>
                </a:moveTo>
                <a:cubicBezTo>
                  <a:pt x="3535" y="3018"/>
                  <a:pt x="3507" y="3068"/>
                  <a:pt x="3500" y="3130"/>
                </a:cubicBezTo>
                <a:cubicBezTo>
                  <a:pt x="3494" y="3193"/>
                  <a:pt x="3511" y="3243"/>
                  <a:pt x="3539" y="3242"/>
                </a:cubicBezTo>
                <a:cubicBezTo>
                  <a:pt x="3567" y="3241"/>
                  <a:pt x="3594" y="3191"/>
                  <a:pt x="3601" y="3129"/>
                </a:cubicBezTo>
                <a:cubicBezTo>
                  <a:pt x="3607" y="3067"/>
                  <a:pt x="3590" y="3017"/>
                  <a:pt x="3563" y="3017"/>
                </a:cubicBezTo>
                <a:close/>
                <a:moveTo>
                  <a:pt x="4694" y="3017"/>
                </a:moveTo>
                <a:cubicBezTo>
                  <a:pt x="4666" y="3018"/>
                  <a:pt x="4640" y="3068"/>
                  <a:pt x="4634" y="3130"/>
                </a:cubicBezTo>
                <a:cubicBezTo>
                  <a:pt x="4629" y="3193"/>
                  <a:pt x="4647" y="3243"/>
                  <a:pt x="4675" y="3242"/>
                </a:cubicBezTo>
                <a:cubicBezTo>
                  <a:pt x="4702" y="3241"/>
                  <a:pt x="4729" y="3191"/>
                  <a:pt x="4734" y="3129"/>
                </a:cubicBezTo>
                <a:cubicBezTo>
                  <a:pt x="4739" y="3067"/>
                  <a:pt x="4721" y="3017"/>
                  <a:pt x="4694" y="3017"/>
                </a:cubicBezTo>
                <a:close/>
                <a:moveTo>
                  <a:pt x="4850" y="3017"/>
                </a:moveTo>
                <a:cubicBezTo>
                  <a:pt x="4822" y="3018"/>
                  <a:pt x="4795" y="3068"/>
                  <a:pt x="4790" y="3130"/>
                </a:cubicBezTo>
                <a:cubicBezTo>
                  <a:pt x="4785" y="3192"/>
                  <a:pt x="4803" y="3243"/>
                  <a:pt x="4831" y="3242"/>
                </a:cubicBezTo>
                <a:cubicBezTo>
                  <a:pt x="4859" y="3241"/>
                  <a:pt x="4885" y="3191"/>
                  <a:pt x="4890" y="3129"/>
                </a:cubicBezTo>
                <a:cubicBezTo>
                  <a:pt x="4895" y="3067"/>
                  <a:pt x="4878" y="3017"/>
                  <a:pt x="4850" y="3017"/>
                </a:cubicBezTo>
                <a:close/>
                <a:moveTo>
                  <a:pt x="404" y="3068"/>
                </a:moveTo>
                <a:cubicBezTo>
                  <a:pt x="376" y="3068"/>
                  <a:pt x="345" y="3119"/>
                  <a:pt x="335" y="3181"/>
                </a:cubicBezTo>
                <a:cubicBezTo>
                  <a:pt x="325" y="3242"/>
                  <a:pt x="340" y="3291"/>
                  <a:pt x="367" y="3291"/>
                </a:cubicBezTo>
                <a:cubicBezTo>
                  <a:pt x="395" y="3290"/>
                  <a:pt x="425" y="3241"/>
                  <a:pt x="435" y="3179"/>
                </a:cubicBezTo>
                <a:cubicBezTo>
                  <a:pt x="445" y="3117"/>
                  <a:pt x="431" y="3067"/>
                  <a:pt x="404" y="3068"/>
                </a:cubicBezTo>
                <a:close/>
                <a:moveTo>
                  <a:pt x="559" y="3068"/>
                </a:moveTo>
                <a:cubicBezTo>
                  <a:pt x="532" y="3068"/>
                  <a:pt x="501" y="3119"/>
                  <a:pt x="491" y="3181"/>
                </a:cubicBezTo>
                <a:cubicBezTo>
                  <a:pt x="482" y="3243"/>
                  <a:pt x="496" y="3291"/>
                  <a:pt x="524" y="3291"/>
                </a:cubicBezTo>
                <a:cubicBezTo>
                  <a:pt x="552" y="3290"/>
                  <a:pt x="582" y="3241"/>
                  <a:pt x="592" y="3179"/>
                </a:cubicBezTo>
                <a:cubicBezTo>
                  <a:pt x="601" y="3117"/>
                  <a:pt x="587" y="3067"/>
                  <a:pt x="559" y="3068"/>
                </a:cubicBezTo>
                <a:close/>
                <a:moveTo>
                  <a:pt x="696" y="3068"/>
                </a:moveTo>
                <a:cubicBezTo>
                  <a:pt x="669" y="3068"/>
                  <a:pt x="638" y="3119"/>
                  <a:pt x="628" y="3181"/>
                </a:cubicBezTo>
                <a:cubicBezTo>
                  <a:pt x="619" y="3242"/>
                  <a:pt x="633" y="3293"/>
                  <a:pt x="661" y="3292"/>
                </a:cubicBezTo>
                <a:cubicBezTo>
                  <a:pt x="688" y="3292"/>
                  <a:pt x="719" y="3241"/>
                  <a:pt x="729" y="3179"/>
                </a:cubicBezTo>
                <a:cubicBezTo>
                  <a:pt x="738" y="3117"/>
                  <a:pt x="724" y="3067"/>
                  <a:pt x="696" y="3068"/>
                </a:cubicBezTo>
                <a:close/>
                <a:moveTo>
                  <a:pt x="1125" y="3068"/>
                </a:moveTo>
                <a:cubicBezTo>
                  <a:pt x="1097" y="3068"/>
                  <a:pt x="1067" y="3119"/>
                  <a:pt x="1058" y="3181"/>
                </a:cubicBezTo>
                <a:cubicBezTo>
                  <a:pt x="1049" y="3243"/>
                  <a:pt x="1064" y="3293"/>
                  <a:pt x="1091" y="3292"/>
                </a:cubicBezTo>
                <a:cubicBezTo>
                  <a:pt x="1119" y="3292"/>
                  <a:pt x="1149" y="3241"/>
                  <a:pt x="1158" y="3179"/>
                </a:cubicBezTo>
                <a:cubicBezTo>
                  <a:pt x="1167" y="3117"/>
                  <a:pt x="1153" y="3067"/>
                  <a:pt x="1125" y="3068"/>
                </a:cubicBezTo>
                <a:close/>
                <a:moveTo>
                  <a:pt x="1261" y="3068"/>
                </a:moveTo>
                <a:cubicBezTo>
                  <a:pt x="1234" y="3068"/>
                  <a:pt x="1204" y="3119"/>
                  <a:pt x="1195" y="3181"/>
                </a:cubicBezTo>
                <a:cubicBezTo>
                  <a:pt x="1186" y="3243"/>
                  <a:pt x="1201" y="3293"/>
                  <a:pt x="1229" y="3292"/>
                </a:cubicBezTo>
                <a:cubicBezTo>
                  <a:pt x="1257" y="3292"/>
                  <a:pt x="1286" y="3241"/>
                  <a:pt x="1295" y="3179"/>
                </a:cubicBezTo>
                <a:cubicBezTo>
                  <a:pt x="1304" y="3117"/>
                  <a:pt x="1289" y="3067"/>
                  <a:pt x="1261" y="3068"/>
                </a:cubicBezTo>
                <a:close/>
                <a:moveTo>
                  <a:pt x="1418" y="3068"/>
                </a:moveTo>
                <a:cubicBezTo>
                  <a:pt x="1390" y="3068"/>
                  <a:pt x="1360" y="3119"/>
                  <a:pt x="1351" y="3181"/>
                </a:cubicBezTo>
                <a:cubicBezTo>
                  <a:pt x="1342" y="3243"/>
                  <a:pt x="1358" y="3293"/>
                  <a:pt x="1385" y="3292"/>
                </a:cubicBezTo>
                <a:cubicBezTo>
                  <a:pt x="1413" y="3292"/>
                  <a:pt x="1442" y="3241"/>
                  <a:pt x="1451" y="3179"/>
                </a:cubicBezTo>
                <a:cubicBezTo>
                  <a:pt x="1460" y="3117"/>
                  <a:pt x="1445" y="3067"/>
                  <a:pt x="1418" y="3068"/>
                </a:cubicBezTo>
                <a:close/>
                <a:moveTo>
                  <a:pt x="1554" y="3068"/>
                </a:moveTo>
                <a:cubicBezTo>
                  <a:pt x="1526" y="3068"/>
                  <a:pt x="1497" y="3119"/>
                  <a:pt x="1488" y="3181"/>
                </a:cubicBezTo>
                <a:cubicBezTo>
                  <a:pt x="1479" y="3243"/>
                  <a:pt x="1494" y="3293"/>
                  <a:pt x="1522" y="3292"/>
                </a:cubicBezTo>
                <a:cubicBezTo>
                  <a:pt x="1550" y="3292"/>
                  <a:pt x="1579" y="3241"/>
                  <a:pt x="1588" y="3179"/>
                </a:cubicBezTo>
                <a:cubicBezTo>
                  <a:pt x="1597" y="3117"/>
                  <a:pt x="1582" y="3067"/>
                  <a:pt x="1554" y="3068"/>
                </a:cubicBezTo>
                <a:close/>
                <a:moveTo>
                  <a:pt x="1710" y="3068"/>
                </a:moveTo>
                <a:cubicBezTo>
                  <a:pt x="1682" y="3068"/>
                  <a:pt x="1653" y="3119"/>
                  <a:pt x="1644" y="3181"/>
                </a:cubicBezTo>
                <a:cubicBezTo>
                  <a:pt x="1636" y="3243"/>
                  <a:pt x="1651" y="3293"/>
                  <a:pt x="1679" y="3292"/>
                </a:cubicBezTo>
                <a:cubicBezTo>
                  <a:pt x="1706" y="3292"/>
                  <a:pt x="1736" y="3241"/>
                  <a:pt x="1745" y="3179"/>
                </a:cubicBezTo>
                <a:cubicBezTo>
                  <a:pt x="1753" y="3117"/>
                  <a:pt x="1737" y="3067"/>
                  <a:pt x="1710" y="3068"/>
                </a:cubicBezTo>
                <a:close/>
                <a:moveTo>
                  <a:pt x="1847" y="3068"/>
                </a:moveTo>
                <a:cubicBezTo>
                  <a:pt x="1819" y="3068"/>
                  <a:pt x="1790" y="3119"/>
                  <a:pt x="1781" y="3181"/>
                </a:cubicBezTo>
                <a:cubicBezTo>
                  <a:pt x="1773" y="3243"/>
                  <a:pt x="1788" y="3293"/>
                  <a:pt x="1816" y="3292"/>
                </a:cubicBezTo>
                <a:cubicBezTo>
                  <a:pt x="1844" y="3292"/>
                  <a:pt x="1873" y="3241"/>
                  <a:pt x="1881" y="3179"/>
                </a:cubicBezTo>
                <a:cubicBezTo>
                  <a:pt x="1890" y="3117"/>
                  <a:pt x="1874" y="3067"/>
                  <a:pt x="1847" y="3068"/>
                </a:cubicBezTo>
                <a:close/>
                <a:moveTo>
                  <a:pt x="1983" y="3068"/>
                </a:moveTo>
                <a:cubicBezTo>
                  <a:pt x="1955" y="3068"/>
                  <a:pt x="1926" y="3119"/>
                  <a:pt x="1918" y="3181"/>
                </a:cubicBezTo>
                <a:cubicBezTo>
                  <a:pt x="1910" y="3243"/>
                  <a:pt x="1925" y="3293"/>
                  <a:pt x="1953" y="3292"/>
                </a:cubicBezTo>
                <a:cubicBezTo>
                  <a:pt x="1981" y="3292"/>
                  <a:pt x="2010" y="3241"/>
                  <a:pt x="2018" y="3179"/>
                </a:cubicBezTo>
                <a:cubicBezTo>
                  <a:pt x="2026" y="3117"/>
                  <a:pt x="2010" y="3067"/>
                  <a:pt x="1983" y="3068"/>
                </a:cubicBezTo>
                <a:close/>
                <a:moveTo>
                  <a:pt x="2139" y="3068"/>
                </a:moveTo>
                <a:cubicBezTo>
                  <a:pt x="2111" y="3068"/>
                  <a:pt x="2083" y="3119"/>
                  <a:pt x="2074" y="3181"/>
                </a:cubicBezTo>
                <a:cubicBezTo>
                  <a:pt x="2066" y="3243"/>
                  <a:pt x="2082" y="3293"/>
                  <a:pt x="2109" y="3292"/>
                </a:cubicBezTo>
                <a:cubicBezTo>
                  <a:pt x="2137" y="3292"/>
                  <a:pt x="2166" y="3241"/>
                  <a:pt x="2174" y="3179"/>
                </a:cubicBezTo>
                <a:cubicBezTo>
                  <a:pt x="2182" y="3117"/>
                  <a:pt x="2166" y="3067"/>
                  <a:pt x="2139" y="3068"/>
                </a:cubicBezTo>
                <a:close/>
                <a:moveTo>
                  <a:pt x="2275" y="3068"/>
                </a:moveTo>
                <a:cubicBezTo>
                  <a:pt x="2248" y="3068"/>
                  <a:pt x="2219" y="3119"/>
                  <a:pt x="2211" y="3181"/>
                </a:cubicBezTo>
                <a:cubicBezTo>
                  <a:pt x="2203" y="3243"/>
                  <a:pt x="2219" y="3293"/>
                  <a:pt x="2247" y="3292"/>
                </a:cubicBezTo>
                <a:cubicBezTo>
                  <a:pt x="2274" y="3292"/>
                  <a:pt x="2303" y="3241"/>
                  <a:pt x="2311" y="3179"/>
                </a:cubicBezTo>
                <a:cubicBezTo>
                  <a:pt x="2319" y="3117"/>
                  <a:pt x="2303" y="3067"/>
                  <a:pt x="2275" y="3068"/>
                </a:cubicBezTo>
                <a:close/>
                <a:moveTo>
                  <a:pt x="2412" y="3068"/>
                </a:moveTo>
                <a:cubicBezTo>
                  <a:pt x="2384" y="3068"/>
                  <a:pt x="2355" y="3119"/>
                  <a:pt x="2348" y="3181"/>
                </a:cubicBezTo>
                <a:cubicBezTo>
                  <a:pt x="2340" y="3243"/>
                  <a:pt x="2356" y="3293"/>
                  <a:pt x="2384" y="3292"/>
                </a:cubicBezTo>
                <a:cubicBezTo>
                  <a:pt x="2411" y="3292"/>
                  <a:pt x="2440" y="3241"/>
                  <a:pt x="2448" y="3179"/>
                </a:cubicBezTo>
                <a:cubicBezTo>
                  <a:pt x="2455" y="3117"/>
                  <a:pt x="2439" y="3067"/>
                  <a:pt x="2412" y="3068"/>
                </a:cubicBezTo>
                <a:close/>
                <a:moveTo>
                  <a:pt x="2568" y="3068"/>
                </a:moveTo>
                <a:cubicBezTo>
                  <a:pt x="2540" y="3068"/>
                  <a:pt x="2512" y="3119"/>
                  <a:pt x="2504" y="3181"/>
                </a:cubicBezTo>
                <a:cubicBezTo>
                  <a:pt x="2496" y="3243"/>
                  <a:pt x="2513" y="3293"/>
                  <a:pt x="2541" y="3292"/>
                </a:cubicBezTo>
                <a:cubicBezTo>
                  <a:pt x="2568" y="3292"/>
                  <a:pt x="2597" y="3241"/>
                  <a:pt x="2604" y="3179"/>
                </a:cubicBezTo>
                <a:cubicBezTo>
                  <a:pt x="2612" y="3117"/>
                  <a:pt x="2596" y="3067"/>
                  <a:pt x="2568" y="3068"/>
                </a:cubicBezTo>
                <a:close/>
                <a:moveTo>
                  <a:pt x="2704" y="3068"/>
                </a:moveTo>
                <a:cubicBezTo>
                  <a:pt x="2677" y="3068"/>
                  <a:pt x="2648" y="3119"/>
                  <a:pt x="2641" y="3181"/>
                </a:cubicBezTo>
                <a:cubicBezTo>
                  <a:pt x="2633" y="3243"/>
                  <a:pt x="2650" y="3293"/>
                  <a:pt x="2677" y="3292"/>
                </a:cubicBezTo>
                <a:cubicBezTo>
                  <a:pt x="2705" y="3292"/>
                  <a:pt x="2734" y="3241"/>
                  <a:pt x="2741" y="3179"/>
                </a:cubicBezTo>
                <a:cubicBezTo>
                  <a:pt x="2748" y="3117"/>
                  <a:pt x="2732" y="3067"/>
                  <a:pt x="2704" y="3068"/>
                </a:cubicBezTo>
                <a:close/>
                <a:moveTo>
                  <a:pt x="2841" y="3068"/>
                </a:moveTo>
                <a:cubicBezTo>
                  <a:pt x="2814" y="3068"/>
                  <a:pt x="2785" y="3119"/>
                  <a:pt x="2778" y="3181"/>
                </a:cubicBezTo>
                <a:cubicBezTo>
                  <a:pt x="2770" y="3243"/>
                  <a:pt x="2787" y="3293"/>
                  <a:pt x="2814" y="3292"/>
                </a:cubicBezTo>
                <a:cubicBezTo>
                  <a:pt x="2842" y="3292"/>
                  <a:pt x="2871" y="3241"/>
                  <a:pt x="2878" y="3179"/>
                </a:cubicBezTo>
                <a:cubicBezTo>
                  <a:pt x="2885" y="3117"/>
                  <a:pt x="2869" y="3067"/>
                  <a:pt x="2841" y="3068"/>
                </a:cubicBezTo>
                <a:close/>
                <a:moveTo>
                  <a:pt x="2997" y="3068"/>
                </a:moveTo>
                <a:cubicBezTo>
                  <a:pt x="2969" y="3068"/>
                  <a:pt x="2941" y="3119"/>
                  <a:pt x="2934" y="3181"/>
                </a:cubicBezTo>
                <a:cubicBezTo>
                  <a:pt x="2927" y="3243"/>
                  <a:pt x="2944" y="3293"/>
                  <a:pt x="2971" y="3292"/>
                </a:cubicBezTo>
                <a:cubicBezTo>
                  <a:pt x="2999" y="3292"/>
                  <a:pt x="3027" y="3241"/>
                  <a:pt x="3034" y="3179"/>
                </a:cubicBezTo>
                <a:cubicBezTo>
                  <a:pt x="3041" y="3117"/>
                  <a:pt x="3025" y="3067"/>
                  <a:pt x="2997" y="3068"/>
                </a:cubicBezTo>
                <a:close/>
                <a:moveTo>
                  <a:pt x="3133" y="3068"/>
                </a:moveTo>
                <a:cubicBezTo>
                  <a:pt x="3106" y="3068"/>
                  <a:pt x="3078" y="3119"/>
                  <a:pt x="3071" y="3181"/>
                </a:cubicBezTo>
                <a:cubicBezTo>
                  <a:pt x="3064" y="3243"/>
                  <a:pt x="3080" y="3293"/>
                  <a:pt x="3108" y="3292"/>
                </a:cubicBezTo>
                <a:cubicBezTo>
                  <a:pt x="3136" y="3292"/>
                  <a:pt x="3164" y="3241"/>
                  <a:pt x="3171" y="3179"/>
                </a:cubicBezTo>
                <a:cubicBezTo>
                  <a:pt x="3178" y="3117"/>
                  <a:pt x="3161" y="3067"/>
                  <a:pt x="3133" y="3068"/>
                </a:cubicBezTo>
                <a:close/>
                <a:moveTo>
                  <a:pt x="15874" y="3068"/>
                </a:moveTo>
                <a:cubicBezTo>
                  <a:pt x="15847" y="3068"/>
                  <a:pt x="15830" y="3119"/>
                  <a:pt x="15837" y="3182"/>
                </a:cubicBezTo>
                <a:cubicBezTo>
                  <a:pt x="15844" y="3245"/>
                  <a:pt x="15872" y="3296"/>
                  <a:pt x="15900" y="3295"/>
                </a:cubicBezTo>
                <a:cubicBezTo>
                  <a:pt x="15928" y="3295"/>
                  <a:pt x="15944" y="3244"/>
                  <a:pt x="15937" y="3181"/>
                </a:cubicBezTo>
                <a:cubicBezTo>
                  <a:pt x="15930" y="3118"/>
                  <a:pt x="15902" y="3067"/>
                  <a:pt x="15874" y="3068"/>
                </a:cubicBezTo>
                <a:close/>
                <a:moveTo>
                  <a:pt x="16031" y="3068"/>
                </a:moveTo>
                <a:cubicBezTo>
                  <a:pt x="16003" y="3068"/>
                  <a:pt x="15987" y="3119"/>
                  <a:pt x="15994" y="3182"/>
                </a:cubicBezTo>
                <a:cubicBezTo>
                  <a:pt x="16001" y="3245"/>
                  <a:pt x="16029" y="3296"/>
                  <a:pt x="16056" y="3295"/>
                </a:cubicBezTo>
                <a:cubicBezTo>
                  <a:pt x="16084" y="3295"/>
                  <a:pt x="16102" y="3244"/>
                  <a:pt x="16094" y="3181"/>
                </a:cubicBezTo>
                <a:cubicBezTo>
                  <a:pt x="16087" y="3118"/>
                  <a:pt x="16059" y="3067"/>
                  <a:pt x="16031" y="3068"/>
                </a:cubicBezTo>
                <a:close/>
                <a:moveTo>
                  <a:pt x="16168" y="3068"/>
                </a:moveTo>
                <a:cubicBezTo>
                  <a:pt x="16140" y="3068"/>
                  <a:pt x="16123" y="3119"/>
                  <a:pt x="16130" y="3182"/>
                </a:cubicBezTo>
                <a:cubicBezTo>
                  <a:pt x="16138" y="3245"/>
                  <a:pt x="16166" y="3296"/>
                  <a:pt x="16194" y="3295"/>
                </a:cubicBezTo>
                <a:cubicBezTo>
                  <a:pt x="16222" y="3295"/>
                  <a:pt x="16238" y="3244"/>
                  <a:pt x="16231" y="3181"/>
                </a:cubicBezTo>
                <a:cubicBezTo>
                  <a:pt x="16224" y="3118"/>
                  <a:pt x="16195" y="3067"/>
                  <a:pt x="16168" y="3068"/>
                </a:cubicBezTo>
                <a:close/>
                <a:moveTo>
                  <a:pt x="17182" y="3068"/>
                </a:moveTo>
                <a:cubicBezTo>
                  <a:pt x="17155" y="3068"/>
                  <a:pt x="17139" y="3119"/>
                  <a:pt x="17148" y="3182"/>
                </a:cubicBezTo>
                <a:cubicBezTo>
                  <a:pt x="17156" y="3245"/>
                  <a:pt x="17185" y="3296"/>
                  <a:pt x="17213" y="3295"/>
                </a:cubicBezTo>
                <a:cubicBezTo>
                  <a:pt x="17241" y="3295"/>
                  <a:pt x="17257" y="3244"/>
                  <a:pt x="17248" y="3181"/>
                </a:cubicBezTo>
                <a:cubicBezTo>
                  <a:pt x="17240" y="3118"/>
                  <a:pt x="17210" y="3067"/>
                  <a:pt x="17182" y="3068"/>
                </a:cubicBezTo>
                <a:close/>
                <a:moveTo>
                  <a:pt x="17319" y="3068"/>
                </a:moveTo>
                <a:cubicBezTo>
                  <a:pt x="17292" y="3068"/>
                  <a:pt x="17276" y="3119"/>
                  <a:pt x="17284" y="3182"/>
                </a:cubicBezTo>
                <a:cubicBezTo>
                  <a:pt x="17293" y="3245"/>
                  <a:pt x="17322" y="3296"/>
                  <a:pt x="17350" y="3295"/>
                </a:cubicBezTo>
                <a:cubicBezTo>
                  <a:pt x="17378" y="3295"/>
                  <a:pt x="17394" y="3244"/>
                  <a:pt x="17385" y="3181"/>
                </a:cubicBezTo>
                <a:cubicBezTo>
                  <a:pt x="17377" y="3118"/>
                  <a:pt x="17347" y="3067"/>
                  <a:pt x="17319" y="3068"/>
                </a:cubicBezTo>
                <a:close/>
                <a:moveTo>
                  <a:pt x="130" y="3118"/>
                </a:moveTo>
                <a:cubicBezTo>
                  <a:pt x="103" y="3118"/>
                  <a:pt x="72" y="3169"/>
                  <a:pt x="62" y="3231"/>
                </a:cubicBezTo>
                <a:cubicBezTo>
                  <a:pt x="52" y="3293"/>
                  <a:pt x="65" y="3342"/>
                  <a:pt x="93" y="3341"/>
                </a:cubicBezTo>
                <a:cubicBezTo>
                  <a:pt x="121" y="3340"/>
                  <a:pt x="152" y="3291"/>
                  <a:pt x="162" y="3229"/>
                </a:cubicBezTo>
                <a:cubicBezTo>
                  <a:pt x="172" y="3168"/>
                  <a:pt x="158" y="3117"/>
                  <a:pt x="130" y="3118"/>
                </a:cubicBezTo>
                <a:close/>
                <a:moveTo>
                  <a:pt x="267" y="3118"/>
                </a:moveTo>
                <a:cubicBezTo>
                  <a:pt x="239" y="3118"/>
                  <a:pt x="208" y="3169"/>
                  <a:pt x="198" y="3231"/>
                </a:cubicBezTo>
                <a:cubicBezTo>
                  <a:pt x="188" y="3293"/>
                  <a:pt x="202" y="3342"/>
                  <a:pt x="230" y="3341"/>
                </a:cubicBezTo>
                <a:cubicBezTo>
                  <a:pt x="258" y="3340"/>
                  <a:pt x="288" y="3291"/>
                  <a:pt x="298" y="3229"/>
                </a:cubicBezTo>
                <a:cubicBezTo>
                  <a:pt x="309" y="3168"/>
                  <a:pt x="294" y="3117"/>
                  <a:pt x="267" y="3118"/>
                </a:cubicBezTo>
                <a:close/>
                <a:moveTo>
                  <a:pt x="13435" y="3118"/>
                </a:moveTo>
                <a:cubicBezTo>
                  <a:pt x="13407" y="3118"/>
                  <a:pt x="13388" y="3170"/>
                  <a:pt x="13392" y="3233"/>
                </a:cubicBezTo>
                <a:cubicBezTo>
                  <a:pt x="13396" y="3295"/>
                  <a:pt x="13422" y="3346"/>
                  <a:pt x="13450" y="3346"/>
                </a:cubicBezTo>
                <a:cubicBezTo>
                  <a:pt x="13478" y="3345"/>
                  <a:pt x="13497" y="3294"/>
                  <a:pt x="13493" y="3231"/>
                </a:cubicBezTo>
                <a:cubicBezTo>
                  <a:pt x="13489" y="3168"/>
                  <a:pt x="13463" y="3117"/>
                  <a:pt x="13435" y="3118"/>
                </a:cubicBezTo>
                <a:close/>
                <a:moveTo>
                  <a:pt x="13571" y="3118"/>
                </a:moveTo>
                <a:cubicBezTo>
                  <a:pt x="13543" y="3118"/>
                  <a:pt x="13525" y="3170"/>
                  <a:pt x="13529" y="3233"/>
                </a:cubicBezTo>
                <a:cubicBezTo>
                  <a:pt x="13533" y="3295"/>
                  <a:pt x="13560" y="3346"/>
                  <a:pt x="13588" y="3346"/>
                </a:cubicBezTo>
                <a:cubicBezTo>
                  <a:pt x="13615" y="3345"/>
                  <a:pt x="13634" y="3294"/>
                  <a:pt x="13630" y="3231"/>
                </a:cubicBezTo>
                <a:cubicBezTo>
                  <a:pt x="13625" y="3168"/>
                  <a:pt x="13599" y="3117"/>
                  <a:pt x="13571" y="3118"/>
                </a:cubicBezTo>
                <a:close/>
                <a:moveTo>
                  <a:pt x="13728" y="3118"/>
                </a:moveTo>
                <a:cubicBezTo>
                  <a:pt x="13700" y="3118"/>
                  <a:pt x="13681" y="3170"/>
                  <a:pt x="13685" y="3233"/>
                </a:cubicBezTo>
                <a:cubicBezTo>
                  <a:pt x="13690" y="3295"/>
                  <a:pt x="13716" y="3346"/>
                  <a:pt x="13744" y="3346"/>
                </a:cubicBezTo>
                <a:cubicBezTo>
                  <a:pt x="13772" y="3345"/>
                  <a:pt x="13791" y="3294"/>
                  <a:pt x="13786" y="3231"/>
                </a:cubicBezTo>
                <a:cubicBezTo>
                  <a:pt x="13782" y="3168"/>
                  <a:pt x="13755" y="3117"/>
                  <a:pt x="13728" y="3118"/>
                </a:cubicBezTo>
                <a:close/>
                <a:moveTo>
                  <a:pt x="13864" y="3118"/>
                </a:moveTo>
                <a:cubicBezTo>
                  <a:pt x="13836" y="3118"/>
                  <a:pt x="13818" y="3170"/>
                  <a:pt x="13822" y="3233"/>
                </a:cubicBezTo>
                <a:cubicBezTo>
                  <a:pt x="13827" y="3295"/>
                  <a:pt x="13854" y="3346"/>
                  <a:pt x="13882" y="3346"/>
                </a:cubicBezTo>
                <a:cubicBezTo>
                  <a:pt x="13910" y="3345"/>
                  <a:pt x="13928" y="3294"/>
                  <a:pt x="13923" y="3231"/>
                </a:cubicBezTo>
                <a:cubicBezTo>
                  <a:pt x="13918" y="3168"/>
                  <a:pt x="13892" y="3117"/>
                  <a:pt x="13864" y="3118"/>
                </a:cubicBezTo>
                <a:close/>
                <a:moveTo>
                  <a:pt x="14001" y="3118"/>
                </a:moveTo>
                <a:cubicBezTo>
                  <a:pt x="13973" y="3118"/>
                  <a:pt x="13954" y="3170"/>
                  <a:pt x="13959" y="3233"/>
                </a:cubicBezTo>
                <a:cubicBezTo>
                  <a:pt x="13964" y="3295"/>
                  <a:pt x="13991" y="3346"/>
                  <a:pt x="14018" y="3346"/>
                </a:cubicBezTo>
                <a:cubicBezTo>
                  <a:pt x="14046" y="3345"/>
                  <a:pt x="14065" y="3294"/>
                  <a:pt x="14060" y="3231"/>
                </a:cubicBezTo>
                <a:cubicBezTo>
                  <a:pt x="14055" y="3168"/>
                  <a:pt x="14028" y="3117"/>
                  <a:pt x="14001" y="3118"/>
                </a:cubicBezTo>
                <a:close/>
                <a:moveTo>
                  <a:pt x="14157" y="3118"/>
                </a:moveTo>
                <a:cubicBezTo>
                  <a:pt x="14129" y="3118"/>
                  <a:pt x="14110" y="3170"/>
                  <a:pt x="14116" y="3233"/>
                </a:cubicBezTo>
                <a:cubicBezTo>
                  <a:pt x="14120" y="3295"/>
                  <a:pt x="14147" y="3346"/>
                  <a:pt x="14175" y="3346"/>
                </a:cubicBezTo>
                <a:cubicBezTo>
                  <a:pt x="14203" y="3345"/>
                  <a:pt x="14221" y="3294"/>
                  <a:pt x="14216" y="3231"/>
                </a:cubicBezTo>
                <a:cubicBezTo>
                  <a:pt x="14211" y="3168"/>
                  <a:pt x="14185" y="3117"/>
                  <a:pt x="14157" y="3118"/>
                </a:cubicBezTo>
                <a:close/>
                <a:moveTo>
                  <a:pt x="14294" y="3118"/>
                </a:moveTo>
                <a:cubicBezTo>
                  <a:pt x="14266" y="3118"/>
                  <a:pt x="14247" y="3170"/>
                  <a:pt x="14252" y="3233"/>
                </a:cubicBezTo>
                <a:cubicBezTo>
                  <a:pt x="14258" y="3295"/>
                  <a:pt x="14285" y="3346"/>
                  <a:pt x="14313" y="3346"/>
                </a:cubicBezTo>
                <a:cubicBezTo>
                  <a:pt x="14341" y="3345"/>
                  <a:pt x="14358" y="3294"/>
                  <a:pt x="14353" y="3231"/>
                </a:cubicBezTo>
                <a:cubicBezTo>
                  <a:pt x="14348" y="3168"/>
                  <a:pt x="14322" y="3117"/>
                  <a:pt x="14294" y="3118"/>
                </a:cubicBezTo>
                <a:close/>
                <a:moveTo>
                  <a:pt x="14450" y="3118"/>
                </a:moveTo>
                <a:cubicBezTo>
                  <a:pt x="14422" y="3118"/>
                  <a:pt x="14404" y="3170"/>
                  <a:pt x="14409" y="3233"/>
                </a:cubicBezTo>
                <a:cubicBezTo>
                  <a:pt x="14415" y="3295"/>
                  <a:pt x="14441" y="3346"/>
                  <a:pt x="14469" y="3346"/>
                </a:cubicBezTo>
                <a:cubicBezTo>
                  <a:pt x="14497" y="3345"/>
                  <a:pt x="14515" y="3294"/>
                  <a:pt x="14510" y="3231"/>
                </a:cubicBezTo>
                <a:cubicBezTo>
                  <a:pt x="14504" y="3168"/>
                  <a:pt x="14477" y="3117"/>
                  <a:pt x="14450" y="3118"/>
                </a:cubicBezTo>
                <a:close/>
                <a:moveTo>
                  <a:pt x="14587" y="3118"/>
                </a:moveTo>
                <a:cubicBezTo>
                  <a:pt x="14559" y="3118"/>
                  <a:pt x="14541" y="3170"/>
                  <a:pt x="14546" y="3233"/>
                </a:cubicBezTo>
                <a:cubicBezTo>
                  <a:pt x="14552" y="3295"/>
                  <a:pt x="14578" y="3346"/>
                  <a:pt x="14606" y="3346"/>
                </a:cubicBezTo>
                <a:cubicBezTo>
                  <a:pt x="14634" y="3345"/>
                  <a:pt x="14652" y="3294"/>
                  <a:pt x="14646" y="3231"/>
                </a:cubicBezTo>
                <a:cubicBezTo>
                  <a:pt x="14641" y="3168"/>
                  <a:pt x="14614" y="3117"/>
                  <a:pt x="14587" y="3118"/>
                </a:cubicBezTo>
                <a:close/>
                <a:moveTo>
                  <a:pt x="14723" y="3118"/>
                </a:moveTo>
                <a:cubicBezTo>
                  <a:pt x="14695" y="3118"/>
                  <a:pt x="14677" y="3170"/>
                  <a:pt x="14683" y="3233"/>
                </a:cubicBezTo>
                <a:cubicBezTo>
                  <a:pt x="14689" y="3295"/>
                  <a:pt x="14716" y="3346"/>
                  <a:pt x="14744" y="3346"/>
                </a:cubicBezTo>
                <a:cubicBezTo>
                  <a:pt x="14771" y="3345"/>
                  <a:pt x="14790" y="3294"/>
                  <a:pt x="14784" y="3231"/>
                </a:cubicBezTo>
                <a:cubicBezTo>
                  <a:pt x="14778" y="3168"/>
                  <a:pt x="14751" y="3117"/>
                  <a:pt x="14723" y="3118"/>
                </a:cubicBezTo>
                <a:close/>
                <a:moveTo>
                  <a:pt x="14879" y="3118"/>
                </a:moveTo>
                <a:cubicBezTo>
                  <a:pt x="14851" y="3118"/>
                  <a:pt x="14834" y="3170"/>
                  <a:pt x="14839" y="3233"/>
                </a:cubicBezTo>
                <a:cubicBezTo>
                  <a:pt x="14845" y="3295"/>
                  <a:pt x="14873" y="3346"/>
                  <a:pt x="14901" y="3346"/>
                </a:cubicBezTo>
                <a:cubicBezTo>
                  <a:pt x="14928" y="3345"/>
                  <a:pt x="14946" y="3294"/>
                  <a:pt x="14940" y="3231"/>
                </a:cubicBezTo>
                <a:cubicBezTo>
                  <a:pt x="14934" y="3168"/>
                  <a:pt x="14907" y="3117"/>
                  <a:pt x="14879" y="3118"/>
                </a:cubicBezTo>
                <a:close/>
                <a:moveTo>
                  <a:pt x="15015" y="3118"/>
                </a:moveTo>
                <a:cubicBezTo>
                  <a:pt x="14988" y="3118"/>
                  <a:pt x="14970" y="3170"/>
                  <a:pt x="14976" y="3233"/>
                </a:cubicBezTo>
                <a:cubicBezTo>
                  <a:pt x="14982" y="3295"/>
                  <a:pt x="15010" y="3346"/>
                  <a:pt x="15037" y="3346"/>
                </a:cubicBezTo>
                <a:cubicBezTo>
                  <a:pt x="15065" y="3345"/>
                  <a:pt x="15083" y="3294"/>
                  <a:pt x="15077" y="3231"/>
                </a:cubicBezTo>
                <a:cubicBezTo>
                  <a:pt x="15071" y="3168"/>
                  <a:pt x="15043" y="3117"/>
                  <a:pt x="15015" y="3118"/>
                </a:cubicBezTo>
                <a:close/>
                <a:moveTo>
                  <a:pt x="15152" y="3118"/>
                </a:moveTo>
                <a:cubicBezTo>
                  <a:pt x="15125" y="3118"/>
                  <a:pt x="15107" y="3170"/>
                  <a:pt x="15113" y="3233"/>
                </a:cubicBezTo>
                <a:cubicBezTo>
                  <a:pt x="15119" y="3295"/>
                  <a:pt x="15147" y="3346"/>
                  <a:pt x="15175" y="3346"/>
                </a:cubicBezTo>
                <a:cubicBezTo>
                  <a:pt x="15203" y="3345"/>
                  <a:pt x="15220" y="3294"/>
                  <a:pt x="15214" y="3231"/>
                </a:cubicBezTo>
                <a:cubicBezTo>
                  <a:pt x="15208" y="3168"/>
                  <a:pt x="15180" y="3117"/>
                  <a:pt x="15152" y="3118"/>
                </a:cubicBezTo>
                <a:close/>
                <a:moveTo>
                  <a:pt x="15309" y="3118"/>
                </a:moveTo>
                <a:cubicBezTo>
                  <a:pt x="15281" y="3118"/>
                  <a:pt x="15263" y="3170"/>
                  <a:pt x="15270" y="3233"/>
                </a:cubicBezTo>
                <a:cubicBezTo>
                  <a:pt x="15276" y="3295"/>
                  <a:pt x="15303" y="3346"/>
                  <a:pt x="15331" y="3346"/>
                </a:cubicBezTo>
                <a:cubicBezTo>
                  <a:pt x="15359" y="3345"/>
                  <a:pt x="15377" y="3294"/>
                  <a:pt x="15370" y="3231"/>
                </a:cubicBezTo>
                <a:cubicBezTo>
                  <a:pt x="15364" y="3168"/>
                  <a:pt x="15336" y="3117"/>
                  <a:pt x="15309" y="3118"/>
                </a:cubicBezTo>
                <a:close/>
                <a:moveTo>
                  <a:pt x="15445" y="3118"/>
                </a:moveTo>
                <a:cubicBezTo>
                  <a:pt x="15417" y="3118"/>
                  <a:pt x="15400" y="3170"/>
                  <a:pt x="15406" y="3233"/>
                </a:cubicBezTo>
                <a:cubicBezTo>
                  <a:pt x="15413" y="3295"/>
                  <a:pt x="15441" y="3346"/>
                  <a:pt x="15469" y="3346"/>
                </a:cubicBezTo>
                <a:cubicBezTo>
                  <a:pt x="15497" y="3345"/>
                  <a:pt x="15514" y="3294"/>
                  <a:pt x="15507" y="3231"/>
                </a:cubicBezTo>
                <a:cubicBezTo>
                  <a:pt x="15501" y="3168"/>
                  <a:pt x="15473" y="3117"/>
                  <a:pt x="15445" y="3118"/>
                </a:cubicBezTo>
                <a:close/>
                <a:moveTo>
                  <a:pt x="15601" y="3118"/>
                </a:moveTo>
                <a:cubicBezTo>
                  <a:pt x="15574" y="3118"/>
                  <a:pt x="15556" y="3170"/>
                  <a:pt x="15563" y="3233"/>
                </a:cubicBezTo>
                <a:cubicBezTo>
                  <a:pt x="15569" y="3295"/>
                  <a:pt x="15597" y="3346"/>
                  <a:pt x="15625" y="3346"/>
                </a:cubicBezTo>
                <a:cubicBezTo>
                  <a:pt x="15653" y="3345"/>
                  <a:pt x="15670" y="3294"/>
                  <a:pt x="15664" y="3231"/>
                </a:cubicBezTo>
                <a:cubicBezTo>
                  <a:pt x="15657" y="3168"/>
                  <a:pt x="15629" y="3117"/>
                  <a:pt x="15601" y="3118"/>
                </a:cubicBezTo>
                <a:close/>
                <a:moveTo>
                  <a:pt x="15738" y="3118"/>
                </a:moveTo>
                <a:cubicBezTo>
                  <a:pt x="15710" y="3118"/>
                  <a:pt x="15693" y="3170"/>
                  <a:pt x="15700" y="3233"/>
                </a:cubicBezTo>
                <a:cubicBezTo>
                  <a:pt x="15706" y="3295"/>
                  <a:pt x="15735" y="3346"/>
                  <a:pt x="15763" y="3346"/>
                </a:cubicBezTo>
                <a:cubicBezTo>
                  <a:pt x="15791" y="3345"/>
                  <a:pt x="15807" y="3294"/>
                  <a:pt x="15800" y="3231"/>
                </a:cubicBezTo>
                <a:cubicBezTo>
                  <a:pt x="15794" y="3168"/>
                  <a:pt x="15766" y="3117"/>
                  <a:pt x="15738" y="3118"/>
                </a:cubicBezTo>
                <a:close/>
                <a:moveTo>
                  <a:pt x="11854" y="3168"/>
                </a:moveTo>
                <a:cubicBezTo>
                  <a:pt x="11826" y="3169"/>
                  <a:pt x="11805" y="3220"/>
                  <a:pt x="11808" y="3283"/>
                </a:cubicBezTo>
                <a:cubicBezTo>
                  <a:pt x="11810" y="3345"/>
                  <a:pt x="11835" y="3395"/>
                  <a:pt x="11863" y="3394"/>
                </a:cubicBezTo>
                <a:cubicBezTo>
                  <a:pt x="11891" y="3394"/>
                  <a:pt x="11911" y="3344"/>
                  <a:pt x="11909" y="3281"/>
                </a:cubicBezTo>
                <a:cubicBezTo>
                  <a:pt x="11906" y="3219"/>
                  <a:pt x="11882" y="3168"/>
                  <a:pt x="11854" y="3168"/>
                </a:cubicBezTo>
                <a:close/>
                <a:moveTo>
                  <a:pt x="12010" y="3168"/>
                </a:moveTo>
                <a:cubicBezTo>
                  <a:pt x="11982" y="3169"/>
                  <a:pt x="11962" y="3220"/>
                  <a:pt x="11964" y="3283"/>
                </a:cubicBezTo>
                <a:cubicBezTo>
                  <a:pt x="11967" y="3346"/>
                  <a:pt x="11992" y="3395"/>
                  <a:pt x="12020" y="3394"/>
                </a:cubicBezTo>
                <a:cubicBezTo>
                  <a:pt x="12048" y="3394"/>
                  <a:pt x="12068" y="3344"/>
                  <a:pt x="12065" y="3281"/>
                </a:cubicBezTo>
                <a:cubicBezTo>
                  <a:pt x="12062" y="3219"/>
                  <a:pt x="12038" y="3168"/>
                  <a:pt x="12010" y="3168"/>
                </a:cubicBezTo>
                <a:close/>
                <a:moveTo>
                  <a:pt x="12146" y="3168"/>
                </a:moveTo>
                <a:cubicBezTo>
                  <a:pt x="12119" y="3169"/>
                  <a:pt x="12098" y="3220"/>
                  <a:pt x="12101" y="3283"/>
                </a:cubicBezTo>
                <a:cubicBezTo>
                  <a:pt x="12104" y="3346"/>
                  <a:pt x="12129" y="3395"/>
                  <a:pt x="12157" y="3394"/>
                </a:cubicBezTo>
                <a:cubicBezTo>
                  <a:pt x="12185" y="3394"/>
                  <a:pt x="12205" y="3344"/>
                  <a:pt x="12202" y="3281"/>
                </a:cubicBezTo>
                <a:cubicBezTo>
                  <a:pt x="12199" y="3219"/>
                  <a:pt x="12174" y="3168"/>
                  <a:pt x="12146" y="3168"/>
                </a:cubicBezTo>
                <a:close/>
                <a:moveTo>
                  <a:pt x="12283" y="3168"/>
                </a:moveTo>
                <a:cubicBezTo>
                  <a:pt x="12255" y="3169"/>
                  <a:pt x="12235" y="3220"/>
                  <a:pt x="12238" y="3283"/>
                </a:cubicBezTo>
                <a:cubicBezTo>
                  <a:pt x="12241" y="3346"/>
                  <a:pt x="12266" y="3395"/>
                  <a:pt x="12294" y="3394"/>
                </a:cubicBezTo>
                <a:cubicBezTo>
                  <a:pt x="12322" y="3394"/>
                  <a:pt x="12342" y="3344"/>
                  <a:pt x="12339" y="3281"/>
                </a:cubicBezTo>
                <a:cubicBezTo>
                  <a:pt x="12336" y="3218"/>
                  <a:pt x="12311" y="3168"/>
                  <a:pt x="12283" y="3168"/>
                </a:cubicBezTo>
                <a:close/>
                <a:moveTo>
                  <a:pt x="12420" y="3168"/>
                </a:moveTo>
                <a:cubicBezTo>
                  <a:pt x="12392" y="3169"/>
                  <a:pt x="12372" y="3220"/>
                  <a:pt x="12376" y="3283"/>
                </a:cubicBezTo>
                <a:cubicBezTo>
                  <a:pt x="12379" y="3346"/>
                  <a:pt x="12403" y="3395"/>
                  <a:pt x="12431" y="3394"/>
                </a:cubicBezTo>
                <a:cubicBezTo>
                  <a:pt x="12459" y="3394"/>
                  <a:pt x="12479" y="3344"/>
                  <a:pt x="12476" y="3281"/>
                </a:cubicBezTo>
                <a:cubicBezTo>
                  <a:pt x="12472" y="3219"/>
                  <a:pt x="12447" y="3168"/>
                  <a:pt x="12420" y="3168"/>
                </a:cubicBezTo>
                <a:close/>
                <a:moveTo>
                  <a:pt x="12576" y="3168"/>
                </a:moveTo>
                <a:cubicBezTo>
                  <a:pt x="12548" y="3169"/>
                  <a:pt x="12529" y="3220"/>
                  <a:pt x="12532" y="3283"/>
                </a:cubicBezTo>
                <a:cubicBezTo>
                  <a:pt x="12535" y="3346"/>
                  <a:pt x="12560" y="3395"/>
                  <a:pt x="12588" y="3394"/>
                </a:cubicBezTo>
                <a:cubicBezTo>
                  <a:pt x="12616" y="3394"/>
                  <a:pt x="12636" y="3344"/>
                  <a:pt x="12632" y="3281"/>
                </a:cubicBezTo>
                <a:cubicBezTo>
                  <a:pt x="12629" y="3219"/>
                  <a:pt x="12604" y="3168"/>
                  <a:pt x="12576" y="3168"/>
                </a:cubicBezTo>
                <a:close/>
                <a:moveTo>
                  <a:pt x="12713" y="3168"/>
                </a:moveTo>
                <a:cubicBezTo>
                  <a:pt x="12685" y="3169"/>
                  <a:pt x="12665" y="3220"/>
                  <a:pt x="12669" y="3283"/>
                </a:cubicBezTo>
                <a:cubicBezTo>
                  <a:pt x="12672" y="3346"/>
                  <a:pt x="12697" y="3395"/>
                  <a:pt x="12725" y="3394"/>
                </a:cubicBezTo>
                <a:cubicBezTo>
                  <a:pt x="12753" y="3394"/>
                  <a:pt x="12773" y="3344"/>
                  <a:pt x="12769" y="3281"/>
                </a:cubicBezTo>
                <a:cubicBezTo>
                  <a:pt x="12765" y="3218"/>
                  <a:pt x="12741" y="3168"/>
                  <a:pt x="12713" y="3168"/>
                </a:cubicBezTo>
                <a:close/>
                <a:moveTo>
                  <a:pt x="12869" y="3168"/>
                </a:moveTo>
                <a:cubicBezTo>
                  <a:pt x="12841" y="3169"/>
                  <a:pt x="12822" y="3220"/>
                  <a:pt x="12825" y="3283"/>
                </a:cubicBezTo>
                <a:cubicBezTo>
                  <a:pt x="12829" y="3346"/>
                  <a:pt x="12854" y="3395"/>
                  <a:pt x="12882" y="3394"/>
                </a:cubicBezTo>
                <a:cubicBezTo>
                  <a:pt x="12910" y="3394"/>
                  <a:pt x="12929" y="3344"/>
                  <a:pt x="12925" y="3281"/>
                </a:cubicBezTo>
                <a:cubicBezTo>
                  <a:pt x="12922" y="3218"/>
                  <a:pt x="12896" y="3168"/>
                  <a:pt x="12869" y="3168"/>
                </a:cubicBezTo>
                <a:close/>
                <a:moveTo>
                  <a:pt x="13005" y="3168"/>
                </a:moveTo>
                <a:cubicBezTo>
                  <a:pt x="12978" y="3169"/>
                  <a:pt x="12958" y="3220"/>
                  <a:pt x="12962" y="3283"/>
                </a:cubicBezTo>
                <a:cubicBezTo>
                  <a:pt x="12966" y="3346"/>
                  <a:pt x="12991" y="3395"/>
                  <a:pt x="13019" y="3394"/>
                </a:cubicBezTo>
                <a:cubicBezTo>
                  <a:pt x="13047" y="3394"/>
                  <a:pt x="13067" y="3344"/>
                  <a:pt x="13063" y="3281"/>
                </a:cubicBezTo>
                <a:cubicBezTo>
                  <a:pt x="13059" y="3218"/>
                  <a:pt x="13033" y="3168"/>
                  <a:pt x="13005" y="3168"/>
                </a:cubicBezTo>
                <a:close/>
                <a:moveTo>
                  <a:pt x="13142" y="3168"/>
                </a:moveTo>
                <a:cubicBezTo>
                  <a:pt x="13115" y="3169"/>
                  <a:pt x="13095" y="3220"/>
                  <a:pt x="13099" y="3283"/>
                </a:cubicBezTo>
                <a:cubicBezTo>
                  <a:pt x="13103" y="3346"/>
                  <a:pt x="13128" y="3397"/>
                  <a:pt x="13156" y="3396"/>
                </a:cubicBezTo>
                <a:cubicBezTo>
                  <a:pt x="13184" y="3395"/>
                  <a:pt x="13204" y="3344"/>
                  <a:pt x="13200" y="3281"/>
                </a:cubicBezTo>
                <a:cubicBezTo>
                  <a:pt x="13196" y="3218"/>
                  <a:pt x="13170" y="3168"/>
                  <a:pt x="13142" y="3168"/>
                </a:cubicBezTo>
                <a:close/>
                <a:moveTo>
                  <a:pt x="13298" y="3168"/>
                </a:moveTo>
                <a:cubicBezTo>
                  <a:pt x="13270" y="3169"/>
                  <a:pt x="13251" y="3220"/>
                  <a:pt x="13255" y="3283"/>
                </a:cubicBezTo>
                <a:cubicBezTo>
                  <a:pt x="13259" y="3346"/>
                  <a:pt x="13285" y="3397"/>
                  <a:pt x="13313" y="3396"/>
                </a:cubicBezTo>
                <a:cubicBezTo>
                  <a:pt x="13341" y="3395"/>
                  <a:pt x="13360" y="3344"/>
                  <a:pt x="13356" y="3281"/>
                </a:cubicBezTo>
                <a:cubicBezTo>
                  <a:pt x="13352" y="3218"/>
                  <a:pt x="13326" y="3168"/>
                  <a:pt x="13298" y="3168"/>
                </a:cubicBezTo>
                <a:close/>
                <a:moveTo>
                  <a:pt x="9278" y="3218"/>
                </a:moveTo>
                <a:cubicBezTo>
                  <a:pt x="9250" y="3219"/>
                  <a:pt x="9228" y="3271"/>
                  <a:pt x="9227" y="3333"/>
                </a:cubicBezTo>
                <a:cubicBezTo>
                  <a:pt x="9227" y="3396"/>
                  <a:pt x="9250" y="3445"/>
                  <a:pt x="9277" y="3445"/>
                </a:cubicBezTo>
                <a:cubicBezTo>
                  <a:pt x="9305" y="3444"/>
                  <a:pt x="9328" y="3392"/>
                  <a:pt x="9328" y="3330"/>
                </a:cubicBezTo>
                <a:cubicBezTo>
                  <a:pt x="9328" y="3267"/>
                  <a:pt x="9306" y="3218"/>
                  <a:pt x="9278" y="3218"/>
                </a:cubicBezTo>
                <a:close/>
                <a:moveTo>
                  <a:pt x="9415" y="3218"/>
                </a:moveTo>
                <a:cubicBezTo>
                  <a:pt x="9387" y="3219"/>
                  <a:pt x="9364" y="3271"/>
                  <a:pt x="9364" y="3333"/>
                </a:cubicBezTo>
                <a:cubicBezTo>
                  <a:pt x="9364" y="3396"/>
                  <a:pt x="9386" y="3445"/>
                  <a:pt x="9414" y="3445"/>
                </a:cubicBezTo>
                <a:cubicBezTo>
                  <a:pt x="9442" y="3444"/>
                  <a:pt x="9465" y="3392"/>
                  <a:pt x="9465" y="3330"/>
                </a:cubicBezTo>
                <a:cubicBezTo>
                  <a:pt x="9465" y="3267"/>
                  <a:pt x="9443" y="3218"/>
                  <a:pt x="9415" y="3218"/>
                </a:cubicBezTo>
                <a:close/>
                <a:moveTo>
                  <a:pt x="10000" y="3218"/>
                </a:moveTo>
                <a:cubicBezTo>
                  <a:pt x="9972" y="3219"/>
                  <a:pt x="9950" y="3271"/>
                  <a:pt x="9951" y="3333"/>
                </a:cubicBezTo>
                <a:cubicBezTo>
                  <a:pt x="9951" y="3396"/>
                  <a:pt x="9974" y="3445"/>
                  <a:pt x="10002" y="3445"/>
                </a:cubicBezTo>
                <a:cubicBezTo>
                  <a:pt x="10030" y="3444"/>
                  <a:pt x="10052" y="3392"/>
                  <a:pt x="10052" y="3330"/>
                </a:cubicBezTo>
                <a:cubicBezTo>
                  <a:pt x="10051" y="3267"/>
                  <a:pt x="10028" y="3218"/>
                  <a:pt x="10000" y="3218"/>
                </a:cubicBezTo>
                <a:close/>
                <a:moveTo>
                  <a:pt x="10136" y="3218"/>
                </a:moveTo>
                <a:cubicBezTo>
                  <a:pt x="10109" y="3219"/>
                  <a:pt x="10087" y="3271"/>
                  <a:pt x="10088" y="3333"/>
                </a:cubicBezTo>
                <a:cubicBezTo>
                  <a:pt x="10088" y="3396"/>
                  <a:pt x="10111" y="3445"/>
                  <a:pt x="10139" y="3445"/>
                </a:cubicBezTo>
                <a:cubicBezTo>
                  <a:pt x="10167" y="3444"/>
                  <a:pt x="10189" y="3392"/>
                  <a:pt x="10188" y="3330"/>
                </a:cubicBezTo>
                <a:cubicBezTo>
                  <a:pt x="10188" y="3267"/>
                  <a:pt x="10164" y="3218"/>
                  <a:pt x="10136" y="3218"/>
                </a:cubicBezTo>
                <a:close/>
                <a:moveTo>
                  <a:pt x="10273" y="3218"/>
                </a:moveTo>
                <a:cubicBezTo>
                  <a:pt x="10246" y="3219"/>
                  <a:pt x="10224" y="3271"/>
                  <a:pt x="10224" y="3333"/>
                </a:cubicBezTo>
                <a:cubicBezTo>
                  <a:pt x="10225" y="3396"/>
                  <a:pt x="10248" y="3445"/>
                  <a:pt x="10276" y="3445"/>
                </a:cubicBezTo>
                <a:cubicBezTo>
                  <a:pt x="10304" y="3444"/>
                  <a:pt x="10326" y="3392"/>
                  <a:pt x="10325" y="3330"/>
                </a:cubicBezTo>
                <a:cubicBezTo>
                  <a:pt x="10324" y="3267"/>
                  <a:pt x="10301" y="3218"/>
                  <a:pt x="10273" y="3218"/>
                </a:cubicBezTo>
                <a:close/>
                <a:moveTo>
                  <a:pt x="10429" y="3218"/>
                </a:moveTo>
                <a:cubicBezTo>
                  <a:pt x="10401" y="3219"/>
                  <a:pt x="10380" y="3270"/>
                  <a:pt x="10381" y="3333"/>
                </a:cubicBezTo>
                <a:cubicBezTo>
                  <a:pt x="10382" y="3396"/>
                  <a:pt x="10405" y="3445"/>
                  <a:pt x="10433" y="3445"/>
                </a:cubicBezTo>
                <a:cubicBezTo>
                  <a:pt x="10461" y="3444"/>
                  <a:pt x="10483" y="3392"/>
                  <a:pt x="10482" y="3330"/>
                </a:cubicBezTo>
                <a:cubicBezTo>
                  <a:pt x="10481" y="3267"/>
                  <a:pt x="10457" y="3218"/>
                  <a:pt x="10429" y="3218"/>
                </a:cubicBezTo>
                <a:close/>
                <a:moveTo>
                  <a:pt x="10566" y="3218"/>
                </a:moveTo>
                <a:cubicBezTo>
                  <a:pt x="10538" y="3219"/>
                  <a:pt x="10517" y="3271"/>
                  <a:pt x="10518" y="3333"/>
                </a:cubicBezTo>
                <a:cubicBezTo>
                  <a:pt x="10519" y="3396"/>
                  <a:pt x="10542" y="3445"/>
                  <a:pt x="10570" y="3445"/>
                </a:cubicBezTo>
                <a:cubicBezTo>
                  <a:pt x="10598" y="3444"/>
                  <a:pt x="10620" y="3393"/>
                  <a:pt x="10618" y="3330"/>
                </a:cubicBezTo>
                <a:cubicBezTo>
                  <a:pt x="10617" y="3267"/>
                  <a:pt x="10594" y="3218"/>
                  <a:pt x="10566" y="3218"/>
                </a:cubicBezTo>
                <a:close/>
                <a:moveTo>
                  <a:pt x="10722" y="3218"/>
                </a:moveTo>
                <a:cubicBezTo>
                  <a:pt x="10695" y="3219"/>
                  <a:pt x="10673" y="3271"/>
                  <a:pt x="10674" y="3333"/>
                </a:cubicBezTo>
                <a:cubicBezTo>
                  <a:pt x="10675" y="3396"/>
                  <a:pt x="10699" y="3445"/>
                  <a:pt x="10727" y="3445"/>
                </a:cubicBezTo>
                <a:cubicBezTo>
                  <a:pt x="10755" y="3444"/>
                  <a:pt x="10776" y="3393"/>
                  <a:pt x="10775" y="3330"/>
                </a:cubicBezTo>
                <a:cubicBezTo>
                  <a:pt x="10774" y="3267"/>
                  <a:pt x="10750" y="3218"/>
                  <a:pt x="10722" y="3218"/>
                </a:cubicBezTo>
                <a:close/>
                <a:moveTo>
                  <a:pt x="10859" y="3218"/>
                </a:moveTo>
                <a:cubicBezTo>
                  <a:pt x="10831" y="3219"/>
                  <a:pt x="10810" y="3271"/>
                  <a:pt x="10811" y="3333"/>
                </a:cubicBezTo>
                <a:cubicBezTo>
                  <a:pt x="10812" y="3396"/>
                  <a:pt x="10836" y="3445"/>
                  <a:pt x="10864" y="3445"/>
                </a:cubicBezTo>
                <a:cubicBezTo>
                  <a:pt x="10892" y="3444"/>
                  <a:pt x="10913" y="3393"/>
                  <a:pt x="10912" y="3330"/>
                </a:cubicBezTo>
                <a:cubicBezTo>
                  <a:pt x="10910" y="3267"/>
                  <a:pt x="10886" y="3218"/>
                  <a:pt x="10859" y="3218"/>
                </a:cubicBezTo>
                <a:close/>
                <a:moveTo>
                  <a:pt x="10995" y="3218"/>
                </a:moveTo>
                <a:cubicBezTo>
                  <a:pt x="10968" y="3219"/>
                  <a:pt x="10946" y="3271"/>
                  <a:pt x="10948" y="3333"/>
                </a:cubicBezTo>
                <a:cubicBezTo>
                  <a:pt x="10949" y="3396"/>
                  <a:pt x="10973" y="3445"/>
                  <a:pt x="11001" y="3445"/>
                </a:cubicBezTo>
                <a:cubicBezTo>
                  <a:pt x="11029" y="3444"/>
                  <a:pt x="11050" y="3393"/>
                  <a:pt x="11049" y="3330"/>
                </a:cubicBezTo>
                <a:cubicBezTo>
                  <a:pt x="11047" y="3267"/>
                  <a:pt x="11023" y="3218"/>
                  <a:pt x="10995" y="3218"/>
                </a:cubicBezTo>
                <a:close/>
                <a:moveTo>
                  <a:pt x="11132" y="3218"/>
                </a:moveTo>
                <a:cubicBezTo>
                  <a:pt x="11104" y="3219"/>
                  <a:pt x="11083" y="3271"/>
                  <a:pt x="11085" y="3333"/>
                </a:cubicBezTo>
                <a:cubicBezTo>
                  <a:pt x="11086" y="3396"/>
                  <a:pt x="11111" y="3445"/>
                  <a:pt x="11138" y="3445"/>
                </a:cubicBezTo>
                <a:cubicBezTo>
                  <a:pt x="11166" y="3444"/>
                  <a:pt x="11187" y="3393"/>
                  <a:pt x="11185" y="3330"/>
                </a:cubicBezTo>
                <a:cubicBezTo>
                  <a:pt x="11184" y="3267"/>
                  <a:pt x="11159" y="3218"/>
                  <a:pt x="11132" y="3218"/>
                </a:cubicBezTo>
                <a:close/>
                <a:moveTo>
                  <a:pt x="11288" y="3218"/>
                </a:moveTo>
                <a:cubicBezTo>
                  <a:pt x="11260" y="3219"/>
                  <a:pt x="11239" y="3271"/>
                  <a:pt x="11241" y="3333"/>
                </a:cubicBezTo>
                <a:cubicBezTo>
                  <a:pt x="11243" y="3396"/>
                  <a:pt x="11267" y="3445"/>
                  <a:pt x="11295" y="3445"/>
                </a:cubicBezTo>
                <a:cubicBezTo>
                  <a:pt x="11323" y="3444"/>
                  <a:pt x="11344" y="3393"/>
                  <a:pt x="11342" y="3330"/>
                </a:cubicBezTo>
                <a:cubicBezTo>
                  <a:pt x="11340" y="3267"/>
                  <a:pt x="11316" y="3218"/>
                  <a:pt x="11288" y="3218"/>
                </a:cubicBezTo>
                <a:close/>
                <a:moveTo>
                  <a:pt x="11425" y="3218"/>
                </a:moveTo>
                <a:cubicBezTo>
                  <a:pt x="11397" y="3219"/>
                  <a:pt x="11376" y="3271"/>
                  <a:pt x="11378" y="3333"/>
                </a:cubicBezTo>
                <a:cubicBezTo>
                  <a:pt x="11380" y="3396"/>
                  <a:pt x="11404" y="3445"/>
                  <a:pt x="11432" y="3445"/>
                </a:cubicBezTo>
                <a:cubicBezTo>
                  <a:pt x="11460" y="3444"/>
                  <a:pt x="11481" y="3393"/>
                  <a:pt x="11479" y="3330"/>
                </a:cubicBezTo>
                <a:cubicBezTo>
                  <a:pt x="11477" y="3267"/>
                  <a:pt x="11453" y="3218"/>
                  <a:pt x="11425" y="3218"/>
                </a:cubicBezTo>
                <a:close/>
                <a:moveTo>
                  <a:pt x="11581" y="3218"/>
                </a:moveTo>
                <a:cubicBezTo>
                  <a:pt x="11553" y="3219"/>
                  <a:pt x="11532" y="3271"/>
                  <a:pt x="11534" y="3333"/>
                </a:cubicBezTo>
                <a:cubicBezTo>
                  <a:pt x="11536" y="3396"/>
                  <a:pt x="11561" y="3445"/>
                  <a:pt x="11589" y="3445"/>
                </a:cubicBezTo>
                <a:cubicBezTo>
                  <a:pt x="11617" y="3444"/>
                  <a:pt x="11637" y="3393"/>
                  <a:pt x="11635" y="3330"/>
                </a:cubicBezTo>
                <a:cubicBezTo>
                  <a:pt x="11633" y="3267"/>
                  <a:pt x="11608" y="3218"/>
                  <a:pt x="11581" y="3218"/>
                </a:cubicBezTo>
                <a:close/>
                <a:moveTo>
                  <a:pt x="11718" y="3218"/>
                </a:moveTo>
                <a:cubicBezTo>
                  <a:pt x="11690" y="3219"/>
                  <a:pt x="11669" y="3271"/>
                  <a:pt x="11671" y="3333"/>
                </a:cubicBezTo>
                <a:cubicBezTo>
                  <a:pt x="11673" y="3396"/>
                  <a:pt x="11698" y="3445"/>
                  <a:pt x="11726" y="3445"/>
                </a:cubicBezTo>
                <a:cubicBezTo>
                  <a:pt x="11754" y="3444"/>
                  <a:pt x="11774" y="3393"/>
                  <a:pt x="11772" y="3330"/>
                </a:cubicBezTo>
                <a:cubicBezTo>
                  <a:pt x="11769" y="3267"/>
                  <a:pt x="11745" y="3218"/>
                  <a:pt x="11718" y="3218"/>
                </a:cubicBezTo>
                <a:close/>
                <a:moveTo>
                  <a:pt x="3524" y="3319"/>
                </a:moveTo>
                <a:cubicBezTo>
                  <a:pt x="3496" y="3320"/>
                  <a:pt x="3468" y="3370"/>
                  <a:pt x="3461" y="3432"/>
                </a:cubicBezTo>
                <a:cubicBezTo>
                  <a:pt x="3455" y="3494"/>
                  <a:pt x="3472" y="3544"/>
                  <a:pt x="3500" y="3544"/>
                </a:cubicBezTo>
                <a:cubicBezTo>
                  <a:pt x="3528" y="3543"/>
                  <a:pt x="3556" y="3493"/>
                  <a:pt x="3562" y="3431"/>
                </a:cubicBezTo>
                <a:cubicBezTo>
                  <a:pt x="3569" y="3369"/>
                  <a:pt x="3551" y="3318"/>
                  <a:pt x="3524" y="3319"/>
                </a:cubicBezTo>
                <a:close/>
                <a:moveTo>
                  <a:pt x="4538" y="3319"/>
                </a:moveTo>
                <a:cubicBezTo>
                  <a:pt x="4510" y="3320"/>
                  <a:pt x="4483" y="3370"/>
                  <a:pt x="4478" y="3432"/>
                </a:cubicBezTo>
                <a:cubicBezTo>
                  <a:pt x="4472" y="3494"/>
                  <a:pt x="4490" y="3544"/>
                  <a:pt x="4518" y="3544"/>
                </a:cubicBezTo>
                <a:cubicBezTo>
                  <a:pt x="4546" y="3543"/>
                  <a:pt x="4573" y="3493"/>
                  <a:pt x="4578" y="3431"/>
                </a:cubicBezTo>
                <a:cubicBezTo>
                  <a:pt x="4583" y="3369"/>
                  <a:pt x="4566" y="3318"/>
                  <a:pt x="4538" y="3319"/>
                </a:cubicBezTo>
                <a:close/>
                <a:moveTo>
                  <a:pt x="4675" y="3319"/>
                </a:moveTo>
                <a:cubicBezTo>
                  <a:pt x="4647" y="3320"/>
                  <a:pt x="4620" y="3370"/>
                  <a:pt x="4615" y="3432"/>
                </a:cubicBezTo>
                <a:cubicBezTo>
                  <a:pt x="4609" y="3494"/>
                  <a:pt x="4627" y="3544"/>
                  <a:pt x="4655" y="3544"/>
                </a:cubicBezTo>
                <a:cubicBezTo>
                  <a:pt x="4683" y="3543"/>
                  <a:pt x="4710" y="3493"/>
                  <a:pt x="4715" y="3431"/>
                </a:cubicBezTo>
                <a:cubicBezTo>
                  <a:pt x="4720" y="3368"/>
                  <a:pt x="4702" y="3318"/>
                  <a:pt x="4675" y="3319"/>
                </a:cubicBezTo>
                <a:close/>
                <a:moveTo>
                  <a:pt x="4811" y="3319"/>
                </a:moveTo>
                <a:cubicBezTo>
                  <a:pt x="4783" y="3320"/>
                  <a:pt x="4756" y="3370"/>
                  <a:pt x="4751" y="3432"/>
                </a:cubicBezTo>
                <a:cubicBezTo>
                  <a:pt x="4746" y="3494"/>
                  <a:pt x="4765" y="3544"/>
                  <a:pt x="4793" y="3544"/>
                </a:cubicBezTo>
                <a:cubicBezTo>
                  <a:pt x="4820" y="3543"/>
                  <a:pt x="4847" y="3493"/>
                  <a:pt x="4852" y="3431"/>
                </a:cubicBezTo>
                <a:cubicBezTo>
                  <a:pt x="4857" y="3368"/>
                  <a:pt x="4839" y="3318"/>
                  <a:pt x="4811" y="3319"/>
                </a:cubicBezTo>
                <a:close/>
                <a:moveTo>
                  <a:pt x="4967" y="3319"/>
                </a:moveTo>
                <a:cubicBezTo>
                  <a:pt x="4939" y="3320"/>
                  <a:pt x="4912" y="3370"/>
                  <a:pt x="4907" y="3432"/>
                </a:cubicBezTo>
                <a:cubicBezTo>
                  <a:pt x="4902" y="3494"/>
                  <a:pt x="4921" y="3544"/>
                  <a:pt x="4949" y="3544"/>
                </a:cubicBezTo>
                <a:cubicBezTo>
                  <a:pt x="4977" y="3543"/>
                  <a:pt x="5003" y="3493"/>
                  <a:pt x="5008" y="3431"/>
                </a:cubicBezTo>
                <a:cubicBezTo>
                  <a:pt x="5013" y="3368"/>
                  <a:pt x="4994" y="3318"/>
                  <a:pt x="4967" y="3319"/>
                </a:cubicBezTo>
                <a:close/>
                <a:moveTo>
                  <a:pt x="5103" y="3319"/>
                </a:moveTo>
                <a:cubicBezTo>
                  <a:pt x="5076" y="3320"/>
                  <a:pt x="5049" y="3370"/>
                  <a:pt x="5044" y="3432"/>
                </a:cubicBezTo>
                <a:cubicBezTo>
                  <a:pt x="5039" y="3494"/>
                  <a:pt x="5058" y="3544"/>
                  <a:pt x="5086" y="3544"/>
                </a:cubicBezTo>
                <a:cubicBezTo>
                  <a:pt x="5114" y="3543"/>
                  <a:pt x="5140" y="3493"/>
                  <a:pt x="5145" y="3431"/>
                </a:cubicBezTo>
                <a:cubicBezTo>
                  <a:pt x="5150" y="3368"/>
                  <a:pt x="5131" y="3318"/>
                  <a:pt x="5103" y="3319"/>
                </a:cubicBezTo>
                <a:close/>
                <a:moveTo>
                  <a:pt x="1379" y="3369"/>
                </a:moveTo>
                <a:cubicBezTo>
                  <a:pt x="1351" y="3370"/>
                  <a:pt x="1321" y="3421"/>
                  <a:pt x="1312" y="3482"/>
                </a:cubicBezTo>
                <a:cubicBezTo>
                  <a:pt x="1303" y="3544"/>
                  <a:pt x="1318" y="3595"/>
                  <a:pt x="1346" y="3594"/>
                </a:cubicBezTo>
                <a:cubicBezTo>
                  <a:pt x="1374" y="3593"/>
                  <a:pt x="1404" y="3543"/>
                  <a:pt x="1413" y="3481"/>
                </a:cubicBezTo>
                <a:cubicBezTo>
                  <a:pt x="1422" y="3419"/>
                  <a:pt x="1406" y="3369"/>
                  <a:pt x="1379" y="3369"/>
                </a:cubicBezTo>
                <a:close/>
                <a:moveTo>
                  <a:pt x="1515" y="3369"/>
                </a:moveTo>
                <a:cubicBezTo>
                  <a:pt x="1487" y="3370"/>
                  <a:pt x="1458" y="3421"/>
                  <a:pt x="1449" y="3482"/>
                </a:cubicBezTo>
                <a:cubicBezTo>
                  <a:pt x="1440" y="3544"/>
                  <a:pt x="1456" y="3595"/>
                  <a:pt x="1484" y="3594"/>
                </a:cubicBezTo>
                <a:cubicBezTo>
                  <a:pt x="1512" y="3593"/>
                  <a:pt x="1541" y="3543"/>
                  <a:pt x="1550" y="3481"/>
                </a:cubicBezTo>
                <a:cubicBezTo>
                  <a:pt x="1558" y="3419"/>
                  <a:pt x="1543" y="3369"/>
                  <a:pt x="1515" y="3369"/>
                </a:cubicBezTo>
                <a:close/>
                <a:moveTo>
                  <a:pt x="1652" y="3369"/>
                </a:moveTo>
                <a:cubicBezTo>
                  <a:pt x="1624" y="3370"/>
                  <a:pt x="1594" y="3421"/>
                  <a:pt x="1586" y="3482"/>
                </a:cubicBezTo>
                <a:cubicBezTo>
                  <a:pt x="1577" y="3544"/>
                  <a:pt x="1593" y="3595"/>
                  <a:pt x="1621" y="3594"/>
                </a:cubicBezTo>
                <a:cubicBezTo>
                  <a:pt x="1648" y="3594"/>
                  <a:pt x="1678" y="3543"/>
                  <a:pt x="1686" y="3481"/>
                </a:cubicBezTo>
                <a:cubicBezTo>
                  <a:pt x="1695" y="3419"/>
                  <a:pt x="1679" y="3369"/>
                  <a:pt x="1652" y="3369"/>
                </a:cubicBezTo>
                <a:close/>
                <a:moveTo>
                  <a:pt x="1807" y="3369"/>
                </a:moveTo>
                <a:cubicBezTo>
                  <a:pt x="1780" y="3370"/>
                  <a:pt x="1751" y="3421"/>
                  <a:pt x="1742" y="3482"/>
                </a:cubicBezTo>
                <a:cubicBezTo>
                  <a:pt x="1734" y="3544"/>
                  <a:pt x="1749" y="3595"/>
                  <a:pt x="1777" y="3594"/>
                </a:cubicBezTo>
                <a:cubicBezTo>
                  <a:pt x="1805" y="3593"/>
                  <a:pt x="1835" y="3543"/>
                  <a:pt x="1843" y="3481"/>
                </a:cubicBezTo>
                <a:cubicBezTo>
                  <a:pt x="1851" y="3419"/>
                  <a:pt x="1835" y="3369"/>
                  <a:pt x="1807" y="3369"/>
                </a:cubicBezTo>
                <a:close/>
                <a:moveTo>
                  <a:pt x="1944" y="3369"/>
                </a:moveTo>
                <a:cubicBezTo>
                  <a:pt x="1917" y="3370"/>
                  <a:pt x="1887" y="3421"/>
                  <a:pt x="1879" y="3482"/>
                </a:cubicBezTo>
                <a:cubicBezTo>
                  <a:pt x="1871" y="3544"/>
                  <a:pt x="1887" y="3595"/>
                  <a:pt x="1914" y="3594"/>
                </a:cubicBezTo>
                <a:cubicBezTo>
                  <a:pt x="1942" y="3593"/>
                  <a:pt x="1972" y="3543"/>
                  <a:pt x="1980" y="3481"/>
                </a:cubicBezTo>
                <a:cubicBezTo>
                  <a:pt x="1988" y="3419"/>
                  <a:pt x="1972" y="3369"/>
                  <a:pt x="1944" y="3369"/>
                </a:cubicBezTo>
                <a:close/>
                <a:moveTo>
                  <a:pt x="2100" y="3369"/>
                </a:moveTo>
                <a:cubicBezTo>
                  <a:pt x="2072" y="3370"/>
                  <a:pt x="2043" y="3421"/>
                  <a:pt x="2035" y="3482"/>
                </a:cubicBezTo>
                <a:cubicBezTo>
                  <a:pt x="2027" y="3544"/>
                  <a:pt x="2043" y="3595"/>
                  <a:pt x="2071" y="3594"/>
                </a:cubicBezTo>
                <a:cubicBezTo>
                  <a:pt x="2099" y="3594"/>
                  <a:pt x="2127" y="3543"/>
                  <a:pt x="2136" y="3481"/>
                </a:cubicBezTo>
                <a:cubicBezTo>
                  <a:pt x="2144" y="3419"/>
                  <a:pt x="2128" y="3369"/>
                  <a:pt x="2100" y="3369"/>
                </a:cubicBezTo>
                <a:close/>
                <a:moveTo>
                  <a:pt x="2236" y="3369"/>
                </a:moveTo>
                <a:cubicBezTo>
                  <a:pt x="2209" y="3370"/>
                  <a:pt x="2180" y="3421"/>
                  <a:pt x="2172" y="3482"/>
                </a:cubicBezTo>
                <a:cubicBezTo>
                  <a:pt x="2164" y="3544"/>
                  <a:pt x="2180" y="3595"/>
                  <a:pt x="2208" y="3594"/>
                </a:cubicBezTo>
                <a:cubicBezTo>
                  <a:pt x="2235" y="3593"/>
                  <a:pt x="2264" y="3543"/>
                  <a:pt x="2272" y="3481"/>
                </a:cubicBezTo>
                <a:cubicBezTo>
                  <a:pt x="2280" y="3419"/>
                  <a:pt x="2264" y="3369"/>
                  <a:pt x="2236" y="3369"/>
                </a:cubicBezTo>
                <a:close/>
                <a:moveTo>
                  <a:pt x="2373" y="3369"/>
                </a:moveTo>
                <a:cubicBezTo>
                  <a:pt x="2345" y="3370"/>
                  <a:pt x="2316" y="3421"/>
                  <a:pt x="2308" y="3482"/>
                </a:cubicBezTo>
                <a:cubicBezTo>
                  <a:pt x="2301" y="3544"/>
                  <a:pt x="2317" y="3595"/>
                  <a:pt x="2345" y="3594"/>
                </a:cubicBezTo>
                <a:cubicBezTo>
                  <a:pt x="2373" y="3593"/>
                  <a:pt x="2402" y="3543"/>
                  <a:pt x="2409" y="3481"/>
                </a:cubicBezTo>
                <a:cubicBezTo>
                  <a:pt x="2417" y="3419"/>
                  <a:pt x="2401" y="3369"/>
                  <a:pt x="2373" y="3369"/>
                </a:cubicBezTo>
                <a:close/>
                <a:moveTo>
                  <a:pt x="2529" y="3369"/>
                </a:moveTo>
                <a:cubicBezTo>
                  <a:pt x="2501" y="3370"/>
                  <a:pt x="2472" y="3421"/>
                  <a:pt x="2465" y="3482"/>
                </a:cubicBezTo>
                <a:cubicBezTo>
                  <a:pt x="2457" y="3544"/>
                  <a:pt x="2474" y="3595"/>
                  <a:pt x="2501" y="3594"/>
                </a:cubicBezTo>
                <a:cubicBezTo>
                  <a:pt x="2529" y="3594"/>
                  <a:pt x="2558" y="3543"/>
                  <a:pt x="2566" y="3481"/>
                </a:cubicBezTo>
                <a:cubicBezTo>
                  <a:pt x="2573" y="3419"/>
                  <a:pt x="2557" y="3369"/>
                  <a:pt x="2529" y="3369"/>
                </a:cubicBezTo>
                <a:close/>
                <a:moveTo>
                  <a:pt x="2666" y="3369"/>
                </a:moveTo>
                <a:cubicBezTo>
                  <a:pt x="2638" y="3370"/>
                  <a:pt x="2609" y="3421"/>
                  <a:pt x="2602" y="3482"/>
                </a:cubicBezTo>
                <a:cubicBezTo>
                  <a:pt x="2594" y="3545"/>
                  <a:pt x="2610" y="3595"/>
                  <a:pt x="2638" y="3594"/>
                </a:cubicBezTo>
                <a:cubicBezTo>
                  <a:pt x="2666" y="3594"/>
                  <a:pt x="2695" y="3543"/>
                  <a:pt x="2702" y="3481"/>
                </a:cubicBezTo>
                <a:cubicBezTo>
                  <a:pt x="2710" y="3419"/>
                  <a:pt x="2694" y="3369"/>
                  <a:pt x="2666" y="3369"/>
                </a:cubicBezTo>
                <a:close/>
                <a:moveTo>
                  <a:pt x="2822" y="3369"/>
                </a:moveTo>
                <a:cubicBezTo>
                  <a:pt x="2794" y="3370"/>
                  <a:pt x="2765" y="3421"/>
                  <a:pt x="2758" y="3482"/>
                </a:cubicBezTo>
                <a:cubicBezTo>
                  <a:pt x="2751" y="3544"/>
                  <a:pt x="2767" y="3595"/>
                  <a:pt x="2795" y="3594"/>
                </a:cubicBezTo>
                <a:cubicBezTo>
                  <a:pt x="2823" y="3593"/>
                  <a:pt x="2852" y="3543"/>
                  <a:pt x="2859" y="3481"/>
                </a:cubicBezTo>
                <a:cubicBezTo>
                  <a:pt x="2866" y="3419"/>
                  <a:pt x="2849" y="3369"/>
                  <a:pt x="2822" y="3369"/>
                </a:cubicBezTo>
                <a:close/>
                <a:moveTo>
                  <a:pt x="2958" y="3369"/>
                </a:moveTo>
                <a:cubicBezTo>
                  <a:pt x="2930" y="3370"/>
                  <a:pt x="2902" y="3421"/>
                  <a:pt x="2895" y="3482"/>
                </a:cubicBezTo>
                <a:cubicBezTo>
                  <a:pt x="2888" y="3545"/>
                  <a:pt x="2904" y="3595"/>
                  <a:pt x="2932" y="3594"/>
                </a:cubicBezTo>
                <a:cubicBezTo>
                  <a:pt x="2960" y="3593"/>
                  <a:pt x="2989" y="3543"/>
                  <a:pt x="2996" y="3481"/>
                </a:cubicBezTo>
                <a:cubicBezTo>
                  <a:pt x="3003" y="3419"/>
                  <a:pt x="2986" y="3369"/>
                  <a:pt x="2958" y="3369"/>
                </a:cubicBezTo>
                <a:close/>
                <a:moveTo>
                  <a:pt x="3095" y="3369"/>
                </a:moveTo>
                <a:cubicBezTo>
                  <a:pt x="3067" y="3370"/>
                  <a:pt x="3039" y="3421"/>
                  <a:pt x="3032" y="3482"/>
                </a:cubicBezTo>
                <a:cubicBezTo>
                  <a:pt x="3025" y="3545"/>
                  <a:pt x="3041" y="3595"/>
                  <a:pt x="3069" y="3594"/>
                </a:cubicBezTo>
                <a:cubicBezTo>
                  <a:pt x="3097" y="3594"/>
                  <a:pt x="3125" y="3543"/>
                  <a:pt x="3132" y="3481"/>
                </a:cubicBezTo>
                <a:cubicBezTo>
                  <a:pt x="3139" y="3419"/>
                  <a:pt x="3122" y="3369"/>
                  <a:pt x="3095" y="3369"/>
                </a:cubicBezTo>
                <a:close/>
                <a:moveTo>
                  <a:pt x="3251" y="3369"/>
                </a:moveTo>
                <a:cubicBezTo>
                  <a:pt x="3223" y="3370"/>
                  <a:pt x="3195" y="3420"/>
                  <a:pt x="3188" y="3482"/>
                </a:cubicBezTo>
                <a:cubicBezTo>
                  <a:pt x="3181" y="3544"/>
                  <a:pt x="3198" y="3595"/>
                  <a:pt x="3226" y="3594"/>
                </a:cubicBezTo>
                <a:cubicBezTo>
                  <a:pt x="3254" y="3593"/>
                  <a:pt x="3282" y="3543"/>
                  <a:pt x="3288" y="3481"/>
                </a:cubicBezTo>
                <a:cubicBezTo>
                  <a:pt x="3295" y="3419"/>
                  <a:pt x="3278" y="3369"/>
                  <a:pt x="3251" y="3369"/>
                </a:cubicBezTo>
                <a:close/>
                <a:moveTo>
                  <a:pt x="3387" y="3369"/>
                </a:moveTo>
                <a:cubicBezTo>
                  <a:pt x="3360" y="3370"/>
                  <a:pt x="3331" y="3420"/>
                  <a:pt x="3324" y="3482"/>
                </a:cubicBezTo>
                <a:cubicBezTo>
                  <a:pt x="3318" y="3545"/>
                  <a:pt x="3335" y="3595"/>
                  <a:pt x="3363" y="3594"/>
                </a:cubicBezTo>
                <a:cubicBezTo>
                  <a:pt x="3391" y="3593"/>
                  <a:pt x="3419" y="3543"/>
                  <a:pt x="3425" y="3481"/>
                </a:cubicBezTo>
                <a:cubicBezTo>
                  <a:pt x="3432" y="3419"/>
                  <a:pt x="3415" y="3369"/>
                  <a:pt x="3387" y="3369"/>
                </a:cubicBezTo>
                <a:close/>
                <a:moveTo>
                  <a:pt x="17358" y="3369"/>
                </a:moveTo>
                <a:cubicBezTo>
                  <a:pt x="17331" y="3370"/>
                  <a:pt x="17315" y="3421"/>
                  <a:pt x="17324" y="3484"/>
                </a:cubicBezTo>
                <a:cubicBezTo>
                  <a:pt x="17332" y="3547"/>
                  <a:pt x="17362" y="3598"/>
                  <a:pt x="17390" y="3597"/>
                </a:cubicBezTo>
                <a:cubicBezTo>
                  <a:pt x="17418" y="3597"/>
                  <a:pt x="17434" y="3546"/>
                  <a:pt x="17425" y="3482"/>
                </a:cubicBezTo>
                <a:cubicBezTo>
                  <a:pt x="17416" y="3419"/>
                  <a:pt x="17386" y="3369"/>
                  <a:pt x="17358" y="3369"/>
                </a:cubicBezTo>
                <a:close/>
                <a:moveTo>
                  <a:pt x="72" y="3420"/>
                </a:moveTo>
                <a:cubicBezTo>
                  <a:pt x="45" y="3420"/>
                  <a:pt x="14" y="3471"/>
                  <a:pt x="3" y="3533"/>
                </a:cubicBezTo>
                <a:cubicBezTo>
                  <a:pt x="-7" y="3594"/>
                  <a:pt x="7" y="3643"/>
                  <a:pt x="35" y="3643"/>
                </a:cubicBezTo>
                <a:cubicBezTo>
                  <a:pt x="63" y="3642"/>
                  <a:pt x="93" y="3593"/>
                  <a:pt x="104" y="3531"/>
                </a:cubicBezTo>
                <a:cubicBezTo>
                  <a:pt x="114" y="3469"/>
                  <a:pt x="100" y="3419"/>
                  <a:pt x="72" y="3420"/>
                </a:cubicBezTo>
                <a:close/>
                <a:moveTo>
                  <a:pt x="209" y="3420"/>
                </a:moveTo>
                <a:cubicBezTo>
                  <a:pt x="181" y="3420"/>
                  <a:pt x="150" y="3471"/>
                  <a:pt x="140" y="3533"/>
                </a:cubicBezTo>
                <a:cubicBezTo>
                  <a:pt x="129" y="3594"/>
                  <a:pt x="144" y="3643"/>
                  <a:pt x="172" y="3643"/>
                </a:cubicBezTo>
                <a:cubicBezTo>
                  <a:pt x="200" y="3642"/>
                  <a:pt x="230" y="3593"/>
                  <a:pt x="240" y="3531"/>
                </a:cubicBezTo>
                <a:cubicBezTo>
                  <a:pt x="250" y="3469"/>
                  <a:pt x="236" y="3419"/>
                  <a:pt x="209" y="3420"/>
                </a:cubicBezTo>
                <a:close/>
                <a:moveTo>
                  <a:pt x="14763" y="3420"/>
                </a:moveTo>
                <a:cubicBezTo>
                  <a:pt x="14735" y="3420"/>
                  <a:pt x="14717" y="3471"/>
                  <a:pt x="14722" y="3534"/>
                </a:cubicBezTo>
                <a:cubicBezTo>
                  <a:pt x="14728" y="3597"/>
                  <a:pt x="14755" y="3648"/>
                  <a:pt x="14783" y="3647"/>
                </a:cubicBezTo>
                <a:cubicBezTo>
                  <a:pt x="14811" y="3647"/>
                  <a:pt x="14829" y="3596"/>
                  <a:pt x="14824" y="3533"/>
                </a:cubicBezTo>
                <a:cubicBezTo>
                  <a:pt x="14818" y="3470"/>
                  <a:pt x="14790" y="3419"/>
                  <a:pt x="14763" y="3420"/>
                </a:cubicBezTo>
                <a:close/>
                <a:moveTo>
                  <a:pt x="14899" y="3420"/>
                </a:moveTo>
                <a:cubicBezTo>
                  <a:pt x="14871" y="3420"/>
                  <a:pt x="14853" y="3471"/>
                  <a:pt x="14859" y="3534"/>
                </a:cubicBezTo>
                <a:cubicBezTo>
                  <a:pt x="14865" y="3597"/>
                  <a:pt x="14892" y="3648"/>
                  <a:pt x="14920" y="3647"/>
                </a:cubicBezTo>
                <a:cubicBezTo>
                  <a:pt x="14948" y="3647"/>
                  <a:pt x="14966" y="3596"/>
                  <a:pt x="14960" y="3533"/>
                </a:cubicBezTo>
                <a:cubicBezTo>
                  <a:pt x="14955" y="3470"/>
                  <a:pt x="14927" y="3419"/>
                  <a:pt x="14899" y="3420"/>
                </a:cubicBezTo>
                <a:close/>
                <a:moveTo>
                  <a:pt x="15055" y="3420"/>
                </a:moveTo>
                <a:cubicBezTo>
                  <a:pt x="15027" y="3420"/>
                  <a:pt x="15009" y="3471"/>
                  <a:pt x="15015" y="3534"/>
                </a:cubicBezTo>
                <a:cubicBezTo>
                  <a:pt x="15021" y="3597"/>
                  <a:pt x="15049" y="3648"/>
                  <a:pt x="15077" y="3647"/>
                </a:cubicBezTo>
                <a:cubicBezTo>
                  <a:pt x="15105" y="3647"/>
                  <a:pt x="15123" y="3596"/>
                  <a:pt x="15117" y="3533"/>
                </a:cubicBezTo>
                <a:cubicBezTo>
                  <a:pt x="15111" y="3470"/>
                  <a:pt x="15083" y="3419"/>
                  <a:pt x="15055" y="3420"/>
                </a:cubicBezTo>
                <a:close/>
                <a:moveTo>
                  <a:pt x="15192" y="3420"/>
                </a:moveTo>
                <a:cubicBezTo>
                  <a:pt x="15164" y="3420"/>
                  <a:pt x="15146" y="3471"/>
                  <a:pt x="15152" y="3534"/>
                </a:cubicBezTo>
                <a:cubicBezTo>
                  <a:pt x="15158" y="3597"/>
                  <a:pt x="15186" y="3648"/>
                  <a:pt x="15214" y="3647"/>
                </a:cubicBezTo>
                <a:cubicBezTo>
                  <a:pt x="15242" y="3647"/>
                  <a:pt x="15260" y="3596"/>
                  <a:pt x="15254" y="3533"/>
                </a:cubicBezTo>
                <a:cubicBezTo>
                  <a:pt x="15248" y="3470"/>
                  <a:pt x="15220" y="3419"/>
                  <a:pt x="15192" y="3420"/>
                </a:cubicBezTo>
                <a:close/>
                <a:moveTo>
                  <a:pt x="15348" y="3420"/>
                </a:moveTo>
                <a:cubicBezTo>
                  <a:pt x="15320" y="3420"/>
                  <a:pt x="15302" y="3471"/>
                  <a:pt x="15309" y="3534"/>
                </a:cubicBezTo>
                <a:cubicBezTo>
                  <a:pt x="15315" y="3597"/>
                  <a:pt x="15343" y="3648"/>
                  <a:pt x="15371" y="3647"/>
                </a:cubicBezTo>
                <a:cubicBezTo>
                  <a:pt x="15399" y="3647"/>
                  <a:pt x="15416" y="3596"/>
                  <a:pt x="15410" y="3533"/>
                </a:cubicBezTo>
                <a:cubicBezTo>
                  <a:pt x="15404" y="3470"/>
                  <a:pt x="15376" y="3419"/>
                  <a:pt x="15348" y="3420"/>
                </a:cubicBezTo>
                <a:close/>
                <a:moveTo>
                  <a:pt x="15485" y="3420"/>
                </a:moveTo>
                <a:cubicBezTo>
                  <a:pt x="15457" y="3420"/>
                  <a:pt x="15439" y="3471"/>
                  <a:pt x="15446" y="3534"/>
                </a:cubicBezTo>
                <a:cubicBezTo>
                  <a:pt x="15452" y="3597"/>
                  <a:pt x="15480" y="3648"/>
                  <a:pt x="15508" y="3647"/>
                </a:cubicBezTo>
                <a:cubicBezTo>
                  <a:pt x="15536" y="3647"/>
                  <a:pt x="15554" y="3596"/>
                  <a:pt x="15547" y="3533"/>
                </a:cubicBezTo>
                <a:cubicBezTo>
                  <a:pt x="15540" y="3470"/>
                  <a:pt x="15513" y="3419"/>
                  <a:pt x="15485" y="3420"/>
                </a:cubicBezTo>
                <a:close/>
                <a:moveTo>
                  <a:pt x="15641" y="3420"/>
                </a:moveTo>
                <a:cubicBezTo>
                  <a:pt x="15613" y="3420"/>
                  <a:pt x="15595" y="3471"/>
                  <a:pt x="15602" y="3534"/>
                </a:cubicBezTo>
                <a:cubicBezTo>
                  <a:pt x="15609" y="3597"/>
                  <a:pt x="15637" y="3648"/>
                  <a:pt x="15665" y="3647"/>
                </a:cubicBezTo>
                <a:cubicBezTo>
                  <a:pt x="15693" y="3647"/>
                  <a:pt x="15710" y="3596"/>
                  <a:pt x="15703" y="3533"/>
                </a:cubicBezTo>
                <a:cubicBezTo>
                  <a:pt x="15697" y="3470"/>
                  <a:pt x="15669" y="3419"/>
                  <a:pt x="15641" y="3420"/>
                </a:cubicBezTo>
                <a:close/>
                <a:moveTo>
                  <a:pt x="15777" y="3420"/>
                </a:moveTo>
                <a:cubicBezTo>
                  <a:pt x="15749" y="3420"/>
                  <a:pt x="15732" y="3471"/>
                  <a:pt x="15739" y="3534"/>
                </a:cubicBezTo>
                <a:cubicBezTo>
                  <a:pt x="15746" y="3597"/>
                  <a:pt x="15774" y="3648"/>
                  <a:pt x="15802" y="3647"/>
                </a:cubicBezTo>
                <a:cubicBezTo>
                  <a:pt x="15830" y="3647"/>
                  <a:pt x="15847" y="3596"/>
                  <a:pt x="15840" y="3533"/>
                </a:cubicBezTo>
                <a:cubicBezTo>
                  <a:pt x="15833" y="3470"/>
                  <a:pt x="15805" y="3419"/>
                  <a:pt x="15777" y="3420"/>
                </a:cubicBezTo>
                <a:close/>
                <a:moveTo>
                  <a:pt x="15914" y="3420"/>
                </a:moveTo>
                <a:cubicBezTo>
                  <a:pt x="15886" y="3420"/>
                  <a:pt x="15869" y="3471"/>
                  <a:pt x="15876" y="3534"/>
                </a:cubicBezTo>
                <a:cubicBezTo>
                  <a:pt x="15883" y="3597"/>
                  <a:pt x="15911" y="3648"/>
                  <a:pt x="15939" y="3647"/>
                </a:cubicBezTo>
                <a:cubicBezTo>
                  <a:pt x="15967" y="3647"/>
                  <a:pt x="15984" y="3596"/>
                  <a:pt x="15977" y="3533"/>
                </a:cubicBezTo>
                <a:cubicBezTo>
                  <a:pt x="15970" y="3470"/>
                  <a:pt x="15942" y="3419"/>
                  <a:pt x="15914" y="3420"/>
                </a:cubicBezTo>
                <a:close/>
                <a:moveTo>
                  <a:pt x="16070" y="3420"/>
                </a:moveTo>
                <a:cubicBezTo>
                  <a:pt x="16042" y="3420"/>
                  <a:pt x="16026" y="3471"/>
                  <a:pt x="16033" y="3534"/>
                </a:cubicBezTo>
                <a:cubicBezTo>
                  <a:pt x="16040" y="3597"/>
                  <a:pt x="16068" y="3648"/>
                  <a:pt x="16096" y="3647"/>
                </a:cubicBezTo>
                <a:cubicBezTo>
                  <a:pt x="16124" y="3647"/>
                  <a:pt x="16141" y="3596"/>
                  <a:pt x="16133" y="3533"/>
                </a:cubicBezTo>
                <a:cubicBezTo>
                  <a:pt x="16126" y="3470"/>
                  <a:pt x="16098" y="3419"/>
                  <a:pt x="16070" y="3420"/>
                </a:cubicBezTo>
                <a:close/>
                <a:moveTo>
                  <a:pt x="16207" y="3420"/>
                </a:moveTo>
                <a:cubicBezTo>
                  <a:pt x="16179" y="3420"/>
                  <a:pt x="16162" y="3471"/>
                  <a:pt x="16170" y="3534"/>
                </a:cubicBezTo>
                <a:cubicBezTo>
                  <a:pt x="16177" y="3597"/>
                  <a:pt x="16205" y="3648"/>
                  <a:pt x="16233" y="3647"/>
                </a:cubicBezTo>
                <a:cubicBezTo>
                  <a:pt x="16261" y="3647"/>
                  <a:pt x="16278" y="3596"/>
                  <a:pt x="16271" y="3533"/>
                </a:cubicBezTo>
                <a:cubicBezTo>
                  <a:pt x="16264" y="3470"/>
                  <a:pt x="16235" y="3419"/>
                  <a:pt x="16207" y="3420"/>
                </a:cubicBezTo>
                <a:close/>
                <a:moveTo>
                  <a:pt x="17515" y="3420"/>
                </a:moveTo>
                <a:cubicBezTo>
                  <a:pt x="17487" y="3420"/>
                  <a:pt x="17471" y="3471"/>
                  <a:pt x="17480" y="3534"/>
                </a:cubicBezTo>
                <a:cubicBezTo>
                  <a:pt x="17489" y="3597"/>
                  <a:pt x="17518" y="3648"/>
                  <a:pt x="17547" y="3647"/>
                </a:cubicBezTo>
                <a:cubicBezTo>
                  <a:pt x="17574" y="3647"/>
                  <a:pt x="17590" y="3596"/>
                  <a:pt x="17581" y="3533"/>
                </a:cubicBezTo>
                <a:cubicBezTo>
                  <a:pt x="17573" y="3470"/>
                  <a:pt x="17543" y="3419"/>
                  <a:pt x="17515" y="3420"/>
                </a:cubicBezTo>
                <a:close/>
                <a:moveTo>
                  <a:pt x="12167" y="3470"/>
                </a:moveTo>
                <a:cubicBezTo>
                  <a:pt x="12139" y="3470"/>
                  <a:pt x="12118" y="3522"/>
                  <a:pt x="12121" y="3585"/>
                </a:cubicBezTo>
                <a:cubicBezTo>
                  <a:pt x="12124" y="3647"/>
                  <a:pt x="12149" y="3697"/>
                  <a:pt x="12177" y="3696"/>
                </a:cubicBezTo>
                <a:cubicBezTo>
                  <a:pt x="12205" y="3696"/>
                  <a:pt x="12225" y="3646"/>
                  <a:pt x="12222" y="3583"/>
                </a:cubicBezTo>
                <a:cubicBezTo>
                  <a:pt x="12219" y="3521"/>
                  <a:pt x="12195" y="3469"/>
                  <a:pt x="12167" y="3470"/>
                </a:cubicBezTo>
                <a:close/>
                <a:moveTo>
                  <a:pt x="12303" y="3470"/>
                </a:moveTo>
                <a:cubicBezTo>
                  <a:pt x="12275" y="3470"/>
                  <a:pt x="12255" y="3522"/>
                  <a:pt x="12258" y="3585"/>
                </a:cubicBezTo>
                <a:cubicBezTo>
                  <a:pt x="12261" y="3647"/>
                  <a:pt x="12286" y="3697"/>
                  <a:pt x="12314" y="3696"/>
                </a:cubicBezTo>
                <a:cubicBezTo>
                  <a:pt x="12342" y="3696"/>
                  <a:pt x="12362" y="3646"/>
                  <a:pt x="12359" y="3583"/>
                </a:cubicBezTo>
                <a:cubicBezTo>
                  <a:pt x="12356" y="3520"/>
                  <a:pt x="12331" y="3469"/>
                  <a:pt x="12303" y="3470"/>
                </a:cubicBezTo>
                <a:close/>
                <a:moveTo>
                  <a:pt x="12440" y="3470"/>
                </a:moveTo>
                <a:cubicBezTo>
                  <a:pt x="12412" y="3470"/>
                  <a:pt x="12392" y="3522"/>
                  <a:pt x="12395" y="3585"/>
                </a:cubicBezTo>
                <a:cubicBezTo>
                  <a:pt x="12398" y="3647"/>
                  <a:pt x="12423" y="3697"/>
                  <a:pt x="12451" y="3696"/>
                </a:cubicBezTo>
                <a:cubicBezTo>
                  <a:pt x="12479" y="3696"/>
                  <a:pt x="12499" y="3646"/>
                  <a:pt x="12496" y="3583"/>
                </a:cubicBezTo>
                <a:cubicBezTo>
                  <a:pt x="12493" y="3520"/>
                  <a:pt x="12468" y="3469"/>
                  <a:pt x="12440" y="3470"/>
                </a:cubicBezTo>
                <a:close/>
                <a:moveTo>
                  <a:pt x="12577" y="3470"/>
                </a:moveTo>
                <a:cubicBezTo>
                  <a:pt x="12549" y="3470"/>
                  <a:pt x="12529" y="3522"/>
                  <a:pt x="12532" y="3585"/>
                </a:cubicBezTo>
                <a:cubicBezTo>
                  <a:pt x="12535" y="3647"/>
                  <a:pt x="12560" y="3697"/>
                  <a:pt x="12588" y="3696"/>
                </a:cubicBezTo>
                <a:cubicBezTo>
                  <a:pt x="12616" y="3696"/>
                  <a:pt x="12636" y="3646"/>
                  <a:pt x="12633" y="3583"/>
                </a:cubicBezTo>
                <a:cubicBezTo>
                  <a:pt x="12629" y="3520"/>
                  <a:pt x="12605" y="3469"/>
                  <a:pt x="12577" y="3470"/>
                </a:cubicBezTo>
                <a:close/>
                <a:moveTo>
                  <a:pt x="12732" y="3470"/>
                </a:moveTo>
                <a:cubicBezTo>
                  <a:pt x="12704" y="3470"/>
                  <a:pt x="12685" y="3522"/>
                  <a:pt x="12688" y="3585"/>
                </a:cubicBezTo>
                <a:cubicBezTo>
                  <a:pt x="12692" y="3647"/>
                  <a:pt x="12717" y="3698"/>
                  <a:pt x="12745" y="3698"/>
                </a:cubicBezTo>
                <a:cubicBezTo>
                  <a:pt x="12773" y="3697"/>
                  <a:pt x="12793" y="3646"/>
                  <a:pt x="12789" y="3583"/>
                </a:cubicBezTo>
                <a:cubicBezTo>
                  <a:pt x="12786" y="3520"/>
                  <a:pt x="12760" y="3469"/>
                  <a:pt x="12732" y="3470"/>
                </a:cubicBezTo>
                <a:close/>
                <a:moveTo>
                  <a:pt x="12869" y="3470"/>
                </a:moveTo>
                <a:cubicBezTo>
                  <a:pt x="12841" y="3470"/>
                  <a:pt x="12822" y="3522"/>
                  <a:pt x="12825" y="3585"/>
                </a:cubicBezTo>
                <a:cubicBezTo>
                  <a:pt x="12829" y="3647"/>
                  <a:pt x="12854" y="3698"/>
                  <a:pt x="12882" y="3698"/>
                </a:cubicBezTo>
                <a:cubicBezTo>
                  <a:pt x="12910" y="3697"/>
                  <a:pt x="12930" y="3646"/>
                  <a:pt x="12926" y="3583"/>
                </a:cubicBezTo>
                <a:cubicBezTo>
                  <a:pt x="12922" y="3520"/>
                  <a:pt x="12897" y="3469"/>
                  <a:pt x="12869" y="3470"/>
                </a:cubicBezTo>
                <a:close/>
                <a:moveTo>
                  <a:pt x="13025" y="3470"/>
                </a:moveTo>
                <a:cubicBezTo>
                  <a:pt x="12997" y="3470"/>
                  <a:pt x="12978" y="3522"/>
                  <a:pt x="12982" y="3585"/>
                </a:cubicBezTo>
                <a:cubicBezTo>
                  <a:pt x="12985" y="3647"/>
                  <a:pt x="13011" y="3698"/>
                  <a:pt x="13039" y="3698"/>
                </a:cubicBezTo>
                <a:cubicBezTo>
                  <a:pt x="13067" y="3697"/>
                  <a:pt x="13087" y="3646"/>
                  <a:pt x="13083" y="3583"/>
                </a:cubicBezTo>
                <a:cubicBezTo>
                  <a:pt x="13079" y="3520"/>
                  <a:pt x="13053" y="3469"/>
                  <a:pt x="13025" y="3470"/>
                </a:cubicBezTo>
                <a:close/>
                <a:moveTo>
                  <a:pt x="13162" y="3470"/>
                </a:moveTo>
                <a:cubicBezTo>
                  <a:pt x="13134" y="3470"/>
                  <a:pt x="13115" y="3522"/>
                  <a:pt x="13118" y="3585"/>
                </a:cubicBezTo>
                <a:cubicBezTo>
                  <a:pt x="13122" y="3647"/>
                  <a:pt x="13148" y="3698"/>
                  <a:pt x="13176" y="3698"/>
                </a:cubicBezTo>
                <a:cubicBezTo>
                  <a:pt x="13204" y="3697"/>
                  <a:pt x="13224" y="3646"/>
                  <a:pt x="13220" y="3583"/>
                </a:cubicBezTo>
                <a:cubicBezTo>
                  <a:pt x="13216" y="3520"/>
                  <a:pt x="13190" y="3469"/>
                  <a:pt x="13162" y="3470"/>
                </a:cubicBezTo>
                <a:close/>
                <a:moveTo>
                  <a:pt x="13318" y="3470"/>
                </a:moveTo>
                <a:cubicBezTo>
                  <a:pt x="13290" y="3470"/>
                  <a:pt x="13271" y="3522"/>
                  <a:pt x="13275" y="3585"/>
                </a:cubicBezTo>
                <a:cubicBezTo>
                  <a:pt x="13279" y="3647"/>
                  <a:pt x="13305" y="3698"/>
                  <a:pt x="13333" y="3698"/>
                </a:cubicBezTo>
                <a:cubicBezTo>
                  <a:pt x="13361" y="3697"/>
                  <a:pt x="13380" y="3646"/>
                  <a:pt x="13376" y="3583"/>
                </a:cubicBezTo>
                <a:cubicBezTo>
                  <a:pt x="13372" y="3520"/>
                  <a:pt x="13346" y="3469"/>
                  <a:pt x="13318" y="3470"/>
                </a:cubicBezTo>
                <a:close/>
                <a:moveTo>
                  <a:pt x="13454" y="3470"/>
                </a:moveTo>
                <a:cubicBezTo>
                  <a:pt x="13427" y="3470"/>
                  <a:pt x="13407" y="3522"/>
                  <a:pt x="13412" y="3585"/>
                </a:cubicBezTo>
                <a:cubicBezTo>
                  <a:pt x="13416" y="3647"/>
                  <a:pt x="13442" y="3698"/>
                  <a:pt x="13470" y="3698"/>
                </a:cubicBezTo>
                <a:cubicBezTo>
                  <a:pt x="13498" y="3697"/>
                  <a:pt x="13517" y="3646"/>
                  <a:pt x="13513" y="3583"/>
                </a:cubicBezTo>
                <a:cubicBezTo>
                  <a:pt x="13509" y="3520"/>
                  <a:pt x="13482" y="3469"/>
                  <a:pt x="13454" y="3470"/>
                </a:cubicBezTo>
                <a:close/>
                <a:moveTo>
                  <a:pt x="13591" y="3470"/>
                </a:moveTo>
                <a:cubicBezTo>
                  <a:pt x="13563" y="3470"/>
                  <a:pt x="13544" y="3522"/>
                  <a:pt x="13549" y="3585"/>
                </a:cubicBezTo>
                <a:cubicBezTo>
                  <a:pt x="13553" y="3647"/>
                  <a:pt x="13579" y="3698"/>
                  <a:pt x="13607" y="3698"/>
                </a:cubicBezTo>
                <a:cubicBezTo>
                  <a:pt x="13635" y="3697"/>
                  <a:pt x="13654" y="3646"/>
                  <a:pt x="13650" y="3583"/>
                </a:cubicBezTo>
                <a:cubicBezTo>
                  <a:pt x="13645" y="3520"/>
                  <a:pt x="13619" y="3469"/>
                  <a:pt x="13591" y="3470"/>
                </a:cubicBezTo>
                <a:close/>
                <a:moveTo>
                  <a:pt x="13747" y="3470"/>
                </a:moveTo>
                <a:cubicBezTo>
                  <a:pt x="13719" y="3470"/>
                  <a:pt x="13700" y="3522"/>
                  <a:pt x="13705" y="3585"/>
                </a:cubicBezTo>
                <a:cubicBezTo>
                  <a:pt x="13709" y="3647"/>
                  <a:pt x="13736" y="3698"/>
                  <a:pt x="13764" y="3698"/>
                </a:cubicBezTo>
                <a:cubicBezTo>
                  <a:pt x="13792" y="3697"/>
                  <a:pt x="13811" y="3646"/>
                  <a:pt x="13806" y="3583"/>
                </a:cubicBezTo>
                <a:cubicBezTo>
                  <a:pt x="13802" y="3520"/>
                  <a:pt x="13775" y="3469"/>
                  <a:pt x="13747" y="3470"/>
                </a:cubicBezTo>
                <a:close/>
                <a:moveTo>
                  <a:pt x="13884" y="3470"/>
                </a:moveTo>
                <a:cubicBezTo>
                  <a:pt x="13856" y="3471"/>
                  <a:pt x="13837" y="3522"/>
                  <a:pt x="13842" y="3585"/>
                </a:cubicBezTo>
                <a:cubicBezTo>
                  <a:pt x="13847" y="3647"/>
                  <a:pt x="13873" y="3698"/>
                  <a:pt x="13901" y="3698"/>
                </a:cubicBezTo>
                <a:cubicBezTo>
                  <a:pt x="13929" y="3697"/>
                  <a:pt x="13948" y="3646"/>
                  <a:pt x="13943" y="3583"/>
                </a:cubicBezTo>
                <a:cubicBezTo>
                  <a:pt x="13938" y="3520"/>
                  <a:pt x="13912" y="3469"/>
                  <a:pt x="13884" y="3470"/>
                </a:cubicBezTo>
                <a:close/>
                <a:moveTo>
                  <a:pt x="14040" y="3470"/>
                </a:moveTo>
                <a:cubicBezTo>
                  <a:pt x="14012" y="3470"/>
                  <a:pt x="13993" y="3522"/>
                  <a:pt x="13998" y="3585"/>
                </a:cubicBezTo>
                <a:cubicBezTo>
                  <a:pt x="14003" y="3647"/>
                  <a:pt x="14030" y="3698"/>
                  <a:pt x="14058" y="3698"/>
                </a:cubicBezTo>
                <a:cubicBezTo>
                  <a:pt x="14086" y="3697"/>
                  <a:pt x="14105" y="3646"/>
                  <a:pt x="14100" y="3583"/>
                </a:cubicBezTo>
                <a:cubicBezTo>
                  <a:pt x="14095" y="3520"/>
                  <a:pt x="14068" y="3469"/>
                  <a:pt x="14040" y="3470"/>
                </a:cubicBezTo>
                <a:close/>
                <a:moveTo>
                  <a:pt x="14177" y="3470"/>
                </a:moveTo>
                <a:cubicBezTo>
                  <a:pt x="14149" y="3470"/>
                  <a:pt x="14130" y="3522"/>
                  <a:pt x="14135" y="3585"/>
                </a:cubicBezTo>
                <a:cubicBezTo>
                  <a:pt x="14140" y="3647"/>
                  <a:pt x="14167" y="3698"/>
                  <a:pt x="14195" y="3698"/>
                </a:cubicBezTo>
                <a:cubicBezTo>
                  <a:pt x="14223" y="3697"/>
                  <a:pt x="14242" y="3646"/>
                  <a:pt x="14236" y="3583"/>
                </a:cubicBezTo>
                <a:cubicBezTo>
                  <a:pt x="14231" y="3520"/>
                  <a:pt x="14205" y="3469"/>
                  <a:pt x="14177" y="3470"/>
                </a:cubicBezTo>
                <a:close/>
                <a:moveTo>
                  <a:pt x="14333" y="3470"/>
                </a:moveTo>
                <a:cubicBezTo>
                  <a:pt x="14305" y="3471"/>
                  <a:pt x="14286" y="3522"/>
                  <a:pt x="14291" y="3585"/>
                </a:cubicBezTo>
                <a:cubicBezTo>
                  <a:pt x="14297" y="3647"/>
                  <a:pt x="14324" y="3698"/>
                  <a:pt x="14352" y="3698"/>
                </a:cubicBezTo>
                <a:cubicBezTo>
                  <a:pt x="14380" y="3697"/>
                  <a:pt x="14398" y="3646"/>
                  <a:pt x="14393" y="3583"/>
                </a:cubicBezTo>
                <a:cubicBezTo>
                  <a:pt x="14388" y="3520"/>
                  <a:pt x="14361" y="3469"/>
                  <a:pt x="14333" y="3470"/>
                </a:cubicBezTo>
                <a:close/>
                <a:moveTo>
                  <a:pt x="14469" y="3470"/>
                </a:moveTo>
                <a:cubicBezTo>
                  <a:pt x="14441" y="3470"/>
                  <a:pt x="14424" y="3522"/>
                  <a:pt x="14429" y="3585"/>
                </a:cubicBezTo>
                <a:cubicBezTo>
                  <a:pt x="14434" y="3647"/>
                  <a:pt x="14461" y="3698"/>
                  <a:pt x="14489" y="3698"/>
                </a:cubicBezTo>
                <a:cubicBezTo>
                  <a:pt x="14517" y="3697"/>
                  <a:pt x="14535" y="3646"/>
                  <a:pt x="14530" y="3583"/>
                </a:cubicBezTo>
                <a:cubicBezTo>
                  <a:pt x="14524" y="3520"/>
                  <a:pt x="14497" y="3469"/>
                  <a:pt x="14469" y="3470"/>
                </a:cubicBezTo>
                <a:close/>
                <a:moveTo>
                  <a:pt x="14606" y="3470"/>
                </a:moveTo>
                <a:cubicBezTo>
                  <a:pt x="14578" y="3470"/>
                  <a:pt x="14560" y="3522"/>
                  <a:pt x="14566" y="3585"/>
                </a:cubicBezTo>
                <a:cubicBezTo>
                  <a:pt x="14571" y="3647"/>
                  <a:pt x="14598" y="3698"/>
                  <a:pt x="14626" y="3698"/>
                </a:cubicBezTo>
                <a:cubicBezTo>
                  <a:pt x="14654" y="3697"/>
                  <a:pt x="14672" y="3646"/>
                  <a:pt x="14667" y="3583"/>
                </a:cubicBezTo>
                <a:cubicBezTo>
                  <a:pt x="14661" y="3520"/>
                  <a:pt x="14634" y="3469"/>
                  <a:pt x="14606" y="3470"/>
                </a:cubicBezTo>
                <a:close/>
                <a:moveTo>
                  <a:pt x="9122" y="3520"/>
                </a:moveTo>
                <a:cubicBezTo>
                  <a:pt x="9094" y="3521"/>
                  <a:pt x="9071" y="3572"/>
                  <a:pt x="9071" y="3635"/>
                </a:cubicBezTo>
                <a:cubicBezTo>
                  <a:pt x="9070" y="3697"/>
                  <a:pt x="9093" y="3747"/>
                  <a:pt x="9121" y="3747"/>
                </a:cubicBezTo>
                <a:cubicBezTo>
                  <a:pt x="9149" y="3746"/>
                  <a:pt x="9172" y="3694"/>
                  <a:pt x="9172" y="3632"/>
                </a:cubicBezTo>
                <a:cubicBezTo>
                  <a:pt x="9173" y="3569"/>
                  <a:pt x="9150" y="3520"/>
                  <a:pt x="9122" y="3520"/>
                </a:cubicBezTo>
                <a:close/>
                <a:moveTo>
                  <a:pt x="9279" y="3520"/>
                </a:moveTo>
                <a:cubicBezTo>
                  <a:pt x="9251" y="3521"/>
                  <a:pt x="9228" y="3572"/>
                  <a:pt x="9227" y="3635"/>
                </a:cubicBezTo>
                <a:cubicBezTo>
                  <a:pt x="9227" y="3697"/>
                  <a:pt x="9249" y="3747"/>
                  <a:pt x="9277" y="3747"/>
                </a:cubicBezTo>
                <a:cubicBezTo>
                  <a:pt x="9306" y="3746"/>
                  <a:pt x="9329" y="3694"/>
                  <a:pt x="9329" y="3632"/>
                </a:cubicBezTo>
                <a:cubicBezTo>
                  <a:pt x="9329" y="3569"/>
                  <a:pt x="9307" y="3520"/>
                  <a:pt x="9279" y="3520"/>
                </a:cubicBezTo>
                <a:close/>
                <a:moveTo>
                  <a:pt x="9415" y="3520"/>
                </a:moveTo>
                <a:cubicBezTo>
                  <a:pt x="9387" y="3521"/>
                  <a:pt x="9364" y="3572"/>
                  <a:pt x="9364" y="3635"/>
                </a:cubicBezTo>
                <a:cubicBezTo>
                  <a:pt x="9364" y="3697"/>
                  <a:pt x="9387" y="3747"/>
                  <a:pt x="9415" y="3747"/>
                </a:cubicBezTo>
                <a:cubicBezTo>
                  <a:pt x="9443" y="3746"/>
                  <a:pt x="9466" y="3694"/>
                  <a:pt x="9466" y="3632"/>
                </a:cubicBezTo>
                <a:cubicBezTo>
                  <a:pt x="9466" y="3569"/>
                  <a:pt x="9443" y="3520"/>
                  <a:pt x="9415" y="3520"/>
                </a:cubicBezTo>
                <a:close/>
                <a:moveTo>
                  <a:pt x="9844" y="3520"/>
                </a:moveTo>
                <a:cubicBezTo>
                  <a:pt x="9816" y="3521"/>
                  <a:pt x="9794" y="3572"/>
                  <a:pt x="9794" y="3635"/>
                </a:cubicBezTo>
                <a:cubicBezTo>
                  <a:pt x="9795" y="3697"/>
                  <a:pt x="9818" y="3747"/>
                  <a:pt x="9846" y="3747"/>
                </a:cubicBezTo>
                <a:cubicBezTo>
                  <a:pt x="9874" y="3746"/>
                  <a:pt x="9896" y="3694"/>
                  <a:pt x="9896" y="3632"/>
                </a:cubicBezTo>
                <a:cubicBezTo>
                  <a:pt x="9895" y="3569"/>
                  <a:pt x="9872" y="3520"/>
                  <a:pt x="9844" y="3520"/>
                </a:cubicBezTo>
                <a:close/>
                <a:moveTo>
                  <a:pt x="10000" y="3520"/>
                </a:moveTo>
                <a:cubicBezTo>
                  <a:pt x="9972" y="3521"/>
                  <a:pt x="9950" y="3572"/>
                  <a:pt x="9951" y="3635"/>
                </a:cubicBezTo>
                <a:cubicBezTo>
                  <a:pt x="9951" y="3697"/>
                  <a:pt x="9974" y="3747"/>
                  <a:pt x="10002" y="3747"/>
                </a:cubicBezTo>
                <a:cubicBezTo>
                  <a:pt x="10030" y="3746"/>
                  <a:pt x="10053" y="3694"/>
                  <a:pt x="10052" y="3632"/>
                </a:cubicBezTo>
                <a:cubicBezTo>
                  <a:pt x="10052" y="3569"/>
                  <a:pt x="10028" y="3520"/>
                  <a:pt x="10000" y="3520"/>
                </a:cubicBezTo>
                <a:close/>
                <a:moveTo>
                  <a:pt x="10137" y="3520"/>
                </a:moveTo>
                <a:cubicBezTo>
                  <a:pt x="10109" y="3521"/>
                  <a:pt x="10087" y="3572"/>
                  <a:pt x="10088" y="3635"/>
                </a:cubicBezTo>
                <a:cubicBezTo>
                  <a:pt x="10088" y="3697"/>
                  <a:pt x="10111" y="3747"/>
                  <a:pt x="10139" y="3747"/>
                </a:cubicBezTo>
                <a:cubicBezTo>
                  <a:pt x="10168" y="3746"/>
                  <a:pt x="10190" y="3694"/>
                  <a:pt x="10189" y="3632"/>
                </a:cubicBezTo>
                <a:cubicBezTo>
                  <a:pt x="10188" y="3569"/>
                  <a:pt x="10165" y="3520"/>
                  <a:pt x="10137" y="3520"/>
                </a:cubicBezTo>
                <a:close/>
                <a:moveTo>
                  <a:pt x="10273" y="3520"/>
                </a:moveTo>
                <a:cubicBezTo>
                  <a:pt x="10245" y="3521"/>
                  <a:pt x="10224" y="3572"/>
                  <a:pt x="10224" y="3635"/>
                </a:cubicBezTo>
                <a:cubicBezTo>
                  <a:pt x="10225" y="3697"/>
                  <a:pt x="10248" y="3747"/>
                  <a:pt x="10276" y="3747"/>
                </a:cubicBezTo>
                <a:cubicBezTo>
                  <a:pt x="10304" y="3746"/>
                  <a:pt x="10327" y="3694"/>
                  <a:pt x="10326" y="3632"/>
                </a:cubicBezTo>
                <a:cubicBezTo>
                  <a:pt x="10325" y="3569"/>
                  <a:pt x="10301" y="3520"/>
                  <a:pt x="10273" y="3520"/>
                </a:cubicBezTo>
                <a:close/>
                <a:moveTo>
                  <a:pt x="10430" y="3520"/>
                </a:moveTo>
                <a:cubicBezTo>
                  <a:pt x="10402" y="3521"/>
                  <a:pt x="10380" y="3572"/>
                  <a:pt x="10381" y="3635"/>
                </a:cubicBezTo>
                <a:cubicBezTo>
                  <a:pt x="10382" y="3697"/>
                  <a:pt x="10405" y="3747"/>
                  <a:pt x="10433" y="3747"/>
                </a:cubicBezTo>
                <a:cubicBezTo>
                  <a:pt x="10461" y="3746"/>
                  <a:pt x="10483" y="3694"/>
                  <a:pt x="10482" y="3632"/>
                </a:cubicBezTo>
                <a:cubicBezTo>
                  <a:pt x="10481" y="3569"/>
                  <a:pt x="10458" y="3520"/>
                  <a:pt x="10430" y="3520"/>
                </a:cubicBezTo>
                <a:close/>
                <a:moveTo>
                  <a:pt x="10566" y="3520"/>
                </a:moveTo>
                <a:cubicBezTo>
                  <a:pt x="10538" y="3521"/>
                  <a:pt x="10517" y="3572"/>
                  <a:pt x="10518" y="3635"/>
                </a:cubicBezTo>
                <a:cubicBezTo>
                  <a:pt x="10519" y="3697"/>
                  <a:pt x="10542" y="3747"/>
                  <a:pt x="10570" y="3747"/>
                </a:cubicBezTo>
                <a:cubicBezTo>
                  <a:pt x="10598" y="3746"/>
                  <a:pt x="10620" y="3694"/>
                  <a:pt x="10619" y="3632"/>
                </a:cubicBezTo>
                <a:cubicBezTo>
                  <a:pt x="10618" y="3569"/>
                  <a:pt x="10594" y="3520"/>
                  <a:pt x="10566" y="3520"/>
                </a:cubicBezTo>
                <a:close/>
                <a:moveTo>
                  <a:pt x="10722" y="3520"/>
                </a:moveTo>
                <a:cubicBezTo>
                  <a:pt x="10694" y="3521"/>
                  <a:pt x="10673" y="3572"/>
                  <a:pt x="10674" y="3635"/>
                </a:cubicBezTo>
                <a:cubicBezTo>
                  <a:pt x="10675" y="3697"/>
                  <a:pt x="10699" y="3747"/>
                  <a:pt x="10727" y="3747"/>
                </a:cubicBezTo>
                <a:cubicBezTo>
                  <a:pt x="10755" y="3746"/>
                  <a:pt x="10777" y="3694"/>
                  <a:pt x="10775" y="3632"/>
                </a:cubicBezTo>
                <a:cubicBezTo>
                  <a:pt x="10774" y="3569"/>
                  <a:pt x="10750" y="3520"/>
                  <a:pt x="10722" y="3520"/>
                </a:cubicBezTo>
                <a:close/>
                <a:moveTo>
                  <a:pt x="10859" y="3520"/>
                </a:moveTo>
                <a:cubicBezTo>
                  <a:pt x="10831" y="3521"/>
                  <a:pt x="10810" y="3572"/>
                  <a:pt x="10811" y="3635"/>
                </a:cubicBezTo>
                <a:cubicBezTo>
                  <a:pt x="10812" y="3698"/>
                  <a:pt x="10836" y="3747"/>
                  <a:pt x="10864" y="3747"/>
                </a:cubicBezTo>
                <a:cubicBezTo>
                  <a:pt x="10892" y="3746"/>
                  <a:pt x="10914" y="3694"/>
                  <a:pt x="10912" y="3632"/>
                </a:cubicBezTo>
                <a:cubicBezTo>
                  <a:pt x="10911" y="3569"/>
                  <a:pt x="10887" y="3520"/>
                  <a:pt x="10859" y="3520"/>
                </a:cubicBezTo>
                <a:close/>
                <a:moveTo>
                  <a:pt x="11015" y="3520"/>
                </a:moveTo>
                <a:cubicBezTo>
                  <a:pt x="10987" y="3521"/>
                  <a:pt x="10966" y="3572"/>
                  <a:pt x="10967" y="3635"/>
                </a:cubicBezTo>
                <a:cubicBezTo>
                  <a:pt x="10969" y="3697"/>
                  <a:pt x="10993" y="3747"/>
                  <a:pt x="11021" y="3747"/>
                </a:cubicBezTo>
                <a:cubicBezTo>
                  <a:pt x="11049" y="3746"/>
                  <a:pt x="11070" y="3694"/>
                  <a:pt x="11069" y="3632"/>
                </a:cubicBezTo>
                <a:cubicBezTo>
                  <a:pt x="11067" y="3569"/>
                  <a:pt x="11043" y="3520"/>
                  <a:pt x="11015" y="3520"/>
                </a:cubicBezTo>
                <a:close/>
                <a:moveTo>
                  <a:pt x="11152" y="3520"/>
                </a:moveTo>
                <a:cubicBezTo>
                  <a:pt x="11124" y="3521"/>
                  <a:pt x="11102" y="3572"/>
                  <a:pt x="11104" y="3635"/>
                </a:cubicBezTo>
                <a:cubicBezTo>
                  <a:pt x="11106" y="3697"/>
                  <a:pt x="11130" y="3747"/>
                  <a:pt x="11158" y="3747"/>
                </a:cubicBezTo>
                <a:cubicBezTo>
                  <a:pt x="11186" y="3746"/>
                  <a:pt x="11207" y="3694"/>
                  <a:pt x="11206" y="3632"/>
                </a:cubicBezTo>
                <a:cubicBezTo>
                  <a:pt x="11204" y="3569"/>
                  <a:pt x="11180" y="3520"/>
                  <a:pt x="11152" y="3520"/>
                </a:cubicBezTo>
                <a:close/>
                <a:moveTo>
                  <a:pt x="11288" y="3520"/>
                </a:moveTo>
                <a:cubicBezTo>
                  <a:pt x="11260" y="3521"/>
                  <a:pt x="11239" y="3572"/>
                  <a:pt x="11241" y="3635"/>
                </a:cubicBezTo>
                <a:cubicBezTo>
                  <a:pt x="11243" y="3697"/>
                  <a:pt x="11267" y="3747"/>
                  <a:pt x="11295" y="3747"/>
                </a:cubicBezTo>
                <a:cubicBezTo>
                  <a:pt x="11323" y="3746"/>
                  <a:pt x="11344" y="3696"/>
                  <a:pt x="11342" y="3633"/>
                </a:cubicBezTo>
                <a:cubicBezTo>
                  <a:pt x="11340" y="3571"/>
                  <a:pt x="11316" y="3520"/>
                  <a:pt x="11288" y="3520"/>
                </a:cubicBezTo>
                <a:close/>
                <a:moveTo>
                  <a:pt x="11444" y="3520"/>
                </a:moveTo>
                <a:cubicBezTo>
                  <a:pt x="11417" y="3521"/>
                  <a:pt x="11395" y="3572"/>
                  <a:pt x="11397" y="3635"/>
                </a:cubicBezTo>
                <a:cubicBezTo>
                  <a:pt x="11399" y="3697"/>
                  <a:pt x="11424" y="3747"/>
                  <a:pt x="11452" y="3747"/>
                </a:cubicBezTo>
                <a:cubicBezTo>
                  <a:pt x="11480" y="3746"/>
                  <a:pt x="11501" y="3696"/>
                  <a:pt x="11499" y="3633"/>
                </a:cubicBezTo>
                <a:cubicBezTo>
                  <a:pt x="11497" y="3571"/>
                  <a:pt x="11472" y="3520"/>
                  <a:pt x="11444" y="3520"/>
                </a:cubicBezTo>
                <a:close/>
                <a:moveTo>
                  <a:pt x="11581" y="3520"/>
                </a:moveTo>
                <a:cubicBezTo>
                  <a:pt x="11553" y="3521"/>
                  <a:pt x="11532" y="3572"/>
                  <a:pt x="11534" y="3635"/>
                </a:cubicBezTo>
                <a:cubicBezTo>
                  <a:pt x="11536" y="3697"/>
                  <a:pt x="11561" y="3747"/>
                  <a:pt x="11589" y="3747"/>
                </a:cubicBezTo>
                <a:cubicBezTo>
                  <a:pt x="11617" y="3746"/>
                  <a:pt x="11638" y="3696"/>
                  <a:pt x="11636" y="3633"/>
                </a:cubicBezTo>
                <a:cubicBezTo>
                  <a:pt x="11633" y="3571"/>
                  <a:pt x="11609" y="3520"/>
                  <a:pt x="11581" y="3520"/>
                </a:cubicBezTo>
                <a:close/>
                <a:moveTo>
                  <a:pt x="11737" y="3520"/>
                </a:moveTo>
                <a:cubicBezTo>
                  <a:pt x="11709" y="3521"/>
                  <a:pt x="11688" y="3572"/>
                  <a:pt x="11691" y="3635"/>
                </a:cubicBezTo>
                <a:cubicBezTo>
                  <a:pt x="11693" y="3697"/>
                  <a:pt x="11718" y="3747"/>
                  <a:pt x="11746" y="3747"/>
                </a:cubicBezTo>
                <a:cubicBezTo>
                  <a:pt x="11774" y="3746"/>
                  <a:pt x="11795" y="3696"/>
                  <a:pt x="11792" y="3633"/>
                </a:cubicBezTo>
                <a:cubicBezTo>
                  <a:pt x="11790" y="3571"/>
                  <a:pt x="11765" y="3520"/>
                  <a:pt x="11737" y="3520"/>
                </a:cubicBezTo>
                <a:close/>
                <a:moveTo>
                  <a:pt x="11874" y="3520"/>
                </a:moveTo>
                <a:cubicBezTo>
                  <a:pt x="11846" y="3521"/>
                  <a:pt x="11825" y="3572"/>
                  <a:pt x="11828" y="3635"/>
                </a:cubicBezTo>
                <a:cubicBezTo>
                  <a:pt x="11830" y="3698"/>
                  <a:pt x="11855" y="3747"/>
                  <a:pt x="11883" y="3747"/>
                </a:cubicBezTo>
                <a:cubicBezTo>
                  <a:pt x="11911" y="3746"/>
                  <a:pt x="11932" y="3696"/>
                  <a:pt x="11929" y="3633"/>
                </a:cubicBezTo>
                <a:cubicBezTo>
                  <a:pt x="11926" y="3571"/>
                  <a:pt x="11902" y="3520"/>
                  <a:pt x="11874" y="3520"/>
                </a:cubicBezTo>
                <a:close/>
                <a:moveTo>
                  <a:pt x="12010" y="3520"/>
                </a:moveTo>
                <a:cubicBezTo>
                  <a:pt x="11982" y="3521"/>
                  <a:pt x="11962" y="3572"/>
                  <a:pt x="11964" y="3635"/>
                </a:cubicBezTo>
                <a:cubicBezTo>
                  <a:pt x="11967" y="3698"/>
                  <a:pt x="11992" y="3747"/>
                  <a:pt x="12020" y="3747"/>
                </a:cubicBezTo>
                <a:cubicBezTo>
                  <a:pt x="12048" y="3746"/>
                  <a:pt x="12069" y="3696"/>
                  <a:pt x="12066" y="3633"/>
                </a:cubicBezTo>
                <a:cubicBezTo>
                  <a:pt x="12063" y="3571"/>
                  <a:pt x="12038" y="3520"/>
                  <a:pt x="12010" y="3520"/>
                </a:cubicBezTo>
                <a:close/>
                <a:moveTo>
                  <a:pt x="8401" y="3570"/>
                </a:moveTo>
                <a:cubicBezTo>
                  <a:pt x="8373" y="3571"/>
                  <a:pt x="8349" y="3623"/>
                  <a:pt x="8348" y="3685"/>
                </a:cubicBezTo>
                <a:cubicBezTo>
                  <a:pt x="8346" y="3748"/>
                  <a:pt x="8368" y="3797"/>
                  <a:pt x="8396" y="3797"/>
                </a:cubicBezTo>
                <a:cubicBezTo>
                  <a:pt x="8424" y="3796"/>
                  <a:pt x="8448" y="3744"/>
                  <a:pt x="8449" y="3682"/>
                </a:cubicBezTo>
                <a:cubicBezTo>
                  <a:pt x="8450" y="3620"/>
                  <a:pt x="8429" y="3570"/>
                  <a:pt x="8401" y="3570"/>
                </a:cubicBezTo>
                <a:close/>
                <a:moveTo>
                  <a:pt x="4636" y="3621"/>
                </a:moveTo>
                <a:cubicBezTo>
                  <a:pt x="4608" y="3621"/>
                  <a:pt x="4581" y="3672"/>
                  <a:pt x="4576" y="3734"/>
                </a:cubicBezTo>
                <a:cubicBezTo>
                  <a:pt x="4570" y="3796"/>
                  <a:pt x="4589" y="3846"/>
                  <a:pt x="4617" y="3846"/>
                </a:cubicBezTo>
                <a:cubicBezTo>
                  <a:pt x="4645" y="3845"/>
                  <a:pt x="4671" y="3795"/>
                  <a:pt x="4676" y="3732"/>
                </a:cubicBezTo>
                <a:cubicBezTo>
                  <a:pt x="4682" y="3670"/>
                  <a:pt x="4663" y="3620"/>
                  <a:pt x="4636" y="3621"/>
                </a:cubicBezTo>
                <a:close/>
                <a:moveTo>
                  <a:pt x="4791" y="3621"/>
                </a:moveTo>
                <a:cubicBezTo>
                  <a:pt x="4763" y="3621"/>
                  <a:pt x="4737" y="3672"/>
                  <a:pt x="4731" y="3734"/>
                </a:cubicBezTo>
                <a:cubicBezTo>
                  <a:pt x="4726" y="3796"/>
                  <a:pt x="4745" y="3846"/>
                  <a:pt x="4773" y="3846"/>
                </a:cubicBezTo>
                <a:cubicBezTo>
                  <a:pt x="4801" y="3845"/>
                  <a:pt x="4828" y="3795"/>
                  <a:pt x="4833" y="3732"/>
                </a:cubicBezTo>
                <a:cubicBezTo>
                  <a:pt x="4838" y="3670"/>
                  <a:pt x="4819" y="3620"/>
                  <a:pt x="4791" y="3621"/>
                </a:cubicBezTo>
                <a:close/>
                <a:moveTo>
                  <a:pt x="4928" y="3621"/>
                </a:moveTo>
                <a:cubicBezTo>
                  <a:pt x="4900" y="3621"/>
                  <a:pt x="4873" y="3672"/>
                  <a:pt x="4868" y="3734"/>
                </a:cubicBezTo>
                <a:cubicBezTo>
                  <a:pt x="4863" y="3796"/>
                  <a:pt x="4882" y="3846"/>
                  <a:pt x="4910" y="3846"/>
                </a:cubicBezTo>
                <a:cubicBezTo>
                  <a:pt x="4938" y="3845"/>
                  <a:pt x="4965" y="3795"/>
                  <a:pt x="4970" y="3732"/>
                </a:cubicBezTo>
                <a:cubicBezTo>
                  <a:pt x="4975" y="3670"/>
                  <a:pt x="4956" y="3620"/>
                  <a:pt x="4928" y="3621"/>
                </a:cubicBezTo>
                <a:close/>
                <a:moveTo>
                  <a:pt x="5084" y="3621"/>
                </a:moveTo>
                <a:cubicBezTo>
                  <a:pt x="5056" y="3621"/>
                  <a:pt x="5030" y="3672"/>
                  <a:pt x="5025" y="3734"/>
                </a:cubicBezTo>
                <a:cubicBezTo>
                  <a:pt x="5020" y="3796"/>
                  <a:pt x="5039" y="3846"/>
                  <a:pt x="5067" y="3846"/>
                </a:cubicBezTo>
                <a:cubicBezTo>
                  <a:pt x="5095" y="3845"/>
                  <a:pt x="5121" y="3795"/>
                  <a:pt x="5126" y="3732"/>
                </a:cubicBezTo>
                <a:cubicBezTo>
                  <a:pt x="5131" y="3670"/>
                  <a:pt x="5112" y="3620"/>
                  <a:pt x="5084" y="3621"/>
                </a:cubicBezTo>
                <a:close/>
                <a:moveTo>
                  <a:pt x="2198" y="3671"/>
                </a:moveTo>
                <a:cubicBezTo>
                  <a:pt x="2170" y="3672"/>
                  <a:pt x="2140" y="3722"/>
                  <a:pt x="2132" y="3784"/>
                </a:cubicBezTo>
                <a:cubicBezTo>
                  <a:pt x="2124" y="3846"/>
                  <a:pt x="2141" y="3896"/>
                  <a:pt x="2169" y="3896"/>
                </a:cubicBezTo>
                <a:cubicBezTo>
                  <a:pt x="2197" y="3895"/>
                  <a:pt x="2226" y="3845"/>
                  <a:pt x="2234" y="3783"/>
                </a:cubicBezTo>
                <a:cubicBezTo>
                  <a:pt x="2242" y="3721"/>
                  <a:pt x="2226" y="3671"/>
                  <a:pt x="2198" y="3671"/>
                </a:cubicBezTo>
                <a:close/>
                <a:moveTo>
                  <a:pt x="2334" y="3671"/>
                </a:moveTo>
                <a:cubicBezTo>
                  <a:pt x="2306" y="3672"/>
                  <a:pt x="2277" y="3722"/>
                  <a:pt x="2269" y="3784"/>
                </a:cubicBezTo>
                <a:cubicBezTo>
                  <a:pt x="2261" y="3846"/>
                  <a:pt x="2278" y="3896"/>
                  <a:pt x="2306" y="3896"/>
                </a:cubicBezTo>
                <a:cubicBezTo>
                  <a:pt x="2334" y="3895"/>
                  <a:pt x="2363" y="3845"/>
                  <a:pt x="2371" y="3783"/>
                </a:cubicBezTo>
                <a:cubicBezTo>
                  <a:pt x="2378" y="3721"/>
                  <a:pt x="2362" y="3670"/>
                  <a:pt x="2334" y="3671"/>
                </a:cubicBezTo>
                <a:close/>
                <a:moveTo>
                  <a:pt x="2490" y="3671"/>
                </a:moveTo>
                <a:cubicBezTo>
                  <a:pt x="2463" y="3672"/>
                  <a:pt x="2433" y="3722"/>
                  <a:pt x="2426" y="3784"/>
                </a:cubicBezTo>
                <a:cubicBezTo>
                  <a:pt x="2418" y="3846"/>
                  <a:pt x="2434" y="3896"/>
                  <a:pt x="2462" y="3896"/>
                </a:cubicBezTo>
                <a:cubicBezTo>
                  <a:pt x="2490" y="3895"/>
                  <a:pt x="2520" y="3845"/>
                  <a:pt x="2527" y="3783"/>
                </a:cubicBezTo>
                <a:cubicBezTo>
                  <a:pt x="2535" y="3721"/>
                  <a:pt x="2518" y="3670"/>
                  <a:pt x="2490" y="3671"/>
                </a:cubicBezTo>
                <a:close/>
                <a:moveTo>
                  <a:pt x="2627" y="3671"/>
                </a:moveTo>
                <a:cubicBezTo>
                  <a:pt x="2599" y="3672"/>
                  <a:pt x="2570" y="3722"/>
                  <a:pt x="2563" y="3784"/>
                </a:cubicBezTo>
                <a:cubicBezTo>
                  <a:pt x="2555" y="3846"/>
                  <a:pt x="2572" y="3896"/>
                  <a:pt x="2600" y="3896"/>
                </a:cubicBezTo>
                <a:cubicBezTo>
                  <a:pt x="2628" y="3895"/>
                  <a:pt x="2657" y="3845"/>
                  <a:pt x="2664" y="3783"/>
                </a:cubicBezTo>
                <a:cubicBezTo>
                  <a:pt x="2671" y="3721"/>
                  <a:pt x="2655" y="3670"/>
                  <a:pt x="2627" y="3671"/>
                </a:cubicBezTo>
                <a:close/>
                <a:moveTo>
                  <a:pt x="2783" y="3671"/>
                </a:moveTo>
                <a:cubicBezTo>
                  <a:pt x="2755" y="3672"/>
                  <a:pt x="2726" y="3722"/>
                  <a:pt x="2719" y="3784"/>
                </a:cubicBezTo>
                <a:cubicBezTo>
                  <a:pt x="2712" y="3846"/>
                  <a:pt x="2728" y="3896"/>
                  <a:pt x="2756" y="3896"/>
                </a:cubicBezTo>
                <a:cubicBezTo>
                  <a:pt x="2784" y="3895"/>
                  <a:pt x="2813" y="3845"/>
                  <a:pt x="2820" y="3783"/>
                </a:cubicBezTo>
                <a:cubicBezTo>
                  <a:pt x="2828" y="3721"/>
                  <a:pt x="2810" y="3671"/>
                  <a:pt x="2783" y="3671"/>
                </a:cubicBezTo>
                <a:close/>
                <a:moveTo>
                  <a:pt x="2919" y="3671"/>
                </a:moveTo>
                <a:cubicBezTo>
                  <a:pt x="2891" y="3672"/>
                  <a:pt x="2863" y="3722"/>
                  <a:pt x="2856" y="3784"/>
                </a:cubicBezTo>
                <a:cubicBezTo>
                  <a:pt x="2849" y="3846"/>
                  <a:pt x="2865" y="3896"/>
                  <a:pt x="2893" y="3896"/>
                </a:cubicBezTo>
                <a:cubicBezTo>
                  <a:pt x="2921" y="3895"/>
                  <a:pt x="2950" y="3845"/>
                  <a:pt x="2957" y="3783"/>
                </a:cubicBezTo>
                <a:cubicBezTo>
                  <a:pt x="2964" y="3721"/>
                  <a:pt x="2947" y="3671"/>
                  <a:pt x="2919" y="3671"/>
                </a:cubicBezTo>
                <a:close/>
                <a:moveTo>
                  <a:pt x="3056" y="3671"/>
                </a:moveTo>
                <a:cubicBezTo>
                  <a:pt x="3028" y="3672"/>
                  <a:pt x="3000" y="3722"/>
                  <a:pt x="2993" y="3784"/>
                </a:cubicBezTo>
                <a:cubicBezTo>
                  <a:pt x="2986" y="3846"/>
                  <a:pt x="3002" y="3896"/>
                  <a:pt x="3031" y="3896"/>
                </a:cubicBezTo>
                <a:cubicBezTo>
                  <a:pt x="3059" y="3895"/>
                  <a:pt x="3087" y="3845"/>
                  <a:pt x="3093" y="3783"/>
                </a:cubicBezTo>
                <a:cubicBezTo>
                  <a:pt x="3100" y="3721"/>
                  <a:pt x="3084" y="3670"/>
                  <a:pt x="3056" y="3671"/>
                </a:cubicBezTo>
                <a:close/>
                <a:moveTo>
                  <a:pt x="3212" y="3671"/>
                </a:moveTo>
                <a:cubicBezTo>
                  <a:pt x="3184" y="3672"/>
                  <a:pt x="3156" y="3722"/>
                  <a:pt x="3149" y="3784"/>
                </a:cubicBezTo>
                <a:cubicBezTo>
                  <a:pt x="3142" y="3846"/>
                  <a:pt x="3159" y="3896"/>
                  <a:pt x="3187" y="3896"/>
                </a:cubicBezTo>
                <a:cubicBezTo>
                  <a:pt x="3215" y="3895"/>
                  <a:pt x="3243" y="3845"/>
                  <a:pt x="3250" y="3783"/>
                </a:cubicBezTo>
                <a:cubicBezTo>
                  <a:pt x="3257" y="3721"/>
                  <a:pt x="3240" y="3670"/>
                  <a:pt x="3212" y="3671"/>
                </a:cubicBezTo>
                <a:close/>
                <a:moveTo>
                  <a:pt x="3348" y="3671"/>
                </a:moveTo>
                <a:cubicBezTo>
                  <a:pt x="3320" y="3672"/>
                  <a:pt x="3292" y="3722"/>
                  <a:pt x="3285" y="3784"/>
                </a:cubicBezTo>
                <a:cubicBezTo>
                  <a:pt x="3279" y="3846"/>
                  <a:pt x="3296" y="3896"/>
                  <a:pt x="3324" y="3896"/>
                </a:cubicBezTo>
                <a:cubicBezTo>
                  <a:pt x="3352" y="3895"/>
                  <a:pt x="3380" y="3845"/>
                  <a:pt x="3387" y="3783"/>
                </a:cubicBezTo>
                <a:cubicBezTo>
                  <a:pt x="3393" y="3721"/>
                  <a:pt x="3376" y="3670"/>
                  <a:pt x="3348" y="3671"/>
                </a:cubicBezTo>
                <a:close/>
                <a:moveTo>
                  <a:pt x="3485" y="3671"/>
                </a:moveTo>
                <a:cubicBezTo>
                  <a:pt x="3457" y="3672"/>
                  <a:pt x="3429" y="3722"/>
                  <a:pt x="3422" y="3784"/>
                </a:cubicBezTo>
                <a:cubicBezTo>
                  <a:pt x="3416" y="3846"/>
                  <a:pt x="3433" y="3896"/>
                  <a:pt x="3461" y="3896"/>
                </a:cubicBezTo>
                <a:cubicBezTo>
                  <a:pt x="3489" y="3895"/>
                  <a:pt x="3517" y="3845"/>
                  <a:pt x="3524" y="3783"/>
                </a:cubicBezTo>
                <a:cubicBezTo>
                  <a:pt x="3530" y="3721"/>
                  <a:pt x="3513" y="3671"/>
                  <a:pt x="3485" y="3671"/>
                </a:cubicBezTo>
                <a:close/>
                <a:moveTo>
                  <a:pt x="3641" y="3671"/>
                </a:moveTo>
                <a:cubicBezTo>
                  <a:pt x="3613" y="3672"/>
                  <a:pt x="3585" y="3722"/>
                  <a:pt x="3579" y="3784"/>
                </a:cubicBezTo>
                <a:cubicBezTo>
                  <a:pt x="3572" y="3846"/>
                  <a:pt x="3590" y="3896"/>
                  <a:pt x="3618" y="3896"/>
                </a:cubicBezTo>
                <a:cubicBezTo>
                  <a:pt x="3646" y="3895"/>
                  <a:pt x="3674" y="3845"/>
                  <a:pt x="3680" y="3783"/>
                </a:cubicBezTo>
                <a:cubicBezTo>
                  <a:pt x="3686" y="3721"/>
                  <a:pt x="3669" y="3670"/>
                  <a:pt x="3641" y="3671"/>
                </a:cubicBezTo>
                <a:close/>
                <a:moveTo>
                  <a:pt x="4499" y="3671"/>
                </a:moveTo>
                <a:cubicBezTo>
                  <a:pt x="4471" y="3672"/>
                  <a:pt x="4444" y="3722"/>
                  <a:pt x="4439" y="3784"/>
                </a:cubicBezTo>
                <a:cubicBezTo>
                  <a:pt x="4433" y="3846"/>
                  <a:pt x="4451" y="3896"/>
                  <a:pt x="4479" y="3896"/>
                </a:cubicBezTo>
                <a:cubicBezTo>
                  <a:pt x="4507" y="3895"/>
                  <a:pt x="4534" y="3845"/>
                  <a:pt x="4540" y="3783"/>
                </a:cubicBezTo>
                <a:cubicBezTo>
                  <a:pt x="4545" y="3720"/>
                  <a:pt x="4527" y="3671"/>
                  <a:pt x="4499" y="3671"/>
                </a:cubicBezTo>
                <a:close/>
                <a:moveTo>
                  <a:pt x="1320" y="3721"/>
                </a:moveTo>
                <a:cubicBezTo>
                  <a:pt x="1292" y="3722"/>
                  <a:pt x="1262" y="3773"/>
                  <a:pt x="1253" y="3835"/>
                </a:cubicBezTo>
                <a:cubicBezTo>
                  <a:pt x="1244" y="3896"/>
                  <a:pt x="1260" y="3947"/>
                  <a:pt x="1288" y="3946"/>
                </a:cubicBezTo>
                <a:cubicBezTo>
                  <a:pt x="1316" y="3946"/>
                  <a:pt x="1346" y="3895"/>
                  <a:pt x="1355" y="3833"/>
                </a:cubicBezTo>
                <a:cubicBezTo>
                  <a:pt x="1364" y="3771"/>
                  <a:pt x="1348" y="3721"/>
                  <a:pt x="1320" y="3721"/>
                </a:cubicBezTo>
                <a:close/>
                <a:moveTo>
                  <a:pt x="1476" y="3721"/>
                </a:moveTo>
                <a:cubicBezTo>
                  <a:pt x="1448" y="3722"/>
                  <a:pt x="1419" y="3773"/>
                  <a:pt x="1410" y="3835"/>
                </a:cubicBezTo>
                <a:cubicBezTo>
                  <a:pt x="1401" y="3896"/>
                  <a:pt x="1416" y="3947"/>
                  <a:pt x="1445" y="3946"/>
                </a:cubicBezTo>
                <a:cubicBezTo>
                  <a:pt x="1473" y="3946"/>
                  <a:pt x="1502" y="3895"/>
                  <a:pt x="1511" y="3833"/>
                </a:cubicBezTo>
                <a:cubicBezTo>
                  <a:pt x="1520" y="3771"/>
                  <a:pt x="1504" y="3721"/>
                  <a:pt x="1476" y="3721"/>
                </a:cubicBezTo>
                <a:close/>
                <a:moveTo>
                  <a:pt x="1613" y="3721"/>
                </a:moveTo>
                <a:cubicBezTo>
                  <a:pt x="1585" y="3722"/>
                  <a:pt x="1555" y="3773"/>
                  <a:pt x="1547" y="3835"/>
                </a:cubicBezTo>
                <a:cubicBezTo>
                  <a:pt x="1538" y="3897"/>
                  <a:pt x="1553" y="3947"/>
                  <a:pt x="1581" y="3946"/>
                </a:cubicBezTo>
                <a:cubicBezTo>
                  <a:pt x="1609" y="3946"/>
                  <a:pt x="1639" y="3895"/>
                  <a:pt x="1648" y="3833"/>
                </a:cubicBezTo>
                <a:cubicBezTo>
                  <a:pt x="1657" y="3771"/>
                  <a:pt x="1640" y="3721"/>
                  <a:pt x="1613" y="3721"/>
                </a:cubicBezTo>
                <a:close/>
                <a:moveTo>
                  <a:pt x="1769" y="3721"/>
                </a:moveTo>
                <a:cubicBezTo>
                  <a:pt x="1741" y="3722"/>
                  <a:pt x="1711" y="3773"/>
                  <a:pt x="1703" y="3835"/>
                </a:cubicBezTo>
                <a:cubicBezTo>
                  <a:pt x="1694" y="3896"/>
                  <a:pt x="1710" y="3947"/>
                  <a:pt x="1738" y="3946"/>
                </a:cubicBezTo>
                <a:cubicBezTo>
                  <a:pt x="1766" y="3946"/>
                  <a:pt x="1796" y="3895"/>
                  <a:pt x="1804" y="3833"/>
                </a:cubicBezTo>
                <a:cubicBezTo>
                  <a:pt x="1813" y="3771"/>
                  <a:pt x="1797" y="3721"/>
                  <a:pt x="1769" y="3721"/>
                </a:cubicBezTo>
                <a:close/>
                <a:moveTo>
                  <a:pt x="1905" y="3721"/>
                </a:moveTo>
                <a:cubicBezTo>
                  <a:pt x="1877" y="3722"/>
                  <a:pt x="1848" y="3773"/>
                  <a:pt x="1840" y="3835"/>
                </a:cubicBezTo>
                <a:cubicBezTo>
                  <a:pt x="1832" y="3897"/>
                  <a:pt x="1847" y="3947"/>
                  <a:pt x="1875" y="3946"/>
                </a:cubicBezTo>
                <a:cubicBezTo>
                  <a:pt x="1903" y="3946"/>
                  <a:pt x="1932" y="3895"/>
                  <a:pt x="1941" y="3833"/>
                </a:cubicBezTo>
                <a:cubicBezTo>
                  <a:pt x="1949" y="3771"/>
                  <a:pt x="1933" y="3721"/>
                  <a:pt x="1905" y="3721"/>
                </a:cubicBezTo>
                <a:close/>
                <a:moveTo>
                  <a:pt x="2061" y="3721"/>
                </a:moveTo>
                <a:cubicBezTo>
                  <a:pt x="2033" y="3722"/>
                  <a:pt x="2004" y="3773"/>
                  <a:pt x="1996" y="3835"/>
                </a:cubicBezTo>
                <a:cubicBezTo>
                  <a:pt x="1987" y="3896"/>
                  <a:pt x="2004" y="3947"/>
                  <a:pt x="2032" y="3946"/>
                </a:cubicBezTo>
                <a:cubicBezTo>
                  <a:pt x="2060" y="3946"/>
                  <a:pt x="2089" y="3895"/>
                  <a:pt x="2097" y="3833"/>
                </a:cubicBezTo>
                <a:cubicBezTo>
                  <a:pt x="2105" y="3771"/>
                  <a:pt x="2089" y="3721"/>
                  <a:pt x="2061" y="3721"/>
                </a:cubicBezTo>
                <a:close/>
                <a:moveTo>
                  <a:pt x="15368" y="3721"/>
                </a:moveTo>
                <a:cubicBezTo>
                  <a:pt x="15340" y="3722"/>
                  <a:pt x="15322" y="3773"/>
                  <a:pt x="15328" y="3836"/>
                </a:cubicBezTo>
                <a:cubicBezTo>
                  <a:pt x="15334" y="3899"/>
                  <a:pt x="15362" y="3950"/>
                  <a:pt x="15391" y="3949"/>
                </a:cubicBezTo>
                <a:cubicBezTo>
                  <a:pt x="15419" y="3949"/>
                  <a:pt x="15437" y="3897"/>
                  <a:pt x="15430" y="3835"/>
                </a:cubicBezTo>
                <a:cubicBezTo>
                  <a:pt x="15424" y="3772"/>
                  <a:pt x="15396" y="3721"/>
                  <a:pt x="15368" y="3721"/>
                </a:cubicBezTo>
                <a:close/>
                <a:moveTo>
                  <a:pt x="15524" y="3721"/>
                </a:moveTo>
                <a:cubicBezTo>
                  <a:pt x="15496" y="3722"/>
                  <a:pt x="15478" y="3773"/>
                  <a:pt x="15485" y="3836"/>
                </a:cubicBezTo>
                <a:cubicBezTo>
                  <a:pt x="15491" y="3899"/>
                  <a:pt x="15519" y="3950"/>
                  <a:pt x="15548" y="3949"/>
                </a:cubicBezTo>
                <a:cubicBezTo>
                  <a:pt x="15576" y="3949"/>
                  <a:pt x="15593" y="3897"/>
                  <a:pt x="15587" y="3835"/>
                </a:cubicBezTo>
                <a:cubicBezTo>
                  <a:pt x="15580" y="3771"/>
                  <a:pt x="15552" y="3721"/>
                  <a:pt x="15524" y="3721"/>
                </a:cubicBezTo>
                <a:close/>
                <a:moveTo>
                  <a:pt x="15661" y="3721"/>
                </a:moveTo>
                <a:cubicBezTo>
                  <a:pt x="15633" y="3722"/>
                  <a:pt x="15615" y="3773"/>
                  <a:pt x="15621" y="3836"/>
                </a:cubicBezTo>
                <a:cubicBezTo>
                  <a:pt x="15628" y="3899"/>
                  <a:pt x="15656" y="3950"/>
                  <a:pt x="15684" y="3949"/>
                </a:cubicBezTo>
                <a:cubicBezTo>
                  <a:pt x="15713" y="3949"/>
                  <a:pt x="15730" y="3897"/>
                  <a:pt x="15724" y="3835"/>
                </a:cubicBezTo>
                <a:cubicBezTo>
                  <a:pt x="15717" y="3772"/>
                  <a:pt x="15689" y="3721"/>
                  <a:pt x="15661" y="3721"/>
                </a:cubicBezTo>
                <a:close/>
                <a:moveTo>
                  <a:pt x="15817" y="3721"/>
                </a:moveTo>
                <a:cubicBezTo>
                  <a:pt x="15789" y="3722"/>
                  <a:pt x="15771" y="3773"/>
                  <a:pt x="15778" y="3836"/>
                </a:cubicBezTo>
                <a:cubicBezTo>
                  <a:pt x="15785" y="3899"/>
                  <a:pt x="15813" y="3950"/>
                  <a:pt x="15841" y="3949"/>
                </a:cubicBezTo>
                <a:cubicBezTo>
                  <a:pt x="15870" y="3949"/>
                  <a:pt x="15887" y="3897"/>
                  <a:pt x="15880" y="3835"/>
                </a:cubicBezTo>
                <a:cubicBezTo>
                  <a:pt x="15873" y="3772"/>
                  <a:pt x="15845" y="3721"/>
                  <a:pt x="15817" y="3721"/>
                </a:cubicBezTo>
                <a:close/>
                <a:moveTo>
                  <a:pt x="15953" y="3721"/>
                </a:moveTo>
                <a:cubicBezTo>
                  <a:pt x="15925" y="3722"/>
                  <a:pt x="15908" y="3773"/>
                  <a:pt x="15915" y="3836"/>
                </a:cubicBezTo>
                <a:cubicBezTo>
                  <a:pt x="15922" y="3899"/>
                  <a:pt x="15950" y="3950"/>
                  <a:pt x="15978" y="3949"/>
                </a:cubicBezTo>
                <a:cubicBezTo>
                  <a:pt x="16006" y="3949"/>
                  <a:pt x="16024" y="3897"/>
                  <a:pt x="16017" y="3835"/>
                </a:cubicBezTo>
                <a:cubicBezTo>
                  <a:pt x="16010" y="3772"/>
                  <a:pt x="15981" y="3721"/>
                  <a:pt x="15953" y="3721"/>
                </a:cubicBezTo>
                <a:close/>
                <a:moveTo>
                  <a:pt x="16090" y="3721"/>
                </a:moveTo>
                <a:cubicBezTo>
                  <a:pt x="16062" y="3722"/>
                  <a:pt x="16045" y="3773"/>
                  <a:pt x="16052" y="3836"/>
                </a:cubicBezTo>
                <a:cubicBezTo>
                  <a:pt x="16059" y="3899"/>
                  <a:pt x="16088" y="3950"/>
                  <a:pt x="16116" y="3949"/>
                </a:cubicBezTo>
                <a:cubicBezTo>
                  <a:pt x="16144" y="3949"/>
                  <a:pt x="16161" y="3897"/>
                  <a:pt x="16154" y="3835"/>
                </a:cubicBezTo>
                <a:cubicBezTo>
                  <a:pt x="16146" y="3772"/>
                  <a:pt x="16118" y="3721"/>
                  <a:pt x="16090" y="3721"/>
                </a:cubicBezTo>
                <a:close/>
                <a:moveTo>
                  <a:pt x="16246" y="3721"/>
                </a:moveTo>
                <a:cubicBezTo>
                  <a:pt x="16218" y="3722"/>
                  <a:pt x="16201" y="3773"/>
                  <a:pt x="16209" y="3836"/>
                </a:cubicBezTo>
                <a:cubicBezTo>
                  <a:pt x="16216" y="3899"/>
                  <a:pt x="16245" y="3950"/>
                  <a:pt x="16273" y="3949"/>
                </a:cubicBezTo>
                <a:cubicBezTo>
                  <a:pt x="16301" y="3949"/>
                  <a:pt x="16317" y="3897"/>
                  <a:pt x="16310" y="3835"/>
                </a:cubicBezTo>
                <a:cubicBezTo>
                  <a:pt x="16303" y="3772"/>
                  <a:pt x="16275" y="3721"/>
                  <a:pt x="16246" y="3721"/>
                </a:cubicBezTo>
                <a:close/>
                <a:moveTo>
                  <a:pt x="16383" y="3721"/>
                </a:moveTo>
                <a:cubicBezTo>
                  <a:pt x="16355" y="3722"/>
                  <a:pt x="16338" y="3773"/>
                  <a:pt x="16345" y="3836"/>
                </a:cubicBezTo>
                <a:cubicBezTo>
                  <a:pt x="16353" y="3899"/>
                  <a:pt x="16381" y="3950"/>
                  <a:pt x="16410" y="3949"/>
                </a:cubicBezTo>
                <a:cubicBezTo>
                  <a:pt x="16438" y="3949"/>
                  <a:pt x="16455" y="3897"/>
                  <a:pt x="16447" y="3835"/>
                </a:cubicBezTo>
                <a:cubicBezTo>
                  <a:pt x="16440" y="3772"/>
                  <a:pt x="16411" y="3721"/>
                  <a:pt x="16383" y="3721"/>
                </a:cubicBezTo>
                <a:close/>
                <a:moveTo>
                  <a:pt x="16539" y="3721"/>
                </a:moveTo>
                <a:cubicBezTo>
                  <a:pt x="16511" y="3722"/>
                  <a:pt x="16494" y="3773"/>
                  <a:pt x="16502" y="3836"/>
                </a:cubicBezTo>
                <a:cubicBezTo>
                  <a:pt x="16509" y="3899"/>
                  <a:pt x="16538" y="3950"/>
                  <a:pt x="16567" y="3949"/>
                </a:cubicBezTo>
                <a:cubicBezTo>
                  <a:pt x="16595" y="3949"/>
                  <a:pt x="16612" y="3897"/>
                  <a:pt x="16604" y="3835"/>
                </a:cubicBezTo>
                <a:cubicBezTo>
                  <a:pt x="16596" y="3771"/>
                  <a:pt x="16567" y="3721"/>
                  <a:pt x="16539" y="3721"/>
                </a:cubicBezTo>
                <a:close/>
                <a:moveTo>
                  <a:pt x="17418" y="3721"/>
                </a:moveTo>
                <a:cubicBezTo>
                  <a:pt x="17390" y="3722"/>
                  <a:pt x="17374" y="3773"/>
                  <a:pt x="17382" y="3836"/>
                </a:cubicBezTo>
                <a:cubicBezTo>
                  <a:pt x="17391" y="3899"/>
                  <a:pt x="17420" y="3950"/>
                  <a:pt x="17448" y="3949"/>
                </a:cubicBezTo>
                <a:cubicBezTo>
                  <a:pt x="17476" y="3949"/>
                  <a:pt x="17492" y="3898"/>
                  <a:pt x="17484" y="3835"/>
                </a:cubicBezTo>
                <a:cubicBezTo>
                  <a:pt x="17475" y="3772"/>
                  <a:pt x="17446" y="3721"/>
                  <a:pt x="17418" y="3721"/>
                </a:cubicBezTo>
                <a:close/>
                <a:moveTo>
                  <a:pt x="17555" y="3721"/>
                </a:moveTo>
                <a:cubicBezTo>
                  <a:pt x="17526" y="3722"/>
                  <a:pt x="17510" y="3773"/>
                  <a:pt x="17519" y="3836"/>
                </a:cubicBezTo>
                <a:cubicBezTo>
                  <a:pt x="17528" y="3899"/>
                  <a:pt x="17557" y="3950"/>
                  <a:pt x="17586" y="3949"/>
                </a:cubicBezTo>
                <a:cubicBezTo>
                  <a:pt x="17614" y="3949"/>
                  <a:pt x="17630" y="3898"/>
                  <a:pt x="17621" y="3835"/>
                </a:cubicBezTo>
                <a:cubicBezTo>
                  <a:pt x="17612" y="3771"/>
                  <a:pt x="17583" y="3721"/>
                  <a:pt x="17555" y="3721"/>
                </a:cubicBezTo>
                <a:close/>
                <a:moveTo>
                  <a:pt x="12752" y="3772"/>
                </a:moveTo>
                <a:cubicBezTo>
                  <a:pt x="12724" y="3772"/>
                  <a:pt x="12704" y="3824"/>
                  <a:pt x="12708" y="3886"/>
                </a:cubicBezTo>
                <a:cubicBezTo>
                  <a:pt x="12711" y="3949"/>
                  <a:pt x="12736" y="4000"/>
                  <a:pt x="12765" y="4000"/>
                </a:cubicBezTo>
                <a:cubicBezTo>
                  <a:pt x="12793" y="3999"/>
                  <a:pt x="12813" y="3947"/>
                  <a:pt x="12809" y="3885"/>
                </a:cubicBezTo>
                <a:cubicBezTo>
                  <a:pt x="12806" y="3822"/>
                  <a:pt x="12781" y="3771"/>
                  <a:pt x="12752" y="3772"/>
                </a:cubicBezTo>
                <a:close/>
                <a:moveTo>
                  <a:pt x="12889" y="3772"/>
                </a:moveTo>
                <a:cubicBezTo>
                  <a:pt x="12861" y="3772"/>
                  <a:pt x="12841" y="3824"/>
                  <a:pt x="12845" y="3886"/>
                </a:cubicBezTo>
                <a:cubicBezTo>
                  <a:pt x="12848" y="3949"/>
                  <a:pt x="12874" y="4000"/>
                  <a:pt x="12902" y="4000"/>
                </a:cubicBezTo>
                <a:cubicBezTo>
                  <a:pt x="12930" y="3999"/>
                  <a:pt x="12950" y="3947"/>
                  <a:pt x="12946" y="3885"/>
                </a:cubicBezTo>
                <a:cubicBezTo>
                  <a:pt x="12943" y="3822"/>
                  <a:pt x="12917" y="3771"/>
                  <a:pt x="12889" y="3772"/>
                </a:cubicBezTo>
                <a:close/>
                <a:moveTo>
                  <a:pt x="13045" y="3772"/>
                </a:moveTo>
                <a:cubicBezTo>
                  <a:pt x="13017" y="3772"/>
                  <a:pt x="12997" y="3824"/>
                  <a:pt x="13001" y="3886"/>
                </a:cubicBezTo>
                <a:cubicBezTo>
                  <a:pt x="13005" y="3949"/>
                  <a:pt x="13030" y="4000"/>
                  <a:pt x="13059" y="4000"/>
                </a:cubicBezTo>
                <a:cubicBezTo>
                  <a:pt x="13087" y="3999"/>
                  <a:pt x="13106" y="3947"/>
                  <a:pt x="13103" y="3885"/>
                </a:cubicBezTo>
                <a:cubicBezTo>
                  <a:pt x="13099" y="3822"/>
                  <a:pt x="13073" y="3771"/>
                  <a:pt x="13045" y="3772"/>
                </a:cubicBezTo>
                <a:close/>
                <a:moveTo>
                  <a:pt x="13181" y="3772"/>
                </a:moveTo>
                <a:cubicBezTo>
                  <a:pt x="13153" y="3772"/>
                  <a:pt x="13134" y="3824"/>
                  <a:pt x="13138" y="3886"/>
                </a:cubicBezTo>
                <a:cubicBezTo>
                  <a:pt x="13142" y="3949"/>
                  <a:pt x="13168" y="4000"/>
                  <a:pt x="13196" y="4000"/>
                </a:cubicBezTo>
                <a:cubicBezTo>
                  <a:pt x="13224" y="3999"/>
                  <a:pt x="13244" y="3947"/>
                  <a:pt x="13240" y="3885"/>
                </a:cubicBezTo>
                <a:cubicBezTo>
                  <a:pt x="13236" y="3822"/>
                  <a:pt x="13209" y="3771"/>
                  <a:pt x="13181" y="3772"/>
                </a:cubicBezTo>
                <a:close/>
                <a:moveTo>
                  <a:pt x="13338" y="3772"/>
                </a:moveTo>
                <a:cubicBezTo>
                  <a:pt x="13310" y="3772"/>
                  <a:pt x="13290" y="3824"/>
                  <a:pt x="13294" y="3886"/>
                </a:cubicBezTo>
                <a:cubicBezTo>
                  <a:pt x="13298" y="3949"/>
                  <a:pt x="13325" y="4000"/>
                  <a:pt x="13353" y="4000"/>
                </a:cubicBezTo>
                <a:cubicBezTo>
                  <a:pt x="13381" y="3999"/>
                  <a:pt x="13401" y="3947"/>
                  <a:pt x="13396" y="3885"/>
                </a:cubicBezTo>
                <a:cubicBezTo>
                  <a:pt x="13392" y="3822"/>
                  <a:pt x="13366" y="3771"/>
                  <a:pt x="13338" y="3772"/>
                </a:cubicBezTo>
                <a:close/>
                <a:moveTo>
                  <a:pt x="13474" y="3772"/>
                </a:moveTo>
                <a:cubicBezTo>
                  <a:pt x="13446" y="3772"/>
                  <a:pt x="13427" y="3824"/>
                  <a:pt x="13431" y="3886"/>
                </a:cubicBezTo>
                <a:cubicBezTo>
                  <a:pt x="13435" y="3949"/>
                  <a:pt x="13462" y="4000"/>
                  <a:pt x="13490" y="4000"/>
                </a:cubicBezTo>
                <a:cubicBezTo>
                  <a:pt x="13518" y="3999"/>
                  <a:pt x="13538" y="3947"/>
                  <a:pt x="13533" y="3885"/>
                </a:cubicBezTo>
                <a:cubicBezTo>
                  <a:pt x="13529" y="3822"/>
                  <a:pt x="13502" y="3771"/>
                  <a:pt x="13474" y="3772"/>
                </a:cubicBezTo>
                <a:close/>
                <a:moveTo>
                  <a:pt x="13611" y="3772"/>
                </a:moveTo>
                <a:cubicBezTo>
                  <a:pt x="13583" y="3772"/>
                  <a:pt x="13564" y="3824"/>
                  <a:pt x="13568" y="3886"/>
                </a:cubicBezTo>
                <a:cubicBezTo>
                  <a:pt x="13572" y="3949"/>
                  <a:pt x="13599" y="4000"/>
                  <a:pt x="13627" y="4000"/>
                </a:cubicBezTo>
                <a:cubicBezTo>
                  <a:pt x="13655" y="3999"/>
                  <a:pt x="13675" y="3948"/>
                  <a:pt x="13670" y="3885"/>
                </a:cubicBezTo>
                <a:cubicBezTo>
                  <a:pt x="13666" y="3822"/>
                  <a:pt x="13639" y="3771"/>
                  <a:pt x="13611" y="3772"/>
                </a:cubicBezTo>
                <a:close/>
                <a:moveTo>
                  <a:pt x="13767" y="3772"/>
                </a:moveTo>
                <a:cubicBezTo>
                  <a:pt x="13739" y="3772"/>
                  <a:pt x="13720" y="3823"/>
                  <a:pt x="13725" y="3886"/>
                </a:cubicBezTo>
                <a:cubicBezTo>
                  <a:pt x="13729" y="3949"/>
                  <a:pt x="13756" y="4000"/>
                  <a:pt x="13784" y="4000"/>
                </a:cubicBezTo>
                <a:cubicBezTo>
                  <a:pt x="13812" y="3999"/>
                  <a:pt x="13831" y="3948"/>
                  <a:pt x="13827" y="3885"/>
                </a:cubicBezTo>
                <a:cubicBezTo>
                  <a:pt x="13822" y="3822"/>
                  <a:pt x="13795" y="3771"/>
                  <a:pt x="13767" y="3772"/>
                </a:cubicBezTo>
                <a:close/>
                <a:moveTo>
                  <a:pt x="13923" y="3772"/>
                </a:moveTo>
                <a:cubicBezTo>
                  <a:pt x="13895" y="3772"/>
                  <a:pt x="13876" y="3824"/>
                  <a:pt x="13881" y="3886"/>
                </a:cubicBezTo>
                <a:cubicBezTo>
                  <a:pt x="13886" y="3949"/>
                  <a:pt x="13912" y="4000"/>
                  <a:pt x="13940" y="4000"/>
                </a:cubicBezTo>
                <a:cubicBezTo>
                  <a:pt x="13968" y="3999"/>
                  <a:pt x="13988" y="3948"/>
                  <a:pt x="13983" y="3885"/>
                </a:cubicBezTo>
                <a:cubicBezTo>
                  <a:pt x="13978" y="3822"/>
                  <a:pt x="13951" y="3771"/>
                  <a:pt x="13923" y="3772"/>
                </a:cubicBezTo>
                <a:close/>
                <a:moveTo>
                  <a:pt x="14060" y="3772"/>
                </a:moveTo>
                <a:cubicBezTo>
                  <a:pt x="14032" y="3772"/>
                  <a:pt x="14013" y="3824"/>
                  <a:pt x="14018" y="3886"/>
                </a:cubicBezTo>
                <a:cubicBezTo>
                  <a:pt x="14023" y="3949"/>
                  <a:pt x="14050" y="4000"/>
                  <a:pt x="14078" y="4000"/>
                </a:cubicBezTo>
                <a:cubicBezTo>
                  <a:pt x="14106" y="3999"/>
                  <a:pt x="14125" y="3948"/>
                  <a:pt x="14120" y="3885"/>
                </a:cubicBezTo>
                <a:cubicBezTo>
                  <a:pt x="14115" y="3822"/>
                  <a:pt x="14088" y="3771"/>
                  <a:pt x="14060" y="3772"/>
                </a:cubicBezTo>
                <a:close/>
                <a:moveTo>
                  <a:pt x="14197" y="3772"/>
                </a:moveTo>
                <a:cubicBezTo>
                  <a:pt x="14169" y="3772"/>
                  <a:pt x="14150" y="3824"/>
                  <a:pt x="14155" y="3886"/>
                </a:cubicBezTo>
                <a:cubicBezTo>
                  <a:pt x="14160" y="3949"/>
                  <a:pt x="14187" y="4000"/>
                  <a:pt x="14215" y="4000"/>
                </a:cubicBezTo>
                <a:cubicBezTo>
                  <a:pt x="14243" y="3999"/>
                  <a:pt x="14262" y="3948"/>
                  <a:pt x="14257" y="3885"/>
                </a:cubicBezTo>
                <a:cubicBezTo>
                  <a:pt x="14251" y="3822"/>
                  <a:pt x="14225" y="3771"/>
                  <a:pt x="14197" y="3772"/>
                </a:cubicBezTo>
                <a:close/>
                <a:moveTo>
                  <a:pt x="14353" y="3772"/>
                </a:moveTo>
                <a:cubicBezTo>
                  <a:pt x="14324" y="3772"/>
                  <a:pt x="14306" y="3824"/>
                  <a:pt x="14311" y="3886"/>
                </a:cubicBezTo>
                <a:cubicBezTo>
                  <a:pt x="14316" y="3949"/>
                  <a:pt x="14343" y="4000"/>
                  <a:pt x="14371" y="4000"/>
                </a:cubicBezTo>
                <a:cubicBezTo>
                  <a:pt x="14400" y="3999"/>
                  <a:pt x="14418" y="3948"/>
                  <a:pt x="14413" y="3885"/>
                </a:cubicBezTo>
                <a:cubicBezTo>
                  <a:pt x="14408" y="3822"/>
                  <a:pt x="14381" y="3771"/>
                  <a:pt x="14353" y="3772"/>
                </a:cubicBezTo>
                <a:close/>
                <a:moveTo>
                  <a:pt x="14489" y="3772"/>
                </a:moveTo>
                <a:cubicBezTo>
                  <a:pt x="14461" y="3772"/>
                  <a:pt x="14443" y="3824"/>
                  <a:pt x="14448" y="3886"/>
                </a:cubicBezTo>
                <a:cubicBezTo>
                  <a:pt x="14454" y="3949"/>
                  <a:pt x="14481" y="4000"/>
                  <a:pt x="14509" y="4000"/>
                </a:cubicBezTo>
                <a:cubicBezTo>
                  <a:pt x="14537" y="3999"/>
                  <a:pt x="14555" y="3948"/>
                  <a:pt x="14550" y="3885"/>
                </a:cubicBezTo>
                <a:cubicBezTo>
                  <a:pt x="14544" y="3822"/>
                  <a:pt x="14517" y="3771"/>
                  <a:pt x="14489" y="3772"/>
                </a:cubicBezTo>
                <a:close/>
                <a:moveTo>
                  <a:pt x="14645" y="3772"/>
                </a:moveTo>
                <a:cubicBezTo>
                  <a:pt x="14617" y="3772"/>
                  <a:pt x="14599" y="3823"/>
                  <a:pt x="14605" y="3886"/>
                </a:cubicBezTo>
                <a:cubicBezTo>
                  <a:pt x="14610" y="3949"/>
                  <a:pt x="14637" y="4000"/>
                  <a:pt x="14665" y="4000"/>
                </a:cubicBezTo>
                <a:cubicBezTo>
                  <a:pt x="14694" y="3999"/>
                  <a:pt x="14712" y="3948"/>
                  <a:pt x="14706" y="3885"/>
                </a:cubicBezTo>
                <a:cubicBezTo>
                  <a:pt x="14701" y="3822"/>
                  <a:pt x="14673" y="3771"/>
                  <a:pt x="14645" y="3772"/>
                </a:cubicBezTo>
                <a:close/>
                <a:moveTo>
                  <a:pt x="14782" y="3772"/>
                </a:moveTo>
                <a:cubicBezTo>
                  <a:pt x="14754" y="3772"/>
                  <a:pt x="14736" y="3823"/>
                  <a:pt x="14742" y="3886"/>
                </a:cubicBezTo>
                <a:cubicBezTo>
                  <a:pt x="14747" y="3949"/>
                  <a:pt x="14775" y="4000"/>
                  <a:pt x="14803" y="4000"/>
                </a:cubicBezTo>
                <a:cubicBezTo>
                  <a:pt x="14831" y="3999"/>
                  <a:pt x="14849" y="3948"/>
                  <a:pt x="14843" y="3885"/>
                </a:cubicBezTo>
                <a:cubicBezTo>
                  <a:pt x="14837" y="3822"/>
                  <a:pt x="14810" y="3771"/>
                  <a:pt x="14782" y="3772"/>
                </a:cubicBezTo>
                <a:close/>
                <a:moveTo>
                  <a:pt x="14938" y="3772"/>
                </a:moveTo>
                <a:cubicBezTo>
                  <a:pt x="14910" y="3772"/>
                  <a:pt x="14892" y="3823"/>
                  <a:pt x="14898" y="3886"/>
                </a:cubicBezTo>
                <a:cubicBezTo>
                  <a:pt x="14904" y="3949"/>
                  <a:pt x="14931" y="4000"/>
                  <a:pt x="14959" y="4000"/>
                </a:cubicBezTo>
                <a:cubicBezTo>
                  <a:pt x="14988" y="3999"/>
                  <a:pt x="15005" y="3948"/>
                  <a:pt x="15000" y="3885"/>
                </a:cubicBezTo>
                <a:cubicBezTo>
                  <a:pt x="14994" y="3822"/>
                  <a:pt x="14967" y="3771"/>
                  <a:pt x="14938" y="3772"/>
                </a:cubicBezTo>
                <a:close/>
                <a:moveTo>
                  <a:pt x="15075" y="3772"/>
                </a:moveTo>
                <a:cubicBezTo>
                  <a:pt x="15047" y="3772"/>
                  <a:pt x="15029" y="3823"/>
                  <a:pt x="15035" y="3886"/>
                </a:cubicBezTo>
                <a:cubicBezTo>
                  <a:pt x="15041" y="3949"/>
                  <a:pt x="15069" y="4000"/>
                  <a:pt x="15097" y="4000"/>
                </a:cubicBezTo>
                <a:cubicBezTo>
                  <a:pt x="15125" y="3999"/>
                  <a:pt x="15143" y="3948"/>
                  <a:pt x="15137" y="3885"/>
                </a:cubicBezTo>
                <a:cubicBezTo>
                  <a:pt x="15131" y="3822"/>
                  <a:pt x="15103" y="3771"/>
                  <a:pt x="15075" y="3772"/>
                </a:cubicBezTo>
                <a:close/>
                <a:moveTo>
                  <a:pt x="15212" y="3772"/>
                </a:moveTo>
                <a:cubicBezTo>
                  <a:pt x="15184" y="3772"/>
                  <a:pt x="15166" y="3823"/>
                  <a:pt x="15172" y="3886"/>
                </a:cubicBezTo>
                <a:cubicBezTo>
                  <a:pt x="15178" y="3949"/>
                  <a:pt x="15205" y="4000"/>
                  <a:pt x="15234" y="4000"/>
                </a:cubicBezTo>
                <a:cubicBezTo>
                  <a:pt x="15262" y="3999"/>
                  <a:pt x="15280" y="3948"/>
                  <a:pt x="15274" y="3885"/>
                </a:cubicBezTo>
                <a:cubicBezTo>
                  <a:pt x="15268" y="3822"/>
                  <a:pt x="15240" y="3771"/>
                  <a:pt x="15212" y="3772"/>
                </a:cubicBezTo>
                <a:close/>
                <a:moveTo>
                  <a:pt x="9552" y="3822"/>
                </a:moveTo>
                <a:cubicBezTo>
                  <a:pt x="9524" y="3823"/>
                  <a:pt x="9501" y="3874"/>
                  <a:pt x="9501" y="3937"/>
                </a:cubicBezTo>
                <a:cubicBezTo>
                  <a:pt x="9501" y="3999"/>
                  <a:pt x="9524" y="4049"/>
                  <a:pt x="9552" y="4048"/>
                </a:cubicBezTo>
                <a:cubicBezTo>
                  <a:pt x="9581" y="4048"/>
                  <a:pt x="9603" y="3996"/>
                  <a:pt x="9603" y="3934"/>
                </a:cubicBezTo>
                <a:cubicBezTo>
                  <a:pt x="9603" y="3871"/>
                  <a:pt x="9580" y="3821"/>
                  <a:pt x="9552" y="3822"/>
                </a:cubicBezTo>
                <a:close/>
                <a:moveTo>
                  <a:pt x="9708" y="3822"/>
                </a:moveTo>
                <a:cubicBezTo>
                  <a:pt x="9680" y="3823"/>
                  <a:pt x="9657" y="3874"/>
                  <a:pt x="9657" y="3937"/>
                </a:cubicBezTo>
                <a:cubicBezTo>
                  <a:pt x="9658" y="3999"/>
                  <a:pt x="9681" y="4049"/>
                  <a:pt x="9709" y="4048"/>
                </a:cubicBezTo>
                <a:cubicBezTo>
                  <a:pt x="9737" y="4048"/>
                  <a:pt x="9760" y="3996"/>
                  <a:pt x="9759" y="3934"/>
                </a:cubicBezTo>
                <a:cubicBezTo>
                  <a:pt x="9759" y="3871"/>
                  <a:pt x="9736" y="3821"/>
                  <a:pt x="9708" y="3822"/>
                </a:cubicBezTo>
                <a:close/>
                <a:moveTo>
                  <a:pt x="9844" y="3822"/>
                </a:moveTo>
                <a:cubicBezTo>
                  <a:pt x="9816" y="3823"/>
                  <a:pt x="9794" y="3874"/>
                  <a:pt x="9794" y="3937"/>
                </a:cubicBezTo>
                <a:cubicBezTo>
                  <a:pt x="9795" y="3999"/>
                  <a:pt x="9818" y="4049"/>
                  <a:pt x="9846" y="4048"/>
                </a:cubicBezTo>
                <a:cubicBezTo>
                  <a:pt x="9874" y="4048"/>
                  <a:pt x="9897" y="3996"/>
                  <a:pt x="9896" y="3934"/>
                </a:cubicBezTo>
                <a:cubicBezTo>
                  <a:pt x="9896" y="3871"/>
                  <a:pt x="9872" y="3821"/>
                  <a:pt x="9844" y="3822"/>
                </a:cubicBezTo>
                <a:close/>
                <a:moveTo>
                  <a:pt x="10001" y="3822"/>
                </a:moveTo>
                <a:cubicBezTo>
                  <a:pt x="9973" y="3823"/>
                  <a:pt x="9950" y="3874"/>
                  <a:pt x="9951" y="3937"/>
                </a:cubicBezTo>
                <a:cubicBezTo>
                  <a:pt x="9951" y="3999"/>
                  <a:pt x="9975" y="4049"/>
                  <a:pt x="10003" y="4048"/>
                </a:cubicBezTo>
                <a:cubicBezTo>
                  <a:pt x="10031" y="4048"/>
                  <a:pt x="10053" y="3996"/>
                  <a:pt x="10053" y="3934"/>
                </a:cubicBezTo>
                <a:cubicBezTo>
                  <a:pt x="10052" y="3871"/>
                  <a:pt x="10029" y="3821"/>
                  <a:pt x="10001" y="3822"/>
                </a:cubicBezTo>
                <a:close/>
                <a:moveTo>
                  <a:pt x="10137" y="3822"/>
                </a:moveTo>
                <a:cubicBezTo>
                  <a:pt x="10109" y="3823"/>
                  <a:pt x="10087" y="3874"/>
                  <a:pt x="10088" y="3937"/>
                </a:cubicBezTo>
                <a:cubicBezTo>
                  <a:pt x="10088" y="3999"/>
                  <a:pt x="10111" y="4049"/>
                  <a:pt x="10139" y="4048"/>
                </a:cubicBezTo>
                <a:cubicBezTo>
                  <a:pt x="10168" y="4048"/>
                  <a:pt x="10190" y="3996"/>
                  <a:pt x="10190" y="3934"/>
                </a:cubicBezTo>
                <a:cubicBezTo>
                  <a:pt x="10189" y="3871"/>
                  <a:pt x="10165" y="3821"/>
                  <a:pt x="10137" y="3822"/>
                </a:cubicBezTo>
                <a:close/>
                <a:moveTo>
                  <a:pt x="10293" y="3822"/>
                </a:moveTo>
                <a:cubicBezTo>
                  <a:pt x="10265" y="3822"/>
                  <a:pt x="10243" y="3874"/>
                  <a:pt x="10244" y="3937"/>
                </a:cubicBezTo>
                <a:cubicBezTo>
                  <a:pt x="10245" y="3999"/>
                  <a:pt x="10268" y="4049"/>
                  <a:pt x="10297" y="4048"/>
                </a:cubicBezTo>
                <a:cubicBezTo>
                  <a:pt x="10325" y="4048"/>
                  <a:pt x="10347" y="3996"/>
                  <a:pt x="10346" y="3934"/>
                </a:cubicBezTo>
                <a:cubicBezTo>
                  <a:pt x="10345" y="3871"/>
                  <a:pt x="10321" y="3821"/>
                  <a:pt x="10293" y="3822"/>
                </a:cubicBezTo>
                <a:close/>
                <a:moveTo>
                  <a:pt x="10430" y="3822"/>
                </a:moveTo>
                <a:cubicBezTo>
                  <a:pt x="10402" y="3823"/>
                  <a:pt x="10380" y="3874"/>
                  <a:pt x="10381" y="3937"/>
                </a:cubicBezTo>
                <a:cubicBezTo>
                  <a:pt x="10382" y="3999"/>
                  <a:pt x="10405" y="4049"/>
                  <a:pt x="10433" y="4048"/>
                </a:cubicBezTo>
                <a:cubicBezTo>
                  <a:pt x="10462" y="4048"/>
                  <a:pt x="10484" y="3996"/>
                  <a:pt x="10483" y="3934"/>
                </a:cubicBezTo>
                <a:cubicBezTo>
                  <a:pt x="10482" y="3871"/>
                  <a:pt x="10458" y="3821"/>
                  <a:pt x="10430" y="3822"/>
                </a:cubicBezTo>
                <a:close/>
                <a:moveTo>
                  <a:pt x="10567" y="3822"/>
                </a:moveTo>
                <a:cubicBezTo>
                  <a:pt x="10539" y="3822"/>
                  <a:pt x="10517" y="3874"/>
                  <a:pt x="10518" y="3937"/>
                </a:cubicBezTo>
                <a:cubicBezTo>
                  <a:pt x="10519" y="3999"/>
                  <a:pt x="10543" y="4049"/>
                  <a:pt x="10571" y="4048"/>
                </a:cubicBezTo>
                <a:cubicBezTo>
                  <a:pt x="10599" y="4048"/>
                  <a:pt x="10621" y="3996"/>
                  <a:pt x="10620" y="3934"/>
                </a:cubicBezTo>
                <a:cubicBezTo>
                  <a:pt x="10619" y="3871"/>
                  <a:pt x="10595" y="3821"/>
                  <a:pt x="10567" y="3822"/>
                </a:cubicBezTo>
                <a:close/>
                <a:moveTo>
                  <a:pt x="10723" y="3822"/>
                </a:moveTo>
                <a:cubicBezTo>
                  <a:pt x="10695" y="3823"/>
                  <a:pt x="10673" y="3874"/>
                  <a:pt x="10674" y="3937"/>
                </a:cubicBezTo>
                <a:cubicBezTo>
                  <a:pt x="10675" y="3999"/>
                  <a:pt x="10699" y="4049"/>
                  <a:pt x="10727" y="4048"/>
                </a:cubicBezTo>
                <a:cubicBezTo>
                  <a:pt x="10755" y="4048"/>
                  <a:pt x="10777" y="3996"/>
                  <a:pt x="10776" y="3934"/>
                </a:cubicBezTo>
                <a:cubicBezTo>
                  <a:pt x="10775" y="3871"/>
                  <a:pt x="10751" y="3821"/>
                  <a:pt x="10723" y="3822"/>
                </a:cubicBezTo>
                <a:close/>
                <a:moveTo>
                  <a:pt x="10879" y="3822"/>
                </a:moveTo>
                <a:cubicBezTo>
                  <a:pt x="10851" y="3822"/>
                  <a:pt x="10829" y="3874"/>
                  <a:pt x="10830" y="3937"/>
                </a:cubicBezTo>
                <a:cubicBezTo>
                  <a:pt x="10832" y="3999"/>
                  <a:pt x="10856" y="4049"/>
                  <a:pt x="10884" y="4048"/>
                </a:cubicBezTo>
                <a:cubicBezTo>
                  <a:pt x="10912" y="4048"/>
                  <a:pt x="10934" y="3998"/>
                  <a:pt x="10933" y="3935"/>
                </a:cubicBezTo>
                <a:cubicBezTo>
                  <a:pt x="10931" y="3872"/>
                  <a:pt x="10907" y="3821"/>
                  <a:pt x="10879" y="3822"/>
                </a:cubicBezTo>
                <a:close/>
                <a:moveTo>
                  <a:pt x="11016" y="3822"/>
                </a:moveTo>
                <a:cubicBezTo>
                  <a:pt x="10988" y="3822"/>
                  <a:pt x="10966" y="3874"/>
                  <a:pt x="10967" y="3937"/>
                </a:cubicBezTo>
                <a:cubicBezTo>
                  <a:pt x="10969" y="3999"/>
                  <a:pt x="10993" y="4049"/>
                  <a:pt x="11021" y="4048"/>
                </a:cubicBezTo>
                <a:cubicBezTo>
                  <a:pt x="11049" y="4048"/>
                  <a:pt x="11071" y="3998"/>
                  <a:pt x="11069" y="3935"/>
                </a:cubicBezTo>
                <a:cubicBezTo>
                  <a:pt x="11068" y="3872"/>
                  <a:pt x="11044" y="3821"/>
                  <a:pt x="11016" y="3822"/>
                </a:cubicBezTo>
                <a:close/>
                <a:moveTo>
                  <a:pt x="11152" y="3822"/>
                </a:moveTo>
                <a:cubicBezTo>
                  <a:pt x="11124" y="3822"/>
                  <a:pt x="11102" y="3874"/>
                  <a:pt x="11104" y="3937"/>
                </a:cubicBezTo>
                <a:cubicBezTo>
                  <a:pt x="11106" y="3999"/>
                  <a:pt x="11130" y="4049"/>
                  <a:pt x="11159" y="4048"/>
                </a:cubicBezTo>
                <a:cubicBezTo>
                  <a:pt x="11187" y="4048"/>
                  <a:pt x="11208" y="3998"/>
                  <a:pt x="11206" y="3935"/>
                </a:cubicBezTo>
                <a:cubicBezTo>
                  <a:pt x="11204" y="3872"/>
                  <a:pt x="11180" y="3821"/>
                  <a:pt x="11152" y="3822"/>
                </a:cubicBezTo>
                <a:close/>
                <a:moveTo>
                  <a:pt x="11308" y="3822"/>
                </a:moveTo>
                <a:cubicBezTo>
                  <a:pt x="11280" y="3822"/>
                  <a:pt x="11259" y="3874"/>
                  <a:pt x="11261" y="3937"/>
                </a:cubicBezTo>
                <a:cubicBezTo>
                  <a:pt x="11262" y="3999"/>
                  <a:pt x="11287" y="4049"/>
                  <a:pt x="11315" y="4048"/>
                </a:cubicBezTo>
                <a:cubicBezTo>
                  <a:pt x="11343" y="4048"/>
                  <a:pt x="11365" y="3998"/>
                  <a:pt x="11363" y="3935"/>
                </a:cubicBezTo>
                <a:cubicBezTo>
                  <a:pt x="11361" y="3872"/>
                  <a:pt x="11336" y="3821"/>
                  <a:pt x="11308" y="3822"/>
                </a:cubicBezTo>
                <a:close/>
                <a:moveTo>
                  <a:pt x="11444" y="3822"/>
                </a:moveTo>
                <a:cubicBezTo>
                  <a:pt x="11416" y="3823"/>
                  <a:pt x="11395" y="3874"/>
                  <a:pt x="11397" y="3937"/>
                </a:cubicBezTo>
                <a:cubicBezTo>
                  <a:pt x="11399" y="3999"/>
                  <a:pt x="11424" y="4049"/>
                  <a:pt x="11452" y="4048"/>
                </a:cubicBezTo>
                <a:cubicBezTo>
                  <a:pt x="11481" y="4048"/>
                  <a:pt x="11502" y="3998"/>
                  <a:pt x="11499" y="3935"/>
                </a:cubicBezTo>
                <a:cubicBezTo>
                  <a:pt x="11497" y="3872"/>
                  <a:pt x="11472" y="3821"/>
                  <a:pt x="11444" y="3822"/>
                </a:cubicBezTo>
                <a:close/>
                <a:moveTo>
                  <a:pt x="11601" y="3822"/>
                </a:moveTo>
                <a:cubicBezTo>
                  <a:pt x="11573" y="3823"/>
                  <a:pt x="11552" y="3874"/>
                  <a:pt x="11554" y="3937"/>
                </a:cubicBezTo>
                <a:cubicBezTo>
                  <a:pt x="11556" y="3999"/>
                  <a:pt x="11581" y="4049"/>
                  <a:pt x="11609" y="4048"/>
                </a:cubicBezTo>
                <a:cubicBezTo>
                  <a:pt x="11637" y="4048"/>
                  <a:pt x="11658" y="3998"/>
                  <a:pt x="11656" y="3935"/>
                </a:cubicBezTo>
                <a:cubicBezTo>
                  <a:pt x="11654" y="3872"/>
                  <a:pt x="11629" y="3821"/>
                  <a:pt x="11601" y="3822"/>
                </a:cubicBezTo>
                <a:close/>
                <a:moveTo>
                  <a:pt x="11738" y="3822"/>
                </a:moveTo>
                <a:cubicBezTo>
                  <a:pt x="11710" y="3823"/>
                  <a:pt x="11688" y="3874"/>
                  <a:pt x="11691" y="3937"/>
                </a:cubicBezTo>
                <a:cubicBezTo>
                  <a:pt x="11693" y="3999"/>
                  <a:pt x="11718" y="4049"/>
                  <a:pt x="11746" y="4048"/>
                </a:cubicBezTo>
                <a:cubicBezTo>
                  <a:pt x="11774" y="4048"/>
                  <a:pt x="11795" y="3998"/>
                  <a:pt x="11793" y="3935"/>
                </a:cubicBezTo>
                <a:cubicBezTo>
                  <a:pt x="11790" y="3872"/>
                  <a:pt x="11766" y="3821"/>
                  <a:pt x="11738" y="3822"/>
                </a:cubicBezTo>
                <a:close/>
                <a:moveTo>
                  <a:pt x="11894" y="3822"/>
                </a:moveTo>
                <a:cubicBezTo>
                  <a:pt x="11865" y="3822"/>
                  <a:pt x="11845" y="3874"/>
                  <a:pt x="11847" y="3937"/>
                </a:cubicBezTo>
                <a:cubicBezTo>
                  <a:pt x="11850" y="3999"/>
                  <a:pt x="11874" y="4049"/>
                  <a:pt x="11903" y="4048"/>
                </a:cubicBezTo>
                <a:cubicBezTo>
                  <a:pt x="11931" y="4048"/>
                  <a:pt x="11952" y="3998"/>
                  <a:pt x="11949" y="3935"/>
                </a:cubicBezTo>
                <a:cubicBezTo>
                  <a:pt x="11946" y="3872"/>
                  <a:pt x="11922" y="3821"/>
                  <a:pt x="11894" y="3822"/>
                </a:cubicBezTo>
                <a:close/>
                <a:moveTo>
                  <a:pt x="12030" y="3822"/>
                </a:moveTo>
                <a:cubicBezTo>
                  <a:pt x="12002" y="3822"/>
                  <a:pt x="11981" y="3874"/>
                  <a:pt x="11984" y="3937"/>
                </a:cubicBezTo>
                <a:cubicBezTo>
                  <a:pt x="11987" y="3999"/>
                  <a:pt x="12012" y="4049"/>
                  <a:pt x="12040" y="4048"/>
                </a:cubicBezTo>
                <a:cubicBezTo>
                  <a:pt x="12068" y="4048"/>
                  <a:pt x="12089" y="3998"/>
                  <a:pt x="12086" y="3935"/>
                </a:cubicBezTo>
                <a:cubicBezTo>
                  <a:pt x="12083" y="3872"/>
                  <a:pt x="12058" y="3821"/>
                  <a:pt x="12030" y="3822"/>
                </a:cubicBezTo>
                <a:close/>
                <a:moveTo>
                  <a:pt x="12167" y="3822"/>
                </a:moveTo>
                <a:cubicBezTo>
                  <a:pt x="12139" y="3822"/>
                  <a:pt x="12118" y="3874"/>
                  <a:pt x="12121" y="3937"/>
                </a:cubicBezTo>
                <a:cubicBezTo>
                  <a:pt x="12124" y="3999"/>
                  <a:pt x="12149" y="4049"/>
                  <a:pt x="12177" y="4048"/>
                </a:cubicBezTo>
                <a:cubicBezTo>
                  <a:pt x="12205" y="4048"/>
                  <a:pt x="12226" y="3998"/>
                  <a:pt x="12223" y="3935"/>
                </a:cubicBezTo>
                <a:cubicBezTo>
                  <a:pt x="12220" y="3872"/>
                  <a:pt x="12195" y="3821"/>
                  <a:pt x="12167" y="3822"/>
                </a:cubicBezTo>
                <a:close/>
                <a:moveTo>
                  <a:pt x="12321" y="3822"/>
                </a:moveTo>
                <a:cubicBezTo>
                  <a:pt x="12294" y="3822"/>
                  <a:pt x="12274" y="3871"/>
                  <a:pt x="12277" y="3930"/>
                </a:cubicBezTo>
                <a:cubicBezTo>
                  <a:pt x="12280" y="3990"/>
                  <a:pt x="12304" y="4038"/>
                  <a:pt x="12331" y="4037"/>
                </a:cubicBezTo>
                <a:cubicBezTo>
                  <a:pt x="12358" y="4037"/>
                  <a:pt x="12377" y="3988"/>
                  <a:pt x="12374" y="3929"/>
                </a:cubicBezTo>
                <a:cubicBezTo>
                  <a:pt x="12371" y="3870"/>
                  <a:pt x="12347" y="3821"/>
                  <a:pt x="12321" y="3822"/>
                </a:cubicBezTo>
                <a:close/>
                <a:moveTo>
                  <a:pt x="12457" y="3822"/>
                </a:moveTo>
                <a:cubicBezTo>
                  <a:pt x="12431" y="3822"/>
                  <a:pt x="12411" y="3871"/>
                  <a:pt x="12414" y="3930"/>
                </a:cubicBezTo>
                <a:cubicBezTo>
                  <a:pt x="12417" y="3990"/>
                  <a:pt x="12441" y="4038"/>
                  <a:pt x="12468" y="4037"/>
                </a:cubicBezTo>
                <a:cubicBezTo>
                  <a:pt x="12494" y="4037"/>
                  <a:pt x="12514" y="3988"/>
                  <a:pt x="12511" y="3929"/>
                </a:cubicBezTo>
                <a:cubicBezTo>
                  <a:pt x="12508" y="3869"/>
                  <a:pt x="12484" y="3821"/>
                  <a:pt x="12457" y="3822"/>
                </a:cubicBezTo>
                <a:close/>
                <a:moveTo>
                  <a:pt x="12616" y="3822"/>
                </a:moveTo>
                <a:cubicBezTo>
                  <a:pt x="12588" y="3822"/>
                  <a:pt x="12568" y="3874"/>
                  <a:pt x="12571" y="3937"/>
                </a:cubicBezTo>
                <a:cubicBezTo>
                  <a:pt x="12574" y="3999"/>
                  <a:pt x="12600" y="4049"/>
                  <a:pt x="12628" y="4048"/>
                </a:cubicBezTo>
                <a:cubicBezTo>
                  <a:pt x="12656" y="4048"/>
                  <a:pt x="12676" y="3998"/>
                  <a:pt x="12672" y="3935"/>
                </a:cubicBezTo>
                <a:cubicBezTo>
                  <a:pt x="12669" y="3872"/>
                  <a:pt x="12644" y="3821"/>
                  <a:pt x="12616" y="3822"/>
                </a:cubicBezTo>
                <a:close/>
                <a:moveTo>
                  <a:pt x="8108" y="3872"/>
                </a:moveTo>
                <a:cubicBezTo>
                  <a:pt x="8080" y="3873"/>
                  <a:pt x="8056" y="3925"/>
                  <a:pt x="8054" y="3987"/>
                </a:cubicBezTo>
                <a:cubicBezTo>
                  <a:pt x="8053" y="4049"/>
                  <a:pt x="8074" y="4099"/>
                  <a:pt x="8103" y="4099"/>
                </a:cubicBezTo>
                <a:cubicBezTo>
                  <a:pt x="8131" y="4098"/>
                  <a:pt x="8155" y="4046"/>
                  <a:pt x="8156" y="3984"/>
                </a:cubicBezTo>
                <a:cubicBezTo>
                  <a:pt x="8158" y="3921"/>
                  <a:pt x="8136" y="3872"/>
                  <a:pt x="8108" y="3872"/>
                </a:cubicBezTo>
                <a:close/>
                <a:moveTo>
                  <a:pt x="8244" y="3872"/>
                </a:moveTo>
                <a:cubicBezTo>
                  <a:pt x="8216" y="3873"/>
                  <a:pt x="8193" y="3925"/>
                  <a:pt x="8191" y="3987"/>
                </a:cubicBezTo>
                <a:cubicBezTo>
                  <a:pt x="8190" y="4049"/>
                  <a:pt x="8211" y="4099"/>
                  <a:pt x="8239" y="4099"/>
                </a:cubicBezTo>
                <a:cubicBezTo>
                  <a:pt x="8268" y="4098"/>
                  <a:pt x="8292" y="4046"/>
                  <a:pt x="8293" y="3984"/>
                </a:cubicBezTo>
                <a:cubicBezTo>
                  <a:pt x="8295" y="3921"/>
                  <a:pt x="8272" y="3872"/>
                  <a:pt x="8244" y="3872"/>
                </a:cubicBezTo>
                <a:close/>
                <a:moveTo>
                  <a:pt x="8538" y="3872"/>
                </a:moveTo>
                <a:cubicBezTo>
                  <a:pt x="8510" y="3873"/>
                  <a:pt x="8486" y="3925"/>
                  <a:pt x="8484" y="3987"/>
                </a:cubicBezTo>
                <a:cubicBezTo>
                  <a:pt x="8483" y="4049"/>
                  <a:pt x="8505" y="4099"/>
                  <a:pt x="8533" y="4099"/>
                </a:cubicBezTo>
                <a:cubicBezTo>
                  <a:pt x="8561" y="4098"/>
                  <a:pt x="8585" y="4046"/>
                  <a:pt x="8586" y="3984"/>
                </a:cubicBezTo>
                <a:cubicBezTo>
                  <a:pt x="8587" y="3921"/>
                  <a:pt x="8566" y="3872"/>
                  <a:pt x="8538" y="3872"/>
                </a:cubicBezTo>
                <a:close/>
                <a:moveTo>
                  <a:pt x="9123" y="3872"/>
                </a:moveTo>
                <a:cubicBezTo>
                  <a:pt x="9095" y="3873"/>
                  <a:pt x="9071" y="3924"/>
                  <a:pt x="9071" y="3987"/>
                </a:cubicBezTo>
                <a:cubicBezTo>
                  <a:pt x="9070" y="4050"/>
                  <a:pt x="9093" y="4099"/>
                  <a:pt x="9121" y="4099"/>
                </a:cubicBezTo>
                <a:cubicBezTo>
                  <a:pt x="9149" y="4098"/>
                  <a:pt x="9173" y="4046"/>
                  <a:pt x="9173" y="3984"/>
                </a:cubicBezTo>
                <a:cubicBezTo>
                  <a:pt x="9173" y="3921"/>
                  <a:pt x="9151" y="3872"/>
                  <a:pt x="9123" y="3872"/>
                </a:cubicBezTo>
                <a:close/>
                <a:moveTo>
                  <a:pt x="9279" y="3872"/>
                </a:moveTo>
                <a:cubicBezTo>
                  <a:pt x="9251" y="3873"/>
                  <a:pt x="9228" y="3924"/>
                  <a:pt x="9227" y="3987"/>
                </a:cubicBezTo>
                <a:cubicBezTo>
                  <a:pt x="9227" y="4049"/>
                  <a:pt x="9250" y="4099"/>
                  <a:pt x="9278" y="4099"/>
                </a:cubicBezTo>
                <a:cubicBezTo>
                  <a:pt x="9306" y="4098"/>
                  <a:pt x="9329" y="4046"/>
                  <a:pt x="9329" y="3984"/>
                </a:cubicBezTo>
                <a:cubicBezTo>
                  <a:pt x="9330" y="3921"/>
                  <a:pt x="9307" y="3872"/>
                  <a:pt x="9279" y="3872"/>
                </a:cubicBezTo>
                <a:close/>
                <a:moveTo>
                  <a:pt x="9416" y="3872"/>
                </a:moveTo>
                <a:cubicBezTo>
                  <a:pt x="9387" y="3873"/>
                  <a:pt x="9364" y="3924"/>
                  <a:pt x="9364" y="3987"/>
                </a:cubicBezTo>
                <a:cubicBezTo>
                  <a:pt x="9364" y="4049"/>
                  <a:pt x="9387" y="4099"/>
                  <a:pt x="9415" y="4099"/>
                </a:cubicBezTo>
                <a:cubicBezTo>
                  <a:pt x="9443" y="4098"/>
                  <a:pt x="9466" y="4046"/>
                  <a:pt x="9466" y="3984"/>
                </a:cubicBezTo>
                <a:cubicBezTo>
                  <a:pt x="9466" y="3921"/>
                  <a:pt x="9444" y="3872"/>
                  <a:pt x="9416" y="3872"/>
                </a:cubicBezTo>
                <a:close/>
                <a:moveTo>
                  <a:pt x="4324" y="3923"/>
                </a:moveTo>
                <a:cubicBezTo>
                  <a:pt x="4296" y="3923"/>
                  <a:pt x="4268" y="3974"/>
                  <a:pt x="4263" y="4036"/>
                </a:cubicBezTo>
                <a:cubicBezTo>
                  <a:pt x="4257" y="4098"/>
                  <a:pt x="4275" y="4148"/>
                  <a:pt x="4303" y="4147"/>
                </a:cubicBezTo>
                <a:cubicBezTo>
                  <a:pt x="4331" y="4147"/>
                  <a:pt x="4359" y="4096"/>
                  <a:pt x="4364" y="4034"/>
                </a:cubicBezTo>
                <a:cubicBezTo>
                  <a:pt x="4370" y="3972"/>
                  <a:pt x="4352" y="3922"/>
                  <a:pt x="4324" y="3923"/>
                </a:cubicBezTo>
                <a:close/>
                <a:moveTo>
                  <a:pt x="4480" y="3923"/>
                </a:moveTo>
                <a:cubicBezTo>
                  <a:pt x="4452" y="3923"/>
                  <a:pt x="4425" y="3974"/>
                  <a:pt x="4419" y="4036"/>
                </a:cubicBezTo>
                <a:cubicBezTo>
                  <a:pt x="4414" y="4098"/>
                  <a:pt x="4432" y="4148"/>
                  <a:pt x="4460" y="4147"/>
                </a:cubicBezTo>
                <a:cubicBezTo>
                  <a:pt x="4488" y="4147"/>
                  <a:pt x="4515" y="4096"/>
                  <a:pt x="4521" y="4034"/>
                </a:cubicBezTo>
                <a:cubicBezTo>
                  <a:pt x="4526" y="3972"/>
                  <a:pt x="4508" y="3922"/>
                  <a:pt x="4480" y="3923"/>
                </a:cubicBezTo>
                <a:close/>
                <a:moveTo>
                  <a:pt x="4617" y="3923"/>
                </a:moveTo>
                <a:cubicBezTo>
                  <a:pt x="4588" y="3923"/>
                  <a:pt x="4561" y="3974"/>
                  <a:pt x="4556" y="4036"/>
                </a:cubicBezTo>
                <a:cubicBezTo>
                  <a:pt x="4551" y="4098"/>
                  <a:pt x="4569" y="4148"/>
                  <a:pt x="4597" y="4147"/>
                </a:cubicBezTo>
                <a:cubicBezTo>
                  <a:pt x="4625" y="4147"/>
                  <a:pt x="4652" y="4096"/>
                  <a:pt x="4658" y="4034"/>
                </a:cubicBezTo>
                <a:cubicBezTo>
                  <a:pt x="4663" y="3972"/>
                  <a:pt x="4645" y="3922"/>
                  <a:pt x="4617" y="3923"/>
                </a:cubicBezTo>
                <a:close/>
                <a:moveTo>
                  <a:pt x="4772" y="3923"/>
                </a:moveTo>
                <a:cubicBezTo>
                  <a:pt x="4744" y="3923"/>
                  <a:pt x="4717" y="3974"/>
                  <a:pt x="4712" y="4036"/>
                </a:cubicBezTo>
                <a:cubicBezTo>
                  <a:pt x="4707" y="4098"/>
                  <a:pt x="4726" y="4148"/>
                  <a:pt x="4754" y="4147"/>
                </a:cubicBezTo>
                <a:cubicBezTo>
                  <a:pt x="4782" y="4147"/>
                  <a:pt x="4809" y="4096"/>
                  <a:pt x="4814" y="4034"/>
                </a:cubicBezTo>
                <a:cubicBezTo>
                  <a:pt x="4819" y="3972"/>
                  <a:pt x="4800" y="3922"/>
                  <a:pt x="4772" y="3923"/>
                </a:cubicBezTo>
                <a:close/>
                <a:moveTo>
                  <a:pt x="4909" y="3923"/>
                </a:moveTo>
                <a:cubicBezTo>
                  <a:pt x="4881" y="3923"/>
                  <a:pt x="4854" y="3974"/>
                  <a:pt x="4849" y="4036"/>
                </a:cubicBezTo>
                <a:cubicBezTo>
                  <a:pt x="4844" y="4098"/>
                  <a:pt x="4863" y="4148"/>
                  <a:pt x="4891" y="4147"/>
                </a:cubicBezTo>
                <a:cubicBezTo>
                  <a:pt x="4919" y="4147"/>
                  <a:pt x="4946" y="4096"/>
                  <a:pt x="4951" y="4034"/>
                </a:cubicBezTo>
                <a:cubicBezTo>
                  <a:pt x="4956" y="3972"/>
                  <a:pt x="4937" y="3922"/>
                  <a:pt x="4909" y="3923"/>
                </a:cubicBezTo>
                <a:close/>
                <a:moveTo>
                  <a:pt x="5065" y="3923"/>
                </a:moveTo>
                <a:cubicBezTo>
                  <a:pt x="5037" y="3923"/>
                  <a:pt x="5010" y="3973"/>
                  <a:pt x="5005" y="4036"/>
                </a:cubicBezTo>
                <a:cubicBezTo>
                  <a:pt x="5000" y="4098"/>
                  <a:pt x="5019" y="4148"/>
                  <a:pt x="5047" y="4147"/>
                </a:cubicBezTo>
                <a:cubicBezTo>
                  <a:pt x="5075" y="4147"/>
                  <a:pt x="5102" y="4096"/>
                  <a:pt x="5107" y="4034"/>
                </a:cubicBezTo>
                <a:cubicBezTo>
                  <a:pt x="5112" y="3972"/>
                  <a:pt x="5093" y="3922"/>
                  <a:pt x="5065" y="3923"/>
                </a:cubicBezTo>
                <a:close/>
                <a:moveTo>
                  <a:pt x="5201" y="3923"/>
                </a:moveTo>
                <a:cubicBezTo>
                  <a:pt x="5173" y="3923"/>
                  <a:pt x="5147" y="3973"/>
                  <a:pt x="5142" y="4036"/>
                </a:cubicBezTo>
                <a:cubicBezTo>
                  <a:pt x="5137" y="4098"/>
                  <a:pt x="5157" y="4148"/>
                  <a:pt x="5185" y="4147"/>
                </a:cubicBezTo>
                <a:cubicBezTo>
                  <a:pt x="5213" y="4147"/>
                  <a:pt x="5239" y="4096"/>
                  <a:pt x="5244" y="4034"/>
                </a:cubicBezTo>
                <a:cubicBezTo>
                  <a:pt x="5249" y="3972"/>
                  <a:pt x="5229" y="3922"/>
                  <a:pt x="5201" y="3923"/>
                </a:cubicBezTo>
                <a:close/>
                <a:moveTo>
                  <a:pt x="5358" y="3923"/>
                </a:moveTo>
                <a:cubicBezTo>
                  <a:pt x="5330" y="3923"/>
                  <a:pt x="5303" y="3973"/>
                  <a:pt x="5298" y="4036"/>
                </a:cubicBezTo>
                <a:cubicBezTo>
                  <a:pt x="5294" y="4098"/>
                  <a:pt x="5313" y="4148"/>
                  <a:pt x="5341" y="4147"/>
                </a:cubicBezTo>
                <a:cubicBezTo>
                  <a:pt x="5369" y="4147"/>
                  <a:pt x="5396" y="4096"/>
                  <a:pt x="5400" y="4034"/>
                </a:cubicBezTo>
                <a:cubicBezTo>
                  <a:pt x="5405" y="3972"/>
                  <a:pt x="5386" y="3922"/>
                  <a:pt x="5358" y="3923"/>
                </a:cubicBezTo>
                <a:close/>
                <a:moveTo>
                  <a:pt x="1710" y="3973"/>
                </a:moveTo>
                <a:cubicBezTo>
                  <a:pt x="1682" y="3973"/>
                  <a:pt x="1653" y="4024"/>
                  <a:pt x="1644" y="4086"/>
                </a:cubicBezTo>
                <a:cubicBezTo>
                  <a:pt x="1636" y="4148"/>
                  <a:pt x="1652" y="4198"/>
                  <a:pt x="1680" y="4198"/>
                </a:cubicBezTo>
                <a:cubicBezTo>
                  <a:pt x="1708" y="4197"/>
                  <a:pt x="1737" y="4146"/>
                  <a:pt x="1746" y="4084"/>
                </a:cubicBezTo>
                <a:cubicBezTo>
                  <a:pt x="1754" y="4022"/>
                  <a:pt x="1738" y="3972"/>
                  <a:pt x="1710" y="3973"/>
                </a:cubicBezTo>
                <a:close/>
                <a:moveTo>
                  <a:pt x="1866" y="3973"/>
                </a:moveTo>
                <a:cubicBezTo>
                  <a:pt x="1838" y="3973"/>
                  <a:pt x="1809" y="4024"/>
                  <a:pt x="1801" y="4086"/>
                </a:cubicBezTo>
                <a:cubicBezTo>
                  <a:pt x="1792" y="4148"/>
                  <a:pt x="1808" y="4198"/>
                  <a:pt x="1836" y="4198"/>
                </a:cubicBezTo>
                <a:cubicBezTo>
                  <a:pt x="1864" y="4197"/>
                  <a:pt x="1894" y="4146"/>
                  <a:pt x="1902" y="4084"/>
                </a:cubicBezTo>
                <a:cubicBezTo>
                  <a:pt x="1910" y="4022"/>
                  <a:pt x="1894" y="3972"/>
                  <a:pt x="1866" y="3973"/>
                </a:cubicBezTo>
                <a:close/>
                <a:moveTo>
                  <a:pt x="2023" y="3973"/>
                </a:moveTo>
                <a:cubicBezTo>
                  <a:pt x="1994" y="3973"/>
                  <a:pt x="1965" y="4024"/>
                  <a:pt x="1957" y="4086"/>
                </a:cubicBezTo>
                <a:cubicBezTo>
                  <a:pt x="1948" y="4148"/>
                  <a:pt x="1965" y="4198"/>
                  <a:pt x="1993" y="4198"/>
                </a:cubicBezTo>
                <a:cubicBezTo>
                  <a:pt x="2021" y="4197"/>
                  <a:pt x="2050" y="4146"/>
                  <a:pt x="2059" y="4084"/>
                </a:cubicBezTo>
                <a:cubicBezTo>
                  <a:pt x="2067" y="4022"/>
                  <a:pt x="2051" y="3972"/>
                  <a:pt x="2023" y="3973"/>
                </a:cubicBezTo>
                <a:close/>
                <a:moveTo>
                  <a:pt x="2159" y="3973"/>
                </a:moveTo>
                <a:cubicBezTo>
                  <a:pt x="2131" y="3973"/>
                  <a:pt x="2101" y="4024"/>
                  <a:pt x="2093" y="4086"/>
                </a:cubicBezTo>
                <a:cubicBezTo>
                  <a:pt x="2085" y="4148"/>
                  <a:pt x="2102" y="4198"/>
                  <a:pt x="2130" y="4198"/>
                </a:cubicBezTo>
                <a:cubicBezTo>
                  <a:pt x="2158" y="4197"/>
                  <a:pt x="2188" y="4146"/>
                  <a:pt x="2195" y="4084"/>
                </a:cubicBezTo>
                <a:cubicBezTo>
                  <a:pt x="2203" y="4022"/>
                  <a:pt x="2187" y="3972"/>
                  <a:pt x="2159" y="3973"/>
                </a:cubicBezTo>
                <a:close/>
                <a:moveTo>
                  <a:pt x="2296" y="3973"/>
                </a:moveTo>
                <a:cubicBezTo>
                  <a:pt x="2268" y="3973"/>
                  <a:pt x="2238" y="4024"/>
                  <a:pt x="2230" y="4086"/>
                </a:cubicBezTo>
                <a:cubicBezTo>
                  <a:pt x="2222" y="4148"/>
                  <a:pt x="2239" y="4198"/>
                  <a:pt x="2267" y="4198"/>
                </a:cubicBezTo>
                <a:cubicBezTo>
                  <a:pt x="2295" y="4197"/>
                  <a:pt x="2325" y="4146"/>
                  <a:pt x="2332" y="4084"/>
                </a:cubicBezTo>
                <a:cubicBezTo>
                  <a:pt x="2340" y="4022"/>
                  <a:pt x="2324" y="3972"/>
                  <a:pt x="2296" y="3973"/>
                </a:cubicBezTo>
                <a:close/>
                <a:moveTo>
                  <a:pt x="2451" y="3973"/>
                </a:moveTo>
                <a:cubicBezTo>
                  <a:pt x="2423" y="3973"/>
                  <a:pt x="2394" y="4024"/>
                  <a:pt x="2387" y="4086"/>
                </a:cubicBezTo>
                <a:cubicBezTo>
                  <a:pt x="2379" y="4148"/>
                  <a:pt x="2396" y="4198"/>
                  <a:pt x="2424" y="4198"/>
                </a:cubicBezTo>
                <a:cubicBezTo>
                  <a:pt x="2452" y="4197"/>
                  <a:pt x="2481" y="4146"/>
                  <a:pt x="2489" y="4084"/>
                </a:cubicBezTo>
                <a:cubicBezTo>
                  <a:pt x="2496" y="4022"/>
                  <a:pt x="2479" y="3972"/>
                  <a:pt x="2451" y="3973"/>
                </a:cubicBezTo>
                <a:close/>
                <a:moveTo>
                  <a:pt x="2588" y="3973"/>
                </a:moveTo>
                <a:cubicBezTo>
                  <a:pt x="2560" y="3973"/>
                  <a:pt x="2531" y="4024"/>
                  <a:pt x="2523" y="4086"/>
                </a:cubicBezTo>
                <a:cubicBezTo>
                  <a:pt x="2516" y="4148"/>
                  <a:pt x="2533" y="4198"/>
                  <a:pt x="2561" y="4198"/>
                </a:cubicBezTo>
                <a:cubicBezTo>
                  <a:pt x="2589" y="4197"/>
                  <a:pt x="2618" y="4146"/>
                  <a:pt x="2626" y="4084"/>
                </a:cubicBezTo>
                <a:cubicBezTo>
                  <a:pt x="2633" y="4022"/>
                  <a:pt x="2616" y="3972"/>
                  <a:pt x="2588" y="3973"/>
                </a:cubicBezTo>
                <a:close/>
                <a:moveTo>
                  <a:pt x="2744" y="3973"/>
                </a:moveTo>
                <a:cubicBezTo>
                  <a:pt x="2716" y="3973"/>
                  <a:pt x="2687" y="4024"/>
                  <a:pt x="2680" y="4086"/>
                </a:cubicBezTo>
                <a:cubicBezTo>
                  <a:pt x="2673" y="4148"/>
                  <a:pt x="2690" y="4198"/>
                  <a:pt x="2718" y="4198"/>
                </a:cubicBezTo>
                <a:cubicBezTo>
                  <a:pt x="2746" y="4197"/>
                  <a:pt x="2774" y="4146"/>
                  <a:pt x="2781" y="4084"/>
                </a:cubicBezTo>
                <a:cubicBezTo>
                  <a:pt x="2789" y="4022"/>
                  <a:pt x="2772" y="3972"/>
                  <a:pt x="2744" y="3973"/>
                </a:cubicBezTo>
                <a:close/>
                <a:moveTo>
                  <a:pt x="2880" y="3973"/>
                </a:moveTo>
                <a:cubicBezTo>
                  <a:pt x="2852" y="3973"/>
                  <a:pt x="2824" y="4024"/>
                  <a:pt x="2817" y="4086"/>
                </a:cubicBezTo>
                <a:cubicBezTo>
                  <a:pt x="2810" y="4148"/>
                  <a:pt x="2826" y="4198"/>
                  <a:pt x="2855" y="4198"/>
                </a:cubicBezTo>
                <a:cubicBezTo>
                  <a:pt x="2883" y="4197"/>
                  <a:pt x="2911" y="4146"/>
                  <a:pt x="2918" y="4084"/>
                </a:cubicBezTo>
                <a:cubicBezTo>
                  <a:pt x="2925" y="4022"/>
                  <a:pt x="2908" y="3972"/>
                  <a:pt x="2880" y="3973"/>
                </a:cubicBezTo>
                <a:close/>
                <a:moveTo>
                  <a:pt x="3037" y="3973"/>
                </a:moveTo>
                <a:cubicBezTo>
                  <a:pt x="3009" y="3973"/>
                  <a:pt x="2980" y="4024"/>
                  <a:pt x="2973" y="4086"/>
                </a:cubicBezTo>
                <a:cubicBezTo>
                  <a:pt x="2966" y="4148"/>
                  <a:pt x="2983" y="4198"/>
                  <a:pt x="3011" y="4198"/>
                </a:cubicBezTo>
                <a:cubicBezTo>
                  <a:pt x="3039" y="4197"/>
                  <a:pt x="3068" y="4146"/>
                  <a:pt x="3075" y="4084"/>
                </a:cubicBezTo>
                <a:cubicBezTo>
                  <a:pt x="3082" y="4022"/>
                  <a:pt x="3065" y="3972"/>
                  <a:pt x="3037" y="3973"/>
                </a:cubicBezTo>
                <a:close/>
                <a:moveTo>
                  <a:pt x="3173" y="3973"/>
                </a:moveTo>
                <a:cubicBezTo>
                  <a:pt x="3145" y="3973"/>
                  <a:pt x="3116" y="4024"/>
                  <a:pt x="3109" y="4086"/>
                </a:cubicBezTo>
                <a:cubicBezTo>
                  <a:pt x="3102" y="4148"/>
                  <a:pt x="3120" y="4198"/>
                  <a:pt x="3148" y="4198"/>
                </a:cubicBezTo>
                <a:cubicBezTo>
                  <a:pt x="3176" y="4197"/>
                  <a:pt x="3205" y="4146"/>
                  <a:pt x="3211" y="4084"/>
                </a:cubicBezTo>
                <a:cubicBezTo>
                  <a:pt x="3218" y="4022"/>
                  <a:pt x="3201" y="3972"/>
                  <a:pt x="3173" y="3973"/>
                </a:cubicBezTo>
                <a:close/>
                <a:moveTo>
                  <a:pt x="3329" y="3973"/>
                </a:moveTo>
                <a:cubicBezTo>
                  <a:pt x="3301" y="3973"/>
                  <a:pt x="3273" y="4024"/>
                  <a:pt x="3266" y="4086"/>
                </a:cubicBezTo>
                <a:cubicBezTo>
                  <a:pt x="3259" y="4148"/>
                  <a:pt x="3277" y="4198"/>
                  <a:pt x="3305" y="4198"/>
                </a:cubicBezTo>
                <a:cubicBezTo>
                  <a:pt x="3333" y="4197"/>
                  <a:pt x="3361" y="4146"/>
                  <a:pt x="3368" y="4084"/>
                </a:cubicBezTo>
                <a:cubicBezTo>
                  <a:pt x="3374" y="4022"/>
                  <a:pt x="3357" y="3972"/>
                  <a:pt x="3329" y="3973"/>
                </a:cubicBezTo>
                <a:close/>
                <a:moveTo>
                  <a:pt x="3466" y="3973"/>
                </a:moveTo>
                <a:cubicBezTo>
                  <a:pt x="3438" y="3973"/>
                  <a:pt x="3409" y="4024"/>
                  <a:pt x="3403" y="4086"/>
                </a:cubicBezTo>
                <a:cubicBezTo>
                  <a:pt x="3396" y="4148"/>
                  <a:pt x="3414" y="4198"/>
                  <a:pt x="3442" y="4198"/>
                </a:cubicBezTo>
                <a:cubicBezTo>
                  <a:pt x="3470" y="4197"/>
                  <a:pt x="3498" y="4146"/>
                  <a:pt x="3505" y="4084"/>
                </a:cubicBezTo>
                <a:cubicBezTo>
                  <a:pt x="3511" y="4022"/>
                  <a:pt x="3494" y="3972"/>
                  <a:pt x="3466" y="3973"/>
                </a:cubicBezTo>
                <a:close/>
                <a:moveTo>
                  <a:pt x="3602" y="3973"/>
                </a:moveTo>
                <a:cubicBezTo>
                  <a:pt x="3574" y="3973"/>
                  <a:pt x="3546" y="4024"/>
                  <a:pt x="3539" y="4086"/>
                </a:cubicBezTo>
                <a:cubicBezTo>
                  <a:pt x="3533" y="4148"/>
                  <a:pt x="3551" y="4198"/>
                  <a:pt x="3579" y="4198"/>
                </a:cubicBezTo>
                <a:cubicBezTo>
                  <a:pt x="3607" y="4197"/>
                  <a:pt x="3635" y="4146"/>
                  <a:pt x="3642" y="4084"/>
                </a:cubicBezTo>
                <a:cubicBezTo>
                  <a:pt x="3648" y="4022"/>
                  <a:pt x="3630" y="3972"/>
                  <a:pt x="3602" y="3973"/>
                </a:cubicBezTo>
                <a:close/>
                <a:moveTo>
                  <a:pt x="3758" y="3973"/>
                </a:moveTo>
                <a:cubicBezTo>
                  <a:pt x="3730" y="3973"/>
                  <a:pt x="3702" y="4024"/>
                  <a:pt x="3696" y="4086"/>
                </a:cubicBezTo>
                <a:cubicBezTo>
                  <a:pt x="3690" y="4148"/>
                  <a:pt x="3707" y="4198"/>
                  <a:pt x="3736" y="4198"/>
                </a:cubicBezTo>
                <a:cubicBezTo>
                  <a:pt x="3764" y="4197"/>
                  <a:pt x="3792" y="4146"/>
                  <a:pt x="3798" y="4084"/>
                </a:cubicBezTo>
                <a:cubicBezTo>
                  <a:pt x="3804" y="4022"/>
                  <a:pt x="3786" y="3972"/>
                  <a:pt x="3758" y="3973"/>
                </a:cubicBezTo>
                <a:close/>
                <a:moveTo>
                  <a:pt x="4187" y="3973"/>
                </a:moveTo>
                <a:cubicBezTo>
                  <a:pt x="4159" y="3973"/>
                  <a:pt x="4132" y="4024"/>
                  <a:pt x="4126" y="4086"/>
                </a:cubicBezTo>
                <a:cubicBezTo>
                  <a:pt x="4120" y="4148"/>
                  <a:pt x="4138" y="4198"/>
                  <a:pt x="4166" y="4198"/>
                </a:cubicBezTo>
                <a:cubicBezTo>
                  <a:pt x="4194" y="4197"/>
                  <a:pt x="4222" y="4146"/>
                  <a:pt x="4228" y="4084"/>
                </a:cubicBezTo>
                <a:cubicBezTo>
                  <a:pt x="4234" y="4022"/>
                  <a:pt x="4215" y="3972"/>
                  <a:pt x="4187" y="3973"/>
                </a:cubicBezTo>
                <a:close/>
                <a:moveTo>
                  <a:pt x="1281" y="4023"/>
                </a:moveTo>
                <a:cubicBezTo>
                  <a:pt x="1253" y="4024"/>
                  <a:pt x="1223" y="4074"/>
                  <a:pt x="1214" y="4136"/>
                </a:cubicBezTo>
                <a:cubicBezTo>
                  <a:pt x="1205" y="4198"/>
                  <a:pt x="1221" y="4248"/>
                  <a:pt x="1249" y="4248"/>
                </a:cubicBezTo>
                <a:cubicBezTo>
                  <a:pt x="1277" y="4247"/>
                  <a:pt x="1307" y="4197"/>
                  <a:pt x="1316" y="4135"/>
                </a:cubicBezTo>
                <a:cubicBezTo>
                  <a:pt x="1325" y="4073"/>
                  <a:pt x="1309" y="4023"/>
                  <a:pt x="1281" y="4023"/>
                </a:cubicBezTo>
                <a:close/>
                <a:moveTo>
                  <a:pt x="1437" y="4023"/>
                </a:moveTo>
                <a:cubicBezTo>
                  <a:pt x="1409" y="4024"/>
                  <a:pt x="1379" y="4074"/>
                  <a:pt x="1371" y="4136"/>
                </a:cubicBezTo>
                <a:cubicBezTo>
                  <a:pt x="1362" y="4198"/>
                  <a:pt x="1377" y="4248"/>
                  <a:pt x="1405" y="4248"/>
                </a:cubicBezTo>
                <a:cubicBezTo>
                  <a:pt x="1434" y="4247"/>
                  <a:pt x="1464" y="4197"/>
                  <a:pt x="1473" y="4135"/>
                </a:cubicBezTo>
                <a:cubicBezTo>
                  <a:pt x="1481" y="4073"/>
                  <a:pt x="1465" y="4023"/>
                  <a:pt x="1437" y="4023"/>
                </a:cubicBezTo>
                <a:close/>
                <a:moveTo>
                  <a:pt x="1574" y="4023"/>
                </a:moveTo>
                <a:cubicBezTo>
                  <a:pt x="1546" y="4024"/>
                  <a:pt x="1516" y="4074"/>
                  <a:pt x="1507" y="4136"/>
                </a:cubicBezTo>
                <a:cubicBezTo>
                  <a:pt x="1499" y="4198"/>
                  <a:pt x="1515" y="4248"/>
                  <a:pt x="1543" y="4248"/>
                </a:cubicBezTo>
                <a:cubicBezTo>
                  <a:pt x="1571" y="4247"/>
                  <a:pt x="1601" y="4197"/>
                  <a:pt x="1610" y="4135"/>
                </a:cubicBezTo>
                <a:cubicBezTo>
                  <a:pt x="1618" y="4073"/>
                  <a:pt x="1602" y="4023"/>
                  <a:pt x="1574" y="4023"/>
                </a:cubicBezTo>
                <a:close/>
                <a:moveTo>
                  <a:pt x="16715" y="4023"/>
                </a:moveTo>
                <a:cubicBezTo>
                  <a:pt x="16687" y="4024"/>
                  <a:pt x="16670" y="4075"/>
                  <a:pt x="16678" y="4138"/>
                </a:cubicBezTo>
                <a:cubicBezTo>
                  <a:pt x="16685" y="4201"/>
                  <a:pt x="16715" y="4252"/>
                  <a:pt x="16743" y="4251"/>
                </a:cubicBezTo>
                <a:cubicBezTo>
                  <a:pt x="16771" y="4250"/>
                  <a:pt x="16788" y="4199"/>
                  <a:pt x="16780" y="4136"/>
                </a:cubicBezTo>
                <a:cubicBezTo>
                  <a:pt x="16773" y="4073"/>
                  <a:pt x="16743" y="4023"/>
                  <a:pt x="16715" y="4023"/>
                </a:cubicBezTo>
                <a:close/>
                <a:moveTo>
                  <a:pt x="14236" y="4073"/>
                </a:moveTo>
                <a:cubicBezTo>
                  <a:pt x="14208" y="4074"/>
                  <a:pt x="14189" y="4125"/>
                  <a:pt x="14194" y="4188"/>
                </a:cubicBezTo>
                <a:cubicBezTo>
                  <a:pt x="14199" y="4251"/>
                  <a:pt x="14226" y="4302"/>
                  <a:pt x="14254" y="4301"/>
                </a:cubicBezTo>
                <a:cubicBezTo>
                  <a:pt x="14282" y="4301"/>
                  <a:pt x="14301" y="4249"/>
                  <a:pt x="14296" y="4187"/>
                </a:cubicBezTo>
                <a:cubicBezTo>
                  <a:pt x="14291" y="4124"/>
                  <a:pt x="14264" y="4073"/>
                  <a:pt x="14236" y="4073"/>
                </a:cubicBezTo>
                <a:close/>
                <a:moveTo>
                  <a:pt x="14373" y="4073"/>
                </a:moveTo>
                <a:cubicBezTo>
                  <a:pt x="14344" y="4074"/>
                  <a:pt x="14325" y="4125"/>
                  <a:pt x="14331" y="4188"/>
                </a:cubicBezTo>
                <a:cubicBezTo>
                  <a:pt x="14336" y="4251"/>
                  <a:pt x="14363" y="4302"/>
                  <a:pt x="14392" y="4301"/>
                </a:cubicBezTo>
                <a:cubicBezTo>
                  <a:pt x="14420" y="4301"/>
                  <a:pt x="14438" y="4249"/>
                  <a:pt x="14433" y="4187"/>
                </a:cubicBezTo>
                <a:cubicBezTo>
                  <a:pt x="14428" y="4124"/>
                  <a:pt x="14401" y="4073"/>
                  <a:pt x="14373" y="4073"/>
                </a:cubicBezTo>
                <a:close/>
                <a:moveTo>
                  <a:pt x="14529" y="4073"/>
                </a:moveTo>
                <a:cubicBezTo>
                  <a:pt x="14500" y="4074"/>
                  <a:pt x="14482" y="4125"/>
                  <a:pt x="14488" y="4188"/>
                </a:cubicBezTo>
                <a:cubicBezTo>
                  <a:pt x="14493" y="4251"/>
                  <a:pt x="14520" y="4302"/>
                  <a:pt x="14548" y="4301"/>
                </a:cubicBezTo>
                <a:cubicBezTo>
                  <a:pt x="14576" y="4301"/>
                  <a:pt x="14595" y="4249"/>
                  <a:pt x="14590" y="4187"/>
                </a:cubicBezTo>
                <a:cubicBezTo>
                  <a:pt x="14584" y="4124"/>
                  <a:pt x="14557" y="4073"/>
                  <a:pt x="14529" y="4073"/>
                </a:cubicBezTo>
                <a:close/>
                <a:moveTo>
                  <a:pt x="14665" y="4073"/>
                </a:moveTo>
                <a:cubicBezTo>
                  <a:pt x="14637" y="4074"/>
                  <a:pt x="14619" y="4125"/>
                  <a:pt x="14624" y="4188"/>
                </a:cubicBezTo>
                <a:cubicBezTo>
                  <a:pt x="14630" y="4251"/>
                  <a:pt x="14657" y="4302"/>
                  <a:pt x="14686" y="4301"/>
                </a:cubicBezTo>
                <a:cubicBezTo>
                  <a:pt x="14714" y="4301"/>
                  <a:pt x="14732" y="4249"/>
                  <a:pt x="14726" y="4187"/>
                </a:cubicBezTo>
                <a:cubicBezTo>
                  <a:pt x="14721" y="4124"/>
                  <a:pt x="14694" y="4073"/>
                  <a:pt x="14665" y="4073"/>
                </a:cubicBezTo>
                <a:close/>
                <a:moveTo>
                  <a:pt x="14822" y="4073"/>
                </a:moveTo>
                <a:cubicBezTo>
                  <a:pt x="14794" y="4074"/>
                  <a:pt x="14775" y="4125"/>
                  <a:pt x="14781" y="4188"/>
                </a:cubicBezTo>
                <a:cubicBezTo>
                  <a:pt x="14786" y="4251"/>
                  <a:pt x="14814" y="4302"/>
                  <a:pt x="14842" y="4301"/>
                </a:cubicBezTo>
                <a:cubicBezTo>
                  <a:pt x="14870" y="4301"/>
                  <a:pt x="14889" y="4249"/>
                  <a:pt x="14883" y="4187"/>
                </a:cubicBezTo>
                <a:cubicBezTo>
                  <a:pt x="14877" y="4124"/>
                  <a:pt x="14850" y="4073"/>
                  <a:pt x="14822" y="4073"/>
                </a:cubicBezTo>
                <a:close/>
                <a:moveTo>
                  <a:pt x="14958" y="4073"/>
                </a:moveTo>
                <a:cubicBezTo>
                  <a:pt x="14930" y="4074"/>
                  <a:pt x="14912" y="4125"/>
                  <a:pt x="14918" y="4188"/>
                </a:cubicBezTo>
                <a:cubicBezTo>
                  <a:pt x="14923" y="4251"/>
                  <a:pt x="14951" y="4302"/>
                  <a:pt x="14979" y="4301"/>
                </a:cubicBezTo>
                <a:cubicBezTo>
                  <a:pt x="15008" y="4301"/>
                  <a:pt x="15026" y="4249"/>
                  <a:pt x="15020" y="4187"/>
                </a:cubicBezTo>
                <a:cubicBezTo>
                  <a:pt x="15014" y="4124"/>
                  <a:pt x="14986" y="4073"/>
                  <a:pt x="14958" y="4073"/>
                </a:cubicBezTo>
                <a:close/>
                <a:moveTo>
                  <a:pt x="15114" y="4073"/>
                </a:moveTo>
                <a:cubicBezTo>
                  <a:pt x="15086" y="4074"/>
                  <a:pt x="15068" y="4125"/>
                  <a:pt x="15074" y="4188"/>
                </a:cubicBezTo>
                <a:cubicBezTo>
                  <a:pt x="15080" y="4251"/>
                  <a:pt x="15107" y="4302"/>
                  <a:pt x="15136" y="4301"/>
                </a:cubicBezTo>
                <a:cubicBezTo>
                  <a:pt x="15164" y="4301"/>
                  <a:pt x="15183" y="4249"/>
                  <a:pt x="15177" y="4187"/>
                </a:cubicBezTo>
                <a:cubicBezTo>
                  <a:pt x="15171" y="4124"/>
                  <a:pt x="15143" y="4073"/>
                  <a:pt x="15114" y="4073"/>
                </a:cubicBezTo>
                <a:close/>
                <a:moveTo>
                  <a:pt x="15251" y="4073"/>
                </a:moveTo>
                <a:cubicBezTo>
                  <a:pt x="15222" y="4074"/>
                  <a:pt x="15205" y="4125"/>
                  <a:pt x="15211" y="4188"/>
                </a:cubicBezTo>
                <a:cubicBezTo>
                  <a:pt x="15217" y="4251"/>
                  <a:pt x="15245" y="4302"/>
                  <a:pt x="15273" y="4301"/>
                </a:cubicBezTo>
                <a:cubicBezTo>
                  <a:pt x="15302" y="4301"/>
                  <a:pt x="15320" y="4249"/>
                  <a:pt x="15314" y="4187"/>
                </a:cubicBezTo>
                <a:cubicBezTo>
                  <a:pt x="15307" y="4124"/>
                  <a:pt x="15279" y="4073"/>
                  <a:pt x="15251" y="4073"/>
                </a:cubicBezTo>
                <a:close/>
                <a:moveTo>
                  <a:pt x="15407" y="4073"/>
                </a:moveTo>
                <a:cubicBezTo>
                  <a:pt x="15379" y="4074"/>
                  <a:pt x="15361" y="4125"/>
                  <a:pt x="15367" y="4188"/>
                </a:cubicBezTo>
                <a:cubicBezTo>
                  <a:pt x="15374" y="4251"/>
                  <a:pt x="15402" y="4302"/>
                  <a:pt x="15430" y="4301"/>
                </a:cubicBezTo>
                <a:cubicBezTo>
                  <a:pt x="15459" y="4301"/>
                  <a:pt x="15476" y="4249"/>
                  <a:pt x="15470" y="4187"/>
                </a:cubicBezTo>
                <a:cubicBezTo>
                  <a:pt x="15464" y="4124"/>
                  <a:pt x="15435" y="4073"/>
                  <a:pt x="15407" y="4073"/>
                </a:cubicBezTo>
                <a:close/>
                <a:moveTo>
                  <a:pt x="15544" y="4073"/>
                </a:moveTo>
                <a:cubicBezTo>
                  <a:pt x="15516" y="4074"/>
                  <a:pt x="15498" y="4125"/>
                  <a:pt x="15504" y="4188"/>
                </a:cubicBezTo>
                <a:cubicBezTo>
                  <a:pt x="15511" y="4251"/>
                  <a:pt x="15539" y="4302"/>
                  <a:pt x="15567" y="4301"/>
                </a:cubicBezTo>
                <a:cubicBezTo>
                  <a:pt x="15595" y="4301"/>
                  <a:pt x="15613" y="4249"/>
                  <a:pt x="15607" y="4187"/>
                </a:cubicBezTo>
                <a:cubicBezTo>
                  <a:pt x="15600" y="4124"/>
                  <a:pt x="15572" y="4073"/>
                  <a:pt x="15544" y="4073"/>
                </a:cubicBezTo>
                <a:close/>
                <a:moveTo>
                  <a:pt x="15700" y="4073"/>
                </a:moveTo>
                <a:cubicBezTo>
                  <a:pt x="15671" y="4074"/>
                  <a:pt x="15654" y="4125"/>
                  <a:pt x="15661" y="4188"/>
                </a:cubicBezTo>
                <a:cubicBezTo>
                  <a:pt x="15667" y="4251"/>
                  <a:pt x="15696" y="4302"/>
                  <a:pt x="15724" y="4301"/>
                </a:cubicBezTo>
                <a:cubicBezTo>
                  <a:pt x="15752" y="4301"/>
                  <a:pt x="15770" y="4249"/>
                  <a:pt x="15763" y="4187"/>
                </a:cubicBezTo>
                <a:cubicBezTo>
                  <a:pt x="15757" y="4124"/>
                  <a:pt x="15728" y="4073"/>
                  <a:pt x="15700" y="4073"/>
                </a:cubicBezTo>
                <a:close/>
                <a:moveTo>
                  <a:pt x="15837" y="4073"/>
                </a:moveTo>
                <a:cubicBezTo>
                  <a:pt x="15808" y="4074"/>
                  <a:pt x="15791" y="4125"/>
                  <a:pt x="15797" y="4188"/>
                </a:cubicBezTo>
                <a:cubicBezTo>
                  <a:pt x="15804" y="4251"/>
                  <a:pt x="15833" y="4302"/>
                  <a:pt x="15861" y="4301"/>
                </a:cubicBezTo>
                <a:cubicBezTo>
                  <a:pt x="15889" y="4301"/>
                  <a:pt x="15907" y="4249"/>
                  <a:pt x="15900" y="4187"/>
                </a:cubicBezTo>
                <a:cubicBezTo>
                  <a:pt x="15893" y="4124"/>
                  <a:pt x="15865" y="4073"/>
                  <a:pt x="15837" y="4073"/>
                </a:cubicBezTo>
                <a:close/>
                <a:moveTo>
                  <a:pt x="15993" y="4073"/>
                </a:moveTo>
                <a:cubicBezTo>
                  <a:pt x="15965" y="4074"/>
                  <a:pt x="15947" y="4125"/>
                  <a:pt x="15954" y="4188"/>
                </a:cubicBezTo>
                <a:cubicBezTo>
                  <a:pt x="15961" y="4251"/>
                  <a:pt x="15990" y="4302"/>
                  <a:pt x="16018" y="4301"/>
                </a:cubicBezTo>
                <a:cubicBezTo>
                  <a:pt x="16046" y="4301"/>
                  <a:pt x="16064" y="4249"/>
                  <a:pt x="16056" y="4187"/>
                </a:cubicBezTo>
                <a:cubicBezTo>
                  <a:pt x="16050" y="4124"/>
                  <a:pt x="16021" y="4073"/>
                  <a:pt x="15993" y="4073"/>
                </a:cubicBezTo>
                <a:close/>
                <a:moveTo>
                  <a:pt x="16129" y="4073"/>
                </a:moveTo>
                <a:cubicBezTo>
                  <a:pt x="16101" y="4074"/>
                  <a:pt x="16084" y="4125"/>
                  <a:pt x="16091" y="4188"/>
                </a:cubicBezTo>
                <a:cubicBezTo>
                  <a:pt x="16098" y="4251"/>
                  <a:pt x="16127" y="4302"/>
                  <a:pt x="16155" y="4301"/>
                </a:cubicBezTo>
                <a:cubicBezTo>
                  <a:pt x="16184" y="4301"/>
                  <a:pt x="16200" y="4250"/>
                  <a:pt x="16193" y="4187"/>
                </a:cubicBezTo>
                <a:cubicBezTo>
                  <a:pt x="16186" y="4124"/>
                  <a:pt x="16157" y="4073"/>
                  <a:pt x="16129" y="4073"/>
                </a:cubicBezTo>
                <a:close/>
                <a:moveTo>
                  <a:pt x="16286" y="4073"/>
                </a:moveTo>
                <a:cubicBezTo>
                  <a:pt x="16257" y="4074"/>
                  <a:pt x="16240" y="4125"/>
                  <a:pt x="16248" y="4188"/>
                </a:cubicBezTo>
                <a:cubicBezTo>
                  <a:pt x="16255" y="4251"/>
                  <a:pt x="16284" y="4302"/>
                  <a:pt x="16312" y="4301"/>
                </a:cubicBezTo>
                <a:cubicBezTo>
                  <a:pt x="16340" y="4301"/>
                  <a:pt x="16357" y="4249"/>
                  <a:pt x="16350" y="4187"/>
                </a:cubicBezTo>
                <a:cubicBezTo>
                  <a:pt x="16342" y="4124"/>
                  <a:pt x="16314" y="4073"/>
                  <a:pt x="16286" y="4073"/>
                </a:cubicBezTo>
                <a:close/>
                <a:moveTo>
                  <a:pt x="16422" y="4073"/>
                </a:moveTo>
                <a:cubicBezTo>
                  <a:pt x="16394" y="4074"/>
                  <a:pt x="16377" y="4125"/>
                  <a:pt x="16385" y="4188"/>
                </a:cubicBezTo>
                <a:cubicBezTo>
                  <a:pt x="16392" y="4251"/>
                  <a:pt x="16421" y="4302"/>
                  <a:pt x="16449" y="4301"/>
                </a:cubicBezTo>
                <a:cubicBezTo>
                  <a:pt x="16478" y="4301"/>
                  <a:pt x="16494" y="4249"/>
                  <a:pt x="16487" y="4187"/>
                </a:cubicBezTo>
                <a:cubicBezTo>
                  <a:pt x="16479" y="4124"/>
                  <a:pt x="16451" y="4073"/>
                  <a:pt x="16422" y="4073"/>
                </a:cubicBezTo>
                <a:close/>
                <a:moveTo>
                  <a:pt x="16578" y="4073"/>
                </a:moveTo>
                <a:cubicBezTo>
                  <a:pt x="16550" y="4074"/>
                  <a:pt x="16533" y="4125"/>
                  <a:pt x="16541" y="4188"/>
                </a:cubicBezTo>
                <a:cubicBezTo>
                  <a:pt x="16548" y="4251"/>
                  <a:pt x="16577" y="4302"/>
                  <a:pt x="16606" y="4301"/>
                </a:cubicBezTo>
                <a:cubicBezTo>
                  <a:pt x="16634" y="4301"/>
                  <a:pt x="16651" y="4250"/>
                  <a:pt x="16644" y="4187"/>
                </a:cubicBezTo>
                <a:cubicBezTo>
                  <a:pt x="16636" y="4124"/>
                  <a:pt x="16606" y="4073"/>
                  <a:pt x="16578" y="4073"/>
                </a:cubicBezTo>
                <a:close/>
                <a:moveTo>
                  <a:pt x="16852" y="4073"/>
                </a:moveTo>
                <a:cubicBezTo>
                  <a:pt x="16824" y="4074"/>
                  <a:pt x="16807" y="4125"/>
                  <a:pt x="16815" y="4188"/>
                </a:cubicBezTo>
                <a:cubicBezTo>
                  <a:pt x="16822" y="4251"/>
                  <a:pt x="16852" y="4302"/>
                  <a:pt x="16881" y="4301"/>
                </a:cubicBezTo>
                <a:cubicBezTo>
                  <a:pt x="16909" y="4301"/>
                  <a:pt x="16925" y="4250"/>
                  <a:pt x="16917" y="4187"/>
                </a:cubicBezTo>
                <a:cubicBezTo>
                  <a:pt x="16909" y="4124"/>
                  <a:pt x="16880" y="4073"/>
                  <a:pt x="16852" y="4073"/>
                </a:cubicBezTo>
                <a:close/>
                <a:moveTo>
                  <a:pt x="11601" y="4124"/>
                </a:moveTo>
                <a:cubicBezTo>
                  <a:pt x="11573" y="4124"/>
                  <a:pt x="11552" y="4176"/>
                  <a:pt x="11554" y="4238"/>
                </a:cubicBezTo>
                <a:cubicBezTo>
                  <a:pt x="11556" y="4301"/>
                  <a:pt x="11581" y="4351"/>
                  <a:pt x="11609" y="4350"/>
                </a:cubicBezTo>
                <a:cubicBezTo>
                  <a:pt x="11638" y="4349"/>
                  <a:pt x="11659" y="4299"/>
                  <a:pt x="11656" y="4237"/>
                </a:cubicBezTo>
                <a:cubicBezTo>
                  <a:pt x="11654" y="4174"/>
                  <a:pt x="11629" y="4123"/>
                  <a:pt x="11601" y="4124"/>
                </a:cubicBezTo>
                <a:close/>
                <a:moveTo>
                  <a:pt x="11757" y="4124"/>
                </a:moveTo>
                <a:cubicBezTo>
                  <a:pt x="11729" y="4124"/>
                  <a:pt x="11708" y="4176"/>
                  <a:pt x="11710" y="4238"/>
                </a:cubicBezTo>
                <a:cubicBezTo>
                  <a:pt x="11713" y="4301"/>
                  <a:pt x="11737" y="4351"/>
                  <a:pt x="11766" y="4350"/>
                </a:cubicBezTo>
                <a:cubicBezTo>
                  <a:pt x="11794" y="4349"/>
                  <a:pt x="11815" y="4299"/>
                  <a:pt x="11813" y="4237"/>
                </a:cubicBezTo>
                <a:cubicBezTo>
                  <a:pt x="11810" y="4174"/>
                  <a:pt x="11786" y="4123"/>
                  <a:pt x="11757" y="4124"/>
                </a:cubicBezTo>
                <a:close/>
                <a:moveTo>
                  <a:pt x="11894" y="4124"/>
                </a:moveTo>
                <a:cubicBezTo>
                  <a:pt x="11866" y="4124"/>
                  <a:pt x="11845" y="4176"/>
                  <a:pt x="11847" y="4238"/>
                </a:cubicBezTo>
                <a:cubicBezTo>
                  <a:pt x="11850" y="4301"/>
                  <a:pt x="11875" y="4351"/>
                  <a:pt x="11903" y="4350"/>
                </a:cubicBezTo>
                <a:cubicBezTo>
                  <a:pt x="11932" y="4350"/>
                  <a:pt x="11952" y="4299"/>
                  <a:pt x="11950" y="4237"/>
                </a:cubicBezTo>
                <a:cubicBezTo>
                  <a:pt x="11947" y="4174"/>
                  <a:pt x="11922" y="4123"/>
                  <a:pt x="11894" y="4124"/>
                </a:cubicBezTo>
                <a:close/>
                <a:moveTo>
                  <a:pt x="12050" y="4124"/>
                </a:moveTo>
                <a:cubicBezTo>
                  <a:pt x="12022" y="4124"/>
                  <a:pt x="12001" y="4176"/>
                  <a:pt x="12003" y="4238"/>
                </a:cubicBezTo>
                <a:cubicBezTo>
                  <a:pt x="12006" y="4301"/>
                  <a:pt x="12031" y="4351"/>
                  <a:pt x="12060" y="4350"/>
                </a:cubicBezTo>
                <a:cubicBezTo>
                  <a:pt x="12088" y="4350"/>
                  <a:pt x="12109" y="4299"/>
                  <a:pt x="12106" y="4237"/>
                </a:cubicBezTo>
                <a:cubicBezTo>
                  <a:pt x="12103" y="4174"/>
                  <a:pt x="12078" y="4123"/>
                  <a:pt x="12050" y="4124"/>
                </a:cubicBezTo>
                <a:close/>
                <a:moveTo>
                  <a:pt x="12187" y="4124"/>
                </a:moveTo>
                <a:cubicBezTo>
                  <a:pt x="12159" y="4124"/>
                  <a:pt x="12138" y="4176"/>
                  <a:pt x="12140" y="4238"/>
                </a:cubicBezTo>
                <a:cubicBezTo>
                  <a:pt x="12143" y="4301"/>
                  <a:pt x="12169" y="4351"/>
                  <a:pt x="12197" y="4350"/>
                </a:cubicBezTo>
                <a:cubicBezTo>
                  <a:pt x="12225" y="4349"/>
                  <a:pt x="12246" y="4299"/>
                  <a:pt x="12243" y="4237"/>
                </a:cubicBezTo>
                <a:cubicBezTo>
                  <a:pt x="12240" y="4174"/>
                  <a:pt x="12215" y="4123"/>
                  <a:pt x="12187" y="4124"/>
                </a:cubicBezTo>
                <a:close/>
                <a:moveTo>
                  <a:pt x="12321" y="4124"/>
                </a:moveTo>
                <a:cubicBezTo>
                  <a:pt x="12294" y="4124"/>
                  <a:pt x="12274" y="4173"/>
                  <a:pt x="12277" y="4232"/>
                </a:cubicBezTo>
                <a:cubicBezTo>
                  <a:pt x="12280" y="4292"/>
                  <a:pt x="12304" y="4339"/>
                  <a:pt x="12331" y="4339"/>
                </a:cubicBezTo>
                <a:cubicBezTo>
                  <a:pt x="12358" y="4338"/>
                  <a:pt x="12377" y="4290"/>
                  <a:pt x="12374" y="4231"/>
                </a:cubicBezTo>
                <a:cubicBezTo>
                  <a:pt x="12371" y="4171"/>
                  <a:pt x="12347" y="4123"/>
                  <a:pt x="12321" y="4124"/>
                </a:cubicBezTo>
                <a:close/>
                <a:moveTo>
                  <a:pt x="12477" y="4124"/>
                </a:moveTo>
                <a:cubicBezTo>
                  <a:pt x="12450" y="4124"/>
                  <a:pt x="12431" y="4173"/>
                  <a:pt x="12434" y="4232"/>
                </a:cubicBezTo>
                <a:cubicBezTo>
                  <a:pt x="12437" y="4292"/>
                  <a:pt x="12461" y="4340"/>
                  <a:pt x="12488" y="4339"/>
                </a:cubicBezTo>
                <a:cubicBezTo>
                  <a:pt x="12515" y="4339"/>
                  <a:pt x="12534" y="4290"/>
                  <a:pt x="12531" y="4231"/>
                </a:cubicBezTo>
                <a:cubicBezTo>
                  <a:pt x="12528" y="4171"/>
                  <a:pt x="12504" y="4123"/>
                  <a:pt x="12477" y="4124"/>
                </a:cubicBezTo>
                <a:close/>
                <a:moveTo>
                  <a:pt x="12616" y="4124"/>
                </a:moveTo>
                <a:cubicBezTo>
                  <a:pt x="12587" y="4124"/>
                  <a:pt x="12568" y="4176"/>
                  <a:pt x="12571" y="4238"/>
                </a:cubicBezTo>
                <a:cubicBezTo>
                  <a:pt x="12574" y="4301"/>
                  <a:pt x="12599" y="4352"/>
                  <a:pt x="12628" y="4352"/>
                </a:cubicBezTo>
                <a:cubicBezTo>
                  <a:pt x="12656" y="4351"/>
                  <a:pt x="12676" y="4300"/>
                  <a:pt x="12673" y="4237"/>
                </a:cubicBezTo>
                <a:cubicBezTo>
                  <a:pt x="12670" y="4174"/>
                  <a:pt x="12644" y="4123"/>
                  <a:pt x="12616" y="4124"/>
                </a:cubicBezTo>
                <a:close/>
                <a:moveTo>
                  <a:pt x="12772" y="4124"/>
                </a:moveTo>
                <a:cubicBezTo>
                  <a:pt x="12744" y="4124"/>
                  <a:pt x="12724" y="4176"/>
                  <a:pt x="12727" y="4238"/>
                </a:cubicBezTo>
                <a:cubicBezTo>
                  <a:pt x="12731" y="4301"/>
                  <a:pt x="12757" y="4352"/>
                  <a:pt x="12785" y="4352"/>
                </a:cubicBezTo>
                <a:cubicBezTo>
                  <a:pt x="12813" y="4351"/>
                  <a:pt x="12833" y="4300"/>
                  <a:pt x="12829" y="4237"/>
                </a:cubicBezTo>
                <a:cubicBezTo>
                  <a:pt x="12826" y="4174"/>
                  <a:pt x="12800" y="4123"/>
                  <a:pt x="12772" y="4124"/>
                </a:cubicBezTo>
                <a:close/>
                <a:moveTo>
                  <a:pt x="12909" y="4124"/>
                </a:moveTo>
                <a:cubicBezTo>
                  <a:pt x="12881" y="4124"/>
                  <a:pt x="12861" y="4176"/>
                  <a:pt x="12864" y="4238"/>
                </a:cubicBezTo>
                <a:cubicBezTo>
                  <a:pt x="12868" y="4301"/>
                  <a:pt x="12893" y="4352"/>
                  <a:pt x="12922" y="4352"/>
                </a:cubicBezTo>
                <a:cubicBezTo>
                  <a:pt x="12950" y="4351"/>
                  <a:pt x="12970" y="4300"/>
                  <a:pt x="12966" y="4237"/>
                </a:cubicBezTo>
                <a:cubicBezTo>
                  <a:pt x="12963" y="4174"/>
                  <a:pt x="12937" y="4123"/>
                  <a:pt x="12909" y="4124"/>
                </a:cubicBezTo>
                <a:close/>
                <a:moveTo>
                  <a:pt x="13065" y="4124"/>
                </a:moveTo>
                <a:cubicBezTo>
                  <a:pt x="13036" y="4124"/>
                  <a:pt x="13017" y="4176"/>
                  <a:pt x="13021" y="4238"/>
                </a:cubicBezTo>
                <a:cubicBezTo>
                  <a:pt x="13024" y="4301"/>
                  <a:pt x="13050" y="4352"/>
                  <a:pt x="13079" y="4352"/>
                </a:cubicBezTo>
                <a:cubicBezTo>
                  <a:pt x="13107" y="4351"/>
                  <a:pt x="13127" y="4300"/>
                  <a:pt x="13123" y="4237"/>
                </a:cubicBezTo>
                <a:cubicBezTo>
                  <a:pt x="13119" y="4174"/>
                  <a:pt x="13093" y="4123"/>
                  <a:pt x="13065" y="4124"/>
                </a:cubicBezTo>
                <a:close/>
                <a:moveTo>
                  <a:pt x="13202" y="4124"/>
                </a:moveTo>
                <a:cubicBezTo>
                  <a:pt x="13173" y="4124"/>
                  <a:pt x="13154" y="4176"/>
                  <a:pt x="13158" y="4238"/>
                </a:cubicBezTo>
                <a:cubicBezTo>
                  <a:pt x="13161" y="4301"/>
                  <a:pt x="13187" y="4352"/>
                  <a:pt x="13216" y="4352"/>
                </a:cubicBezTo>
                <a:cubicBezTo>
                  <a:pt x="13244" y="4351"/>
                  <a:pt x="13264" y="4300"/>
                  <a:pt x="13260" y="4237"/>
                </a:cubicBezTo>
                <a:cubicBezTo>
                  <a:pt x="13256" y="4174"/>
                  <a:pt x="13230" y="4123"/>
                  <a:pt x="13202" y="4124"/>
                </a:cubicBezTo>
                <a:close/>
                <a:moveTo>
                  <a:pt x="13358" y="4124"/>
                </a:moveTo>
                <a:cubicBezTo>
                  <a:pt x="13330" y="4124"/>
                  <a:pt x="13310" y="4176"/>
                  <a:pt x="13314" y="4238"/>
                </a:cubicBezTo>
                <a:cubicBezTo>
                  <a:pt x="13318" y="4301"/>
                  <a:pt x="13344" y="4352"/>
                  <a:pt x="13373" y="4352"/>
                </a:cubicBezTo>
                <a:cubicBezTo>
                  <a:pt x="13401" y="4351"/>
                  <a:pt x="13421" y="4300"/>
                  <a:pt x="13417" y="4237"/>
                </a:cubicBezTo>
                <a:cubicBezTo>
                  <a:pt x="13412" y="4174"/>
                  <a:pt x="13386" y="4123"/>
                  <a:pt x="13358" y="4124"/>
                </a:cubicBezTo>
                <a:close/>
                <a:moveTo>
                  <a:pt x="13494" y="4124"/>
                </a:moveTo>
                <a:cubicBezTo>
                  <a:pt x="13466" y="4124"/>
                  <a:pt x="13447" y="4176"/>
                  <a:pt x="13451" y="4238"/>
                </a:cubicBezTo>
                <a:cubicBezTo>
                  <a:pt x="13455" y="4301"/>
                  <a:pt x="13481" y="4352"/>
                  <a:pt x="13509" y="4352"/>
                </a:cubicBezTo>
                <a:cubicBezTo>
                  <a:pt x="13538" y="4351"/>
                  <a:pt x="13558" y="4300"/>
                  <a:pt x="13553" y="4237"/>
                </a:cubicBezTo>
                <a:cubicBezTo>
                  <a:pt x="13549" y="4174"/>
                  <a:pt x="13522" y="4123"/>
                  <a:pt x="13494" y="4124"/>
                </a:cubicBezTo>
                <a:close/>
                <a:moveTo>
                  <a:pt x="13651" y="4124"/>
                </a:moveTo>
                <a:cubicBezTo>
                  <a:pt x="13622" y="4124"/>
                  <a:pt x="13603" y="4176"/>
                  <a:pt x="13607" y="4238"/>
                </a:cubicBezTo>
                <a:cubicBezTo>
                  <a:pt x="13612" y="4301"/>
                  <a:pt x="13638" y="4352"/>
                  <a:pt x="13666" y="4352"/>
                </a:cubicBezTo>
                <a:cubicBezTo>
                  <a:pt x="13695" y="4351"/>
                  <a:pt x="13714" y="4300"/>
                  <a:pt x="13710" y="4237"/>
                </a:cubicBezTo>
                <a:cubicBezTo>
                  <a:pt x="13705" y="4174"/>
                  <a:pt x="13679" y="4123"/>
                  <a:pt x="13651" y="4124"/>
                </a:cubicBezTo>
                <a:close/>
                <a:moveTo>
                  <a:pt x="13787" y="4124"/>
                </a:moveTo>
                <a:cubicBezTo>
                  <a:pt x="13759" y="4124"/>
                  <a:pt x="13740" y="4176"/>
                  <a:pt x="13744" y="4238"/>
                </a:cubicBezTo>
                <a:cubicBezTo>
                  <a:pt x="13749" y="4301"/>
                  <a:pt x="13776" y="4352"/>
                  <a:pt x="13804" y="4352"/>
                </a:cubicBezTo>
                <a:cubicBezTo>
                  <a:pt x="13832" y="4351"/>
                  <a:pt x="13851" y="4300"/>
                  <a:pt x="13847" y="4237"/>
                </a:cubicBezTo>
                <a:cubicBezTo>
                  <a:pt x="13842" y="4174"/>
                  <a:pt x="13815" y="4123"/>
                  <a:pt x="13787" y="4124"/>
                </a:cubicBezTo>
                <a:close/>
                <a:moveTo>
                  <a:pt x="13943" y="4124"/>
                </a:moveTo>
                <a:cubicBezTo>
                  <a:pt x="13915" y="4124"/>
                  <a:pt x="13896" y="4176"/>
                  <a:pt x="13900" y="4238"/>
                </a:cubicBezTo>
                <a:cubicBezTo>
                  <a:pt x="13905" y="4301"/>
                  <a:pt x="13932" y="4352"/>
                  <a:pt x="13960" y="4352"/>
                </a:cubicBezTo>
                <a:cubicBezTo>
                  <a:pt x="13989" y="4351"/>
                  <a:pt x="14008" y="4300"/>
                  <a:pt x="14003" y="4237"/>
                </a:cubicBezTo>
                <a:cubicBezTo>
                  <a:pt x="13998" y="4174"/>
                  <a:pt x="13972" y="4123"/>
                  <a:pt x="13943" y="4124"/>
                </a:cubicBezTo>
                <a:close/>
                <a:moveTo>
                  <a:pt x="14080" y="4124"/>
                </a:moveTo>
                <a:cubicBezTo>
                  <a:pt x="14052" y="4124"/>
                  <a:pt x="14032" y="4176"/>
                  <a:pt x="14037" y="4238"/>
                </a:cubicBezTo>
                <a:cubicBezTo>
                  <a:pt x="14042" y="4301"/>
                  <a:pt x="14069" y="4352"/>
                  <a:pt x="14098" y="4352"/>
                </a:cubicBezTo>
                <a:cubicBezTo>
                  <a:pt x="14126" y="4351"/>
                  <a:pt x="14145" y="4300"/>
                  <a:pt x="14140" y="4237"/>
                </a:cubicBezTo>
                <a:cubicBezTo>
                  <a:pt x="14135" y="4174"/>
                  <a:pt x="14108" y="4123"/>
                  <a:pt x="14080" y="4124"/>
                </a:cubicBezTo>
                <a:close/>
                <a:moveTo>
                  <a:pt x="8538" y="4174"/>
                </a:moveTo>
                <a:cubicBezTo>
                  <a:pt x="8509" y="4175"/>
                  <a:pt x="8486" y="4226"/>
                  <a:pt x="8484" y="4289"/>
                </a:cubicBezTo>
                <a:cubicBezTo>
                  <a:pt x="8483" y="4351"/>
                  <a:pt x="8506" y="4401"/>
                  <a:pt x="8534" y="4400"/>
                </a:cubicBezTo>
                <a:cubicBezTo>
                  <a:pt x="8562" y="4400"/>
                  <a:pt x="8586" y="4348"/>
                  <a:pt x="8587" y="4286"/>
                </a:cubicBezTo>
                <a:cubicBezTo>
                  <a:pt x="8588" y="4223"/>
                  <a:pt x="8566" y="4173"/>
                  <a:pt x="8538" y="4174"/>
                </a:cubicBezTo>
                <a:close/>
                <a:moveTo>
                  <a:pt x="8830" y="4174"/>
                </a:moveTo>
                <a:cubicBezTo>
                  <a:pt x="8802" y="4175"/>
                  <a:pt x="8778" y="4226"/>
                  <a:pt x="8778" y="4289"/>
                </a:cubicBezTo>
                <a:cubicBezTo>
                  <a:pt x="8777" y="4351"/>
                  <a:pt x="8799" y="4401"/>
                  <a:pt x="8828" y="4400"/>
                </a:cubicBezTo>
                <a:cubicBezTo>
                  <a:pt x="8856" y="4400"/>
                  <a:pt x="8880" y="4348"/>
                  <a:pt x="8880" y="4286"/>
                </a:cubicBezTo>
                <a:cubicBezTo>
                  <a:pt x="8881" y="4223"/>
                  <a:pt x="8858" y="4173"/>
                  <a:pt x="8830" y="4174"/>
                </a:cubicBezTo>
                <a:close/>
                <a:moveTo>
                  <a:pt x="8967" y="4174"/>
                </a:moveTo>
                <a:cubicBezTo>
                  <a:pt x="8939" y="4175"/>
                  <a:pt x="8915" y="4226"/>
                  <a:pt x="8915" y="4289"/>
                </a:cubicBezTo>
                <a:cubicBezTo>
                  <a:pt x="8914" y="4351"/>
                  <a:pt x="8936" y="4401"/>
                  <a:pt x="8965" y="4400"/>
                </a:cubicBezTo>
                <a:cubicBezTo>
                  <a:pt x="8993" y="4400"/>
                  <a:pt x="9017" y="4348"/>
                  <a:pt x="9017" y="4286"/>
                </a:cubicBezTo>
                <a:cubicBezTo>
                  <a:pt x="9018" y="4223"/>
                  <a:pt x="8995" y="4173"/>
                  <a:pt x="8967" y="4174"/>
                </a:cubicBezTo>
                <a:close/>
                <a:moveTo>
                  <a:pt x="9123" y="4174"/>
                </a:moveTo>
                <a:cubicBezTo>
                  <a:pt x="9095" y="4175"/>
                  <a:pt x="9071" y="4226"/>
                  <a:pt x="9071" y="4289"/>
                </a:cubicBezTo>
                <a:cubicBezTo>
                  <a:pt x="9070" y="4351"/>
                  <a:pt x="9093" y="4401"/>
                  <a:pt x="9122" y="4400"/>
                </a:cubicBezTo>
                <a:cubicBezTo>
                  <a:pt x="9150" y="4400"/>
                  <a:pt x="9173" y="4348"/>
                  <a:pt x="9174" y="4286"/>
                </a:cubicBezTo>
                <a:cubicBezTo>
                  <a:pt x="9174" y="4223"/>
                  <a:pt x="9151" y="4173"/>
                  <a:pt x="9123" y="4174"/>
                </a:cubicBezTo>
                <a:close/>
                <a:moveTo>
                  <a:pt x="9279" y="4174"/>
                </a:moveTo>
                <a:cubicBezTo>
                  <a:pt x="9251" y="4175"/>
                  <a:pt x="9228" y="4226"/>
                  <a:pt x="9227" y="4289"/>
                </a:cubicBezTo>
                <a:cubicBezTo>
                  <a:pt x="9227" y="4351"/>
                  <a:pt x="9250" y="4401"/>
                  <a:pt x="9278" y="4400"/>
                </a:cubicBezTo>
                <a:cubicBezTo>
                  <a:pt x="9306" y="4400"/>
                  <a:pt x="9330" y="4348"/>
                  <a:pt x="9330" y="4286"/>
                </a:cubicBezTo>
                <a:cubicBezTo>
                  <a:pt x="9330" y="4223"/>
                  <a:pt x="9308" y="4173"/>
                  <a:pt x="9279" y="4174"/>
                </a:cubicBezTo>
                <a:close/>
                <a:moveTo>
                  <a:pt x="9416" y="4174"/>
                </a:moveTo>
                <a:cubicBezTo>
                  <a:pt x="9387" y="4175"/>
                  <a:pt x="9364" y="4226"/>
                  <a:pt x="9364" y="4289"/>
                </a:cubicBezTo>
                <a:cubicBezTo>
                  <a:pt x="9364" y="4351"/>
                  <a:pt x="9387" y="4401"/>
                  <a:pt x="9416" y="4400"/>
                </a:cubicBezTo>
                <a:cubicBezTo>
                  <a:pt x="9444" y="4400"/>
                  <a:pt x="9467" y="4348"/>
                  <a:pt x="9467" y="4286"/>
                </a:cubicBezTo>
                <a:cubicBezTo>
                  <a:pt x="9467" y="4223"/>
                  <a:pt x="9444" y="4174"/>
                  <a:pt x="9416" y="4174"/>
                </a:cubicBezTo>
                <a:close/>
                <a:moveTo>
                  <a:pt x="9552" y="4174"/>
                </a:moveTo>
                <a:cubicBezTo>
                  <a:pt x="9524" y="4175"/>
                  <a:pt x="9501" y="4226"/>
                  <a:pt x="9501" y="4289"/>
                </a:cubicBezTo>
                <a:cubicBezTo>
                  <a:pt x="9501" y="4351"/>
                  <a:pt x="9524" y="4401"/>
                  <a:pt x="9552" y="4400"/>
                </a:cubicBezTo>
                <a:cubicBezTo>
                  <a:pt x="9581" y="4400"/>
                  <a:pt x="9604" y="4348"/>
                  <a:pt x="9604" y="4286"/>
                </a:cubicBezTo>
                <a:cubicBezTo>
                  <a:pt x="9604" y="4223"/>
                  <a:pt x="9581" y="4173"/>
                  <a:pt x="9552" y="4174"/>
                </a:cubicBezTo>
                <a:close/>
                <a:moveTo>
                  <a:pt x="9708" y="4174"/>
                </a:moveTo>
                <a:cubicBezTo>
                  <a:pt x="9680" y="4175"/>
                  <a:pt x="9657" y="4226"/>
                  <a:pt x="9657" y="4289"/>
                </a:cubicBezTo>
                <a:cubicBezTo>
                  <a:pt x="9658" y="4351"/>
                  <a:pt x="9680" y="4401"/>
                  <a:pt x="9709" y="4400"/>
                </a:cubicBezTo>
                <a:cubicBezTo>
                  <a:pt x="9737" y="4400"/>
                  <a:pt x="9760" y="4348"/>
                  <a:pt x="9760" y="4286"/>
                </a:cubicBezTo>
                <a:cubicBezTo>
                  <a:pt x="9760" y="4223"/>
                  <a:pt x="9736" y="4173"/>
                  <a:pt x="9708" y="4174"/>
                </a:cubicBezTo>
                <a:close/>
                <a:moveTo>
                  <a:pt x="9845" y="4174"/>
                </a:moveTo>
                <a:cubicBezTo>
                  <a:pt x="9817" y="4175"/>
                  <a:pt x="9794" y="4226"/>
                  <a:pt x="9794" y="4289"/>
                </a:cubicBezTo>
                <a:cubicBezTo>
                  <a:pt x="9795" y="4351"/>
                  <a:pt x="9818" y="4401"/>
                  <a:pt x="9846" y="4400"/>
                </a:cubicBezTo>
                <a:cubicBezTo>
                  <a:pt x="9875" y="4400"/>
                  <a:pt x="9897" y="4348"/>
                  <a:pt x="9897" y="4286"/>
                </a:cubicBezTo>
                <a:cubicBezTo>
                  <a:pt x="9897" y="4223"/>
                  <a:pt x="9873" y="4173"/>
                  <a:pt x="9845" y="4174"/>
                </a:cubicBezTo>
                <a:close/>
                <a:moveTo>
                  <a:pt x="10001" y="4174"/>
                </a:moveTo>
                <a:cubicBezTo>
                  <a:pt x="9973" y="4175"/>
                  <a:pt x="9950" y="4226"/>
                  <a:pt x="9951" y="4289"/>
                </a:cubicBezTo>
                <a:cubicBezTo>
                  <a:pt x="9951" y="4351"/>
                  <a:pt x="9974" y="4401"/>
                  <a:pt x="10003" y="4400"/>
                </a:cubicBezTo>
                <a:cubicBezTo>
                  <a:pt x="10031" y="4400"/>
                  <a:pt x="10054" y="4348"/>
                  <a:pt x="10053" y="4286"/>
                </a:cubicBezTo>
                <a:cubicBezTo>
                  <a:pt x="10053" y="4223"/>
                  <a:pt x="10029" y="4173"/>
                  <a:pt x="10001" y="4174"/>
                </a:cubicBezTo>
                <a:close/>
                <a:moveTo>
                  <a:pt x="10138" y="4174"/>
                </a:moveTo>
                <a:cubicBezTo>
                  <a:pt x="10109" y="4175"/>
                  <a:pt x="10087" y="4226"/>
                  <a:pt x="10088" y="4289"/>
                </a:cubicBezTo>
                <a:cubicBezTo>
                  <a:pt x="10088" y="4351"/>
                  <a:pt x="10112" y="4401"/>
                  <a:pt x="10140" y="4400"/>
                </a:cubicBezTo>
                <a:cubicBezTo>
                  <a:pt x="10168" y="4400"/>
                  <a:pt x="10191" y="4348"/>
                  <a:pt x="10190" y="4286"/>
                </a:cubicBezTo>
                <a:cubicBezTo>
                  <a:pt x="10189" y="4223"/>
                  <a:pt x="10166" y="4173"/>
                  <a:pt x="10138" y="4174"/>
                </a:cubicBezTo>
                <a:close/>
                <a:moveTo>
                  <a:pt x="10293" y="4174"/>
                </a:moveTo>
                <a:cubicBezTo>
                  <a:pt x="10265" y="4175"/>
                  <a:pt x="10243" y="4226"/>
                  <a:pt x="10244" y="4289"/>
                </a:cubicBezTo>
                <a:cubicBezTo>
                  <a:pt x="10245" y="4351"/>
                  <a:pt x="10268" y="4401"/>
                  <a:pt x="10297" y="4400"/>
                </a:cubicBezTo>
                <a:cubicBezTo>
                  <a:pt x="10325" y="4400"/>
                  <a:pt x="10348" y="4348"/>
                  <a:pt x="10347" y="4286"/>
                </a:cubicBezTo>
                <a:cubicBezTo>
                  <a:pt x="10346" y="4223"/>
                  <a:pt x="10322" y="4173"/>
                  <a:pt x="10293" y="4174"/>
                </a:cubicBezTo>
                <a:close/>
                <a:moveTo>
                  <a:pt x="10430" y="4174"/>
                </a:moveTo>
                <a:cubicBezTo>
                  <a:pt x="10402" y="4175"/>
                  <a:pt x="10380" y="4226"/>
                  <a:pt x="10381" y="4289"/>
                </a:cubicBezTo>
                <a:cubicBezTo>
                  <a:pt x="10382" y="4351"/>
                  <a:pt x="10406" y="4401"/>
                  <a:pt x="10434" y="4400"/>
                </a:cubicBezTo>
                <a:cubicBezTo>
                  <a:pt x="10462" y="4400"/>
                  <a:pt x="10484" y="4348"/>
                  <a:pt x="10483" y="4286"/>
                </a:cubicBezTo>
                <a:cubicBezTo>
                  <a:pt x="10482" y="4223"/>
                  <a:pt x="10459" y="4173"/>
                  <a:pt x="10430" y="4174"/>
                </a:cubicBezTo>
                <a:close/>
                <a:moveTo>
                  <a:pt x="10586" y="4174"/>
                </a:moveTo>
                <a:cubicBezTo>
                  <a:pt x="10558" y="4175"/>
                  <a:pt x="10536" y="4226"/>
                  <a:pt x="10537" y="4289"/>
                </a:cubicBezTo>
                <a:cubicBezTo>
                  <a:pt x="10538" y="4351"/>
                  <a:pt x="10562" y="4401"/>
                  <a:pt x="10590" y="4400"/>
                </a:cubicBezTo>
                <a:cubicBezTo>
                  <a:pt x="10619" y="4400"/>
                  <a:pt x="10641" y="4348"/>
                  <a:pt x="10640" y="4286"/>
                </a:cubicBezTo>
                <a:cubicBezTo>
                  <a:pt x="10639" y="4223"/>
                  <a:pt x="10614" y="4173"/>
                  <a:pt x="10586" y="4174"/>
                </a:cubicBezTo>
                <a:close/>
                <a:moveTo>
                  <a:pt x="10723" y="4174"/>
                </a:moveTo>
                <a:cubicBezTo>
                  <a:pt x="10695" y="4175"/>
                  <a:pt x="10673" y="4226"/>
                  <a:pt x="10674" y="4289"/>
                </a:cubicBezTo>
                <a:cubicBezTo>
                  <a:pt x="10675" y="4351"/>
                  <a:pt x="10700" y="4401"/>
                  <a:pt x="10728" y="4400"/>
                </a:cubicBezTo>
                <a:cubicBezTo>
                  <a:pt x="10756" y="4400"/>
                  <a:pt x="10778" y="4350"/>
                  <a:pt x="10777" y="4287"/>
                </a:cubicBezTo>
                <a:cubicBezTo>
                  <a:pt x="10775" y="4225"/>
                  <a:pt x="10751" y="4173"/>
                  <a:pt x="10723" y="4174"/>
                </a:cubicBezTo>
                <a:close/>
                <a:moveTo>
                  <a:pt x="10879" y="4174"/>
                </a:moveTo>
                <a:cubicBezTo>
                  <a:pt x="10851" y="4175"/>
                  <a:pt x="10829" y="4226"/>
                  <a:pt x="10830" y="4289"/>
                </a:cubicBezTo>
                <a:cubicBezTo>
                  <a:pt x="10832" y="4351"/>
                  <a:pt x="10856" y="4401"/>
                  <a:pt x="10884" y="4400"/>
                </a:cubicBezTo>
                <a:cubicBezTo>
                  <a:pt x="10913" y="4400"/>
                  <a:pt x="10935" y="4350"/>
                  <a:pt x="10933" y="4287"/>
                </a:cubicBezTo>
                <a:cubicBezTo>
                  <a:pt x="10932" y="4225"/>
                  <a:pt x="10908" y="4173"/>
                  <a:pt x="10879" y="4174"/>
                </a:cubicBezTo>
                <a:close/>
                <a:moveTo>
                  <a:pt x="11016" y="4174"/>
                </a:moveTo>
                <a:cubicBezTo>
                  <a:pt x="10987" y="4175"/>
                  <a:pt x="10966" y="4226"/>
                  <a:pt x="10967" y="4289"/>
                </a:cubicBezTo>
                <a:cubicBezTo>
                  <a:pt x="10969" y="4351"/>
                  <a:pt x="10993" y="4401"/>
                  <a:pt x="11022" y="4400"/>
                </a:cubicBezTo>
                <a:cubicBezTo>
                  <a:pt x="11050" y="4400"/>
                  <a:pt x="11072" y="4350"/>
                  <a:pt x="11070" y="4287"/>
                </a:cubicBezTo>
                <a:cubicBezTo>
                  <a:pt x="11068" y="4225"/>
                  <a:pt x="11044" y="4173"/>
                  <a:pt x="11016" y="4174"/>
                </a:cubicBezTo>
                <a:close/>
                <a:moveTo>
                  <a:pt x="11172" y="4174"/>
                </a:moveTo>
                <a:cubicBezTo>
                  <a:pt x="11144" y="4175"/>
                  <a:pt x="11122" y="4226"/>
                  <a:pt x="11124" y="4289"/>
                </a:cubicBezTo>
                <a:cubicBezTo>
                  <a:pt x="11125" y="4351"/>
                  <a:pt x="11150" y="4401"/>
                  <a:pt x="11178" y="4400"/>
                </a:cubicBezTo>
                <a:cubicBezTo>
                  <a:pt x="11206" y="4400"/>
                  <a:pt x="11228" y="4350"/>
                  <a:pt x="11226" y="4287"/>
                </a:cubicBezTo>
                <a:cubicBezTo>
                  <a:pt x="11225" y="4225"/>
                  <a:pt x="11200" y="4173"/>
                  <a:pt x="11172" y="4174"/>
                </a:cubicBezTo>
                <a:close/>
                <a:moveTo>
                  <a:pt x="11308" y="4174"/>
                </a:moveTo>
                <a:cubicBezTo>
                  <a:pt x="11280" y="4175"/>
                  <a:pt x="11259" y="4226"/>
                  <a:pt x="11261" y="4289"/>
                </a:cubicBezTo>
                <a:cubicBezTo>
                  <a:pt x="11262" y="4351"/>
                  <a:pt x="11287" y="4401"/>
                  <a:pt x="11316" y="4400"/>
                </a:cubicBezTo>
                <a:cubicBezTo>
                  <a:pt x="11344" y="4400"/>
                  <a:pt x="11365" y="4350"/>
                  <a:pt x="11363" y="4287"/>
                </a:cubicBezTo>
                <a:cubicBezTo>
                  <a:pt x="11361" y="4225"/>
                  <a:pt x="11336" y="4173"/>
                  <a:pt x="11308" y="4174"/>
                </a:cubicBezTo>
                <a:close/>
                <a:moveTo>
                  <a:pt x="11465" y="4174"/>
                </a:moveTo>
                <a:cubicBezTo>
                  <a:pt x="11436" y="4175"/>
                  <a:pt x="11415" y="4226"/>
                  <a:pt x="11417" y="4289"/>
                </a:cubicBezTo>
                <a:cubicBezTo>
                  <a:pt x="11419" y="4351"/>
                  <a:pt x="11444" y="4401"/>
                  <a:pt x="11472" y="4400"/>
                </a:cubicBezTo>
                <a:cubicBezTo>
                  <a:pt x="11500" y="4400"/>
                  <a:pt x="11522" y="4350"/>
                  <a:pt x="11520" y="4287"/>
                </a:cubicBezTo>
                <a:cubicBezTo>
                  <a:pt x="11517" y="4225"/>
                  <a:pt x="11493" y="4173"/>
                  <a:pt x="11465" y="4174"/>
                </a:cubicBezTo>
                <a:close/>
                <a:moveTo>
                  <a:pt x="8089" y="4224"/>
                </a:moveTo>
                <a:cubicBezTo>
                  <a:pt x="8061" y="4225"/>
                  <a:pt x="8036" y="4277"/>
                  <a:pt x="8035" y="4339"/>
                </a:cubicBezTo>
                <a:cubicBezTo>
                  <a:pt x="8033" y="4401"/>
                  <a:pt x="8055" y="4451"/>
                  <a:pt x="8083" y="4451"/>
                </a:cubicBezTo>
                <a:cubicBezTo>
                  <a:pt x="8111" y="4450"/>
                  <a:pt x="8136" y="4398"/>
                  <a:pt x="8137" y="4336"/>
                </a:cubicBezTo>
                <a:cubicBezTo>
                  <a:pt x="8139" y="4273"/>
                  <a:pt x="8117" y="4224"/>
                  <a:pt x="8089" y="4224"/>
                </a:cubicBezTo>
                <a:close/>
                <a:moveTo>
                  <a:pt x="8382" y="4224"/>
                </a:moveTo>
                <a:cubicBezTo>
                  <a:pt x="8354" y="4225"/>
                  <a:pt x="8329" y="4277"/>
                  <a:pt x="8328" y="4339"/>
                </a:cubicBezTo>
                <a:cubicBezTo>
                  <a:pt x="8327" y="4401"/>
                  <a:pt x="8349" y="4451"/>
                  <a:pt x="8377" y="4451"/>
                </a:cubicBezTo>
                <a:cubicBezTo>
                  <a:pt x="8405" y="4450"/>
                  <a:pt x="8430" y="4398"/>
                  <a:pt x="8431" y="4336"/>
                </a:cubicBezTo>
                <a:cubicBezTo>
                  <a:pt x="8432" y="4273"/>
                  <a:pt x="8410" y="4224"/>
                  <a:pt x="8382" y="4224"/>
                </a:cubicBezTo>
                <a:close/>
                <a:moveTo>
                  <a:pt x="2842" y="4275"/>
                </a:moveTo>
                <a:cubicBezTo>
                  <a:pt x="2814" y="4275"/>
                  <a:pt x="2785" y="4326"/>
                  <a:pt x="2778" y="4388"/>
                </a:cubicBezTo>
                <a:cubicBezTo>
                  <a:pt x="2770" y="4450"/>
                  <a:pt x="2787" y="4500"/>
                  <a:pt x="2816" y="4499"/>
                </a:cubicBezTo>
                <a:cubicBezTo>
                  <a:pt x="2844" y="4499"/>
                  <a:pt x="2873" y="4448"/>
                  <a:pt x="2880" y="4386"/>
                </a:cubicBezTo>
                <a:cubicBezTo>
                  <a:pt x="2887" y="4324"/>
                  <a:pt x="2870" y="4274"/>
                  <a:pt x="2842" y="4275"/>
                </a:cubicBezTo>
                <a:close/>
                <a:moveTo>
                  <a:pt x="2998" y="4275"/>
                </a:moveTo>
                <a:cubicBezTo>
                  <a:pt x="2969" y="4275"/>
                  <a:pt x="2941" y="4326"/>
                  <a:pt x="2934" y="4388"/>
                </a:cubicBezTo>
                <a:cubicBezTo>
                  <a:pt x="2927" y="4450"/>
                  <a:pt x="2944" y="4500"/>
                  <a:pt x="2973" y="4499"/>
                </a:cubicBezTo>
                <a:cubicBezTo>
                  <a:pt x="3001" y="4499"/>
                  <a:pt x="3029" y="4448"/>
                  <a:pt x="3036" y="4386"/>
                </a:cubicBezTo>
                <a:cubicBezTo>
                  <a:pt x="3043" y="4324"/>
                  <a:pt x="3026" y="4274"/>
                  <a:pt x="2998" y="4275"/>
                </a:cubicBezTo>
                <a:close/>
                <a:moveTo>
                  <a:pt x="3134" y="4275"/>
                </a:moveTo>
                <a:cubicBezTo>
                  <a:pt x="3106" y="4275"/>
                  <a:pt x="3077" y="4326"/>
                  <a:pt x="3070" y="4388"/>
                </a:cubicBezTo>
                <a:cubicBezTo>
                  <a:pt x="3063" y="4450"/>
                  <a:pt x="3081" y="4500"/>
                  <a:pt x="3109" y="4499"/>
                </a:cubicBezTo>
                <a:cubicBezTo>
                  <a:pt x="3138" y="4499"/>
                  <a:pt x="3166" y="4448"/>
                  <a:pt x="3173" y="4386"/>
                </a:cubicBezTo>
                <a:cubicBezTo>
                  <a:pt x="3180" y="4324"/>
                  <a:pt x="3162" y="4274"/>
                  <a:pt x="3134" y="4275"/>
                </a:cubicBezTo>
                <a:close/>
                <a:moveTo>
                  <a:pt x="3290" y="4275"/>
                </a:moveTo>
                <a:cubicBezTo>
                  <a:pt x="3262" y="4275"/>
                  <a:pt x="3233" y="4326"/>
                  <a:pt x="3227" y="4388"/>
                </a:cubicBezTo>
                <a:cubicBezTo>
                  <a:pt x="3220" y="4450"/>
                  <a:pt x="3237" y="4500"/>
                  <a:pt x="3266" y="4499"/>
                </a:cubicBezTo>
                <a:cubicBezTo>
                  <a:pt x="3294" y="4499"/>
                  <a:pt x="3323" y="4448"/>
                  <a:pt x="3329" y="4386"/>
                </a:cubicBezTo>
                <a:cubicBezTo>
                  <a:pt x="3336" y="4324"/>
                  <a:pt x="3318" y="4274"/>
                  <a:pt x="3290" y="4275"/>
                </a:cubicBezTo>
                <a:close/>
                <a:moveTo>
                  <a:pt x="3426" y="4275"/>
                </a:moveTo>
                <a:cubicBezTo>
                  <a:pt x="3398" y="4275"/>
                  <a:pt x="3370" y="4326"/>
                  <a:pt x="3364" y="4388"/>
                </a:cubicBezTo>
                <a:cubicBezTo>
                  <a:pt x="3357" y="4450"/>
                  <a:pt x="3375" y="4500"/>
                  <a:pt x="3403" y="4499"/>
                </a:cubicBezTo>
                <a:cubicBezTo>
                  <a:pt x="3432" y="4499"/>
                  <a:pt x="3460" y="4448"/>
                  <a:pt x="3466" y="4386"/>
                </a:cubicBezTo>
                <a:cubicBezTo>
                  <a:pt x="3473" y="4324"/>
                  <a:pt x="3455" y="4274"/>
                  <a:pt x="3426" y="4275"/>
                </a:cubicBezTo>
                <a:close/>
                <a:moveTo>
                  <a:pt x="3563" y="4275"/>
                </a:moveTo>
                <a:cubicBezTo>
                  <a:pt x="3535" y="4275"/>
                  <a:pt x="3507" y="4326"/>
                  <a:pt x="3500" y="4388"/>
                </a:cubicBezTo>
                <a:cubicBezTo>
                  <a:pt x="3494" y="4450"/>
                  <a:pt x="3512" y="4500"/>
                  <a:pt x="3540" y="4499"/>
                </a:cubicBezTo>
                <a:cubicBezTo>
                  <a:pt x="3568" y="4499"/>
                  <a:pt x="3597" y="4448"/>
                  <a:pt x="3603" y="4386"/>
                </a:cubicBezTo>
                <a:cubicBezTo>
                  <a:pt x="3609" y="4324"/>
                  <a:pt x="3592" y="4274"/>
                  <a:pt x="3563" y="4275"/>
                </a:cubicBezTo>
                <a:close/>
                <a:moveTo>
                  <a:pt x="3719" y="4275"/>
                </a:moveTo>
                <a:cubicBezTo>
                  <a:pt x="3691" y="4275"/>
                  <a:pt x="3663" y="4326"/>
                  <a:pt x="3657" y="4388"/>
                </a:cubicBezTo>
                <a:cubicBezTo>
                  <a:pt x="3650" y="4450"/>
                  <a:pt x="3668" y="4500"/>
                  <a:pt x="3696" y="4499"/>
                </a:cubicBezTo>
                <a:cubicBezTo>
                  <a:pt x="3725" y="4499"/>
                  <a:pt x="3753" y="4448"/>
                  <a:pt x="3759" y="4386"/>
                </a:cubicBezTo>
                <a:cubicBezTo>
                  <a:pt x="3766" y="4324"/>
                  <a:pt x="3747" y="4274"/>
                  <a:pt x="3719" y="4275"/>
                </a:cubicBezTo>
                <a:close/>
                <a:moveTo>
                  <a:pt x="4149" y="4275"/>
                </a:moveTo>
                <a:cubicBezTo>
                  <a:pt x="4120" y="4275"/>
                  <a:pt x="4093" y="4326"/>
                  <a:pt x="4087" y="4388"/>
                </a:cubicBezTo>
                <a:cubicBezTo>
                  <a:pt x="4081" y="4450"/>
                  <a:pt x="4099" y="4500"/>
                  <a:pt x="4128" y="4499"/>
                </a:cubicBezTo>
                <a:cubicBezTo>
                  <a:pt x="4156" y="4499"/>
                  <a:pt x="4183" y="4448"/>
                  <a:pt x="4189" y="4386"/>
                </a:cubicBezTo>
                <a:cubicBezTo>
                  <a:pt x="4195" y="4324"/>
                  <a:pt x="4177" y="4274"/>
                  <a:pt x="4149" y="4275"/>
                </a:cubicBezTo>
                <a:close/>
                <a:moveTo>
                  <a:pt x="4304" y="4275"/>
                </a:moveTo>
                <a:cubicBezTo>
                  <a:pt x="4276" y="4275"/>
                  <a:pt x="4249" y="4326"/>
                  <a:pt x="4243" y="4388"/>
                </a:cubicBezTo>
                <a:cubicBezTo>
                  <a:pt x="4238" y="4450"/>
                  <a:pt x="4256" y="4500"/>
                  <a:pt x="4284" y="4499"/>
                </a:cubicBezTo>
                <a:cubicBezTo>
                  <a:pt x="4313" y="4499"/>
                  <a:pt x="4340" y="4448"/>
                  <a:pt x="4345" y="4386"/>
                </a:cubicBezTo>
                <a:cubicBezTo>
                  <a:pt x="4351" y="4324"/>
                  <a:pt x="4333" y="4274"/>
                  <a:pt x="4304" y="4275"/>
                </a:cubicBezTo>
                <a:close/>
                <a:moveTo>
                  <a:pt x="4441" y="4275"/>
                </a:moveTo>
                <a:cubicBezTo>
                  <a:pt x="4413" y="4275"/>
                  <a:pt x="4386" y="4326"/>
                  <a:pt x="4380" y="4388"/>
                </a:cubicBezTo>
                <a:cubicBezTo>
                  <a:pt x="4375" y="4450"/>
                  <a:pt x="4393" y="4500"/>
                  <a:pt x="4421" y="4499"/>
                </a:cubicBezTo>
                <a:cubicBezTo>
                  <a:pt x="4449" y="4499"/>
                  <a:pt x="4477" y="4448"/>
                  <a:pt x="4482" y="4386"/>
                </a:cubicBezTo>
                <a:cubicBezTo>
                  <a:pt x="4488" y="4324"/>
                  <a:pt x="4469" y="4274"/>
                  <a:pt x="4441" y="4275"/>
                </a:cubicBezTo>
                <a:close/>
                <a:moveTo>
                  <a:pt x="4597" y="4275"/>
                </a:moveTo>
                <a:cubicBezTo>
                  <a:pt x="4569" y="4275"/>
                  <a:pt x="4542" y="4326"/>
                  <a:pt x="4537" y="4388"/>
                </a:cubicBezTo>
                <a:cubicBezTo>
                  <a:pt x="4531" y="4450"/>
                  <a:pt x="4550" y="4500"/>
                  <a:pt x="4578" y="4499"/>
                </a:cubicBezTo>
                <a:cubicBezTo>
                  <a:pt x="4606" y="4499"/>
                  <a:pt x="4633" y="4448"/>
                  <a:pt x="4639" y="4386"/>
                </a:cubicBezTo>
                <a:cubicBezTo>
                  <a:pt x="4644" y="4324"/>
                  <a:pt x="4625" y="4274"/>
                  <a:pt x="4597" y="4275"/>
                </a:cubicBezTo>
                <a:close/>
                <a:moveTo>
                  <a:pt x="4733" y="4275"/>
                </a:moveTo>
                <a:cubicBezTo>
                  <a:pt x="4705" y="4275"/>
                  <a:pt x="4678" y="4326"/>
                  <a:pt x="4673" y="4388"/>
                </a:cubicBezTo>
                <a:cubicBezTo>
                  <a:pt x="4668" y="4450"/>
                  <a:pt x="4687" y="4500"/>
                  <a:pt x="4715" y="4499"/>
                </a:cubicBezTo>
                <a:cubicBezTo>
                  <a:pt x="4743" y="4499"/>
                  <a:pt x="4770" y="4448"/>
                  <a:pt x="4775" y="4386"/>
                </a:cubicBezTo>
                <a:cubicBezTo>
                  <a:pt x="4780" y="4324"/>
                  <a:pt x="4762" y="4274"/>
                  <a:pt x="4733" y="4275"/>
                </a:cubicBezTo>
                <a:close/>
                <a:moveTo>
                  <a:pt x="4890" y="4275"/>
                </a:moveTo>
                <a:cubicBezTo>
                  <a:pt x="4861" y="4275"/>
                  <a:pt x="4834" y="4326"/>
                  <a:pt x="4829" y="4388"/>
                </a:cubicBezTo>
                <a:cubicBezTo>
                  <a:pt x="4824" y="4450"/>
                  <a:pt x="4843" y="4500"/>
                  <a:pt x="4871" y="4499"/>
                </a:cubicBezTo>
                <a:cubicBezTo>
                  <a:pt x="4900" y="4499"/>
                  <a:pt x="4927" y="4448"/>
                  <a:pt x="4932" y="4386"/>
                </a:cubicBezTo>
                <a:cubicBezTo>
                  <a:pt x="4937" y="4324"/>
                  <a:pt x="4918" y="4274"/>
                  <a:pt x="4890" y="4275"/>
                </a:cubicBezTo>
                <a:close/>
                <a:moveTo>
                  <a:pt x="5026" y="4275"/>
                </a:moveTo>
                <a:cubicBezTo>
                  <a:pt x="4998" y="4275"/>
                  <a:pt x="4971" y="4326"/>
                  <a:pt x="4966" y="4388"/>
                </a:cubicBezTo>
                <a:cubicBezTo>
                  <a:pt x="4961" y="4450"/>
                  <a:pt x="4980" y="4500"/>
                  <a:pt x="5009" y="4499"/>
                </a:cubicBezTo>
                <a:cubicBezTo>
                  <a:pt x="5037" y="4499"/>
                  <a:pt x="5064" y="4448"/>
                  <a:pt x="5069" y="4386"/>
                </a:cubicBezTo>
                <a:cubicBezTo>
                  <a:pt x="5073" y="4324"/>
                  <a:pt x="5054" y="4274"/>
                  <a:pt x="5026" y="4275"/>
                </a:cubicBezTo>
                <a:close/>
                <a:moveTo>
                  <a:pt x="5182" y="4275"/>
                </a:moveTo>
                <a:cubicBezTo>
                  <a:pt x="5154" y="4275"/>
                  <a:pt x="5127" y="4325"/>
                  <a:pt x="5122" y="4388"/>
                </a:cubicBezTo>
                <a:cubicBezTo>
                  <a:pt x="5118" y="4450"/>
                  <a:pt x="5137" y="4500"/>
                  <a:pt x="5165" y="4499"/>
                </a:cubicBezTo>
                <a:cubicBezTo>
                  <a:pt x="5194" y="4499"/>
                  <a:pt x="5220" y="4448"/>
                  <a:pt x="5225" y="4386"/>
                </a:cubicBezTo>
                <a:cubicBezTo>
                  <a:pt x="5230" y="4324"/>
                  <a:pt x="5211" y="4274"/>
                  <a:pt x="5182" y="4275"/>
                </a:cubicBezTo>
                <a:close/>
                <a:moveTo>
                  <a:pt x="5319" y="4275"/>
                </a:moveTo>
                <a:cubicBezTo>
                  <a:pt x="5290" y="4275"/>
                  <a:pt x="5264" y="4326"/>
                  <a:pt x="5259" y="4388"/>
                </a:cubicBezTo>
                <a:cubicBezTo>
                  <a:pt x="5255" y="4450"/>
                  <a:pt x="5274" y="4500"/>
                  <a:pt x="5303" y="4499"/>
                </a:cubicBezTo>
                <a:cubicBezTo>
                  <a:pt x="5331" y="4499"/>
                  <a:pt x="5357" y="4448"/>
                  <a:pt x="5362" y="4386"/>
                </a:cubicBezTo>
                <a:cubicBezTo>
                  <a:pt x="5366" y="4324"/>
                  <a:pt x="5347" y="4274"/>
                  <a:pt x="5319" y="4275"/>
                </a:cubicBezTo>
                <a:close/>
                <a:moveTo>
                  <a:pt x="1242" y="4325"/>
                </a:moveTo>
                <a:cubicBezTo>
                  <a:pt x="1214" y="4325"/>
                  <a:pt x="1184" y="4376"/>
                  <a:pt x="1175" y="4438"/>
                </a:cubicBezTo>
                <a:cubicBezTo>
                  <a:pt x="1166" y="4500"/>
                  <a:pt x="1182" y="4550"/>
                  <a:pt x="1211" y="4550"/>
                </a:cubicBezTo>
                <a:cubicBezTo>
                  <a:pt x="1239" y="4549"/>
                  <a:pt x="1269" y="4499"/>
                  <a:pt x="1278" y="4436"/>
                </a:cubicBezTo>
                <a:cubicBezTo>
                  <a:pt x="1287" y="4375"/>
                  <a:pt x="1271" y="4324"/>
                  <a:pt x="1242" y="4325"/>
                </a:cubicBezTo>
                <a:close/>
                <a:moveTo>
                  <a:pt x="1379" y="4325"/>
                </a:moveTo>
                <a:cubicBezTo>
                  <a:pt x="1351" y="4325"/>
                  <a:pt x="1321" y="4376"/>
                  <a:pt x="1312" y="4438"/>
                </a:cubicBezTo>
                <a:cubicBezTo>
                  <a:pt x="1303" y="4500"/>
                  <a:pt x="1319" y="4550"/>
                  <a:pt x="1347" y="4550"/>
                </a:cubicBezTo>
                <a:cubicBezTo>
                  <a:pt x="1376" y="4549"/>
                  <a:pt x="1406" y="4499"/>
                  <a:pt x="1415" y="4436"/>
                </a:cubicBezTo>
                <a:cubicBezTo>
                  <a:pt x="1423" y="4375"/>
                  <a:pt x="1407" y="4324"/>
                  <a:pt x="1379" y="4325"/>
                </a:cubicBezTo>
                <a:close/>
                <a:moveTo>
                  <a:pt x="1535" y="4325"/>
                </a:moveTo>
                <a:cubicBezTo>
                  <a:pt x="1507" y="4325"/>
                  <a:pt x="1477" y="4376"/>
                  <a:pt x="1468" y="4438"/>
                </a:cubicBezTo>
                <a:cubicBezTo>
                  <a:pt x="1460" y="4500"/>
                  <a:pt x="1476" y="4550"/>
                  <a:pt x="1504" y="4550"/>
                </a:cubicBezTo>
                <a:cubicBezTo>
                  <a:pt x="1532" y="4549"/>
                  <a:pt x="1562" y="4498"/>
                  <a:pt x="1570" y="4436"/>
                </a:cubicBezTo>
                <a:cubicBezTo>
                  <a:pt x="1579" y="4375"/>
                  <a:pt x="1563" y="4324"/>
                  <a:pt x="1535" y="4325"/>
                </a:cubicBezTo>
                <a:close/>
                <a:moveTo>
                  <a:pt x="1671" y="4325"/>
                </a:moveTo>
                <a:cubicBezTo>
                  <a:pt x="1643" y="4325"/>
                  <a:pt x="1614" y="4376"/>
                  <a:pt x="1605" y="4438"/>
                </a:cubicBezTo>
                <a:cubicBezTo>
                  <a:pt x="1597" y="4500"/>
                  <a:pt x="1613" y="4550"/>
                  <a:pt x="1641" y="4550"/>
                </a:cubicBezTo>
                <a:cubicBezTo>
                  <a:pt x="1670" y="4549"/>
                  <a:pt x="1699" y="4499"/>
                  <a:pt x="1707" y="4436"/>
                </a:cubicBezTo>
                <a:cubicBezTo>
                  <a:pt x="1716" y="4375"/>
                  <a:pt x="1699" y="4324"/>
                  <a:pt x="1671" y="4325"/>
                </a:cubicBezTo>
                <a:close/>
                <a:moveTo>
                  <a:pt x="1828" y="4325"/>
                </a:moveTo>
                <a:cubicBezTo>
                  <a:pt x="1799" y="4325"/>
                  <a:pt x="1770" y="4376"/>
                  <a:pt x="1762" y="4438"/>
                </a:cubicBezTo>
                <a:cubicBezTo>
                  <a:pt x="1753" y="4500"/>
                  <a:pt x="1769" y="4550"/>
                  <a:pt x="1798" y="4550"/>
                </a:cubicBezTo>
                <a:cubicBezTo>
                  <a:pt x="1826" y="4549"/>
                  <a:pt x="1855" y="4499"/>
                  <a:pt x="1864" y="4436"/>
                </a:cubicBezTo>
                <a:cubicBezTo>
                  <a:pt x="1872" y="4375"/>
                  <a:pt x="1856" y="4324"/>
                  <a:pt x="1828" y="4325"/>
                </a:cubicBezTo>
                <a:close/>
                <a:moveTo>
                  <a:pt x="1964" y="4325"/>
                </a:moveTo>
                <a:cubicBezTo>
                  <a:pt x="1936" y="4325"/>
                  <a:pt x="1906" y="4376"/>
                  <a:pt x="1898" y="4438"/>
                </a:cubicBezTo>
                <a:cubicBezTo>
                  <a:pt x="1890" y="4500"/>
                  <a:pt x="1906" y="4550"/>
                  <a:pt x="1935" y="4550"/>
                </a:cubicBezTo>
                <a:cubicBezTo>
                  <a:pt x="1963" y="4549"/>
                  <a:pt x="1992" y="4499"/>
                  <a:pt x="2001" y="4436"/>
                </a:cubicBezTo>
                <a:cubicBezTo>
                  <a:pt x="2009" y="4375"/>
                  <a:pt x="1992" y="4324"/>
                  <a:pt x="1964" y="4325"/>
                </a:cubicBezTo>
                <a:close/>
                <a:moveTo>
                  <a:pt x="2120" y="4325"/>
                </a:moveTo>
                <a:cubicBezTo>
                  <a:pt x="2092" y="4325"/>
                  <a:pt x="2062" y="4376"/>
                  <a:pt x="2054" y="4438"/>
                </a:cubicBezTo>
                <a:cubicBezTo>
                  <a:pt x="2046" y="4500"/>
                  <a:pt x="2063" y="4550"/>
                  <a:pt x="2092" y="4550"/>
                </a:cubicBezTo>
                <a:cubicBezTo>
                  <a:pt x="2120" y="4549"/>
                  <a:pt x="2149" y="4499"/>
                  <a:pt x="2157" y="4436"/>
                </a:cubicBezTo>
                <a:cubicBezTo>
                  <a:pt x="2165" y="4375"/>
                  <a:pt x="2148" y="4324"/>
                  <a:pt x="2120" y="4325"/>
                </a:cubicBezTo>
                <a:close/>
                <a:moveTo>
                  <a:pt x="2256" y="4325"/>
                </a:moveTo>
                <a:cubicBezTo>
                  <a:pt x="2228" y="4325"/>
                  <a:pt x="2199" y="4376"/>
                  <a:pt x="2191" y="4438"/>
                </a:cubicBezTo>
                <a:cubicBezTo>
                  <a:pt x="2183" y="4500"/>
                  <a:pt x="2200" y="4550"/>
                  <a:pt x="2228" y="4550"/>
                </a:cubicBezTo>
                <a:cubicBezTo>
                  <a:pt x="2257" y="4549"/>
                  <a:pt x="2286" y="4499"/>
                  <a:pt x="2294" y="4436"/>
                </a:cubicBezTo>
                <a:cubicBezTo>
                  <a:pt x="2301" y="4374"/>
                  <a:pt x="2285" y="4324"/>
                  <a:pt x="2256" y="4325"/>
                </a:cubicBezTo>
                <a:close/>
                <a:moveTo>
                  <a:pt x="2412" y="4325"/>
                </a:moveTo>
                <a:cubicBezTo>
                  <a:pt x="2384" y="4325"/>
                  <a:pt x="2355" y="4376"/>
                  <a:pt x="2348" y="4438"/>
                </a:cubicBezTo>
                <a:cubicBezTo>
                  <a:pt x="2340" y="4500"/>
                  <a:pt x="2356" y="4550"/>
                  <a:pt x="2385" y="4550"/>
                </a:cubicBezTo>
                <a:cubicBezTo>
                  <a:pt x="2413" y="4549"/>
                  <a:pt x="2443" y="4499"/>
                  <a:pt x="2450" y="4436"/>
                </a:cubicBezTo>
                <a:cubicBezTo>
                  <a:pt x="2458" y="4374"/>
                  <a:pt x="2441" y="4324"/>
                  <a:pt x="2412" y="4325"/>
                </a:cubicBezTo>
                <a:close/>
                <a:moveTo>
                  <a:pt x="2549" y="4325"/>
                </a:moveTo>
                <a:cubicBezTo>
                  <a:pt x="2521" y="4325"/>
                  <a:pt x="2492" y="4376"/>
                  <a:pt x="2484" y="4438"/>
                </a:cubicBezTo>
                <a:cubicBezTo>
                  <a:pt x="2477" y="4500"/>
                  <a:pt x="2494" y="4550"/>
                  <a:pt x="2522" y="4550"/>
                </a:cubicBezTo>
                <a:cubicBezTo>
                  <a:pt x="2551" y="4549"/>
                  <a:pt x="2580" y="4499"/>
                  <a:pt x="2587" y="4436"/>
                </a:cubicBezTo>
                <a:cubicBezTo>
                  <a:pt x="2594" y="4374"/>
                  <a:pt x="2577" y="4324"/>
                  <a:pt x="2549" y="4325"/>
                </a:cubicBezTo>
                <a:close/>
                <a:moveTo>
                  <a:pt x="2705" y="4325"/>
                </a:moveTo>
                <a:cubicBezTo>
                  <a:pt x="2677" y="4325"/>
                  <a:pt x="2648" y="4376"/>
                  <a:pt x="2641" y="4438"/>
                </a:cubicBezTo>
                <a:cubicBezTo>
                  <a:pt x="2633" y="4500"/>
                  <a:pt x="2650" y="4550"/>
                  <a:pt x="2679" y="4550"/>
                </a:cubicBezTo>
                <a:cubicBezTo>
                  <a:pt x="2707" y="4549"/>
                  <a:pt x="2736" y="4499"/>
                  <a:pt x="2743" y="4436"/>
                </a:cubicBezTo>
                <a:cubicBezTo>
                  <a:pt x="2750" y="4374"/>
                  <a:pt x="2733" y="4324"/>
                  <a:pt x="2705" y="4325"/>
                </a:cubicBezTo>
                <a:close/>
                <a:moveTo>
                  <a:pt x="17047" y="4325"/>
                </a:moveTo>
                <a:cubicBezTo>
                  <a:pt x="17019" y="4325"/>
                  <a:pt x="17002" y="4377"/>
                  <a:pt x="17010" y="4440"/>
                </a:cubicBezTo>
                <a:cubicBezTo>
                  <a:pt x="17018" y="4503"/>
                  <a:pt x="17048" y="4553"/>
                  <a:pt x="17076" y="4553"/>
                </a:cubicBezTo>
                <a:cubicBezTo>
                  <a:pt x="17105" y="4552"/>
                  <a:pt x="17121" y="4501"/>
                  <a:pt x="17113" y="4438"/>
                </a:cubicBezTo>
                <a:cubicBezTo>
                  <a:pt x="17105" y="4375"/>
                  <a:pt x="17076" y="4324"/>
                  <a:pt x="17047" y="4325"/>
                </a:cubicBezTo>
                <a:close/>
                <a:moveTo>
                  <a:pt x="15134" y="4375"/>
                </a:moveTo>
                <a:cubicBezTo>
                  <a:pt x="15106" y="4376"/>
                  <a:pt x="15088" y="4427"/>
                  <a:pt x="15094" y="4490"/>
                </a:cubicBezTo>
                <a:cubicBezTo>
                  <a:pt x="15100" y="4553"/>
                  <a:pt x="15128" y="4604"/>
                  <a:pt x="15156" y="4603"/>
                </a:cubicBezTo>
                <a:cubicBezTo>
                  <a:pt x="15184" y="4603"/>
                  <a:pt x="15202" y="4551"/>
                  <a:pt x="15196" y="4488"/>
                </a:cubicBezTo>
                <a:cubicBezTo>
                  <a:pt x="15190" y="4425"/>
                  <a:pt x="15162" y="4375"/>
                  <a:pt x="15134" y="4375"/>
                </a:cubicBezTo>
                <a:close/>
                <a:moveTo>
                  <a:pt x="15290" y="4375"/>
                </a:moveTo>
                <a:cubicBezTo>
                  <a:pt x="15262" y="4376"/>
                  <a:pt x="15244" y="4427"/>
                  <a:pt x="15250" y="4490"/>
                </a:cubicBezTo>
                <a:cubicBezTo>
                  <a:pt x="15256" y="4553"/>
                  <a:pt x="15284" y="4604"/>
                  <a:pt x="15313" y="4603"/>
                </a:cubicBezTo>
                <a:cubicBezTo>
                  <a:pt x="15341" y="4603"/>
                  <a:pt x="15360" y="4551"/>
                  <a:pt x="15353" y="4488"/>
                </a:cubicBezTo>
                <a:cubicBezTo>
                  <a:pt x="15347" y="4425"/>
                  <a:pt x="15319" y="4375"/>
                  <a:pt x="15290" y="4375"/>
                </a:cubicBezTo>
                <a:close/>
                <a:moveTo>
                  <a:pt x="15427" y="4375"/>
                </a:moveTo>
                <a:cubicBezTo>
                  <a:pt x="15398" y="4376"/>
                  <a:pt x="15381" y="4427"/>
                  <a:pt x="15387" y="4490"/>
                </a:cubicBezTo>
                <a:cubicBezTo>
                  <a:pt x="15393" y="4553"/>
                  <a:pt x="15421" y="4604"/>
                  <a:pt x="15450" y="4603"/>
                </a:cubicBezTo>
                <a:cubicBezTo>
                  <a:pt x="15478" y="4603"/>
                  <a:pt x="15497" y="4551"/>
                  <a:pt x="15490" y="4488"/>
                </a:cubicBezTo>
                <a:cubicBezTo>
                  <a:pt x="15484" y="4425"/>
                  <a:pt x="15455" y="4375"/>
                  <a:pt x="15427" y="4375"/>
                </a:cubicBezTo>
                <a:close/>
                <a:moveTo>
                  <a:pt x="15583" y="4375"/>
                </a:moveTo>
                <a:cubicBezTo>
                  <a:pt x="15555" y="4376"/>
                  <a:pt x="15537" y="4427"/>
                  <a:pt x="15543" y="4490"/>
                </a:cubicBezTo>
                <a:cubicBezTo>
                  <a:pt x="15550" y="4553"/>
                  <a:pt x="15578" y="4604"/>
                  <a:pt x="15607" y="4603"/>
                </a:cubicBezTo>
                <a:cubicBezTo>
                  <a:pt x="15635" y="4603"/>
                  <a:pt x="15653" y="4551"/>
                  <a:pt x="15647" y="4488"/>
                </a:cubicBezTo>
                <a:cubicBezTo>
                  <a:pt x="15640" y="4425"/>
                  <a:pt x="15611" y="4375"/>
                  <a:pt x="15583" y="4375"/>
                </a:cubicBezTo>
                <a:close/>
                <a:moveTo>
                  <a:pt x="15739" y="4375"/>
                </a:moveTo>
                <a:cubicBezTo>
                  <a:pt x="15711" y="4376"/>
                  <a:pt x="15693" y="4427"/>
                  <a:pt x="15700" y="4490"/>
                </a:cubicBezTo>
                <a:cubicBezTo>
                  <a:pt x="15706" y="4553"/>
                  <a:pt x="15735" y="4604"/>
                  <a:pt x="15763" y="4603"/>
                </a:cubicBezTo>
                <a:cubicBezTo>
                  <a:pt x="15792" y="4603"/>
                  <a:pt x="15810" y="4551"/>
                  <a:pt x="15803" y="4488"/>
                </a:cubicBezTo>
                <a:cubicBezTo>
                  <a:pt x="15796" y="4425"/>
                  <a:pt x="15768" y="4375"/>
                  <a:pt x="15739" y="4375"/>
                </a:cubicBezTo>
                <a:close/>
                <a:moveTo>
                  <a:pt x="15876" y="4375"/>
                </a:moveTo>
                <a:cubicBezTo>
                  <a:pt x="15848" y="4376"/>
                  <a:pt x="15830" y="4427"/>
                  <a:pt x="15837" y="4490"/>
                </a:cubicBezTo>
                <a:cubicBezTo>
                  <a:pt x="15843" y="4553"/>
                  <a:pt x="15872" y="4604"/>
                  <a:pt x="15901" y="4603"/>
                </a:cubicBezTo>
                <a:cubicBezTo>
                  <a:pt x="15929" y="4603"/>
                  <a:pt x="15947" y="4551"/>
                  <a:pt x="15940" y="4488"/>
                </a:cubicBezTo>
                <a:cubicBezTo>
                  <a:pt x="15933" y="4425"/>
                  <a:pt x="15905" y="4375"/>
                  <a:pt x="15876" y="4375"/>
                </a:cubicBezTo>
                <a:close/>
                <a:moveTo>
                  <a:pt x="16032" y="4375"/>
                </a:moveTo>
                <a:cubicBezTo>
                  <a:pt x="16004" y="4376"/>
                  <a:pt x="15986" y="4427"/>
                  <a:pt x="15993" y="4490"/>
                </a:cubicBezTo>
                <a:cubicBezTo>
                  <a:pt x="16000" y="4553"/>
                  <a:pt x="16029" y="4604"/>
                  <a:pt x="16057" y="4603"/>
                </a:cubicBezTo>
                <a:cubicBezTo>
                  <a:pt x="16086" y="4603"/>
                  <a:pt x="16103" y="4551"/>
                  <a:pt x="16096" y="4488"/>
                </a:cubicBezTo>
                <a:cubicBezTo>
                  <a:pt x="16089" y="4425"/>
                  <a:pt x="16060" y="4375"/>
                  <a:pt x="16032" y="4375"/>
                </a:cubicBezTo>
                <a:close/>
                <a:moveTo>
                  <a:pt x="16169" y="4375"/>
                </a:moveTo>
                <a:cubicBezTo>
                  <a:pt x="16140" y="4376"/>
                  <a:pt x="16123" y="4427"/>
                  <a:pt x="16130" y="4490"/>
                </a:cubicBezTo>
                <a:cubicBezTo>
                  <a:pt x="16137" y="4553"/>
                  <a:pt x="16166" y="4604"/>
                  <a:pt x="16195" y="4603"/>
                </a:cubicBezTo>
                <a:cubicBezTo>
                  <a:pt x="16223" y="4603"/>
                  <a:pt x="16240" y="4551"/>
                  <a:pt x="16233" y="4488"/>
                </a:cubicBezTo>
                <a:cubicBezTo>
                  <a:pt x="16226" y="4425"/>
                  <a:pt x="16197" y="4375"/>
                  <a:pt x="16169" y="4375"/>
                </a:cubicBezTo>
                <a:close/>
                <a:moveTo>
                  <a:pt x="16325" y="4375"/>
                </a:moveTo>
                <a:cubicBezTo>
                  <a:pt x="16296" y="4376"/>
                  <a:pt x="16280" y="4427"/>
                  <a:pt x="16287" y="4490"/>
                </a:cubicBezTo>
                <a:cubicBezTo>
                  <a:pt x="16294" y="4553"/>
                  <a:pt x="16322" y="4604"/>
                  <a:pt x="16351" y="4603"/>
                </a:cubicBezTo>
                <a:cubicBezTo>
                  <a:pt x="16379" y="4603"/>
                  <a:pt x="16397" y="4551"/>
                  <a:pt x="16389" y="4488"/>
                </a:cubicBezTo>
                <a:cubicBezTo>
                  <a:pt x="16382" y="4425"/>
                  <a:pt x="16353" y="4375"/>
                  <a:pt x="16325" y="4375"/>
                </a:cubicBezTo>
                <a:close/>
                <a:moveTo>
                  <a:pt x="16462" y="4375"/>
                </a:moveTo>
                <a:cubicBezTo>
                  <a:pt x="16433" y="4376"/>
                  <a:pt x="16416" y="4427"/>
                  <a:pt x="16424" y="4490"/>
                </a:cubicBezTo>
                <a:cubicBezTo>
                  <a:pt x="16431" y="4553"/>
                  <a:pt x="16460" y="4604"/>
                  <a:pt x="16488" y="4603"/>
                </a:cubicBezTo>
                <a:cubicBezTo>
                  <a:pt x="16517" y="4603"/>
                  <a:pt x="16534" y="4551"/>
                  <a:pt x="16526" y="4488"/>
                </a:cubicBezTo>
                <a:cubicBezTo>
                  <a:pt x="16519" y="4425"/>
                  <a:pt x="16490" y="4375"/>
                  <a:pt x="16462" y="4375"/>
                </a:cubicBezTo>
                <a:close/>
                <a:moveTo>
                  <a:pt x="16618" y="4375"/>
                </a:moveTo>
                <a:cubicBezTo>
                  <a:pt x="16590" y="4376"/>
                  <a:pt x="16573" y="4427"/>
                  <a:pt x="16580" y="4490"/>
                </a:cubicBezTo>
                <a:cubicBezTo>
                  <a:pt x="16588" y="4553"/>
                  <a:pt x="16617" y="4604"/>
                  <a:pt x="16645" y="4603"/>
                </a:cubicBezTo>
                <a:cubicBezTo>
                  <a:pt x="16674" y="4603"/>
                  <a:pt x="16690" y="4551"/>
                  <a:pt x="16683" y="4488"/>
                </a:cubicBezTo>
                <a:cubicBezTo>
                  <a:pt x="16675" y="4425"/>
                  <a:pt x="16646" y="4375"/>
                  <a:pt x="16618" y="4375"/>
                </a:cubicBezTo>
                <a:close/>
                <a:moveTo>
                  <a:pt x="16754" y="4375"/>
                </a:moveTo>
                <a:cubicBezTo>
                  <a:pt x="16726" y="4376"/>
                  <a:pt x="16709" y="4427"/>
                  <a:pt x="16717" y="4490"/>
                </a:cubicBezTo>
                <a:cubicBezTo>
                  <a:pt x="16725" y="4553"/>
                  <a:pt x="16754" y="4604"/>
                  <a:pt x="16782" y="4603"/>
                </a:cubicBezTo>
                <a:cubicBezTo>
                  <a:pt x="16811" y="4602"/>
                  <a:pt x="16828" y="4551"/>
                  <a:pt x="16820" y="4488"/>
                </a:cubicBezTo>
                <a:cubicBezTo>
                  <a:pt x="16812" y="4425"/>
                  <a:pt x="16783" y="4375"/>
                  <a:pt x="16754" y="4375"/>
                </a:cubicBezTo>
                <a:close/>
                <a:moveTo>
                  <a:pt x="11914" y="4425"/>
                </a:moveTo>
                <a:cubicBezTo>
                  <a:pt x="11885" y="4426"/>
                  <a:pt x="11864" y="4477"/>
                  <a:pt x="11867" y="4540"/>
                </a:cubicBezTo>
                <a:cubicBezTo>
                  <a:pt x="11869" y="4603"/>
                  <a:pt x="11894" y="4652"/>
                  <a:pt x="11923" y="4652"/>
                </a:cubicBezTo>
                <a:cubicBezTo>
                  <a:pt x="11951" y="4651"/>
                  <a:pt x="11973" y="4600"/>
                  <a:pt x="11970" y="4537"/>
                </a:cubicBezTo>
                <a:cubicBezTo>
                  <a:pt x="11967" y="4474"/>
                  <a:pt x="11942" y="4425"/>
                  <a:pt x="11914" y="4425"/>
                </a:cubicBezTo>
                <a:close/>
                <a:moveTo>
                  <a:pt x="12051" y="4425"/>
                </a:moveTo>
                <a:cubicBezTo>
                  <a:pt x="12022" y="4426"/>
                  <a:pt x="12001" y="4477"/>
                  <a:pt x="12003" y="4540"/>
                </a:cubicBezTo>
                <a:cubicBezTo>
                  <a:pt x="12006" y="4603"/>
                  <a:pt x="12032" y="4652"/>
                  <a:pt x="12060" y="4652"/>
                </a:cubicBezTo>
                <a:cubicBezTo>
                  <a:pt x="12089" y="4651"/>
                  <a:pt x="12110" y="4600"/>
                  <a:pt x="12107" y="4537"/>
                </a:cubicBezTo>
                <a:cubicBezTo>
                  <a:pt x="12104" y="4474"/>
                  <a:pt x="12079" y="4425"/>
                  <a:pt x="12051" y="4425"/>
                </a:cubicBezTo>
                <a:close/>
                <a:moveTo>
                  <a:pt x="12206" y="4425"/>
                </a:moveTo>
                <a:cubicBezTo>
                  <a:pt x="12178" y="4426"/>
                  <a:pt x="12157" y="4477"/>
                  <a:pt x="12160" y="4540"/>
                </a:cubicBezTo>
                <a:cubicBezTo>
                  <a:pt x="12163" y="4603"/>
                  <a:pt x="12188" y="4652"/>
                  <a:pt x="12217" y="4652"/>
                </a:cubicBezTo>
                <a:cubicBezTo>
                  <a:pt x="12245" y="4651"/>
                  <a:pt x="12266" y="4601"/>
                  <a:pt x="12263" y="4539"/>
                </a:cubicBezTo>
                <a:cubicBezTo>
                  <a:pt x="12260" y="4476"/>
                  <a:pt x="12235" y="4425"/>
                  <a:pt x="12206" y="4425"/>
                </a:cubicBezTo>
                <a:close/>
                <a:moveTo>
                  <a:pt x="12343" y="4425"/>
                </a:moveTo>
                <a:cubicBezTo>
                  <a:pt x="12315" y="4426"/>
                  <a:pt x="12294" y="4477"/>
                  <a:pt x="12297" y="4540"/>
                </a:cubicBezTo>
                <a:cubicBezTo>
                  <a:pt x="12300" y="4603"/>
                  <a:pt x="12326" y="4652"/>
                  <a:pt x="12354" y="4652"/>
                </a:cubicBezTo>
                <a:cubicBezTo>
                  <a:pt x="12383" y="4651"/>
                  <a:pt x="12403" y="4601"/>
                  <a:pt x="12400" y="4539"/>
                </a:cubicBezTo>
                <a:cubicBezTo>
                  <a:pt x="12397" y="4476"/>
                  <a:pt x="12372" y="4425"/>
                  <a:pt x="12343" y="4425"/>
                </a:cubicBezTo>
                <a:close/>
                <a:moveTo>
                  <a:pt x="12499" y="4425"/>
                </a:moveTo>
                <a:cubicBezTo>
                  <a:pt x="12471" y="4426"/>
                  <a:pt x="12451" y="4477"/>
                  <a:pt x="12454" y="4540"/>
                </a:cubicBezTo>
                <a:cubicBezTo>
                  <a:pt x="12457" y="4603"/>
                  <a:pt x="12482" y="4652"/>
                  <a:pt x="12511" y="4652"/>
                </a:cubicBezTo>
                <a:cubicBezTo>
                  <a:pt x="12539" y="4651"/>
                  <a:pt x="12560" y="4601"/>
                  <a:pt x="12556" y="4539"/>
                </a:cubicBezTo>
                <a:cubicBezTo>
                  <a:pt x="12553" y="4476"/>
                  <a:pt x="12527" y="4425"/>
                  <a:pt x="12499" y="4425"/>
                </a:cubicBezTo>
                <a:close/>
                <a:moveTo>
                  <a:pt x="12636" y="4425"/>
                </a:moveTo>
                <a:cubicBezTo>
                  <a:pt x="12607" y="4426"/>
                  <a:pt x="12587" y="4477"/>
                  <a:pt x="12591" y="4540"/>
                </a:cubicBezTo>
                <a:cubicBezTo>
                  <a:pt x="12594" y="4603"/>
                  <a:pt x="12620" y="4652"/>
                  <a:pt x="12648" y="4652"/>
                </a:cubicBezTo>
                <a:cubicBezTo>
                  <a:pt x="12676" y="4651"/>
                  <a:pt x="12697" y="4601"/>
                  <a:pt x="12693" y="4539"/>
                </a:cubicBezTo>
                <a:cubicBezTo>
                  <a:pt x="12690" y="4476"/>
                  <a:pt x="12664" y="4425"/>
                  <a:pt x="12636" y="4425"/>
                </a:cubicBezTo>
                <a:close/>
                <a:moveTo>
                  <a:pt x="12792" y="4425"/>
                </a:moveTo>
                <a:cubicBezTo>
                  <a:pt x="12764" y="4426"/>
                  <a:pt x="12744" y="4477"/>
                  <a:pt x="12747" y="4540"/>
                </a:cubicBezTo>
                <a:cubicBezTo>
                  <a:pt x="12750" y="4603"/>
                  <a:pt x="12776" y="4652"/>
                  <a:pt x="12804" y="4652"/>
                </a:cubicBezTo>
                <a:cubicBezTo>
                  <a:pt x="12833" y="4651"/>
                  <a:pt x="12853" y="4601"/>
                  <a:pt x="12850" y="4539"/>
                </a:cubicBezTo>
                <a:cubicBezTo>
                  <a:pt x="12846" y="4476"/>
                  <a:pt x="12821" y="4425"/>
                  <a:pt x="12792" y="4425"/>
                </a:cubicBezTo>
                <a:close/>
                <a:moveTo>
                  <a:pt x="12928" y="4425"/>
                </a:moveTo>
                <a:cubicBezTo>
                  <a:pt x="12900" y="4426"/>
                  <a:pt x="12880" y="4477"/>
                  <a:pt x="12884" y="4540"/>
                </a:cubicBezTo>
                <a:cubicBezTo>
                  <a:pt x="12887" y="4603"/>
                  <a:pt x="12913" y="4654"/>
                  <a:pt x="12942" y="4653"/>
                </a:cubicBezTo>
                <a:cubicBezTo>
                  <a:pt x="12970" y="4653"/>
                  <a:pt x="12990" y="4601"/>
                  <a:pt x="12986" y="4539"/>
                </a:cubicBezTo>
                <a:cubicBezTo>
                  <a:pt x="12983" y="4476"/>
                  <a:pt x="12957" y="4425"/>
                  <a:pt x="12928" y="4425"/>
                </a:cubicBezTo>
                <a:close/>
                <a:moveTo>
                  <a:pt x="13085" y="4425"/>
                </a:moveTo>
                <a:cubicBezTo>
                  <a:pt x="13056" y="4426"/>
                  <a:pt x="13037" y="4477"/>
                  <a:pt x="13040" y="4540"/>
                </a:cubicBezTo>
                <a:cubicBezTo>
                  <a:pt x="13044" y="4603"/>
                  <a:pt x="13070" y="4652"/>
                  <a:pt x="13098" y="4652"/>
                </a:cubicBezTo>
                <a:cubicBezTo>
                  <a:pt x="13127" y="4651"/>
                  <a:pt x="13147" y="4601"/>
                  <a:pt x="13143" y="4539"/>
                </a:cubicBezTo>
                <a:cubicBezTo>
                  <a:pt x="13139" y="4476"/>
                  <a:pt x="13113" y="4425"/>
                  <a:pt x="13085" y="4425"/>
                </a:cubicBezTo>
                <a:close/>
                <a:moveTo>
                  <a:pt x="13221" y="4425"/>
                </a:moveTo>
                <a:cubicBezTo>
                  <a:pt x="13193" y="4426"/>
                  <a:pt x="13173" y="4477"/>
                  <a:pt x="13177" y="4540"/>
                </a:cubicBezTo>
                <a:cubicBezTo>
                  <a:pt x="13181" y="4603"/>
                  <a:pt x="13207" y="4654"/>
                  <a:pt x="13236" y="4653"/>
                </a:cubicBezTo>
                <a:cubicBezTo>
                  <a:pt x="13264" y="4653"/>
                  <a:pt x="13284" y="4601"/>
                  <a:pt x="13280" y="4539"/>
                </a:cubicBezTo>
                <a:cubicBezTo>
                  <a:pt x="13276" y="4476"/>
                  <a:pt x="13249" y="4425"/>
                  <a:pt x="13221" y="4425"/>
                </a:cubicBezTo>
                <a:close/>
                <a:moveTo>
                  <a:pt x="13377" y="4425"/>
                </a:moveTo>
                <a:cubicBezTo>
                  <a:pt x="13349" y="4426"/>
                  <a:pt x="13329" y="4477"/>
                  <a:pt x="13334" y="4540"/>
                </a:cubicBezTo>
                <a:cubicBezTo>
                  <a:pt x="13338" y="4603"/>
                  <a:pt x="13364" y="4654"/>
                  <a:pt x="13392" y="4653"/>
                </a:cubicBezTo>
                <a:cubicBezTo>
                  <a:pt x="13421" y="4653"/>
                  <a:pt x="13441" y="4601"/>
                  <a:pt x="13437" y="4539"/>
                </a:cubicBezTo>
                <a:cubicBezTo>
                  <a:pt x="13433" y="4476"/>
                  <a:pt x="13406" y="4425"/>
                  <a:pt x="13377" y="4425"/>
                </a:cubicBezTo>
                <a:close/>
                <a:moveTo>
                  <a:pt x="13514" y="4425"/>
                </a:moveTo>
                <a:cubicBezTo>
                  <a:pt x="13486" y="4426"/>
                  <a:pt x="13466" y="4477"/>
                  <a:pt x="13470" y="4540"/>
                </a:cubicBezTo>
                <a:cubicBezTo>
                  <a:pt x="13475" y="4603"/>
                  <a:pt x="13501" y="4654"/>
                  <a:pt x="13530" y="4653"/>
                </a:cubicBezTo>
                <a:cubicBezTo>
                  <a:pt x="13558" y="4653"/>
                  <a:pt x="13577" y="4601"/>
                  <a:pt x="13573" y="4539"/>
                </a:cubicBezTo>
                <a:cubicBezTo>
                  <a:pt x="13569" y="4476"/>
                  <a:pt x="13543" y="4425"/>
                  <a:pt x="13514" y="4425"/>
                </a:cubicBezTo>
                <a:close/>
                <a:moveTo>
                  <a:pt x="13670" y="4425"/>
                </a:moveTo>
                <a:cubicBezTo>
                  <a:pt x="13642" y="4426"/>
                  <a:pt x="13622" y="4477"/>
                  <a:pt x="13627" y="4540"/>
                </a:cubicBezTo>
                <a:cubicBezTo>
                  <a:pt x="13631" y="4603"/>
                  <a:pt x="13658" y="4654"/>
                  <a:pt x="13686" y="4653"/>
                </a:cubicBezTo>
                <a:cubicBezTo>
                  <a:pt x="13715" y="4653"/>
                  <a:pt x="13734" y="4601"/>
                  <a:pt x="13729" y="4539"/>
                </a:cubicBezTo>
                <a:cubicBezTo>
                  <a:pt x="13725" y="4476"/>
                  <a:pt x="13698" y="4425"/>
                  <a:pt x="13670" y="4425"/>
                </a:cubicBezTo>
                <a:close/>
                <a:moveTo>
                  <a:pt x="13807" y="4425"/>
                </a:moveTo>
                <a:cubicBezTo>
                  <a:pt x="13779" y="4426"/>
                  <a:pt x="13759" y="4477"/>
                  <a:pt x="13764" y="4540"/>
                </a:cubicBezTo>
                <a:cubicBezTo>
                  <a:pt x="13768" y="4603"/>
                  <a:pt x="13795" y="4654"/>
                  <a:pt x="13823" y="4653"/>
                </a:cubicBezTo>
                <a:cubicBezTo>
                  <a:pt x="13852" y="4653"/>
                  <a:pt x="13872" y="4601"/>
                  <a:pt x="13867" y="4539"/>
                </a:cubicBezTo>
                <a:cubicBezTo>
                  <a:pt x="13862" y="4476"/>
                  <a:pt x="13835" y="4425"/>
                  <a:pt x="13807" y="4425"/>
                </a:cubicBezTo>
                <a:close/>
                <a:moveTo>
                  <a:pt x="13963" y="4425"/>
                </a:moveTo>
                <a:cubicBezTo>
                  <a:pt x="13934" y="4426"/>
                  <a:pt x="13915" y="4477"/>
                  <a:pt x="13920" y="4540"/>
                </a:cubicBezTo>
                <a:cubicBezTo>
                  <a:pt x="13925" y="4603"/>
                  <a:pt x="13951" y="4654"/>
                  <a:pt x="13980" y="4653"/>
                </a:cubicBezTo>
                <a:cubicBezTo>
                  <a:pt x="14008" y="4653"/>
                  <a:pt x="14028" y="4601"/>
                  <a:pt x="14023" y="4539"/>
                </a:cubicBezTo>
                <a:cubicBezTo>
                  <a:pt x="14018" y="4476"/>
                  <a:pt x="13991" y="4425"/>
                  <a:pt x="13963" y="4425"/>
                </a:cubicBezTo>
                <a:close/>
                <a:moveTo>
                  <a:pt x="14119" y="4425"/>
                </a:moveTo>
                <a:cubicBezTo>
                  <a:pt x="14091" y="4426"/>
                  <a:pt x="14072" y="4477"/>
                  <a:pt x="14076" y="4540"/>
                </a:cubicBezTo>
                <a:cubicBezTo>
                  <a:pt x="14081" y="4603"/>
                  <a:pt x="14108" y="4654"/>
                  <a:pt x="14137" y="4653"/>
                </a:cubicBezTo>
                <a:cubicBezTo>
                  <a:pt x="14165" y="4653"/>
                  <a:pt x="14185" y="4601"/>
                  <a:pt x="14180" y="4539"/>
                </a:cubicBezTo>
                <a:cubicBezTo>
                  <a:pt x="14175" y="4476"/>
                  <a:pt x="14148" y="4425"/>
                  <a:pt x="14119" y="4425"/>
                </a:cubicBezTo>
                <a:close/>
                <a:moveTo>
                  <a:pt x="14256" y="4425"/>
                </a:moveTo>
                <a:cubicBezTo>
                  <a:pt x="14228" y="4426"/>
                  <a:pt x="14208" y="4478"/>
                  <a:pt x="14213" y="4540"/>
                </a:cubicBezTo>
                <a:cubicBezTo>
                  <a:pt x="14218" y="4603"/>
                  <a:pt x="14246" y="4654"/>
                  <a:pt x="14274" y="4653"/>
                </a:cubicBezTo>
                <a:cubicBezTo>
                  <a:pt x="14303" y="4653"/>
                  <a:pt x="14322" y="4601"/>
                  <a:pt x="14317" y="4539"/>
                </a:cubicBezTo>
                <a:cubicBezTo>
                  <a:pt x="14311" y="4476"/>
                  <a:pt x="14284" y="4425"/>
                  <a:pt x="14256" y="4425"/>
                </a:cubicBezTo>
                <a:close/>
                <a:moveTo>
                  <a:pt x="14412" y="4425"/>
                </a:moveTo>
                <a:cubicBezTo>
                  <a:pt x="14383" y="4426"/>
                  <a:pt x="14365" y="4477"/>
                  <a:pt x="14370" y="4540"/>
                </a:cubicBezTo>
                <a:cubicBezTo>
                  <a:pt x="14375" y="4603"/>
                  <a:pt x="14402" y="4654"/>
                  <a:pt x="14431" y="4653"/>
                </a:cubicBezTo>
                <a:cubicBezTo>
                  <a:pt x="14459" y="4653"/>
                  <a:pt x="14478" y="4601"/>
                  <a:pt x="14473" y="4539"/>
                </a:cubicBezTo>
                <a:cubicBezTo>
                  <a:pt x="14468" y="4476"/>
                  <a:pt x="14440" y="4425"/>
                  <a:pt x="14412" y="4425"/>
                </a:cubicBezTo>
                <a:close/>
                <a:moveTo>
                  <a:pt x="14549" y="4425"/>
                </a:moveTo>
                <a:cubicBezTo>
                  <a:pt x="14520" y="4426"/>
                  <a:pt x="14501" y="4477"/>
                  <a:pt x="14507" y="4540"/>
                </a:cubicBezTo>
                <a:cubicBezTo>
                  <a:pt x="14512" y="4603"/>
                  <a:pt x="14540" y="4654"/>
                  <a:pt x="14568" y="4653"/>
                </a:cubicBezTo>
                <a:cubicBezTo>
                  <a:pt x="14597" y="4653"/>
                  <a:pt x="14615" y="4601"/>
                  <a:pt x="14610" y="4539"/>
                </a:cubicBezTo>
                <a:cubicBezTo>
                  <a:pt x="14604" y="4476"/>
                  <a:pt x="14577" y="4425"/>
                  <a:pt x="14549" y="4425"/>
                </a:cubicBezTo>
                <a:close/>
                <a:moveTo>
                  <a:pt x="14704" y="4425"/>
                </a:moveTo>
                <a:cubicBezTo>
                  <a:pt x="14676" y="4426"/>
                  <a:pt x="14658" y="4477"/>
                  <a:pt x="14664" y="4540"/>
                </a:cubicBezTo>
                <a:cubicBezTo>
                  <a:pt x="14669" y="4603"/>
                  <a:pt x="14696" y="4654"/>
                  <a:pt x="14725" y="4653"/>
                </a:cubicBezTo>
                <a:cubicBezTo>
                  <a:pt x="14753" y="4653"/>
                  <a:pt x="14772" y="4601"/>
                  <a:pt x="14766" y="4539"/>
                </a:cubicBezTo>
                <a:cubicBezTo>
                  <a:pt x="14761" y="4476"/>
                  <a:pt x="14733" y="4425"/>
                  <a:pt x="14704" y="4425"/>
                </a:cubicBezTo>
                <a:close/>
                <a:moveTo>
                  <a:pt x="14841" y="4425"/>
                </a:moveTo>
                <a:cubicBezTo>
                  <a:pt x="14813" y="4426"/>
                  <a:pt x="14795" y="4477"/>
                  <a:pt x="14800" y="4540"/>
                </a:cubicBezTo>
                <a:cubicBezTo>
                  <a:pt x="14806" y="4603"/>
                  <a:pt x="14834" y="4654"/>
                  <a:pt x="14862" y="4653"/>
                </a:cubicBezTo>
                <a:cubicBezTo>
                  <a:pt x="14891" y="4653"/>
                  <a:pt x="14909" y="4601"/>
                  <a:pt x="14903" y="4539"/>
                </a:cubicBezTo>
                <a:cubicBezTo>
                  <a:pt x="14897" y="4476"/>
                  <a:pt x="14870" y="4425"/>
                  <a:pt x="14841" y="4425"/>
                </a:cubicBezTo>
                <a:close/>
                <a:moveTo>
                  <a:pt x="14998" y="4425"/>
                </a:moveTo>
                <a:cubicBezTo>
                  <a:pt x="14969" y="4426"/>
                  <a:pt x="14951" y="4477"/>
                  <a:pt x="14957" y="4540"/>
                </a:cubicBezTo>
                <a:cubicBezTo>
                  <a:pt x="14963" y="4603"/>
                  <a:pt x="14991" y="4654"/>
                  <a:pt x="15019" y="4653"/>
                </a:cubicBezTo>
                <a:cubicBezTo>
                  <a:pt x="15048" y="4653"/>
                  <a:pt x="15065" y="4602"/>
                  <a:pt x="15059" y="4539"/>
                </a:cubicBezTo>
                <a:cubicBezTo>
                  <a:pt x="15054" y="4476"/>
                  <a:pt x="15026" y="4425"/>
                  <a:pt x="14998" y="4425"/>
                </a:cubicBezTo>
                <a:close/>
                <a:moveTo>
                  <a:pt x="9123" y="4476"/>
                </a:moveTo>
                <a:cubicBezTo>
                  <a:pt x="9095" y="4476"/>
                  <a:pt x="9071" y="4528"/>
                  <a:pt x="9071" y="4590"/>
                </a:cubicBezTo>
                <a:cubicBezTo>
                  <a:pt x="9070" y="4653"/>
                  <a:pt x="9093" y="4703"/>
                  <a:pt x="9122" y="4702"/>
                </a:cubicBezTo>
                <a:cubicBezTo>
                  <a:pt x="9150" y="4702"/>
                  <a:pt x="9174" y="4650"/>
                  <a:pt x="9174" y="4587"/>
                </a:cubicBezTo>
                <a:cubicBezTo>
                  <a:pt x="9175" y="4525"/>
                  <a:pt x="9151" y="4475"/>
                  <a:pt x="9123" y="4476"/>
                </a:cubicBezTo>
                <a:close/>
                <a:moveTo>
                  <a:pt x="9260" y="4476"/>
                </a:moveTo>
                <a:cubicBezTo>
                  <a:pt x="9231" y="4476"/>
                  <a:pt x="9208" y="4528"/>
                  <a:pt x="9208" y="4590"/>
                </a:cubicBezTo>
                <a:cubicBezTo>
                  <a:pt x="9207" y="4653"/>
                  <a:pt x="9231" y="4703"/>
                  <a:pt x="9259" y="4702"/>
                </a:cubicBezTo>
                <a:cubicBezTo>
                  <a:pt x="9288" y="4702"/>
                  <a:pt x="9310" y="4650"/>
                  <a:pt x="9310" y="4587"/>
                </a:cubicBezTo>
                <a:cubicBezTo>
                  <a:pt x="9311" y="4525"/>
                  <a:pt x="9288" y="4475"/>
                  <a:pt x="9260" y="4476"/>
                </a:cubicBezTo>
                <a:close/>
                <a:moveTo>
                  <a:pt x="9416" y="4476"/>
                </a:moveTo>
                <a:cubicBezTo>
                  <a:pt x="9388" y="4476"/>
                  <a:pt x="9364" y="4528"/>
                  <a:pt x="9364" y="4590"/>
                </a:cubicBezTo>
                <a:cubicBezTo>
                  <a:pt x="9364" y="4653"/>
                  <a:pt x="9387" y="4703"/>
                  <a:pt x="9416" y="4702"/>
                </a:cubicBezTo>
                <a:cubicBezTo>
                  <a:pt x="9444" y="4702"/>
                  <a:pt x="9467" y="4650"/>
                  <a:pt x="9467" y="4587"/>
                </a:cubicBezTo>
                <a:cubicBezTo>
                  <a:pt x="9467" y="4525"/>
                  <a:pt x="9444" y="4475"/>
                  <a:pt x="9416" y="4476"/>
                </a:cubicBezTo>
                <a:close/>
                <a:moveTo>
                  <a:pt x="9552" y="4476"/>
                </a:moveTo>
                <a:cubicBezTo>
                  <a:pt x="9524" y="4476"/>
                  <a:pt x="9501" y="4528"/>
                  <a:pt x="9501" y="4590"/>
                </a:cubicBezTo>
                <a:cubicBezTo>
                  <a:pt x="9501" y="4653"/>
                  <a:pt x="9524" y="4703"/>
                  <a:pt x="9552" y="4702"/>
                </a:cubicBezTo>
                <a:cubicBezTo>
                  <a:pt x="9581" y="4702"/>
                  <a:pt x="9604" y="4650"/>
                  <a:pt x="9604" y="4587"/>
                </a:cubicBezTo>
                <a:cubicBezTo>
                  <a:pt x="9604" y="4525"/>
                  <a:pt x="9581" y="4475"/>
                  <a:pt x="9552" y="4476"/>
                </a:cubicBezTo>
                <a:close/>
                <a:moveTo>
                  <a:pt x="9709" y="4476"/>
                </a:moveTo>
                <a:cubicBezTo>
                  <a:pt x="9680" y="4476"/>
                  <a:pt x="9657" y="4528"/>
                  <a:pt x="9657" y="4590"/>
                </a:cubicBezTo>
                <a:cubicBezTo>
                  <a:pt x="9658" y="4653"/>
                  <a:pt x="9681" y="4703"/>
                  <a:pt x="9709" y="4702"/>
                </a:cubicBezTo>
                <a:cubicBezTo>
                  <a:pt x="9738" y="4702"/>
                  <a:pt x="9760" y="4650"/>
                  <a:pt x="9760" y="4587"/>
                </a:cubicBezTo>
                <a:cubicBezTo>
                  <a:pt x="9760" y="4525"/>
                  <a:pt x="9737" y="4475"/>
                  <a:pt x="9709" y="4476"/>
                </a:cubicBezTo>
                <a:close/>
                <a:moveTo>
                  <a:pt x="9845" y="4476"/>
                </a:moveTo>
                <a:cubicBezTo>
                  <a:pt x="9817" y="4476"/>
                  <a:pt x="9794" y="4528"/>
                  <a:pt x="9794" y="4590"/>
                </a:cubicBezTo>
                <a:cubicBezTo>
                  <a:pt x="9795" y="4653"/>
                  <a:pt x="9818" y="4703"/>
                  <a:pt x="9846" y="4702"/>
                </a:cubicBezTo>
                <a:cubicBezTo>
                  <a:pt x="9875" y="4702"/>
                  <a:pt x="9898" y="4650"/>
                  <a:pt x="9898" y="4587"/>
                </a:cubicBezTo>
                <a:cubicBezTo>
                  <a:pt x="9897" y="4525"/>
                  <a:pt x="9873" y="4475"/>
                  <a:pt x="9845" y="4476"/>
                </a:cubicBezTo>
                <a:close/>
                <a:moveTo>
                  <a:pt x="10001" y="4476"/>
                </a:moveTo>
                <a:cubicBezTo>
                  <a:pt x="9973" y="4476"/>
                  <a:pt x="9950" y="4528"/>
                  <a:pt x="9951" y="4590"/>
                </a:cubicBezTo>
                <a:cubicBezTo>
                  <a:pt x="9951" y="4653"/>
                  <a:pt x="9975" y="4703"/>
                  <a:pt x="10003" y="4702"/>
                </a:cubicBezTo>
                <a:cubicBezTo>
                  <a:pt x="10032" y="4702"/>
                  <a:pt x="10055" y="4650"/>
                  <a:pt x="10054" y="4587"/>
                </a:cubicBezTo>
                <a:cubicBezTo>
                  <a:pt x="10053" y="4525"/>
                  <a:pt x="10030" y="4475"/>
                  <a:pt x="10001" y="4476"/>
                </a:cubicBezTo>
                <a:close/>
                <a:moveTo>
                  <a:pt x="10138" y="4476"/>
                </a:moveTo>
                <a:cubicBezTo>
                  <a:pt x="10109" y="4476"/>
                  <a:pt x="10087" y="4528"/>
                  <a:pt x="10088" y="4590"/>
                </a:cubicBezTo>
                <a:cubicBezTo>
                  <a:pt x="10088" y="4653"/>
                  <a:pt x="10112" y="4703"/>
                  <a:pt x="10140" y="4702"/>
                </a:cubicBezTo>
                <a:cubicBezTo>
                  <a:pt x="10169" y="4702"/>
                  <a:pt x="10192" y="4650"/>
                  <a:pt x="10191" y="4587"/>
                </a:cubicBezTo>
                <a:cubicBezTo>
                  <a:pt x="10190" y="4525"/>
                  <a:pt x="10166" y="4475"/>
                  <a:pt x="10138" y="4476"/>
                </a:cubicBezTo>
                <a:close/>
                <a:moveTo>
                  <a:pt x="10294" y="4476"/>
                </a:moveTo>
                <a:cubicBezTo>
                  <a:pt x="10266" y="4476"/>
                  <a:pt x="10243" y="4528"/>
                  <a:pt x="10244" y="4590"/>
                </a:cubicBezTo>
                <a:cubicBezTo>
                  <a:pt x="10245" y="4653"/>
                  <a:pt x="10269" y="4703"/>
                  <a:pt x="10297" y="4702"/>
                </a:cubicBezTo>
                <a:cubicBezTo>
                  <a:pt x="10326" y="4702"/>
                  <a:pt x="10348" y="4650"/>
                  <a:pt x="10347" y="4587"/>
                </a:cubicBezTo>
                <a:cubicBezTo>
                  <a:pt x="10346" y="4525"/>
                  <a:pt x="10322" y="4475"/>
                  <a:pt x="10294" y="4476"/>
                </a:cubicBezTo>
                <a:close/>
                <a:moveTo>
                  <a:pt x="10430" y="4476"/>
                </a:moveTo>
                <a:cubicBezTo>
                  <a:pt x="10402" y="4476"/>
                  <a:pt x="10380" y="4528"/>
                  <a:pt x="10381" y="4590"/>
                </a:cubicBezTo>
                <a:cubicBezTo>
                  <a:pt x="10382" y="4653"/>
                  <a:pt x="10406" y="4703"/>
                  <a:pt x="10434" y="4702"/>
                </a:cubicBezTo>
                <a:cubicBezTo>
                  <a:pt x="10462" y="4702"/>
                  <a:pt x="10485" y="4650"/>
                  <a:pt x="10483" y="4587"/>
                </a:cubicBezTo>
                <a:cubicBezTo>
                  <a:pt x="10482" y="4525"/>
                  <a:pt x="10459" y="4475"/>
                  <a:pt x="10430" y="4476"/>
                </a:cubicBezTo>
                <a:close/>
                <a:moveTo>
                  <a:pt x="10587" y="4476"/>
                </a:moveTo>
                <a:cubicBezTo>
                  <a:pt x="10558" y="4476"/>
                  <a:pt x="10536" y="4528"/>
                  <a:pt x="10537" y="4590"/>
                </a:cubicBezTo>
                <a:cubicBezTo>
                  <a:pt x="10538" y="4653"/>
                  <a:pt x="10563" y="4703"/>
                  <a:pt x="10591" y="4702"/>
                </a:cubicBezTo>
                <a:cubicBezTo>
                  <a:pt x="10620" y="4702"/>
                  <a:pt x="10642" y="4650"/>
                  <a:pt x="10640" y="4587"/>
                </a:cubicBezTo>
                <a:cubicBezTo>
                  <a:pt x="10639" y="4525"/>
                  <a:pt x="10615" y="4475"/>
                  <a:pt x="10587" y="4476"/>
                </a:cubicBezTo>
                <a:close/>
                <a:moveTo>
                  <a:pt x="10742" y="4476"/>
                </a:moveTo>
                <a:cubicBezTo>
                  <a:pt x="10714" y="4476"/>
                  <a:pt x="10692" y="4528"/>
                  <a:pt x="10694" y="4590"/>
                </a:cubicBezTo>
                <a:cubicBezTo>
                  <a:pt x="10695" y="4653"/>
                  <a:pt x="10719" y="4703"/>
                  <a:pt x="10747" y="4702"/>
                </a:cubicBezTo>
                <a:cubicBezTo>
                  <a:pt x="10776" y="4702"/>
                  <a:pt x="10798" y="4650"/>
                  <a:pt x="10797" y="4587"/>
                </a:cubicBezTo>
                <a:cubicBezTo>
                  <a:pt x="10795" y="4525"/>
                  <a:pt x="10771" y="4475"/>
                  <a:pt x="10742" y="4476"/>
                </a:cubicBezTo>
                <a:close/>
                <a:moveTo>
                  <a:pt x="10879" y="4476"/>
                </a:moveTo>
                <a:cubicBezTo>
                  <a:pt x="10851" y="4476"/>
                  <a:pt x="10829" y="4528"/>
                  <a:pt x="10830" y="4590"/>
                </a:cubicBezTo>
                <a:cubicBezTo>
                  <a:pt x="10832" y="4653"/>
                  <a:pt x="10856" y="4703"/>
                  <a:pt x="10885" y="4702"/>
                </a:cubicBezTo>
                <a:cubicBezTo>
                  <a:pt x="10913" y="4702"/>
                  <a:pt x="10935" y="4650"/>
                  <a:pt x="10934" y="4587"/>
                </a:cubicBezTo>
                <a:cubicBezTo>
                  <a:pt x="10932" y="4525"/>
                  <a:pt x="10908" y="4475"/>
                  <a:pt x="10879" y="4476"/>
                </a:cubicBezTo>
                <a:close/>
                <a:moveTo>
                  <a:pt x="11036" y="4476"/>
                </a:moveTo>
                <a:cubicBezTo>
                  <a:pt x="11007" y="4476"/>
                  <a:pt x="10985" y="4528"/>
                  <a:pt x="10987" y="4590"/>
                </a:cubicBezTo>
                <a:cubicBezTo>
                  <a:pt x="10988" y="4653"/>
                  <a:pt x="11013" y="4703"/>
                  <a:pt x="11041" y="4702"/>
                </a:cubicBezTo>
                <a:cubicBezTo>
                  <a:pt x="11070" y="4702"/>
                  <a:pt x="11092" y="4650"/>
                  <a:pt x="11090" y="4587"/>
                </a:cubicBezTo>
                <a:cubicBezTo>
                  <a:pt x="11088" y="4525"/>
                  <a:pt x="11064" y="4475"/>
                  <a:pt x="11036" y="4476"/>
                </a:cubicBezTo>
                <a:close/>
                <a:moveTo>
                  <a:pt x="11172" y="4476"/>
                </a:moveTo>
                <a:cubicBezTo>
                  <a:pt x="11144" y="4476"/>
                  <a:pt x="11122" y="4528"/>
                  <a:pt x="11124" y="4590"/>
                </a:cubicBezTo>
                <a:cubicBezTo>
                  <a:pt x="11125" y="4653"/>
                  <a:pt x="11150" y="4703"/>
                  <a:pt x="11179" y="4702"/>
                </a:cubicBezTo>
                <a:cubicBezTo>
                  <a:pt x="11207" y="4702"/>
                  <a:pt x="11229" y="4650"/>
                  <a:pt x="11227" y="4587"/>
                </a:cubicBezTo>
                <a:cubicBezTo>
                  <a:pt x="11225" y="4525"/>
                  <a:pt x="11200" y="4475"/>
                  <a:pt x="11172" y="4476"/>
                </a:cubicBezTo>
                <a:close/>
                <a:moveTo>
                  <a:pt x="11328" y="4476"/>
                </a:moveTo>
                <a:cubicBezTo>
                  <a:pt x="11300" y="4476"/>
                  <a:pt x="11278" y="4528"/>
                  <a:pt x="11280" y="4590"/>
                </a:cubicBezTo>
                <a:cubicBezTo>
                  <a:pt x="11282" y="4653"/>
                  <a:pt x="11307" y="4703"/>
                  <a:pt x="11335" y="4702"/>
                </a:cubicBezTo>
                <a:cubicBezTo>
                  <a:pt x="11364" y="4702"/>
                  <a:pt x="11385" y="4650"/>
                  <a:pt x="11383" y="4587"/>
                </a:cubicBezTo>
                <a:cubicBezTo>
                  <a:pt x="11381" y="4525"/>
                  <a:pt x="11357" y="4475"/>
                  <a:pt x="11328" y="4476"/>
                </a:cubicBezTo>
                <a:close/>
                <a:moveTo>
                  <a:pt x="11465" y="4476"/>
                </a:moveTo>
                <a:cubicBezTo>
                  <a:pt x="11436" y="4476"/>
                  <a:pt x="11415" y="4528"/>
                  <a:pt x="11417" y="4590"/>
                </a:cubicBezTo>
                <a:cubicBezTo>
                  <a:pt x="11419" y="4653"/>
                  <a:pt x="11444" y="4703"/>
                  <a:pt x="11473" y="4702"/>
                </a:cubicBezTo>
                <a:cubicBezTo>
                  <a:pt x="11501" y="4702"/>
                  <a:pt x="11522" y="4650"/>
                  <a:pt x="11520" y="4587"/>
                </a:cubicBezTo>
                <a:cubicBezTo>
                  <a:pt x="11518" y="4525"/>
                  <a:pt x="11493" y="4475"/>
                  <a:pt x="11465" y="4476"/>
                </a:cubicBezTo>
                <a:close/>
                <a:moveTo>
                  <a:pt x="11621" y="4476"/>
                </a:moveTo>
                <a:cubicBezTo>
                  <a:pt x="11593" y="4476"/>
                  <a:pt x="11571" y="4528"/>
                  <a:pt x="11573" y="4590"/>
                </a:cubicBezTo>
                <a:cubicBezTo>
                  <a:pt x="11576" y="4653"/>
                  <a:pt x="11600" y="4703"/>
                  <a:pt x="11629" y="4702"/>
                </a:cubicBezTo>
                <a:cubicBezTo>
                  <a:pt x="11657" y="4702"/>
                  <a:pt x="11679" y="4650"/>
                  <a:pt x="11677" y="4587"/>
                </a:cubicBezTo>
                <a:cubicBezTo>
                  <a:pt x="11674" y="4525"/>
                  <a:pt x="11649" y="4475"/>
                  <a:pt x="11621" y="4476"/>
                </a:cubicBezTo>
                <a:close/>
                <a:moveTo>
                  <a:pt x="11758" y="4476"/>
                </a:moveTo>
                <a:cubicBezTo>
                  <a:pt x="11730" y="4476"/>
                  <a:pt x="11708" y="4528"/>
                  <a:pt x="11710" y="4590"/>
                </a:cubicBezTo>
                <a:cubicBezTo>
                  <a:pt x="11713" y="4653"/>
                  <a:pt x="11738" y="4703"/>
                  <a:pt x="11766" y="4702"/>
                </a:cubicBezTo>
                <a:cubicBezTo>
                  <a:pt x="11795" y="4702"/>
                  <a:pt x="11816" y="4650"/>
                  <a:pt x="11813" y="4587"/>
                </a:cubicBezTo>
                <a:cubicBezTo>
                  <a:pt x="11811" y="4525"/>
                  <a:pt x="11786" y="4475"/>
                  <a:pt x="11758" y="4476"/>
                </a:cubicBezTo>
                <a:close/>
                <a:moveTo>
                  <a:pt x="8674" y="4526"/>
                </a:moveTo>
                <a:cubicBezTo>
                  <a:pt x="8646" y="4527"/>
                  <a:pt x="8622" y="4578"/>
                  <a:pt x="8621" y="4641"/>
                </a:cubicBezTo>
                <a:cubicBezTo>
                  <a:pt x="8620" y="4703"/>
                  <a:pt x="8643" y="4753"/>
                  <a:pt x="8671" y="4752"/>
                </a:cubicBezTo>
                <a:cubicBezTo>
                  <a:pt x="8700" y="4752"/>
                  <a:pt x="8724" y="4700"/>
                  <a:pt x="8725" y="4638"/>
                </a:cubicBezTo>
                <a:cubicBezTo>
                  <a:pt x="8725" y="4575"/>
                  <a:pt x="8703" y="4526"/>
                  <a:pt x="8674" y="4526"/>
                </a:cubicBezTo>
                <a:close/>
                <a:moveTo>
                  <a:pt x="8811" y="4526"/>
                </a:moveTo>
                <a:cubicBezTo>
                  <a:pt x="8782" y="4527"/>
                  <a:pt x="8759" y="4578"/>
                  <a:pt x="8758" y="4641"/>
                </a:cubicBezTo>
                <a:cubicBezTo>
                  <a:pt x="8757" y="4703"/>
                  <a:pt x="8780" y="4753"/>
                  <a:pt x="8808" y="4752"/>
                </a:cubicBezTo>
                <a:cubicBezTo>
                  <a:pt x="8837" y="4752"/>
                  <a:pt x="8861" y="4700"/>
                  <a:pt x="8861" y="4638"/>
                </a:cubicBezTo>
                <a:cubicBezTo>
                  <a:pt x="8862" y="4575"/>
                  <a:pt x="8839" y="4525"/>
                  <a:pt x="8811" y="4526"/>
                </a:cubicBezTo>
                <a:close/>
                <a:moveTo>
                  <a:pt x="8967" y="4526"/>
                </a:moveTo>
                <a:cubicBezTo>
                  <a:pt x="8939" y="4527"/>
                  <a:pt x="8915" y="4578"/>
                  <a:pt x="8915" y="4641"/>
                </a:cubicBezTo>
                <a:cubicBezTo>
                  <a:pt x="8914" y="4703"/>
                  <a:pt x="8937" y="4753"/>
                  <a:pt x="8965" y="4752"/>
                </a:cubicBezTo>
                <a:cubicBezTo>
                  <a:pt x="8994" y="4752"/>
                  <a:pt x="9017" y="4700"/>
                  <a:pt x="9018" y="4638"/>
                </a:cubicBezTo>
                <a:cubicBezTo>
                  <a:pt x="9018" y="4575"/>
                  <a:pt x="8995" y="4526"/>
                  <a:pt x="8967" y="4526"/>
                </a:cubicBezTo>
                <a:close/>
                <a:moveTo>
                  <a:pt x="5163" y="4576"/>
                </a:moveTo>
                <a:cubicBezTo>
                  <a:pt x="5134" y="4577"/>
                  <a:pt x="5108" y="4627"/>
                  <a:pt x="5103" y="4689"/>
                </a:cubicBezTo>
                <a:cubicBezTo>
                  <a:pt x="5098" y="4752"/>
                  <a:pt x="5118" y="4802"/>
                  <a:pt x="5146" y="4801"/>
                </a:cubicBezTo>
                <a:cubicBezTo>
                  <a:pt x="5175" y="4801"/>
                  <a:pt x="5202" y="4750"/>
                  <a:pt x="5206" y="4688"/>
                </a:cubicBezTo>
                <a:cubicBezTo>
                  <a:pt x="5211" y="4626"/>
                  <a:pt x="5191" y="4576"/>
                  <a:pt x="5163" y="4576"/>
                </a:cubicBezTo>
                <a:close/>
                <a:moveTo>
                  <a:pt x="2081" y="4627"/>
                </a:moveTo>
                <a:cubicBezTo>
                  <a:pt x="2053" y="4627"/>
                  <a:pt x="2023" y="4678"/>
                  <a:pt x="2015" y="4740"/>
                </a:cubicBezTo>
                <a:cubicBezTo>
                  <a:pt x="2007" y="4802"/>
                  <a:pt x="2024" y="4852"/>
                  <a:pt x="2052" y="4851"/>
                </a:cubicBezTo>
                <a:cubicBezTo>
                  <a:pt x="2081" y="4851"/>
                  <a:pt x="2111" y="4800"/>
                  <a:pt x="2118" y="4738"/>
                </a:cubicBezTo>
                <a:cubicBezTo>
                  <a:pt x="2126" y="4676"/>
                  <a:pt x="2109" y="4626"/>
                  <a:pt x="2081" y="4627"/>
                </a:cubicBezTo>
                <a:close/>
                <a:moveTo>
                  <a:pt x="2218" y="4627"/>
                </a:moveTo>
                <a:cubicBezTo>
                  <a:pt x="2190" y="4627"/>
                  <a:pt x="2160" y="4678"/>
                  <a:pt x="2152" y="4740"/>
                </a:cubicBezTo>
                <a:cubicBezTo>
                  <a:pt x="2144" y="4802"/>
                  <a:pt x="2161" y="4852"/>
                  <a:pt x="2189" y="4851"/>
                </a:cubicBezTo>
                <a:cubicBezTo>
                  <a:pt x="2218" y="4851"/>
                  <a:pt x="2248" y="4800"/>
                  <a:pt x="2255" y="4738"/>
                </a:cubicBezTo>
                <a:cubicBezTo>
                  <a:pt x="2263" y="4676"/>
                  <a:pt x="2246" y="4626"/>
                  <a:pt x="2218" y="4627"/>
                </a:cubicBezTo>
                <a:close/>
                <a:moveTo>
                  <a:pt x="2374" y="4627"/>
                </a:moveTo>
                <a:cubicBezTo>
                  <a:pt x="2345" y="4627"/>
                  <a:pt x="2316" y="4678"/>
                  <a:pt x="2308" y="4740"/>
                </a:cubicBezTo>
                <a:cubicBezTo>
                  <a:pt x="2301" y="4802"/>
                  <a:pt x="2318" y="4852"/>
                  <a:pt x="2346" y="4851"/>
                </a:cubicBezTo>
                <a:cubicBezTo>
                  <a:pt x="2375" y="4851"/>
                  <a:pt x="2404" y="4800"/>
                  <a:pt x="2412" y="4738"/>
                </a:cubicBezTo>
                <a:cubicBezTo>
                  <a:pt x="2419" y="4676"/>
                  <a:pt x="2402" y="4626"/>
                  <a:pt x="2374" y="4627"/>
                </a:cubicBezTo>
                <a:close/>
                <a:moveTo>
                  <a:pt x="2510" y="4627"/>
                </a:moveTo>
                <a:cubicBezTo>
                  <a:pt x="2482" y="4627"/>
                  <a:pt x="2453" y="4678"/>
                  <a:pt x="2445" y="4740"/>
                </a:cubicBezTo>
                <a:cubicBezTo>
                  <a:pt x="2438" y="4802"/>
                  <a:pt x="2455" y="4852"/>
                  <a:pt x="2483" y="4851"/>
                </a:cubicBezTo>
                <a:cubicBezTo>
                  <a:pt x="2512" y="4851"/>
                  <a:pt x="2541" y="4800"/>
                  <a:pt x="2549" y="4738"/>
                </a:cubicBezTo>
                <a:cubicBezTo>
                  <a:pt x="2556" y="4676"/>
                  <a:pt x="2538" y="4626"/>
                  <a:pt x="2510" y="4627"/>
                </a:cubicBezTo>
                <a:close/>
                <a:moveTo>
                  <a:pt x="2666" y="4627"/>
                </a:moveTo>
                <a:cubicBezTo>
                  <a:pt x="2638" y="4627"/>
                  <a:pt x="2609" y="4678"/>
                  <a:pt x="2602" y="4740"/>
                </a:cubicBezTo>
                <a:cubicBezTo>
                  <a:pt x="2594" y="4802"/>
                  <a:pt x="2611" y="4852"/>
                  <a:pt x="2640" y="4851"/>
                </a:cubicBezTo>
                <a:cubicBezTo>
                  <a:pt x="2668" y="4851"/>
                  <a:pt x="2697" y="4800"/>
                  <a:pt x="2704" y="4738"/>
                </a:cubicBezTo>
                <a:cubicBezTo>
                  <a:pt x="2712" y="4676"/>
                  <a:pt x="2695" y="4626"/>
                  <a:pt x="2666" y="4627"/>
                </a:cubicBezTo>
                <a:close/>
                <a:moveTo>
                  <a:pt x="2803" y="4627"/>
                </a:moveTo>
                <a:cubicBezTo>
                  <a:pt x="2774" y="4627"/>
                  <a:pt x="2746" y="4678"/>
                  <a:pt x="2739" y="4740"/>
                </a:cubicBezTo>
                <a:cubicBezTo>
                  <a:pt x="2731" y="4802"/>
                  <a:pt x="2748" y="4852"/>
                  <a:pt x="2777" y="4851"/>
                </a:cubicBezTo>
                <a:cubicBezTo>
                  <a:pt x="2805" y="4851"/>
                  <a:pt x="2834" y="4800"/>
                  <a:pt x="2841" y="4738"/>
                </a:cubicBezTo>
                <a:cubicBezTo>
                  <a:pt x="2848" y="4676"/>
                  <a:pt x="2831" y="4626"/>
                  <a:pt x="2803" y="4627"/>
                </a:cubicBezTo>
                <a:close/>
                <a:moveTo>
                  <a:pt x="2959" y="4627"/>
                </a:moveTo>
                <a:cubicBezTo>
                  <a:pt x="2931" y="4627"/>
                  <a:pt x="2902" y="4678"/>
                  <a:pt x="2895" y="4740"/>
                </a:cubicBezTo>
                <a:cubicBezTo>
                  <a:pt x="2888" y="4802"/>
                  <a:pt x="2905" y="4852"/>
                  <a:pt x="2933" y="4851"/>
                </a:cubicBezTo>
                <a:cubicBezTo>
                  <a:pt x="2962" y="4851"/>
                  <a:pt x="2991" y="4800"/>
                  <a:pt x="2998" y="4738"/>
                </a:cubicBezTo>
                <a:cubicBezTo>
                  <a:pt x="3005" y="4676"/>
                  <a:pt x="2987" y="4626"/>
                  <a:pt x="2959" y="4627"/>
                </a:cubicBezTo>
                <a:close/>
                <a:moveTo>
                  <a:pt x="3095" y="4627"/>
                </a:moveTo>
                <a:cubicBezTo>
                  <a:pt x="3067" y="4627"/>
                  <a:pt x="3038" y="4678"/>
                  <a:pt x="3031" y="4740"/>
                </a:cubicBezTo>
                <a:cubicBezTo>
                  <a:pt x="3024" y="4802"/>
                  <a:pt x="3042" y="4852"/>
                  <a:pt x="3070" y="4851"/>
                </a:cubicBezTo>
                <a:cubicBezTo>
                  <a:pt x="3099" y="4851"/>
                  <a:pt x="3128" y="4800"/>
                  <a:pt x="3134" y="4738"/>
                </a:cubicBezTo>
                <a:cubicBezTo>
                  <a:pt x="3141" y="4676"/>
                  <a:pt x="3124" y="4626"/>
                  <a:pt x="3095" y="4627"/>
                </a:cubicBezTo>
                <a:close/>
                <a:moveTo>
                  <a:pt x="3251" y="4627"/>
                </a:moveTo>
                <a:cubicBezTo>
                  <a:pt x="3223" y="4627"/>
                  <a:pt x="3194" y="4678"/>
                  <a:pt x="3188" y="4740"/>
                </a:cubicBezTo>
                <a:cubicBezTo>
                  <a:pt x="3181" y="4802"/>
                  <a:pt x="3199" y="4852"/>
                  <a:pt x="3227" y="4851"/>
                </a:cubicBezTo>
                <a:cubicBezTo>
                  <a:pt x="3256" y="4851"/>
                  <a:pt x="3284" y="4800"/>
                  <a:pt x="3291" y="4738"/>
                </a:cubicBezTo>
                <a:cubicBezTo>
                  <a:pt x="3297" y="4676"/>
                  <a:pt x="3280" y="4626"/>
                  <a:pt x="3251" y="4627"/>
                </a:cubicBezTo>
                <a:close/>
                <a:moveTo>
                  <a:pt x="3388" y="4627"/>
                </a:moveTo>
                <a:cubicBezTo>
                  <a:pt x="3360" y="4627"/>
                  <a:pt x="3331" y="4678"/>
                  <a:pt x="3324" y="4740"/>
                </a:cubicBezTo>
                <a:cubicBezTo>
                  <a:pt x="3318" y="4802"/>
                  <a:pt x="3336" y="4852"/>
                  <a:pt x="3364" y="4851"/>
                </a:cubicBezTo>
                <a:cubicBezTo>
                  <a:pt x="3393" y="4851"/>
                  <a:pt x="3421" y="4800"/>
                  <a:pt x="3428" y="4738"/>
                </a:cubicBezTo>
                <a:cubicBezTo>
                  <a:pt x="3434" y="4676"/>
                  <a:pt x="3416" y="4626"/>
                  <a:pt x="3388" y="4627"/>
                </a:cubicBezTo>
                <a:close/>
                <a:moveTo>
                  <a:pt x="3544" y="4627"/>
                </a:moveTo>
                <a:cubicBezTo>
                  <a:pt x="3515" y="4627"/>
                  <a:pt x="3487" y="4678"/>
                  <a:pt x="3481" y="4740"/>
                </a:cubicBezTo>
                <a:cubicBezTo>
                  <a:pt x="3474" y="4802"/>
                  <a:pt x="3493" y="4852"/>
                  <a:pt x="3521" y="4851"/>
                </a:cubicBezTo>
                <a:cubicBezTo>
                  <a:pt x="3550" y="4851"/>
                  <a:pt x="3578" y="4800"/>
                  <a:pt x="3584" y="4738"/>
                </a:cubicBezTo>
                <a:cubicBezTo>
                  <a:pt x="3590" y="4676"/>
                  <a:pt x="3572" y="4626"/>
                  <a:pt x="3544" y="4627"/>
                </a:cubicBezTo>
                <a:close/>
                <a:moveTo>
                  <a:pt x="3681" y="4627"/>
                </a:moveTo>
                <a:cubicBezTo>
                  <a:pt x="3652" y="4627"/>
                  <a:pt x="3624" y="4678"/>
                  <a:pt x="3618" y="4740"/>
                </a:cubicBezTo>
                <a:cubicBezTo>
                  <a:pt x="3611" y="4802"/>
                  <a:pt x="3630" y="4852"/>
                  <a:pt x="3658" y="4851"/>
                </a:cubicBezTo>
                <a:cubicBezTo>
                  <a:pt x="3687" y="4851"/>
                  <a:pt x="3715" y="4800"/>
                  <a:pt x="3721" y="4738"/>
                </a:cubicBezTo>
                <a:cubicBezTo>
                  <a:pt x="3727" y="4676"/>
                  <a:pt x="3709" y="4626"/>
                  <a:pt x="3681" y="4627"/>
                </a:cubicBezTo>
                <a:close/>
                <a:moveTo>
                  <a:pt x="3836" y="4627"/>
                </a:moveTo>
                <a:cubicBezTo>
                  <a:pt x="3808" y="4627"/>
                  <a:pt x="3780" y="4678"/>
                  <a:pt x="3774" y="4740"/>
                </a:cubicBezTo>
                <a:cubicBezTo>
                  <a:pt x="3768" y="4802"/>
                  <a:pt x="3786" y="4852"/>
                  <a:pt x="3814" y="4851"/>
                </a:cubicBezTo>
                <a:cubicBezTo>
                  <a:pt x="3843" y="4851"/>
                  <a:pt x="3871" y="4800"/>
                  <a:pt x="3877" y="4738"/>
                </a:cubicBezTo>
                <a:cubicBezTo>
                  <a:pt x="3883" y="4676"/>
                  <a:pt x="3865" y="4626"/>
                  <a:pt x="3836" y="4627"/>
                </a:cubicBezTo>
                <a:close/>
                <a:moveTo>
                  <a:pt x="3973" y="4627"/>
                </a:moveTo>
                <a:cubicBezTo>
                  <a:pt x="3945" y="4627"/>
                  <a:pt x="3917" y="4678"/>
                  <a:pt x="3911" y="4740"/>
                </a:cubicBezTo>
                <a:cubicBezTo>
                  <a:pt x="3905" y="4802"/>
                  <a:pt x="3923" y="4852"/>
                  <a:pt x="3952" y="4851"/>
                </a:cubicBezTo>
                <a:cubicBezTo>
                  <a:pt x="3980" y="4851"/>
                  <a:pt x="4008" y="4800"/>
                  <a:pt x="4014" y="4738"/>
                </a:cubicBezTo>
                <a:cubicBezTo>
                  <a:pt x="4019" y="4676"/>
                  <a:pt x="4002" y="4626"/>
                  <a:pt x="3973" y="4627"/>
                </a:cubicBezTo>
                <a:close/>
                <a:moveTo>
                  <a:pt x="4129" y="4627"/>
                </a:moveTo>
                <a:cubicBezTo>
                  <a:pt x="4101" y="4627"/>
                  <a:pt x="4073" y="4678"/>
                  <a:pt x="4067" y="4740"/>
                </a:cubicBezTo>
                <a:cubicBezTo>
                  <a:pt x="4062" y="4802"/>
                  <a:pt x="4080" y="4852"/>
                  <a:pt x="4108" y="4851"/>
                </a:cubicBezTo>
                <a:cubicBezTo>
                  <a:pt x="4137" y="4851"/>
                  <a:pt x="4164" y="4800"/>
                  <a:pt x="4170" y="4738"/>
                </a:cubicBezTo>
                <a:cubicBezTo>
                  <a:pt x="4176" y="4676"/>
                  <a:pt x="4157" y="4626"/>
                  <a:pt x="4129" y="4627"/>
                </a:cubicBezTo>
                <a:close/>
                <a:moveTo>
                  <a:pt x="4266" y="4627"/>
                </a:moveTo>
                <a:cubicBezTo>
                  <a:pt x="4237" y="4627"/>
                  <a:pt x="4210" y="4678"/>
                  <a:pt x="4204" y="4740"/>
                </a:cubicBezTo>
                <a:cubicBezTo>
                  <a:pt x="4199" y="4802"/>
                  <a:pt x="4217" y="4852"/>
                  <a:pt x="4245" y="4851"/>
                </a:cubicBezTo>
                <a:cubicBezTo>
                  <a:pt x="4274" y="4851"/>
                  <a:pt x="4301" y="4800"/>
                  <a:pt x="4307" y="4738"/>
                </a:cubicBezTo>
                <a:cubicBezTo>
                  <a:pt x="4312" y="4676"/>
                  <a:pt x="4294" y="4626"/>
                  <a:pt x="4266" y="4627"/>
                </a:cubicBezTo>
                <a:close/>
                <a:moveTo>
                  <a:pt x="4422" y="4627"/>
                </a:moveTo>
                <a:cubicBezTo>
                  <a:pt x="4393" y="4627"/>
                  <a:pt x="4366" y="4678"/>
                  <a:pt x="4361" y="4740"/>
                </a:cubicBezTo>
                <a:cubicBezTo>
                  <a:pt x="4355" y="4802"/>
                  <a:pt x="4374" y="4852"/>
                  <a:pt x="4402" y="4851"/>
                </a:cubicBezTo>
                <a:cubicBezTo>
                  <a:pt x="4431" y="4851"/>
                  <a:pt x="4458" y="4800"/>
                  <a:pt x="4463" y="4738"/>
                </a:cubicBezTo>
                <a:cubicBezTo>
                  <a:pt x="4469" y="4676"/>
                  <a:pt x="4450" y="4626"/>
                  <a:pt x="4422" y="4627"/>
                </a:cubicBezTo>
                <a:close/>
                <a:moveTo>
                  <a:pt x="4558" y="4627"/>
                </a:moveTo>
                <a:cubicBezTo>
                  <a:pt x="4530" y="4627"/>
                  <a:pt x="4502" y="4678"/>
                  <a:pt x="4497" y="4740"/>
                </a:cubicBezTo>
                <a:cubicBezTo>
                  <a:pt x="4491" y="4802"/>
                  <a:pt x="4510" y="4852"/>
                  <a:pt x="4539" y="4851"/>
                </a:cubicBezTo>
                <a:cubicBezTo>
                  <a:pt x="4567" y="4851"/>
                  <a:pt x="4595" y="4800"/>
                  <a:pt x="4600" y="4738"/>
                </a:cubicBezTo>
                <a:cubicBezTo>
                  <a:pt x="4605" y="4676"/>
                  <a:pt x="4586" y="4626"/>
                  <a:pt x="4558" y="4627"/>
                </a:cubicBezTo>
                <a:close/>
                <a:moveTo>
                  <a:pt x="1184" y="4677"/>
                </a:moveTo>
                <a:cubicBezTo>
                  <a:pt x="1156" y="4677"/>
                  <a:pt x="1125" y="4728"/>
                  <a:pt x="1116" y="4790"/>
                </a:cubicBezTo>
                <a:cubicBezTo>
                  <a:pt x="1108" y="4852"/>
                  <a:pt x="1123" y="4902"/>
                  <a:pt x="1152" y="4902"/>
                </a:cubicBezTo>
                <a:cubicBezTo>
                  <a:pt x="1180" y="4901"/>
                  <a:pt x="1211" y="4850"/>
                  <a:pt x="1220" y="4789"/>
                </a:cubicBezTo>
                <a:cubicBezTo>
                  <a:pt x="1229" y="4727"/>
                  <a:pt x="1213" y="4676"/>
                  <a:pt x="1184" y="4677"/>
                </a:cubicBezTo>
                <a:close/>
                <a:moveTo>
                  <a:pt x="1340" y="4677"/>
                </a:moveTo>
                <a:cubicBezTo>
                  <a:pt x="1312" y="4677"/>
                  <a:pt x="1282" y="4728"/>
                  <a:pt x="1273" y="4790"/>
                </a:cubicBezTo>
                <a:cubicBezTo>
                  <a:pt x="1264" y="4852"/>
                  <a:pt x="1280" y="4902"/>
                  <a:pt x="1308" y="4902"/>
                </a:cubicBezTo>
                <a:cubicBezTo>
                  <a:pt x="1337" y="4901"/>
                  <a:pt x="1367" y="4850"/>
                  <a:pt x="1376" y="4789"/>
                </a:cubicBezTo>
                <a:cubicBezTo>
                  <a:pt x="1385" y="4727"/>
                  <a:pt x="1368" y="4676"/>
                  <a:pt x="1340" y="4677"/>
                </a:cubicBezTo>
                <a:close/>
                <a:moveTo>
                  <a:pt x="1477" y="4677"/>
                </a:moveTo>
                <a:cubicBezTo>
                  <a:pt x="1449" y="4677"/>
                  <a:pt x="1418" y="4728"/>
                  <a:pt x="1410" y="4790"/>
                </a:cubicBezTo>
                <a:cubicBezTo>
                  <a:pt x="1401" y="4852"/>
                  <a:pt x="1417" y="4902"/>
                  <a:pt x="1446" y="4902"/>
                </a:cubicBezTo>
                <a:cubicBezTo>
                  <a:pt x="1474" y="4901"/>
                  <a:pt x="1504" y="4850"/>
                  <a:pt x="1512" y="4789"/>
                </a:cubicBezTo>
                <a:cubicBezTo>
                  <a:pt x="1521" y="4727"/>
                  <a:pt x="1505" y="4676"/>
                  <a:pt x="1477" y="4677"/>
                </a:cubicBezTo>
                <a:close/>
                <a:moveTo>
                  <a:pt x="1633" y="4677"/>
                </a:moveTo>
                <a:cubicBezTo>
                  <a:pt x="1604" y="4677"/>
                  <a:pt x="1575" y="4728"/>
                  <a:pt x="1566" y="4790"/>
                </a:cubicBezTo>
                <a:cubicBezTo>
                  <a:pt x="1558" y="4852"/>
                  <a:pt x="1574" y="4902"/>
                  <a:pt x="1602" y="4902"/>
                </a:cubicBezTo>
                <a:cubicBezTo>
                  <a:pt x="1631" y="4901"/>
                  <a:pt x="1660" y="4851"/>
                  <a:pt x="1669" y="4789"/>
                </a:cubicBezTo>
                <a:cubicBezTo>
                  <a:pt x="1677" y="4727"/>
                  <a:pt x="1661" y="4676"/>
                  <a:pt x="1633" y="4677"/>
                </a:cubicBezTo>
                <a:close/>
                <a:moveTo>
                  <a:pt x="1769" y="4677"/>
                </a:moveTo>
                <a:cubicBezTo>
                  <a:pt x="1741" y="4677"/>
                  <a:pt x="1711" y="4728"/>
                  <a:pt x="1703" y="4790"/>
                </a:cubicBezTo>
                <a:cubicBezTo>
                  <a:pt x="1695" y="4852"/>
                  <a:pt x="1711" y="4902"/>
                  <a:pt x="1739" y="4902"/>
                </a:cubicBezTo>
                <a:cubicBezTo>
                  <a:pt x="1768" y="4901"/>
                  <a:pt x="1797" y="4850"/>
                  <a:pt x="1806" y="4789"/>
                </a:cubicBezTo>
                <a:cubicBezTo>
                  <a:pt x="1814" y="4727"/>
                  <a:pt x="1797" y="4676"/>
                  <a:pt x="1769" y="4677"/>
                </a:cubicBezTo>
                <a:close/>
                <a:moveTo>
                  <a:pt x="1925" y="4677"/>
                </a:moveTo>
                <a:cubicBezTo>
                  <a:pt x="1897" y="4677"/>
                  <a:pt x="1867" y="4728"/>
                  <a:pt x="1859" y="4790"/>
                </a:cubicBezTo>
                <a:cubicBezTo>
                  <a:pt x="1851" y="4852"/>
                  <a:pt x="1868" y="4902"/>
                  <a:pt x="1896" y="4902"/>
                </a:cubicBezTo>
                <a:cubicBezTo>
                  <a:pt x="1925" y="4901"/>
                  <a:pt x="1954" y="4850"/>
                  <a:pt x="1962" y="4789"/>
                </a:cubicBezTo>
                <a:cubicBezTo>
                  <a:pt x="1970" y="4727"/>
                  <a:pt x="1954" y="4676"/>
                  <a:pt x="1925" y="4677"/>
                </a:cubicBezTo>
                <a:close/>
                <a:moveTo>
                  <a:pt x="15759" y="4677"/>
                </a:moveTo>
                <a:cubicBezTo>
                  <a:pt x="15730" y="4677"/>
                  <a:pt x="15713" y="4729"/>
                  <a:pt x="15719" y="4792"/>
                </a:cubicBezTo>
                <a:cubicBezTo>
                  <a:pt x="15726" y="4854"/>
                  <a:pt x="15755" y="4905"/>
                  <a:pt x="15783" y="4905"/>
                </a:cubicBezTo>
                <a:cubicBezTo>
                  <a:pt x="15812" y="4904"/>
                  <a:pt x="15830" y="4853"/>
                  <a:pt x="15823" y="4790"/>
                </a:cubicBezTo>
                <a:cubicBezTo>
                  <a:pt x="15816" y="4727"/>
                  <a:pt x="15787" y="4676"/>
                  <a:pt x="15759" y="4677"/>
                </a:cubicBezTo>
                <a:close/>
                <a:moveTo>
                  <a:pt x="15915" y="4677"/>
                </a:moveTo>
                <a:cubicBezTo>
                  <a:pt x="15887" y="4677"/>
                  <a:pt x="15869" y="4729"/>
                  <a:pt x="15876" y="4792"/>
                </a:cubicBezTo>
                <a:cubicBezTo>
                  <a:pt x="15882" y="4855"/>
                  <a:pt x="15911" y="4905"/>
                  <a:pt x="15940" y="4905"/>
                </a:cubicBezTo>
                <a:cubicBezTo>
                  <a:pt x="15968" y="4904"/>
                  <a:pt x="15986" y="4853"/>
                  <a:pt x="15980" y="4790"/>
                </a:cubicBezTo>
                <a:cubicBezTo>
                  <a:pt x="15973" y="4727"/>
                  <a:pt x="15944" y="4676"/>
                  <a:pt x="15915" y="4677"/>
                </a:cubicBezTo>
                <a:close/>
                <a:moveTo>
                  <a:pt x="16052" y="4677"/>
                </a:moveTo>
                <a:cubicBezTo>
                  <a:pt x="16024" y="4677"/>
                  <a:pt x="16006" y="4729"/>
                  <a:pt x="16012" y="4792"/>
                </a:cubicBezTo>
                <a:cubicBezTo>
                  <a:pt x="16019" y="4854"/>
                  <a:pt x="16049" y="4905"/>
                  <a:pt x="16077" y="4905"/>
                </a:cubicBezTo>
                <a:cubicBezTo>
                  <a:pt x="16106" y="4904"/>
                  <a:pt x="16123" y="4853"/>
                  <a:pt x="16116" y="4790"/>
                </a:cubicBezTo>
                <a:cubicBezTo>
                  <a:pt x="16109" y="4727"/>
                  <a:pt x="16081" y="4676"/>
                  <a:pt x="16052" y="4677"/>
                </a:cubicBezTo>
                <a:close/>
                <a:moveTo>
                  <a:pt x="16208" y="4677"/>
                </a:moveTo>
                <a:cubicBezTo>
                  <a:pt x="16180" y="4677"/>
                  <a:pt x="16162" y="4729"/>
                  <a:pt x="16170" y="4792"/>
                </a:cubicBezTo>
                <a:cubicBezTo>
                  <a:pt x="16177" y="4855"/>
                  <a:pt x="16206" y="4905"/>
                  <a:pt x="16234" y="4905"/>
                </a:cubicBezTo>
                <a:cubicBezTo>
                  <a:pt x="16263" y="4904"/>
                  <a:pt x="16280" y="4853"/>
                  <a:pt x="16273" y="4790"/>
                </a:cubicBezTo>
                <a:cubicBezTo>
                  <a:pt x="16266" y="4727"/>
                  <a:pt x="16236" y="4676"/>
                  <a:pt x="16208" y="4677"/>
                </a:cubicBezTo>
                <a:close/>
                <a:moveTo>
                  <a:pt x="16364" y="4677"/>
                </a:moveTo>
                <a:cubicBezTo>
                  <a:pt x="16336" y="4677"/>
                  <a:pt x="16319" y="4729"/>
                  <a:pt x="16326" y="4792"/>
                </a:cubicBezTo>
                <a:cubicBezTo>
                  <a:pt x="16333" y="4854"/>
                  <a:pt x="16362" y="4905"/>
                  <a:pt x="16391" y="4905"/>
                </a:cubicBezTo>
                <a:cubicBezTo>
                  <a:pt x="16419" y="4904"/>
                  <a:pt x="16436" y="4853"/>
                  <a:pt x="16429" y="4790"/>
                </a:cubicBezTo>
                <a:cubicBezTo>
                  <a:pt x="16422" y="4727"/>
                  <a:pt x="16393" y="4676"/>
                  <a:pt x="16364" y="4677"/>
                </a:cubicBezTo>
                <a:close/>
                <a:moveTo>
                  <a:pt x="16501" y="4677"/>
                </a:moveTo>
                <a:cubicBezTo>
                  <a:pt x="16473" y="4677"/>
                  <a:pt x="16455" y="4729"/>
                  <a:pt x="16463" y="4792"/>
                </a:cubicBezTo>
                <a:cubicBezTo>
                  <a:pt x="16470" y="4855"/>
                  <a:pt x="16499" y="4905"/>
                  <a:pt x="16528" y="4905"/>
                </a:cubicBezTo>
                <a:cubicBezTo>
                  <a:pt x="16557" y="4904"/>
                  <a:pt x="16574" y="4853"/>
                  <a:pt x="16566" y="4790"/>
                </a:cubicBezTo>
                <a:cubicBezTo>
                  <a:pt x="16559" y="4727"/>
                  <a:pt x="16530" y="4676"/>
                  <a:pt x="16501" y="4677"/>
                </a:cubicBezTo>
                <a:close/>
                <a:moveTo>
                  <a:pt x="16657" y="4677"/>
                </a:moveTo>
                <a:cubicBezTo>
                  <a:pt x="16629" y="4677"/>
                  <a:pt x="16612" y="4729"/>
                  <a:pt x="16619" y="4792"/>
                </a:cubicBezTo>
                <a:cubicBezTo>
                  <a:pt x="16627" y="4855"/>
                  <a:pt x="16656" y="4905"/>
                  <a:pt x="16685" y="4905"/>
                </a:cubicBezTo>
                <a:cubicBezTo>
                  <a:pt x="16713" y="4904"/>
                  <a:pt x="16730" y="4853"/>
                  <a:pt x="16722" y="4790"/>
                </a:cubicBezTo>
                <a:cubicBezTo>
                  <a:pt x="16715" y="4727"/>
                  <a:pt x="16686" y="4676"/>
                  <a:pt x="16657" y="4677"/>
                </a:cubicBezTo>
                <a:close/>
                <a:moveTo>
                  <a:pt x="16794" y="4677"/>
                </a:moveTo>
                <a:cubicBezTo>
                  <a:pt x="16765" y="4677"/>
                  <a:pt x="16748" y="4729"/>
                  <a:pt x="16756" y="4792"/>
                </a:cubicBezTo>
                <a:cubicBezTo>
                  <a:pt x="16764" y="4855"/>
                  <a:pt x="16793" y="4905"/>
                  <a:pt x="16822" y="4905"/>
                </a:cubicBezTo>
                <a:cubicBezTo>
                  <a:pt x="16851" y="4904"/>
                  <a:pt x="16868" y="4853"/>
                  <a:pt x="16860" y="4790"/>
                </a:cubicBezTo>
                <a:cubicBezTo>
                  <a:pt x="16852" y="4727"/>
                  <a:pt x="16822" y="4676"/>
                  <a:pt x="16794" y="4677"/>
                </a:cubicBezTo>
                <a:close/>
                <a:moveTo>
                  <a:pt x="16950" y="4677"/>
                </a:moveTo>
                <a:cubicBezTo>
                  <a:pt x="16922" y="4677"/>
                  <a:pt x="16905" y="4729"/>
                  <a:pt x="16912" y="4792"/>
                </a:cubicBezTo>
                <a:cubicBezTo>
                  <a:pt x="16920" y="4855"/>
                  <a:pt x="16950" y="4905"/>
                  <a:pt x="16978" y="4905"/>
                </a:cubicBezTo>
                <a:cubicBezTo>
                  <a:pt x="17007" y="4904"/>
                  <a:pt x="17024" y="4853"/>
                  <a:pt x="17016" y="4790"/>
                </a:cubicBezTo>
                <a:cubicBezTo>
                  <a:pt x="17008" y="4727"/>
                  <a:pt x="16979" y="4676"/>
                  <a:pt x="16950" y="4677"/>
                </a:cubicBezTo>
                <a:close/>
                <a:moveTo>
                  <a:pt x="17087" y="4677"/>
                </a:moveTo>
                <a:cubicBezTo>
                  <a:pt x="17058" y="4677"/>
                  <a:pt x="17041" y="4729"/>
                  <a:pt x="17049" y="4792"/>
                </a:cubicBezTo>
                <a:cubicBezTo>
                  <a:pt x="17057" y="4855"/>
                  <a:pt x="17087" y="4905"/>
                  <a:pt x="17116" y="4905"/>
                </a:cubicBezTo>
                <a:cubicBezTo>
                  <a:pt x="17144" y="4904"/>
                  <a:pt x="17161" y="4853"/>
                  <a:pt x="17153" y="4790"/>
                </a:cubicBezTo>
                <a:cubicBezTo>
                  <a:pt x="17145" y="4727"/>
                  <a:pt x="17115" y="4676"/>
                  <a:pt x="17087" y="4677"/>
                </a:cubicBezTo>
                <a:close/>
                <a:moveTo>
                  <a:pt x="13104" y="4727"/>
                </a:moveTo>
                <a:cubicBezTo>
                  <a:pt x="13076" y="4728"/>
                  <a:pt x="13056" y="4779"/>
                  <a:pt x="13060" y="4842"/>
                </a:cubicBezTo>
                <a:cubicBezTo>
                  <a:pt x="13064" y="4905"/>
                  <a:pt x="13090" y="4954"/>
                  <a:pt x="13118" y="4954"/>
                </a:cubicBezTo>
                <a:cubicBezTo>
                  <a:pt x="13147" y="4953"/>
                  <a:pt x="13167" y="4903"/>
                  <a:pt x="13163" y="4840"/>
                </a:cubicBezTo>
                <a:cubicBezTo>
                  <a:pt x="13159" y="4778"/>
                  <a:pt x="13133" y="4727"/>
                  <a:pt x="13104" y="4727"/>
                </a:cubicBezTo>
                <a:close/>
                <a:moveTo>
                  <a:pt x="13241" y="4727"/>
                </a:moveTo>
                <a:cubicBezTo>
                  <a:pt x="13213" y="4728"/>
                  <a:pt x="13193" y="4779"/>
                  <a:pt x="13197" y="4842"/>
                </a:cubicBezTo>
                <a:cubicBezTo>
                  <a:pt x="13201" y="4905"/>
                  <a:pt x="13227" y="4956"/>
                  <a:pt x="13255" y="4955"/>
                </a:cubicBezTo>
                <a:cubicBezTo>
                  <a:pt x="13284" y="4954"/>
                  <a:pt x="13304" y="4903"/>
                  <a:pt x="13300" y="4840"/>
                </a:cubicBezTo>
                <a:cubicBezTo>
                  <a:pt x="13296" y="4778"/>
                  <a:pt x="13270" y="4727"/>
                  <a:pt x="13241" y="4727"/>
                </a:cubicBezTo>
                <a:close/>
                <a:moveTo>
                  <a:pt x="13397" y="4727"/>
                </a:moveTo>
                <a:cubicBezTo>
                  <a:pt x="13369" y="4728"/>
                  <a:pt x="13349" y="4779"/>
                  <a:pt x="13353" y="4842"/>
                </a:cubicBezTo>
                <a:cubicBezTo>
                  <a:pt x="13357" y="4905"/>
                  <a:pt x="13384" y="4956"/>
                  <a:pt x="13412" y="4955"/>
                </a:cubicBezTo>
                <a:cubicBezTo>
                  <a:pt x="13441" y="4955"/>
                  <a:pt x="13460" y="4903"/>
                  <a:pt x="13456" y="4840"/>
                </a:cubicBezTo>
                <a:cubicBezTo>
                  <a:pt x="13452" y="4778"/>
                  <a:pt x="13426" y="4727"/>
                  <a:pt x="13397" y="4727"/>
                </a:cubicBezTo>
                <a:close/>
                <a:moveTo>
                  <a:pt x="13534" y="4727"/>
                </a:moveTo>
                <a:cubicBezTo>
                  <a:pt x="13505" y="4728"/>
                  <a:pt x="13486" y="4779"/>
                  <a:pt x="13490" y="4842"/>
                </a:cubicBezTo>
                <a:cubicBezTo>
                  <a:pt x="13494" y="4905"/>
                  <a:pt x="13521" y="4956"/>
                  <a:pt x="13549" y="4955"/>
                </a:cubicBezTo>
                <a:cubicBezTo>
                  <a:pt x="13578" y="4955"/>
                  <a:pt x="13598" y="4903"/>
                  <a:pt x="13593" y="4840"/>
                </a:cubicBezTo>
                <a:cubicBezTo>
                  <a:pt x="13589" y="4778"/>
                  <a:pt x="13562" y="4727"/>
                  <a:pt x="13534" y="4727"/>
                </a:cubicBezTo>
                <a:close/>
                <a:moveTo>
                  <a:pt x="13690" y="4727"/>
                </a:moveTo>
                <a:cubicBezTo>
                  <a:pt x="13662" y="4728"/>
                  <a:pt x="13642" y="4779"/>
                  <a:pt x="13646" y="4842"/>
                </a:cubicBezTo>
                <a:cubicBezTo>
                  <a:pt x="13651" y="4905"/>
                  <a:pt x="13678" y="4956"/>
                  <a:pt x="13706" y="4955"/>
                </a:cubicBezTo>
                <a:cubicBezTo>
                  <a:pt x="13735" y="4955"/>
                  <a:pt x="13755" y="4903"/>
                  <a:pt x="13750" y="4840"/>
                </a:cubicBezTo>
                <a:cubicBezTo>
                  <a:pt x="13746" y="4778"/>
                  <a:pt x="13719" y="4727"/>
                  <a:pt x="13690" y="4727"/>
                </a:cubicBezTo>
                <a:close/>
                <a:moveTo>
                  <a:pt x="13846" y="4727"/>
                </a:moveTo>
                <a:cubicBezTo>
                  <a:pt x="13818" y="4728"/>
                  <a:pt x="13798" y="4779"/>
                  <a:pt x="13803" y="4842"/>
                </a:cubicBezTo>
                <a:cubicBezTo>
                  <a:pt x="13807" y="4905"/>
                  <a:pt x="13834" y="4956"/>
                  <a:pt x="13863" y="4955"/>
                </a:cubicBezTo>
                <a:cubicBezTo>
                  <a:pt x="13891" y="4955"/>
                  <a:pt x="13911" y="4903"/>
                  <a:pt x="13907" y="4840"/>
                </a:cubicBezTo>
                <a:cubicBezTo>
                  <a:pt x="13902" y="4777"/>
                  <a:pt x="13875" y="4727"/>
                  <a:pt x="13846" y="4727"/>
                </a:cubicBezTo>
                <a:close/>
                <a:moveTo>
                  <a:pt x="13983" y="4727"/>
                </a:moveTo>
                <a:cubicBezTo>
                  <a:pt x="13954" y="4728"/>
                  <a:pt x="13935" y="4779"/>
                  <a:pt x="13940" y="4842"/>
                </a:cubicBezTo>
                <a:cubicBezTo>
                  <a:pt x="13944" y="4905"/>
                  <a:pt x="13971" y="4956"/>
                  <a:pt x="14000" y="4955"/>
                </a:cubicBezTo>
                <a:cubicBezTo>
                  <a:pt x="14029" y="4955"/>
                  <a:pt x="14048" y="4903"/>
                  <a:pt x="14043" y="4840"/>
                </a:cubicBezTo>
                <a:cubicBezTo>
                  <a:pt x="14039" y="4778"/>
                  <a:pt x="14011" y="4727"/>
                  <a:pt x="13983" y="4727"/>
                </a:cubicBezTo>
                <a:close/>
                <a:moveTo>
                  <a:pt x="14139" y="4727"/>
                </a:moveTo>
                <a:cubicBezTo>
                  <a:pt x="14110" y="4728"/>
                  <a:pt x="14091" y="4779"/>
                  <a:pt x="14096" y="4842"/>
                </a:cubicBezTo>
                <a:cubicBezTo>
                  <a:pt x="14101" y="4905"/>
                  <a:pt x="14128" y="4956"/>
                  <a:pt x="14157" y="4955"/>
                </a:cubicBezTo>
                <a:cubicBezTo>
                  <a:pt x="14186" y="4955"/>
                  <a:pt x="14205" y="4903"/>
                  <a:pt x="14200" y="4840"/>
                </a:cubicBezTo>
                <a:cubicBezTo>
                  <a:pt x="14195" y="4777"/>
                  <a:pt x="14167" y="4727"/>
                  <a:pt x="14139" y="4727"/>
                </a:cubicBezTo>
                <a:close/>
                <a:moveTo>
                  <a:pt x="14276" y="4727"/>
                </a:moveTo>
                <a:cubicBezTo>
                  <a:pt x="14247" y="4728"/>
                  <a:pt x="14228" y="4779"/>
                  <a:pt x="14233" y="4842"/>
                </a:cubicBezTo>
                <a:cubicBezTo>
                  <a:pt x="14238" y="4905"/>
                  <a:pt x="14265" y="4956"/>
                  <a:pt x="14294" y="4955"/>
                </a:cubicBezTo>
                <a:cubicBezTo>
                  <a:pt x="14323" y="4955"/>
                  <a:pt x="14342" y="4903"/>
                  <a:pt x="14337" y="4840"/>
                </a:cubicBezTo>
                <a:cubicBezTo>
                  <a:pt x="14332" y="4778"/>
                  <a:pt x="14304" y="4727"/>
                  <a:pt x="14276" y="4727"/>
                </a:cubicBezTo>
                <a:close/>
                <a:moveTo>
                  <a:pt x="14432" y="4727"/>
                </a:moveTo>
                <a:cubicBezTo>
                  <a:pt x="14403" y="4728"/>
                  <a:pt x="14384" y="4779"/>
                  <a:pt x="14389" y="4842"/>
                </a:cubicBezTo>
                <a:cubicBezTo>
                  <a:pt x="14394" y="4905"/>
                  <a:pt x="14422" y="4956"/>
                  <a:pt x="14451" y="4955"/>
                </a:cubicBezTo>
                <a:cubicBezTo>
                  <a:pt x="14480" y="4955"/>
                  <a:pt x="14498" y="4903"/>
                  <a:pt x="14493" y="4840"/>
                </a:cubicBezTo>
                <a:cubicBezTo>
                  <a:pt x="14488" y="4778"/>
                  <a:pt x="14460" y="4727"/>
                  <a:pt x="14432" y="4727"/>
                </a:cubicBezTo>
                <a:close/>
                <a:moveTo>
                  <a:pt x="14568" y="4727"/>
                </a:moveTo>
                <a:cubicBezTo>
                  <a:pt x="14540" y="4728"/>
                  <a:pt x="14521" y="4779"/>
                  <a:pt x="14526" y="4842"/>
                </a:cubicBezTo>
                <a:cubicBezTo>
                  <a:pt x="14531" y="4905"/>
                  <a:pt x="14559" y="4956"/>
                  <a:pt x="14588" y="4955"/>
                </a:cubicBezTo>
                <a:cubicBezTo>
                  <a:pt x="14616" y="4955"/>
                  <a:pt x="14635" y="4903"/>
                  <a:pt x="14630" y="4840"/>
                </a:cubicBezTo>
                <a:cubicBezTo>
                  <a:pt x="14625" y="4778"/>
                  <a:pt x="14597" y="4727"/>
                  <a:pt x="14568" y="4727"/>
                </a:cubicBezTo>
                <a:close/>
                <a:moveTo>
                  <a:pt x="14725" y="4727"/>
                </a:moveTo>
                <a:cubicBezTo>
                  <a:pt x="14696" y="4728"/>
                  <a:pt x="14678" y="4779"/>
                  <a:pt x="14683" y="4842"/>
                </a:cubicBezTo>
                <a:cubicBezTo>
                  <a:pt x="14689" y="4905"/>
                  <a:pt x="14716" y="4956"/>
                  <a:pt x="14745" y="4955"/>
                </a:cubicBezTo>
                <a:cubicBezTo>
                  <a:pt x="14773" y="4955"/>
                  <a:pt x="14792" y="4903"/>
                  <a:pt x="14786" y="4840"/>
                </a:cubicBezTo>
                <a:cubicBezTo>
                  <a:pt x="14781" y="4777"/>
                  <a:pt x="14753" y="4727"/>
                  <a:pt x="14725" y="4727"/>
                </a:cubicBezTo>
                <a:close/>
                <a:moveTo>
                  <a:pt x="14881" y="4727"/>
                </a:moveTo>
                <a:cubicBezTo>
                  <a:pt x="14852" y="4728"/>
                  <a:pt x="14834" y="4779"/>
                  <a:pt x="14839" y="4842"/>
                </a:cubicBezTo>
                <a:cubicBezTo>
                  <a:pt x="14845" y="4905"/>
                  <a:pt x="14873" y="4956"/>
                  <a:pt x="14901" y="4955"/>
                </a:cubicBezTo>
                <a:cubicBezTo>
                  <a:pt x="14930" y="4955"/>
                  <a:pt x="14948" y="4903"/>
                  <a:pt x="14943" y="4840"/>
                </a:cubicBezTo>
                <a:cubicBezTo>
                  <a:pt x="14937" y="4777"/>
                  <a:pt x="14910" y="4727"/>
                  <a:pt x="14881" y="4727"/>
                </a:cubicBezTo>
                <a:close/>
                <a:moveTo>
                  <a:pt x="15017" y="4727"/>
                </a:moveTo>
                <a:cubicBezTo>
                  <a:pt x="14989" y="4728"/>
                  <a:pt x="14971" y="4779"/>
                  <a:pt x="14976" y="4842"/>
                </a:cubicBezTo>
                <a:cubicBezTo>
                  <a:pt x="14982" y="4905"/>
                  <a:pt x="15010" y="4956"/>
                  <a:pt x="15039" y="4955"/>
                </a:cubicBezTo>
                <a:cubicBezTo>
                  <a:pt x="15067" y="4955"/>
                  <a:pt x="15085" y="4903"/>
                  <a:pt x="15080" y="4840"/>
                </a:cubicBezTo>
                <a:cubicBezTo>
                  <a:pt x="15074" y="4778"/>
                  <a:pt x="15046" y="4727"/>
                  <a:pt x="15017" y="4727"/>
                </a:cubicBezTo>
                <a:close/>
                <a:moveTo>
                  <a:pt x="15174" y="4727"/>
                </a:moveTo>
                <a:cubicBezTo>
                  <a:pt x="15145" y="4728"/>
                  <a:pt x="15127" y="4779"/>
                  <a:pt x="15133" y="4842"/>
                </a:cubicBezTo>
                <a:cubicBezTo>
                  <a:pt x="15139" y="4905"/>
                  <a:pt x="15166" y="4956"/>
                  <a:pt x="15195" y="4955"/>
                </a:cubicBezTo>
                <a:cubicBezTo>
                  <a:pt x="15224" y="4955"/>
                  <a:pt x="15242" y="4903"/>
                  <a:pt x="15236" y="4840"/>
                </a:cubicBezTo>
                <a:cubicBezTo>
                  <a:pt x="15230" y="4778"/>
                  <a:pt x="15202" y="4727"/>
                  <a:pt x="15174" y="4727"/>
                </a:cubicBezTo>
                <a:close/>
                <a:moveTo>
                  <a:pt x="15310" y="4727"/>
                </a:moveTo>
                <a:cubicBezTo>
                  <a:pt x="15281" y="4728"/>
                  <a:pt x="15263" y="4779"/>
                  <a:pt x="15270" y="4842"/>
                </a:cubicBezTo>
                <a:cubicBezTo>
                  <a:pt x="15276" y="4905"/>
                  <a:pt x="15304" y="4956"/>
                  <a:pt x="15333" y="4955"/>
                </a:cubicBezTo>
                <a:cubicBezTo>
                  <a:pt x="15361" y="4955"/>
                  <a:pt x="15379" y="4903"/>
                  <a:pt x="15373" y="4840"/>
                </a:cubicBezTo>
                <a:cubicBezTo>
                  <a:pt x="15367" y="4778"/>
                  <a:pt x="15338" y="4727"/>
                  <a:pt x="15310" y="4727"/>
                </a:cubicBezTo>
                <a:close/>
                <a:moveTo>
                  <a:pt x="15466" y="4727"/>
                </a:moveTo>
                <a:cubicBezTo>
                  <a:pt x="15438" y="4728"/>
                  <a:pt x="15420" y="4779"/>
                  <a:pt x="15426" y="4842"/>
                </a:cubicBezTo>
                <a:cubicBezTo>
                  <a:pt x="15432" y="4905"/>
                  <a:pt x="15461" y="4956"/>
                  <a:pt x="15490" y="4955"/>
                </a:cubicBezTo>
                <a:cubicBezTo>
                  <a:pt x="15518" y="4955"/>
                  <a:pt x="15536" y="4903"/>
                  <a:pt x="15530" y="4840"/>
                </a:cubicBezTo>
                <a:cubicBezTo>
                  <a:pt x="15524" y="4778"/>
                  <a:pt x="15495" y="4727"/>
                  <a:pt x="15466" y="4727"/>
                </a:cubicBezTo>
                <a:close/>
                <a:moveTo>
                  <a:pt x="15623" y="4727"/>
                </a:moveTo>
                <a:cubicBezTo>
                  <a:pt x="15594" y="4728"/>
                  <a:pt x="15576" y="4779"/>
                  <a:pt x="15582" y="4842"/>
                </a:cubicBezTo>
                <a:cubicBezTo>
                  <a:pt x="15589" y="4905"/>
                  <a:pt x="15617" y="4956"/>
                  <a:pt x="15646" y="4955"/>
                </a:cubicBezTo>
                <a:cubicBezTo>
                  <a:pt x="15675" y="4955"/>
                  <a:pt x="15693" y="4903"/>
                  <a:pt x="15686" y="4840"/>
                </a:cubicBezTo>
                <a:cubicBezTo>
                  <a:pt x="15680" y="4778"/>
                  <a:pt x="15651" y="4727"/>
                  <a:pt x="15623" y="4727"/>
                </a:cubicBezTo>
                <a:close/>
                <a:moveTo>
                  <a:pt x="9846" y="4778"/>
                </a:moveTo>
                <a:cubicBezTo>
                  <a:pt x="9817" y="4778"/>
                  <a:pt x="9794" y="4830"/>
                  <a:pt x="9794" y="4892"/>
                </a:cubicBezTo>
                <a:cubicBezTo>
                  <a:pt x="9795" y="4955"/>
                  <a:pt x="9818" y="5004"/>
                  <a:pt x="9847" y="5004"/>
                </a:cubicBezTo>
                <a:cubicBezTo>
                  <a:pt x="9875" y="5003"/>
                  <a:pt x="9898" y="4952"/>
                  <a:pt x="9898" y="4889"/>
                </a:cubicBezTo>
                <a:cubicBezTo>
                  <a:pt x="9897" y="4827"/>
                  <a:pt x="9874" y="4777"/>
                  <a:pt x="9846" y="4778"/>
                </a:cubicBezTo>
                <a:close/>
                <a:moveTo>
                  <a:pt x="10001" y="4778"/>
                </a:moveTo>
                <a:cubicBezTo>
                  <a:pt x="9973" y="4778"/>
                  <a:pt x="9950" y="4830"/>
                  <a:pt x="9951" y="4892"/>
                </a:cubicBezTo>
                <a:cubicBezTo>
                  <a:pt x="9951" y="4955"/>
                  <a:pt x="9975" y="5004"/>
                  <a:pt x="10003" y="5004"/>
                </a:cubicBezTo>
                <a:cubicBezTo>
                  <a:pt x="10032" y="5003"/>
                  <a:pt x="10055" y="4952"/>
                  <a:pt x="10055" y="4889"/>
                </a:cubicBezTo>
                <a:cubicBezTo>
                  <a:pt x="10054" y="4827"/>
                  <a:pt x="10030" y="4777"/>
                  <a:pt x="10001" y="4778"/>
                </a:cubicBezTo>
                <a:close/>
                <a:moveTo>
                  <a:pt x="10158" y="4778"/>
                </a:moveTo>
                <a:cubicBezTo>
                  <a:pt x="10129" y="4778"/>
                  <a:pt x="10106" y="4830"/>
                  <a:pt x="10107" y="4892"/>
                </a:cubicBezTo>
                <a:cubicBezTo>
                  <a:pt x="10108" y="4955"/>
                  <a:pt x="10132" y="5004"/>
                  <a:pt x="10160" y="5004"/>
                </a:cubicBezTo>
                <a:cubicBezTo>
                  <a:pt x="10189" y="5003"/>
                  <a:pt x="10211" y="4952"/>
                  <a:pt x="10210" y="4889"/>
                </a:cubicBezTo>
                <a:cubicBezTo>
                  <a:pt x="10210" y="4827"/>
                  <a:pt x="10186" y="4777"/>
                  <a:pt x="10158" y="4778"/>
                </a:cubicBezTo>
                <a:close/>
                <a:moveTo>
                  <a:pt x="10294" y="4778"/>
                </a:moveTo>
                <a:cubicBezTo>
                  <a:pt x="10266" y="4778"/>
                  <a:pt x="10243" y="4830"/>
                  <a:pt x="10244" y="4892"/>
                </a:cubicBezTo>
                <a:cubicBezTo>
                  <a:pt x="10245" y="4955"/>
                  <a:pt x="10268" y="5004"/>
                  <a:pt x="10297" y="5004"/>
                </a:cubicBezTo>
                <a:cubicBezTo>
                  <a:pt x="10326" y="5003"/>
                  <a:pt x="10349" y="4952"/>
                  <a:pt x="10348" y="4889"/>
                </a:cubicBezTo>
                <a:cubicBezTo>
                  <a:pt x="10347" y="4826"/>
                  <a:pt x="10323" y="4777"/>
                  <a:pt x="10294" y="4778"/>
                </a:cubicBezTo>
                <a:close/>
                <a:moveTo>
                  <a:pt x="10450" y="4778"/>
                </a:moveTo>
                <a:cubicBezTo>
                  <a:pt x="10422" y="4778"/>
                  <a:pt x="10399" y="4830"/>
                  <a:pt x="10400" y="4892"/>
                </a:cubicBezTo>
                <a:cubicBezTo>
                  <a:pt x="10401" y="4955"/>
                  <a:pt x="10426" y="5004"/>
                  <a:pt x="10454" y="5004"/>
                </a:cubicBezTo>
                <a:cubicBezTo>
                  <a:pt x="10483" y="5003"/>
                  <a:pt x="10505" y="4952"/>
                  <a:pt x="10504" y="4889"/>
                </a:cubicBezTo>
                <a:cubicBezTo>
                  <a:pt x="10503" y="4827"/>
                  <a:pt x="10479" y="4777"/>
                  <a:pt x="10450" y="4778"/>
                </a:cubicBezTo>
                <a:close/>
                <a:moveTo>
                  <a:pt x="10587" y="4778"/>
                </a:moveTo>
                <a:cubicBezTo>
                  <a:pt x="10558" y="4778"/>
                  <a:pt x="10536" y="4830"/>
                  <a:pt x="10537" y="4892"/>
                </a:cubicBezTo>
                <a:cubicBezTo>
                  <a:pt x="10538" y="4955"/>
                  <a:pt x="10562" y="5004"/>
                  <a:pt x="10591" y="5004"/>
                </a:cubicBezTo>
                <a:cubicBezTo>
                  <a:pt x="10620" y="5003"/>
                  <a:pt x="10642" y="4952"/>
                  <a:pt x="10640" y="4889"/>
                </a:cubicBezTo>
                <a:cubicBezTo>
                  <a:pt x="10639" y="4827"/>
                  <a:pt x="10615" y="4777"/>
                  <a:pt x="10587" y="4778"/>
                </a:cubicBezTo>
                <a:close/>
                <a:moveTo>
                  <a:pt x="11621" y="4778"/>
                </a:moveTo>
                <a:cubicBezTo>
                  <a:pt x="11593" y="4778"/>
                  <a:pt x="11571" y="4829"/>
                  <a:pt x="11573" y="4892"/>
                </a:cubicBezTo>
                <a:cubicBezTo>
                  <a:pt x="11576" y="4955"/>
                  <a:pt x="11600" y="5004"/>
                  <a:pt x="11629" y="5004"/>
                </a:cubicBezTo>
                <a:cubicBezTo>
                  <a:pt x="11658" y="5003"/>
                  <a:pt x="11680" y="4953"/>
                  <a:pt x="11677" y="4891"/>
                </a:cubicBezTo>
                <a:cubicBezTo>
                  <a:pt x="11675" y="4828"/>
                  <a:pt x="11650" y="4777"/>
                  <a:pt x="11621" y="4778"/>
                </a:cubicBezTo>
                <a:close/>
                <a:moveTo>
                  <a:pt x="11758" y="4778"/>
                </a:moveTo>
                <a:cubicBezTo>
                  <a:pt x="11729" y="4778"/>
                  <a:pt x="11708" y="4829"/>
                  <a:pt x="11710" y="4892"/>
                </a:cubicBezTo>
                <a:cubicBezTo>
                  <a:pt x="11713" y="4955"/>
                  <a:pt x="11738" y="5004"/>
                  <a:pt x="11766" y="5004"/>
                </a:cubicBezTo>
                <a:cubicBezTo>
                  <a:pt x="11795" y="5003"/>
                  <a:pt x="11817" y="4953"/>
                  <a:pt x="11814" y="4891"/>
                </a:cubicBezTo>
                <a:cubicBezTo>
                  <a:pt x="11812" y="4828"/>
                  <a:pt x="11786" y="4777"/>
                  <a:pt x="11758" y="4778"/>
                </a:cubicBezTo>
                <a:close/>
                <a:moveTo>
                  <a:pt x="11914" y="4778"/>
                </a:moveTo>
                <a:cubicBezTo>
                  <a:pt x="11886" y="4778"/>
                  <a:pt x="11864" y="4830"/>
                  <a:pt x="11867" y="4892"/>
                </a:cubicBezTo>
                <a:cubicBezTo>
                  <a:pt x="11869" y="4955"/>
                  <a:pt x="11895" y="5004"/>
                  <a:pt x="11923" y="5004"/>
                </a:cubicBezTo>
                <a:cubicBezTo>
                  <a:pt x="11952" y="5003"/>
                  <a:pt x="11973" y="4953"/>
                  <a:pt x="11970" y="4891"/>
                </a:cubicBezTo>
                <a:cubicBezTo>
                  <a:pt x="11968" y="4828"/>
                  <a:pt x="11943" y="4777"/>
                  <a:pt x="11914" y="4778"/>
                </a:cubicBezTo>
                <a:close/>
                <a:moveTo>
                  <a:pt x="12070" y="4778"/>
                </a:moveTo>
                <a:cubicBezTo>
                  <a:pt x="12041" y="4778"/>
                  <a:pt x="12020" y="4830"/>
                  <a:pt x="12023" y="4892"/>
                </a:cubicBezTo>
                <a:cubicBezTo>
                  <a:pt x="12026" y="4955"/>
                  <a:pt x="12051" y="5004"/>
                  <a:pt x="12080" y="5004"/>
                </a:cubicBezTo>
                <a:cubicBezTo>
                  <a:pt x="12108" y="5003"/>
                  <a:pt x="12130" y="4953"/>
                  <a:pt x="12127" y="4891"/>
                </a:cubicBezTo>
                <a:cubicBezTo>
                  <a:pt x="12124" y="4828"/>
                  <a:pt x="12099" y="4777"/>
                  <a:pt x="12070" y="4778"/>
                </a:cubicBezTo>
                <a:close/>
                <a:moveTo>
                  <a:pt x="12207" y="4778"/>
                </a:moveTo>
                <a:cubicBezTo>
                  <a:pt x="12178" y="4778"/>
                  <a:pt x="12157" y="4829"/>
                  <a:pt x="12160" y="4892"/>
                </a:cubicBezTo>
                <a:cubicBezTo>
                  <a:pt x="12163" y="4955"/>
                  <a:pt x="12189" y="5004"/>
                  <a:pt x="12217" y="5004"/>
                </a:cubicBezTo>
                <a:cubicBezTo>
                  <a:pt x="12246" y="5003"/>
                  <a:pt x="12267" y="4953"/>
                  <a:pt x="12264" y="4891"/>
                </a:cubicBezTo>
                <a:cubicBezTo>
                  <a:pt x="12261" y="4828"/>
                  <a:pt x="12236" y="4777"/>
                  <a:pt x="12207" y="4778"/>
                </a:cubicBezTo>
                <a:close/>
                <a:moveTo>
                  <a:pt x="12363" y="4778"/>
                </a:moveTo>
                <a:cubicBezTo>
                  <a:pt x="12334" y="4778"/>
                  <a:pt x="12313" y="4830"/>
                  <a:pt x="12316" y="4892"/>
                </a:cubicBezTo>
                <a:cubicBezTo>
                  <a:pt x="12319" y="4955"/>
                  <a:pt x="12345" y="5004"/>
                  <a:pt x="12374" y="5004"/>
                </a:cubicBezTo>
                <a:cubicBezTo>
                  <a:pt x="12402" y="5003"/>
                  <a:pt x="12423" y="4953"/>
                  <a:pt x="12420" y="4891"/>
                </a:cubicBezTo>
                <a:cubicBezTo>
                  <a:pt x="12417" y="4828"/>
                  <a:pt x="12391" y="4777"/>
                  <a:pt x="12363" y="4778"/>
                </a:cubicBezTo>
                <a:close/>
                <a:moveTo>
                  <a:pt x="12500" y="4778"/>
                </a:moveTo>
                <a:cubicBezTo>
                  <a:pt x="12471" y="4778"/>
                  <a:pt x="12451" y="4829"/>
                  <a:pt x="12454" y="4892"/>
                </a:cubicBezTo>
                <a:cubicBezTo>
                  <a:pt x="12457" y="4955"/>
                  <a:pt x="12483" y="5004"/>
                  <a:pt x="12511" y="5004"/>
                </a:cubicBezTo>
                <a:cubicBezTo>
                  <a:pt x="12540" y="5003"/>
                  <a:pt x="12560" y="4953"/>
                  <a:pt x="12557" y="4891"/>
                </a:cubicBezTo>
                <a:cubicBezTo>
                  <a:pt x="12554" y="4828"/>
                  <a:pt x="12528" y="4777"/>
                  <a:pt x="12500" y="4778"/>
                </a:cubicBezTo>
                <a:close/>
                <a:moveTo>
                  <a:pt x="12655" y="4778"/>
                </a:moveTo>
                <a:cubicBezTo>
                  <a:pt x="12627" y="4778"/>
                  <a:pt x="12607" y="4829"/>
                  <a:pt x="12610" y="4892"/>
                </a:cubicBezTo>
                <a:cubicBezTo>
                  <a:pt x="12613" y="4955"/>
                  <a:pt x="12639" y="5004"/>
                  <a:pt x="12668" y="5004"/>
                </a:cubicBezTo>
                <a:cubicBezTo>
                  <a:pt x="12696" y="5003"/>
                  <a:pt x="12717" y="4953"/>
                  <a:pt x="12713" y="4891"/>
                </a:cubicBezTo>
                <a:cubicBezTo>
                  <a:pt x="12710" y="4828"/>
                  <a:pt x="12684" y="4777"/>
                  <a:pt x="12655" y="4778"/>
                </a:cubicBezTo>
                <a:close/>
                <a:moveTo>
                  <a:pt x="12792" y="4778"/>
                </a:moveTo>
                <a:cubicBezTo>
                  <a:pt x="12764" y="4778"/>
                  <a:pt x="12744" y="4829"/>
                  <a:pt x="12747" y="4892"/>
                </a:cubicBezTo>
                <a:cubicBezTo>
                  <a:pt x="12750" y="4955"/>
                  <a:pt x="12776" y="5004"/>
                  <a:pt x="12805" y="5004"/>
                </a:cubicBezTo>
                <a:cubicBezTo>
                  <a:pt x="12834" y="5003"/>
                  <a:pt x="12854" y="4953"/>
                  <a:pt x="12850" y="4891"/>
                </a:cubicBezTo>
                <a:cubicBezTo>
                  <a:pt x="12847" y="4828"/>
                  <a:pt x="12821" y="4777"/>
                  <a:pt x="12792" y="4778"/>
                </a:cubicBezTo>
                <a:close/>
                <a:moveTo>
                  <a:pt x="12949" y="4778"/>
                </a:moveTo>
                <a:cubicBezTo>
                  <a:pt x="12920" y="4778"/>
                  <a:pt x="12900" y="4829"/>
                  <a:pt x="12903" y="4892"/>
                </a:cubicBezTo>
                <a:cubicBezTo>
                  <a:pt x="12907" y="4955"/>
                  <a:pt x="12933" y="5004"/>
                  <a:pt x="12961" y="5004"/>
                </a:cubicBezTo>
                <a:cubicBezTo>
                  <a:pt x="12990" y="5003"/>
                  <a:pt x="13010" y="4953"/>
                  <a:pt x="13007" y="4891"/>
                </a:cubicBezTo>
                <a:cubicBezTo>
                  <a:pt x="13003" y="4828"/>
                  <a:pt x="12977" y="4777"/>
                  <a:pt x="12949" y="4778"/>
                </a:cubicBezTo>
                <a:close/>
                <a:moveTo>
                  <a:pt x="9123" y="4828"/>
                </a:moveTo>
                <a:cubicBezTo>
                  <a:pt x="9095" y="4828"/>
                  <a:pt x="9071" y="4880"/>
                  <a:pt x="9071" y="4943"/>
                </a:cubicBezTo>
                <a:cubicBezTo>
                  <a:pt x="9070" y="5005"/>
                  <a:pt x="9093" y="5055"/>
                  <a:pt x="9122" y="5054"/>
                </a:cubicBezTo>
                <a:cubicBezTo>
                  <a:pt x="9150" y="5054"/>
                  <a:pt x="9174" y="5002"/>
                  <a:pt x="9174" y="4939"/>
                </a:cubicBezTo>
                <a:cubicBezTo>
                  <a:pt x="9175" y="4877"/>
                  <a:pt x="9152" y="4827"/>
                  <a:pt x="9123" y="4828"/>
                </a:cubicBezTo>
                <a:close/>
                <a:moveTo>
                  <a:pt x="9260" y="4828"/>
                </a:moveTo>
                <a:cubicBezTo>
                  <a:pt x="9232" y="4828"/>
                  <a:pt x="9208" y="4880"/>
                  <a:pt x="9208" y="4943"/>
                </a:cubicBezTo>
                <a:cubicBezTo>
                  <a:pt x="9207" y="5005"/>
                  <a:pt x="9230" y="5055"/>
                  <a:pt x="9259" y="5054"/>
                </a:cubicBezTo>
                <a:cubicBezTo>
                  <a:pt x="9288" y="5054"/>
                  <a:pt x="9311" y="5002"/>
                  <a:pt x="9311" y="4939"/>
                </a:cubicBezTo>
                <a:cubicBezTo>
                  <a:pt x="9311" y="4877"/>
                  <a:pt x="9289" y="4827"/>
                  <a:pt x="9260" y="4828"/>
                </a:cubicBezTo>
                <a:close/>
                <a:moveTo>
                  <a:pt x="9416" y="4828"/>
                </a:moveTo>
                <a:cubicBezTo>
                  <a:pt x="9388" y="4828"/>
                  <a:pt x="9364" y="4880"/>
                  <a:pt x="9364" y="4943"/>
                </a:cubicBezTo>
                <a:cubicBezTo>
                  <a:pt x="9364" y="5005"/>
                  <a:pt x="9387" y="5055"/>
                  <a:pt x="9416" y="5054"/>
                </a:cubicBezTo>
                <a:cubicBezTo>
                  <a:pt x="9444" y="5054"/>
                  <a:pt x="9467" y="5002"/>
                  <a:pt x="9467" y="4939"/>
                </a:cubicBezTo>
                <a:cubicBezTo>
                  <a:pt x="9468" y="4877"/>
                  <a:pt x="9445" y="4827"/>
                  <a:pt x="9416" y="4828"/>
                </a:cubicBezTo>
                <a:close/>
                <a:moveTo>
                  <a:pt x="9553" y="4828"/>
                </a:moveTo>
                <a:cubicBezTo>
                  <a:pt x="9524" y="4828"/>
                  <a:pt x="9501" y="4880"/>
                  <a:pt x="9501" y="4943"/>
                </a:cubicBezTo>
                <a:cubicBezTo>
                  <a:pt x="9501" y="5005"/>
                  <a:pt x="9524" y="5055"/>
                  <a:pt x="9553" y="5054"/>
                </a:cubicBezTo>
                <a:cubicBezTo>
                  <a:pt x="9582" y="5054"/>
                  <a:pt x="9604" y="5002"/>
                  <a:pt x="9604" y="4939"/>
                </a:cubicBezTo>
                <a:cubicBezTo>
                  <a:pt x="9604" y="4877"/>
                  <a:pt x="9582" y="4827"/>
                  <a:pt x="9553" y="4828"/>
                </a:cubicBezTo>
                <a:close/>
                <a:moveTo>
                  <a:pt x="9709" y="4828"/>
                </a:moveTo>
                <a:cubicBezTo>
                  <a:pt x="9680" y="4828"/>
                  <a:pt x="9657" y="4880"/>
                  <a:pt x="9657" y="4943"/>
                </a:cubicBezTo>
                <a:cubicBezTo>
                  <a:pt x="9658" y="5005"/>
                  <a:pt x="9681" y="5055"/>
                  <a:pt x="9709" y="5054"/>
                </a:cubicBezTo>
                <a:cubicBezTo>
                  <a:pt x="9738" y="5054"/>
                  <a:pt x="9761" y="5002"/>
                  <a:pt x="9761" y="4939"/>
                </a:cubicBezTo>
                <a:cubicBezTo>
                  <a:pt x="9760" y="4877"/>
                  <a:pt x="9737" y="4827"/>
                  <a:pt x="9709" y="4828"/>
                </a:cubicBezTo>
                <a:close/>
                <a:moveTo>
                  <a:pt x="10743" y="4828"/>
                </a:moveTo>
                <a:cubicBezTo>
                  <a:pt x="10715" y="4828"/>
                  <a:pt x="10692" y="4880"/>
                  <a:pt x="10694" y="4943"/>
                </a:cubicBezTo>
                <a:cubicBezTo>
                  <a:pt x="10695" y="5005"/>
                  <a:pt x="10719" y="5055"/>
                  <a:pt x="10748" y="5054"/>
                </a:cubicBezTo>
                <a:cubicBezTo>
                  <a:pt x="10777" y="5054"/>
                  <a:pt x="10799" y="5002"/>
                  <a:pt x="10797" y="4939"/>
                </a:cubicBezTo>
                <a:cubicBezTo>
                  <a:pt x="10796" y="4877"/>
                  <a:pt x="10772" y="4827"/>
                  <a:pt x="10743" y="4828"/>
                </a:cubicBezTo>
                <a:close/>
                <a:moveTo>
                  <a:pt x="10900" y="4828"/>
                </a:moveTo>
                <a:cubicBezTo>
                  <a:pt x="10871" y="4828"/>
                  <a:pt x="10849" y="4880"/>
                  <a:pt x="10850" y="4943"/>
                </a:cubicBezTo>
                <a:cubicBezTo>
                  <a:pt x="10851" y="5005"/>
                  <a:pt x="10876" y="5055"/>
                  <a:pt x="10904" y="5054"/>
                </a:cubicBezTo>
                <a:cubicBezTo>
                  <a:pt x="10933" y="5054"/>
                  <a:pt x="10955" y="5004"/>
                  <a:pt x="10954" y="4941"/>
                </a:cubicBezTo>
                <a:cubicBezTo>
                  <a:pt x="10952" y="4878"/>
                  <a:pt x="10928" y="4827"/>
                  <a:pt x="10900" y="4828"/>
                </a:cubicBezTo>
                <a:close/>
                <a:moveTo>
                  <a:pt x="11036" y="4828"/>
                </a:moveTo>
                <a:cubicBezTo>
                  <a:pt x="11007" y="4828"/>
                  <a:pt x="10985" y="4880"/>
                  <a:pt x="10987" y="4943"/>
                </a:cubicBezTo>
                <a:cubicBezTo>
                  <a:pt x="10988" y="5005"/>
                  <a:pt x="11013" y="5055"/>
                  <a:pt x="11042" y="5054"/>
                </a:cubicBezTo>
                <a:cubicBezTo>
                  <a:pt x="11071" y="5054"/>
                  <a:pt x="11092" y="5002"/>
                  <a:pt x="11091" y="4939"/>
                </a:cubicBezTo>
                <a:cubicBezTo>
                  <a:pt x="11089" y="4877"/>
                  <a:pt x="11064" y="4827"/>
                  <a:pt x="11036" y="4828"/>
                </a:cubicBezTo>
                <a:close/>
                <a:moveTo>
                  <a:pt x="11192" y="4828"/>
                </a:moveTo>
                <a:cubicBezTo>
                  <a:pt x="11164" y="4828"/>
                  <a:pt x="11142" y="4880"/>
                  <a:pt x="11143" y="4943"/>
                </a:cubicBezTo>
                <a:cubicBezTo>
                  <a:pt x="11145" y="5005"/>
                  <a:pt x="11170" y="5055"/>
                  <a:pt x="11198" y="5054"/>
                </a:cubicBezTo>
                <a:cubicBezTo>
                  <a:pt x="11227" y="5054"/>
                  <a:pt x="11249" y="5004"/>
                  <a:pt x="11247" y="4941"/>
                </a:cubicBezTo>
                <a:cubicBezTo>
                  <a:pt x="11245" y="4878"/>
                  <a:pt x="11221" y="4827"/>
                  <a:pt x="11192" y="4828"/>
                </a:cubicBezTo>
                <a:close/>
                <a:moveTo>
                  <a:pt x="11328" y="4828"/>
                </a:moveTo>
                <a:cubicBezTo>
                  <a:pt x="11300" y="4828"/>
                  <a:pt x="11278" y="4880"/>
                  <a:pt x="11280" y="4943"/>
                </a:cubicBezTo>
                <a:cubicBezTo>
                  <a:pt x="11282" y="5005"/>
                  <a:pt x="11307" y="5055"/>
                  <a:pt x="11336" y="5054"/>
                </a:cubicBezTo>
                <a:cubicBezTo>
                  <a:pt x="11364" y="5054"/>
                  <a:pt x="11386" y="5004"/>
                  <a:pt x="11384" y="4941"/>
                </a:cubicBezTo>
                <a:cubicBezTo>
                  <a:pt x="11382" y="4878"/>
                  <a:pt x="11357" y="4827"/>
                  <a:pt x="11328" y="4828"/>
                </a:cubicBezTo>
                <a:close/>
                <a:moveTo>
                  <a:pt x="11485" y="4828"/>
                </a:moveTo>
                <a:cubicBezTo>
                  <a:pt x="11456" y="4828"/>
                  <a:pt x="11435" y="4880"/>
                  <a:pt x="11437" y="4943"/>
                </a:cubicBezTo>
                <a:cubicBezTo>
                  <a:pt x="11439" y="5005"/>
                  <a:pt x="11463" y="5055"/>
                  <a:pt x="11492" y="5054"/>
                </a:cubicBezTo>
                <a:cubicBezTo>
                  <a:pt x="11521" y="5054"/>
                  <a:pt x="11543" y="5004"/>
                  <a:pt x="11540" y="4941"/>
                </a:cubicBezTo>
                <a:cubicBezTo>
                  <a:pt x="11538" y="4878"/>
                  <a:pt x="11513" y="4827"/>
                  <a:pt x="11485" y="4828"/>
                </a:cubicBezTo>
                <a:close/>
                <a:moveTo>
                  <a:pt x="8362" y="4878"/>
                </a:moveTo>
                <a:cubicBezTo>
                  <a:pt x="8334" y="4879"/>
                  <a:pt x="8310" y="4929"/>
                  <a:pt x="8308" y="4991"/>
                </a:cubicBezTo>
                <a:cubicBezTo>
                  <a:pt x="8307" y="5054"/>
                  <a:pt x="8329" y="5105"/>
                  <a:pt x="8358" y="5104"/>
                </a:cubicBezTo>
                <a:cubicBezTo>
                  <a:pt x="8387" y="5104"/>
                  <a:pt x="8411" y="5052"/>
                  <a:pt x="8412" y="4990"/>
                </a:cubicBezTo>
                <a:cubicBezTo>
                  <a:pt x="8413" y="4927"/>
                  <a:pt x="8391" y="4878"/>
                  <a:pt x="8362" y="4878"/>
                </a:cubicBezTo>
                <a:close/>
                <a:moveTo>
                  <a:pt x="8519" y="4878"/>
                </a:moveTo>
                <a:cubicBezTo>
                  <a:pt x="8490" y="4879"/>
                  <a:pt x="8466" y="4929"/>
                  <a:pt x="8465" y="4991"/>
                </a:cubicBezTo>
                <a:cubicBezTo>
                  <a:pt x="8464" y="5054"/>
                  <a:pt x="8486" y="5105"/>
                  <a:pt x="8515" y="5104"/>
                </a:cubicBezTo>
                <a:cubicBezTo>
                  <a:pt x="8544" y="5104"/>
                  <a:pt x="8568" y="5052"/>
                  <a:pt x="8569" y="4990"/>
                </a:cubicBezTo>
                <a:cubicBezTo>
                  <a:pt x="8570" y="4927"/>
                  <a:pt x="8547" y="4878"/>
                  <a:pt x="8519" y="4878"/>
                </a:cubicBezTo>
                <a:close/>
                <a:moveTo>
                  <a:pt x="8674" y="4878"/>
                </a:moveTo>
                <a:cubicBezTo>
                  <a:pt x="8646" y="4879"/>
                  <a:pt x="8622" y="4930"/>
                  <a:pt x="8621" y="4993"/>
                </a:cubicBezTo>
                <a:cubicBezTo>
                  <a:pt x="8620" y="5055"/>
                  <a:pt x="8643" y="5105"/>
                  <a:pt x="8671" y="5104"/>
                </a:cubicBezTo>
                <a:cubicBezTo>
                  <a:pt x="8700" y="5104"/>
                  <a:pt x="8724" y="5052"/>
                  <a:pt x="8725" y="4990"/>
                </a:cubicBezTo>
                <a:cubicBezTo>
                  <a:pt x="8726" y="4927"/>
                  <a:pt x="8703" y="4878"/>
                  <a:pt x="8674" y="4878"/>
                </a:cubicBezTo>
                <a:close/>
                <a:moveTo>
                  <a:pt x="8811" y="4878"/>
                </a:moveTo>
                <a:cubicBezTo>
                  <a:pt x="8783" y="4879"/>
                  <a:pt x="8759" y="4930"/>
                  <a:pt x="8758" y="4993"/>
                </a:cubicBezTo>
                <a:cubicBezTo>
                  <a:pt x="8757" y="5055"/>
                  <a:pt x="8780" y="5105"/>
                  <a:pt x="8808" y="5104"/>
                </a:cubicBezTo>
                <a:cubicBezTo>
                  <a:pt x="8837" y="5104"/>
                  <a:pt x="8861" y="5052"/>
                  <a:pt x="8862" y="4990"/>
                </a:cubicBezTo>
                <a:cubicBezTo>
                  <a:pt x="8863" y="4927"/>
                  <a:pt x="8840" y="4878"/>
                  <a:pt x="8811" y="4878"/>
                </a:cubicBezTo>
                <a:close/>
                <a:moveTo>
                  <a:pt x="8968" y="4878"/>
                </a:moveTo>
                <a:cubicBezTo>
                  <a:pt x="8939" y="4879"/>
                  <a:pt x="8915" y="4930"/>
                  <a:pt x="8915" y="4993"/>
                </a:cubicBezTo>
                <a:cubicBezTo>
                  <a:pt x="8914" y="5055"/>
                  <a:pt x="8937" y="5105"/>
                  <a:pt x="8965" y="5104"/>
                </a:cubicBezTo>
                <a:cubicBezTo>
                  <a:pt x="8994" y="5104"/>
                  <a:pt x="9018" y="5052"/>
                  <a:pt x="9018" y="4990"/>
                </a:cubicBezTo>
                <a:cubicBezTo>
                  <a:pt x="9019" y="4927"/>
                  <a:pt x="8996" y="4878"/>
                  <a:pt x="8968" y="4878"/>
                </a:cubicBezTo>
                <a:close/>
                <a:moveTo>
                  <a:pt x="3349" y="4928"/>
                </a:moveTo>
                <a:cubicBezTo>
                  <a:pt x="3320" y="4929"/>
                  <a:pt x="3292" y="4979"/>
                  <a:pt x="3285" y="5042"/>
                </a:cubicBezTo>
                <a:cubicBezTo>
                  <a:pt x="3279" y="5104"/>
                  <a:pt x="3297" y="5154"/>
                  <a:pt x="3326" y="5153"/>
                </a:cubicBezTo>
                <a:cubicBezTo>
                  <a:pt x="3354" y="5153"/>
                  <a:pt x="3383" y="5102"/>
                  <a:pt x="3389" y="5040"/>
                </a:cubicBezTo>
                <a:cubicBezTo>
                  <a:pt x="3396" y="4978"/>
                  <a:pt x="3377" y="4928"/>
                  <a:pt x="3349" y="4928"/>
                </a:cubicBezTo>
                <a:close/>
                <a:moveTo>
                  <a:pt x="3505" y="4928"/>
                </a:moveTo>
                <a:cubicBezTo>
                  <a:pt x="3477" y="4929"/>
                  <a:pt x="3448" y="4979"/>
                  <a:pt x="3442" y="5042"/>
                </a:cubicBezTo>
                <a:cubicBezTo>
                  <a:pt x="3435" y="5104"/>
                  <a:pt x="3453" y="5154"/>
                  <a:pt x="3482" y="5153"/>
                </a:cubicBezTo>
                <a:cubicBezTo>
                  <a:pt x="3511" y="5153"/>
                  <a:pt x="3539" y="5102"/>
                  <a:pt x="3546" y="5040"/>
                </a:cubicBezTo>
                <a:cubicBezTo>
                  <a:pt x="3552" y="4978"/>
                  <a:pt x="3534" y="4928"/>
                  <a:pt x="3505" y="4928"/>
                </a:cubicBezTo>
                <a:close/>
                <a:moveTo>
                  <a:pt x="3642" y="4928"/>
                </a:moveTo>
                <a:cubicBezTo>
                  <a:pt x="3613" y="4929"/>
                  <a:pt x="3585" y="4979"/>
                  <a:pt x="3579" y="5042"/>
                </a:cubicBezTo>
                <a:cubicBezTo>
                  <a:pt x="3572" y="5104"/>
                  <a:pt x="3590" y="5154"/>
                  <a:pt x="3619" y="5153"/>
                </a:cubicBezTo>
                <a:cubicBezTo>
                  <a:pt x="3648" y="5153"/>
                  <a:pt x="3676" y="5102"/>
                  <a:pt x="3682" y="5040"/>
                </a:cubicBezTo>
                <a:cubicBezTo>
                  <a:pt x="3689" y="4978"/>
                  <a:pt x="3670" y="4928"/>
                  <a:pt x="3642" y="4928"/>
                </a:cubicBezTo>
                <a:close/>
                <a:moveTo>
                  <a:pt x="3798" y="4928"/>
                </a:moveTo>
                <a:cubicBezTo>
                  <a:pt x="3769" y="4929"/>
                  <a:pt x="3741" y="4979"/>
                  <a:pt x="3735" y="5042"/>
                </a:cubicBezTo>
                <a:cubicBezTo>
                  <a:pt x="3729" y="5104"/>
                  <a:pt x="3747" y="5154"/>
                  <a:pt x="3776" y="5153"/>
                </a:cubicBezTo>
                <a:cubicBezTo>
                  <a:pt x="3805" y="5153"/>
                  <a:pt x="3832" y="5102"/>
                  <a:pt x="3838" y="5040"/>
                </a:cubicBezTo>
                <a:cubicBezTo>
                  <a:pt x="3844" y="4978"/>
                  <a:pt x="3826" y="4928"/>
                  <a:pt x="3798" y="4928"/>
                </a:cubicBezTo>
                <a:close/>
                <a:moveTo>
                  <a:pt x="3954" y="4928"/>
                </a:moveTo>
                <a:cubicBezTo>
                  <a:pt x="3925" y="4929"/>
                  <a:pt x="3897" y="4979"/>
                  <a:pt x="3891" y="5042"/>
                </a:cubicBezTo>
                <a:cubicBezTo>
                  <a:pt x="3885" y="5104"/>
                  <a:pt x="3904" y="5154"/>
                  <a:pt x="3932" y="5153"/>
                </a:cubicBezTo>
                <a:cubicBezTo>
                  <a:pt x="3961" y="5153"/>
                  <a:pt x="3989" y="5102"/>
                  <a:pt x="3995" y="5040"/>
                </a:cubicBezTo>
                <a:cubicBezTo>
                  <a:pt x="4000" y="4978"/>
                  <a:pt x="3982" y="4928"/>
                  <a:pt x="3954" y="4928"/>
                </a:cubicBezTo>
                <a:close/>
                <a:moveTo>
                  <a:pt x="4091" y="4928"/>
                </a:moveTo>
                <a:cubicBezTo>
                  <a:pt x="4062" y="4929"/>
                  <a:pt x="4034" y="4979"/>
                  <a:pt x="4028" y="5042"/>
                </a:cubicBezTo>
                <a:cubicBezTo>
                  <a:pt x="4022" y="5104"/>
                  <a:pt x="4041" y="5154"/>
                  <a:pt x="4070" y="5153"/>
                </a:cubicBezTo>
                <a:cubicBezTo>
                  <a:pt x="4098" y="5153"/>
                  <a:pt x="4126" y="5102"/>
                  <a:pt x="4131" y="5040"/>
                </a:cubicBezTo>
                <a:cubicBezTo>
                  <a:pt x="4137" y="4978"/>
                  <a:pt x="4119" y="4928"/>
                  <a:pt x="4091" y="4928"/>
                </a:cubicBezTo>
                <a:close/>
                <a:moveTo>
                  <a:pt x="4246" y="4928"/>
                </a:moveTo>
                <a:cubicBezTo>
                  <a:pt x="4218" y="4929"/>
                  <a:pt x="4190" y="4979"/>
                  <a:pt x="4185" y="5042"/>
                </a:cubicBezTo>
                <a:cubicBezTo>
                  <a:pt x="4179" y="5104"/>
                  <a:pt x="4197" y="5154"/>
                  <a:pt x="4226" y="5153"/>
                </a:cubicBezTo>
                <a:cubicBezTo>
                  <a:pt x="4255" y="5153"/>
                  <a:pt x="4282" y="5102"/>
                  <a:pt x="4288" y="5040"/>
                </a:cubicBezTo>
                <a:cubicBezTo>
                  <a:pt x="4293" y="4978"/>
                  <a:pt x="4275" y="4928"/>
                  <a:pt x="4246" y="4928"/>
                </a:cubicBezTo>
                <a:close/>
                <a:moveTo>
                  <a:pt x="4383" y="4928"/>
                </a:moveTo>
                <a:cubicBezTo>
                  <a:pt x="4354" y="4929"/>
                  <a:pt x="4327" y="4979"/>
                  <a:pt x="4321" y="5042"/>
                </a:cubicBezTo>
                <a:cubicBezTo>
                  <a:pt x="4316" y="5104"/>
                  <a:pt x="4334" y="5154"/>
                  <a:pt x="4363" y="5153"/>
                </a:cubicBezTo>
                <a:cubicBezTo>
                  <a:pt x="4392" y="5153"/>
                  <a:pt x="4419" y="5102"/>
                  <a:pt x="4425" y="5040"/>
                </a:cubicBezTo>
                <a:cubicBezTo>
                  <a:pt x="4430" y="4978"/>
                  <a:pt x="4411" y="4928"/>
                  <a:pt x="4383" y="4928"/>
                </a:cubicBezTo>
                <a:close/>
                <a:moveTo>
                  <a:pt x="4539" y="4928"/>
                </a:moveTo>
                <a:cubicBezTo>
                  <a:pt x="4510" y="4929"/>
                  <a:pt x="4483" y="4979"/>
                  <a:pt x="4477" y="5042"/>
                </a:cubicBezTo>
                <a:cubicBezTo>
                  <a:pt x="4472" y="5104"/>
                  <a:pt x="4491" y="5154"/>
                  <a:pt x="4520" y="5153"/>
                </a:cubicBezTo>
                <a:cubicBezTo>
                  <a:pt x="4549" y="5153"/>
                  <a:pt x="4576" y="5102"/>
                  <a:pt x="4581" y="5040"/>
                </a:cubicBezTo>
                <a:cubicBezTo>
                  <a:pt x="4586" y="4978"/>
                  <a:pt x="4568" y="4928"/>
                  <a:pt x="4539" y="4928"/>
                </a:cubicBezTo>
                <a:close/>
                <a:moveTo>
                  <a:pt x="5124" y="4928"/>
                </a:moveTo>
                <a:cubicBezTo>
                  <a:pt x="5096" y="4929"/>
                  <a:pt x="5068" y="4979"/>
                  <a:pt x="5064" y="5042"/>
                </a:cubicBezTo>
                <a:cubicBezTo>
                  <a:pt x="5059" y="5104"/>
                  <a:pt x="5079" y="5154"/>
                  <a:pt x="5107" y="5153"/>
                </a:cubicBezTo>
                <a:cubicBezTo>
                  <a:pt x="5136" y="5153"/>
                  <a:pt x="5163" y="5102"/>
                  <a:pt x="5168" y="5040"/>
                </a:cubicBezTo>
                <a:cubicBezTo>
                  <a:pt x="5172" y="4978"/>
                  <a:pt x="5153" y="4928"/>
                  <a:pt x="5124" y="4928"/>
                </a:cubicBezTo>
                <a:close/>
                <a:moveTo>
                  <a:pt x="5280" y="4928"/>
                </a:moveTo>
                <a:cubicBezTo>
                  <a:pt x="5251" y="4929"/>
                  <a:pt x="5225" y="4979"/>
                  <a:pt x="5220" y="5042"/>
                </a:cubicBezTo>
                <a:cubicBezTo>
                  <a:pt x="5216" y="5104"/>
                  <a:pt x="5235" y="5154"/>
                  <a:pt x="5264" y="5153"/>
                </a:cubicBezTo>
                <a:cubicBezTo>
                  <a:pt x="5293" y="5153"/>
                  <a:pt x="5320" y="5102"/>
                  <a:pt x="5324" y="5040"/>
                </a:cubicBezTo>
                <a:cubicBezTo>
                  <a:pt x="5328" y="4978"/>
                  <a:pt x="5309" y="4928"/>
                  <a:pt x="5280" y="4928"/>
                </a:cubicBezTo>
                <a:close/>
                <a:moveTo>
                  <a:pt x="1145" y="4979"/>
                </a:moveTo>
                <a:cubicBezTo>
                  <a:pt x="1117" y="4979"/>
                  <a:pt x="1086" y="5030"/>
                  <a:pt x="1077" y="5092"/>
                </a:cubicBezTo>
                <a:cubicBezTo>
                  <a:pt x="1068" y="5154"/>
                  <a:pt x="1085" y="5204"/>
                  <a:pt x="1113" y="5203"/>
                </a:cubicBezTo>
                <a:cubicBezTo>
                  <a:pt x="1142" y="5203"/>
                  <a:pt x="1172" y="5152"/>
                  <a:pt x="1181" y="5090"/>
                </a:cubicBezTo>
                <a:cubicBezTo>
                  <a:pt x="1190" y="5028"/>
                  <a:pt x="1174" y="4978"/>
                  <a:pt x="1145" y="4979"/>
                </a:cubicBezTo>
                <a:close/>
                <a:moveTo>
                  <a:pt x="1282" y="4979"/>
                </a:moveTo>
                <a:cubicBezTo>
                  <a:pt x="1253" y="4979"/>
                  <a:pt x="1223" y="5030"/>
                  <a:pt x="1214" y="5092"/>
                </a:cubicBezTo>
                <a:cubicBezTo>
                  <a:pt x="1205" y="5154"/>
                  <a:pt x="1222" y="5204"/>
                  <a:pt x="1250" y="5203"/>
                </a:cubicBezTo>
                <a:cubicBezTo>
                  <a:pt x="1279" y="5203"/>
                  <a:pt x="1309" y="5152"/>
                  <a:pt x="1317" y="5090"/>
                </a:cubicBezTo>
                <a:cubicBezTo>
                  <a:pt x="1326" y="5028"/>
                  <a:pt x="1311" y="4978"/>
                  <a:pt x="1282" y="4979"/>
                </a:cubicBezTo>
                <a:close/>
                <a:moveTo>
                  <a:pt x="1438" y="4979"/>
                </a:moveTo>
                <a:cubicBezTo>
                  <a:pt x="1409" y="4979"/>
                  <a:pt x="1379" y="5030"/>
                  <a:pt x="1371" y="5092"/>
                </a:cubicBezTo>
                <a:cubicBezTo>
                  <a:pt x="1362" y="5154"/>
                  <a:pt x="1378" y="5204"/>
                  <a:pt x="1407" y="5203"/>
                </a:cubicBezTo>
                <a:cubicBezTo>
                  <a:pt x="1435" y="5203"/>
                  <a:pt x="1465" y="5152"/>
                  <a:pt x="1474" y="5090"/>
                </a:cubicBezTo>
                <a:cubicBezTo>
                  <a:pt x="1482" y="5028"/>
                  <a:pt x="1466" y="4978"/>
                  <a:pt x="1438" y="4979"/>
                </a:cubicBezTo>
                <a:close/>
                <a:moveTo>
                  <a:pt x="1594" y="4979"/>
                </a:moveTo>
                <a:cubicBezTo>
                  <a:pt x="1565" y="4979"/>
                  <a:pt x="1536" y="5030"/>
                  <a:pt x="1527" y="5092"/>
                </a:cubicBezTo>
                <a:cubicBezTo>
                  <a:pt x="1519" y="5154"/>
                  <a:pt x="1535" y="5204"/>
                  <a:pt x="1564" y="5203"/>
                </a:cubicBezTo>
                <a:cubicBezTo>
                  <a:pt x="1592" y="5203"/>
                  <a:pt x="1622" y="5152"/>
                  <a:pt x="1630" y="5090"/>
                </a:cubicBezTo>
                <a:cubicBezTo>
                  <a:pt x="1639" y="5028"/>
                  <a:pt x="1622" y="4978"/>
                  <a:pt x="1594" y="4979"/>
                </a:cubicBezTo>
                <a:close/>
                <a:moveTo>
                  <a:pt x="1730" y="4979"/>
                </a:moveTo>
                <a:cubicBezTo>
                  <a:pt x="1702" y="4979"/>
                  <a:pt x="1672" y="5030"/>
                  <a:pt x="1664" y="5092"/>
                </a:cubicBezTo>
                <a:cubicBezTo>
                  <a:pt x="1656" y="5154"/>
                  <a:pt x="1672" y="5204"/>
                  <a:pt x="1701" y="5203"/>
                </a:cubicBezTo>
                <a:cubicBezTo>
                  <a:pt x="1729" y="5203"/>
                  <a:pt x="1759" y="5152"/>
                  <a:pt x="1767" y="5090"/>
                </a:cubicBezTo>
                <a:cubicBezTo>
                  <a:pt x="1775" y="5028"/>
                  <a:pt x="1759" y="4978"/>
                  <a:pt x="1730" y="4979"/>
                </a:cubicBezTo>
                <a:close/>
                <a:moveTo>
                  <a:pt x="1886" y="4979"/>
                </a:moveTo>
                <a:cubicBezTo>
                  <a:pt x="1858" y="4979"/>
                  <a:pt x="1828" y="5030"/>
                  <a:pt x="1820" y="5092"/>
                </a:cubicBezTo>
                <a:cubicBezTo>
                  <a:pt x="1812" y="5154"/>
                  <a:pt x="1828" y="5204"/>
                  <a:pt x="1857" y="5203"/>
                </a:cubicBezTo>
                <a:cubicBezTo>
                  <a:pt x="1886" y="5203"/>
                  <a:pt x="1915" y="5152"/>
                  <a:pt x="1924" y="5090"/>
                </a:cubicBezTo>
                <a:cubicBezTo>
                  <a:pt x="1932" y="5028"/>
                  <a:pt x="1915" y="4978"/>
                  <a:pt x="1886" y="4979"/>
                </a:cubicBezTo>
                <a:close/>
                <a:moveTo>
                  <a:pt x="2023" y="4979"/>
                </a:moveTo>
                <a:cubicBezTo>
                  <a:pt x="1995" y="4979"/>
                  <a:pt x="1965" y="5030"/>
                  <a:pt x="1957" y="5092"/>
                </a:cubicBezTo>
                <a:cubicBezTo>
                  <a:pt x="1949" y="5154"/>
                  <a:pt x="1966" y="5204"/>
                  <a:pt x="1994" y="5203"/>
                </a:cubicBezTo>
                <a:cubicBezTo>
                  <a:pt x="2023" y="5203"/>
                  <a:pt x="2052" y="5152"/>
                  <a:pt x="2060" y="5090"/>
                </a:cubicBezTo>
                <a:cubicBezTo>
                  <a:pt x="2068" y="5028"/>
                  <a:pt x="2052" y="4978"/>
                  <a:pt x="2023" y="4979"/>
                </a:cubicBezTo>
                <a:close/>
                <a:moveTo>
                  <a:pt x="2179" y="4979"/>
                </a:moveTo>
                <a:cubicBezTo>
                  <a:pt x="2150" y="4979"/>
                  <a:pt x="2121" y="5030"/>
                  <a:pt x="2113" y="5092"/>
                </a:cubicBezTo>
                <a:cubicBezTo>
                  <a:pt x="2105" y="5154"/>
                  <a:pt x="2122" y="5204"/>
                  <a:pt x="2151" y="5203"/>
                </a:cubicBezTo>
                <a:cubicBezTo>
                  <a:pt x="2179" y="5203"/>
                  <a:pt x="2209" y="5152"/>
                  <a:pt x="2217" y="5090"/>
                </a:cubicBezTo>
                <a:cubicBezTo>
                  <a:pt x="2225" y="5028"/>
                  <a:pt x="2207" y="4978"/>
                  <a:pt x="2179" y="4979"/>
                </a:cubicBezTo>
                <a:close/>
                <a:moveTo>
                  <a:pt x="2335" y="4979"/>
                </a:moveTo>
                <a:cubicBezTo>
                  <a:pt x="2306" y="4979"/>
                  <a:pt x="2277" y="5030"/>
                  <a:pt x="2269" y="5092"/>
                </a:cubicBezTo>
                <a:cubicBezTo>
                  <a:pt x="2262" y="5154"/>
                  <a:pt x="2279" y="5204"/>
                  <a:pt x="2307" y="5203"/>
                </a:cubicBezTo>
                <a:cubicBezTo>
                  <a:pt x="2336" y="5203"/>
                  <a:pt x="2366" y="5152"/>
                  <a:pt x="2373" y="5090"/>
                </a:cubicBezTo>
                <a:cubicBezTo>
                  <a:pt x="2381" y="5028"/>
                  <a:pt x="2363" y="4978"/>
                  <a:pt x="2335" y="4979"/>
                </a:cubicBezTo>
                <a:close/>
                <a:moveTo>
                  <a:pt x="2472" y="4979"/>
                </a:moveTo>
                <a:cubicBezTo>
                  <a:pt x="2443" y="4979"/>
                  <a:pt x="2414" y="5030"/>
                  <a:pt x="2406" y="5092"/>
                </a:cubicBezTo>
                <a:cubicBezTo>
                  <a:pt x="2399" y="5154"/>
                  <a:pt x="2416" y="5204"/>
                  <a:pt x="2445" y="5203"/>
                </a:cubicBezTo>
                <a:cubicBezTo>
                  <a:pt x="2473" y="5203"/>
                  <a:pt x="2502" y="5152"/>
                  <a:pt x="2509" y="5090"/>
                </a:cubicBezTo>
                <a:cubicBezTo>
                  <a:pt x="2517" y="5028"/>
                  <a:pt x="2500" y="4978"/>
                  <a:pt x="2472" y="4979"/>
                </a:cubicBezTo>
                <a:close/>
                <a:moveTo>
                  <a:pt x="2627" y="4979"/>
                </a:moveTo>
                <a:cubicBezTo>
                  <a:pt x="2599" y="4979"/>
                  <a:pt x="2570" y="5030"/>
                  <a:pt x="2563" y="5092"/>
                </a:cubicBezTo>
                <a:cubicBezTo>
                  <a:pt x="2555" y="5154"/>
                  <a:pt x="2572" y="5204"/>
                  <a:pt x="2601" y="5203"/>
                </a:cubicBezTo>
                <a:cubicBezTo>
                  <a:pt x="2630" y="5203"/>
                  <a:pt x="2659" y="5152"/>
                  <a:pt x="2666" y="5090"/>
                </a:cubicBezTo>
                <a:cubicBezTo>
                  <a:pt x="2673" y="5028"/>
                  <a:pt x="2656" y="4978"/>
                  <a:pt x="2627" y="4979"/>
                </a:cubicBezTo>
                <a:close/>
                <a:moveTo>
                  <a:pt x="2764" y="4979"/>
                </a:moveTo>
                <a:cubicBezTo>
                  <a:pt x="2736" y="4979"/>
                  <a:pt x="2707" y="5030"/>
                  <a:pt x="2699" y="5092"/>
                </a:cubicBezTo>
                <a:cubicBezTo>
                  <a:pt x="2692" y="5154"/>
                  <a:pt x="2709" y="5204"/>
                  <a:pt x="2738" y="5203"/>
                </a:cubicBezTo>
                <a:cubicBezTo>
                  <a:pt x="2767" y="5203"/>
                  <a:pt x="2796" y="5152"/>
                  <a:pt x="2803" y="5090"/>
                </a:cubicBezTo>
                <a:cubicBezTo>
                  <a:pt x="2810" y="5028"/>
                  <a:pt x="2793" y="4978"/>
                  <a:pt x="2764" y="4979"/>
                </a:cubicBezTo>
                <a:close/>
                <a:moveTo>
                  <a:pt x="2920" y="4979"/>
                </a:moveTo>
                <a:cubicBezTo>
                  <a:pt x="2891" y="4979"/>
                  <a:pt x="2863" y="5030"/>
                  <a:pt x="2856" y="5092"/>
                </a:cubicBezTo>
                <a:cubicBezTo>
                  <a:pt x="2849" y="5154"/>
                  <a:pt x="2866" y="5204"/>
                  <a:pt x="2895" y="5203"/>
                </a:cubicBezTo>
                <a:cubicBezTo>
                  <a:pt x="2924" y="5203"/>
                  <a:pt x="2952" y="5152"/>
                  <a:pt x="2959" y="5090"/>
                </a:cubicBezTo>
                <a:cubicBezTo>
                  <a:pt x="2966" y="5028"/>
                  <a:pt x="2949" y="4978"/>
                  <a:pt x="2920" y="4979"/>
                </a:cubicBezTo>
                <a:close/>
                <a:moveTo>
                  <a:pt x="3076" y="4979"/>
                </a:moveTo>
                <a:cubicBezTo>
                  <a:pt x="3047" y="4979"/>
                  <a:pt x="3019" y="5030"/>
                  <a:pt x="3012" y="5092"/>
                </a:cubicBezTo>
                <a:cubicBezTo>
                  <a:pt x="3005" y="5154"/>
                  <a:pt x="3023" y="5204"/>
                  <a:pt x="3051" y="5203"/>
                </a:cubicBezTo>
                <a:cubicBezTo>
                  <a:pt x="3080" y="5203"/>
                  <a:pt x="3109" y="5152"/>
                  <a:pt x="3115" y="5090"/>
                </a:cubicBezTo>
                <a:cubicBezTo>
                  <a:pt x="3122" y="5028"/>
                  <a:pt x="3104" y="4978"/>
                  <a:pt x="3076" y="4979"/>
                </a:cubicBezTo>
                <a:close/>
                <a:moveTo>
                  <a:pt x="3213" y="4979"/>
                </a:moveTo>
                <a:cubicBezTo>
                  <a:pt x="3184" y="4979"/>
                  <a:pt x="3155" y="5030"/>
                  <a:pt x="3148" y="5092"/>
                </a:cubicBezTo>
                <a:cubicBezTo>
                  <a:pt x="3142" y="5154"/>
                  <a:pt x="3160" y="5204"/>
                  <a:pt x="3188" y="5203"/>
                </a:cubicBezTo>
                <a:cubicBezTo>
                  <a:pt x="3217" y="5203"/>
                  <a:pt x="3246" y="5152"/>
                  <a:pt x="3252" y="5090"/>
                </a:cubicBezTo>
                <a:cubicBezTo>
                  <a:pt x="3259" y="5028"/>
                  <a:pt x="3241" y="4978"/>
                  <a:pt x="3213" y="4979"/>
                </a:cubicBezTo>
                <a:close/>
                <a:moveTo>
                  <a:pt x="14608" y="5029"/>
                </a:moveTo>
                <a:cubicBezTo>
                  <a:pt x="14579" y="5029"/>
                  <a:pt x="14560" y="5081"/>
                  <a:pt x="14565" y="5144"/>
                </a:cubicBezTo>
                <a:cubicBezTo>
                  <a:pt x="14570" y="5206"/>
                  <a:pt x="14599" y="5257"/>
                  <a:pt x="14627" y="5257"/>
                </a:cubicBezTo>
                <a:cubicBezTo>
                  <a:pt x="14656" y="5256"/>
                  <a:pt x="14675" y="5205"/>
                  <a:pt x="14670" y="5142"/>
                </a:cubicBezTo>
                <a:cubicBezTo>
                  <a:pt x="14664" y="5079"/>
                  <a:pt x="14637" y="5028"/>
                  <a:pt x="14608" y="5029"/>
                </a:cubicBezTo>
                <a:close/>
                <a:moveTo>
                  <a:pt x="14744" y="5029"/>
                </a:moveTo>
                <a:cubicBezTo>
                  <a:pt x="14715" y="5030"/>
                  <a:pt x="14697" y="5081"/>
                  <a:pt x="14703" y="5144"/>
                </a:cubicBezTo>
                <a:cubicBezTo>
                  <a:pt x="14708" y="5206"/>
                  <a:pt x="14736" y="5257"/>
                  <a:pt x="14764" y="5257"/>
                </a:cubicBezTo>
                <a:cubicBezTo>
                  <a:pt x="14793" y="5256"/>
                  <a:pt x="14812" y="5205"/>
                  <a:pt x="14806" y="5142"/>
                </a:cubicBezTo>
                <a:cubicBezTo>
                  <a:pt x="14801" y="5079"/>
                  <a:pt x="14773" y="5028"/>
                  <a:pt x="14744" y="5029"/>
                </a:cubicBezTo>
                <a:close/>
                <a:moveTo>
                  <a:pt x="14901" y="5029"/>
                </a:moveTo>
                <a:cubicBezTo>
                  <a:pt x="14872" y="5030"/>
                  <a:pt x="14853" y="5081"/>
                  <a:pt x="14859" y="5144"/>
                </a:cubicBezTo>
                <a:cubicBezTo>
                  <a:pt x="14865" y="5207"/>
                  <a:pt x="14892" y="5257"/>
                  <a:pt x="14921" y="5257"/>
                </a:cubicBezTo>
                <a:cubicBezTo>
                  <a:pt x="14950" y="5256"/>
                  <a:pt x="14969" y="5205"/>
                  <a:pt x="14963" y="5142"/>
                </a:cubicBezTo>
                <a:cubicBezTo>
                  <a:pt x="14957" y="5079"/>
                  <a:pt x="14929" y="5028"/>
                  <a:pt x="14901" y="5029"/>
                </a:cubicBezTo>
                <a:close/>
                <a:moveTo>
                  <a:pt x="15057" y="5029"/>
                </a:moveTo>
                <a:cubicBezTo>
                  <a:pt x="15028" y="5029"/>
                  <a:pt x="15010" y="5081"/>
                  <a:pt x="15015" y="5144"/>
                </a:cubicBezTo>
                <a:cubicBezTo>
                  <a:pt x="15021" y="5207"/>
                  <a:pt x="15049" y="5257"/>
                  <a:pt x="15078" y="5257"/>
                </a:cubicBezTo>
                <a:cubicBezTo>
                  <a:pt x="15107" y="5256"/>
                  <a:pt x="15125" y="5205"/>
                  <a:pt x="15119" y="5142"/>
                </a:cubicBezTo>
                <a:cubicBezTo>
                  <a:pt x="15113" y="5079"/>
                  <a:pt x="15086" y="5028"/>
                  <a:pt x="15057" y="5029"/>
                </a:cubicBezTo>
                <a:close/>
                <a:moveTo>
                  <a:pt x="15193" y="5029"/>
                </a:moveTo>
                <a:cubicBezTo>
                  <a:pt x="15165" y="5030"/>
                  <a:pt x="15146" y="5081"/>
                  <a:pt x="15152" y="5144"/>
                </a:cubicBezTo>
                <a:cubicBezTo>
                  <a:pt x="15158" y="5206"/>
                  <a:pt x="15186" y="5257"/>
                  <a:pt x="15215" y="5257"/>
                </a:cubicBezTo>
                <a:cubicBezTo>
                  <a:pt x="15244" y="5256"/>
                  <a:pt x="15262" y="5205"/>
                  <a:pt x="15256" y="5142"/>
                </a:cubicBezTo>
                <a:cubicBezTo>
                  <a:pt x="15250" y="5079"/>
                  <a:pt x="15222" y="5029"/>
                  <a:pt x="15193" y="5029"/>
                </a:cubicBezTo>
                <a:close/>
                <a:moveTo>
                  <a:pt x="15350" y="5029"/>
                </a:moveTo>
                <a:cubicBezTo>
                  <a:pt x="15321" y="5029"/>
                  <a:pt x="15303" y="5081"/>
                  <a:pt x="15309" y="5144"/>
                </a:cubicBezTo>
                <a:cubicBezTo>
                  <a:pt x="15315" y="5207"/>
                  <a:pt x="15343" y="5257"/>
                  <a:pt x="15372" y="5257"/>
                </a:cubicBezTo>
                <a:cubicBezTo>
                  <a:pt x="15400" y="5256"/>
                  <a:pt x="15419" y="5205"/>
                  <a:pt x="15413" y="5142"/>
                </a:cubicBezTo>
                <a:cubicBezTo>
                  <a:pt x="15406" y="5079"/>
                  <a:pt x="15378" y="5028"/>
                  <a:pt x="15350" y="5029"/>
                </a:cubicBezTo>
                <a:close/>
                <a:moveTo>
                  <a:pt x="15505" y="5029"/>
                </a:moveTo>
                <a:cubicBezTo>
                  <a:pt x="15477" y="5029"/>
                  <a:pt x="15459" y="5081"/>
                  <a:pt x="15465" y="5144"/>
                </a:cubicBezTo>
                <a:cubicBezTo>
                  <a:pt x="15471" y="5207"/>
                  <a:pt x="15500" y="5257"/>
                  <a:pt x="15529" y="5257"/>
                </a:cubicBezTo>
                <a:cubicBezTo>
                  <a:pt x="15557" y="5256"/>
                  <a:pt x="15575" y="5205"/>
                  <a:pt x="15569" y="5142"/>
                </a:cubicBezTo>
                <a:cubicBezTo>
                  <a:pt x="15563" y="5079"/>
                  <a:pt x="15534" y="5028"/>
                  <a:pt x="15505" y="5029"/>
                </a:cubicBezTo>
                <a:close/>
                <a:moveTo>
                  <a:pt x="15642" y="5029"/>
                </a:moveTo>
                <a:cubicBezTo>
                  <a:pt x="15614" y="5029"/>
                  <a:pt x="15595" y="5081"/>
                  <a:pt x="15602" y="5144"/>
                </a:cubicBezTo>
                <a:cubicBezTo>
                  <a:pt x="15608" y="5207"/>
                  <a:pt x="15637" y="5257"/>
                  <a:pt x="15666" y="5257"/>
                </a:cubicBezTo>
                <a:cubicBezTo>
                  <a:pt x="15695" y="5256"/>
                  <a:pt x="15713" y="5205"/>
                  <a:pt x="15706" y="5142"/>
                </a:cubicBezTo>
                <a:cubicBezTo>
                  <a:pt x="15700" y="5079"/>
                  <a:pt x="15671" y="5028"/>
                  <a:pt x="15642" y="5029"/>
                </a:cubicBezTo>
                <a:close/>
                <a:moveTo>
                  <a:pt x="15799" y="5029"/>
                </a:moveTo>
                <a:cubicBezTo>
                  <a:pt x="15770" y="5029"/>
                  <a:pt x="15752" y="5081"/>
                  <a:pt x="15758" y="5144"/>
                </a:cubicBezTo>
                <a:cubicBezTo>
                  <a:pt x="15765" y="5207"/>
                  <a:pt x="15794" y="5257"/>
                  <a:pt x="15822" y="5257"/>
                </a:cubicBezTo>
                <a:cubicBezTo>
                  <a:pt x="15851" y="5256"/>
                  <a:pt x="15870" y="5205"/>
                  <a:pt x="15863" y="5142"/>
                </a:cubicBezTo>
                <a:cubicBezTo>
                  <a:pt x="15856" y="5079"/>
                  <a:pt x="15827" y="5028"/>
                  <a:pt x="15799" y="5029"/>
                </a:cubicBezTo>
                <a:close/>
                <a:moveTo>
                  <a:pt x="15954" y="5029"/>
                </a:moveTo>
                <a:cubicBezTo>
                  <a:pt x="15926" y="5030"/>
                  <a:pt x="15908" y="5081"/>
                  <a:pt x="15915" y="5144"/>
                </a:cubicBezTo>
                <a:cubicBezTo>
                  <a:pt x="15922" y="5207"/>
                  <a:pt x="15951" y="5257"/>
                  <a:pt x="15980" y="5257"/>
                </a:cubicBezTo>
                <a:cubicBezTo>
                  <a:pt x="16008" y="5256"/>
                  <a:pt x="16026" y="5205"/>
                  <a:pt x="16019" y="5142"/>
                </a:cubicBezTo>
                <a:cubicBezTo>
                  <a:pt x="16012" y="5079"/>
                  <a:pt x="15983" y="5028"/>
                  <a:pt x="15954" y="5029"/>
                </a:cubicBezTo>
                <a:close/>
                <a:moveTo>
                  <a:pt x="16091" y="5029"/>
                </a:moveTo>
                <a:cubicBezTo>
                  <a:pt x="16063" y="5029"/>
                  <a:pt x="16045" y="5081"/>
                  <a:pt x="16052" y="5144"/>
                </a:cubicBezTo>
                <a:cubicBezTo>
                  <a:pt x="16058" y="5207"/>
                  <a:pt x="16088" y="5257"/>
                  <a:pt x="16116" y="5257"/>
                </a:cubicBezTo>
                <a:cubicBezTo>
                  <a:pt x="16145" y="5256"/>
                  <a:pt x="16163" y="5205"/>
                  <a:pt x="16156" y="5142"/>
                </a:cubicBezTo>
                <a:cubicBezTo>
                  <a:pt x="16149" y="5079"/>
                  <a:pt x="16120" y="5028"/>
                  <a:pt x="16091" y="5029"/>
                </a:cubicBezTo>
                <a:close/>
                <a:moveTo>
                  <a:pt x="16248" y="5029"/>
                </a:moveTo>
                <a:cubicBezTo>
                  <a:pt x="16219" y="5029"/>
                  <a:pt x="16202" y="5081"/>
                  <a:pt x="16209" y="5144"/>
                </a:cubicBezTo>
                <a:cubicBezTo>
                  <a:pt x="16216" y="5207"/>
                  <a:pt x="16245" y="5257"/>
                  <a:pt x="16273" y="5257"/>
                </a:cubicBezTo>
                <a:cubicBezTo>
                  <a:pt x="16302" y="5256"/>
                  <a:pt x="16320" y="5205"/>
                  <a:pt x="16312" y="5142"/>
                </a:cubicBezTo>
                <a:cubicBezTo>
                  <a:pt x="16305" y="5079"/>
                  <a:pt x="16276" y="5028"/>
                  <a:pt x="16248" y="5029"/>
                </a:cubicBezTo>
                <a:close/>
                <a:moveTo>
                  <a:pt x="16384" y="5029"/>
                </a:moveTo>
                <a:cubicBezTo>
                  <a:pt x="16355" y="5030"/>
                  <a:pt x="16338" y="5081"/>
                  <a:pt x="16345" y="5144"/>
                </a:cubicBezTo>
                <a:cubicBezTo>
                  <a:pt x="16353" y="5207"/>
                  <a:pt x="16381" y="5257"/>
                  <a:pt x="16410" y="5257"/>
                </a:cubicBezTo>
                <a:cubicBezTo>
                  <a:pt x="16439" y="5256"/>
                  <a:pt x="16457" y="5205"/>
                  <a:pt x="16449" y="5142"/>
                </a:cubicBezTo>
                <a:cubicBezTo>
                  <a:pt x="16442" y="5079"/>
                  <a:pt x="16413" y="5029"/>
                  <a:pt x="16384" y="5029"/>
                </a:cubicBezTo>
                <a:close/>
                <a:moveTo>
                  <a:pt x="16540" y="5029"/>
                </a:moveTo>
                <a:cubicBezTo>
                  <a:pt x="16512" y="5029"/>
                  <a:pt x="16494" y="5081"/>
                  <a:pt x="16502" y="5144"/>
                </a:cubicBezTo>
                <a:cubicBezTo>
                  <a:pt x="16509" y="5207"/>
                  <a:pt x="16538" y="5257"/>
                  <a:pt x="16567" y="5257"/>
                </a:cubicBezTo>
                <a:cubicBezTo>
                  <a:pt x="16596" y="5256"/>
                  <a:pt x="16613" y="5205"/>
                  <a:pt x="16606" y="5142"/>
                </a:cubicBezTo>
                <a:cubicBezTo>
                  <a:pt x="16598" y="5079"/>
                  <a:pt x="16569" y="5028"/>
                  <a:pt x="16540" y="5029"/>
                </a:cubicBezTo>
                <a:close/>
                <a:moveTo>
                  <a:pt x="16697" y="5029"/>
                </a:moveTo>
                <a:cubicBezTo>
                  <a:pt x="16668" y="5029"/>
                  <a:pt x="16651" y="5081"/>
                  <a:pt x="16658" y="5144"/>
                </a:cubicBezTo>
                <a:cubicBezTo>
                  <a:pt x="16666" y="5207"/>
                  <a:pt x="16695" y="5257"/>
                  <a:pt x="16724" y="5257"/>
                </a:cubicBezTo>
                <a:cubicBezTo>
                  <a:pt x="16753" y="5256"/>
                  <a:pt x="16770" y="5205"/>
                  <a:pt x="16762" y="5142"/>
                </a:cubicBezTo>
                <a:cubicBezTo>
                  <a:pt x="16754" y="5079"/>
                  <a:pt x="16726" y="5028"/>
                  <a:pt x="16697" y="5029"/>
                </a:cubicBezTo>
                <a:close/>
                <a:moveTo>
                  <a:pt x="16833" y="5029"/>
                </a:moveTo>
                <a:cubicBezTo>
                  <a:pt x="16804" y="5029"/>
                  <a:pt x="16787" y="5081"/>
                  <a:pt x="16795" y="5144"/>
                </a:cubicBezTo>
                <a:cubicBezTo>
                  <a:pt x="16803" y="5207"/>
                  <a:pt x="16832" y="5257"/>
                  <a:pt x="16861" y="5257"/>
                </a:cubicBezTo>
                <a:cubicBezTo>
                  <a:pt x="16890" y="5256"/>
                  <a:pt x="16907" y="5205"/>
                  <a:pt x="16899" y="5142"/>
                </a:cubicBezTo>
                <a:cubicBezTo>
                  <a:pt x="16891" y="5079"/>
                  <a:pt x="16862" y="5029"/>
                  <a:pt x="16833" y="5029"/>
                </a:cubicBezTo>
                <a:close/>
                <a:moveTo>
                  <a:pt x="11777" y="5079"/>
                </a:moveTo>
                <a:cubicBezTo>
                  <a:pt x="11749" y="5080"/>
                  <a:pt x="11727" y="5131"/>
                  <a:pt x="11730" y="5194"/>
                </a:cubicBezTo>
                <a:cubicBezTo>
                  <a:pt x="11732" y="5257"/>
                  <a:pt x="11758" y="5306"/>
                  <a:pt x="11787" y="5306"/>
                </a:cubicBezTo>
                <a:cubicBezTo>
                  <a:pt x="11815" y="5305"/>
                  <a:pt x="11837" y="5255"/>
                  <a:pt x="11834" y="5192"/>
                </a:cubicBezTo>
                <a:cubicBezTo>
                  <a:pt x="11832" y="5130"/>
                  <a:pt x="11806" y="5079"/>
                  <a:pt x="11777" y="5079"/>
                </a:cubicBezTo>
                <a:close/>
                <a:moveTo>
                  <a:pt x="11934" y="5079"/>
                </a:moveTo>
                <a:cubicBezTo>
                  <a:pt x="11905" y="5080"/>
                  <a:pt x="11884" y="5131"/>
                  <a:pt x="11886" y="5194"/>
                </a:cubicBezTo>
                <a:cubicBezTo>
                  <a:pt x="11889" y="5257"/>
                  <a:pt x="11914" y="5306"/>
                  <a:pt x="11943" y="5306"/>
                </a:cubicBezTo>
                <a:cubicBezTo>
                  <a:pt x="11972" y="5305"/>
                  <a:pt x="11993" y="5255"/>
                  <a:pt x="11991" y="5192"/>
                </a:cubicBezTo>
                <a:cubicBezTo>
                  <a:pt x="11988" y="5130"/>
                  <a:pt x="11963" y="5079"/>
                  <a:pt x="11934" y="5079"/>
                </a:cubicBezTo>
                <a:close/>
                <a:moveTo>
                  <a:pt x="12071" y="5079"/>
                </a:moveTo>
                <a:cubicBezTo>
                  <a:pt x="12042" y="5080"/>
                  <a:pt x="12020" y="5131"/>
                  <a:pt x="12023" y="5194"/>
                </a:cubicBezTo>
                <a:cubicBezTo>
                  <a:pt x="12026" y="5257"/>
                  <a:pt x="12052" y="5306"/>
                  <a:pt x="12080" y="5306"/>
                </a:cubicBezTo>
                <a:cubicBezTo>
                  <a:pt x="12109" y="5305"/>
                  <a:pt x="12130" y="5255"/>
                  <a:pt x="12128" y="5192"/>
                </a:cubicBezTo>
                <a:cubicBezTo>
                  <a:pt x="12125" y="5130"/>
                  <a:pt x="12099" y="5079"/>
                  <a:pt x="12071" y="5079"/>
                </a:cubicBezTo>
                <a:close/>
                <a:moveTo>
                  <a:pt x="12226" y="5079"/>
                </a:moveTo>
                <a:cubicBezTo>
                  <a:pt x="12198" y="5080"/>
                  <a:pt x="12177" y="5131"/>
                  <a:pt x="12179" y="5194"/>
                </a:cubicBezTo>
                <a:cubicBezTo>
                  <a:pt x="12182" y="5257"/>
                  <a:pt x="12208" y="5308"/>
                  <a:pt x="12237" y="5307"/>
                </a:cubicBezTo>
                <a:cubicBezTo>
                  <a:pt x="12266" y="5307"/>
                  <a:pt x="12287" y="5255"/>
                  <a:pt x="12284" y="5192"/>
                </a:cubicBezTo>
                <a:cubicBezTo>
                  <a:pt x="12281" y="5130"/>
                  <a:pt x="12255" y="5079"/>
                  <a:pt x="12226" y="5079"/>
                </a:cubicBezTo>
                <a:close/>
                <a:moveTo>
                  <a:pt x="12383" y="5079"/>
                </a:moveTo>
                <a:cubicBezTo>
                  <a:pt x="12354" y="5080"/>
                  <a:pt x="12333" y="5131"/>
                  <a:pt x="12336" y="5194"/>
                </a:cubicBezTo>
                <a:cubicBezTo>
                  <a:pt x="12339" y="5257"/>
                  <a:pt x="12365" y="5308"/>
                  <a:pt x="12393" y="5307"/>
                </a:cubicBezTo>
                <a:cubicBezTo>
                  <a:pt x="12422" y="5307"/>
                  <a:pt x="12443" y="5255"/>
                  <a:pt x="12440" y="5192"/>
                </a:cubicBezTo>
                <a:cubicBezTo>
                  <a:pt x="12437" y="5130"/>
                  <a:pt x="12411" y="5079"/>
                  <a:pt x="12383" y="5079"/>
                </a:cubicBezTo>
                <a:close/>
                <a:moveTo>
                  <a:pt x="12519" y="5079"/>
                </a:moveTo>
                <a:cubicBezTo>
                  <a:pt x="12490" y="5080"/>
                  <a:pt x="12470" y="5131"/>
                  <a:pt x="12473" y="5194"/>
                </a:cubicBezTo>
                <a:cubicBezTo>
                  <a:pt x="12476" y="5257"/>
                  <a:pt x="12502" y="5308"/>
                  <a:pt x="12531" y="5307"/>
                </a:cubicBezTo>
                <a:cubicBezTo>
                  <a:pt x="12560" y="5307"/>
                  <a:pt x="12580" y="5255"/>
                  <a:pt x="12577" y="5192"/>
                </a:cubicBezTo>
                <a:cubicBezTo>
                  <a:pt x="12574" y="5130"/>
                  <a:pt x="12548" y="5079"/>
                  <a:pt x="12519" y="5079"/>
                </a:cubicBezTo>
                <a:close/>
                <a:moveTo>
                  <a:pt x="12676" y="5079"/>
                </a:moveTo>
                <a:cubicBezTo>
                  <a:pt x="12647" y="5080"/>
                  <a:pt x="12626" y="5131"/>
                  <a:pt x="12630" y="5194"/>
                </a:cubicBezTo>
                <a:cubicBezTo>
                  <a:pt x="12633" y="5257"/>
                  <a:pt x="12659" y="5308"/>
                  <a:pt x="12688" y="5307"/>
                </a:cubicBezTo>
                <a:cubicBezTo>
                  <a:pt x="12717" y="5307"/>
                  <a:pt x="12737" y="5255"/>
                  <a:pt x="12734" y="5192"/>
                </a:cubicBezTo>
                <a:cubicBezTo>
                  <a:pt x="12730" y="5130"/>
                  <a:pt x="12704" y="5079"/>
                  <a:pt x="12676" y="5079"/>
                </a:cubicBezTo>
                <a:close/>
                <a:moveTo>
                  <a:pt x="12812" y="5079"/>
                </a:moveTo>
                <a:cubicBezTo>
                  <a:pt x="12783" y="5080"/>
                  <a:pt x="12763" y="5131"/>
                  <a:pt x="12767" y="5194"/>
                </a:cubicBezTo>
                <a:cubicBezTo>
                  <a:pt x="12770" y="5257"/>
                  <a:pt x="12796" y="5308"/>
                  <a:pt x="12825" y="5307"/>
                </a:cubicBezTo>
                <a:cubicBezTo>
                  <a:pt x="12853" y="5307"/>
                  <a:pt x="12874" y="5255"/>
                  <a:pt x="12870" y="5192"/>
                </a:cubicBezTo>
                <a:cubicBezTo>
                  <a:pt x="12867" y="5130"/>
                  <a:pt x="12840" y="5079"/>
                  <a:pt x="12812" y="5079"/>
                </a:cubicBezTo>
                <a:close/>
                <a:moveTo>
                  <a:pt x="12968" y="5079"/>
                </a:moveTo>
                <a:cubicBezTo>
                  <a:pt x="12939" y="5080"/>
                  <a:pt x="12919" y="5131"/>
                  <a:pt x="12923" y="5194"/>
                </a:cubicBezTo>
                <a:cubicBezTo>
                  <a:pt x="12927" y="5257"/>
                  <a:pt x="12953" y="5308"/>
                  <a:pt x="12982" y="5307"/>
                </a:cubicBezTo>
                <a:cubicBezTo>
                  <a:pt x="13010" y="5307"/>
                  <a:pt x="13031" y="5255"/>
                  <a:pt x="13027" y="5192"/>
                </a:cubicBezTo>
                <a:cubicBezTo>
                  <a:pt x="13023" y="5130"/>
                  <a:pt x="12997" y="5079"/>
                  <a:pt x="12968" y="5079"/>
                </a:cubicBezTo>
                <a:close/>
                <a:moveTo>
                  <a:pt x="13125" y="5079"/>
                </a:moveTo>
                <a:cubicBezTo>
                  <a:pt x="13096" y="5080"/>
                  <a:pt x="13076" y="5131"/>
                  <a:pt x="13079" y="5194"/>
                </a:cubicBezTo>
                <a:cubicBezTo>
                  <a:pt x="13083" y="5257"/>
                  <a:pt x="13109" y="5308"/>
                  <a:pt x="13138" y="5307"/>
                </a:cubicBezTo>
                <a:cubicBezTo>
                  <a:pt x="13167" y="5307"/>
                  <a:pt x="13187" y="5255"/>
                  <a:pt x="13183" y="5192"/>
                </a:cubicBezTo>
                <a:cubicBezTo>
                  <a:pt x="13179" y="5130"/>
                  <a:pt x="13153" y="5079"/>
                  <a:pt x="13125" y="5079"/>
                </a:cubicBezTo>
                <a:close/>
                <a:moveTo>
                  <a:pt x="13261" y="5079"/>
                </a:moveTo>
                <a:cubicBezTo>
                  <a:pt x="13232" y="5080"/>
                  <a:pt x="13212" y="5131"/>
                  <a:pt x="13216" y="5194"/>
                </a:cubicBezTo>
                <a:cubicBezTo>
                  <a:pt x="13220" y="5257"/>
                  <a:pt x="13247" y="5308"/>
                  <a:pt x="13275" y="5307"/>
                </a:cubicBezTo>
                <a:cubicBezTo>
                  <a:pt x="13304" y="5307"/>
                  <a:pt x="13324" y="5255"/>
                  <a:pt x="13320" y="5192"/>
                </a:cubicBezTo>
                <a:cubicBezTo>
                  <a:pt x="13316" y="5130"/>
                  <a:pt x="13290" y="5079"/>
                  <a:pt x="13261" y="5079"/>
                </a:cubicBezTo>
                <a:close/>
                <a:moveTo>
                  <a:pt x="13417" y="5079"/>
                </a:moveTo>
                <a:cubicBezTo>
                  <a:pt x="13388" y="5080"/>
                  <a:pt x="13369" y="5131"/>
                  <a:pt x="13373" y="5194"/>
                </a:cubicBezTo>
                <a:cubicBezTo>
                  <a:pt x="13377" y="5257"/>
                  <a:pt x="13403" y="5308"/>
                  <a:pt x="13432" y="5307"/>
                </a:cubicBezTo>
                <a:cubicBezTo>
                  <a:pt x="13461" y="5307"/>
                  <a:pt x="13481" y="5255"/>
                  <a:pt x="13476" y="5192"/>
                </a:cubicBezTo>
                <a:cubicBezTo>
                  <a:pt x="13472" y="5130"/>
                  <a:pt x="13446" y="5079"/>
                  <a:pt x="13417" y="5079"/>
                </a:cubicBezTo>
                <a:close/>
                <a:moveTo>
                  <a:pt x="13573" y="5079"/>
                </a:moveTo>
                <a:cubicBezTo>
                  <a:pt x="13544" y="5080"/>
                  <a:pt x="13525" y="5131"/>
                  <a:pt x="13529" y="5194"/>
                </a:cubicBezTo>
                <a:cubicBezTo>
                  <a:pt x="13533" y="5257"/>
                  <a:pt x="13560" y="5308"/>
                  <a:pt x="13589" y="5307"/>
                </a:cubicBezTo>
                <a:cubicBezTo>
                  <a:pt x="13618" y="5307"/>
                  <a:pt x="13637" y="5255"/>
                  <a:pt x="13633" y="5192"/>
                </a:cubicBezTo>
                <a:cubicBezTo>
                  <a:pt x="13629" y="5130"/>
                  <a:pt x="13602" y="5079"/>
                  <a:pt x="13573" y="5079"/>
                </a:cubicBezTo>
                <a:close/>
                <a:moveTo>
                  <a:pt x="13710" y="5079"/>
                </a:moveTo>
                <a:cubicBezTo>
                  <a:pt x="13681" y="5080"/>
                  <a:pt x="13661" y="5131"/>
                  <a:pt x="13666" y="5194"/>
                </a:cubicBezTo>
                <a:cubicBezTo>
                  <a:pt x="13670" y="5257"/>
                  <a:pt x="13697" y="5308"/>
                  <a:pt x="13726" y="5307"/>
                </a:cubicBezTo>
                <a:cubicBezTo>
                  <a:pt x="13755" y="5307"/>
                  <a:pt x="13774" y="5255"/>
                  <a:pt x="13770" y="5192"/>
                </a:cubicBezTo>
                <a:cubicBezTo>
                  <a:pt x="13765" y="5130"/>
                  <a:pt x="13739" y="5079"/>
                  <a:pt x="13710" y="5079"/>
                </a:cubicBezTo>
                <a:close/>
                <a:moveTo>
                  <a:pt x="13866" y="5079"/>
                </a:moveTo>
                <a:cubicBezTo>
                  <a:pt x="13838" y="5080"/>
                  <a:pt x="13818" y="5131"/>
                  <a:pt x="13822" y="5194"/>
                </a:cubicBezTo>
                <a:cubicBezTo>
                  <a:pt x="13827" y="5257"/>
                  <a:pt x="13854" y="5308"/>
                  <a:pt x="13883" y="5307"/>
                </a:cubicBezTo>
                <a:cubicBezTo>
                  <a:pt x="13911" y="5307"/>
                  <a:pt x="13931" y="5255"/>
                  <a:pt x="13926" y="5192"/>
                </a:cubicBezTo>
                <a:cubicBezTo>
                  <a:pt x="13922" y="5130"/>
                  <a:pt x="13895" y="5079"/>
                  <a:pt x="13866" y="5079"/>
                </a:cubicBezTo>
                <a:close/>
                <a:moveTo>
                  <a:pt x="14002" y="5079"/>
                </a:moveTo>
                <a:cubicBezTo>
                  <a:pt x="13974" y="5080"/>
                  <a:pt x="13954" y="5131"/>
                  <a:pt x="13959" y="5194"/>
                </a:cubicBezTo>
                <a:cubicBezTo>
                  <a:pt x="13964" y="5257"/>
                  <a:pt x="13991" y="5308"/>
                  <a:pt x="14020" y="5307"/>
                </a:cubicBezTo>
                <a:cubicBezTo>
                  <a:pt x="14048" y="5307"/>
                  <a:pt x="14068" y="5255"/>
                  <a:pt x="14064" y="5192"/>
                </a:cubicBezTo>
                <a:cubicBezTo>
                  <a:pt x="14059" y="5130"/>
                  <a:pt x="14031" y="5079"/>
                  <a:pt x="14002" y="5079"/>
                </a:cubicBezTo>
                <a:close/>
                <a:moveTo>
                  <a:pt x="14159" y="5079"/>
                </a:moveTo>
                <a:cubicBezTo>
                  <a:pt x="14130" y="5080"/>
                  <a:pt x="14111" y="5131"/>
                  <a:pt x="14116" y="5194"/>
                </a:cubicBezTo>
                <a:cubicBezTo>
                  <a:pt x="14120" y="5257"/>
                  <a:pt x="14148" y="5308"/>
                  <a:pt x="14177" y="5307"/>
                </a:cubicBezTo>
                <a:cubicBezTo>
                  <a:pt x="14205" y="5307"/>
                  <a:pt x="14225" y="5255"/>
                  <a:pt x="14220" y="5192"/>
                </a:cubicBezTo>
                <a:cubicBezTo>
                  <a:pt x="14215" y="5130"/>
                  <a:pt x="14188" y="5079"/>
                  <a:pt x="14159" y="5079"/>
                </a:cubicBezTo>
                <a:close/>
                <a:moveTo>
                  <a:pt x="14315" y="5079"/>
                </a:moveTo>
                <a:cubicBezTo>
                  <a:pt x="14286" y="5080"/>
                  <a:pt x="14267" y="5131"/>
                  <a:pt x="14272" y="5194"/>
                </a:cubicBezTo>
                <a:cubicBezTo>
                  <a:pt x="14277" y="5257"/>
                  <a:pt x="14305" y="5308"/>
                  <a:pt x="14334" y="5307"/>
                </a:cubicBezTo>
                <a:cubicBezTo>
                  <a:pt x="14362" y="5307"/>
                  <a:pt x="14382" y="5255"/>
                  <a:pt x="14376" y="5192"/>
                </a:cubicBezTo>
                <a:cubicBezTo>
                  <a:pt x="14371" y="5130"/>
                  <a:pt x="14343" y="5079"/>
                  <a:pt x="14315" y="5079"/>
                </a:cubicBezTo>
                <a:close/>
                <a:moveTo>
                  <a:pt x="14452" y="5079"/>
                </a:moveTo>
                <a:cubicBezTo>
                  <a:pt x="14423" y="5080"/>
                  <a:pt x="14404" y="5131"/>
                  <a:pt x="14409" y="5194"/>
                </a:cubicBezTo>
                <a:cubicBezTo>
                  <a:pt x="14414" y="5257"/>
                  <a:pt x="14442" y="5308"/>
                  <a:pt x="14470" y="5307"/>
                </a:cubicBezTo>
                <a:cubicBezTo>
                  <a:pt x="14499" y="5307"/>
                  <a:pt x="14519" y="5255"/>
                  <a:pt x="14513" y="5192"/>
                </a:cubicBezTo>
                <a:cubicBezTo>
                  <a:pt x="14508" y="5130"/>
                  <a:pt x="14480" y="5079"/>
                  <a:pt x="14452" y="5079"/>
                </a:cubicBezTo>
                <a:close/>
                <a:moveTo>
                  <a:pt x="9123" y="5130"/>
                </a:moveTo>
                <a:cubicBezTo>
                  <a:pt x="9095" y="5130"/>
                  <a:pt x="9071" y="5182"/>
                  <a:pt x="9071" y="5244"/>
                </a:cubicBezTo>
                <a:cubicBezTo>
                  <a:pt x="9070" y="5307"/>
                  <a:pt x="9094" y="5356"/>
                  <a:pt x="9122" y="5356"/>
                </a:cubicBezTo>
                <a:cubicBezTo>
                  <a:pt x="9151" y="5355"/>
                  <a:pt x="9174" y="5304"/>
                  <a:pt x="9175" y="5241"/>
                </a:cubicBezTo>
                <a:cubicBezTo>
                  <a:pt x="9175" y="5179"/>
                  <a:pt x="9152" y="5129"/>
                  <a:pt x="9123" y="5130"/>
                </a:cubicBezTo>
                <a:close/>
                <a:moveTo>
                  <a:pt x="9260" y="5130"/>
                </a:moveTo>
                <a:cubicBezTo>
                  <a:pt x="9232" y="5130"/>
                  <a:pt x="9208" y="5182"/>
                  <a:pt x="9208" y="5244"/>
                </a:cubicBezTo>
                <a:cubicBezTo>
                  <a:pt x="9207" y="5307"/>
                  <a:pt x="9230" y="5356"/>
                  <a:pt x="9259" y="5356"/>
                </a:cubicBezTo>
                <a:cubicBezTo>
                  <a:pt x="9288" y="5355"/>
                  <a:pt x="9311" y="5304"/>
                  <a:pt x="9312" y="5241"/>
                </a:cubicBezTo>
                <a:cubicBezTo>
                  <a:pt x="9312" y="5179"/>
                  <a:pt x="9289" y="5129"/>
                  <a:pt x="9260" y="5130"/>
                </a:cubicBezTo>
                <a:close/>
                <a:moveTo>
                  <a:pt x="9417" y="5130"/>
                </a:moveTo>
                <a:cubicBezTo>
                  <a:pt x="9388" y="5130"/>
                  <a:pt x="9364" y="5182"/>
                  <a:pt x="9364" y="5244"/>
                </a:cubicBezTo>
                <a:cubicBezTo>
                  <a:pt x="9364" y="5307"/>
                  <a:pt x="9387" y="5356"/>
                  <a:pt x="9416" y="5356"/>
                </a:cubicBezTo>
                <a:cubicBezTo>
                  <a:pt x="9445" y="5355"/>
                  <a:pt x="9468" y="5304"/>
                  <a:pt x="9468" y="5241"/>
                </a:cubicBezTo>
                <a:cubicBezTo>
                  <a:pt x="9468" y="5179"/>
                  <a:pt x="9445" y="5129"/>
                  <a:pt x="9417" y="5130"/>
                </a:cubicBezTo>
                <a:close/>
                <a:moveTo>
                  <a:pt x="9553" y="5130"/>
                </a:moveTo>
                <a:cubicBezTo>
                  <a:pt x="9524" y="5130"/>
                  <a:pt x="9501" y="5182"/>
                  <a:pt x="9501" y="5244"/>
                </a:cubicBezTo>
                <a:cubicBezTo>
                  <a:pt x="9501" y="5307"/>
                  <a:pt x="9524" y="5356"/>
                  <a:pt x="9553" y="5356"/>
                </a:cubicBezTo>
                <a:cubicBezTo>
                  <a:pt x="9582" y="5355"/>
                  <a:pt x="9605" y="5304"/>
                  <a:pt x="9605" y="5241"/>
                </a:cubicBezTo>
                <a:cubicBezTo>
                  <a:pt x="9605" y="5179"/>
                  <a:pt x="9582" y="5129"/>
                  <a:pt x="9553" y="5130"/>
                </a:cubicBezTo>
                <a:close/>
                <a:moveTo>
                  <a:pt x="9709" y="5130"/>
                </a:moveTo>
                <a:cubicBezTo>
                  <a:pt x="9681" y="5130"/>
                  <a:pt x="9657" y="5182"/>
                  <a:pt x="9657" y="5244"/>
                </a:cubicBezTo>
                <a:cubicBezTo>
                  <a:pt x="9658" y="5307"/>
                  <a:pt x="9681" y="5356"/>
                  <a:pt x="9710" y="5356"/>
                </a:cubicBezTo>
                <a:cubicBezTo>
                  <a:pt x="9739" y="5355"/>
                  <a:pt x="9762" y="5304"/>
                  <a:pt x="9761" y="5241"/>
                </a:cubicBezTo>
                <a:cubicBezTo>
                  <a:pt x="9761" y="5179"/>
                  <a:pt x="9738" y="5129"/>
                  <a:pt x="9709" y="5130"/>
                </a:cubicBezTo>
                <a:close/>
                <a:moveTo>
                  <a:pt x="9865" y="5130"/>
                </a:moveTo>
                <a:cubicBezTo>
                  <a:pt x="9837" y="5130"/>
                  <a:pt x="9814" y="5182"/>
                  <a:pt x="9814" y="5244"/>
                </a:cubicBezTo>
                <a:cubicBezTo>
                  <a:pt x="9814" y="5307"/>
                  <a:pt x="9838" y="5356"/>
                  <a:pt x="9866" y="5356"/>
                </a:cubicBezTo>
                <a:cubicBezTo>
                  <a:pt x="9895" y="5355"/>
                  <a:pt x="9918" y="5305"/>
                  <a:pt x="9918" y="5243"/>
                </a:cubicBezTo>
                <a:cubicBezTo>
                  <a:pt x="9917" y="5180"/>
                  <a:pt x="9894" y="5129"/>
                  <a:pt x="9865" y="5130"/>
                </a:cubicBezTo>
                <a:close/>
                <a:moveTo>
                  <a:pt x="10002" y="5130"/>
                </a:moveTo>
                <a:cubicBezTo>
                  <a:pt x="9973" y="5130"/>
                  <a:pt x="9950" y="5182"/>
                  <a:pt x="9951" y="5244"/>
                </a:cubicBezTo>
                <a:cubicBezTo>
                  <a:pt x="9951" y="5307"/>
                  <a:pt x="9975" y="5356"/>
                  <a:pt x="10004" y="5356"/>
                </a:cubicBezTo>
                <a:cubicBezTo>
                  <a:pt x="10033" y="5355"/>
                  <a:pt x="10055" y="5304"/>
                  <a:pt x="10055" y="5241"/>
                </a:cubicBezTo>
                <a:cubicBezTo>
                  <a:pt x="10054" y="5179"/>
                  <a:pt x="10031" y="5129"/>
                  <a:pt x="10002" y="5130"/>
                </a:cubicBezTo>
                <a:close/>
                <a:moveTo>
                  <a:pt x="10158" y="5130"/>
                </a:moveTo>
                <a:cubicBezTo>
                  <a:pt x="10129" y="5130"/>
                  <a:pt x="10106" y="5182"/>
                  <a:pt x="10107" y="5244"/>
                </a:cubicBezTo>
                <a:cubicBezTo>
                  <a:pt x="10108" y="5307"/>
                  <a:pt x="10131" y="5356"/>
                  <a:pt x="10160" y="5356"/>
                </a:cubicBezTo>
                <a:cubicBezTo>
                  <a:pt x="10189" y="5355"/>
                  <a:pt x="10212" y="5304"/>
                  <a:pt x="10211" y="5241"/>
                </a:cubicBezTo>
                <a:cubicBezTo>
                  <a:pt x="10210" y="5179"/>
                  <a:pt x="10187" y="5129"/>
                  <a:pt x="10158" y="5130"/>
                </a:cubicBezTo>
                <a:close/>
                <a:moveTo>
                  <a:pt x="10295" y="5130"/>
                </a:moveTo>
                <a:cubicBezTo>
                  <a:pt x="10266" y="5130"/>
                  <a:pt x="10243" y="5182"/>
                  <a:pt x="10244" y="5244"/>
                </a:cubicBezTo>
                <a:cubicBezTo>
                  <a:pt x="10245" y="5307"/>
                  <a:pt x="10269" y="5356"/>
                  <a:pt x="10298" y="5356"/>
                </a:cubicBezTo>
                <a:cubicBezTo>
                  <a:pt x="10326" y="5355"/>
                  <a:pt x="10349" y="5304"/>
                  <a:pt x="10348" y="5241"/>
                </a:cubicBezTo>
                <a:cubicBezTo>
                  <a:pt x="10348" y="5179"/>
                  <a:pt x="10323" y="5129"/>
                  <a:pt x="10295" y="5130"/>
                </a:cubicBezTo>
                <a:close/>
                <a:moveTo>
                  <a:pt x="10607" y="5130"/>
                </a:moveTo>
                <a:cubicBezTo>
                  <a:pt x="10578" y="5130"/>
                  <a:pt x="10556" y="5182"/>
                  <a:pt x="10557" y="5244"/>
                </a:cubicBezTo>
                <a:cubicBezTo>
                  <a:pt x="10558" y="5307"/>
                  <a:pt x="10582" y="5356"/>
                  <a:pt x="10611" y="5356"/>
                </a:cubicBezTo>
                <a:cubicBezTo>
                  <a:pt x="10640" y="5355"/>
                  <a:pt x="10662" y="5305"/>
                  <a:pt x="10661" y="5243"/>
                </a:cubicBezTo>
                <a:cubicBezTo>
                  <a:pt x="10659" y="5180"/>
                  <a:pt x="10636" y="5129"/>
                  <a:pt x="10607" y="5130"/>
                </a:cubicBezTo>
                <a:close/>
                <a:moveTo>
                  <a:pt x="10900" y="5130"/>
                </a:moveTo>
                <a:cubicBezTo>
                  <a:pt x="10871" y="5130"/>
                  <a:pt x="10849" y="5182"/>
                  <a:pt x="10850" y="5244"/>
                </a:cubicBezTo>
                <a:cubicBezTo>
                  <a:pt x="10851" y="5307"/>
                  <a:pt x="10876" y="5356"/>
                  <a:pt x="10905" y="5356"/>
                </a:cubicBezTo>
                <a:cubicBezTo>
                  <a:pt x="10934" y="5355"/>
                  <a:pt x="10955" y="5305"/>
                  <a:pt x="10954" y="5243"/>
                </a:cubicBezTo>
                <a:cubicBezTo>
                  <a:pt x="10952" y="5180"/>
                  <a:pt x="10928" y="5129"/>
                  <a:pt x="10900" y="5130"/>
                </a:cubicBezTo>
                <a:close/>
                <a:moveTo>
                  <a:pt x="11056" y="5130"/>
                </a:moveTo>
                <a:cubicBezTo>
                  <a:pt x="11027" y="5130"/>
                  <a:pt x="11005" y="5182"/>
                  <a:pt x="11006" y="5244"/>
                </a:cubicBezTo>
                <a:cubicBezTo>
                  <a:pt x="11008" y="5307"/>
                  <a:pt x="11033" y="5356"/>
                  <a:pt x="11061" y="5356"/>
                </a:cubicBezTo>
                <a:cubicBezTo>
                  <a:pt x="11090" y="5355"/>
                  <a:pt x="11113" y="5305"/>
                  <a:pt x="11111" y="5243"/>
                </a:cubicBezTo>
                <a:cubicBezTo>
                  <a:pt x="11109" y="5180"/>
                  <a:pt x="11085" y="5129"/>
                  <a:pt x="11056" y="5130"/>
                </a:cubicBezTo>
                <a:close/>
                <a:moveTo>
                  <a:pt x="11192" y="5130"/>
                </a:moveTo>
                <a:cubicBezTo>
                  <a:pt x="11164" y="5130"/>
                  <a:pt x="11142" y="5182"/>
                  <a:pt x="11143" y="5244"/>
                </a:cubicBezTo>
                <a:cubicBezTo>
                  <a:pt x="11145" y="5307"/>
                  <a:pt x="11169" y="5356"/>
                  <a:pt x="11198" y="5356"/>
                </a:cubicBezTo>
                <a:cubicBezTo>
                  <a:pt x="11227" y="5355"/>
                  <a:pt x="11250" y="5305"/>
                  <a:pt x="11248" y="5243"/>
                </a:cubicBezTo>
                <a:cubicBezTo>
                  <a:pt x="11246" y="5180"/>
                  <a:pt x="11221" y="5129"/>
                  <a:pt x="11192" y="5130"/>
                </a:cubicBezTo>
                <a:close/>
                <a:moveTo>
                  <a:pt x="11349" y="5130"/>
                </a:moveTo>
                <a:cubicBezTo>
                  <a:pt x="11320" y="5130"/>
                  <a:pt x="11298" y="5182"/>
                  <a:pt x="11300" y="5244"/>
                </a:cubicBezTo>
                <a:cubicBezTo>
                  <a:pt x="11302" y="5307"/>
                  <a:pt x="11326" y="5356"/>
                  <a:pt x="11355" y="5356"/>
                </a:cubicBezTo>
                <a:cubicBezTo>
                  <a:pt x="11384" y="5355"/>
                  <a:pt x="11406" y="5305"/>
                  <a:pt x="11404" y="5243"/>
                </a:cubicBezTo>
                <a:cubicBezTo>
                  <a:pt x="11402" y="5180"/>
                  <a:pt x="11377" y="5129"/>
                  <a:pt x="11349" y="5130"/>
                </a:cubicBezTo>
                <a:close/>
                <a:moveTo>
                  <a:pt x="11485" y="5130"/>
                </a:moveTo>
                <a:cubicBezTo>
                  <a:pt x="11456" y="5130"/>
                  <a:pt x="11435" y="5182"/>
                  <a:pt x="11437" y="5244"/>
                </a:cubicBezTo>
                <a:cubicBezTo>
                  <a:pt x="11439" y="5307"/>
                  <a:pt x="11464" y="5356"/>
                  <a:pt x="11493" y="5356"/>
                </a:cubicBezTo>
                <a:cubicBezTo>
                  <a:pt x="11522" y="5355"/>
                  <a:pt x="11543" y="5305"/>
                  <a:pt x="11541" y="5243"/>
                </a:cubicBezTo>
                <a:cubicBezTo>
                  <a:pt x="11539" y="5180"/>
                  <a:pt x="11513" y="5129"/>
                  <a:pt x="11485" y="5130"/>
                </a:cubicBezTo>
                <a:close/>
                <a:moveTo>
                  <a:pt x="11641" y="5130"/>
                </a:moveTo>
                <a:cubicBezTo>
                  <a:pt x="11613" y="5130"/>
                  <a:pt x="11591" y="5182"/>
                  <a:pt x="11593" y="5244"/>
                </a:cubicBezTo>
                <a:cubicBezTo>
                  <a:pt x="11595" y="5307"/>
                  <a:pt x="11620" y="5356"/>
                  <a:pt x="11649" y="5356"/>
                </a:cubicBezTo>
                <a:cubicBezTo>
                  <a:pt x="11678" y="5355"/>
                  <a:pt x="11700" y="5305"/>
                  <a:pt x="11697" y="5243"/>
                </a:cubicBezTo>
                <a:cubicBezTo>
                  <a:pt x="11695" y="5180"/>
                  <a:pt x="11670" y="5129"/>
                  <a:pt x="11641" y="5130"/>
                </a:cubicBezTo>
                <a:close/>
                <a:moveTo>
                  <a:pt x="8519" y="5180"/>
                </a:moveTo>
                <a:cubicBezTo>
                  <a:pt x="8490" y="5180"/>
                  <a:pt x="8466" y="5232"/>
                  <a:pt x="8465" y="5295"/>
                </a:cubicBezTo>
                <a:cubicBezTo>
                  <a:pt x="8464" y="5357"/>
                  <a:pt x="8486" y="5407"/>
                  <a:pt x="8515" y="5406"/>
                </a:cubicBezTo>
                <a:cubicBezTo>
                  <a:pt x="8544" y="5406"/>
                  <a:pt x="8568" y="5354"/>
                  <a:pt x="8569" y="5291"/>
                </a:cubicBezTo>
                <a:cubicBezTo>
                  <a:pt x="8570" y="5229"/>
                  <a:pt x="8547" y="5179"/>
                  <a:pt x="8519" y="5180"/>
                </a:cubicBezTo>
                <a:close/>
                <a:moveTo>
                  <a:pt x="8675" y="5180"/>
                </a:moveTo>
                <a:cubicBezTo>
                  <a:pt x="8646" y="5180"/>
                  <a:pt x="8622" y="5232"/>
                  <a:pt x="8621" y="5295"/>
                </a:cubicBezTo>
                <a:cubicBezTo>
                  <a:pt x="8620" y="5357"/>
                  <a:pt x="8643" y="5407"/>
                  <a:pt x="8672" y="5406"/>
                </a:cubicBezTo>
                <a:cubicBezTo>
                  <a:pt x="8701" y="5406"/>
                  <a:pt x="8724" y="5354"/>
                  <a:pt x="8725" y="5291"/>
                </a:cubicBezTo>
                <a:cubicBezTo>
                  <a:pt x="8726" y="5229"/>
                  <a:pt x="8704" y="5179"/>
                  <a:pt x="8675" y="5180"/>
                </a:cubicBezTo>
                <a:close/>
                <a:moveTo>
                  <a:pt x="8811" y="5180"/>
                </a:moveTo>
                <a:cubicBezTo>
                  <a:pt x="8783" y="5180"/>
                  <a:pt x="8759" y="5232"/>
                  <a:pt x="8758" y="5295"/>
                </a:cubicBezTo>
                <a:cubicBezTo>
                  <a:pt x="8757" y="5357"/>
                  <a:pt x="8780" y="5407"/>
                  <a:pt x="8809" y="5406"/>
                </a:cubicBezTo>
                <a:cubicBezTo>
                  <a:pt x="8838" y="5406"/>
                  <a:pt x="8861" y="5354"/>
                  <a:pt x="8862" y="5291"/>
                </a:cubicBezTo>
                <a:cubicBezTo>
                  <a:pt x="8863" y="5229"/>
                  <a:pt x="8840" y="5179"/>
                  <a:pt x="8811" y="5180"/>
                </a:cubicBezTo>
                <a:close/>
                <a:moveTo>
                  <a:pt x="8948" y="5180"/>
                </a:moveTo>
                <a:cubicBezTo>
                  <a:pt x="8919" y="5180"/>
                  <a:pt x="8896" y="5232"/>
                  <a:pt x="8895" y="5295"/>
                </a:cubicBezTo>
                <a:cubicBezTo>
                  <a:pt x="8894" y="5357"/>
                  <a:pt x="8917" y="5407"/>
                  <a:pt x="8946" y="5406"/>
                </a:cubicBezTo>
                <a:cubicBezTo>
                  <a:pt x="8975" y="5406"/>
                  <a:pt x="8998" y="5354"/>
                  <a:pt x="8999" y="5291"/>
                </a:cubicBezTo>
                <a:cubicBezTo>
                  <a:pt x="8999" y="5229"/>
                  <a:pt x="8977" y="5179"/>
                  <a:pt x="8948" y="5180"/>
                </a:cubicBezTo>
                <a:close/>
                <a:moveTo>
                  <a:pt x="3623" y="5230"/>
                </a:moveTo>
                <a:cubicBezTo>
                  <a:pt x="3594" y="5231"/>
                  <a:pt x="3565" y="5281"/>
                  <a:pt x="3559" y="5343"/>
                </a:cubicBezTo>
                <a:cubicBezTo>
                  <a:pt x="3553" y="5405"/>
                  <a:pt x="3571" y="5455"/>
                  <a:pt x="3600" y="5455"/>
                </a:cubicBezTo>
                <a:cubicBezTo>
                  <a:pt x="3629" y="5454"/>
                  <a:pt x="3657" y="5404"/>
                  <a:pt x="3663" y="5342"/>
                </a:cubicBezTo>
                <a:cubicBezTo>
                  <a:pt x="3669" y="5280"/>
                  <a:pt x="3651" y="5230"/>
                  <a:pt x="3623" y="5230"/>
                </a:cubicBezTo>
                <a:close/>
                <a:moveTo>
                  <a:pt x="3759" y="5230"/>
                </a:moveTo>
                <a:cubicBezTo>
                  <a:pt x="3730" y="5231"/>
                  <a:pt x="3702" y="5281"/>
                  <a:pt x="3696" y="5343"/>
                </a:cubicBezTo>
                <a:cubicBezTo>
                  <a:pt x="3690" y="5405"/>
                  <a:pt x="3708" y="5455"/>
                  <a:pt x="3737" y="5455"/>
                </a:cubicBezTo>
                <a:cubicBezTo>
                  <a:pt x="3766" y="5454"/>
                  <a:pt x="3794" y="5404"/>
                  <a:pt x="3800" y="5342"/>
                </a:cubicBezTo>
                <a:cubicBezTo>
                  <a:pt x="3806" y="5280"/>
                  <a:pt x="3788" y="5230"/>
                  <a:pt x="3759" y="5230"/>
                </a:cubicBezTo>
                <a:close/>
                <a:moveTo>
                  <a:pt x="3915" y="5230"/>
                </a:moveTo>
                <a:cubicBezTo>
                  <a:pt x="3886" y="5231"/>
                  <a:pt x="3858" y="5281"/>
                  <a:pt x="3852" y="5343"/>
                </a:cubicBezTo>
                <a:cubicBezTo>
                  <a:pt x="3846" y="5405"/>
                  <a:pt x="3865" y="5455"/>
                  <a:pt x="3894" y="5455"/>
                </a:cubicBezTo>
                <a:cubicBezTo>
                  <a:pt x="3923" y="5454"/>
                  <a:pt x="3950" y="5404"/>
                  <a:pt x="3956" y="5342"/>
                </a:cubicBezTo>
                <a:cubicBezTo>
                  <a:pt x="3962" y="5280"/>
                  <a:pt x="3944" y="5230"/>
                  <a:pt x="3915" y="5230"/>
                </a:cubicBezTo>
                <a:close/>
                <a:moveTo>
                  <a:pt x="4071" y="5230"/>
                </a:moveTo>
                <a:cubicBezTo>
                  <a:pt x="4042" y="5231"/>
                  <a:pt x="4014" y="5281"/>
                  <a:pt x="4009" y="5343"/>
                </a:cubicBezTo>
                <a:cubicBezTo>
                  <a:pt x="4003" y="5405"/>
                  <a:pt x="4021" y="5455"/>
                  <a:pt x="4050" y="5455"/>
                </a:cubicBezTo>
                <a:cubicBezTo>
                  <a:pt x="4079" y="5454"/>
                  <a:pt x="4107" y="5404"/>
                  <a:pt x="4113" y="5342"/>
                </a:cubicBezTo>
                <a:cubicBezTo>
                  <a:pt x="4118" y="5280"/>
                  <a:pt x="4100" y="5230"/>
                  <a:pt x="4071" y="5230"/>
                </a:cubicBezTo>
                <a:close/>
                <a:moveTo>
                  <a:pt x="4207" y="5230"/>
                </a:moveTo>
                <a:cubicBezTo>
                  <a:pt x="4178" y="5231"/>
                  <a:pt x="4151" y="5281"/>
                  <a:pt x="4146" y="5343"/>
                </a:cubicBezTo>
                <a:cubicBezTo>
                  <a:pt x="4140" y="5405"/>
                  <a:pt x="4158" y="5455"/>
                  <a:pt x="4187" y="5455"/>
                </a:cubicBezTo>
                <a:cubicBezTo>
                  <a:pt x="4216" y="5454"/>
                  <a:pt x="4244" y="5404"/>
                  <a:pt x="4249" y="5342"/>
                </a:cubicBezTo>
                <a:cubicBezTo>
                  <a:pt x="4255" y="5280"/>
                  <a:pt x="4236" y="5230"/>
                  <a:pt x="4207" y="5230"/>
                </a:cubicBezTo>
                <a:close/>
                <a:moveTo>
                  <a:pt x="4364" y="5230"/>
                </a:moveTo>
                <a:cubicBezTo>
                  <a:pt x="4335" y="5231"/>
                  <a:pt x="4307" y="5281"/>
                  <a:pt x="4302" y="5343"/>
                </a:cubicBezTo>
                <a:cubicBezTo>
                  <a:pt x="4296" y="5405"/>
                  <a:pt x="4315" y="5455"/>
                  <a:pt x="4344" y="5455"/>
                </a:cubicBezTo>
                <a:cubicBezTo>
                  <a:pt x="4373" y="5454"/>
                  <a:pt x="4400" y="5404"/>
                  <a:pt x="4406" y="5342"/>
                </a:cubicBezTo>
                <a:cubicBezTo>
                  <a:pt x="4411" y="5280"/>
                  <a:pt x="4392" y="5230"/>
                  <a:pt x="4364" y="5230"/>
                </a:cubicBezTo>
                <a:close/>
                <a:moveTo>
                  <a:pt x="4500" y="5230"/>
                </a:moveTo>
                <a:cubicBezTo>
                  <a:pt x="4471" y="5231"/>
                  <a:pt x="4444" y="5281"/>
                  <a:pt x="4438" y="5343"/>
                </a:cubicBezTo>
                <a:cubicBezTo>
                  <a:pt x="4433" y="5405"/>
                  <a:pt x="4452" y="5455"/>
                  <a:pt x="4481" y="5455"/>
                </a:cubicBezTo>
                <a:cubicBezTo>
                  <a:pt x="4510" y="5454"/>
                  <a:pt x="4537" y="5404"/>
                  <a:pt x="4543" y="5342"/>
                </a:cubicBezTo>
                <a:cubicBezTo>
                  <a:pt x="4548" y="5280"/>
                  <a:pt x="4529" y="5230"/>
                  <a:pt x="4500" y="5230"/>
                </a:cubicBezTo>
                <a:close/>
                <a:moveTo>
                  <a:pt x="4656" y="5230"/>
                </a:moveTo>
                <a:cubicBezTo>
                  <a:pt x="4628" y="5231"/>
                  <a:pt x="4600" y="5281"/>
                  <a:pt x="4595" y="5343"/>
                </a:cubicBezTo>
                <a:cubicBezTo>
                  <a:pt x="4589" y="5405"/>
                  <a:pt x="4609" y="5455"/>
                  <a:pt x="4637" y="5455"/>
                </a:cubicBezTo>
                <a:cubicBezTo>
                  <a:pt x="4666" y="5454"/>
                  <a:pt x="4694" y="5404"/>
                  <a:pt x="4699" y="5342"/>
                </a:cubicBezTo>
                <a:cubicBezTo>
                  <a:pt x="4704" y="5280"/>
                  <a:pt x="4685" y="5230"/>
                  <a:pt x="4656" y="5230"/>
                </a:cubicBezTo>
                <a:close/>
                <a:moveTo>
                  <a:pt x="950" y="5280"/>
                </a:moveTo>
                <a:cubicBezTo>
                  <a:pt x="922" y="5281"/>
                  <a:pt x="891" y="5332"/>
                  <a:pt x="882" y="5394"/>
                </a:cubicBezTo>
                <a:cubicBezTo>
                  <a:pt x="873" y="5455"/>
                  <a:pt x="889" y="5506"/>
                  <a:pt x="918" y="5505"/>
                </a:cubicBezTo>
                <a:cubicBezTo>
                  <a:pt x="947" y="5505"/>
                  <a:pt x="977" y="5454"/>
                  <a:pt x="986" y="5392"/>
                </a:cubicBezTo>
                <a:cubicBezTo>
                  <a:pt x="995" y="5330"/>
                  <a:pt x="979" y="5280"/>
                  <a:pt x="950" y="5280"/>
                </a:cubicBezTo>
                <a:close/>
                <a:moveTo>
                  <a:pt x="1107" y="5280"/>
                </a:moveTo>
                <a:cubicBezTo>
                  <a:pt x="1078" y="5281"/>
                  <a:pt x="1047" y="5332"/>
                  <a:pt x="1038" y="5394"/>
                </a:cubicBezTo>
                <a:cubicBezTo>
                  <a:pt x="1029" y="5455"/>
                  <a:pt x="1046" y="5506"/>
                  <a:pt x="1074" y="5505"/>
                </a:cubicBezTo>
                <a:cubicBezTo>
                  <a:pt x="1103" y="5505"/>
                  <a:pt x="1133" y="5454"/>
                  <a:pt x="1142" y="5392"/>
                </a:cubicBezTo>
                <a:cubicBezTo>
                  <a:pt x="1151" y="5330"/>
                  <a:pt x="1135" y="5280"/>
                  <a:pt x="1107" y="5280"/>
                </a:cubicBezTo>
                <a:close/>
                <a:moveTo>
                  <a:pt x="1243" y="5280"/>
                </a:moveTo>
                <a:cubicBezTo>
                  <a:pt x="1214" y="5281"/>
                  <a:pt x="1184" y="5332"/>
                  <a:pt x="1175" y="5394"/>
                </a:cubicBezTo>
                <a:cubicBezTo>
                  <a:pt x="1166" y="5455"/>
                  <a:pt x="1182" y="5506"/>
                  <a:pt x="1211" y="5505"/>
                </a:cubicBezTo>
                <a:cubicBezTo>
                  <a:pt x="1240" y="5505"/>
                  <a:pt x="1270" y="5454"/>
                  <a:pt x="1279" y="5392"/>
                </a:cubicBezTo>
                <a:cubicBezTo>
                  <a:pt x="1288" y="5330"/>
                  <a:pt x="1272" y="5280"/>
                  <a:pt x="1243" y="5280"/>
                </a:cubicBezTo>
                <a:close/>
                <a:moveTo>
                  <a:pt x="1399" y="5280"/>
                </a:moveTo>
                <a:cubicBezTo>
                  <a:pt x="1370" y="5281"/>
                  <a:pt x="1340" y="5332"/>
                  <a:pt x="1332" y="5394"/>
                </a:cubicBezTo>
                <a:cubicBezTo>
                  <a:pt x="1323" y="5455"/>
                  <a:pt x="1339" y="5506"/>
                  <a:pt x="1368" y="5505"/>
                </a:cubicBezTo>
                <a:cubicBezTo>
                  <a:pt x="1397" y="5505"/>
                  <a:pt x="1427" y="5454"/>
                  <a:pt x="1435" y="5392"/>
                </a:cubicBezTo>
                <a:cubicBezTo>
                  <a:pt x="1444" y="5330"/>
                  <a:pt x="1427" y="5280"/>
                  <a:pt x="1399" y="5280"/>
                </a:cubicBezTo>
                <a:close/>
                <a:moveTo>
                  <a:pt x="1536" y="5280"/>
                </a:moveTo>
                <a:cubicBezTo>
                  <a:pt x="1507" y="5281"/>
                  <a:pt x="1477" y="5332"/>
                  <a:pt x="1468" y="5394"/>
                </a:cubicBezTo>
                <a:cubicBezTo>
                  <a:pt x="1460" y="5455"/>
                  <a:pt x="1476" y="5506"/>
                  <a:pt x="1505" y="5505"/>
                </a:cubicBezTo>
                <a:cubicBezTo>
                  <a:pt x="1534" y="5505"/>
                  <a:pt x="1564" y="5454"/>
                  <a:pt x="1572" y="5392"/>
                </a:cubicBezTo>
                <a:cubicBezTo>
                  <a:pt x="1581" y="5330"/>
                  <a:pt x="1564" y="5280"/>
                  <a:pt x="1536" y="5280"/>
                </a:cubicBezTo>
                <a:close/>
                <a:moveTo>
                  <a:pt x="1691" y="5280"/>
                </a:moveTo>
                <a:cubicBezTo>
                  <a:pt x="1663" y="5281"/>
                  <a:pt x="1632" y="5332"/>
                  <a:pt x="1624" y="5394"/>
                </a:cubicBezTo>
                <a:cubicBezTo>
                  <a:pt x="1616" y="5455"/>
                  <a:pt x="1633" y="5506"/>
                  <a:pt x="1661" y="5505"/>
                </a:cubicBezTo>
                <a:cubicBezTo>
                  <a:pt x="1690" y="5505"/>
                  <a:pt x="1720" y="5454"/>
                  <a:pt x="1729" y="5392"/>
                </a:cubicBezTo>
                <a:cubicBezTo>
                  <a:pt x="1737" y="5330"/>
                  <a:pt x="1720" y="5280"/>
                  <a:pt x="1691" y="5280"/>
                </a:cubicBezTo>
                <a:close/>
                <a:moveTo>
                  <a:pt x="1848" y="5280"/>
                </a:moveTo>
                <a:cubicBezTo>
                  <a:pt x="1819" y="5281"/>
                  <a:pt x="1789" y="5332"/>
                  <a:pt x="1781" y="5394"/>
                </a:cubicBezTo>
                <a:cubicBezTo>
                  <a:pt x="1772" y="5455"/>
                  <a:pt x="1790" y="5506"/>
                  <a:pt x="1818" y="5505"/>
                </a:cubicBezTo>
                <a:cubicBezTo>
                  <a:pt x="1847" y="5505"/>
                  <a:pt x="1877" y="5454"/>
                  <a:pt x="1885" y="5392"/>
                </a:cubicBezTo>
                <a:cubicBezTo>
                  <a:pt x="1893" y="5330"/>
                  <a:pt x="1876" y="5280"/>
                  <a:pt x="1848" y="5280"/>
                </a:cubicBezTo>
                <a:close/>
                <a:moveTo>
                  <a:pt x="1984" y="5280"/>
                </a:moveTo>
                <a:cubicBezTo>
                  <a:pt x="1955" y="5281"/>
                  <a:pt x="1925" y="5332"/>
                  <a:pt x="1917" y="5394"/>
                </a:cubicBezTo>
                <a:cubicBezTo>
                  <a:pt x="1909" y="5455"/>
                  <a:pt x="1926" y="5506"/>
                  <a:pt x="1955" y="5505"/>
                </a:cubicBezTo>
                <a:cubicBezTo>
                  <a:pt x="1984" y="5505"/>
                  <a:pt x="2014" y="5454"/>
                  <a:pt x="2022" y="5392"/>
                </a:cubicBezTo>
                <a:cubicBezTo>
                  <a:pt x="2030" y="5330"/>
                  <a:pt x="2013" y="5280"/>
                  <a:pt x="1984" y="5280"/>
                </a:cubicBezTo>
                <a:close/>
                <a:moveTo>
                  <a:pt x="2140" y="5280"/>
                </a:moveTo>
                <a:cubicBezTo>
                  <a:pt x="2111" y="5281"/>
                  <a:pt x="2082" y="5332"/>
                  <a:pt x="2074" y="5394"/>
                </a:cubicBezTo>
                <a:cubicBezTo>
                  <a:pt x="2066" y="5455"/>
                  <a:pt x="2083" y="5506"/>
                  <a:pt x="2112" y="5505"/>
                </a:cubicBezTo>
                <a:cubicBezTo>
                  <a:pt x="2140" y="5505"/>
                  <a:pt x="2171" y="5454"/>
                  <a:pt x="2178" y="5392"/>
                </a:cubicBezTo>
                <a:cubicBezTo>
                  <a:pt x="2186" y="5330"/>
                  <a:pt x="2168" y="5280"/>
                  <a:pt x="2140" y="5280"/>
                </a:cubicBezTo>
                <a:close/>
                <a:moveTo>
                  <a:pt x="2296" y="5280"/>
                </a:moveTo>
                <a:cubicBezTo>
                  <a:pt x="2267" y="5281"/>
                  <a:pt x="2238" y="5332"/>
                  <a:pt x="2230" y="5394"/>
                </a:cubicBezTo>
                <a:cubicBezTo>
                  <a:pt x="2223" y="5455"/>
                  <a:pt x="2240" y="5506"/>
                  <a:pt x="2269" y="5505"/>
                </a:cubicBezTo>
                <a:cubicBezTo>
                  <a:pt x="2298" y="5505"/>
                  <a:pt x="2327" y="5454"/>
                  <a:pt x="2334" y="5392"/>
                </a:cubicBezTo>
                <a:cubicBezTo>
                  <a:pt x="2342" y="5330"/>
                  <a:pt x="2325" y="5280"/>
                  <a:pt x="2296" y="5280"/>
                </a:cubicBezTo>
                <a:close/>
                <a:moveTo>
                  <a:pt x="2432" y="5280"/>
                </a:moveTo>
                <a:cubicBezTo>
                  <a:pt x="2404" y="5281"/>
                  <a:pt x="2375" y="5332"/>
                  <a:pt x="2367" y="5394"/>
                </a:cubicBezTo>
                <a:cubicBezTo>
                  <a:pt x="2360" y="5455"/>
                  <a:pt x="2377" y="5506"/>
                  <a:pt x="2406" y="5505"/>
                </a:cubicBezTo>
                <a:cubicBezTo>
                  <a:pt x="2434" y="5505"/>
                  <a:pt x="2464" y="5454"/>
                  <a:pt x="2471" y="5392"/>
                </a:cubicBezTo>
                <a:cubicBezTo>
                  <a:pt x="2478" y="5330"/>
                  <a:pt x="2461" y="5280"/>
                  <a:pt x="2432" y="5280"/>
                </a:cubicBezTo>
                <a:close/>
                <a:moveTo>
                  <a:pt x="2589" y="5280"/>
                </a:moveTo>
                <a:cubicBezTo>
                  <a:pt x="2560" y="5281"/>
                  <a:pt x="2531" y="5332"/>
                  <a:pt x="2523" y="5394"/>
                </a:cubicBezTo>
                <a:cubicBezTo>
                  <a:pt x="2516" y="5456"/>
                  <a:pt x="2533" y="5506"/>
                  <a:pt x="2562" y="5505"/>
                </a:cubicBezTo>
                <a:cubicBezTo>
                  <a:pt x="2591" y="5505"/>
                  <a:pt x="2620" y="5454"/>
                  <a:pt x="2627" y="5392"/>
                </a:cubicBezTo>
                <a:cubicBezTo>
                  <a:pt x="2635" y="5330"/>
                  <a:pt x="2618" y="5280"/>
                  <a:pt x="2589" y="5280"/>
                </a:cubicBezTo>
                <a:close/>
                <a:moveTo>
                  <a:pt x="2745" y="5280"/>
                </a:moveTo>
                <a:cubicBezTo>
                  <a:pt x="2716" y="5281"/>
                  <a:pt x="2687" y="5332"/>
                  <a:pt x="2680" y="5394"/>
                </a:cubicBezTo>
                <a:cubicBezTo>
                  <a:pt x="2673" y="5456"/>
                  <a:pt x="2690" y="5506"/>
                  <a:pt x="2719" y="5505"/>
                </a:cubicBezTo>
                <a:cubicBezTo>
                  <a:pt x="2748" y="5505"/>
                  <a:pt x="2777" y="5454"/>
                  <a:pt x="2784" y="5392"/>
                </a:cubicBezTo>
                <a:cubicBezTo>
                  <a:pt x="2791" y="5330"/>
                  <a:pt x="2773" y="5280"/>
                  <a:pt x="2745" y="5280"/>
                </a:cubicBezTo>
                <a:close/>
                <a:moveTo>
                  <a:pt x="2881" y="5280"/>
                </a:moveTo>
                <a:cubicBezTo>
                  <a:pt x="2853" y="5281"/>
                  <a:pt x="2824" y="5332"/>
                  <a:pt x="2817" y="5394"/>
                </a:cubicBezTo>
                <a:cubicBezTo>
                  <a:pt x="2810" y="5455"/>
                  <a:pt x="2827" y="5506"/>
                  <a:pt x="2856" y="5505"/>
                </a:cubicBezTo>
                <a:cubicBezTo>
                  <a:pt x="2885" y="5505"/>
                  <a:pt x="2914" y="5454"/>
                  <a:pt x="2921" y="5392"/>
                </a:cubicBezTo>
                <a:cubicBezTo>
                  <a:pt x="2928" y="5330"/>
                  <a:pt x="2910" y="5280"/>
                  <a:pt x="2881" y="5280"/>
                </a:cubicBezTo>
                <a:close/>
                <a:moveTo>
                  <a:pt x="3037" y="5280"/>
                </a:moveTo>
                <a:cubicBezTo>
                  <a:pt x="3009" y="5281"/>
                  <a:pt x="2979" y="5332"/>
                  <a:pt x="2973" y="5394"/>
                </a:cubicBezTo>
                <a:cubicBezTo>
                  <a:pt x="2966" y="5456"/>
                  <a:pt x="2983" y="5506"/>
                  <a:pt x="3012" y="5505"/>
                </a:cubicBezTo>
                <a:cubicBezTo>
                  <a:pt x="3041" y="5505"/>
                  <a:pt x="3070" y="5454"/>
                  <a:pt x="3077" y="5392"/>
                </a:cubicBezTo>
                <a:cubicBezTo>
                  <a:pt x="3084" y="5330"/>
                  <a:pt x="3066" y="5280"/>
                  <a:pt x="3037" y="5280"/>
                </a:cubicBezTo>
                <a:close/>
                <a:moveTo>
                  <a:pt x="3174" y="5280"/>
                </a:moveTo>
                <a:cubicBezTo>
                  <a:pt x="3145" y="5281"/>
                  <a:pt x="3116" y="5332"/>
                  <a:pt x="3109" y="5394"/>
                </a:cubicBezTo>
                <a:cubicBezTo>
                  <a:pt x="3103" y="5456"/>
                  <a:pt x="3121" y="5506"/>
                  <a:pt x="3150" y="5505"/>
                </a:cubicBezTo>
                <a:cubicBezTo>
                  <a:pt x="3179" y="5505"/>
                  <a:pt x="3207" y="5454"/>
                  <a:pt x="3214" y="5392"/>
                </a:cubicBezTo>
                <a:cubicBezTo>
                  <a:pt x="3220" y="5330"/>
                  <a:pt x="3202" y="5280"/>
                  <a:pt x="3174" y="5280"/>
                </a:cubicBezTo>
                <a:close/>
                <a:moveTo>
                  <a:pt x="3330" y="5280"/>
                </a:moveTo>
                <a:cubicBezTo>
                  <a:pt x="3301" y="5281"/>
                  <a:pt x="3272" y="5332"/>
                  <a:pt x="3266" y="5394"/>
                </a:cubicBezTo>
                <a:cubicBezTo>
                  <a:pt x="3259" y="5456"/>
                  <a:pt x="3277" y="5506"/>
                  <a:pt x="3306" y="5505"/>
                </a:cubicBezTo>
                <a:cubicBezTo>
                  <a:pt x="3335" y="5505"/>
                  <a:pt x="3364" y="5454"/>
                  <a:pt x="3370" y="5392"/>
                </a:cubicBezTo>
                <a:cubicBezTo>
                  <a:pt x="3377" y="5330"/>
                  <a:pt x="3359" y="5280"/>
                  <a:pt x="3330" y="5280"/>
                </a:cubicBezTo>
                <a:close/>
                <a:moveTo>
                  <a:pt x="3466" y="5280"/>
                </a:moveTo>
                <a:cubicBezTo>
                  <a:pt x="3437" y="5281"/>
                  <a:pt x="3409" y="5332"/>
                  <a:pt x="3403" y="5394"/>
                </a:cubicBezTo>
                <a:cubicBezTo>
                  <a:pt x="3396" y="5456"/>
                  <a:pt x="3415" y="5506"/>
                  <a:pt x="3444" y="5505"/>
                </a:cubicBezTo>
                <a:cubicBezTo>
                  <a:pt x="3472" y="5505"/>
                  <a:pt x="3501" y="5454"/>
                  <a:pt x="3507" y="5392"/>
                </a:cubicBezTo>
                <a:cubicBezTo>
                  <a:pt x="3513" y="5330"/>
                  <a:pt x="3495" y="5280"/>
                  <a:pt x="3466" y="5280"/>
                </a:cubicBezTo>
                <a:close/>
                <a:moveTo>
                  <a:pt x="16873" y="5331"/>
                </a:moveTo>
                <a:cubicBezTo>
                  <a:pt x="16844" y="5331"/>
                  <a:pt x="16827" y="5383"/>
                  <a:pt x="16834" y="5445"/>
                </a:cubicBezTo>
                <a:cubicBezTo>
                  <a:pt x="16842" y="5509"/>
                  <a:pt x="16872" y="5559"/>
                  <a:pt x="16901" y="5559"/>
                </a:cubicBezTo>
                <a:cubicBezTo>
                  <a:pt x="16930" y="5558"/>
                  <a:pt x="16946" y="5507"/>
                  <a:pt x="16939" y="5444"/>
                </a:cubicBezTo>
                <a:cubicBezTo>
                  <a:pt x="16931" y="5381"/>
                  <a:pt x="16902" y="5330"/>
                  <a:pt x="16873" y="5331"/>
                </a:cubicBezTo>
                <a:close/>
                <a:moveTo>
                  <a:pt x="17341" y="5331"/>
                </a:moveTo>
                <a:cubicBezTo>
                  <a:pt x="17312" y="5331"/>
                  <a:pt x="17295" y="5383"/>
                  <a:pt x="17303" y="5445"/>
                </a:cubicBezTo>
                <a:cubicBezTo>
                  <a:pt x="17312" y="5509"/>
                  <a:pt x="17342" y="5559"/>
                  <a:pt x="17371" y="5559"/>
                </a:cubicBezTo>
                <a:cubicBezTo>
                  <a:pt x="17400" y="5558"/>
                  <a:pt x="17417" y="5507"/>
                  <a:pt x="17408" y="5444"/>
                </a:cubicBezTo>
                <a:cubicBezTo>
                  <a:pt x="17400" y="5381"/>
                  <a:pt x="17370" y="5330"/>
                  <a:pt x="17341" y="5331"/>
                </a:cubicBezTo>
                <a:close/>
                <a:moveTo>
                  <a:pt x="17478" y="5331"/>
                </a:moveTo>
                <a:cubicBezTo>
                  <a:pt x="17449" y="5331"/>
                  <a:pt x="17432" y="5383"/>
                  <a:pt x="17440" y="5445"/>
                </a:cubicBezTo>
                <a:cubicBezTo>
                  <a:pt x="17449" y="5509"/>
                  <a:pt x="17479" y="5559"/>
                  <a:pt x="17508" y="5559"/>
                </a:cubicBezTo>
                <a:cubicBezTo>
                  <a:pt x="17537" y="5558"/>
                  <a:pt x="17554" y="5507"/>
                  <a:pt x="17545" y="5444"/>
                </a:cubicBezTo>
                <a:cubicBezTo>
                  <a:pt x="17537" y="5381"/>
                  <a:pt x="17506" y="5330"/>
                  <a:pt x="17478" y="5331"/>
                </a:cubicBezTo>
                <a:close/>
                <a:moveTo>
                  <a:pt x="14042" y="5381"/>
                </a:moveTo>
                <a:cubicBezTo>
                  <a:pt x="14013" y="5382"/>
                  <a:pt x="13994" y="5433"/>
                  <a:pt x="13998" y="5496"/>
                </a:cubicBezTo>
                <a:cubicBezTo>
                  <a:pt x="14003" y="5559"/>
                  <a:pt x="14030" y="5609"/>
                  <a:pt x="14059" y="5609"/>
                </a:cubicBezTo>
                <a:cubicBezTo>
                  <a:pt x="14088" y="5608"/>
                  <a:pt x="14108" y="5557"/>
                  <a:pt x="14103" y="5494"/>
                </a:cubicBezTo>
                <a:cubicBezTo>
                  <a:pt x="14098" y="5431"/>
                  <a:pt x="14071" y="5381"/>
                  <a:pt x="14042" y="5381"/>
                </a:cubicBezTo>
                <a:close/>
                <a:moveTo>
                  <a:pt x="14178" y="5381"/>
                </a:moveTo>
                <a:cubicBezTo>
                  <a:pt x="14149" y="5381"/>
                  <a:pt x="14130" y="5433"/>
                  <a:pt x="14135" y="5496"/>
                </a:cubicBezTo>
                <a:cubicBezTo>
                  <a:pt x="14140" y="5559"/>
                  <a:pt x="14167" y="5609"/>
                  <a:pt x="14196" y="5609"/>
                </a:cubicBezTo>
                <a:cubicBezTo>
                  <a:pt x="14225" y="5608"/>
                  <a:pt x="14245" y="5557"/>
                  <a:pt x="14240" y="5494"/>
                </a:cubicBezTo>
                <a:cubicBezTo>
                  <a:pt x="14235" y="5431"/>
                  <a:pt x="14207" y="5381"/>
                  <a:pt x="14178" y="5381"/>
                </a:cubicBezTo>
                <a:close/>
                <a:moveTo>
                  <a:pt x="14335" y="5381"/>
                </a:moveTo>
                <a:cubicBezTo>
                  <a:pt x="14306" y="5381"/>
                  <a:pt x="14287" y="5433"/>
                  <a:pt x="14291" y="5496"/>
                </a:cubicBezTo>
                <a:cubicBezTo>
                  <a:pt x="14296" y="5559"/>
                  <a:pt x="14324" y="5609"/>
                  <a:pt x="14353" y="5609"/>
                </a:cubicBezTo>
                <a:cubicBezTo>
                  <a:pt x="14382" y="5608"/>
                  <a:pt x="14402" y="5557"/>
                  <a:pt x="14397" y="5494"/>
                </a:cubicBezTo>
                <a:cubicBezTo>
                  <a:pt x="14391" y="5431"/>
                  <a:pt x="14364" y="5380"/>
                  <a:pt x="14335" y="5381"/>
                </a:cubicBezTo>
                <a:close/>
                <a:moveTo>
                  <a:pt x="14491" y="5381"/>
                </a:moveTo>
                <a:cubicBezTo>
                  <a:pt x="14462" y="5382"/>
                  <a:pt x="14443" y="5433"/>
                  <a:pt x="14448" y="5496"/>
                </a:cubicBezTo>
                <a:cubicBezTo>
                  <a:pt x="14453" y="5559"/>
                  <a:pt x="14481" y="5610"/>
                  <a:pt x="14510" y="5609"/>
                </a:cubicBezTo>
                <a:cubicBezTo>
                  <a:pt x="14539" y="5609"/>
                  <a:pt x="14558" y="5557"/>
                  <a:pt x="14553" y="5494"/>
                </a:cubicBezTo>
                <a:cubicBezTo>
                  <a:pt x="14548" y="5431"/>
                  <a:pt x="14520" y="5381"/>
                  <a:pt x="14491" y="5381"/>
                </a:cubicBezTo>
                <a:close/>
                <a:moveTo>
                  <a:pt x="14627" y="5381"/>
                </a:moveTo>
                <a:cubicBezTo>
                  <a:pt x="14599" y="5382"/>
                  <a:pt x="14579" y="5433"/>
                  <a:pt x="14585" y="5496"/>
                </a:cubicBezTo>
                <a:cubicBezTo>
                  <a:pt x="14590" y="5559"/>
                  <a:pt x="14618" y="5609"/>
                  <a:pt x="14647" y="5609"/>
                </a:cubicBezTo>
                <a:cubicBezTo>
                  <a:pt x="14676" y="5608"/>
                  <a:pt x="14695" y="5557"/>
                  <a:pt x="14690" y="5494"/>
                </a:cubicBezTo>
                <a:cubicBezTo>
                  <a:pt x="14684" y="5431"/>
                  <a:pt x="14656" y="5381"/>
                  <a:pt x="14627" y="5381"/>
                </a:cubicBezTo>
                <a:close/>
                <a:moveTo>
                  <a:pt x="14784" y="5381"/>
                </a:moveTo>
                <a:cubicBezTo>
                  <a:pt x="14755" y="5382"/>
                  <a:pt x="14736" y="5433"/>
                  <a:pt x="14742" y="5496"/>
                </a:cubicBezTo>
                <a:cubicBezTo>
                  <a:pt x="14747" y="5559"/>
                  <a:pt x="14774" y="5609"/>
                  <a:pt x="14803" y="5609"/>
                </a:cubicBezTo>
                <a:cubicBezTo>
                  <a:pt x="14832" y="5608"/>
                  <a:pt x="14852" y="5557"/>
                  <a:pt x="14846" y="5494"/>
                </a:cubicBezTo>
                <a:cubicBezTo>
                  <a:pt x="14841" y="5431"/>
                  <a:pt x="14813" y="5381"/>
                  <a:pt x="14784" y="5381"/>
                </a:cubicBezTo>
                <a:close/>
                <a:moveTo>
                  <a:pt x="14940" y="5381"/>
                </a:moveTo>
                <a:cubicBezTo>
                  <a:pt x="14911" y="5382"/>
                  <a:pt x="14892" y="5433"/>
                  <a:pt x="14898" y="5496"/>
                </a:cubicBezTo>
                <a:cubicBezTo>
                  <a:pt x="14904" y="5559"/>
                  <a:pt x="14931" y="5609"/>
                  <a:pt x="14960" y="5609"/>
                </a:cubicBezTo>
                <a:cubicBezTo>
                  <a:pt x="14989" y="5608"/>
                  <a:pt x="15008" y="5557"/>
                  <a:pt x="15003" y="5494"/>
                </a:cubicBezTo>
                <a:cubicBezTo>
                  <a:pt x="14997" y="5431"/>
                  <a:pt x="14968" y="5381"/>
                  <a:pt x="14940" y="5381"/>
                </a:cubicBezTo>
                <a:close/>
                <a:moveTo>
                  <a:pt x="15077" y="5381"/>
                </a:moveTo>
                <a:cubicBezTo>
                  <a:pt x="15048" y="5382"/>
                  <a:pt x="15029" y="5433"/>
                  <a:pt x="15035" y="5496"/>
                </a:cubicBezTo>
                <a:cubicBezTo>
                  <a:pt x="15041" y="5559"/>
                  <a:pt x="15069" y="5609"/>
                  <a:pt x="15098" y="5609"/>
                </a:cubicBezTo>
                <a:cubicBezTo>
                  <a:pt x="15127" y="5608"/>
                  <a:pt x="15145" y="5557"/>
                  <a:pt x="15139" y="5494"/>
                </a:cubicBezTo>
                <a:cubicBezTo>
                  <a:pt x="15134" y="5431"/>
                  <a:pt x="15105" y="5381"/>
                  <a:pt x="15077" y="5381"/>
                </a:cubicBezTo>
                <a:close/>
                <a:moveTo>
                  <a:pt x="15233" y="5381"/>
                </a:moveTo>
                <a:cubicBezTo>
                  <a:pt x="15204" y="5382"/>
                  <a:pt x="15185" y="5433"/>
                  <a:pt x="15191" y="5496"/>
                </a:cubicBezTo>
                <a:cubicBezTo>
                  <a:pt x="15197" y="5559"/>
                  <a:pt x="15225" y="5609"/>
                  <a:pt x="15254" y="5609"/>
                </a:cubicBezTo>
                <a:cubicBezTo>
                  <a:pt x="15283" y="5608"/>
                  <a:pt x="15302" y="5557"/>
                  <a:pt x="15296" y="5494"/>
                </a:cubicBezTo>
                <a:cubicBezTo>
                  <a:pt x="15290" y="5431"/>
                  <a:pt x="15262" y="5381"/>
                  <a:pt x="15233" y="5381"/>
                </a:cubicBezTo>
                <a:close/>
                <a:moveTo>
                  <a:pt x="15389" y="5381"/>
                </a:moveTo>
                <a:cubicBezTo>
                  <a:pt x="15360" y="5381"/>
                  <a:pt x="15342" y="5433"/>
                  <a:pt x="15348" y="5496"/>
                </a:cubicBezTo>
                <a:cubicBezTo>
                  <a:pt x="15354" y="5559"/>
                  <a:pt x="15382" y="5609"/>
                  <a:pt x="15411" y="5609"/>
                </a:cubicBezTo>
                <a:cubicBezTo>
                  <a:pt x="15440" y="5608"/>
                  <a:pt x="15458" y="5557"/>
                  <a:pt x="15452" y="5494"/>
                </a:cubicBezTo>
                <a:cubicBezTo>
                  <a:pt x="15446" y="5431"/>
                  <a:pt x="15418" y="5380"/>
                  <a:pt x="15389" y="5381"/>
                </a:cubicBezTo>
                <a:close/>
                <a:moveTo>
                  <a:pt x="15545" y="5381"/>
                </a:moveTo>
                <a:cubicBezTo>
                  <a:pt x="15516" y="5382"/>
                  <a:pt x="15498" y="5433"/>
                  <a:pt x="15504" y="5496"/>
                </a:cubicBezTo>
                <a:cubicBezTo>
                  <a:pt x="15510" y="5559"/>
                  <a:pt x="15539" y="5609"/>
                  <a:pt x="15568" y="5609"/>
                </a:cubicBezTo>
                <a:cubicBezTo>
                  <a:pt x="15597" y="5608"/>
                  <a:pt x="15615" y="5557"/>
                  <a:pt x="15609" y="5494"/>
                </a:cubicBezTo>
                <a:cubicBezTo>
                  <a:pt x="15602" y="5431"/>
                  <a:pt x="15574" y="5381"/>
                  <a:pt x="15545" y="5381"/>
                </a:cubicBezTo>
                <a:close/>
                <a:moveTo>
                  <a:pt x="15682" y="5381"/>
                </a:moveTo>
                <a:cubicBezTo>
                  <a:pt x="15653" y="5382"/>
                  <a:pt x="15635" y="5433"/>
                  <a:pt x="15641" y="5496"/>
                </a:cubicBezTo>
                <a:cubicBezTo>
                  <a:pt x="15648" y="5559"/>
                  <a:pt x="15676" y="5609"/>
                  <a:pt x="15705" y="5609"/>
                </a:cubicBezTo>
                <a:cubicBezTo>
                  <a:pt x="15734" y="5608"/>
                  <a:pt x="15753" y="5557"/>
                  <a:pt x="15746" y="5494"/>
                </a:cubicBezTo>
                <a:cubicBezTo>
                  <a:pt x="15740" y="5431"/>
                  <a:pt x="15711" y="5381"/>
                  <a:pt x="15682" y="5381"/>
                </a:cubicBezTo>
                <a:close/>
                <a:moveTo>
                  <a:pt x="15838" y="5381"/>
                </a:moveTo>
                <a:cubicBezTo>
                  <a:pt x="15809" y="5382"/>
                  <a:pt x="15791" y="5433"/>
                  <a:pt x="15797" y="5496"/>
                </a:cubicBezTo>
                <a:cubicBezTo>
                  <a:pt x="15804" y="5559"/>
                  <a:pt x="15833" y="5609"/>
                  <a:pt x="15862" y="5609"/>
                </a:cubicBezTo>
                <a:cubicBezTo>
                  <a:pt x="15891" y="5608"/>
                  <a:pt x="15909" y="5557"/>
                  <a:pt x="15903" y="5494"/>
                </a:cubicBezTo>
                <a:cubicBezTo>
                  <a:pt x="15896" y="5431"/>
                  <a:pt x="15867" y="5381"/>
                  <a:pt x="15838" y="5381"/>
                </a:cubicBezTo>
                <a:close/>
                <a:moveTo>
                  <a:pt x="15994" y="5381"/>
                </a:moveTo>
                <a:cubicBezTo>
                  <a:pt x="15965" y="5382"/>
                  <a:pt x="15947" y="5433"/>
                  <a:pt x="15954" y="5496"/>
                </a:cubicBezTo>
                <a:cubicBezTo>
                  <a:pt x="15961" y="5559"/>
                  <a:pt x="15990" y="5609"/>
                  <a:pt x="16019" y="5609"/>
                </a:cubicBezTo>
                <a:cubicBezTo>
                  <a:pt x="16048" y="5608"/>
                  <a:pt x="16066" y="5557"/>
                  <a:pt x="16059" y="5494"/>
                </a:cubicBezTo>
                <a:cubicBezTo>
                  <a:pt x="16052" y="5431"/>
                  <a:pt x="16023" y="5381"/>
                  <a:pt x="15994" y="5381"/>
                </a:cubicBezTo>
                <a:close/>
                <a:moveTo>
                  <a:pt x="16130" y="5381"/>
                </a:moveTo>
                <a:cubicBezTo>
                  <a:pt x="16102" y="5382"/>
                  <a:pt x="16084" y="5433"/>
                  <a:pt x="16091" y="5496"/>
                </a:cubicBezTo>
                <a:cubicBezTo>
                  <a:pt x="16098" y="5559"/>
                  <a:pt x="16127" y="5609"/>
                  <a:pt x="16156" y="5609"/>
                </a:cubicBezTo>
                <a:cubicBezTo>
                  <a:pt x="16185" y="5608"/>
                  <a:pt x="16203" y="5557"/>
                  <a:pt x="16196" y="5494"/>
                </a:cubicBezTo>
                <a:cubicBezTo>
                  <a:pt x="16189" y="5431"/>
                  <a:pt x="16159" y="5381"/>
                  <a:pt x="16130" y="5381"/>
                </a:cubicBezTo>
                <a:close/>
                <a:moveTo>
                  <a:pt x="16287" y="5381"/>
                </a:moveTo>
                <a:cubicBezTo>
                  <a:pt x="16258" y="5382"/>
                  <a:pt x="16241" y="5433"/>
                  <a:pt x="16248" y="5496"/>
                </a:cubicBezTo>
                <a:cubicBezTo>
                  <a:pt x="16255" y="5559"/>
                  <a:pt x="16283" y="5609"/>
                  <a:pt x="16312" y="5609"/>
                </a:cubicBezTo>
                <a:cubicBezTo>
                  <a:pt x="16341" y="5608"/>
                  <a:pt x="16359" y="5557"/>
                  <a:pt x="16352" y="5494"/>
                </a:cubicBezTo>
                <a:cubicBezTo>
                  <a:pt x="16345" y="5431"/>
                  <a:pt x="16316" y="5381"/>
                  <a:pt x="16287" y="5381"/>
                </a:cubicBezTo>
                <a:close/>
                <a:moveTo>
                  <a:pt x="16443" y="5381"/>
                </a:moveTo>
                <a:cubicBezTo>
                  <a:pt x="16414" y="5381"/>
                  <a:pt x="16397" y="5433"/>
                  <a:pt x="16404" y="5496"/>
                </a:cubicBezTo>
                <a:cubicBezTo>
                  <a:pt x="16411" y="5559"/>
                  <a:pt x="16440" y="5609"/>
                  <a:pt x="16469" y="5609"/>
                </a:cubicBezTo>
                <a:cubicBezTo>
                  <a:pt x="16498" y="5608"/>
                  <a:pt x="16516" y="5557"/>
                  <a:pt x="16509" y="5494"/>
                </a:cubicBezTo>
                <a:cubicBezTo>
                  <a:pt x="16501" y="5431"/>
                  <a:pt x="16472" y="5380"/>
                  <a:pt x="16443" y="5381"/>
                </a:cubicBezTo>
                <a:close/>
                <a:moveTo>
                  <a:pt x="16579" y="5381"/>
                </a:moveTo>
                <a:cubicBezTo>
                  <a:pt x="16551" y="5382"/>
                  <a:pt x="16534" y="5433"/>
                  <a:pt x="16541" y="5496"/>
                </a:cubicBezTo>
                <a:cubicBezTo>
                  <a:pt x="16548" y="5559"/>
                  <a:pt x="16577" y="5609"/>
                  <a:pt x="16606" y="5609"/>
                </a:cubicBezTo>
                <a:cubicBezTo>
                  <a:pt x="16635" y="5608"/>
                  <a:pt x="16653" y="5557"/>
                  <a:pt x="16645" y="5494"/>
                </a:cubicBezTo>
                <a:cubicBezTo>
                  <a:pt x="16638" y="5431"/>
                  <a:pt x="16608" y="5381"/>
                  <a:pt x="16579" y="5381"/>
                </a:cubicBezTo>
                <a:close/>
                <a:moveTo>
                  <a:pt x="16736" y="5381"/>
                </a:moveTo>
                <a:cubicBezTo>
                  <a:pt x="16707" y="5382"/>
                  <a:pt x="16690" y="5433"/>
                  <a:pt x="16697" y="5496"/>
                </a:cubicBezTo>
                <a:cubicBezTo>
                  <a:pt x="16705" y="5559"/>
                  <a:pt x="16734" y="5609"/>
                  <a:pt x="16763" y="5609"/>
                </a:cubicBezTo>
                <a:cubicBezTo>
                  <a:pt x="16792" y="5608"/>
                  <a:pt x="16809" y="5557"/>
                  <a:pt x="16802" y="5494"/>
                </a:cubicBezTo>
                <a:cubicBezTo>
                  <a:pt x="16794" y="5431"/>
                  <a:pt x="16765" y="5380"/>
                  <a:pt x="16736" y="5381"/>
                </a:cubicBezTo>
                <a:close/>
                <a:moveTo>
                  <a:pt x="11661" y="5431"/>
                </a:moveTo>
                <a:cubicBezTo>
                  <a:pt x="11632" y="5432"/>
                  <a:pt x="11610" y="5483"/>
                  <a:pt x="11612" y="5546"/>
                </a:cubicBezTo>
                <a:cubicBezTo>
                  <a:pt x="11615" y="5609"/>
                  <a:pt x="11640" y="5658"/>
                  <a:pt x="11669" y="5658"/>
                </a:cubicBezTo>
                <a:cubicBezTo>
                  <a:pt x="11698" y="5657"/>
                  <a:pt x="11720" y="5607"/>
                  <a:pt x="11718" y="5544"/>
                </a:cubicBezTo>
                <a:cubicBezTo>
                  <a:pt x="11715" y="5482"/>
                  <a:pt x="11690" y="5431"/>
                  <a:pt x="11661" y="5431"/>
                </a:cubicBezTo>
                <a:close/>
                <a:moveTo>
                  <a:pt x="11798" y="5431"/>
                </a:moveTo>
                <a:cubicBezTo>
                  <a:pt x="11769" y="5432"/>
                  <a:pt x="11747" y="5483"/>
                  <a:pt x="11749" y="5546"/>
                </a:cubicBezTo>
                <a:cubicBezTo>
                  <a:pt x="11752" y="5609"/>
                  <a:pt x="11777" y="5658"/>
                  <a:pt x="11806" y="5658"/>
                </a:cubicBezTo>
                <a:cubicBezTo>
                  <a:pt x="11835" y="5657"/>
                  <a:pt x="11857" y="5607"/>
                  <a:pt x="11854" y="5544"/>
                </a:cubicBezTo>
                <a:cubicBezTo>
                  <a:pt x="11852" y="5482"/>
                  <a:pt x="11827" y="5431"/>
                  <a:pt x="11798" y="5431"/>
                </a:cubicBezTo>
                <a:close/>
                <a:moveTo>
                  <a:pt x="11934" y="5431"/>
                </a:moveTo>
                <a:cubicBezTo>
                  <a:pt x="11906" y="5432"/>
                  <a:pt x="11884" y="5484"/>
                  <a:pt x="11886" y="5546"/>
                </a:cubicBezTo>
                <a:cubicBezTo>
                  <a:pt x="11889" y="5609"/>
                  <a:pt x="11915" y="5658"/>
                  <a:pt x="11944" y="5658"/>
                </a:cubicBezTo>
                <a:cubicBezTo>
                  <a:pt x="11973" y="5657"/>
                  <a:pt x="11994" y="5607"/>
                  <a:pt x="11991" y="5544"/>
                </a:cubicBezTo>
                <a:cubicBezTo>
                  <a:pt x="11989" y="5482"/>
                  <a:pt x="11963" y="5431"/>
                  <a:pt x="11934" y="5431"/>
                </a:cubicBezTo>
                <a:close/>
                <a:moveTo>
                  <a:pt x="12090" y="5431"/>
                </a:moveTo>
                <a:cubicBezTo>
                  <a:pt x="12061" y="5432"/>
                  <a:pt x="12040" y="5484"/>
                  <a:pt x="12043" y="5546"/>
                </a:cubicBezTo>
                <a:cubicBezTo>
                  <a:pt x="12045" y="5609"/>
                  <a:pt x="12071" y="5658"/>
                  <a:pt x="12100" y="5658"/>
                </a:cubicBezTo>
                <a:cubicBezTo>
                  <a:pt x="12129" y="5657"/>
                  <a:pt x="12150" y="5607"/>
                  <a:pt x="12148" y="5544"/>
                </a:cubicBezTo>
                <a:cubicBezTo>
                  <a:pt x="12145" y="5482"/>
                  <a:pt x="12119" y="5431"/>
                  <a:pt x="12090" y="5431"/>
                </a:cubicBezTo>
                <a:close/>
                <a:moveTo>
                  <a:pt x="12247" y="5431"/>
                </a:moveTo>
                <a:cubicBezTo>
                  <a:pt x="12218" y="5432"/>
                  <a:pt x="12196" y="5483"/>
                  <a:pt x="12199" y="5546"/>
                </a:cubicBezTo>
                <a:cubicBezTo>
                  <a:pt x="12202" y="5609"/>
                  <a:pt x="12228" y="5658"/>
                  <a:pt x="12257" y="5658"/>
                </a:cubicBezTo>
                <a:cubicBezTo>
                  <a:pt x="12286" y="5657"/>
                  <a:pt x="12307" y="5607"/>
                  <a:pt x="12304" y="5544"/>
                </a:cubicBezTo>
                <a:cubicBezTo>
                  <a:pt x="12301" y="5482"/>
                  <a:pt x="12276" y="5431"/>
                  <a:pt x="12247" y="5431"/>
                </a:cubicBezTo>
                <a:close/>
                <a:moveTo>
                  <a:pt x="12383" y="5431"/>
                </a:moveTo>
                <a:cubicBezTo>
                  <a:pt x="12354" y="5432"/>
                  <a:pt x="12333" y="5483"/>
                  <a:pt x="12336" y="5546"/>
                </a:cubicBezTo>
                <a:cubicBezTo>
                  <a:pt x="12339" y="5609"/>
                  <a:pt x="12365" y="5658"/>
                  <a:pt x="12394" y="5658"/>
                </a:cubicBezTo>
                <a:cubicBezTo>
                  <a:pt x="12423" y="5657"/>
                  <a:pt x="12444" y="5607"/>
                  <a:pt x="12441" y="5544"/>
                </a:cubicBezTo>
                <a:cubicBezTo>
                  <a:pt x="12438" y="5482"/>
                  <a:pt x="12412" y="5431"/>
                  <a:pt x="12383" y="5431"/>
                </a:cubicBezTo>
                <a:close/>
                <a:moveTo>
                  <a:pt x="12539" y="5431"/>
                </a:moveTo>
                <a:cubicBezTo>
                  <a:pt x="12510" y="5432"/>
                  <a:pt x="12490" y="5483"/>
                  <a:pt x="12493" y="5546"/>
                </a:cubicBezTo>
                <a:cubicBezTo>
                  <a:pt x="12496" y="5609"/>
                  <a:pt x="12522" y="5658"/>
                  <a:pt x="12551" y="5658"/>
                </a:cubicBezTo>
                <a:cubicBezTo>
                  <a:pt x="12580" y="5657"/>
                  <a:pt x="12601" y="5607"/>
                  <a:pt x="12597" y="5544"/>
                </a:cubicBezTo>
                <a:cubicBezTo>
                  <a:pt x="12594" y="5482"/>
                  <a:pt x="12568" y="5431"/>
                  <a:pt x="12539" y="5431"/>
                </a:cubicBezTo>
                <a:close/>
                <a:moveTo>
                  <a:pt x="12695" y="5431"/>
                </a:moveTo>
                <a:cubicBezTo>
                  <a:pt x="12666" y="5432"/>
                  <a:pt x="12646" y="5483"/>
                  <a:pt x="12649" y="5546"/>
                </a:cubicBezTo>
                <a:cubicBezTo>
                  <a:pt x="12652" y="5609"/>
                  <a:pt x="12678" y="5658"/>
                  <a:pt x="12707" y="5658"/>
                </a:cubicBezTo>
                <a:cubicBezTo>
                  <a:pt x="12736" y="5657"/>
                  <a:pt x="12757" y="5607"/>
                  <a:pt x="12754" y="5544"/>
                </a:cubicBezTo>
                <a:cubicBezTo>
                  <a:pt x="12750" y="5482"/>
                  <a:pt x="12724" y="5431"/>
                  <a:pt x="12695" y="5431"/>
                </a:cubicBezTo>
                <a:close/>
                <a:moveTo>
                  <a:pt x="12832" y="5431"/>
                </a:moveTo>
                <a:cubicBezTo>
                  <a:pt x="12803" y="5432"/>
                  <a:pt x="12783" y="5483"/>
                  <a:pt x="12786" y="5546"/>
                </a:cubicBezTo>
                <a:cubicBezTo>
                  <a:pt x="12790" y="5609"/>
                  <a:pt x="12816" y="5658"/>
                  <a:pt x="12845" y="5658"/>
                </a:cubicBezTo>
                <a:cubicBezTo>
                  <a:pt x="12874" y="5657"/>
                  <a:pt x="12894" y="5607"/>
                  <a:pt x="12891" y="5544"/>
                </a:cubicBezTo>
                <a:cubicBezTo>
                  <a:pt x="12887" y="5482"/>
                  <a:pt x="12861" y="5431"/>
                  <a:pt x="12832" y="5431"/>
                </a:cubicBezTo>
                <a:close/>
                <a:moveTo>
                  <a:pt x="12988" y="5431"/>
                </a:moveTo>
                <a:cubicBezTo>
                  <a:pt x="12959" y="5432"/>
                  <a:pt x="12939" y="5483"/>
                  <a:pt x="12943" y="5546"/>
                </a:cubicBezTo>
                <a:cubicBezTo>
                  <a:pt x="12946" y="5609"/>
                  <a:pt x="12972" y="5658"/>
                  <a:pt x="13001" y="5658"/>
                </a:cubicBezTo>
                <a:cubicBezTo>
                  <a:pt x="13030" y="5657"/>
                  <a:pt x="13051" y="5607"/>
                  <a:pt x="13047" y="5544"/>
                </a:cubicBezTo>
                <a:cubicBezTo>
                  <a:pt x="13043" y="5482"/>
                  <a:pt x="13017" y="5431"/>
                  <a:pt x="12988" y="5431"/>
                </a:cubicBezTo>
                <a:close/>
                <a:moveTo>
                  <a:pt x="13144" y="5431"/>
                </a:moveTo>
                <a:cubicBezTo>
                  <a:pt x="13115" y="5432"/>
                  <a:pt x="13095" y="5483"/>
                  <a:pt x="13099" y="5546"/>
                </a:cubicBezTo>
                <a:cubicBezTo>
                  <a:pt x="13103" y="5609"/>
                  <a:pt x="13129" y="5658"/>
                  <a:pt x="13158" y="5658"/>
                </a:cubicBezTo>
                <a:cubicBezTo>
                  <a:pt x="13187" y="5657"/>
                  <a:pt x="13207" y="5607"/>
                  <a:pt x="13203" y="5544"/>
                </a:cubicBezTo>
                <a:cubicBezTo>
                  <a:pt x="13200" y="5482"/>
                  <a:pt x="13173" y="5431"/>
                  <a:pt x="13144" y="5431"/>
                </a:cubicBezTo>
                <a:close/>
                <a:moveTo>
                  <a:pt x="13281" y="5431"/>
                </a:moveTo>
                <a:cubicBezTo>
                  <a:pt x="13252" y="5432"/>
                  <a:pt x="13232" y="5483"/>
                  <a:pt x="13236" y="5546"/>
                </a:cubicBezTo>
                <a:cubicBezTo>
                  <a:pt x="13240" y="5609"/>
                  <a:pt x="13266" y="5658"/>
                  <a:pt x="13295" y="5658"/>
                </a:cubicBezTo>
                <a:cubicBezTo>
                  <a:pt x="13324" y="5657"/>
                  <a:pt x="13344" y="5607"/>
                  <a:pt x="13340" y="5544"/>
                </a:cubicBezTo>
                <a:cubicBezTo>
                  <a:pt x="13336" y="5482"/>
                  <a:pt x="13310" y="5431"/>
                  <a:pt x="13281" y="5431"/>
                </a:cubicBezTo>
                <a:close/>
                <a:moveTo>
                  <a:pt x="13437" y="5431"/>
                </a:moveTo>
                <a:cubicBezTo>
                  <a:pt x="13408" y="5432"/>
                  <a:pt x="13388" y="5483"/>
                  <a:pt x="13392" y="5546"/>
                </a:cubicBezTo>
                <a:cubicBezTo>
                  <a:pt x="13396" y="5609"/>
                  <a:pt x="13423" y="5660"/>
                  <a:pt x="13452" y="5659"/>
                </a:cubicBezTo>
                <a:cubicBezTo>
                  <a:pt x="13481" y="5659"/>
                  <a:pt x="13501" y="5607"/>
                  <a:pt x="13497" y="5544"/>
                </a:cubicBezTo>
                <a:cubicBezTo>
                  <a:pt x="13493" y="5482"/>
                  <a:pt x="13466" y="5431"/>
                  <a:pt x="13437" y="5431"/>
                </a:cubicBezTo>
                <a:close/>
                <a:moveTo>
                  <a:pt x="13593" y="5431"/>
                </a:moveTo>
                <a:cubicBezTo>
                  <a:pt x="13564" y="5432"/>
                  <a:pt x="13544" y="5483"/>
                  <a:pt x="13549" y="5546"/>
                </a:cubicBezTo>
                <a:cubicBezTo>
                  <a:pt x="13553" y="5609"/>
                  <a:pt x="13579" y="5658"/>
                  <a:pt x="13608" y="5658"/>
                </a:cubicBezTo>
                <a:cubicBezTo>
                  <a:pt x="13637" y="5657"/>
                  <a:pt x="13657" y="5607"/>
                  <a:pt x="13653" y="5544"/>
                </a:cubicBezTo>
                <a:cubicBezTo>
                  <a:pt x="13649" y="5482"/>
                  <a:pt x="13622" y="5431"/>
                  <a:pt x="13593" y="5431"/>
                </a:cubicBezTo>
                <a:close/>
                <a:moveTo>
                  <a:pt x="13730" y="5431"/>
                </a:moveTo>
                <a:cubicBezTo>
                  <a:pt x="13701" y="5432"/>
                  <a:pt x="13681" y="5483"/>
                  <a:pt x="13685" y="5546"/>
                </a:cubicBezTo>
                <a:cubicBezTo>
                  <a:pt x="13690" y="5609"/>
                  <a:pt x="13717" y="5660"/>
                  <a:pt x="13746" y="5659"/>
                </a:cubicBezTo>
                <a:cubicBezTo>
                  <a:pt x="13775" y="5659"/>
                  <a:pt x="13794" y="5607"/>
                  <a:pt x="13790" y="5544"/>
                </a:cubicBezTo>
                <a:cubicBezTo>
                  <a:pt x="13785" y="5482"/>
                  <a:pt x="13759" y="5431"/>
                  <a:pt x="13730" y="5431"/>
                </a:cubicBezTo>
                <a:close/>
                <a:moveTo>
                  <a:pt x="13886" y="5431"/>
                </a:moveTo>
                <a:cubicBezTo>
                  <a:pt x="13857" y="5432"/>
                  <a:pt x="13837" y="5483"/>
                  <a:pt x="13842" y="5546"/>
                </a:cubicBezTo>
                <a:cubicBezTo>
                  <a:pt x="13846" y="5609"/>
                  <a:pt x="13873" y="5660"/>
                  <a:pt x="13902" y="5659"/>
                </a:cubicBezTo>
                <a:cubicBezTo>
                  <a:pt x="13931" y="5659"/>
                  <a:pt x="13951" y="5607"/>
                  <a:pt x="13947" y="5544"/>
                </a:cubicBezTo>
                <a:cubicBezTo>
                  <a:pt x="13942" y="5482"/>
                  <a:pt x="13915" y="5431"/>
                  <a:pt x="13886" y="5431"/>
                </a:cubicBezTo>
                <a:close/>
                <a:moveTo>
                  <a:pt x="8519" y="5482"/>
                </a:moveTo>
                <a:cubicBezTo>
                  <a:pt x="8490" y="5482"/>
                  <a:pt x="8466" y="5534"/>
                  <a:pt x="8465" y="5596"/>
                </a:cubicBezTo>
                <a:cubicBezTo>
                  <a:pt x="8464" y="5659"/>
                  <a:pt x="8487" y="5708"/>
                  <a:pt x="8516" y="5708"/>
                </a:cubicBezTo>
                <a:cubicBezTo>
                  <a:pt x="8545" y="5707"/>
                  <a:pt x="8569" y="5656"/>
                  <a:pt x="8570" y="5593"/>
                </a:cubicBezTo>
                <a:cubicBezTo>
                  <a:pt x="8571" y="5531"/>
                  <a:pt x="8548" y="5481"/>
                  <a:pt x="8519" y="5482"/>
                </a:cubicBezTo>
                <a:close/>
                <a:moveTo>
                  <a:pt x="8656" y="5482"/>
                </a:moveTo>
                <a:cubicBezTo>
                  <a:pt x="8627" y="5482"/>
                  <a:pt x="8603" y="5534"/>
                  <a:pt x="8602" y="5596"/>
                </a:cubicBezTo>
                <a:cubicBezTo>
                  <a:pt x="8601" y="5659"/>
                  <a:pt x="8623" y="5708"/>
                  <a:pt x="8652" y="5708"/>
                </a:cubicBezTo>
                <a:cubicBezTo>
                  <a:pt x="8681" y="5707"/>
                  <a:pt x="8705" y="5656"/>
                  <a:pt x="8706" y="5593"/>
                </a:cubicBezTo>
                <a:cubicBezTo>
                  <a:pt x="8707" y="5531"/>
                  <a:pt x="8684" y="5481"/>
                  <a:pt x="8656" y="5482"/>
                </a:cubicBezTo>
                <a:close/>
                <a:moveTo>
                  <a:pt x="8812" y="5482"/>
                </a:moveTo>
                <a:cubicBezTo>
                  <a:pt x="8783" y="5482"/>
                  <a:pt x="8759" y="5534"/>
                  <a:pt x="8758" y="5596"/>
                </a:cubicBezTo>
                <a:cubicBezTo>
                  <a:pt x="8757" y="5659"/>
                  <a:pt x="8780" y="5708"/>
                  <a:pt x="8809" y="5708"/>
                </a:cubicBezTo>
                <a:cubicBezTo>
                  <a:pt x="8838" y="5707"/>
                  <a:pt x="8862" y="5656"/>
                  <a:pt x="8863" y="5593"/>
                </a:cubicBezTo>
                <a:cubicBezTo>
                  <a:pt x="8863" y="5531"/>
                  <a:pt x="8841" y="5481"/>
                  <a:pt x="8812" y="5482"/>
                </a:cubicBezTo>
                <a:close/>
                <a:moveTo>
                  <a:pt x="8948" y="5482"/>
                </a:moveTo>
                <a:cubicBezTo>
                  <a:pt x="8919" y="5482"/>
                  <a:pt x="8896" y="5534"/>
                  <a:pt x="8895" y="5596"/>
                </a:cubicBezTo>
                <a:cubicBezTo>
                  <a:pt x="8894" y="5659"/>
                  <a:pt x="8917" y="5708"/>
                  <a:pt x="8946" y="5708"/>
                </a:cubicBezTo>
                <a:cubicBezTo>
                  <a:pt x="8975" y="5707"/>
                  <a:pt x="8999" y="5656"/>
                  <a:pt x="8999" y="5593"/>
                </a:cubicBezTo>
                <a:cubicBezTo>
                  <a:pt x="9000" y="5531"/>
                  <a:pt x="8977" y="5481"/>
                  <a:pt x="8948" y="5482"/>
                </a:cubicBezTo>
                <a:close/>
                <a:moveTo>
                  <a:pt x="9261" y="5482"/>
                </a:moveTo>
                <a:cubicBezTo>
                  <a:pt x="9232" y="5482"/>
                  <a:pt x="9208" y="5534"/>
                  <a:pt x="9208" y="5596"/>
                </a:cubicBezTo>
                <a:cubicBezTo>
                  <a:pt x="9208" y="5659"/>
                  <a:pt x="9231" y="5708"/>
                  <a:pt x="9260" y="5708"/>
                </a:cubicBezTo>
                <a:cubicBezTo>
                  <a:pt x="9289" y="5707"/>
                  <a:pt x="9312" y="5656"/>
                  <a:pt x="9312" y="5593"/>
                </a:cubicBezTo>
                <a:cubicBezTo>
                  <a:pt x="9312" y="5531"/>
                  <a:pt x="9290" y="5481"/>
                  <a:pt x="9261" y="5482"/>
                </a:cubicBezTo>
                <a:close/>
                <a:moveTo>
                  <a:pt x="9554" y="5482"/>
                </a:moveTo>
                <a:cubicBezTo>
                  <a:pt x="9525" y="5482"/>
                  <a:pt x="9501" y="5534"/>
                  <a:pt x="9501" y="5596"/>
                </a:cubicBezTo>
                <a:cubicBezTo>
                  <a:pt x="9501" y="5659"/>
                  <a:pt x="9525" y="5709"/>
                  <a:pt x="9554" y="5708"/>
                </a:cubicBezTo>
                <a:cubicBezTo>
                  <a:pt x="9583" y="5707"/>
                  <a:pt x="9606" y="5656"/>
                  <a:pt x="9606" y="5593"/>
                </a:cubicBezTo>
                <a:cubicBezTo>
                  <a:pt x="9605" y="5531"/>
                  <a:pt x="9582" y="5481"/>
                  <a:pt x="9554" y="5482"/>
                </a:cubicBezTo>
                <a:close/>
                <a:moveTo>
                  <a:pt x="9709" y="5482"/>
                </a:moveTo>
                <a:cubicBezTo>
                  <a:pt x="9681" y="5482"/>
                  <a:pt x="9657" y="5534"/>
                  <a:pt x="9657" y="5596"/>
                </a:cubicBezTo>
                <a:cubicBezTo>
                  <a:pt x="9658" y="5659"/>
                  <a:pt x="9681" y="5708"/>
                  <a:pt x="9710" y="5708"/>
                </a:cubicBezTo>
                <a:cubicBezTo>
                  <a:pt x="9739" y="5707"/>
                  <a:pt x="9762" y="5657"/>
                  <a:pt x="9762" y="5595"/>
                </a:cubicBezTo>
                <a:cubicBezTo>
                  <a:pt x="9762" y="5532"/>
                  <a:pt x="9738" y="5481"/>
                  <a:pt x="9709" y="5482"/>
                </a:cubicBezTo>
                <a:close/>
                <a:moveTo>
                  <a:pt x="9866" y="5482"/>
                </a:moveTo>
                <a:cubicBezTo>
                  <a:pt x="9837" y="5482"/>
                  <a:pt x="9814" y="5534"/>
                  <a:pt x="9814" y="5596"/>
                </a:cubicBezTo>
                <a:cubicBezTo>
                  <a:pt x="9814" y="5659"/>
                  <a:pt x="9838" y="5708"/>
                  <a:pt x="9867" y="5708"/>
                </a:cubicBezTo>
                <a:cubicBezTo>
                  <a:pt x="9896" y="5707"/>
                  <a:pt x="9919" y="5656"/>
                  <a:pt x="9918" y="5593"/>
                </a:cubicBezTo>
                <a:cubicBezTo>
                  <a:pt x="9918" y="5531"/>
                  <a:pt x="9895" y="5481"/>
                  <a:pt x="9866" y="5482"/>
                </a:cubicBezTo>
                <a:close/>
                <a:moveTo>
                  <a:pt x="10002" y="5482"/>
                </a:moveTo>
                <a:cubicBezTo>
                  <a:pt x="9973" y="5482"/>
                  <a:pt x="9950" y="5534"/>
                  <a:pt x="9951" y="5596"/>
                </a:cubicBezTo>
                <a:cubicBezTo>
                  <a:pt x="9951" y="5659"/>
                  <a:pt x="9975" y="5708"/>
                  <a:pt x="10004" y="5708"/>
                </a:cubicBezTo>
                <a:cubicBezTo>
                  <a:pt x="10033" y="5707"/>
                  <a:pt x="10056" y="5657"/>
                  <a:pt x="10055" y="5595"/>
                </a:cubicBezTo>
                <a:cubicBezTo>
                  <a:pt x="10055" y="5532"/>
                  <a:pt x="10031" y="5481"/>
                  <a:pt x="10002" y="5482"/>
                </a:cubicBezTo>
                <a:close/>
                <a:moveTo>
                  <a:pt x="10158" y="5482"/>
                </a:moveTo>
                <a:cubicBezTo>
                  <a:pt x="10130" y="5482"/>
                  <a:pt x="10106" y="5534"/>
                  <a:pt x="10107" y="5596"/>
                </a:cubicBezTo>
                <a:cubicBezTo>
                  <a:pt x="10108" y="5659"/>
                  <a:pt x="10132" y="5708"/>
                  <a:pt x="10161" y="5708"/>
                </a:cubicBezTo>
                <a:cubicBezTo>
                  <a:pt x="10190" y="5707"/>
                  <a:pt x="10212" y="5657"/>
                  <a:pt x="10212" y="5595"/>
                </a:cubicBezTo>
                <a:cubicBezTo>
                  <a:pt x="10211" y="5532"/>
                  <a:pt x="10187" y="5481"/>
                  <a:pt x="10158" y="5482"/>
                </a:cubicBezTo>
                <a:close/>
                <a:moveTo>
                  <a:pt x="10314" y="5482"/>
                </a:moveTo>
                <a:cubicBezTo>
                  <a:pt x="10285" y="5482"/>
                  <a:pt x="10263" y="5534"/>
                  <a:pt x="10264" y="5596"/>
                </a:cubicBezTo>
                <a:cubicBezTo>
                  <a:pt x="10264" y="5659"/>
                  <a:pt x="10288" y="5708"/>
                  <a:pt x="10317" y="5708"/>
                </a:cubicBezTo>
                <a:cubicBezTo>
                  <a:pt x="10346" y="5707"/>
                  <a:pt x="10369" y="5657"/>
                  <a:pt x="10368" y="5595"/>
                </a:cubicBezTo>
                <a:cubicBezTo>
                  <a:pt x="10367" y="5532"/>
                  <a:pt x="10343" y="5481"/>
                  <a:pt x="10314" y="5482"/>
                </a:cubicBezTo>
                <a:close/>
                <a:moveTo>
                  <a:pt x="11056" y="5482"/>
                </a:moveTo>
                <a:cubicBezTo>
                  <a:pt x="11027" y="5482"/>
                  <a:pt x="11005" y="5534"/>
                  <a:pt x="11006" y="5596"/>
                </a:cubicBezTo>
                <a:cubicBezTo>
                  <a:pt x="11008" y="5659"/>
                  <a:pt x="11033" y="5708"/>
                  <a:pt x="11062" y="5708"/>
                </a:cubicBezTo>
                <a:cubicBezTo>
                  <a:pt x="11091" y="5707"/>
                  <a:pt x="11113" y="5656"/>
                  <a:pt x="11112" y="5593"/>
                </a:cubicBezTo>
                <a:cubicBezTo>
                  <a:pt x="11110" y="5531"/>
                  <a:pt x="11085" y="5481"/>
                  <a:pt x="11056" y="5482"/>
                </a:cubicBezTo>
                <a:close/>
                <a:moveTo>
                  <a:pt x="11212" y="5482"/>
                </a:moveTo>
                <a:cubicBezTo>
                  <a:pt x="11184" y="5482"/>
                  <a:pt x="11161" y="5534"/>
                  <a:pt x="11163" y="5596"/>
                </a:cubicBezTo>
                <a:cubicBezTo>
                  <a:pt x="11165" y="5659"/>
                  <a:pt x="11190" y="5708"/>
                  <a:pt x="11218" y="5708"/>
                </a:cubicBezTo>
                <a:cubicBezTo>
                  <a:pt x="11247" y="5707"/>
                  <a:pt x="11270" y="5656"/>
                  <a:pt x="11268" y="5593"/>
                </a:cubicBezTo>
                <a:cubicBezTo>
                  <a:pt x="11266" y="5531"/>
                  <a:pt x="11241" y="5481"/>
                  <a:pt x="11212" y="5482"/>
                </a:cubicBezTo>
                <a:close/>
                <a:moveTo>
                  <a:pt x="11349" y="5482"/>
                </a:moveTo>
                <a:cubicBezTo>
                  <a:pt x="11320" y="5482"/>
                  <a:pt x="11298" y="5534"/>
                  <a:pt x="11300" y="5596"/>
                </a:cubicBezTo>
                <a:cubicBezTo>
                  <a:pt x="11302" y="5659"/>
                  <a:pt x="11327" y="5708"/>
                  <a:pt x="11356" y="5708"/>
                </a:cubicBezTo>
                <a:cubicBezTo>
                  <a:pt x="11385" y="5707"/>
                  <a:pt x="11407" y="5656"/>
                  <a:pt x="11405" y="5593"/>
                </a:cubicBezTo>
                <a:cubicBezTo>
                  <a:pt x="11403" y="5531"/>
                  <a:pt x="11377" y="5481"/>
                  <a:pt x="11349" y="5482"/>
                </a:cubicBezTo>
                <a:close/>
                <a:moveTo>
                  <a:pt x="11505" y="5482"/>
                </a:moveTo>
                <a:cubicBezTo>
                  <a:pt x="11476" y="5482"/>
                  <a:pt x="11454" y="5534"/>
                  <a:pt x="11456" y="5596"/>
                </a:cubicBezTo>
                <a:cubicBezTo>
                  <a:pt x="11458" y="5659"/>
                  <a:pt x="11483" y="5708"/>
                  <a:pt x="11512" y="5708"/>
                </a:cubicBezTo>
                <a:cubicBezTo>
                  <a:pt x="11541" y="5707"/>
                  <a:pt x="11563" y="5656"/>
                  <a:pt x="11561" y="5593"/>
                </a:cubicBezTo>
                <a:cubicBezTo>
                  <a:pt x="11559" y="5531"/>
                  <a:pt x="11534" y="5481"/>
                  <a:pt x="11505" y="5482"/>
                </a:cubicBezTo>
                <a:close/>
                <a:moveTo>
                  <a:pt x="8070" y="5532"/>
                </a:moveTo>
                <a:cubicBezTo>
                  <a:pt x="8041" y="5532"/>
                  <a:pt x="8017" y="5583"/>
                  <a:pt x="8015" y="5645"/>
                </a:cubicBezTo>
                <a:cubicBezTo>
                  <a:pt x="8014" y="5708"/>
                  <a:pt x="8036" y="5759"/>
                  <a:pt x="8065" y="5758"/>
                </a:cubicBezTo>
                <a:cubicBezTo>
                  <a:pt x="8094" y="5758"/>
                  <a:pt x="8119" y="5706"/>
                  <a:pt x="8120" y="5643"/>
                </a:cubicBezTo>
                <a:cubicBezTo>
                  <a:pt x="8122" y="5581"/>
                  <a:pt x="8099" y="5531"/>
                  <a:pt x="8070" y="5532"/>
                </a:cubicBezTo>
                <a:close/>
                <a:moveTo>
                  <a:pt x="8207" y="5532"/>
                </a:moveTo>
                <a:cubicBezTo>
                  <a:pt x="8178" y="5532"/>
                  <a:pt x="8154" y="5583"/>
                  <a:pt x="8152" y="5645"/>
                </a:cubicBezTo>
                <a:cubicBezTo>
                  <a:pt x="8151" y="5708"/>
                  <a:pt x="8173" y="5759"/>
                  <a:pt x="8202" y="5758"/>
                </a:cubicBezTo>
                <a:cubicBezTo>
                  <a:pt x="8231" y="5758"/>
                  <a:pt x="8256" y="5706"/>
                  <a:pt x="8257" y="5643"/>
                </a:cubicBezTo>
                <a:cubicBezTo>
                  <a:pt x="8258" y="5581"/>
                  <a:pt x="8236" y="5531"/>
                  <a:pt x="8207" y="5532"/>
                </a:cubicBezTo>
                <a:close/>
                <a:moveTo>
                  <a:pt x="2101" y="5582"/>
                </a:moveTo>
                <a:cubicBezTo>
                  <a:pt x="2072" y="5583"/>
                  <a:pt x="2043" y="5633"/>
                  <a:pt x="2035" y="5695"/>
                </a:cubicBezTo>
                <a:cubicBezTo>
                  <a:pt x="2027" y="5757"/>
                  <a:pt x="2044" y="5807"/>
                  <a:pt x="2073" y="5807"/>
                </a:cubicBezTo>
                <a:cubicBezTo>
                  <a:pt x="2102" y="5806"/>
                  <a:pt x="2131" y="5756"/>
                  <a:pt x="2139" y="5694"/>
                </a:cubicBezTo>
                <a:cubicBezTo>
                  <a:pt x="2147" y="5632"/>
                  <a:pt x="2130" y="5582"/>
                  <a:pt x="2101" y="5582"/>
                </a:cubicBezTo>
                <a:close/>
                <a:moveTo>
                  <a:pt x="2257" y="5582"/>
                </a:moveTo>
                <a:cubicBezTo>
                  <a:pt x="2228" y="5583"/>
                  <a:pt x="2199" y="5633"/>
                  <a:pt x="2191" y="5695"/>
                </a:cubicBezTo>
                <a:cubicBezTo>
                  <a:pt x="2183" y="5757"/>
                  <a:pt x="2201" y="5807"/>
                  <a:pt x="2230" y="5807"/>
                </a:cubicBezTo>
                <a:cubicBezTo>
                  <a:pt x="2259" y="5806"/>
                  <a:pt x="2288" y="5756"/>
                  <a:pt x="2296" y="5694"/>
                </a:cubicBezTo>
                <a:cubicBezTo>
                  <a:pt x="2303" y="5632"/>
                  <a:pt x="2286" y="5582"/>
                  <a:pt x="2257" y="5582"/>
                </a:cubicBezTo>
                <a:close/>
                <a:moveTo>
                  <a:pt x="2394" y="5582"/>
                </a:moveTo>
                <a:cubicBezTo>
                  <a:pt x="2365" y="5583"/>
                  <a:pt x="2336" y="5633"/>
                  <a:pt x="2328" y="5695"/>
                </a:cubicBezTo>
                <a:cubicBezTo>
                  <a:pt x="2320" y="5757"/>
                  <a:pt x="2338" y="5807"/>
                  <a:pt x="2366" y="5807"/>
                </a:cubicBezTo>
                <a:cubicBezTo>
                  <a:pt x="2395" y="5806"/>
                  <a:pt x="2425" y="5756"/>
                  <a:pt x="2432" y="5694"/>
                </a:cubicBezTo>
                <a:cubicBezTo>
                  <a:pt x="2440" y="5632"/>
                  <a:pt x="2423" y="5582"/>
                  <a:pt x="2394" y="5582"/>
                </a:cubicBezTo>
                <a:close/>
                <a:moveTo>
                  <a:pt x="2550" y="5582"/>
                </a:moveTo>
                <a:cubicBezTo>
                  <a:pt x="2521" y="5583"/>
                  <a:pt x="2492" y="5633"/>
                  <a:pt x="2484" y="5695"/>
                </a:cubicBezTo>
                <a:cubicBezTo>
                  <a:pt x="2477" y="5757"/>
                  <a:pt x="2494" y="5807"/>
                  <a:pt x="2523" y="5807"/>
                </a:cubicBezTo>
                <a:cubicBezTo>
                  <a:pt x="2552" y="5806"/>
                  <a:pt x="2582" y="5756"/>
                  <a:pt x="2589" y="5694"/>
                </a:cubicBezTo>
                <a:cubicBezTo>
                  <a:pt x="2596" y="5632"/>
                  <a:pt x="2579" y="5582"/>
                  <a:pt x="2550" y="5582"/>
                </a:cubicBezTo>
                <a:close/>
                <a:moveTo>
                  <a:pt x="2706" y="5582"/>
                </a:moveTo>
                <a:cubicBezTo>
                  <a:pt x="2677" y="5583"/>
                  <a:pt x="2648" y="5633"/>
                  <a:pt x="2641" y="5695"/>
                </a:cubicBezTo>
                <a:cubicBezTo>
                  <a:pt x="2634" y="5757"/>
                  <a:pt x="2651" y="5807"/>
                  <a:pt x="2680" y="5807"/>
                </a:cubicBezTo>
                <a:cubicBezTo>
                  <a:pt x="2709" y="5806"/>
                  <a:pt x="2738" y="5756"/>
                  <a:pt x="2745" y="5694"/>
                </a:cubicBezTo>
                <a:cubicBezTo>
                  <a:pt x="2752" y="5632"/>
                  <a:pt x="2735" y="5582"/>
                  <a:pt x="2706" y="5582"/>
                </a:cubicBezTo>
                <a:close/>
                <a:moveTo>
                  <a:pt x="2842" y="5582"/>
                </a:moveTo>
                <a:cubicBezTo>
                  <a:pt x="2813" y="5583"/>
                  <a:pt x="2785" y="5633"/>
                  <a:pt x="2778" y="5695"/>
                </a:cubicBezTo>
                <a:cubicBezTo>
                  <a:pt x="2771" y="5757"/>
                  <a:pt x="2788" y="5807"/>
                  <a:pt x="2817" y="5807"/>
                </a:cubicBezTo>
                <a:cubicBezTo>
                  <a:pt x="2846" y="5807"/>
                  <a:pt x="2875" y="5756"/>
                  <a:pt x="2882" y="5694"/>
                </a:cubicBezTo>
                <a:cubicBezTo>
                  <a:pt x="2889" y="5632"/>
                  <a:pt x="2871" y="5582"/>
                  <a:pt x="2842" y="5582"/>
                </a:cubicBezTo>
                <a:close/>
                <a:moveTo>
                  <a:pt x="2998" y="5582"/>
                </a:moveTo>
                <a:cubicBezTo>
                  <a:pt x="2969" y="5583"/>
                  <a:pt x="2940" y="5633"/>
                  <a:pt x="2933" y="5695"/>
                </a:cubicBezTo>
                <a:cubicBezTo>
                  <a:pt x="2927" y="5758"/>
                  <a:pt x="2945" y="5807"/>
                  <a:pt x="2974" y="5807"/>
                </a:cubicBezTo>
                <a:cubicBezTo>
                  <a:pt x="3003" y="5806"/>
                  <a:pt x="3032" y="5756"/>
                  <a:pt x="3039" y="5694"/>
                </a:cubicBezTo>
                <a:cubicBezTo>
                  <a:pt x="3045" y="5632"/>
                  <a:pt x="3027" y="5582"/>
                  <a:pt x="2998" y="5582"/>
                </a:cubicBezTo>
                <a:close/>
                <a:moveTo>
                  <a:pt x="3155" y="5582"/>
                </a:moveTo>
                <a:cubicBezTo>
                  <a:pt x="3126" y="5583"/>
                  <a:pt x="3097" y="5633"/>
                  <a:pt x="3090" y="5695"/>
                </a:cubicBezTo>
                <a:cubicBezTo>
                  <a:pt x="3083" y="5758"/>
                  <a:pt x="3101" y="5807"/>
                  <a:pt x="3130" y="5807"/>
                </a:cubicBezTo>
                <a:cubicBezTo>
                  <a:pt x="3159" y="5806"/>
                  <a:pt x="3188" y="5756"/>
                  <a:pt x="3195" y="5694"/>
                </a:cubicBezTo>
                <a:cubicBezTo>
                  <a:pt x="3202" y="5632"/>
                  <a:pt x="3183" y="5582"/>
                  <a:pt x="3155" y="5582"/>
                </a:cubicBezTo>
                <a:close/>
                <a:moveTo>
                  <a:pt x="3291" y="5582"/>
                </a:moveTo>
                <a:cubicBezTo>
                  <a:pt x="3262" y="5583"/>
                  <a:pt x="3233" y="5633"/>
                  <a:pt x="3227" y="5695"/>
                </a:cubicBezTo>
                <a:cubicBezTo>
                  <a:pt x="3220" y="5758"/>
                  <a:pt x="3238" y="5807"/>
                  <a:pt x="3267" y="5807"/>
                </a:cubicBezTo>
                <a:cubicBezTo>
                  <a:pt x="3296" y="5806"/>
                  <a:pt x="3325" y="5756"/>
                  <a:pt x="3332" y="5694"/>
                </a:cubicBezTo>
                <a:cubicBezTo>
                  <a:pt x="3338" y="5632"/>
                  <a:pt x="3320" y="5582"/>
                  <a:pt x="3291" y="5582"/>
                </a:cubicBezTo>
                <a:close/>
                <a:moveTo>
                  <a:pt x="3447" y="5582"/>
                </a:moveTo>
                <a:cubicBezTo>
                  <a:pt x="3418" y="5583"/>
                  <a:pt x="3389" y="5633"/>
                  <a:pt x="3383" y="5695"/>
                </a:cubicBezTo>
                <a:cubicBezTo>
                  <a:pt x="3377" y="5758"/>
                  <a:pt x="3395" y="5807"/>
                  <a:pt x="3424" y="5807"/>
                </a:cubicBezTo>
                <a:cubicBezTo>
                  <a:pt x="3453" y="5806"/>
                  <a:pt x="3482" y="5756"/>
                  <a:pt x="3488" y="5694"/>
                </a:cubicBezTo>
                <a:cubicBezTo>
                  <a:pt x="3494" y="5632"/>
                  <a:pt x="3476" y="5582"/>
                  <a:pt x="3447" y="5582"/>
                </a:cubicBezTo>
                <a:close/>
                <a:moveTo>
                  <a:pt x="3583" y="5582"/>
                </a:moveTo>
                <a:cubicBezTo>
                  <a:pt x="3555" y="5583"/>
                  <a:pt x="3526" y="5633"/>
                  <a:pt x="3520" y="5695"/>
                </a:cubicBezTo>
                <a:cubicBezTo>
                  <a:pt x="3514" y="5757"/>
                  <a:pt x="3532" y="5807"/>
                  <a:pt x="3561" y="5807"/>
                </a:cubicBezTo>
                <a:cubicBezTo>
                  <a:pt x="3590" y="5806"/>
                  <a:pt x="3618" y="5756"/>
                  <a:pt x="3624" y="5694"/>
                </a:cubicBezTo>
                <a:cubicBezTo>
                  <a:pt x="3631" y="5632"/>
                  <a:pt x="3612" y="5582"/>
                  <a:pt x="3583" y="5582"/>
                </a:cubicBezTo>
                <a:close/>
                <a:moveTo>
                  <a:pt x="3739" y="5582"/>
                </a:moveTo>
                <a:cubicBezTo>
                  <a:pt x="3710" y="5583"/>
                  <a:pt x="3682" y="5633"/>
                  <a:pt x="3676" y="5695"/>
                </a:cubicBezTo>
                <a:cubicBezTo>
                  <a:pt x="3670" y="5757"/>
                  <a:pt x="3689" y="5807"/>
                  <a:pt x="3718" y="5807"/>
                </a:cubicBezTo>
                <a:cubicBezTo>
                  <a:pt x="3747" y="5806"/>
                  <a:pt x="3775" y="5756"/>
                  <a:pt x="3781" y="5694"/>
                </a:cubicBezTo>
                <a:cubicBezTo>
                  <a:pt x="3787" y="5632"/>
                  <a:pt x="3768" y="5582"/>
                  <a:pt x="3739" y="5582"/>
                </a:cubicBezTo>
                <a:close/>
                <a:moveTo>
                  <a:pt x="3876" y="5582"/>
                </a:moveTo>
                <a:cubicBezTo>
                  <a:pt x="3847" y="5583"/>
                  <a:pt x="3819" y="5633"/>
                  <a:pt x="3813" y="5695"/>
                </a:cubicBezTo>
                <a:cubicBezTo>
                  <a:pt x="3807" y="5758"/>
                  <a:pt x="3826" y="5807"/>
                  <a:pt x="3855" y="5807"/>
                </a:cubicBezTo>
                <a:cubicBezTo>
                  <a:pt x="3884" y="5806"/>
                  <a:pt x="3912" y="5756"/>
                  <a:pt x="3918" y="5694"/>
                </a:cubicBezTo>
                <a:cubicBezTo>
                  <a:pt x="3923" y="5632"/>
                  <a:pt x="3905" y="5582"/>
                  <a:pt x="3876" y="5582"/>
                </a:cubicBezTo>
                <a:close/>
                <a:moveTo>
                  <a:pt x="4033" y="5582"/>
                </a:moveTo>
                <a:cubicBezTo>
                  <a:pt x="4004" y="5583"/>
                  <a:pt x="3975" y="5633"/>
                  <a:pt x="3970" y="5695"/>
                </a:cubicBezTo>
                <a:cubicBezTo>
                  <a:pt x="3964" y="5758"/>
                  <a:pt x="3982" y="5807"/>
                  <a:pt x="4011" y="5807"/>
                </a:cubicBezTo>
                <a:cubicBezTo>
                  <a:pt x="4040" y="5806"/>
                  <a:pt x="4068" y="5756"/>
                  <a:pt x="4074" y="5694"/>
                </a:cubicBezTo>
                <a:cubicBezTo>
                  <a:pt x="4080" y="5632"/>
                  <a:pt x="4061" y="5582"/>
                  <a:pt x="4033" y="5582"/>
                </a:cubicBezTo>
                <a:close/>
                <a:moveTo>
                  <a:pt x="755" y="5632"/>
                </a:moveTo>
                <a:cubicBezTo>
                  <a:pt x="727" y="5633"/>
                  <a:pt x="696" y="5684"/>
                  <a:pt x="686" y="5746"/>
                </a:cubicBezTo>
                <a:cubicBezTo>
                  <a:pt x="677" y="5808"/>
                  <a:pt x="693" y="5858"/>
                  <a:pt x="722" y="5857"/>
                </a:cubicBezTo>
                <a:cubicBezTo>
                  <a:pt x="751" y="5857"/>
                  <a:pt x="782" y="5806"/>
                  <a:pt x="791" y="5744"/>
                </a:cubicBezTo>
                <a:cubicBezTo>
                  <a:pt x="801" y="5682"/>
                  <a:pt x="784" y="5632"/>
                  <a:pt x="755" y="5632"/>
                </a:cubicBezTo>
                <a:close/>
                <a:moveTo>
                  <a:pt x="912" y="5632"/>
                </a:moveTo>
                <a:cubicBezTo>
                  <a:pt x="883" y="5633"/>
                  <a:pt x="852" y="5684"/>
                  <a:pt x="843" y="5746"/>
                </a:cubicBezTo>
                <a:cubicBezTo>
                  <a:pt x="834" y="5808"/>
                  <a:pt x="850" y="5858"/>
                  <a:pt x="879" y="5857"/>
                </a:cubicBezTo>
                <a:cubicBezTo>
                  <a:pt x="908" y="5857"/>
                  <a:pt x="939" y="5806"/>
                  <a:pt x="948" y="5744"/>
                </a:cubicBezTo>
                <a:cubicBezTo>
                  <a:pt x="957" y="5682"/>
                  <a:pt x="941" y="5632"/>
                  <a:pt x="912" y="5632"/>
                </a:cubicBezTo>
                <a:close/>
                <a:moveTo>
                  <a:pt x="1048" y="5632"/>
                </a:moveTo>
                <a:cubicBezTo>
                  <a:pt x="1019" y="5633"/>
                  <a:pt x="989" y="5684"/>
                  <a:pt x="980" y="5746"/>
                </a:cubicBezTo>
                <a:cubicBezTo>
                  <a:pt x="971" y="5808"/>
                  <a:pt x="987" y="5858"/>
                  <a:pt x="1016" y="5857"/>
                </a:cubicBezTo>
                <a:cubicBezTo>
                  <a:pt x="1045" y="5857"/>
                  <a:pt x="1075" y="5806"/>
                  <a:pt x="1084" y="5744"/>
                </a:cubicBezTo>
                <a:cubicBezTo>
                  <a:pt x="1093" y="5682"/>
                  <a:pt x="1077" y="5632"/>
                  <a:pt x="1048" y="5632"/>
                </a:cubicBezTo>
                <a:close/>
                <a:moveTo>
                  <a:pt x="1204" y="5632"/>
                </a:moveTo>
                <a:cubicBezTo>
                  <a:pt x="1175" y="5633"/>
                  <a:pt x="1145" y="5684"/>
                  <a:pt x="1136" y="5746"/>
                </a:cubicBezTo>
                <a:cubicBezTo>
                  <a:pt x="1127" y="5808"/>
                  <a:pt x="1144" y="5858"/>
                  <a:pt x="1173" y="5857"/>
                </a:cubicBezTo>
                <a:cubicBezTo>
                  <a:pt x="1202" y="5857"/>
                  <a:pt x="1232" y="5806"/>
                  <a:pt x="1240" y="5744"/>
                </a:cubicBezTo>
                <a:cubicBezTo>
                  <a:pt x="1249" y="5682"/>
                  <a:pt x="1233" y="5632"/>
                  <a:pt x="1204" y="5632"/>
                </a:cubicBezTo>
                <a:close/>
                <a:moveTo>
                  <a:pt x="1360" y="5632"/>
                </a:moveTo>
                <a:cubicBezTo>
                  <a:pt x="1331" y="5633"/>
                  <a:pt x="1301" y="5684"/>
                  <a:pt x="1292" y="5746"/>
                </a:cubicBezTo>
                <a:cubicBezTo>
                  <a:pt x="1284" y="5808"/>
                  <a:pt x="1300" y="5858"/>
                  <a:pt x="1329" y="5857"/>
                </a:cubicBezTo>
                <a:cubicBezTo>
                  <a:pt x="1358" y="5857"/>
                  <a:pt x="1388" y="5806"/>
                  <a:pt x="1397" y="5744"/>
                </a:cubicBezTo>
                <a:cubicBezTo>
                  <a:pt x="1405" y="5682"/>
                  <a:pt x="1389" y="5632"/>
                  <a:pt x="1360" y="5632"/>
                </a:cubicBezTo>
                <a:close/>
                <a:moveTo>
                  <a:pt x="1496" y="5632"/>
                </a:moveTo>
                <a:cubicBezTo>
                  <a:pt x="1468" y="5633"/>
                  <a:pt x="1438" y="5684"/>
                  <a:pt x="1429" y="5746"/>
                </a:cubicBezTo>
                <a:cubicBezTo>
                  <a:pt x="1421" y="5808"/>
                  <a:pt x="1437" y="5858"/>
                  <a:pt x="1466" y="5857"/>
                </a:cubicBezTo>
                <a:cubicBezTo>
                  <a:pt x="1495" y="5857"/>
                  <a:pt x="1525" y="5806"/>
                  <a:pt x="1534" y="5744"/>
                </a:cubicBezTo>
                <a:cubicBezTo>
                  <a:pt x="1542" y="5682"/>
                  <a:pt x="1525" y="5632"/>
                  <a:pt x="1496" y="5632"/>
                </a:cubicBezTo>
                <a:close/>
                <a:moveTo>
                  <a:pt x="1653" y="5632"/>
                </a:moveTo>
                <a:cubicBezTo>
                  <a:pt x="1624" y="5633"/>
                  <a:pt x="1593" y="5684"/>
                  <a:pt x="1585" y="5746"/>
                </a:cubicBezTo>
                <a:cubicBezTo>
                  <a:pt x="1577" y="5808"/>
                  <a:pt x="1594" y="5858"/>
                  <a:pt x="1623" y="5857"/>
                </a:cubicBezTo>
                <a:cubicBezTo>
                  <a:pt x="1652" y="5857"/>
                  <a:pt x="1682" y="5806"/>
                  <a:pt x="1690" y="5744"/>
                </a:cubicBezTo>
                <a:cubicBezTo>
                  <a:pt x="1698" y="5682"/>
                  <a:pt x="1682" y="5632"/>
                  <a:pt x="1653" y="5632"/>
                </a:cubicBezTo>
                <a:close/>
                <a:moveTo>
                  <a:pt x="1809" y="5632"/>
                </a:moveTo>
                <a:cubicBezTo>
                  <a:pt x="1780" y="5633"/>
                  <a:pt x="1750" y="5684"/>
                  <a:pt x="1741" y="5746"/>
                </a:cubicBezTo>
                <a:cubicBezTo>
                  <a:pt x="1733" y="5808"/>
                  <a:pt x="1750" y="5858"/>
                  <a:pt x="1779" y="5857"/>
                </a:cubicBezTo>
                <a:cubicBezTo>
                  <a:pt x="1808" y="5857"/>
                  <a:pt x="1839" y="5806"/>
                  <a:pt x="1847" y="5744"/>
                </a:cubicBezTo>
                <a:cubicBezTo>
                  <a:pt x="1855" y="5682"/>
                  <a:pt x="1838" y="5632"/>
                  <a:pt x="1809" y="5632"/>
                </a:cubicBezTo>
                <a:close/>
                <a:moveTo>
                  <a:pt x="1945" y="5632"/>
                </a:moveTo>
                <a:cubicBezTo>
                  <a:pt x="1916" y="5633"/>
                  <a:pt x="1886" y="5684"/>
                  <a:pt x="1878" y="5746"/>
                </a:cubicBezTo>
                <a:cubicBezTo>
                  <a:pt x="1870" y="5808"/>
                  <a:pt x="1887" y="5858"/>
                  <a:pt x="1916" y="5857"/>
                </a:cubicBezTo>
                <a:cubicBezTo>
                  <a:pt x="1945" y="5857"/>
                  <a:pt x="1976" y="5806"/>
                  <a:pt x="1983" y="5744"/>
                </a:cubicBezTo>
                <a:cubicBezTo>
                  <a:pt x="1991" y="5682"/>
                  <a:pt x="1974" y="5632"/>
                  <a:pt x="1945" y="5632"/>
                </a:cubicBezTo>
                <a:close/>
                <a:moveTo>
                  <a:pt x="15565" y="5683"/>
                </a:moveTo>
                <a:cubicBezTo>
                  <a:pt x="15536" y="5683"/>
                  <a:pt x="15517" y="5735"/>
                  <a:pt x="15524" y="5798"/>
                </a:cubicBezTo>
                <a:cubicBezTo>
                  <a:pt x="15530" y="5861"/>
                  <a:pt x="15559" y="5911"/>
                  <a:pt x="15588" y="5911"/>
                </a:cubicBezTo>
                <a:cubicBezTo>
                  <a:pt x="15617" y="5910"/>
                  <a:pt x="15635" y="5859"/>
                  <a:pt x="15629" y="5796"/>
                </a:cubicBezTo>
                <a:cubicBezTo>
                  <a:pt x="15622" y="5733"/>
                  <a:pt x="15594" y="5682"/>
                  <a:pt x="15565" y="5683"/>
                </a:cubicBezTo>
                <a:close/>
                <a:moveTo>
                  <a:pt x="15721" y="5683"/>
                </a:moveTo>
                <a:cubicBezTo>
                  <a:pt x="15692" y="5683"/>
                  <a:pt x="15674" y="5735"/>
                  <a:pt x="15680" y="5798"/>
                </a:cubicBezTo>
                <a:cubicBezTo>
                  <a:pt x="15687" y="5861"/>
                  <a:pt x="15715" y="5911"/>
                  <a:pt x="15744" y="5911"/>
                </a:cubicBezTo>
                <a:cubicBezTo>
                  <a:pt x="15773" y="5910"/>
                  <a:pt x="15792" y="5859"/>
                  <a:pt x="15785" y="5796"/>
                </a:cubicBezTo>
                <a:cubicBezTo>
                  <a:pt x="15779" y="5733"/>
                  <a:pt x="15750" y="5682"/>
                  <a:pt x="15721" y="5683"/>
                </a:cubicBezTo>
                <a:close/>
                <a:moveTo>
                  <a:pt x="15877" y="5683"/>
                </a:moveTo>
                <a:cubicBezTo>
                  <a:pt x="15848" y="5683"/>
                  <a:pt x="15830" y="5735"/>
                  <a:pt x="15837" y="5798"/>
                </a:cubicBezTo>
                <a:cubicBezTo>
                  <a:pt x="15843" y="5861"/>
                  <a:pt x="15872" y="5911"/>
                  <a:pt x="15901" y="5911"/>
                </a:cubicBezTo>
                <a:cubicBezTo>
                  <a:pt x="15930" y="5910"/>
                  <a:pt x="15949" y="5859"/>
                  <a:pt x="15942" y="5796"/>
                </a:cubicBezTo>
                <a:cubicBezTo>
                  <a:pt x="15936" y="5733"/>
                  <a:pt x="15907" y="5682"/>
                  <a:pt x="15877" y="5683"/>
                </a:cubicBezTo>
                <a:close/>
                <a:moveTo>
                  <a:pt x="16014" y="5683"/>
                </a:moveTo>
                <a:cubicBezTo>
                  <a:pt x="15985" y="5683"/>
                  <a:pt x="15967" y="5735"/>
                  <a:pt x="15973" y="5798"/>
                </a:cubicBezTo>
                <a:cubicBezTo>
                  <a:pt x="15980" y="5861"/>
                  <a:pt x="16010" y="5911"/>
                  <a:pt x="16039" y="5911"/>
                </a:cubicBezTo>
                <a:cubicBezTo>
                  <a:pt x="16068" y="5910"/>
                  <a:pt x="16086" y="5859"/>
                  <a:pt x="16079" y="5796"/>
                </a:cubicBezTo>
                <a:cubicBezTo>
                  <a:pt x="16072" y="5733"/>
                  <a:pt x="16043" y="5682"/>
                  <a:pt x="16014" y="5683"/>
                </a:cubicBezTo>
                <a:close/>
                <a:moveTo>
                  <a:pt x="16170" y="5683"/>
                </a:moveTo>
                <a:cubicBezTo>
                  <a:pt x="16141" y="5683"/>
                  <a:pt x="16123" y="5735"/>
                  <a:pt x="16130" y="5798"/>
                </a:cubicBezTo>
                <a:cubicBezTo>
                  <a:pt x="16137" y="5861"/>
                  <a:pt x="16166" y="5911"/>
                  <a:pt x="16195" y="5911"/>
                </a:cubicBezTo>
                <a:cubicBezTo>
                  <a:pt x="16224" y="5910"/>
                  <a:pt x="16242" y="5859"/>
                  <a:pt x="16235" y="5796"/>
                </a:cubicBezTo>
                <a:cubicBezTo>
                  <a:pt x="16228" y="5733"/>
                  <a:pt x="16199" y="5682"/>
                  <a:pt x="16170" y="5683"/>
                </a:cubicBezTo>
                <a:close/>
                <a:moveTo>
                  <a:pt x="16327" y="5683"/>
                </a:moveTo>
                <a:cubicBezTo>
                  <a:pt x="16297" y="5683"/>
                  <a:pt x="16280" y="5735"/>
                  <a:pt x="16287" y="5798"/>
                </a:cubicBezTo>
                <a:cubicBezTo>
                  <a:pt x="16294" y="5861"/>
                  <a:pt x="16323" y="5911"/>
                  <a:pt x="16352" y="5911"/>
                </a:cubicBezTo>
                <a:cubicBezTo>
                  <a:pt x="16381" y="5910"/>
                  <a:pt x="16399" y="5859"/>
                  <a:pt x="16392" y="5796"/>
                </a:cubicBezTo>
                <a:cubicBezTo>
                  <a:pt x="16385" y="5733"/>
                  <a:pt x="16355" y="5682"/>
                  <a:pt x="16327" y="5683"/>
                </a:cubicBezTo>
                <a:close/>
                <a:moveTo>
                  <a:pt x="16463" y="5683"/>
                </a:moveTo>
                <a:cubicBezTo>
                  <a:pt x="16434" y="5683"/>
                  <a:pt x="16416" y="5735"/>
                  <a:pt x="16424" y="5798"/>
                </a:cubicBezTo>
                <a:cubicBezTo>
                  <a:pt x="16431" y="5861"/>
                  <a:pt x="16460" y="5911"/>
                  <a:pt x="16489" y="5911"/>
                </a:cubicBezTo>
                <a:cubicBezTo>
                  <a:pt x="16518" y="5910"/>
                  <a:pt x="16536" y="5859"/>
                  <a:pt x="16529" y="5796"/>
                </a:cubicBezTo>
                <a:cubicBezTo>
                  <a:pt x="16521" y="5733"/>
                  <a:pt x="16492" y="5682"/>
                  <a:pt x="16463" y="5683"/>
                </a:cubicBezTo>
                <a:close/>
                <a:moveTo>
                  <a:pt x="16619" y="5683"/>
                </a:moveTo>
                <a:cubicBezTo>
                  <a:pt x="16590" y="5683"/>
                  <a:pt x="16573" y="5735"/>
                  <a:pt x="16580" y="5798"/>
                </a:cubicBezTo>
                <a:cubicBezTo>
                  <a:pt x="16587" y="5861"/>
                  <a:pt x="16617" y="5911"/>
                  <a:pt x="16646" y="5911"/>
                </a:cubicBezTo>
                <a:cubicBezTo>
                  <a:pt x="16675" y="5910"/>
                  <a:pt x="16693" y="5859"/>
                  <a:pt x="16685" y="5796"/>
                </a:cubicBezTo>
                <a:cubicBezTo>
                  <a:pt x="16678" y="5733"/>
                  <a:pt x="16648" y="5682"/>
                  <a:pt x="16619" y="5683"/>
                </a:cubicBezTo>
                <a:close/>
                <a:moveTo>
                  <a:pt x="16776" y="5683"/>
                </a:moveTo>
                <a:cubicBezTo>
                  <a:pt x="16747" y="5683"/>
                  <a:pt x="16729" y="5735"/>
                  <a:pt x="16736" y="5798"/>
                </a:cubicBezTo>
                <a:cubicBezTo>
                  <a:pt x="16744" y="5861"/>
                  <a:pt x="16774" y="5911"/>
                  <a:pt x="16803" y="5911"/>
                </a:cubicBezTo>
                <a:cubicBezTo>
                  <a:pt x="16832" y="5910"/>
                  <a:pt x="16849" y="5859"/>
                  <a:pt x="16842" y="5796"/>
                </a:cubicBezTo>
                <a:cubicBezTo>
                  <a:pt x="16834" y="5733"/>
                  <a:pt x="16805" y="5682"/>
                  <a:pt x="16776" y="5683"/>
                </a:cubicBezTo>
                <a:close/>
                <a:moveTo>
                  <a:pt x="12696" y="5733"/>
                </a:moveTo>
                <a:cubicBezTo>
                  <a:pt x="12667" y="5734"/>
                  <a:pt x="12646" y="5785"/>
                  <a:pt x="12649" y="5848"/>
                </a:cubicBezTo>
                <a:cubicBezTo>
                  <a:pt x="12652" y="5910"/>
                  <a:pt x="12679" y="5961"/>
                  <a:pt x="12708" y="5961"/>
                </a:cubicBezTo>
                <a:cubicBezTo>
                  <a:pt x="12737" y="5961"/>
                  <a:pt x="12758" y="5909"/>
                  <a:pt x="12754" y="5846"/>
                </a:cubicBezTo>
                <a:cubicBezTo>
                  <a:pt x="12751" y="5783"/>
                  <a:pt x="12725" y="5733"/>
                  <a:pt x="12696" y="5733"/>
                </a:cubicBezTo>
                <a:close/>
                <a:moveTo>
                  <a:pt x="12851" y="5733"/>
                </a:moveTo>
                <a:cubicBezTo>
                  <a:pt x="12822" y="5734"/>
                  <a:pt x="12802" y="5785"/>
                  <a:pt x="12806" y="5848"/>
                </a:cubicBezTo>
                <a:cubicBezTo>
                  <a:pt x="12809" y="5910"/>
                  <a:pt x="12835" y="5961"/>
                  <a:pt x="12864" y="5961"/>
                </a:cubicBezTo>
                <a:cubicBezTo>
                  <a:pt x="12893" y="5960"/>
                  <a:pt x="12914" y="5909"/>
                  <a:pt x="12911" y="5846"/>
                </a:cubicBezTo>
                <a:cubicBezTo>
                  <a:pt x="12907" y="5783"/>
                  <a:pt x="12880" y="5733"/>
                  <a:pt x="12851" y="5733"/>
                </a:cubicBezTo>
                <a:close/>
                <a:moveTo>
                  <a:pt x="13008" y="5733"/>
                </a:moveTo>
                <a:cubicBezTo>
                  <a:pt x="12979" y="5734"/>
                  <a:pt x="12958" y="5785"/>
                  <a:pt x="12962" y="5848"/>
                </a:cubicBezTo>
                <a:cubicBezTo>
                  <a:pt x="12966" y="5910"/>
                  <a:pt x="12992" y="5961"/>
                  <a:pt x="13021" y="5961"/>
                </a:cubicBezTo>
                <a:cubicBezTo>
                  <a:pt x="13050" y="5961"/>
                  <a:pt x="13071" y="5909"/>
                  <a:pt x="13067" y="5846"/>
                </a:cubicBezTo>
                <a:cubicBezTo>
                  <a:pt x="13063" y="5783"/>
                  <a:pt x="13037" y="5733"/>
                  <a:pt x="13008" y="5733"/>
                </a:cubicBezTo>
                <a:close/>
                <a:moveTo>
                  <a:pt x="13164" y="5733"/>
                </a:moveTo>
                <a:cubicBezTo>
                  <a:pt x="13135" y="5734"/>
                  <a:pt x="13115" y="5785"/>
                  <a:pt x="13118" y="5848"/>
                </a:cubicBezTo>
                <a:cubicBezTo>
                  <a:pt x="13122" y="5910"/>
                  <a:pt x="13149" y="5961"/>
                  <a:pt x="13178" y="5961"/>
                </a:cubicBezTo>
                <a:cubicBezTo>
                  <a:pt x="13207" y="5961"/>
                  <a:pt x="13227" y="5909"/>
                  <a:pt x="13224" y="5846"/>
                </a:cubicBezTo>
                <a:cubicBezTo>
                  <a:pt x="13220" y="5783"/>
                  <a:pt x="13193" y="5733"/>
                  <a:pt x="13164" y="5733"/>
                </a:cubicBezTo>
                <a:close/>
                <a:moveTo>
                  <a:pt x="13301" y="5733"/>
                </a:moveTo>
                <a:cubicBezTo>
                  <a:pt x="13272" y="5734"/>
                  <a:pt x="13251" y="5785"/>
                  <a:pt x="13255" y="5848"/>
                </a:cubicBezTo>
                <a:cubicBezTo>
                  <a:pt x="13259" y="5910"/>
                  <a:pt x="13286" y="5961"/>
                  <a:pt x="13315" y="5961"/>
                </a:cubicBezTo>
                <a:cubicBezTo>
                  <a:pt x="13344" y="5961"/>
                  <a:pt x="13364" y="5909"/>
                  <a:pt x="13360" y="5846"/>
                </a:cubicBezTo>
                <a:cubicBezTo>
                  <a:pt x="13356" y="5783"/>
                  <a:pt x="13330" y="5733"/>
                  <a:pt x="13301" y="5733"/>
                </a:cubicBezTo>
                <a:close/>
                <a:moveTo>
                  <a:pt x="13457" y="5733"/>
                </a:moveTo>
                <a:cubicBezTo>
                  <a:pt x="13428" y="5734"/>
                  <a:pt x="13408" y="5785"/>
                  <a:pt x="13412" y="5848"/>
                </a:cubicBezTo>
                <a:cubicBezTo>
                  <a:pt x="13416" y="5910"/>
                  <a:pt x="13442" y="5962"/>
                  <a:pt x="13472" y="5961"/>
                </a:cubicBezTo>
                <a:cubicBezTo>
                  <a:pt x="13501" y="5961"/>
                  <a:pt x="13521" y="5909"/>
                  <a:pt x="13517" y="5846"/>
                </a:cubicBezTo>
                <a:cubicBezTo>
                  <a:pt x="13513" y="5783"/>
                  <a:pt x="13486" y="5733"/>
                  <a:pt x="13457" y="5733"/>
                </a:cubicBezTo>
                <a:close/>
                <a:moveTo>
                  <a:pt x="13613" y="5733"/>
                </a:moveTo>
                <a:cubicBezTo>
                  <a:pt x="13584" y="5734"/>
                  <a:pt x="13564" y="5785"/>
                  <a:pt x="13568" y="5848"/>
                </a:cubicBezTo>
                <a:cubicBezTo>
                  <a:pt x="13572" y="5910"/>
                  <a:pt x="13599" y="5961"/>
                  <a:pt x="13629" y="5961"/>
                </a:cubicBezTo>
                <a:cubicBezTo>
                  <a:pt x="13658" y="5960"/>
                  <a:pt x="13678" y="5909"/>
                  <a:pt x="13673" y="5846"/>
                </a:cubicBezTo>
                <a:cubicBezTo>
                  <a:pt x="13669" y="5783"/>
                  <a:pt x="13642" y="5733"/>
                  <a:pt x="13613" y="5733"/>
                </a:cubicBezTo>
                <a:close/>
                <a:moveTo>
                  <a:pt x="13769" y="5733"/>
                </a:moveTo>
                <a:cubicBezTo>
                  <a:pt x="13740" y="5734"/>
                  <a:pt x="13720" y="5785"/>
                  <a:pt x="13725" y="5848"/>
                </a:cubicBezTo>
                <a:cubicBezTo>
                  <a:pt x="13729" y="5910"/>
                  <a:pt x="13756" y="5961"/>
                  <a:pt x="13785" y="5961"/>
                </a:cubicBezTo>
                <a:cubicBezTo>
                  <a:pt x="13814" y="5961"/>
                  <a:pt x="13834" y="5909"/>
                  <a:pt x="13830" y="5846"/>
                </a:cubicBezTo>
                <a:cubicBezTo>
                  <a:pt x="13825" y="5783"/>
                  <a:pt x="13798" y="5733"/>
                  <a:pt x="13769" y="5733"/>
                </a:cubicBezTo>
                <a:close/>
                <a:moveTo>
                  <a:pt x="13906" y="5733"/>
                </a:moveTo>
                <a:cubicBezTo>
                  <a:pt x="13877" y="5734"/>
                  <a:pt x="13857" y="5785"/>
                  <a:pt x="13861" y="5848"/>
                </a:cubicBezTo>
                <a:cubicBezTo>
                  <a:pt x="13866" y="5910"/>
                  <a:pt x="13893" y="5961"/>
                  <a:pt x="13922" y="5961"/>
                </a:cubicBezTo>
                <a:cubicBezTo>
                  <a:pt x="13952" y="5961"/>
                  <a:pt x="13971" y="5909"/>
                  <a:pt x="13966" y="5846"/>
                </a:cubicBezTo>
                <a:cubicBezTo>
                  <a:pt x="13962" y="5783"/>
                  <a:pt x="13935" y="5733"/>
                  <a:pt x="13906" y="5733"/>
                </a:cubicBezTo>
                <a:close/>
                <a:moveTo>
                  <a:pt x="14062" y="5733"/>
                </a:moveTo>
                <a:cubicBezTo>
                  <a:pt x="14033" y="5734"/>
                  <a:pt x="14013" y="5785"/>
                  <a:pt x="14018" y="5848"/>
                </a:cubicBezTo>
                <a:cubicBezTo>
                  <a:pt x="14022" y="5910"/>
                  <a:pt x="14050" y="5961"/>
                  <a:pt x="14079" y="5961"/>
                </a:cubicBezTo>
                <a:cubicBezTo>
                  <a:pt x="14108" y="5960"/>
                  <a:pt x="14128" y="5909"/>
                  <a:pt x="14123" y="5846"/>
                </a:cubicBezTo>
                <a:cubicBezTo>
                  <a:pt x="14119" y="5783"/>
                  <a:pt x="14091" y="5733"/>
                  <a:pt x="14062" y="5733"/>
                </a:cubicBezTo>
                <a:close/>
                <a:moveTo>
                  <a:pt x="14218" y="5733"/>
                </a:moveTo>
                <a:cubicBezTo>
                  <a:pt x="14189" y="5734"/>
                  <a:pt x="14169" y="5785"/>
                  <a:pt x="14174" y="5848"/>
                </a:cubicBezTo>
                <a:cubicBezTo>
                  <a:pt x="14179" y="5910"/>
                  <a:pt x="14207" y="5961"/>
                  <a:pt x="14236" y="5961"/>
                </a:cubicBezTo>
                <a:cubicBezTo>
                  <a:pt x="14265" y="5960"/>
                  <a:pt x="14285" y="5909"/>
                  <a:pt x="14280" y="5846"/>
                </a:cubicBezTo>
                <a:cubicBezTo>
                  <a:pt x="14275" y="5783"/>
                  <a:pt x="14247" y="5733"/>
                  <a:pt x="14218" y="5733"/>
                </a:cubicBezTo>
                <a:close/>
                <a:moveTo>
                  <a:pt x="14354" y="5733"/>
                </a:moveTo>
                <a:cubicBezTo>
                  <a:pt x="14325" y="5734"/>
                  <a:pt x="14306" y="5785"/>
                  <a:pt x="14311" y="5848"/>
                </a:cubicBezTo>
                <a:cubicBezTo>
                  <a:pt x="14316" y="5911"/>
                  <a:pt x="14344" y="5961"/>
                  <a:pt x="14373" y="5961"/>
                </a:cubicBezTo>
                <a:cubicBezTo>
                  <a:pt x="14402" y="5960"/>
                  <a:pt x="14422" y="5909"/>
                  <a:pt x="14417" y="5846"/>
                </a:cubicBezTo>
                <a:cubicBezTo>
                  <a:pt x="14412" y="5783"/>
                  <a:pt x="14383" y="5733"/>
                  <a:pt x="14354" y="5733"/>
                </a:cubicBezTo>
                <a:close/>
                <a:moveTo>
                  <a:pt x="14511" y="5733"/>
                </a:moveTo>
                <a:cubicBezTo>
                  <a:pt x="14482" y="5734"/>
                  <a:pt x="14462" y="5785"/>
                  <a:pt x="14467" y="5848"/>
                </a:cubicBezTo>
                <a:cubicBezTo>
                  <a:pt x="14473" y="5910"/>
                  <a:pt x="14501" y="5961"/>
                  <a:pt x="14530" y="5961"/>
                </a:cubicBezTo>
                <a:cubicBezTo>
                  <a:pt x="14559" y="5961"/>
                  <a:pt x="14578" y="5909"/>
                  <a:pt x="14573" y="5846"/>
                </a:cubicBezTo>
                <a:cubicBezTo>
                  <a:pt x="14568" y="5783"/>
                  <a:pt x="14540" y="5733"/>
                  <a:pt x="14511" y="5733"/>
                </a:cubicBezTo>
                <a:close/>
                <a:moveTo>
                  <a:pt x="14667" y="5733"/>
                </a:moveTo>
                <a:cubicBezTo>
                  <a:pt x="14638" y="5733"/>
                  <a:pt x="14618" y="5785"/>
                  <a:pt x="14624" y="5848"/>
                </a:cubicBezTo>
                <a:cubicBezTo>
                  <a:pt x="14629" y="5911"/>
                  <a:pt x="14658" y="5961"/>
                  <a:pt x="14687" y="5961"/>
                </a:cubicBezTo>
                <a:cubicBezTo>
                  <a:pt x="14716" y="5961"/>
                  <a:pt x="14735" y="5909"/>
                  <a:pt x="14730" y="5846"/>
                </a:cubicBezTo>
                <a:cubicBezTo>
                  <a:pt x="14724" y="5783"/>
                  <a:pt x="14696" y="5733"/>
                  <a:pt x="14667" y="5733"/>
                </a:cubicBezTo>
                <a:close/>
                <a:moveTo>
                  <a:pt x="14803" y="5733"/>
                </a:moveTo>
                <a:cubicBezTo>
                  <a:pt x="14774" y="5734"/>
                  <a:pt x="14756" y="5785"/>
                  <a:pt x="14761" y="5848"/>
                </a:cubicBezTo>
                <a:cubicBezTo>
                  <a:pt x="14767" y="5910"/>
                  <a:pt x="14794" y="5961"/>
                  <a:pt x="14824" y="5961"/>
                </a:cubicBezTo>
                <a:cubicBezTo>
                  <a:pt x="14853" y="5960"/>
                  <a:pt x="14872" y="5909"/>
                  <a:pt x="14866" y="5846"/>
                </a:cubicBezTo>
                <a:cubicBezTo>
                  <a:pt x="14861" y="5783"/>
                  <a:pt x="14833" y="5733"/>
                  <a:pt x="14803" y="5733"/>
                </a:cubicBezTo>
                <a:close/>
                <a:moveTo>
                  <a:pt x="14960" y="5733"/>
                </a:moveTo>
                <a:cubicBezTo>
                  <a:pt x="14931" y="5734"/>
                  <a:pt x="14912" y="5785"/>
                  <a:pt x="14918" y="5848"/>
                </a:cubicBezTo>
                <a:cubicBezTo>
                  <a:pt x="14923" y="5911"/>
                  <a:pt x="14951" y="5961"/>
                  <a:pt x="14981" y="5961"/>
                </a:cubicBezTo>
                <a:cubicBezTo>
                  <a:pt x="15010" y="5961"/>
                  <a:pt x="15029" y="5909"/>
                  <a:pt x="15023" y="5846"/>
                </a:cubicBezTo>
                <a:cubicBezTo>
                  <a:pt x="15017" y="5783"/>
                  <a:pt x="14989" y="5733"/>
                  <a:pt x="14960" y="5733"/>
                </a:cubicBezTo>
                <a:close/>
                <a:moveTo>
                  <a:pt x="15116" y="5733"/>
                </a:moveTo>
                <a:cubicBezTo>
                  <a:pt x="15087" y="5734"/>
                  <a:pt x="15068" y="5785"/>
                  <a:pt x="15074" y="5848"/>
                </a:cubicBezTo>
                <a:cubicBezTo>
                  <a:pt x="15080" y="5911"/>
                  <a:pt x="15108" y="5961"/>
                  <a:pt x="15137" y="5961"/>
                </a:cubicBezTo>
                <a:cubicBezTo>
                  <a:pt x="15166" y="5960"/>
                  <a:pt x="15185" y="5909"/>
                  <a:pt x="15179" y="5846"/>
                </a:cubicBezTo>
                <a:cubicBezTo>
                  <a:pt x="15173" y="5784"/>
                  <a:pt x="15145" y="5733"/>
                  <a:pt x="15116" y="5733"/>
                </a:cubicBezTo>
                <a:close/>
                <a:moveTo>
                  <a:pt x="15272" y="5733"/>
                </a:moveTo>
                <a:cubicBezTo>
                  <a:pt x="15243" y="5734"/>
                  <a:pt x="15225" y="5785"/>
                  <a:pt x="15230" y="5848"/>
                </a:cubicBezTo>
                <a:cubicBezTo>
                  <a:pt x="15236" y="5911"/>
                  <a:pt x="15265" y="5961"/>
                  <a:pt x="15294" y="5961"/>
                </a:cubicBezTo>
                <a:cubicBezTo>
                  <a:pt x="15323" y="5960"/>
                  <a:pt x="15342" y="5909"/>
                  <a:pt x="15336" y="5846"/>
                </a:cubicBezTo>
                <a:cubicBezTo>
                  <a:pt x="15330" y="5784"/>
                  <a:pt x="15301" y="5733"/>
                  <a:pt x="15272" y="5733"/>
                </a:cubicBezTo>
                <a:close/>
                <a:moveTo>
                  <a:pt x="15409" y="5733"/>
                </a:moveTo>
                <a:cubicBezTo>
                  <a:pt x="15380" y="5734"/>
                  <a:pt x="15361" y="5785"/>
                  <a:pt x="15367" y="5848"/>
                </a:cubicBezTo>
                <a:cubicBezTo>
                  <a:pt x="15373" y="5911"/>
                  <a:pt x="15402" y="5961"/>
                  <a:pt x="15431" y="5961"/>
                </a:cubicBezTo>
                <a:cubicBezTo>
                  <a:pt x="15460" y="5960"/>
                  <a:pt x="15479" y="5909"/>
                  <a:pt x="15472" y="5846"/>
                </a:cubicBezTo>
                <a:cubicBezTo>
                  <a:pt x="15466" y="5784"/>
                  <a:pt x="15438" y="5732"/>
                  <a:pt x="15409" y="5733"/>
                </a:cubicBezTo>
                <a:close/>
                <a:moveTo>
                  <a:pt x="8500" y="5783"/>
                </a:moveTo>
                <a:cubicBezTo>
                  <a:pt x="8471" y="5784"/>
                  <a:pt x="8446" y="5834"/>
                  <a:pt x="8445" y="5897"/>
                </a:cubicBezTo>
                <a:cubicBezTo>
                  <a:pt x="8444" y="5959"/>
                  <a:pt x="8467" y="6010"/>
                  <a:pt x="8496" y="6010"/>
                </a:cubicBezTo>
                <a:cubicBezTo>
                  <a:pt x="8525" y="6009"/>
                  <a:pt x="8549" y="5957"/>
                  <a:pt x="8550" y="5895"/>
                </a:cubicBezTo>
                <a:cubicBezTo>
                  <a:pt x="8551" y="5832"/>
                  <a:pt x="8529" y="5783"/>
                  <a:pt x="8500" y="5783"/>
                </a:cubicBezTo>
                <a:close/>
                <a:moveTo>
                  <a:pt x="8656" y="5783"/>
                </a:moveTo>
                <a:cubicBezTo>
                  <a:pt x="8627" y="5784"/>
                  <a:pt x="8603" y="5834"/>
                  <a:pt x="8602" y="5897"/>
                </a:cubicBezTo>
                <a:cubicBezTo>
                  <a:pt x="8601" y="5959"/>
                  <a:pt x="8624" y="6010"/>
                  <a:pt x="8653" y="6010"/>
                </a:cubicBezTo>
                <a:cubicBezTo>
                  <a:pt x="8682" y="6009"/>
                  <a:pt x="8706" y="5957"/>
                  <a:pt x="8707" y="5895"/>
                </a:cubicBezTo>
                <a:cubicBezTo>
                  <a:pt x="8708" y="5832"/>
                  <a:pt x="8685" y="5783"/>
                  <a:pt x="8656" y="5783"/>
                </a:cubicBezTo>
                <a:close/>
                <a:moveTo>
                  <a:pt x="9866" y="5783"/>
                </a:moveTo>
                <a:cubicBezTo>
                  <a:pt x="9837" y="5784"/>
                  <a:pt x="9814" y="5836"/>
                  <a:pt x="9814" y="5898"/>
                </a:cubicBezTo>
                <a:cubicBezTo>
                  <a:pt x="9814" y="5961"/>
                  <a:pt x="9838" y="6010"/>
                  <a:pt x="9867" y="6010"/>
                </a:cubicBezTo>
                <a:cubicBezTo>
                  <a:pt x="9896" y="6009"/>
                  <a:pt x="9919" y="5957"/>
                  <a:pt x="9919" y="5895"/>
                </a:cubicBezTo>
                <a:cubicBezTo>
                  <a:pt x="9919" y="5833"/>
                  <a:pt x="9895" y="5783"/>
                  <a:pt x="9866" y="5783"/>
                </a:cubicBezTo>
                <a:close/>
                <a:moveTo>
                  <a:pt x="10022" y="5783"/>
                </a:moveTo>
                <a:cubicBezTo>
                  <a:pt x="9993" y="5784"/>
                  <a:pt x="9970" y="5836"/>
                  <a:pt x="9970" y="5898"/>
                </a:cubicBezTo>
                <a:cubicBezTo>
                  <a:pt x="9971" y="5961"/>
                  <a:pt x="9995" y="6010"/>
                  <a:pt x="10024" y="6010"/>
                </a:cubicBezTo>
                <a:cubicBezTo>
                  <a:pt x="10053" y="6009"/>
                  <a:pt x="10076" y="5957"/>
                  <a:pt x="10075" y="5895"/>
                </a:cubicBezTo>
                <a:cubicBezTo>
                  <a:pt x="10075" y="5832"/>
                  <a:pt x="10051" y="5783"/>
                  <a:pt x="10022" y="5783"/>
                </a:cubicBezTo>
                <a:close/>
                <a:moveTo>
                  <a:pt x="10158" y="5783"/>
                </a:moveTo>
                <a:cubicBezTo>
                  <a:pt x="10129" y="5784"/>
                  <a:pt x="10107" y="5836"/>
                  <a:pt x="10107" y="5898"/>
                </a:cubicBezTo>
                <a:cubicBezTo>
                  <a:pt x="10108" y="5961"/>
                  <a:pt x="10132" y="6010"/>
                  <a:pt x="10161" y="6010"/>
                </a:cubicBezTo>
                <a:cubicBezTo>
                  <a:pt x="10190" y="6009"/>
                  <a:pt x="10213" y="5957"/>
                  <a:pt x="10212" y="5895"/>
                </a:cubicBezTo>
                <a:cubicBezTo>
                  <a:pt x="10211" y="5832"/>
                  <a:pt x="10187" y="5783"/>
                  <a:pt x="10158" y="5783"/>
                </a:cubicBezTo>
                <a:close/>
                <a:moveTo>
                  <a:pt x="10315" y="5783"/>
                </a:moveTo>
                <a:cubicBezTo>
                  <a:pt x="10286" y="5784"/>
                  <a:pt x="10263" y="5836"/>
                  <a:pt x="10264" y="5898"/>
                </a:cubicBezTo>
                <a:cubicBezTo>
                  <a:pt x="10264" y="5961"/>
                  <a:pt x="10289" y="6010"/>
                  <a:pt x="10318" y="6010"/>
                </a:cubicBezTo>
                <a:cubicBezTo>
                  <a:pt x="10347" y="6009"/>
                  <a:pt x="10370" y="5957"/>
                  <a:pt x="10369" y="5895"/>
                </a:cubicBezTo>
                <a:cubicBezTo>
                  <a:pt x="10368" y="5832"/>
                  <a:pt x="10344" y="5783"/>
                  <a:pt x="10315" y="5783"/>
                </a:cubicBezTo>
                <a:close/>
                <a:moveTo>
                  <a:pt x="10607" y="5783"/>
                </a:moveTo>
                <a:cubicBezTo>
                  <a:pt x="10579" y="5784"/>
                  <a:pt x="10556" y="5836"/>
                  <a:pt x="10557" y="5898"/>
                </a:cubicBezTo>
                <a:cubicBezTo>
                  <a:pt x="10558" y="5961"/>
                  <a:pt x="10583" y="6010"/>
                  <a:pt x="10612" y="6010"/>
                </a:cubicBezTo>
                <a:cubicBezTo>
                  <a:pt x="10641" y="6009"/>
                  <a:pt x="10663" y="5957"/>
                  <a:pt x="10662" y="5895"/>
                </a:cubicBezTo>
                <a:cubicBezTo>
                  <a:pt x="10661" y="5832"/>
                  <a:pt x="10637" y="5783"/>
                  <a:pt x="10607" y="5783"/>
                </a:cubicBezTo>
                <a:close/>
                <a:moveTo>
                  <a:pt x="10763" y="5783"/>
                </a:moveTo>
                <a:cubicBezTo>
                  <a:pt x="10734" y="5784"/>
                  <a:pt x="10712" y="5836"/>
                  <a:pt x="10713" y="5898"/>
                </a:cubicBezTo>
                <a:cubicBezTo>
                  <a:pt x="10714" y="5961"/>
                  <a:pt x="10739" y="6010"/>
                  <a:pt x="10768" y="6010"/>
                </a:cubicBezTo>
                <a:cubicBezTo>
                  <a:pt x="10797" y="6009"/>
                  <a:pt x="10820" y="5959"/>
                  <a:pt x="10818" y="5897"/>
                </a:cubicBezTo>
                <a:cubicBezTo>
                  <a:pt x="10817" y="5834"/>
                  <a:pt x="10792" y="5783"/>
                  <a:pt x="10763" y="5783"/>
                </a:cubicBezTo>
                <a:close/>
                <a:moveTo>
                  <a:pt x="11212" y="5783"/>
                </a:moveTo>
                <a:cubicBezTo>
                  <a:pt x="11183" y="5784"/>
                  <a:pt x="11161" y="5835"/>
                  <a:pt x="11163" y="5898"/>
                </a:cubicBezTo>
                <a:cubicBezTo>
                  <a:pt x="11165" y="5961"/>
                  <a:pt x="11189" y="6010"/>
                  <a:pt x="11218" y="6010"/>
                </a:cubicBezTo>
                <a:cubicBezTo>
                  <a:pt x="11248" y="6009"/>
                  <a:pt x="11270" y="5959"/>
                  <a:pt x="11268" y="5897"/>
                </a:cubicBezTo>
                <a:cubicBezTo>
                  <a:pt x="11266" y="5834"/>
                  <a:pt x="11241" y="5783"/>
                  <a:pt x="11212" y="5783"/>
                </a:cubicBezTo>
                <a:close/>
                <a:moveTo>
                  <a:pt x="11369" y="5783"/>
                </a:moveTo>
                <a:cubicBezTo>
                  <a:pt x="11340" y="5784"/>
                  <a:pt x="11317" y="5835"/>
                  <a:pt x="11319" y="5898"/>
                </a:cubicBezTo>
                <a:cubicBezTo>
                  <a:pt x="11321" y="5961"/>
                  <a:pt x="11346" y="6010"/>
                  <a:pt x="11375" y="6010"/>
                </a:cubicBezTo>
                <a:cubicBezTo>
                  <a:pt x="11405" y="6009"/>
                  <a:pt x="11426" y="5959"/>
                  <a:pt x="11424" y="5897"/>
                </a:cubicBezTo>
                <a:cubicBezTo>
                  <a:pt x="11422" y="5834"/>
                  <a:pt x="11398" y="5783"/>
                  <a:pt x="11369" y="5783"/>
                </a:cubicBezTo>
                <a:close/>
                <a:moveTo>
                  <a:pt x="11505" y="5783"/>
                </a:moveTo>
                <a:cubicBezTo>
                  <a:pt x="11476" y="5784"/>
                  <a:pt x="11454" y="5835"/>
                  <a:pt x="11456" y="5898"/>
                </a:cubicBezTo>
                <a:cubicBezTo>
                  <a:pt x="11458" y="5961"/>
                  <a:pt x="11484" y="6010"/>
                  <a:pt x="11513" y="6010"/>
                </a:cubicBezTo>
                <a:cubicBezTo>
                  <a:pt x="11542" y="6009"/>
                  <a:pt x="11564" y="5959"/>
                  <a:pt x="11562" y="5897"/>
                </a:cubicBezTo>
                <a:cubicBezTo>
                  <a:pt x="11560" y="5834"/>
                  <a:pt x="11534" y="5783"/>
                  <a:pt x="11505" y="5783"/>
                </a:cubicBezTo>
                <a:close/>
                <a:moveTo>
                  <a:pt x="11661" y="5783"/>
                </a:moveTo>
                <a:cubicBezTo>
                  <a:pt x="11632" y="5784"/>
                  <a:pt x="11610" y="5835"/>
                  <a:pt x="11612" y="5898"/>
                </a:cubicBezTo>
                <a:cubicBezTo>
                  <a:pt x="11615" y="5961"/>
                  <a:pt x="11640" y="6010"/>
                  <a:pt x="11669" y="6010"/>
                </a:cubicBezTo>
                <a:cubicBezTo>
                  <a:pt x="11698" y="6009"/>
                  <a:pt x="11720" y="5959"/>
                  <a:pt x="11718" y="5897"/>
                </a:cubicBezTo>
                <a:cubicBezTo>
                  <a:pt x="11715" y="5834"/>
                  <a:pt x="11690" y="5783"/>
                  <a:pt x="11661" y="5783"/>
                </a:cubicBezTo>
                <a:close/>
                <a:moveTo>
                  <a:pt x="11798" y="5783"/>
                </a:moveTo>
                <a:cubicBezTo>
                  <a:pt x="11769" y="5784"/>
                  <a:pt x="11747" y="5835"/>
                  <a:pt x="11749" y="5898"/>
                </a:cubicBezTo>
                <a:cubicBezTo>
                  <a:pt x="11752" y="5961"/>
                  <a:pt x="11777" y="6010"/>
                  <a:pt x="11806" y="6010"/>
                </a:cubicBezTo>
                <a:cubicBezTo>
                  <a:pt x="11835" y="6009"/>
                  <a:pt x="11857" y="5959"/>
                  <a:pt x="11855" y="5897"/>
                </a:cubicBezTo>
                <a:cubicBezTo>
                  <a:pt x="11853" y="5834"/>
                  <a:pt x="11827" y="5783"/>
                  <a:pt x="11798" y="5783"/>
                </a:cubicBezTo>
                <a:close/>
                <a:moveTo>
                  <a:pt x="11954" y="5783"/>
                </a:moveTo>
                <a:cubicBezTo>
                  <a:pt x="11925" y="5784"/>
                  <a:pt x="11903" y="5835"/>
                  <a:pt x="11906" y="5898"/>
                </a:cubicBezTo>
                <a:cubicBezTo>
                  <a:pt x="11908" y="5961"/>
                  <a:pt x="11934" y="6010"/>
                  <a:pt x="11963" y="6010"/>
                </a:cubicBezTo>
                <a:cubicBezTo>
                  <a:pt x="11992" y="6009"/>
                  <a:pt x="12014" y="5959"/>
                  <a:pt x="12011" y="5897"/>
                </a:cubicBezTo>
                <a:cubicBezTo>
                  <a:pt x="12009" y="5834"/>
                  <a:pt x="11983" y="5783"/>
                  <a:pt x="11954" y="5783"/>
                </a:cubicBezTo>
                <a:close/>
                <a:moveTo>
                  <a:pt x="12110" y="5783"/>
                </a:moveTo>
                <a:cubicBezTo>
                  <a:pt x="12081" y="5784"/>
                  <a:pt x="12059" y="5835"/>
                  <a:pt x="12062" y="5898"/>
                </a:cubicBezTo>
                <a:cubicBezTo>
                  <a:pt x="12065" y="5961"/>
                  <a:pt x="12091" y="6012"/>
                  <a:pt x="12120" y="6011"/>
                </a:cubicBezTo>
                <a:cubicBezTo>
                  <a:pt x="12149" y="6011"/>
                  <a:pt x="12171" y="5959"/>
                  <a:pt x="12168" y="5897"/>
                </a:cubicBezTo>
                <a:cubicBezTo>
                  <a:pt x="12165" y="5834"/>
                  <a:pt x="12139" y="5783"/>
                  <a:pt x="12110" y="5783"/>
                </a:cubicBezTo>
                <a:close/>
                <a:moveTo>
                  <a:pt x="12266" y="5783"/>
                </a:moveTo>
                <a:cubicBezTo>
                  <a:pt x="12237" y="5784"/>
                  <a:pt x="12216" y="5835"/>
                  <a:pt x="12219" y="5898"/>
                </a:cubicBezTo>
                <a:cubicBezTo>
                  <a:pt x="12221" y="5961"/>
                  <a:pt x="12247" y="6012"/>
                  <a:pt x="12277" y="6011"/>
                </a:cubicBezTo>
                <a:cubicBezTo>
                  <a:pt x="12306" y="6011"/>
                  <a:pt x="12327" y="5959"/>
                  <a:pt x="12324" y="5897"/>
                </a:cubicBezTo>
                <a:cubicBezTo>
                  <a:pt x="12321" y="5834"/>
                  <a:pt x="12295" y="5783"/>
                  <a:pt x="12266" y="5783"/>
                </a:cubicBezTo>
                <a:close/>
                <a:moveTo>
                  <a:pt x="12403" y="5783"/>
                </a:moveTo>
                <a:cubicBezTo>
                  <a:pt x="12374" y="5784"/>
                  <a:pt x="12352" y="5835"/>
                  <a:pt x="12355" y="5898"/>
                </a:cubicBezTo>
                <a:cubicBezTo>
                  <a:pt x="12358" y="5961"/>
                  <a:pt x="12384" y="6012"/>
                  <a:pt x="12413" y="6011"/>
                </a:cubicBezTo>
                <a:cubicBezTo>
                  <a:pt x="12443" y="6011"/>
                  <a:pt x="12464" y="5959"/>
                  <a:pt x="12461" y="5897"/>
                </a:cubicBezTo>
                <a:cubicBezTo>
                  <a:pt x="12458" y="5834"/>
                  <a:pt x="12432" y="5783"/>
                  <a:pt x="12403" y="5783"/>
                </a:cubicBezTo>
                <a:close/>
                <a:moveTo>
                  <a:pt x="12559" y="5783"/>
                </a:moveTo>
                <a:cubicBezTo>
                  <a:pt x="12530" y="5784"/>
                  <a:pt x="12509" y="5835"/>
                  <a:pt x="12512" y="5898"/>
                </a:cubicBezTo>
                <a:cubicBezTo>
                  <a:pt x="12516" y="5961"/>
                  <a:pt x="12541" y="6012"/>
                  <a:pt x="12570" y="6011"/>
                </a:cubicBezTo>
                <a:cubicBezTo>
                  <a:pt x="12600" y="6011"/>
                  <a:pt x="12621" y="5959"/>
                  <a:pt x="12617" y="5897"/>
                </a:cubicBezTo>
                <a:cubicBezTo>
                  <a:pt x="12614" y="5834"/>
                  <a:pt x="12588" y="5783"/>
                  <a:pt x="12559" y="5783"/>
                </a:cubicBezTo>
                <a:close/>
                <a:moveTo>
                  <a:pt x="8051" y="5834"/>
                </a:moveTo>
                <a:cubicBezTo>
                  <a:pt x="8022" y="5834"/>
                  <a:pt x="7997" y="5884"/>
                  <a:pt x="7996" y="5947"/>
                </a:cubicBezTo>
                <a:cubicBezTo>
                  <a:pt x="7994" y="6009"/>
                  <a:pt x="8017" y="6060"/>
                  <a:pt x="8046" y="6060"/>
                </a:cubicBezTo>
                <a:cubicBezTo>
                  <a:pt x="8075" y="6059"/>
                  <a:pt x="8099" y="6008"/>
                  <a:pt x="8101" y="5945"/>
                </a:cubicBezTo>
                <a:cubicBezTo>
                  <a:pt x="8102" y="5883"/>
                  <a:pt x="8080" y="5833"/>
                  <a:pt x="8051" y="5834"/>
                </a:cubicBezTo>
                <a:close/>
                <a:moveTo>
                  <a:pt x="8207" y="5834"/>
                </a:moveTo>
                <a:cubicBezTo>
                  <a:pt x="8178" y="5834"/>
                  <a:pt x="8154" y="5884"/>
                  <a:pt x="8152" y="5947"/>
                </a:cubicBezTo>
                <a:cubicBezTo>
                  <a:pt x="8151" y="6009"/>
                  <a:pt x="8173" y="6061"/>
                  <a:pt x="8202" y="6060"/>
                </a:cubicBezTo>
                <a:cubicBezTo>
                  <a:pt x="8231" y="6060"/>
                  <a:pt x="8256" y="6008"/>
                  <a:pt x="8257" y="5945"/>
                </a:cubicBezTo>
                <a:cubicBezTo>
                  <a:pt x="8259" y="5883"/>
                  <a:pt x="8236" y="5833"/>
                  <a:pt x="8207" y="5834"/>
                </a:cubicBezTo>
                <a:close/>
                <a:moveTo>
                  <a:pt x="8363" y="5834"/>
                </a:moveTo>
                <a:cubicBezTo>
                  <a:pt x="8334" y="5834"/>
                  <a:pt x="8310" y="5884"/>
                  <a:pt x="8308" y="5947"/>
                </a:cubicBezTo>
                <a:cubicBezTo>
                  <a:pt x="8307" y="6009"/>
                  <a:pt x="8330" y="6060"/>
                  <a:pt x="8359" y="6060"/>
                </a:cubicBezTo>
                <a:cubicBezTo>
                  <a:pt x="8388" y="6059"/>
                  <a:pt x="8412" y="6008"/>
                  <a:pt x="8414" y="5945"/>
                </a:cubicBezTo>
                <a:cubicBezTo>
                  <a:pt x="8415" y="5883"/>
                  <a:pt x="8393" y="5833"/>
                  <a:pt x="8363" y="5834"/>
                </a:cubicBezTo>
                <a:close/>
                <a:moveTo>
                  <a:pt x="9417" y="5834"/>
                </a:moveTo>
                <a:cubicBezTo>
                  <a:pt x="9388" y="5834"/>
                  <a:pt x="9364" y="5884"/>
                  <a:pt x="9364" y="5947"/>
                </a:cubicBezTo>
                <a:cubicBezTo>
                  <a:pt x="9364" y="6009"/>
                  <a:pt x="9388" y="6060"/>
                  <a:pt x="9417" y="6060"/>
                </a:cubicBezTo>
                <a:cubicBezTo>
                  <a:pt x="9446" y="6059"/>
                  <a:pt x="9469" y="6008"/>
                  <a:pt x="9469" y="5945"/>
                </a:cubicBezTo>
                <a:cubicBezTo>
                  <a:pt x="9469" y="5883"/>
                  <a:pt x="9446" y="5833"/>
                  <a:pt x="9417" y="5834"/>
                </a:cubicBezTo>
                <a:close/>
                <a:moveTo>
                  <a:pt x="3115" y="5884"/>
                </a:moveTo>
                <a:cubicBezTo>
                  <a:pt x="3087" y="5884"/>
                  <a:pt x="3057" y="5935"/>
                  <a:pt x="3051" y="5997"/>
                </a:cubicBezTo>
                <a:cubicBezTo>
                  <a:pt x="3044" y="6059"/>
                  <a:pt x="3063" y="6109"/>
                  <a:pt x="3092" y="6109"/>
                </a:cubicBezTo>
                <a:cubicBezTo>
                  <a:pt x="3121" y="6108"/>
                  <a:pt x="3150" y="6058"/>
                  <a:pt x="3156" y="5996"/>
                </a:cubicBezTo>
                <a:cubicBezTo>
                  <a:pt x="3163" y="5934"/>
                  <a:pt x="3145" y="5883"/>
                  <a:pt x="3115" y="5884"/>
                </a:cubicBezTo>
                <a:close/>
                <a:moveTo>
                  <a:pt x="3252" y="5884"/>
                </a:moveTo>
                <a:cubicBezTo>
                  <a:pt x="3223" y="5884"/>
                  <a:pt x="3194" y="5935"/>
                  <a:pt x="3188" y="5997"/>
                </a:cubicBezTo>
                <a:cubicBezTo>
                  <a:pt x="3181" y="6059"/>
                  <a:pt x="3199" y="6109"/>
                  <a:pt x="3229" y="6109"/>
                </a:cubicBezTo>
                <a:cubicBezTo>
                  <a:pt x="3258" y="6108"/>
                  <a:pt x="3287" y="6058"/>
                  <a:pt x="3293" y="5996"/>
                </a:cubicBezTo>
                <a:cubicBezTo>
                  <a:pt x="3300" y="5934"/>
                  <a:pt x="3281" y="5883"/>
                  <a:pt x="3252" y="5884"/>
                </a:cubicBezTo>
                <a:close/>
                <a:moveTo>
                  <a:pt x="3408" y="5884"/>
                </a:moveTo>
                <a:cubicBezTo>
                  <a:pt x="3379" y="5885"/>
                  <a:pt x="3350" y="5935"/>
                  <a:pt x="3344" y="5997"/>
                </a:cubicBezTo>
                <a:cubicBezTo>
                  <a:pt x="3338" y="6059"/>
                  <a:pt x="3356" y="6109"/>
                  <a:pt x="3385" y="6109"/>
                </a:cubicBezTo>
                <a:cubicBezTo>
                  <a:pt x="3414" y="6108"/>
                  <a:pt x="3443" y="6058"/>
                  <a:pt x="3449" y="5996"/>
                </a:cubicBezTo>
                <a:cubicBezTo>
                  <a:pt x="3455" y="5934"/>
                  <a:pt x="3437" y="5883"/>
                  <a:pt x="3408" y="5884"/>
                </a:cubicBezTo>
                <a:close/>
                <a:moveTo>
                  <a:pt x="3565" y="5884"/>
                </a:moveTo>
                <a:cubicBezTo>
                  <a:pt x="3536" y="5884"/>
                  <a:pt x="3507" y="5935"/>
                  <a:pt x="3500" y="5997"/>
                </a:cubicBezTo>
                <a:cubicBezTo>
                  <a:pt x="3494" y="6059"/>
                  <a:pt x="3513" y="6109"/>
                  <a:pt x="3542" y="6109"/>
                </a:cubicBezTo>
                <a:cubicBezTo>
                  <a:pt x="3571" y="6108"/>
                  <a:pt x="3599" y="6058"/>
                  <a:pt x="3605" y="5996"/>
                </a:cubicBezTo>
                <a:cubicBezTo>
                  <a:pt x="3612" y="5934"/>
                  <a:pt x="3594" y="5883"/>
                  <a:pt x="3565" y="5884"/>
                </a:cubicBezTo>
                <a:close/>
                <a:moveTo>
                  <a:pt x="3701" y="5884"/>
                </a:moveTo>
                <a:cubicBezTo>
                  <a:pt x="3672" y="5884"/>
                  <a:pt x="3643" y="5935"/>
                  <a:pt x="3637" y="5997"/>
                </a:cubicBezTo>
                <a:cubicBezTo>
                  <a:pt x="3631" y="6059"/>
                  <a:pt x="3650" y="6109"/>
                  <a:pt x="3679" y="6109"/>
                </a:cubicBezTo>
                <a:cubicBezTo>
                  <a:pt x="3708" y="6108"/>
                  <a:pt x="3736" y="6058"/>
                  <a:pt x="3742" y="5996"/>
                </a:cubicBezTo>
                <a:cubicBezTo>
                  <a:pt x="3748" y="5934"/>
                  <a:pt x="3730" y="5883"/>
                  <a:pt x="3701" y="5884"/>
                </a:cubicBezTo>
                <a:close/>
                <a:moveTo>
                  <a:pt x="3857" y="5884"/>
                </a:moveTo>
                <a:cubicBezTo>
                  <a:pt x="3828" y="5884"/>
                  <a:pt x="3800" y="5935"/>
                  <a:pt x="3794" y="5997"/>
                </a:cubicBezTo>
                <a:cubicBezTo>
                  <a:pt x="3788" y="6059"/>
                  <a:pt x="3806" y="6109"/>
                  <a:pt x="3835" y="6109"/>
                </a:cubicBezTo>
                <a:cubicBezTo>
                  <a:pt x="3864" y="6108"/>
                  <a:pt x="3893" y="6058"/>
                  <a:pt x="3899" y="5996"/>
                </a:cubicBezTo>
                <a:cubicBezTo>
                  <a:pt x="3905" y="5934"/>
                  <a:pt x="3886" y="5883"/>
                  <a:pt x="3857" y="5884"/>
                </a:cubicBezTo>
                <a:close/>
                <a:moveTo>
                  <a:pt x="697" y="5934"/>
                </a:moveTo>
                <a:cubicBezTo>
                  <a:pt x="668" y="5935"/>
                  <a:pt x="637" y="5986"/>
                  <a:pt x="628" y="6047"/>
                </a:cubicBezTo>
                <a:cubicBezTo>
                  <a:pt x="618" y="6109"/>
                  <a:pt x="635" y="6159"/>
                  <a:pt x="664" y="6159"/>
                </a:cubicBezTo>
                <a:cubicBezTo>
                  <a:pt x="693" y="6158"/>
                  <a:pt x="724" y="6108"/>
                  <a:pt x="733" y="6046"/>
                </a:cubicBezTo>
                <a:cubicBezTo>
                  <a:pt x="743" y="5984"/>
                  <a:pt x="726" y="5934"/>
                  <a:pt x="697" y="5934"/>
                </a:cubicBezTo>
                <a:close/>
                <a:moveTo>
                  <a:pt x="853" y="5934"/>
                </a:moveTo>
                <a:cubicBezTo>
                  <a:pt x="824" y="5935"/>
                  <a:pt x="793" y="5986"/>
                  <a:pt x="784" y="6047"/>
                </a:cubicBezTo>
                <a:cubicBezTo>
                  <a:pt x="775" y="6109"/>
                  <a:pt x="791" y="6159"/>
                  <a:pt x="820" y="6159"/>
                </a:cubicBezTo>
                <a:cubicBezTo>
                  <a:pt x="849" y="6159"/>
                  <a:pt x="880" y="6108"/>
                  <a:pt x="889" y="6046"/>
                </a:cubicBezTo>
                <a:cubicBezTo>
                  <a:pt x="898" y="5984"/>
                  <a:pt x="882" y="5934"/>
                  <a:pt x="853" y="5934"/>
                </a:cubicBezTo>
                <a:close/>
                <a:moveTo>
                  <a:pt x="1009" y="5934"/>
                </a:moveTo>
                <a:cubicBezTo>
                  <a:pt x="980" y="5935"/>
                  <a:pt x="949" y="5986"/>
                  <a:pt x="941" y="6047"/>
                </a:cubicBezTo>
                <a:cubicBezTo>
                  <a:pt x="932" y="6109"/>
                  <a:pt x="948" y="6160"/>
                  <a:pt x="977" y="6159"/>
                </a:cubicBezTo>
                <a:cubicBezTo>
                  <a:pt x="1006" y="6159"/>
                  <a:pt x="1037" y="6108"/>
                  <a:pt x="1046" y="6046"/>
                </a:cubicBezTo>
                <a:cubicBezTo>
                  <a:pt x="1054" y="5984"/>
                  <a:pt x="1038" y="5934"/>
                  <a:pt x="1009" y="5934"/>
                </a:cubicBezTo>
                <a:close/>
                <a:moveTo>
                  <a:pt x="1165" y="5934"/>
                </a:moveTo>
                <a:cubicBezTo>
                  <a:pt x="1136" y="5935"/>
                  <a:pt x="1106" y="5986"/>
                  <a:pt x="1097" y="6047"/>
                </a:cubicBezTo>
                <a:cubicBezTo>
                  <a:pt x="1088" y="6109"/>
                  <a:pt x="1104" y="6159"/>
                  <a:pt x="1134" y="6159"/>
                </a:cubicBezTo>
                <a:cubicBezTo>
                  <a:pt x="1163" y="6159"/>
                  <a:pt x="1193" y="6108"/>
                  <a:pt x="1202" y="6046"/>
                </a:cubicBezTo>
                <a:cubicBezTo>
                  <a:pt x="1211" y="5984"/>
                  <a:pt x="1194" y="5934"/>
                  <a:pt x="1165" y="5934"/>
                </a:cubicBezTo>
                <a:close/>
                <a:moveTo>
                  <a:pt x="1302" y="5934"/>
                </a:moveTo>
                <a:cubicBezTo>
                  <a:pt x="1273" y="5935"/>
                  <a:pt x="1242" y="5986"/>
                  <a:pt x="1234" y="6047"/>
                </a:cubicBezTo>
                <a:cubicBezTo>
                  <a:pt x="1225" y="6109"/>
                  <a:pt x="1241" y="6159"/>
                  <a:pt x="1270" y="6159"/>
                </a:cubicBezTo>
                <a:cubicBezTo>
                  <a:pt x="1300" y="6159"/>
                  <a:pt x="1330" y="6108"/>
                  <a:pt x="1339" y="6046"/>
                </a:cubicBezTo>
                <a:cubicBezTo>
                  <a:pt x="1347" y="5984"/>
                  <a:pt x="1331" y="5934"/>
                  <a:pt x="1302" y="5934"/>
                </a:cubicBezTo>
                <a:close/>
                <a:moveTo>
                  <a:pt x="1458" y="5934"/>
                </a:moveTo>
                <a:cubicBezTo>
                  <a:pt x="1429" y="5935"/>
                  <a:pt x="1399" y="5986"/>
                  <a:pt x="1390" y="6047"/>
                </a:cubicBezTo>
                <a:cubicBezTo>
                  <a:pt x="1382" y="6109"/>
                  <a:pt x="1398" y="6159"/>
                  <a:pt x="1427" y="6159"/>
                </a:cubicBezTo>
                <a:cubicBezTo>
                  <a:pt x="1457" y="6158"/>
                  <a:pt x="1487" y="6108"/>
                  <a:pt x="1495" y="6046"/>
                </a:cubicBezTo>
                <a:cubicBezTo>
                  <a:pt x="1504" y="5984"/>
                  <a:pt x="1487" y="5934"/>
                  <a:pt x="1458" y="5934"/>
                </a:cubicBezTo>
                <a:close/>
                <a:moveTo>
                  <a:pt x="1614" y="5934"/>
                </a:moveTo>
                <a:cubicBezTo>
                  <a:pt x="1585" y="5935"/>
                  <a:pt x="1554" y="5986"/>
                  <a:pt x="1546" y="6047"/>
                </a:cubicBezTo>
                <a:cubicBezTo>
                  <a:pt x="1538" y="6109"/>
                  <a:pt x="1555" y="6159"/>
                  <a:pt x="1584" y="6159"/>
                </a:cubicBezTo>
                <a:cubicBezTo>
                  <a:pt x="1613" y="6158"/>
                  <a:pt x="1643" y="6108"/>
                  <a:pt x="1652" y="6046"/>
                </a:cubicBezTo>
                <a:cubicBezTo>
                  <a:pt x="1660" y="5984"/>
                  <a:pt x="1643" y="5934"/>
                  <a:pt x="1614" y="5934"/>
                </a:cubicBezTo>
                <a:close/>
                <a:moveTo>
                  <a:pt x="1770" y="5934"/>
                </a:moveTo>
                <a:cubicBezTo>
                  <a:pt x="1741" y="5935"/>
                  <a:pt x="1711" y="5986"/>
                  <a:pt x="1702" y="6047"/>
                </a:cubicBezTo>
                <a:cubicBezTo>
                  <a:pt x="1694" y="6109"/>
                  <a:pt x="1711" y="6159"/>
                  <a:pt x="1740" y="6159"/>
                </a:cubicBezTo>
                <a:cubicBezTo>
                  <a:pt x="1769" y="6159"/>
                  <a:pt x="1800" y="6108"/>
                  <a:pt x="1808" y="6046"/>
                </a:cubicBezTo>
                <a:cubicBezTo>
                  <a:pt x="1816" y="5984"/>
                  <a:pt x="1799" y="5934"/>
                  <a:pt x="1770" y="5934"/>
                </a:cubicBezTo>
                <a:close/>
                <a:moveTo>
                  <a:pt x="1906" y="5934"/>
                </a:moveTo>
                <a:cubicBezTo>
                  <a:pt x="1877" y="5935"/>
                  <a:pt x="1847" y="5986"/>
                  <a:pt x="1839" y="6047"/>
                </a:cubicBezTo>
                <a:cubicBezTo>
                  <a:pt x="1831" y="6109"/>
                  <a:pt x="1849" y="6159"/>
                  <a:pt x="1878" y="6159"/>
                </a:cubicBezTo>
                <a:cubicBezTo>
                  <a:pt x="1907" y="6158"/>
                  <a:pt x="1936" y="6108"/>
                  <a:pt x="1944" y="6046"/>
                </a:cubicBezTo>
                <a:cubicBezTo>
                  <a:pt x="1952" y="5984"/>
                  <a:pt x="1935" y="5934"/>
                  <a:pt x="1906" y="5934"/>
                </a:cubicBezTo>
                <a:close/>
                <a:moveTo>
                  <a:pt x="2062" y="5934"/>
                </a:moveTo>
                <a:cubicBezTo>
                  <a:pt x="2033" y="5935"/>
                  <a:pt x="2003" y="5986"/>
                  <a:pt x="1996" y="6047"/>
                </a:cubicBezTo>
                <a:cubicBezTo>
                  <a:pt x="1988" y="6109"/>
                  <a:pt x="2005" y="6159"/>
                  <a:pt x="2034" y="6159"/>
                </a:cubicBezTo>
                <a:cubicBezTo>
                  <a:pt x="2063" y="6159"/>
                  <a:pt x="2093" y="6108"/>
                  <a:pt x="2101" y="6046"/>
                </a:cubicBezTo>
                <a:cubicBezTo>
                  <a:pt x="2108" y="5984"/>
                  <a:pt x="2091" y="5934"/>
                  <a:pt x="2062" y="5934"/>
                </a:cubicBezTo>
                <a:close/>
                <a:moveTo>
                  <a:pt x="2219" y="5934"/>
                </a:moveTo>
                <a:cubicBezTo>
                  <a:pt x="2190" y="5935"/>
                  <a:pt x="2160" y="5986"/>
                  <a:pt x="2152" y="6047"/>
                </a:cubicBezTo>
                <a:cubicBezTo>
                  <a:pt x="2144" y="6110"/>
                  <a:pt x="2162" y="6159"/>
                  <a:pt x="2191" y="6159"/>
                </a:cubicBezTo>
                <a:cubicBezTo>
                  <a:pt x="2220" y="6159"/>
                  <a:pt x="2250" y="6108"/>
                  <a:pt x="2257" y="6046"/>
                </a:cubicBezTo>
                <a:cubicBezTo>
                  <a:pt x="2265" y="5984"/>
                  <a:pt x="2248" y="5934"/>
                  <a:pt x="2219" y="5934"/>
                </a:cubicBezTo>
                <a:close/>
                <a:moveTo>
                  <a:pt x="2355" y="5934"/>
                </a:moveTo>
                <a:cubicBezTo>
                  <a:pt x="2326" y="5935"/>
                  <a:pt x="2296" y="5985"/>
                  <a:pt x="2289" y="6047"/>
                </a:cubicBezTo>
                <a:cubicBezTo>
                  <a:pt x="2281" y="6109"/>
                  <a:pt x="2299" y="6159"/>
                  <a:pt x="2328" y="6159"/>
                </a:cubicBezTo>
                <a:cubicBezTo>
                  <a:pt x="2357" y="6159"/>
                  <a:pt x="2387" y="6108"/>
                  <a:pt x="2394" y="6046"/>
                </a:cubicBezTo>
                <a:cubicBezTo>
                  <a:pt x="2401" y="5984"/>
                  <a:pt x="2384" y="5934"/>
                  <a:pt x="2355" y="5934"/>
                </a:cubicBezTo>
                <a:close/>
                <a:moveTo>
                  <a:pt x="2511" y="5934"/>
                </a:moveTo>
                <a:cubicBezTo>
                  <a:pt x="2482" y="5935"/>
                  <a:pt x="2453" y="5986"/>
                  <a:pt x="2445" y="6047"/>
                </a:cubicBezTo>
                <a:cubicBezTo>
                  <a:pt x="2438" y="6110"/>
                  <a:pt x="2455" y="6159"/>
                  <a:pt x="2484" y="6159"/>
                </a:cubicBezTo>
                <a:cubicBezTo>
                  <a:pt x="2513" y="6159"/>
                  <a:pt x="2543" y="6108"/>
                  <a:pt x="2550" y="6046"/>
                </a:cubicBezTo>
                <a:cubicBezTo>
                  <a:pt x="2558" y="5984"/>
                  <a:pt x="2540" y="5934"/>
                  <a:pt x="2511" y="5934"/>
                </a:cubicBezTo>
                <a:close/>
                <a:moveTo>
                  <a:pt x="2667" y="5934"/>
                </a:moveTo>
                <a:cubicBezTo>
                  <a:pt x="2638" y="5935"/>
                  <a:pt x="2609" y="5985"/>
                  <a:pt x="2602" y="6047"/>
                </a:cubicBezTo>
                <a:cubicBezTo>
                  <a:pt x="2594" y="6109"/>
                  <a:pt x="2612" y="6159"/>
                  <a:pt x="2641" y="6159"/>
                </a:cubicBezTo>
                <a:cubicBezTo>
                  <a:pt x="2670" y="6158"/>
                  <a:pt x="2700" y="6108"/>
                  <a:pt x="2707" y="6046"/>
                </a:cubicBezTo>
                <a:cubicBezTo>
                  <a:pt x="2714" y="5984"/>
                  <a:pt x="2696" y="5934"/>
                  <a:pt x="2667" y="5934"/>
                </a:cubicBezTo>
                <a:close/>
                <a:moveTo>
                  <a:pt x="2803" y="5934"/>
                </a:moveTo>
                <a:cubicBezTo>
                  <a:pt x="2774" y="5935"/>
                  <a:pt x="2746" y="5985"/>
                  <a:pt x="2739" y="6047"/>
                </a:cubicBezTo>
                <a:cubicBezTo>
                  <a:pt x="2731" y="6109"/>
                  <a:pt x="2749" y="6159"/>
                  <a:pt x="2778" y="6159"/>
                </a:cubicBezTo>
                <a:cubicBezTo>
                  <a:pt x="2807" y="6158"/>
                  <a:pt x="2837" y="6108"/>
                  <a:pt x="2844" y="6046"/>
                </a:cubicBezTo>
                <a:cubicBezTo>
                  <a:pt x="2851" y="5984"/>
                  <a:pt x="2832" y="5934"/>
                  <a:pt x="2803" y="5934"/>
                </a:cubicBezTo>
                <a:close/>
                <a:moveTo>
                  <a:pt x="2960" y="5934"/>
                </a:moveTo>
                <a:cubicBezTo>
                  <a:pt x="2931" y="5935"/>
                  <a:pt x="2901" y="5985"/>
                  <a:pt x="2894" y="6047"/>
                </a:cubicBezTo>
                <a:cubicBezTo>
                  <a:pt x="2887" y="6110"/>
                  <a:pt x="2906" y="6159"/>
                  <a:pt x="2935" y="6159"/>
                </a:cubicBezTo>
                <a:cubicBezTo>
                  <a:pt x="2964" y="6158"/>
                  <a:pt x="2993" y="6108"/>
                  <a:pt x="3000" y="6046"/>
                </a:cubicBezTo>
                <a:cubicBezTo>
                  <a:pt x="3007" y="5984"/>
                  <a:pt x="2989" y="5934"/>
                  <a:pt x="2960" y="5934"/>
                </a:cubicBezTo>
                <a:close/>
                <a:moveTo>
                  <a:pt x="17556" y="5985"/>
                </a:moveTo>
                <a:cubicBezTo>
                  <a:pt x="17527" y="5985"/>
                  <a:pt x="17510" y="6036"/>
                  <a:pt x="17518" y="6099"/>
                </a:cubicBezTo>
                <a:cubicBezTo>
                  <a:pt x="17527" y="6162"/>
                  <a:pt x="17558" y="6213"/>
                  <a:pt x="17587" y="6212"/>
                </a:cubicBezTo>
                <a:cubicBezTo>
                  <a:pt x="17616" y="6212"/>
                  <a:pt x="17633" y="6161"/>
                  <a:pt x="17625" y="6098"/>
                </a:cubicBezTo>
                <a:cubicBezTo>
                  <a:pt x="17616" y="6035"/>
                  <a:pt x="17586" y="5984"/>
                  <a:pt x="17556" y="5985"/>
                </a:cubicBezTo>
                <a:close/>
                <a:moveTo>
                  <a:pt x="13320" y="6035"/>
                </a:moveTo>
                <a:cubicBezTo>
                  <a:pt x="13291" y="6035"/>
                  <a:pt x="13271" y="6087"/>
                  <a:pt x="13275" y="6150"/>
                </a:cubicBezTo>
                <a:cubicBezTo>
                  <a:pt x="13279" y="6212"/>
                  <a:pt x="13305" y="6263"/>
                  <a:pt x="13335" y="6263"/>
                </a:cubicBezTo>
                <a:cubicBezTo>
                  <a:pt x="13364" y="6262"/>
                  <a:pt x="13385" y="6211"/>
                  <a:pt x="13381" y="6148"/>
                </a:cubicBezTo>
                <a:cubicBezTo>
                  <a:pt x="13377" y="6085"/>
                  <a:pt x="13349" y="6034"/>
                  <a:pt x="13320" y="6035"/>
                </a:cubicBezTo>
                <a:close/>
                <a:moveTo>
                  <a:pt x="13476" y="6035"/>
                </a:moveTo>
                <a:cubicBezTo>
                  <a:pt x="13447" y="6035"/>
                  <a:pt x="13427" y="6087"/>
                  <a:pt x="13431" y="6150"/>
                </a:cubicBezTo>
                <a:cubicBezTo>
                  <a:pt x="13435" y="6212"/>
                  <a:pt x="13462" y="6263"/>
                  <a:pt x="13492" y="6263"/>
                </a:cubicBezTo>
                <a:cubicBezTo>
                  <a:pt x="13521" y="6262"/>
                  <a:pt x="13541" y="6211"/>
                  <a:pt x="13537" y="6148"/>
                </a:cubicBezTo>
                <a:cubicBezTo>
                  <a:pt x="13533" y="6085"/>
                  <a:pt x="13506" y="6034"/>
                  <a:pt x="13476" y="6035"/>
                </a:cubicBezTo>
                <a:close/>
                <a:moveTo>
                  <a:pt x="13633" y="6035"/>
                </a:moveTo>
                <a:cubicBezTo>
                  <a:pt x="13604" y="6035"/>
                  <a:pt x="13583" y="6087"/>
                  <a:pt x="13588" y="6150"/>
                </a:cubicBezTo>
                <a:cubicBezTo>
                  <a:pt x="13592" y="6212"/>
                  <a:pt x="13619" y="6263"/>
                  <a:pt x="13648" y="6263"/>
                </a:cubicBezTo>
                <a:cubicBezTo>
                  <a:pt x="13677" y="6262"/>
                  <a:pt x="13698" y="6211"/>
                  <a:pt x="13693" y="6148"/>
                </a:cubicBezTo>
                <a:cubicBezTo>
                  <a:pt x="13689" y="6085"/>
                  <a:pt x="13662" y="6034"/>
                  <a:pt x="13633" y="6035"/>
                </a:cubicBezTo>
                <a:close/>
                <a:moveTo>
                  <a:pt x="13789" y="6035"/>
                </a:moveTo>
                <a:cubicBezTo>
                  <a:pt x="13760" y="6035"/>
                  <a:pt x="13740" y="6087"/>
                  <a:pt x="13744" y="6150"/>
                </a:cubicBezTo>
                <a:cubicBezTo>
                  <a:pt x="13748" y="6212"/>
                  <a:pt x="13776" y="6263"/>
                  <a:pt x="13805" y="6263"/>
                </a:cubicBezTo>
                <a:cubicBezTo>
                  <a:pt x="13834" y="6262"/>
                  <a:pt x="13854" y="6211"/>
                  <a:pt x="13850" y="6148"/>
                </a:cubicBezTo>
                <a:cubicBezTo>
                  <a:pt x="13845" y="6085"/>
                  <a:pt x="13818" y="6034"/>
                  <a:pt x="13789" y="6035"/>
                </a:cubicBezTo>
                <a:close/>
                <a:moveTo>
                  <a:pt x="13926" y="6035"/>
                </a:moveTo>
                <a:cubicBezTo>
                  <a:pt x="13896" y="6035"/>
                  <a:pt x="13876" y="6087"/>
                  <a:pt x="13881" y="6150"/>
                </a:cubicBezTo>
                <a:cubicBezTo>
                  <a:pt x="13885" y="6212"/>
                  <a:pt x="13913" y="6263"/>
                  <a:pt x="13942" y="6263"/>
                </a:cubicBezTo>
                <a:cubicBezTo>
                  <a:pt x="13971" y="6262"/>
                  <a:pt x="13991" y="6211"/>
                  <a:pt x="13987" y="6148"/>
                </a:cubicBezTo>
                <a:cubicBezTo>
                  <a:pt x="13982" y="6085"/>
                  <a:pt x="13955" y="6034"/>
                  <a:pt x="13926" y="6035"/>
                </a:cubicBezTo>
                <a:close/>
                <a:moveTo>
                  <a:pt x="14082" y="6035"/>
                </a:moveTo>
                <a:cubicBezTo>
                  <a:pt x="14053" y="6035"/>
                  <a:pt x="14033" y="6087"/>
                  <a:pt x="14037" y="6150"/>
                </a:cubicBezTo>
                <a:cubicBezTo>
                  <a:pt x="14042" y="6212"/>
                  <a:pt x="14070" y="6263"/>
                  <a:pt x="14099" y="6263"/>
                </a:cubicBezTo>
                <a:cubicBezTo>
                  <a:pt x="14128" y="6262"/>
                  <a:pt x="14148" y="6211"/>
                  <a:pt x="14143" y="6148"/>
                </a:cubicBezTo>
                <a:cubicBezTo>
                  <a:pt x="14138" y="6085"/>
                  <a:pt x="14111" y="6034"/>
                  <a:pt x="14082" y="6035"/>
                </a:cubicBezTo>
                <a:close/>
                <a:moveTo>
                  <a:pt x="14238" y="6035"/>
                </a:moveTo>
                <a:cubicBezTo>
                  <a:pt x="14209" y="6035"/>
                  <a:pt x="14189" y="6087"/>
                  <a:pt x="14194" y="6150"/>
                </a:cubicBezTo>
                <a:cubicBezTo>
                  <a:pt x="14199" y="6212"/>
                  <a:pt x="14226" y="6263"/>
                  <a:pt x="14255" y="6263"/>
                </a:cubicBezTo>
                <a:cubicBezTo>
                  <a:pt x="14285" y="6262"/>
                  <a:pt x="14304" y="6211"/>
                  <a:pt x="14299" y="6148"/>
                </a:cubicBezTo>
                <a:cubicBezTo>
                  <a:pt x="14294" y="6085"/>
                  <a:pt x="14267" y="6034"/>
                  <a:pt x="14238" y="6035"/>
                </a:cubicBezTo>
                <a:close/>
                <a:moveTo>
                  <a:pt x="14394" y="6035"/>
                </a:moveTo>
                <a:cubicBezTo>
                  <a:pt x="14365" y="6035"/>
                  <a:pt x="14345" y="6087"/>
                  <a:pt x="14350" y="6150"/>
                </a:cubicBezTo>
                <a:cubicBezTo>
                  <a:pt x="14355" y="6212"/>
                  <a:pt x="14383" y="6263"/>
                  <a:pt x="14412" y="6263"/>
                </a:cubicBezTo>
                <a:cubicBezTo>
                  <a:pt x="14442" y="6262"/>
                  <a:pt x="14462" y="6211"/>
                  <a:pt x="14456" y="6148"/>
                </a:cubicBezTo>
                <a:cubicBezTo>
                  <a:pt x="14451" y="6085"/>
                  <a:pt x="14423" y="6034"/>
                  <a:pt x="14394" y="6035"/>
                </a:cubicBezTo>
                <a:close/>
                <a:moveTo>
                  <a:pt x="14531" y="6035"/>
                </a:moveTo>
                <a:cubicBezTo>
                  <a:pt x="14502" y="6035"/>
                  <a:pt x="14482" y="6087"/>
                  <a:pt x="14487" y="6150"/>
                </a:cubicBezTo>
                <a:cubicBezTo>
                  <a:pt x="14492" y="6212"/>
                  <a:pt x="14521" y="6263"/>
                  <a:pt x="14550" y="6263"/>
                </a:cubicBezTo>
                <a:cubicBezTo>
                  <a:pt x="14579" y="6262"/>
                  <a:pt x="14598" y="6211"/>
                  <a:pt x="14593" y="6148"/>
                </a:cubicBezTo>
                <a:cubicBezTo>
                  <a:pt x="14587" y="6085"/>
                  <a:pt x="14560" y="6034"/>
                  <a:pt x="14531" y="6035"/>
                </a:cubicBezTo>
                <a:close/>
                <a:moveTo>
                  <a:pt x="14687" y="6035"/>
                </a:moveTo>
                <a:cubicBezTo>
                  <a:pt x="14658" y="6035"/>
                  <a:pt x="14638" y="6087"/>
                  <a:pt x="14643" y="6150"/>
                </a:cubicBezTo>
                <a:cubicBezTo>
                  <a:pt x="14649" y="6212"/>
                  <a:pt x="14677" y="6263"/>
                  <a:pt x="14706" y="6263"/>
                </a:cubicBezTo>
                <a:cubicBezTo>
                  <a:pt x="14736" y="6262"/>
                  <a:pt x="14755" y="6211"/>
                  <a:pt x="14750" y="6148"/>
                </a:cubicBezTo>
                <a:cubicBezTo>
                  <a:pt x="14744" y="6085"/>
                  <a:pt x="14716" y="6034"/>
                  <a:pt x="14687" y="6035"/>
                </a:cubicBezTo>
                <a:close/>
                <a:moveTo>
                  <a:pt x="14843" y="6035"/>
                </a:moveTo>
                <a:cubicBezTo>
                  <a:pt x="14814" y="6035"/>
                  <a:pt x="14795" y="6087"/>
                  <a:pt x="14800" y="6150"/>
                </a:cubicBezTo>
                <a:cubicBezTo>
                  <a:pt x="14806" y="6212"/>
                  <a:pt x="14834" y="6263"/>
                  <a:pt x="14863" y="6263"/>
                </a:cubicBezTo>
                <a:cubicBezTo>
                  <a:pt x="14893" y="6262"/>
                  <a:pt x="14912" y="6211"/>
                  <a:pt x="14906" y="6148"/>
                </a:cubicBezTo>
                <a:cubicBezTo>
                  <a:pt x="14900" y="6085"/>
                  <a:pt x="14872" y="6034"/>
                  <a:pt x="14843" y="6035"/>
                </a:cubicBezTo>
                <a:close/>
                <a:moveTo>
                  <a:pt x="14999" y="6035"/>
                </a:moveTo>
                <a:cubicBezTo>
                  <a:pt x="14970" y="6035"/>
                  <a:pt x="14951" y="6087"/>
                  <a:pt x="14957" y="6150"/>
                </a:cubicBezTo>
                <a:cubicBezTo>
                  <a:pt x="14963" y="6212"/>
                  <a:pt x="14990" y="6263"/>
                  <a:pt x="15020" y="6263"/>
                </a:cubicBezTo>
                <a:cubicBezTo>
                  <a:pt x="15049" y="6262"/>
                  <a:pt x="15068" y="6211"/>
                  <a:pt x="15062" y="6148"/>
                </a:cubicBezTo>
                <a:cubicBezTo>
                  <a:pt x="15057" y="6085"/>
                  <a:pt x="15028" y="6034"/>
                  <a:pt x="14999" y="6035"/>
                </a:cubicBezTo>
                <a:close/>
                <a:moveTo>
                  <a:pt x="15136" y="6035"/>
                </a:moveTo>
                <a:cubicBezTo>
                  <a:pt x="15107" y="6035"/>
                  <a:pt x="15088" y="6087"/>
                  <a:pt x="15094" y="6150"/>
                </a:cubicBezTo>
                <a:cubicBezTo>
                  <a:pt x="15099" y="6212"/>
                  <a:pt x="15128" y="6263"/>
                  <a:pt x="15157" y="6263"/>
                </a:cubicBezTo>
                <a:cubicBezTo>
                  <a:pt x="15187" y="6262"/>
                  <a:pt x="15205" y="6211"/>
                  <a:pt x="15199" y="6148"/>
                </a:cubicBezTo>
                <a:cubicBezTo>
                  <a:pt x="15193" y="6085"/>
                  <a:pt x="15165" y="6034"/>
                  <a:pt x="15136" y="6035"/>
                </a:cubicBezTo>
                <a:close/>
                <a:moveTo>
                  <a:pt x="15292" y="6035"/>
                </a:moveTo>
                <a:cubicBezTo>
                  <a:pt x="15263" y="6035"/>
                  <a:pt x="15244" y="6087"/>
                  <a:pt x="15250" y="6150"/>
                </a:cubicBezTo>
                <a:cubicBezTo>
                  <a:pt x="15256" y="6212"/>
                  <a:pt x="15284" y="6263"/>
                  <a:pt x="15314" y="6263"/>
                </a:cubicBezTo>
                <a:cubicBezTo>
                  <a:pt x="15343" y="6262"/>
                  <a:pt x="15362" y="6211"/>
                  <a:pt x="15356" y="6148"/>
                </a:cubicBezTo>
                <a:cubicBezTo>
                  <a:pt x="15350" y="6085"/>
                  <a:pt x="15321" y="6034"/>
                  <a:pt x="15292" y="6035"/>
                </a:cubicBezTo>
                <a:close/>
                <a:moveTo>
                  <a:pt x="15448" y="6035"/>
                </a:moveTo>
                <a:cubicBezTo>
                  <a:pt x="15419" y="6035"/>
                  <a:pt x="15400" y="6087"/>
                  <a:pt x="15406" y="6150"/>
                </a:cubicBezTo>
                <a:cubicBezTo>
                  <a:pt x="15413" y="6212"/>
                  <a:pt x="15441" y="6263"/>
                  <a:pt x="15471" y="6263"/>
                </a:cubicBezTo>
                <a:cubicBezTo>
                  <a:pt x="15500" y="6262"/>
                  <a:pt x="15518" y="6211"/>
                  <a:pt x="15512" y="6148"/>
                </a:cubicBezTo>
                <a:cubicBezTo>
                  <a:pt x="15506" y="6085"/>
                  <a:pt x="15477" y="6034"/>
                  <a:pt x="15448" y="6035"/>
                </a:cubicBezTo>
                <a:close/>
                <a:moveTo>
                  <a:pt x="15604" y="6035"/>
                </a:moveTo>
                <a:cubicBezTo>
                  <a:pt x="15575" y="6035"/>
                  <a:pt x="15557" y="6087"/>
                  <a:pt x="15563" y="6150"/>
                </a:cubicBezTo>
                <a:cubicBezTo>
                  <a:pt x="15569" y="6212"/>
                  <a:pt x="15598" y="6263"/>
                  <a:pt x="15627" y="6263"/>
                </a:cubicBezTo>
                <a:cubicBezTo>
                  <a:pt x="15656" y="6262"/>
                  <a:pt x="15675" y="6211"/>
                  <a:pt x="15669" y="6148"/>
                </a:cubicBezTo>
                <a:cubicBezTo>
                  <a:pt x="15662" y="6085"/>
                  <a:pt x="15634" y="6034"/>
                  <a:pt x="15604" y="6035"/>
                </a:cubicBezTo>
                <a:close/>
                <a:moveTo>
                  <a:pt x="15761" y="6035"/>
                </a:moveTo>
                <a:cubicBezTo>
                  <a:pt x="15732" y="6035"/>
                  <a:pt x="15713" y="6087"/>
                  <a:pt x="15719" y="6150"/>
                </a:cubicBezTo>
                <a:cubicBezTo>
                  <a:pt x="15726" y="6212"/>
                  <a:pt x="15755" y="6263"/>
                  <a:pt x="15784" y="6263"/>
                </a:cubicBezTo>
                <a:cubicBezTo>
                  <a:pt x="15813" y="6262"/>
                  <a:pt x="15831" y="6211"/>
                  <a:pt x="15825" y="6148"/>
                </a:cubicBezTo>
                <a:cubicBezTo>
                  <a:pt x="15818" y="6085"/>
                  <a:pt x="15790" y="6034"/>
                  <a:pt x="15761" y="6035"/>
                </a:cubicBezTo>
                <a:close/>
                <a:moveTo>
                  <a:pt x="15897" y="6035"/>
                </a:moveTo>
                <a:cubicBezTo>
                  <a:pt x="15868" y="6035"/>
                  <a:pt x="15849" y="6087"/>
                  <a:pt x="15856" y="6150"/>
                </a:cubicBezTo>
                <a:cubicBezTo>
                  <a:pt x="15863" y="6212"/>
                  <a:pt x="15892" y="6263"/>
                  <a:pt x="15921" y="6263"/>
                </a:cubicBezTo>
                <a:cubicBezTo>
                  <a:pt x="15950" y="6262"/>
                  <a:pt x="15968" y="6211"/>
                  <a:pt x="15962" y="6148"/>
                </a:cubicBezTo>
                <a:cubicBezTo>
                  <a:pt x="15955" y="6085"/>
                  <a:pt x="15926" y="6034"/>
                  <a:pt x="15897" y="6035"/>
                </a:cubicBezTo>
                <a:close/>
                <a:moveTo>
                  <a:pt x="16053" y="6035"/>
                </a:moveTo>
                <a:cubicBezTo>
                  <a:pt x="16024" y="6035"/>
                  <a:pt x="16006" y="6087"/>
                  <a:pt x="16012" y="6150"/>
                </a:cubicBezTo>
                <a:cubicBezTo>
                  <a:pt x="16019" y="6212"/>
                  <a:pt x="16049" y="6263"/>
                  <a:pt x="16078" y="6263"/>
                </a:cubicBezTo>
                <a:cubicBezTo>
                  <a:pt x="16107" y="6262"/>
                  <a:pt x="16125" y="6211"/>
                  <a:pt x="16118" y="6148"/>
                </a:cubicBezTo>
                <a:cubicBezTo>
                  <a:pt x="16111" y="6085"/>
                  <a:pt x="16083" y="6034"/>
                  <a:pt x="16053" y="6035"/>
                </a:cubicBezTo>
                <a:close/>
                <a:moveTo>
                  <a:pt x="16209" y="6035"/>
                </a:moveTo>
                <a:cubicBezTo>
                  <a:pt x="16180" y="6035"/>
                  <a:pt x="16162" y="6087"/>
                  <a:pt x="16169" y="6150"/>
                </a:cubicBezTo>
                <a:cubicBezTo>
                  <a:pt x="16176" y="6212"/>
                  <a:pt x="16206" y="6263"/>
                  <a:pt x="16235" y="6263"/>
                </a:cubicBezTo>
                <a:cubicBezTo>
                  <a:pt x="16264" y="6262"/>
                  <a:pt x="16282" y="6211"/>
                  <a:pt x="16275" y="6148"/>
                </a:cubicBezTo>
                <a:cubicBezTo>
                  <a:pt x="16268" y="6085"/>
                  <a:pt x="16238" y="6034"/>
                  <a:pt x="16209" y="6035"/>
                </a:cubicBezTo>
                <a:close/>
                <a:moveTo>
                  <a:pt x="16366" y="6035"/>
                </a:moveTo>
                <a:cubicBezTo>
                  <a:pt x="16336" y="6035"/>
                  <a:pt x="16319" y="6087"/>
                  <a:pt x="16326" y="6150"/>
                </a:cubicBezTo>
                <a:cubicBezTo>
                  <a:pt x="16333" y="6212"/>
                  <a:pt x="16362" y="6263"/>
                  <a:pt x="16391" y="6263"/>
                </a:cubicBezTo>
                <a:cubicBezTo>
                  <a:pt x="16421" y="6262"/>
                  <a:pt x="16439" y="6211"/>
                  <a:pt x="16432" y="6148"/>
                </a:cubicBezTo>
                <a:cubicBezTo>
                  <a:pt x="16424" y="6085"/>
                  <a:pt x="16395" y="6034"/>
                  <a:pt x="16366" y="6035"/>
                </a:cubicBezTo>
                <a:close/>
                <a:moveTo>
                  <a:pt x="16658" y="6035"/>
                </a:moveTo>
                <a:cubicBezTo>
                  <a:pt x="16629" y="6035"/>
                  <a:pt x="16612" y="6087"/>
                  <a:pt x="16619" y="6150"/>
                </a:cubicBezTo>
                <a:cubicBezTo>
                  <a:pt x="16627" y="6213"/>
                  <a:pt x="16656" y="6263"/>
                  <a:pt x="16685" y="6263"/>
                </a:cubicBezTo>
                <a:cubicBezTo>
                  <a:pt x="16714" y="6262"/>
                  <a:pt x="16732" y="6211"/>
                  <a:pt x="16725" y="6148"/>
                </a:cubicBezTo>
                <a:cubicBezTo>
                  <a:pt x="16717" y="6085"/>
                  <a:pt x="16687" y="6034"/>
                  <a:pt x="16658" y="6035"/>
                </a:cubicBezTo>
                <a:close/>
                <a:moveTo>
                  <a:pt x="9866" y="6085"/>
                </a:moveTo>
                <a:cubicBezTo>
                  <a:pt x="9837" y="6086"/>
                  <a:pt x="9814" y="6137"/>
                  <a:pt x="9814" y="6200"/>
                </a:cubicBezTo>
                <a:cubicBezTo>
                  <a:pt x="9814" y="6262"/>
                  <a:pt x="9838" y="6312"/>
                  <a:pt x="9868" y="6311"/>
                </a:cubicBezTo>
                <a:cubicBezTo>
                  <a:pt x="9897" y="6311"/>
                  <a:pt x="9920" y="6259"/>
                  <a:pt x="9920" y="6197"/>
                </a:cubicBezTo>
                <a:cubicBezTo>
                  <a:pt x="9919" y="6134"/>
                  <a:pt x="9896" y="6085"/>
                  <a:pt x="9866" y="6085"/>
                </a:cubicBezTo>
                <a:close/>
                <a:moveTo>
                  <a:pt x="10315" y="6085"/>
                </a:moveTo>
                <a:cubicBezTo>
                  <a:pt x="10286" y="6086"/>
                  <a:pt x="10263" y="6137"/>
                  <a:pt x="10264" y="6200"/>
                </a:cubicBezTo>
                <a:cubicBezTo>
                  <a:pt x="10264" y="6263"/>
                  <a:pt x="10289" y="6312"/>
                  <a:pt x="10318" y="6311"/>
                </a:cubicBezTo>
                <a:cubicBezTo>
                  <a:pt x="10347" y="6311"/>
                  <a:pt x="10370" y="6259"/>
                  <a:pt x="10369" y="6197"/>
                </a:cubicBezTo>
                <a:cubicBezTo>
                  <a:pt x="10368" y="6134"/>
                  <a:pt x="10344" y="6085"/>
                  <a:pt x="10315" y="6085"/>
                </a:cubicBezTo>
                <a:close/>
                <a:moveTo>
                  <a:pt x="10471" y="6085"/>
                </a:moveTo>
                <a:cubicBezTo>
                  <a:pt x="10442" y="6086"/>
                  <a:pt x="10419" y="6137"/>
                  <a:pt x="10420" y="6200"/>
                </a:cubicBezTo>
                <a:cubicBezTo>
                  <a:pt x="10421" y="6263"/>
                  <a:pt x="10445" y="6312"/>
                  <a:pt x="10474" y="6311"/>
                </a:cubicBezTo>
                <a:cubicBezTo>
                  <a:pt x="10504" y="6311"/>
                  <a:pt x="10527" y="6259"/>
                  <a:pt x="10526" y="6197"/>
                </a:cubicBezTo>
                <a:cubicBezTo>
                  <a:pt x="10525" y="6134"/>
                  <a:pt x="10500" y="6085"/>
                  <a:pt x="10471" y="6085"/>
                </a:cubicBezTo>
                <a:close/>
                <a:moveTo>
                  <a:pt x="10607" y="6085"/>
                </a:moveTo>
                <a:cubicBezTo>
                  <a:pt x="10578" y="6086"/>
                  <a:pt x="10556" y="6137"/>
                  <a:pt x="10557" y="6200"/>
                </a:cubicBezTo>
                <a:cubicBezTo>
                  <a:pt x="10558" y="6263"/>
                  <a:pt x="10583" y="6312"/>
                  <a:pt x="10612" y="6311"/>
                </a:cubicBezTo>
                <a:cubicBezTo>
                  <a:pt x="10641" y="6311"/>
                  <a:pt x="10664" y="6259"/>
                  <a:pt x="10662" y="6197"/>
                </a:cubicBezTo>
                <a:cubicBezTo>
                  <a:pt x="10661" y="6134"/>
                  <a:pt x="10637" y="6085"/>
                  <a:pt x="10607" y="6085"/>
                </a:cubicBezTo>
                <a:close/>
                <a:moveTo>
                  <a:pt x="10764" y="6085"/>
                </a:moveTo>
                <a:cubicBezTo>
                  <a:pt x="10735" y="6086"/>
                  <a:pt x="10712" y="6137"/>
                  <a:pt x="10713" y="6200"/>
                </a:cubicBezTo>
                <a:cubicBezTo>
                  <a:pt x="10714" y="6263"/>
                  <a:pt x="10739" y="6312"/>
                  <a:pt x="10769" y="6311"/>
                </a:cubicBezTo>
                <a:cubicBezTo>
                  <a:pt x="10798" y="6311"/>
                  <a:pt x="10820" y="6260"/>
                  <a:pt x="10819" y="6197"/>
                </a:cubicBezTo>
                <a:cubicBezTo>
                  <a:pt x="10818" y="6134"/>
                  <a:pt x="10793" y="6085"/>
                  <a:pt x="10764" y="6085"/>
                </a:cubicBezTo>
                <a:close/>
                <a:moveTo>
                  <a:pt x="10920" y="6085"/>
                </a:moveTo>
                <a:cubicBezTo>
                  <a:pt x="10890" y="6086"/>
                  <a:pt x="10868" y="6137"/>
                  <a:pt x="10870" y="6200"/>
                </a:cubicBezTo>
                <a:cubicBezTo>
                  <a:pt x="10871" y="6262"/>
                  <a:pt x="10896" y="6312"/>
                  <a:pt x="10925" y="6311"/>
                </a:cubicBezTo>
                <a:cubicBezTo>
                  <a:pt x="10954" y="6311"/>
                  <a:pt x="10977" y="6261"/>
                  <a:pt x="10975" y="6198"/>
                </a:cubicBezTo>
                <a:cubicBezTo>
                  <a:pt x="10974" y="6136"/>
                  <a:pt x="10949" y="6085"/>
                  <a:pt x="10920" y="6085"/>
                </a:cubicBezTo>
                <a:close/>
                <a:moveTo>
                  <a:pt x="11076" y="6085"/>
                </a:moveTo>
                <a:cubicBezTo>
                  <a:pt x="11047" y="6086"/>
                  <a:pt x="11024" y="6137"/>
                  <a:pt x="11026" y="6200"/>
                </a:cubicBezTo>
                <a:cubicBezTo>
                  <a:pt x="11028" y="6262"/>
                  <a:pt x="11053" y="6312"/>
                  <a:pt x="11082" y="6311"/>
                </a:cubicBezTo>
                <a:cubicBezTo>
                  <a:pt x="11111" y="6311"/>
                  <a:pt x="11133" y="6261"/>
                  <a:pt x="11132" y="6198"/>
                </a:cubicBezTo>
                <a:cubicBezTo>
                  <a:pt x="11130" y="6136"/>
                  <a:pt x="11105" y="6085"/>
                  <a:pt x="11076" y="6085"/>
                </a:cubicBezTo>
                <a:close/>
                <a:moveTo>
                  <a:pt x="11232" y="6085"/>
                </a:moveTo>
                <a:cubicBezTo>
                  <a:pt x="11203" y="6086"/>
                  <a:pt x="11181" y="6137"/>
                  <a:pt x="11182" y="6200"/>
                </a:cubicBezTo>
                <a:cubicBezTo>
                  <a:pt x="11184" y="6263"/>
                  <a:pt x="11209" y="6312"/>
                  <a:pt x="11239" y="6311"/>
                </a:cubicBezTo>
                <a:cubicBezTo>
                  <a:pt x="11268" y="6311"/>
                  <a:pt x="11290" y="6261"/>
                  <a:pt x="11288" y="6198"/>
                </a:cubicBezTo>
                <a:cubicBezTo>
                  <a:pt x="11286" y="6136"/>
                  <a:pt x="11261" y="6085"/>
                  <a:pt x="11232" y="6085"/>
                </a:cubicBezTo>
                <a:close/>
                <a:moveTo>
                  <a:pt x="11369" y="6085"/>
                </a:moveTo>
                <a:cubicBezTo>
                  <a:pt x="11340" y="6086"/>
                  <a:pt x="11317" y="6137"/>
                  <a:pt x="11319" y="6200"/>
                </a:cubicBezTo>
                <a:cubicBezTo>
                  <a:pt x="11321" y="6262"/>
                  <a:pt x="11347" y="6312"/>
                  <a:pt x="11376" y="6311"/>
                </a:cubicBezTo>
                <a:cubicBezTo>
                  <a:pt x="11405" y="6311"/>
                  <a:pt x="11427" y="6261"/>
                  <a:pt x="11425" y="6198"/>
                </a:cubicBezTo>
                <a:cubicBezTo>
                  <a:pt x="11423" y="6136"/>
                  <a:pt x="11398" y="6085"/>
                  <a:pt x="11369" y="6085"/>
                </a:cubicBezTo>
                <a:close/>
                <a:moveTo>
                  <a:pt x="11525" y="6085"/>
                </a:moveTo>
                <a:cubicBezTo>
                  <a:pt x="11496" y="6086"/>
                  <a:pt x="11474" y="6137"/>
                  <a:pt x="11476" y="6200"/>
                </a:cubicBezTo>
                <a:cubicBezTo>
                  <a:pt x="11478" y="6263"/>
                  <a:pt x="11503" y="6312"/>
                  <a:pt x="11532" y="6311"/>
                </a:cubicBezTo>
                <a:cubicBezTo>
                  <a:pt x="11562" y="6311"/>
                  <a:pt x="11583" y="6261"/>
                  <a:pt x="11581" y="6198"/>
                </a:cubicBezTo>
                <a:cubicBezTo>
                  <a:pt x="11579" y="6136"/>
                  <a:pt x="11554" y="6085"/>
                  <a:pt x="11525" y="6085"/>
                </a:cubicBezTo>
                <a:close/>
                <a:moveTo>
                  <a:pt x="11681" y="6085"/>
                </a:moveTo>
                <a:cubicBezTo>
                  <a:pt x="11652" y="6086"/>
                  <a:pt x="11630" y="6137"/>
                  <a:pt x="11632" y="6200"/>
                </a:cubicBezTo>
                <a:cubicBezTo>
                  <a:pt x="11634" y="6263"/>
                  <a:pt x="11660" y="6312"/>
                  <a:pt x="11689" y="6311"/>
                </a:cubicBezTo>
                <a:cubicBezTo>
                  <a:pt x="11719" y="6311"/>
                  <a:pt x="11740" y="6261"/>
                  <a:pt x="11738" y="6198"/>
                </a:cubicBezTo>
                <a:cubicBezTo>
                  <a:pt x="11735" y="6136"/>
                  <a:pt x="11710" y="6085"/>
                  <a:pt x="11681" y="6085"/>
                </a:cubicBezTo>
                <a:close/>
                <a:moveTo>
                  <a:pt x="11818" y="6085"/>
                </a:moveTo>
                <a:cubicBezTo>
                  <a:pt x="11789" y="6086"/>
                  <a:pt x="11767" y="6137"/>
                  <a:pt x="11769" y="6200"/>
                </a:cubicBezTo>
                <a:cubicBezTo>
                  <a:pt x="11771" y="6263"/>
                  <a:pt x="11797" y="6312"/>
                  <a:pt x="11826" y="6311"/>
                </a:cubicBezTo>
                <a:cubicBezTo>
                  <a:pt x="11856" y="6311"/>
                  <a:pt x="11878" y="6261"/>
                  <a:pt x="11875" y="6198"/>
                </a:cubicBezTo>
                <a:cubicBezTo>
                  <a:pt x="11873" y="6136"/>
                  <a:pt x="11847" y="6085"/>
                  <a:pt x="11818" y="6085"/>
                </a:cubicBezTo>
                <a:close/>
                <a:moveTo>
                  <a:pt x="11974" y="6085"/>
                </a:moveTo>
                <a:cubicBezTo>
                  <a:pt x="11944" y="6086"/>
                  <a:pt x="11923" y="6137"/>
                  <a:pt x="11925" y="6200"/>
                </a:cubicBezTo>
                <a:cubicBezTo>
                  <a:pt x="11928" y="6263"/>
                  <a:pt x="11953" y="6312"/>
                  <a:pt x="11983" y="6311"/>
                </a:cubicBezTo>
                <a:cubicBezTo>
                  <a:pt x="12012" y="6311"/>
                  <a:pt x="12034" y="6261"/>
                  <a:pt x="12032" y="6198"/>
                </a:cubicBezTo>
                <a:cubicBezTo>
                  <a:pt x="12029" y="6136"/>
                  <a:pt x="12003" y="6085"/>
                  <a:pt x="11974" y="6085"/>
                </a:cubicBezTo>
                <a:close/>
                <a:moveTo>
                  <a:pt x="12110" y="6085"/>
                </a:moveTo>
                <a:cubicBezTo>
                  <a:pt x="12081" y="6086"/>
                  <a:pt x="12059" y="6137"/>
                  <a:pt x="12062" y="6200"/>
                </a:cubicBezTo>
                <a:cubicBezTo>
                  <a:pt x="12065" y="6263"/>
                  <a:pt x="12091" y="6312"/>
                  <a:pt x="12120" y="6311"/>
                </a:cubicBezTo>
                <a:cubicBezTo>
                  <a:pt x="12149" y="6311"/>
                  <a:pt x="12171" y="6261"/>
                  <a:pt x="12168" y="6198"/>
                </a:cubicBezTo>
                <a:cubicBezTo>
                  <a:pt x="12166" y="6136"/>
                  <a:pt x="12140" y="6085"/>
                  <a:pt x="12110" y="6085"/>
                </a:cubicBezTo>
                <a:close/>
                <a:moveTo>
                  <a:pt x="12267" y="6085"/>
                </a:moveTo>
                <a:cubicBezTo>
                  <a:pt x="12238" y="6086"/>
                  <a:pt x="12216" y="6137"/>
                  <a:pt x="12219" y="6200"/>
                </a:cubicBezTo>
                <a:cubicBezTo>
                  <a:pt x="12221" y="6263"/>
                  <a:pt x="12248" y="6312"/>
                  <a:pt x="12277" y="6311"/>
                </a:cubicBezTo>
                <a:cubicBezTo>
                  <a:pt x="12307" y="6311"/>
                  <a:pt x="12328" y="6261"/>
                  <a:pt x="12325" y="6198"/>
                </a:cubicBezTo>
                <a:cubicBezTo>
                  <a:pt x="12322" y="6136"/>
                  <a:pt x="12296" y="6085"/>
                  <a:pt x="12267" y="6085"/>
                </a:cubicBezTo>
                <a:close/>
                <a:moveTo>
                  <a:pt x="12423" y="6085"/>
                </a:moveTo>
                <a:cubicBezTo>
                  <a:pt x="12393" y="6086"/>
                  <a:pt x="12372" y="6137"/>
                  <a:pt x="12375" y="6200"/>
                </a:cubicBezTo>
                <a:cubicBezTo>
                  <a:pt x="12378" y="6263"/>
                  <a:pt x="12404" y="6312"/>
                  <a:pt x="12434" y="6311"/>
                </a:cubicBezTo>
                <a:cubicBezTo>
                  <a:pt x="12463" y="6311"/>
                  <a:pt x="12484" y="6261"/>
                  <a:pt x="12481" y="6198"/>
                </a:cubicBezTo>
                <a:cubicBezTo>
                  <a:pt x="12478" y="6136"/>
                  <a:pt x="12452" y="6085"/>
                  <a:pt x="12423" y="6085"/>
                </a:cubicBezTo>
                <a:close/>
                <a:moveTo>
                  <a:pt x="12579" y="6085"/>
                </a:moveTo>
                <a:cubicBezTo>
                  <a:pt x="12550" y="6086"/>
                  <a:pt x="12528" y="6137"/>
                  <a:pt x="12531" y="6200"/>
                </a:cubicBezTo>
                <a:cubicBezTo>
                  <a:pt x="12534" y="6263"/>
                  <a:pt x="12561" y="6313"/>
                  <a:pt x="12591" y="6313"/>
                </a:cubicBezTo>
                <a:cubicBezTo>
                  <a:pt x="12620" y="6313"/>
                  <a:pt x="12641" y="6261"/>
                  <a:pt x="12638" y="6198"/>
                </a:cubicBezTo>
                <a:cubicBezTo>
                  <a:pt x="12634" y="6136"/>
                  <a:pt x="12608" y="6085"/>
                  <a:pt x="12579" y="6085"/>
                </a:cubicBezTo>
                <a:close/>
                <a:moveTo>
                  <a:pt x="12715" y="6085"/>
                </a:moveTo>
                <a:cubicBezTo>
                  <a:pt x="12686" y="6086"/>
                  <a:pt x="12666" y="6137"/>
                  <a:pt x="12669" y="6200"/>
                </a:cubicBezTo>
                <a:cubicBezTo>
                  <a:pt x="12672" y="6263"/>
                  <a:pt x="12698" y="6312"/>
                  <a:pt x="12727" y="6311"/>
                </a:cubicBezTo>
                <a:cubicBezTo>
                  <a:pt x="12757" y="6311"/>
                  <a:pt x="12778" y="6261"/>
                  <a:pt x="12774" y="6198"/>
                </a:cubicBezTo>
                <a:cubicBezTo>
                  <a:pt x="12771" y="6136"/>
                  <a:pt x="12745" y="6085"/>
                  <a:pt x="12715" y="6085"/>
                </a:cubicBezTo>
                <a:close/>
                <a:moveTo>
                  <a:pt x="12872" y="6085"/>
                </a:moveTo>
                <a:cubicBezTo>
                  <a:pt x="12842" y="6086"/>
                  <a:pt x="12822" y="6137"/>
                  <a:pt x="12825" y="6200"/>
                </a:cubicBezTo>
                <a:cubicBezTo>
                  <a:pt x="12829" y="6263"/>
                  <a:pt x="12855" y="6312"/>
                  <a:pt x="12884" y="6311"/>
                </a:cubicBezTo>
                <a:cubicBezTo>
                  <a:pt x="12914" y="6311"/>
                  <a:pt x="12934" y="6261"/>
                  <a:pt x="12931" y="6198"/>
                </a:cubicBezTo>
                <a:cubicBezTo>
                  <a:pt x="12927" y="6136"/>
                  <a:pt x="12901" y="6085"/>
                  <a:pt x="12872" y="6085"/>
                </a:cubicBezTo>
                <a:close/>
                <a:moveTo>
                  <a:pt x="13027" y="6085"/>
                </a:moveTo>
                <a:cubicBezTo>
                  <a:pt x="12998" y="6086"/>
                  <a:pt x="12978" y="6137"/>
                  <a:pt x="12982" y="6200"/>
                </a:cubicBezTo>
                <a:cubicBezTo>
                  <a:pt x="12985" y="6263"/>
                  <a:pt x="13012" y="6312"/>
                  <a:pt x="13041" y="6311"/>
                </a:cubicBezTo>
                <a:cubicBezTo>
                  <a:pt x="13070" y="6311"/>
                  <a:pt x="13091" y="6261"/>
                  <a:pt x="13087" y="6198"/>
                </a:cubicBezTo>
                <a:cubicBezTo>
                  <a:pt x="13084" y="6136"/>
                  <a:pt x="13057" y="6085"/>
                  <a:pt x="13027" y="6085"/>
                </a:cubicBezTo>
                <a:close/>
                <a:moveTo>
                  <a:pt x="13184" y="6085"/>
                </a:moveTo>
                <a:cubicBezTo>
                  <a:pt x="13155" y="6086"/>
                  <a:pt x="13134" y="6137"/>
                  <a:pt x="13138" y="6200"/>
                </a:cubicBezTo>
                <a:cubicBezTo>
                  <a:pt x="13142" y="6263"/>
                  <a:pt x="13169" y="6313"/>
                  <a:pt x="13198" y="6313"/>
                </a:cubicBezTo>
                <a:cubicBezTo>
                  <a:pt x="13227" y="6313"/>
                  <a:pt x="13248" y="6261"/>
                  <a:pt x="13244" y="6198"/>
                </a:cubicBezTo>
                <a:cubicBezTo>
                  <a:pt x="13240" y="6136"/>
                  <a:pt x="13213" y="6085"/>
                  <a:pt x="13184" y="6085"/>
                </a:cubicBezTo>
                <a:close/>
                <a:moveTo>
                  <a:pt x="8051" y="6135"/>
                </a:moveTo>
                <a:cubicBezTo>
                  <a:pt x="8022" y="6136"/>
                  <a:pt x="7997" y="6186"/>
                  <a:pt x="7996" y="6249"/>
                </a:cubicBezTo>
                <a:cubicBezTo>
                  <a:pt x="7994" y="6311"/>
                  <a:pt x="8017" y="6362"/>
                  <a:pt x="8046" y="6362"/>
                </a:cubicBezTo>
                <a:cubicBezTo>
                  <a:pt x="8075" y="6361"/>
                  <a:pt x="8100" y="6309"/>
                  <a:pt x="8101" y="6247"/>
                </a:cubicBezTo>
                <a:cubicBezTo>
                  <a:pt x="8103" y="6185"/>
                  <a:pt x="8081" y="6135"/>
                  <a:pt x="8051" y="6135"/>
                </a:cubicBezTo>
                <a:close/>
                <a:moveTo>
                  <a:pt x="8208" y="6135"/>
                </a:moveTo>
                <a:cubicBezTo>
                  <a:pt x="8179" y="6136"/>
                  <a:pt x="8154" y="6186"/>
                  <a:pt x="8152" y="6249"/>
                </a:cubicBezTo>
                <a:cubicBezTo>
                  <a:pt x="8151" y="6311"/>
                  <a:pt x="8174" y="6362"/>
                  <a:pt x="8203" y="6362"/>
                </a:cubicBezTo>
                <a:cubicBezTo>
                  <a:pt x="8232" y="6361"/>
                  <a:pt x="8256" y="6310"/>
                  <a:pt x="8258" y="6247"/>
                </a:cubicBezTo>
                <a:cubicBezTo>
                  <a:pt x="8259" y="6185"/>
                  <a:pt x="8237" y="6135"/>
                  <a:pt x="8208" y="6135"/>
                </a:cubicBezTo>
                <a:close/>
                <a:moveTo>
                  <a:pt x="8344" y="6135"/>
                </a:moveTo>
                <a:cubicBezTo>
                  <a:pt x="8315" y="6136"/>
                  <a:pt x="8290" y="6186"/>
                  <a:pt x="8289" y="6249"/>
                </a:cubicBezTo>
                <a:cubicBezTo>
                  <a:pt x="8288" y="6311"/>
                  <a:pt x="8310" y="6362"/>
                  <a:pt x="8340" y="6362"/>
                </a:cubicBezTo>
                <a:cubicBezTo>
                  <a:pt x="8369" y="6361"/>
                  <a:pt x="8393" y="6309"/>
                  <a:pt x="8395" y="6247"/>
                </a:cubicBezTo>
                <a:cubicBezTo>
                  <a:pt x="8396" y="6185"/>
                  <a:pt x="8373" y="6135"/>
                  <a:pt x="8344" y="6135"/>
                </a:cubicBezTo>
                <a:close/>
                <a:moveTo>
                  <a:pt x="8500" y="6135"/>
                </a:moveTo>
                <a:cubicBezTo>
                  <a:pt x="8471" y="6136"/>
                  <a:pt x="8446" y="6186"/>
                  <a:pt x="8445" y="6249"/>
                </a:cubicBezTo>
                <a:cubicBezTo>
                  <a:pt x="8444" y="6311"/>
                  <a:pt x="8467" y="6362"/>
                  <a:pt x="8497" y="6362"/>
                </a:cubicBezTo>
                <a:cubicBezTo>
                  <a:pt x="8526" y="6361"/>
                  <a:pt x="8550" y="6309"/>
                  <a:pt x="8551" y="6247"/>
                </a:cubicBezTo>
                <a:cubicBezTo>
                  <a:pt x="8552" y="6185"/>
                  <a:pt x="8529" y="6135"/>
                  <a:pt x="8500" y="6135"/>
                </a:cubicBezTo>
                <a:close/>
                <a:moveTo>
                  <a:pt x="9105" y="6135"/>
                </a:moveTo>
                <a:cubicBezTo>
                  <a:pt x="9076" y="6136"/>
                  <a:pt x="9052" y="6188"/>
                  <a:pt x="9051" y="6250"/>
                </a:cubicBezTo>
                <a:cubicBezTo>
                  <a:pt x="9051" y="6313"/>
                  <a:pt x="9074" y="6362"/>
                  <a:pt x="9103" y="6362"/>
                </a:cubicBezTo>
                <a:cubicBezTo>
                  <a:pt x="9133" y="6361"/>
                  <a:pt x="9157" y="6310"/>
                  <a:pt x="9157" y="6247"/>
                </a:cubicBezTo>
                <a:cubicBezTo>
                  <a:pt x="9157" y="6185"/>
                  <a:pt x="9134" y="6135"/>
                  <a:pt x="9105" y="6135"/>
                </a:cubicBezTo>
                <a:close/>
                <a:moveTo>
                  <a:pt x="9554" y="6135"/>
                </a:moveTo>
                <a:cubicBezTo>
                  <a:pt x="9524" y="6136"/>
                  <a:pt x="9501" y="6186"/>
                  <a:pt x="9501" y="6249"/>
                </a:cubicBezTo>
                <a:cubicBezTo>
                  <a:pt x="9501" y="6311"/>
                  <a:pt x="9525" y="6362"/>
                  <a:pt x="9554" y="6362"/>
                </a:cubicBezTo>
                <a:cubicBezTo>
                  <a:pt x="9584" y="6361"/>
                  <a:pt x="9607" y="6310"/>
                  <a:pt x="9607" y="6247"/>
                </a:cubicBezTo>
                <a:cubicBezTo>
                  <a:pt x="9607" y="6185"/>
                  <a:pt x="9583" y="6135"/>
                  <a:pt x="9554" y="6135"/>
                </a:cubicBezTo>
                <a:close/>
                <a:moveTo>
                  <a:pt x="7915" y="6186"/>
                </a:moveTo>
                <a:cubicBezTo>
                  <a:pt x="7886" y="6186"/>
                  <a:pt x="7861" y="6237"/>
                  <a:pt x="7859" y="6299"/>
                </a:cubicBezTo>
                <a:cubicBezTo>
                  <a:pt x="7857" y="6361"/>
                  <a:pt x="7880" y="6413"/>
                  <a:pt x="7909" y="6412"/>
                </a:cubicBezTo>
                <a:cubicBezTo>
                  <a:pt x="7938" y="6412"/>
                  <a:pt x="7963" y="6360"/>
                  <a:pt x="7965" y="6297"/>
                </a:cubicBezTo>
                <a:cubicBezTo>
                  <a:pt x="7966" y="6235"/>
                  <a:pt x="7944" y="6185"/>
                  <a:pt x="7915" y="6186"/>
                </a:cubicBezTo>
                <a:close/>
                <a:moveTo>
                  <a:pt x="1419" y="6236"/>
                </a:moveTo>
                <a:cubicBezTo>
                  <a:pt x="1390" y="6236"/>
                  <a:pt x="1360" y="6287"/>
                  <a:pt x="1351" y="6349"/>
                </a:cubicBezTo>
                <a:cubicBezTo>
                  <a:pt x="1343" y="6411"/>
                  <a:pt x="1359" y="6461"/>
                  <a:pt x="1388" y="6461"/>
                </a:cubicBezTo>
                <a:cubicBezTo>
                  <a:pt x="1418" y="6460"/>
                  <a:pt x="1448" y="6409"/>
                  <a:pt x="1457" y="6348"/>
                </a:cubicBezTo>
                <a:cubicBezTo>
                  <a:pt x="1465" y="6286"/>
                  <a:pt x="1448" y="6236"/>
                  <a:pt x="1419" y="6236"/>
                </a:cubicBezTo>
                <a:close/>
                <a:moveTo>
                  <a:pt x="1556" y="6236"/>
                </a:moveTo>
                <a:cubicBezTo>
                  <a:pt x="1527" y="6237"/>
                  <a:pt x="1496" y="6287"/>
                  <a:pt x="1487" y="6349"/>
                </a:cubicBezTo>
                <a:cubicBezTo>
                  <a:pt x="1479" y="6411"/>
                  <a:pt x="1497" y="6461"/>
                  <a:pt x="1526" y="6461"/>
                </a:cubicBezTo>
                <a:cubicBezTo>
                  <a:pt x="1555" y="6460"/>
                  <a:pt x="1585" y="6409"/>
                  <a:pt x="1594" y="6348"/>
                </a:cubicBezTo>
                <a:cubicBezTo>
                  <a:pt x="1602" y="6286"/>
                  <a:pt x="1585" y="6236"/>
                  <a:pt x="1556" y="6236"/>
                </a:cubicBezTo>
                <a:close/>
                <a:moveTo>
                  <a:pt x="1712" y="6236"/>
                </a:moveTo>
                <a:cubicBezTo>
                  <a:pt x="1682" y="6237"/>
                  <a:pt x="1652" y="6287"/>
                  <a:pt x="1644" y="6349"/>
                </a:cubicBezTo>
                <a:cubicBezTo>
                  <a:pt x="1636" y="6411"/>
                  <a:pt x="1653" y="6461"/>
                  <a:pt x="1682" y="6461"/>
                </a:cubicBezTo>
                <a:cubicBezTo>
                  <a:pt x="1711" y="6460"/>
                  <a:pt x="1742" y="6410"/>
                  <a:pt x="1750" y="6348"/>
                </a:cubicBezTo>
                <a:cubicBezTo>
                  <a:pt x="1758" y="6286"/>
                  <a:pt x="1741" y="6236"/>
                  <a:pt x="1712" y="6236"/>
                </a:cubicBezTo>
                <a:close/>
                <a:moveTo>
                  <a:pt x="1867" y="6236"/>
                </a:moveTo>
                <a:cubicBezTo>
                  <a:pt x="1838" y="6236"/>
                  <a:pt x="1808" y="6287"/>
                  <a:pt x="1800" y="6349"/>
                </a:cubicBezTo>
                <a:cubicBezTo>
                  <a:pt x="1792" y="6411"/>
                  <a:pt x="1809" y="6461"/>
                  <a:pt x="1839" y="6461"/>
                </a:cubicBezTo>
                <a:cubicBezTo>
                  <a:pt x="1868" y="6460"/>
                  <a:pt x="1898" y="6409"/>
                  <a:pt x="1906" y="6348"/>
                </a:cubicBezTo>
                <a:cubicBezTo>
                  <a:pt x="1914" y="6286"/>
                  <a:pt x="1896" y="6236"/>
                  <a:pt x="1867" y="6236"/>
                </a:cubicBezTo>
                <a:close/>
                <a:moveTo>
                  <a:pt x="2024" y="6236"/>
                </a:moveTo>
                <a:cubicBezTo>
                  <a:pt x="1995" y="6237"/>
                  <a:pt x="1964" y="6287"/>
                  <a:pt x="1957" y="6349"/>
                </a:cubicBezTo>
                <a:cubicBezTo>
                  <a:pt x="1949" y="6411"/>
                  <a:pt x="1966" y="6461"/>
                  <a:pt x="1996" y="6461"/>
                </a:cubicBezTo>
                <a:cubicBezTo>
                  <a:pt x="2025" y="6460"/>
                  <a:pt x="2055" y="6409"/>
                  <a:pt x="2062" y="6348"/>
                </a:cubicBezTo>
                <a:cubicBezTo>
                  <a:pt x="2070" y="6286"/>
                  <a:pt x="2053" y="6236"/>
                  <a:pt x="2024" y="6236"/>
                </a:cubicBezTo>
                <a:close/>
                <a:moveTo>
                  <a:pt x="2180" y="6236"/>
                </a:moveTo>
                <a:cubicBezTo>
                  <a:pt x="2150" y="6237"/>
                  <a:pt x="2121" y="6287"/>
                  <a:pt x="2113" y="6349"/>
                </a:cubicBezTo>
                <a:cubicBezTo>
                  <a:pt x="2105" y="6411"/>
                  <a:pt x="2123" y="6461"/>
                  <a:pt x="2152" y="6461"/>
                </a:cubicBezTo>
                <a:cubicBezTo>
                  <a:pt x="2181" y="6460"/>
                  <a:pt x="2211" y="6410"/>
                  <a:pt x="2219" y="6348"/>
                </a:cubicBezTo>
                <a:cubicBezTo>
                  <a:pt x="2226" y="6286"/>
                  <a:pt x="2209" y="6236"/>
                  <a:pt x="2180" y="6236"/>
                </a:cubicBezTo>
                <a:close/>
                <a:moveTo>
                  <a:pt x="2316" y="6236"/>
                </a:moveTo>
                <a:cubicBezTo>
                  <a:pt x="2287" y="6236"/>
                  <a:pt x="2257" y="6287"/>
                  <a:pt x="2250" y="6349"/>
                </a:cubicBezTo>
                <a:cubicBezTo>
                  <a:pt x="2242" y="6411"/>
                  <a:pt x="2260" y="6461"/>
                  <a:pt x="2289" y="6461"/>
                </a:cubicBezTo>
                <a:cubicBezTo>
                  <a:pt x="2318" y="6460"/>
                  <a:pt x="2348" y="6409"/>
                  <a:pt x="2355" y="6348"/>
                </a:cubicBezTo>
                <a:cubicBezTo>
                  <a:pt x="2363" y="6286"/>
                  <a:pt x="2346" y="6235"/>
                  <a:pt x="2316" y="6236"/>
                </a:cubicBezTo>
                <a:close/>
                <a:moveTo>
                  <a:pt x="2472" y="6236"/>
                </a:moveTo>
                <a:cubicBezTo>
                  <a:pt x="2443" y="6236"/>
                  <a:pt x="2414" y="6287"/>
                  <a:pt x="2406" y="6349"/>
                </a:cubicBezTo>
                <a:cubicBezTo>
                  <a:pt x="2399" y="6411"/>
                  <a:pt x="2417" y="6461"/>
                  <a:pt x="2446" y="6461"/>
                </a:cubicBezTo>
                <a:cubicBezTo>
                  <a:pt x="2475" y="6460"/>
                  <a:pt x="2505" y="6410"/>
                  <a:pt x="2512" y="6348"/>
                </a:cubicBezTo>
                <a:cubicBezTo>
                  <a:pt x="2519" y="6286"/>
                  <a:pt x="2501" y="6235"/>
                  <a:pt x="2472" y="6236"/>
                </a:cubicBezTo>
                <a:close/>
                <a:moveTo>
                  <a:pt x="2628" y="6236"/>
                </a:moveTo>
                <a:cubicBezTo>
                  <a:pt x="2599" y="6237"/>
                  <a:pt x="2570" y="6287"/>
                  <a:pt x="2563" y="6349"/>
                </a:cubicBezTo>
                <a:cubicBezTo>
                  <a:pt x="2555" y="6411"/>
                  <a:pt x="2573" y="6461"/>
                  <a:pt x="2602" y="6461"/>
                </a:cubicBezTo>
                <a:cubicBezTo>
                  <a:pt x="2632" y="6460"/>
                  <a:pt x="2661" y="6409"/>
                  <a:pt x="2668" y="6348"/>
                </a:cubicBezTo>
                <a:cubicBezTo>
                  <a:pt x="2675" y="6286"/>
                  <a:pt x="2657" y="6236"/>
                  <a:pt x="2628" y="6236"/>
                </a:cubicBezTo>
                <a:close/>
                <a:moveTo>
                  <a:pt x="2784" y="6236"/>
                </a:moveTo>
                <a:cubicBezTo>
                  <a:pt x="2755" y="6237"/>
                  <a:pt x="2725" y="6287"/>
                  <a:pt x="2718" y="6349"/>
                </a:cubicBezTo>
                <a:cubicBezTo>
                  <a:pt x="2711" y="6411"/>
                  <a:pt x="2729" y="6461"/>
                  <a:pt x="2759" y="6461"/>
                </a:cubicBezTo>
                <a:cubicBezTo>
                  <a:pt x="2788" y="6460"/>
                  <a:pt x="2818" y="6410"/>
                  <a:pt x="2825" y="6348"/>
                </a:cubicBezTo>
                <a:cubicBezTo>
                  <a:pt x="2832" y="6286"/>
                  <a:pt x="2814" y="6236"/>
                  <a:pt x="2784" y="6236"/>
                </a:cubicBezTo>
                <a:close/>
                <a:moveTo>
                  <a:pt x="2921" y="6236"/>
                </a:moveTo>
                <a:cubicBezTo>
                  <a:pt x="2891" y="6236"/>
                  <a:pt x="2862" y="6287"/>
                  <a:pt x="2855" y="6349"/>
                </a:cubicBezTo>
                <a:cubicBezTo>
                  <a:pt x="2848" y="6411"/>
                  <a:pt x="2867" y="6461"/>
                  <a:pt x="2896" y="6461"/>
                </a:cubicBezTo>
                <a:cubicBezTo>
                  <a:pt x="2925" y="6460"/>
                  <a:pt x="2955" y="6410"/>
                  <a:pt x="2962" y="6348"/>
                </a:cubicBezTo>
                <a:cubicBezTo>
                  <a:pt x="2968" y="6286"/>
                  <a:pt x="2950" y="6236"/>
                  <a:pt x="2921" y="6236"/>
                </a:cubicBezTo>
                <a:close/>
                <a:moveTo>
                  <a:pt x="3077" y="6236"/>
                </a:moveTo>
                <a:cubicBezTo>
                  <a:pt x="3048" y="6237"/>
                  <a:pt x="3018" y="6287"/>
                  <a:pt x="3012" y="6349"/>
                </a:cubicBezTo>
                <a:cubicBezTo>
                  <a:pt x="3005" y="6411"/>
                  <a:pt x="3023" y="6461"/>
                  <a:pt x="3053" y="6461"/>
                </a:cubicBezTo>
                <a:cubicBezTo>
                  <a:pt x="3082" y="6460"/>
                  <a:pt x="3111" y="6410"/>
                  <a:pt x="3118" y="6348"/>
                </a:cubicBezTo>
                <a:cubicBezTo>
                  <a:pt x="3125" y="6286"/>
                  <a:pt x="3106" y="6235"/>
                  <a:pt x="3077" y="6236"/>
                </a:cubicBezTo>
                <a:close/>
                <a:moveTo>
                  <a:pt x="3233" y="6236"/>
                </a:moveTo>
                <a:cubicBezTo>
                  <a:pt x="3204" y="6236"/>
                  <a:pt x="3175" y="6287"/>
                  <a:pt x="3168" y="6349"/>
                </a:cubicBezTo>
                <a:cubicBezTo>
                  <a:pt x="3161" y="6411"/>
                  <a:pt x="3180" y="6461"/>
                  <a:pt x="3209" y="6461"/>
                </a:cubicBezTo>
                <a:cubicBezTo>
                  <a:pt x="3238" y="6460"/>
                  <a:pt x="3267" y="6410"/>
                  <a:pt x="3274" y="6348"/>
                </a:cubicBezTo>
                <a:cubicBezTo>
                  <a:pt x="3280" y="6285"/>
                  <a:pt x="3262" y="6236"/>
                  <a:pt x="3233" y="6236"/>
                </a:cubicBezTo>
                <a:close/>
                <a:moveTo>
                  <a:pt x="3370" y="6236"/>
                </a:moveTo>
                <a:cubicBezTo>
                  <a:pt x="3340" y="6236"/>
                  <a:pt x="3311" y="6287"/>
                  <a:pt x="3305" y="6349"/>
                </a:cubicBezTo>
                <a:cubicBezTo>
                  <a:pt x="3298" y="6411"/>
                  <a:pt x="3317" y="6461"/>
                  <a:pt x="3346" y="6461"/>
                </a:cubicBezTo>
                <a:cubicBezTo>
                  <a:pt x="3376" y="6460"/>
                  <a:pt x="3404" y="6410"/>
                  <a:pt x="3411" y="6348"/>
                </a:cubicBezTo>
                <a:cubicBezTo>
                  <a:pt x="3417" y="6286"/>
                  <a:pt x="3399" y="6236"/>
                  <a:pt x="3370" y="6236"/>
                </a:cubicBezTo>
                <a:close/>
                <a:moveTo>
                  <a:pt x="3525" y="6236"/>
                </a:moveTo>
                <a:cubicBezTo>
                  <a:pt x="3496" y="6236"/>
                  <a:pt x="3468" y="6287"/>
                  <a:pt x="3461" y="6349"/>
                </a:cubicBezTo>
                <a:cubicBezTo>
                  <a:pt x="3455" y="6411"/>
                  <a:pt x="3474" y="6461"/>
                  <a:pt x="3503" y="6461"/>
                </a:cubicBezTo>
                <a:cubicBezTo>
                  <a:pt x="3532" y="6460"/>
                  <a:pt x="3561" y="6410"/>
                  <a:pt x="3567" y="6348"/>
                </a:cubicBezTo>
                <a:cubicBezTo>
                  <a:pt x="3573" y="6286"/>
                  <a:pt x="3555" y="6235"/>
                  <a:pt x="3525" y="6236"/>
                </a:cubicBezTo>
                <a:close/>
                <a:moveTo>
                  <a:pt x="3681" y="6236"/>
                </a:moveTo>
                <a:cubicBezTo>
                  <a:pt x="3652" y="6237"/>
                  <a:pt x="3624" y="6287"/>
                  <a:pt x="3618" y="6349"/>
                </a:cubicBezTo>
                <a:cubicBezTo>
                  <a:pt x="3612" y="6411"/>
                  <a:pt x="3630" y="6461"/>
                  <a:pt x="3659" y="6461"/>
                </a:cubicBezTo>
                <a:cubicBezTo>
                  <a:pt x="3689" y="6460"/>
                  <a:pt x="3717" y="6410"/>
                  <a:pt x="3723" y="6348"/>
                </a:cubicBezTo>
                <a:cubicBezTo>
                  <a:pt x="3729" y="6286"/>
                  <a:pt x="3710" y="6236"/>
                  <a:pt x="3681" y="6236"/>
                </a:cubicBezTo>
                <a:close/>
                <a:moveTo>
                  <a:pt x="502" y="6286"/>
                </a:moveTo>
                <a:cubicBezTo>
                  <a:pt x="473" y="6287"/>
                  <a:pt x="442" y="6338"/>
                  <a:pt x="432" y="6399"/>
                </a:cubicBezTo>
                <a:cubicBezTo>
                  <a:pt x="423" y="6461"/>
                  <a:pt x="439" y="6512"/>
                  <a:pt x="468" y="6511"/>
                </a:cubicBezTo>
                <a:cubicBezTo>
                  <a:pt x="498" y="6511"/>
                  <a:pt x="529" y="6460"/>
                  <a:pt x="539" y="6398"/>
                </a:cubicBezTo>
                <a:cubicBezTo>
                  <a:pt x="548" y="6336"/>
                  <a:pt x="532" y="6286"/>
                  <a:pt x="502" y="6286"/>
                </a:cubicBezTo>
                <a:close/>
                <a:moveTo>
                  <a:pt x="658" y="6286"/>
                </a:moveTo>
                <a:cubicBezTo>
                  <a:pt x="629" y="6287"/>
                  <a:pt x="598" y="6338"/>
                  <a:pt x="589" y="6399"/>
                </a:cubicBezTo>
                <a:cubicBezTo>
                  <a:pt x="579" y="6461"/>
                  <a:pt x="596" y="6511"/>
                  <a:pt x="625" y="6511"/>
                </a:cubicBezTo>
                <a:cubicBezTo>
                  <a:pt x="655" y="6511"/>
                  <a:pt x="685" y="6460"/>
                  <a:pt x="694" y="6398"/>
                </a:cubicBezTo>
                <a:cubicBezTo>
                  <a:pt x="703" y="6336"/>
                  <a:pt x="687" y="6286"/>
                  <a:pt x="658" y="6286"/>
                </a:cubicBezTo>
                <a:close/>
                <a:moveTo>
                  <a:pt x="795" y="6286"/>
                </a:moveTo>
                <a:cubicBezTo>
                  <a:pt x="766" y="6287"/>
                  <a:pt x="735" y="6338"/>
                  <a:pt x="725" y="6399"/>
                </a:cubicBezTo>
                <a:cubicBezTo>
                  <a:pt x="716" y="6461"/>
                  <a:pt x="733" y="6512"/>
                  <a:pt x="762" y="6511"/>
                </a:cubicBezTo>
                <a:cubicBezTo>
                  <a:pt x="791" y="6511"/>
                  <a:pt x="822" y="6460"/>
                  <a:pt x="831" y="6398"/>
                </a:cubicBezTo>
                <a:cubicBezTo>
                  <a:pt x="840" y="6336"/>
                  <a:pt x="824" y="6286"/>
                  <a:pt x="795" y="6286"/>
                </a:cubicBezTo>
                <a:close/>
                <a:moveTo>
                  <a:pt x="970" y="6286"/>
                </a:moveTo>
                <a:cubicBezTo>
                  <a:pt x="941" y="6287"/>
                  <a:pt x="910" y="6338"/>
                  <a:pt x="901" y="6399"/>
                </a:cubicBezTo>
                <a:cubicBezTo>
                  <a:pt x="892" y="6461"/>
                  <a:pt x="909" y="6511"/>
                  <a:pt x="938" y="6511"/>
                </a:cubicBezTo>
                <a:cubicBezTo>
                  <a:pt x="967" y="6510"/>
                  <a:pt x="998" y="6460"/>
                  <a:pt x="1007" y="6398"/>
                </a:cubicBezTo>
                <a:cubicBezTo>
                  <a:pt x="1016" y="6336"/>
                  <a:pt x="1000" y="6286"/>
                  <a:pt x="970" y="6286"/>
                </a:cubicBezTo>
                <a:close/>
                <a:moveTo>
                  <a:pt x="1107" y="6286"/>
                </a:moveTo>
                <a:cubicBezTo>
                  <a:pt x="1078" y="6287"/>
                  <a:pt x="1047" y="6338"/>
                  <a:pt x="1038" y="6399"/>
                </a:cubicBezTo>
                <a:cubicBezTo>
                  <a:pt x="1030" y="6461"/>
                  <a:pt x="1046" y="6511"/>
                  <a:pt x="1076" y="6511"/>
                </a:cubicBezTo>
                <a:cubicBezTo>
                  <a:pt x="1105" y="6511"/>
                  <a:pt x="1135" y="6460"/>
                  <a:pt x="1144" y="6398"/>
                </a:cubicBezTo>
                <a:cubicBezTo>
                  <a:pt x="1153" y="6336"/>
                  <a:pt x="1136" y="6286"/>
                  <a:pt x="1107" y="6286"/>
                </a:cubicBezTo>
                <a:close/>
                <a:moveTo>
                  <a:pt x="1263" y="6286"/>
                </a:moveTo>
                <a:cubicBezTo>
                  <a:pt x="1234" y="6287"/>
                  <a:pt x="1203" y="6338"/>
                  <a:pt x="1195" y="6399"/>
                </a:cubicBezTo>
                <a:cubicBezTo>
                  <a:pt x="1186" y="6461"/>
                  <a:pt x="1203" y="6512"/>
                  <a:pt x="1232" y="6511"/>
                </a:cubicBezTo>
                <a:cubicBezTo>
                  <a:pt x="1261" y="6511"/>
                  <a:pt x="1292" y="6460"/>
                  <a:pt x="1300" y="6398"/>
                </a:cubicBezTo>
                <a:cubicBezTo>
                  <a:pt x="1309" y="6336"/>
                  <a:pt x="1292" y="6286"/>
                  <a:pt x="1263" y="6286"/>
                </a:cubicBezTo>
                <a:close/>
                <a:moveTo>
                  <a:pt x="15019" y="6337"/>
                </a:moveTo>
                <a:cubicBezTo>
                  <a:pt x="14990" y="6337"/>
                  <a:pt x="14971" y="6388"/>
                  <a:pt x="14976" y="6451"/>
                </a:cubicBezTo>
                <a:cubicBezTo>
                  <a:pt x="14982" y="6514"/>
                  <a:pt x="15010" y="6565"/>
                  <a:pt x="15040" y="6564"/>
                </a:cubicBezTo>
                <a:cubicBezTo>
                  <a:pt x="15069" y="6564"/>
                  <a:pt x="15088" y="6512"/>
                  <a:pt x="15083" y="6450"/>
                </a:cubicBezTo>
                <a:cubicBezTo>
                  <a:pt x="15077" y="6387"/>
                  <a:pt x="15048" y="6336"/>
                  <a:pt x="15019" y="6337"/>
                </a:cubicBezTo>
                <a:close/>
                <a:moveTo>
                  <a:pt x="15780" y="6337"/>
                </a:moveTo>
                <a:cubicBezTo>
                  <a:pt x="15751" y="6337"/>
                  <a:pt x="15732" y="6388"/>
                  <a:pt x="15739" y="6451"/>
                </a:cubicBezTo>
                <a:cubicBezTo>
                  <a:pt x="15745" y="6514"/>
                  <a:pt x="15774" y="6565"/>
                  <a:pt x="15804" y="6564"/>
                </a:cubicBezTo>
                <a:cubicBezTo>
                  <a:pt x="15833" y="6564"/>
                  <a:pt x="15852" y="6513"/>
                  <a:pt x="15845" y="6450"/>
                </a:cubicBezTo>
                <a:cubicBezTo>
                  <a:pt x="15839" y="6387"/>
                  <a:pt x="15810" y="6336"/>
                  <a:pt x="15780" y="6337"/>
                </a:cubicBezTo>
                <a:close/>
                <a:moveTo>
                  <a:pt x="15937" y="6337"/>
                </a:moveTo>
                <a:cubicBezTo>
                  <a:pt x="15907" y="6337"/>
                  <a:pt x="15889" y="6388"/>
                  <a:pt x="15895" y="6451"/>
                </a:cubicBezTo>
                <a:cubicBezTo>
                  <a:pt x="15902" y="6514"/>
                  <a:pt x="15931" y="6565"/>
                  <a:pt x="15961" y="6564"/>
                </a:cubicBezTo>
                <a:cubicBezTo>
                  <a:pt x="15990" y="6564"/>
                  <a:pt x="16008" y="6513"/>
                  <a:pt x="16001" y="6450"/>
                </a:cubicBezTo>
                <a:cubicBezTo>
                  <a:pt x="15995" y="6387"/>
                  <a:pt x="15966" y="6336"/>
                  <a:pt x="15937" y="6337"/>
                </a:cubicBezTo>
                <a:close/>
                <a:moveTo>
                  <a:pt x="16093" y="6337"/>
                </a:moveTo>
                <a:cubicBezTo>
                  <a:pt x="16063" y="6337"/>
                  <a:pt x="16045" y="6388"/>
                  <a:pt x="16052" y="6451"/>
                </a:cubicBezTo>
                <a:cubicBezTo>
                  <a:pt x="16058" y="6514"/>
                  <a:pt x="16088" y="6565"/>
                  <a:pt x="16118" y="6564"/>
                </a:cubicBezTo>
                <a:cubicBezTo>
                  <a:pt x="16147" y="6564"/>
                  <a:pt x="16165" y="6513"/>
                  <a:pt x="16159" y="6450"/>
                </a:cubicBezTo>
                <a:cubicBezTo>
                  <a:pt x="16152" y="6387"/>
                  <a:pt x="16122" y="6336"/>
                  <a:pt x="16093" y="6337"/>
                </a:cubicBezTo>
                <a:close/>
                <a:moveTo>
                  <a:pt x="16249" y="6337"/>
                </a:moveTo>
                <a:cubicBezTo>
                  <a:pt x="16220" y="6337"/>
                  <a:pt x="16201" y="6388"/>
                  <a:pt x="16208" y="6451"/>
                </a:cubicBezTo>
                <a:cubicBezTo>
                  <a:pt x="16215" y="6514"/>
                  <a:pt x="16244" y="6565"/>
                  <a:pt x="16274" y="6564"/>
                </a:cubicBezTo>
                <a:cubicBezTo>
                  <a:pt x="16303" y="6564"/>
                  <a:pt x="16322" y="6513"/>
                  <a:pt x="16315" y="6450"/>
                </a:cubicBezTo>
                <a:cubicBezTo>
                  <a:pt x="16308" y="6387"/>
                  <a:pt x="16278" y="6336"/>
                  <a:pt x="16249" y="6337"/>
                </a:cubicBezTo>
                <a:close/>
                <a:moveTo>
                  <a:pt x="16405" y="6337"/>
                </a:moveTo>
                <a:cubicBezTo>
                  <a:pt x="16376" y="6337"/>
                  <a:pt x="16357" y="6388"/>
                  <a:pt x="16364" y="6451"/>
                </a:cubicBezTo>
                <a:cubicBezTo>
                  <a:pt x="16371" y="6514"/>
                  <a:pt x="16401" y="6565"/>
                  <a:pt x="16431" y="6564"/>
                </a:cubicBezTo>
                <a:cubicBezTo>
                  <a:pt x="16460" y="6564"/>
                  <a:pt x="16478" y="6513"/>
                  <a:pt x="16471" y="6450"/>
                </a:cubicBezTo>
                <a:cubicBezTo>
                  <a:pt x="16464" y="6387"/>
                  <a:pt x="16435" y="6336"/>
                  <a:pt x="16405" y="6337"/>
                </a:cubicBezTo>
                <a:close/>
                <a:moveTo>
                  <a:pt x="16698" y="6337"/>
                </a:moveTo>
                <a:cubicBezTo>
                  <a:pt x="16669" y="6337"/>
                  <a:pt x="16651" y="6388"/>
                  <a:pt x="16658" y="6451"/>
                </a:cubicBezTo>
                <a:cubicBezTo>
                  <a:pt x="16666" y="6514"/>
                  <a:pt x="16695" y="6565"/>
                  <a:pt x="16725" y="6564"/>
                </a:cubicBezTo>
                <a:cubicBezTo>
                  <a:pt x="16754" y="6564"/>
                  <a:pt x="16772" y="6513"/>
                  <a:pt x="16765" y="6450"/>
                </a:cubicBezTo>
                <a:cubicBezTo>
                  <a:pt x="16757" y="6387"/>
                  <a:pt x="16727" y="6336"/>
                  <a:pt x="16698" y="6337"/>
                </a:cubicBezTo>
                <a:close/>
                <a:moveTo>
                  <a:pt x="16854" y="6337"/>
                </a:moveTo>
                <a:cubicBezTo>
                  <a:pt x="16824" y="6337"/>
                  <a:pt x="16807" y="6388"/>
                  <a:pt x="16815" y="6451"/>
                </a:cubicBezTo>
                <a:cubicBezTo>
                  <a:pt x="16822" y="6515"/>
                  <a:pt x="16852" y="6565"/>
                  <a:pt x="16881" y="6564"/>
                </a:cubicBezTo>
                <a:cubicBezTo>
                  <a:pt x="16911" y="6564"/>
                  <a:pt x="16929" y="6513"/>
                  <a:pt x="16921" y="6450"/>
                </a:cubicBezTo>
                <a:cubicBezTo>
                  <a:pt x="16913" y="6387"/>
                  <a:pt x="16883" y="6336"/>
                  <a:pt x="16854" y="6337"/>
                </a:cubicBezTo>
                <a:close/>
                <a:moveTo>
                  <a:pt x="17616" y="6337"/>
                </a:moveTo>
                <a:cubicBezTo>
                  <a:pt x="17586" y="6337"/>
                  <a:pt x="17569" y="6388"/>
                  <a:pt x="17577" y="6451"/>
                </a:cubicBezTo>
                <a:cubicBezTo>
                  <a:pt x="17585" y="6515"/>
                  <a:pt x="17616" y="6565"/>
                  <a:pt x="17646" y="6564"/>
                </a:cubicBezTo>
                <a:cubicBezTo>
                  <a:pt x="17675" y="6564"/>
                  <a:pt x="17692" y="6513"/>
                  <a:pt x="17684" y="6450"/>
                </a:cubicBezTo>
                <a:cubicBezTo>
                  <a:pt x="17676" y="6387"/>
                  <a:pt x="17645" y="6336"/>
                  <a:pt x="17616" y="6337"/>
                </a:cubicBezTo>
                <a:close/>
                <a:moveTo>
                  <a:pt x="11076" y="6387"/>
                </a:moveTo>
                <a:cubicBezTo>
                  <a:pt x="11047" y="6387"/>
                  <a:pt x="11024" y="6439"/>
                  <a:pt x="11026" y="6502"/>
                </a:cubicBezTo>
                <a:cubicBezTo>
                  <a:pt x="11028" y="6564"/>
                  <a:pt x="11053" y="6614"/>
                  <a:pt x="11082" y="6613"/>
                </a:cubicBezTo>
                <a:cubicBezTo>
                  <a:pt x="11112" y="6613"/>
                  <a:pt x="11134" y="6562"/>
                  <a:pt x="11132" y="6500"/>
                </a:cubicBezTo>
                <a:cubicBezTo>
                  <a:pt x="11131" y="6437"/>
                  <a:pt x="11105" y="6386"/>
                  <a:pt x="11076" y="6387"/>
                </a:cubicBezTo>
                <a:close/>
                <a:moveTo>
                  <a:pt x="11232" y="6387"/>
                </a:moveTo>
                <a:cubicBezTo>
                  <a:pt x="11203" y="6387"/>
                  <a:pt x="11181" y="6439"/>
                  <a:pt x="11182" y="6502"/>
                </a:cubicBezTo>
                <a:cubicBezTo>
                  <a:pt x="11184" y="6564"/>
                  <a:pt x="11209" y="6614"/>
                  <a:pt x="11239" y="6613"/>
                </a:cubicBezTo>
                <a:cubicBezTo>
                  <a:pt x="11268" y="6613"/>
                  <a:pt x="11291" y="6562"/>
                  <a:pt x="11289" y="6500"/>
                </a:cubicBezTo>
                <a:cubicBezTo>
                  <a:pt x="11287" y="6437"/>
                  <a:pt x="11262" y="6386"/>
                  <a:pt x="11232" y="6387"/>
                </a:cubicBezTo>
                <a:close/>
                <a:moveTo>
                  <a:pt x="11389" y="6387"/>
                </a:moveTo>
                <a:cubicBezTo>
                  <a:pt x="11360" y="6387"/>
                  <a:pt x="11337" y="6439"/>
                  <a:pt x="11339" y="6502"/>
                </a:cubicBezTo>
                <a:cubicBezTo>
                  <a:pt x="11341" y="6564"/>
                  <a:pt x="11366" y="6614"/>
                  <a:pt x="11396" y="6613"/>
                </a:cubicBezTo>
                <a:cubicBezTo>
                  <a:pt x="11425" y="6613"/>
                  <a:pt x="11447" y="6563"/>
                  <a:pt x="11445" y="6500"/>
                </a:cubicBezTo>
                <a:cubicBezTo>
                  <a:pt x="11443" y="6437"/>
                  <a:pt x="11418" y="6386"/>
                  <a:pt x="11389" y="6387"/>
                </a:cubicBezTo>
                <a:close/>
                <a:moveTo>
                  <a:pt x="11837" y="6387"/>
                </a:moveTo>
                <a:cubicBezTo>
                  <a:pt x="11808" y="6387"/>
                  <a:pt x="11786" y="6439"/>
                  <a:pt x="11788" y="6502"/>
                </a:cubicBezTo>
                <a:cubicBezTo>
                  <a:pt x="11791" y="6564"/>
                  <a:pt x="11816" y="6614"/>
                  <a:pt x="11846" y="6613"/>
                </a:cubicBezTo>
                <a:cubicBezTo>
                  <a:pt x="11875" y="6613"/>
                  <a:pt x="11897" y="6563"/>
                  <a:pt x="11895" y="6500"/>
                </a:cubicBezTo>
                <a:cubicBezTo>
                  <a:pt x="11892" y="6437"/>
                  <a:pt x="11867" y="6386"/>
                  <a:pt x="11837" y="6387"/>
                </a:cubicBezTo>
                <a:close/>
                <a:moveTo>
                  <a:pt x="11974" y="6387"/>
                </a:moveTo>
                <a:cubicBezTo>
                  <a:pt x="11945" y="6387"/>
                  <a:pt x="11923" y="6439"/>
                  <a:pt x="11925" y="6502"/>
                </a:cubicBezTo>
                <a:cubicBezTo>
                  <a:pt x="11928" y="6564"/>
                  <a:pt x="11954" y="6614"/>
                  <a:pt x="11983" y="6613"/>
                </a:cubicBezTo>
                <a:cubicBezTo>
                  <a:pt x="12013" y="6613"/>
                  <a:pt x="12034" y="6563"/>
                  <a:pt x="12032" y="6500"/>
                </a:cubicBezTo>
                <a:cubicBezTo>
                  <a:pt x="12029" y="6437"/>
                  <a:pt x="12003" y="6386"/>
                  <a:pt x="11974" y="6387"/>
                </a:cubicBezTo>
                <a:close/>
                <a:moveTo>
                  <a:pt x="12130" y="6387"/>
                </a:moveTo>
                <a:cubicBezTo>
                  <a:pt x="12101" y="6387"/>
                  <a:pt x="12079" y="6439"/>
                  <a:pt x="12082" y="6502"/>
                </a:cubicBezTo>
                <a:cubicBezTo>
                  <a:pt x="12084" y="6564"/>
                  <a:pt x="12110" y="6614"/>
                  <a:pt x="12140" y="6613"/>
                </a:cubicBezTo>
                <a:cubicBezTo>
                  <a:pt x="12169" y="6613"/>
                  <a:pt x="12191" y="6563"/>
                  <a:pt x="12189" y="6500"/>
                </a:cubicBezTo>
                <a:cubicBezTo>
                  <a:pt x="12186" y="6437"/>
                  <a:pt x="12159" y="6386"/>
                  <a:pt x="12130" y="6387"/>
                </a:cubicBezTo>
                <a:close/>
                <a:moveTo>
                  <a:pt x="12286" y="6387"/>
                </a:moveTo>
                <a:cubicBezTo>
                  <a:pt x="12257" y="6387"/>
                  <a:pt x="12235" y="6439"/>
                  <a:pt x="12238" y="6502"/>
                </a:cubicBezTo>
                <a:cubicBezTo>
                  <a:pt x="12241" y="6564"/>
                  <a:pt x="12267" y="6614"/>
                  <a:pt x="12297" y="6613"/>
                </a:cubicBezTo>
                <a:cubicBezTo>
                  <a:pt x="12326" y="6613"/>
                  <a:pt x="12348" y="6563"/>
                  <a:pt x="12345" y="6500"/>
                </a:cubicBezTo>
                <a:cubicBezTo>
                  <a:pt x="12342" y="6437"/>
                  <a:pt x="12316" y="6386"/>
                  <a:pt x="12286" y="6387"/>
                </a:cubicBezTo>
                <a:close/>
                <a:moveTo>
                  <a:pt x="12442" y="6387"/>
                </a:moveTo>
                <a:cubicBezTo>
                  <a:pt x="12413" y="6387"/>
                  <a:pt x="12391" y="6439"/>
                  <a:pt x="12394" y="6502"/>
                </a:cubicBezTo>
                <a:cubicBezTo>
                  <a:pt x="12397" y="6564"/>
                  <a:pt x="12424" y="6614"/>
                  <a:pt x="12453" y="6613"/>
                </a:cubicBezTo>
                <a:cubicBezTo>
                  <a:pt x="12483" y="6613"/>
                  <a:pt x="12504" y="6563"/>
                  <a:pt x="12501" y="6500"/>
                </a:cubicBezTo>
                <a:cubicBezTo>
                  <a:pt x="12498" y="6437"/>
                  <a:pt x="12471" y="6386"/>
                  <a:pt x="12442" y="6387"/>
                </a:cubicBezTo>
                <a:close/>
                <a:moveTo>
                  <a:pt x="12579" y="6387"/>
                </a:moveTo>
                <a:cubicBezTo>
                  <a:pt x="12550" y="6387"/>
                  <a:pt x="12529" y="6439"/>
                  <a:pt x="12532" y="6502"/>
                </a:cubicBezTo>
                <a:cubicBezTo>
                  <a:pt x="12535" y="6564"/>
                  <a:pt x="12561" y="6614"/>
                  <a:pt x="12591" y="6613"/>
                </a:cubicBezTo>
                <a:cubicBezTo>
                  <a:pt x="12620" y="6613"/>
                  <a:pt x="12641" y="6563"/>
                  <a:pt x="12638" y="6500"/>
                </a:cubicBezTo>
                <a:cubicBezTo>
                  <a:pt x="12635" y="6437"/>
                  <a:pt x="12608" y="6386"/>
                  <a:pt x="12579" y="6387"/>
                </a:cubicBezTo>
                <a:close/>
                <a:moveTo>
                  <a:pt x="12735" y="6387"/>
                </a:moveTo>
                <a:cubicBezTo>
                  <a:pt x="12706" y="6387"/>
                  <a:pt x="12685" y="6439"/>
                  <a:pt x="12688" y="6502"/>
                </a:cubicBezTo>
                <a:cubicBezTo>
                  <a:pt x="12692" y="6564"/>
                  <a:pt x="12718" y="6614"/>
                  <a:pt x="12747" y="6613"/>
                </a:cubicBezTo>
                <a:cubicBezTo>
                  <a:pt x="12777" y="6613"/>
                  <a:pt x="12798" y="6563"/>
                  <a:pt x="12795" y="6500"/>
                </a:cubicBezTo>
                <a:cubicBezTo>
                  <a:pt x="12791" y="6437"/>
                  <a:pt x="12765" y="6386"/>
                  <a:pt x="12735" y="6387"/>
                </a:cubicBezTo>
                <a:close/>
                <a:moveTo>
                  <a:pt x="12891" y="6387"/>
                </a:moveTo>
                <a:cubicBezTo>
                  <a:pt x="12862" y="6387"/>
                  <a:pt x="12841" y="6439"/>
                  <a:pt x="12845" y="6502"/>
                </a:cubicBezTo>
                <a:cubicBezTo>
                  <a:pt x="12848" y="6564"/>
                  <a:pt x="12875" y="6614"/>
                  <a:pt x="12904" y="6613"/>
                </a:cubicBezTo>
                <a:cubicBezTo>
                  <a:pt x="12933" y="6613"/>
                  <a:pt x="12955" y="6563"/>
                  <a:pt x="12951" y="6500"/>
                </a:cubicBezTo>
                <a:cubicBezTo>
                  <a:pt x="12948" y="6437"/>
                  <a:pt x="12920" y="6386"/>
                  <a:pt x="12891" y="6387"/>
                </a:cubicBezTo>
                <a:close/>
                <a:moveTo>
                  <a:pt x="13048" y="6387"/>
                </a:moveTo>
                <a:cubicBezTo>
                  <a:pt x="13018" y="6387"/>
                  <a:pt x="12998" y="6439"/>
                  <a:pt x="13001" y="6502"/>
                </a:cubicBezTo>
                <a:cubicBezTo>
                  <a:pt x="13005" y="6564"/>
                  <a:pt x="13032" y="6614"/>
                  <a:pt x="13061" y="6613"/>
                </a:cubicBezTo>
                <a:cubicBezTo>
                  <a:pt x="13090" y="6613"/>
                  <a:pt x="13111" y="6563"/>
                  <a:pt x="13107" y="6500"/>
                </a:cubicBezTo>
                <a:cubicBezTo>
                  <a:pt x="13104" y="6437"/>
                  <a:pt x="13077" y="6386"/>
                  <a:pt x="13048" y="6387"/>
                </a:cubicBezTo>
                <a:close/>
                <a:moveTo>
                  <a:pt x="13203" y="6387"/>
                </a:moveTo>
                <a:cubicBezTo>
                  <a:pt x="13174" y="6387"/>
                  <a:pt x="13154" y="6439"/>
                  <a:pt x="13158" y="6502"/>
                </a:cubicBezTo>
                <a:cubicBezTo>
                  <a:pt x="13161" y="6564"/>
                  <a:pt x="13188" y="6615"/>
                  <a:pt x="13217" y="6615"/>
                </a:cubicBezTo>
                <a:cubicBezTo>
                  <a:pt x="13247" y="6614"/>
                  <a:pt x="13268" y="6563"/>
                  <a:pt x="13264" y="6500"/>
                </a:cubicBezTo>
                <a:cubicBezTo>
                  <a:pt x="13260" y="6437"/>
                  <a:pt x="13233" y="6386"/>
                  <a:pt x="13203" y="6387"/>
                </a:cubicBezTo>
                <a:close/>
                <a:moveTo>
                  <a:pt x="13360" y="6387"/>
                </a:moveTo>
                <a:cubicBezTo>
                  <a:pt x="13330" y="6387"/>
                  <a:pt x="13310" y="6439"/>
                  <a:pt x="13314" y="6502"/>
                </a:cubicBezTo>
                <a:cubicBezTo>
                  <a:pt x="13318" y="6564"/>
                  <a:pt x="13345" y="6615"/>
                  <a:pt x="13374" y="6615"/>
                </a:cubicBezTo>
                <a:cubicBezTo>
                  <a:pt x="13404" y="6614"/>
                  <a:pt x="13424" y="6563"/>
                  <a:pt x="13420" y="6500"/>
                </a:cubicBezTo>
                <a:cubicBezTo>
                  <a:pt x="13416" y="6437"/>
                  <a:pt x="13389" y="6386"/>
                  <a:pt x="13360" y="6387"/>
                </a:cubicBezTo>
                <a:close/>
                <a:moveTo>
                  <a:pt x="13497" y="6387"/>
                </a:moveTo>
                <a:cubicBezTo>
                  <a:pt x="13467" y="6387"/>
                  <a:pt x="13447" y="6439"/>
                  <a:pt x="13451" y="6502"/>
                </a:cubicBezTo>
                <a:cubicBezTo>
                  <a:pt x="13455" y="6564"/>
                  <a:pt x="13482" y="6615"/>
                  <a:pt x="13511" y="6615"/>
                </a:cubicBezTo>
                <a:cubicBezTo>
                  <a:pt x="13541" y="6614"/>
                  <a:pt x="13561" y="6563"/>
                  <a:pt x="13557" y="6500"/>
                </a:cubicBezTo>
                <a:cubicBezTo>
                  <a:pt x="13553" y="6437"/>
                  <a:pt x="13526" y="6386"/>
                  <a:pt x="13497" y="6387"/>
                </a:cubicBezTo>
                <a:close/>
                <a:moveTo>
                  <a:pt x="13652" y="6387"/>
                </a:moveTo>
                <a:cubicBezTo>
                  <a:pt x="13623" y="6387"/>
                  <a:pt x="13603" y="6439"/>
                  <a:pt x="13607" y="6502"/>
                </a:cubicBezTo>
                <a:cubicBezTo>
                  <a:pt x="13611" y="6564"/>
                  <a:pt x="13639" y="6615"/>
                  <a:pt x="13668" y="6615"/>
                </a:cubicBezTo>
                <a:cubicBezTo>
                  <a:pt x="13698" y="6614"/>
                  <a:pt x="13718" y="6563"/>
                  <a:pt x="13714" y="6500"/>
                </a:cubicBezTo>
                <a:cubicBezTo>
                  <a:pt x="13709" y="6437"/>
                  <a:pt x="13682" y="6386"/>
                  <a:pt x="13652" y="6387"/>
                </a:cubicBezTo>
                <a:close/>
                <a:moveTo>
                  <a:pt x="13809" y="6387"/>
                </a:moveTo>
                <a:cubicBezTo>
                  <a:pt x="13779" y="6387"/>
                  <a:pt x="13759" y="6439"/>
                  <a:pt x="13764" y="6502"/>
                </a:cubicBezTo>
                <a:cubicBezTo>
                  <a:pt x="13768" y="6564"/>
                  <a:pt x="13795" y="6615"/>
                  <a:pt x="13825" y="6615"/>
                </a:cubicBezTo>
                <a:cubicBezTo>
                  <a:pt x="13854" y="6614"/>
                  <a:pt x="13874" y="6563"/>
                  <a:pt x="13870" y="6500"/>
                </a:cubicBezTo>
                <a:cubicBezTo>
                  <a:pt x="13865" y="6437"/>
                  <a:pt x="13838" y="6386"/>
                  <a:pt x="13809" y="6387"/>
                </a:cubicBezTo>
                <a:close/>
                <a:moveTo>
                  <a:pt x="13965" y="6387"/>
                </a:moveTo>
                <a:cubicBezTo>
                  <a:pt x="13935" y="6387"/>
                  <a:pt x="13915" y="6439"/>
                  <a:pt x="13920" y="6502"/>
                </a:cubicBezTo>
                <a:cubicBezTo>
                  <a:pt x="13925" y="6564"/>
                  <a:pt x="13952" y="6615"/>
                  <a:pt x="13982" y="6615"/>
                </a:cubicBezTo>
                <a:cubicBezTo>
                  <a:pt x="14011" y="6614"/>
                  <a:pt x="14031" y="6563"/>
                  <a:pt x="14026" y="6500"/>
                </a:cubicBezTo>
                <a:cubicBezTo>
                  <a:pt x="14022" y="6437"/>
                  <a:pt x="13994" y="6386"/>
                  <a:pt x="13965" y="6387"/>
                </a:cubicBezTo>
                <a:close/>
                <a:moveTo>
                  <a:pt x="14101" y="6387"/>
                </a:moveTo>
                <a:cubicBezTo>
                  <a:pt x="14072" y="6387"/>
                  <a:pt x="14052" y="6439"/>
                  <a:pt x="14057" y="6502"/>
                </a:cubicBezTo>
                <a:cubicBezTo>
                  <a:pt x="14062" y="6564"/>
                  <a:pt x="14089" y="6615"/>
                  <a:pt x="14119" y="6615"/>
                </a:cubicBezTo>
                <a:cubicBezTo>
                  <a:pt x="14148" y="6614"/>
                  <a:pt x="14168" y="6563"/>
                  <a:pt x="14163" y="6500"/>
                </a:cubicBezTo>
                <a:cubicBezTo>
                  <a:pt x="14158" y="6437"/>
                  <a:pt x="14131" y="6386"/>
                  <a:pt x="14101" y="6387"/>
                </a:cubicBezTo>
                <a:close/>
                <a:moveTo>
                  <a:pt x="14258" y="6387"/>
                </a:moveTo>
                <a:cubicBezTo>
                  <a:pt x="14229" y="6387"/>
                  <a:pt x="14208" y="6439"/>
                  <a:pt x="14213" y="6502"/>
                </a:cubicBezTo>
                <a:cubicBezTo>
                  <a:pt x="14218" y="6564"/>
                  <a:pt x="14246" y="6615"/>
                  <a:pt x="14276" y="6615"/>
                </a:cubicBezTo>
                <a:cubicBezTo>
                  <a:pt x="14305" y="6614"/>
                  <a:pt x="14325" y="6563"/>
                  <a:pt x="14320" y="6500"/>
                </a:cubicBezTo>
                <a:cubicBezTo>
                  <a:pt x="14315" y="6437"/>
                  <a:pt x="14287" y="6386"/>
                  <a:pt x="14258" y="6387"/>
                </a:cubicBezTo>
                <a:close/>
                <a:moveTo>
                  <a:pt x="14414" y="6387"/>
                </a:moveTo>
                <a:cubicBezTo>
                  <a:pt x="14384" y="6387"/>
                  <a:pt x="14365" y="6439"/>
                  <a:pt x="14370" y="6502"/>
                </a:cubicBezTo>
                <a:cubicBezTo>
                  <a:pt x="14375" y="6564"/>
                  <a:pt x="14402" y="6615"/>
                  <a:pt x="14432" y="6615"/>
                </a:cubicBezTo>
                <a:cubicBezTo>
                  <a:pt x="14461" y="6614"/>
                  <a:pt x="14482" y="6563"/>
                  <a:pt x="14477" y="6500"/>
                </a:cubicBezTo>
                <a:cubicBezTo>
                  <a:pt x="14471" y="6437"/>
                  <a:pt x="14443" y="6386"/>
                  <a:pt x="14414" y="6387"/>
                </a:cubicBezTo>
                <a:close/>
                <a:moveTo>
                  <a:pt x="14570" y="6387"/>
                </a:moveTo>
                <a:cubicBezTo>
                  <a:pt x="14541" y="6387"/>
                  <a:pt x="14521" y="6439"/>
                  <a:pt x="14526" y="6502"/>
                </a:cubicBezTo>
                <a:cubicBezTo>
                  <a:pt x="14531" y="6564"/>
                  <a:pt x="14560" y="6615"/>
                  <a:pt x="14589" y="6615"/>
                </a:cubicBezTo>
                <a:cubicBezTo>
                  <a:pt x="14618" y="6614"/>
                  <a:pt x="14638" y="6563"/>
                  <a:pt x="14632" y="6500"/>
                </a:cubicBezTo>
                <a:cubicBezTo>
                  <a:pt x="14627" y="6437"/>
                  <a:pt x="14599" y="6386"/>
                  <a:pt x="14570" y="6387"/>
                </a:cubicBezTo>
                <a:close/>
                <a:moveTo>
                  <a:pt x="14706" y="6387"/>
                </a:moveTo>
                <a:cubicBezTo>
                  <a:pt x="14677" y="6387"/>
                  <a:pt x="14658" y="6439"/>
                  <a:pt x="14663" y="6502"/>
                </a:cubicBezTo>
                <a:cubicBezTo>
                  <a:pt x="14668" y="6564"/>
                  <a:pt x="14696" y="6615"/>
                  <a:pt x="14726" y="6615"/>
                </a:cubicBezTo>
                <a:cubicBezTo>
                  <a:pt x="14755" y="6614"/>
                  <a:pt x="14775" y="6563"/>
                  <a:pt x="14769" y="6500"/>
                </a:cubicBezTo>
                <a:cubicBezTo>
                  <a:pt x="14764" y="6437"/>
                  <a:pt x="14736" y="6386"/>
                  <a:pt x="14706" y="6387"/>
                </a:cubicBezTo>
                <a:close/>
                <a:moveTo>
                  <a:pt x="14863" y="6387"/>
                </a:moveTo>
                <a:cubicBezTo>
                  <a:pt x="14833" y="6387"/>
                  <a:pt x="14814" y="6439"/>
                  <a:pt x="14820" y="6502"/>
                </a:cubicBezTo>
                <a:cubicBezTo>
                  <a:pt x="14825" y="6564"/>
                  <a:pt x="14853" y="6615"/>
                  <a:pt x="14883" y="6615"/>
                </a:cubicBezTo>
                <a:cubicBezTo>
                  <a:pt x="14912" y="6614"/>
                  <a:pt x="14932" y="6563"/>
                  <a:pt x="14926" y="6500"/>
                </a:cubicBezTo>
                <a:cubicBezTo>
                  <a:pt x="14921" y="6437"/>
                  <a:pt x="14892" y="6386"/>
                  <a:pt x="14863" y="6387"/>
                </a:cubicBezTo>
                <a:close/>
                <a:moveTo>
                  <a:pt x="15175" y="6387"/>
                </a:moveTo>
                <a:cubicBezTo>
                  <a:pt x="15146" y="6387"/>
                  <a:pt x="15127" y="6439"/>
                  <a:pt x="15133" y="6502"/>
                </a:cubicBezTo>
                <a:cubicBezTo>
                  <a:pt x="15139" y="6565"/>
                  <a:pt x="15167" y="6615"/>
                  <a:pt x="15196" y="6615"/>
                </a:cubicBezTo>
                <a:cubicBezTo>
                  <a:pt x="15226" y="6614"/>
                  <a:pt x="15245" y="6563"/>
                  <a:pt x="15239" y="6500"/>
                </a:cubicBezTo>
                <a:cubicBezTo>
                  <a:pt x="15233" y="6437"/>
                  <a:pt x="15204" y="6386"/>
                  <a:pt x="15175" y="6387"/>
                </a:cubicBezTo>
                <a:close/>
                <a:moveTo>
                  <a:pt x="15331" y="6387"/>
                </a:moveTo>
                <a:cubicBezTo>
                  <a:pt x="15302" y="6387"/>
                  <a:pt x="15283" y="6439"/>
                  <a:pt x="15289" y="6502"/>
                </a:cubicBezTo>
                <a:cubicBezTo>
                  <a:pt x="15295" y="6565"/>
                  <a:pt x="15324" y="6615"/>
                  <a:pt x="15353" y="6615"/>
                </a:cubicBezTo>
                <a:cubicBezTo>
                  <a:pt x="15383" y="6614"/>
                  <a:pt x="15402" y="6563"/>
                  <a:pt x="15395" y="6500"/>
                </a:cubicBezTo>
                <a:cubicBezTo>
                  <a:pt x="15389" y="6437"/>
                  <a:pt x="15361" y="6386"/>
                  <a:pt x="15331" y="6387"/>
                </a:cubicBezTo>
                <a:close/>
                <a:moveTo>
                  <a:pt x="15468" y="6387"/>
                </a:moveTo>
                <a:cubicBezTo>
                  <a:pt x="15439" y="6387"/>
                  <a:pt x="15420" y="6439"/>
                  <a:pt x="15426" y="6502"/>
                </a:cubicBezTo>
                <a:cubicBezTo>
                  <a:pt x="15432" y="6565"/>
                  <a:pt x="15461" y="6615"/>
                  <a:pt x="15490" y="6615"/>
                </a:cubicBezTo>
                <a:cubicBezTo>
                  <a:pt x="15520" y="6614"/>
                  <a:pt x="15539" y="6563"/>
                  <a:pt x="15532" y="6500"/>
                </a:cubicBezTo>
                <a:cubicBezTo>
                  <a:pt x="15526" y="6437"/>
                  <a:pt x="15498" y="6386"/>
                  <a:pt x="15468" y="6387"/>
                </a:cubicBezTo>
                <a:close/>
                <a:moveTo>
                  <a:pt x="15643" y="6387"/>
                </a:moveTo>
                <a:cubicBezTo>
                  <a:pt x="15614" y="6387"/>
                  <a:pt x="15596" y="6439"/>
                  <a:pt x="15602" y="6502"/>
                </a:cubicBezTo>
                <a:cubicBezTo>
                  <a:pt x="15608" y="6565"/>
                  <a:pt x="15637" y="6615"/>
                  <a:pt x="15667" y="6615"/>
                </a:cubicBezTo>
                <a:cubicBezTo>
                  <a:pt x="15696" y="6614"/>
                  <a:pt x="15715" y="6563"/>
                  <a:pt x="15708" y="6500"/>
                </a:cubicBezTo>
                <a:cubicBezTo>
                  <a:pt x="15702" y="6437"/>
                  <a:pt x="15673" y="6386"/>
                  <a:pt x="15643" y="6387"/>
                </a:cubicBezTo>
                <a:close/>
                <a:moveTo>
                  <a:pt x="8032" y="6437"/>
                </a:moveTo>
                <a:cubicBezTo>
                  <a:pt x="8003" y="6438"/>
                  <a:pt x="7978" y="6489"/>
                  <a:pt x="7976" y="6552"/>
                </a:cubicBezTo>
                <a:cubicBezTo>
                  <a:pt x="7975" y="6614"/>
                  <a:pt x="7997" y="6664"/>
                  <a:pt x="8027" y="6664"/>
                </a:cubicBezTo>
                <a:cubicBezTo>
                  <a:pt x="8056" y="6663"/>
                  <a:pt x="8081" y="6611"/>
                  <a:pt x="8082" y="6549"/>
                </a:cubicBezTo>
                <a:cubicBezTo>
                  <a:pt x="8084" y="6486"/>
                  <a:pt x="8062" y="6437"/>
                  <a:pt x="8032" y="6437"/>
                </a:cubicBezTo>
                <a:close/>
                <a:moveTo>
                  <a:pt x="8188" y="6437"/>
                </a:moveTo>
                <a:cubicBezTo>
                  <a:pt x="8159" y="6438"/>
                  <a:pt x="8134" y="6489"/>
                  <a:pt x="8133" y="6552"/>
                </a:cubicBezTo>
                <a:cubicBezTo>
                  <a:pt x="8131" y="6614"/>
                  <a:pt x="8154" y="6664"/>
                  <a:pt x="8183" y="6664"/>
                </a:cubicBezTo>
                <a:cubicBezTo>
                  <a:pt x="8213" y="6663"/>
                  <a:pt x="8238" y="6611"/>
                  <a:pt x="8239" y="6549"/>
                </a:cubicBezTo>
                <a:cubicBezTo>
                  <a:pt x="8240" y="6486"/>
                  <a:pt x="8217" y="6437"/>
                  <a:pt x="8188" y="6437"/>
                </a:cubicBezTo>
                <a:close/>
                <a:moveTo>
                  <a:pt x="8345" y="6437"/>
                </a:moveTo>
                <a:cubicBezTo>
                  <a:pt x="8315" y="6438"/>
                  <a:pt x="8290" y="6489"/>
                  <a:pt x="8289" y="6552"/>
                </a:cubicBezTo>
                <a:cubicBezTo>
                  <a:pt x="8288" y="6614"/>
                  <a:pt x="8311" y="6664"/>
                  <a:pt x="8340" y="6664"/>
                </a:cubicBezTo>
                <a:cubicBezTo>
                  <a:pt x="8370" y="6663"/>
                  <a:pt x="8394" y="6611"/>
                  <a:pt x="8395" y="6549"/>
                </a:cubicBezTo>
                <a:cubicBezTo>
                  <a:pt x="8396" y="6486"/>
                  <a:pt x="8374" y="6437"/>
                  <a:pt x="8345" y="6437"/>
                </a:cubicBezTo>
                <a:close/>
                <a:moveTo>
                  <a:pt x="10023" y="6437"/>
                </a:moveTo>
                <a:cubicBezTo>
                  <a:pt x="9994" y="6438"/>
                  <a:pt x="9970" y="6488"/>
                  <a:pt x="9970" y="6550"/>
                </a:cubicBezTo>
                <a:cubicBezTo>
                  <a:pt x="9971" y="6613"/>
                  <a:pt x="9995" y="6664"/>
                  <a:pt x="10025" y="6664"/>
                </a:cubicBezTo>
                <a:cubicBezTo>
                  <a:pt x="10054" y="6663"/>
                  <a:pt x="10077" y="6611"/>
                  <a:pt x="10077" y="6549"/>
                </a:cubicBezTo>
                <a:cubicBezTo>
                  <a:pt x="10076" y="6486"/>
                  <a:pt x="10052" y="6437"/>
                  <a:pt x="10023" y="6437"/>
                </a:cubicBezTo>
                <a:close/>
                <a:moveTo>
                  <a:pt x="10315" y="6437"/>
                </a:moveTo>
                <a:cubicBezTo>
                  <a:pt x="10286" y="6438"/>
                  <a:pt x="10263" y="6488"/>
                  <a:pt x="10264" y="6550"/>
                </a:cubicBezTo>
                <a:cubicBezTo>
                  <a:pt x="10264" y="6613"/>
                  <a:pt x="10289" y="6664"/>
                  <a:pt x="10319" y="6664"/>
                </a:cubicBezTo>
                <a:cubicBezTo>
                  <a:pt x="10348" y="6663"/>
                  <a:pt x="10371" y="6611"/>
                  <a:pt x="10370" y="6549"/>
                </a:cubicBezTo>
                <a:cubicBezTo>
                  <a:pt x="10369" y="6486"/>
                  <a:pt x="10345" y="6437"/>
                  <a:pt x="10315" y="6437"/>
                </a:cubicBezTo>
                <a:close/>
                <a:moveTo>
                  <a:pt x="10471" y="6437"/>
                </a:moveTo>
                <a:cubicBezTo>
                  <a:pt x="10442" y="6438"/>
                  <a:pt x="10419" y="6488"/>
                  <a:pt x="10420" y="6550"/>
                </a:cubicBezTo>
                <a:cubicBezTo>
                  <a:pt x="10421" y="6613"/>
                  <a:pt x="10446" y="6664"/>
                  <a:pt x="10475" y="6664"/>
                </a:cubicBezTo>
                <a:cubicBezTo>
                  <a:pt x="10504" y="6663"/>
                  <a:pt x="10527" y="6611"/>
                  <a:pt x="10526" y="6549"/>
                </a:cubicBezTo>
                <a:cubicBezTo>
                  <a:pt x="10525" y="6486"/>
                  <a:pt x="10501" y="6437"/>
                  <a:pt x="10471" y="6437"/>
                </a:cubicBezTo>
                <a:close/>
                <a:moveTo>
                  <a:pt x="10628" y="6437"/>
                </a:moveTo>
                <a:cubicBezTo>
                  <a:pt x="10598" y="6438"/>
                  <a:pt x="10575" y="6488"/>
                  <a:pt x="10576" y="6550"/>
                </a:cubicBezTo>
                <a:cubicBezTo>
                  <a:pt x="10577" y="6613"/>
                  <a:pt x="10602" y="6664"/>
                  <a:pt x="10631" y="6664"/>
                </a:cubicBezTo>
                <a:cubicBezTo>
                  <a:pt x="10661" y="6663"/>
                  <a:pt x="10684" y="6611"/>
                  <a:pt x="10683" y="6549"/>
                </a:cubicBezTo>
                <a:cubicBezTo>
                  <a:pt x="10681" y="6486"/>
                  <a:pt x="10657" y="6437"/>
                  <a:pt x="10628" y="6437"/>
                </a:cubicBezTo>
                <a:close/>
                <a:moveTo>
                  <a:pt x="10783" y="6437"/>
                </a:moveTo>
                <a:cubicBezTo>
                  <a:pt x="10754" y="6438"/>
                  <a:pt x="10732" y="6488"/>
                  <a:pt x="10733" y="6550"/>
                </a:cubicBezTo>
                <a:cubicBezTo>
                  <a:pt x="10734" y="6613"/>
                  <a:pt x="10759" y="6664"/>
                  <a:pt x="10788" y="6664"/>
                </a:cubicBezTo>
                <a:cubicBezTo>
                  <a:pt x="10818" y="6663"/>
                  <a:pt x="10840" y="6611"/>
                  <a:pt x="10839" y="6549"/>
                </a:cubicBezTo>
                <a:cubicBezTo>
                  <a:pt x="10838" y="6486"/>
                  <a:pt x="10813" y="6437"/>
                  <a:pt x="10783" y="6437"/>
                </a:cubicBezTo>
                <a:close/>
                <a:moveTo>
                  <a:pt x="10940" y="6437"/>
                </a:moveTo>
                <a:cubicBezTo>
                  <a:pt x="10910" y="6438"/>
                  <a:pt x="10888" y="6489"/>
                  <a:pt x="10889" y="6552"/>
                </a:cubicBezTo>
                <a:cubicBezTo>
                  <a:pt x="10891" y="6615"/>
                  <a:pt x="10916" y="6664"/>
                  <a:pt x="10945" y="6664"/>
                </a:cubicBezTo>
                <a:cubicBezTo>
                  <a:pt x="10975" y="6663"/>
                  <a:pt x="10997" y="6612"/>
                  <a:pt x="10995" y="6549"/>
                </a:cubicBezTo>
                <a:cubicBezTo>
                  <a:pt x="10994" y="6486"/>
                  <a:pt x="10969" y="6437"/>
                  <a:pt x="10940" y="6437"/>
                </a:cubicBezTo>
                <a:close/>
                <a:moveTo>
                  <a:pt x="11525" y="6437"/>
                </a:moveTo>
                <a:cubicBezTo>
                  <a:pt x="11496" y="6438"/>
                  <a:pt x="11474" y="6489"/>
                  <a:pt x="11476" y="6552"/>
                </a:cubicBezTo>
                <a:cubicBezTo>
                  <a:pt x="11478" y="6614"/>
                  <a:pt x="11503" y="6664"/>
                  <a:pt x="11532" y="6664"/>
                </a:cubicBezTo>
                <a:cubicBezTo>
                  <a:pt x="11562" y="6663"/>
                  <a:pt x="11584" y="6613"/>
                  <a:pt x="11582" y="6550"/>
                </a:cubicBezTo>
                <a:cubicBezTo>
                  <a:pt x="11580" y="6488"/>
                  <a:pt x="11554" y="6437"/>
                  <a:pt x="11525" y="6437"/>
                </a:cubicBezTo>
                <a:close/>
                <a:moveTo>
                  <a:pt x="11682" y="6437"/>
                </a:moveTo>
                <a:cubicBezTo>
                  <a:pt x="11652" y="6438"/>
                  <a:pt x="11630" y="6489"/>
                  <a:pt x="11632" y="6552"/>
                </a:cubicBezTo>
                <a:cubicBezTo>
                  <a:pt x="11634" y="6614"/>
                  <a:pt x="11660" y="6664"/>
                  <a:pt x="11689" y="6664"/>
                </a:cubicBezTo>
                <a:cubicBezTo>
                  <a:pt x="11719" y="6663"/>
                  <a:pt x="11741" y="6613"/>
                  <a:pt x="11738" y="6550"/>
                </a:cubicBezTo>
                <a:cubicBezTo>
                  <a:pt x="11736" y="6488"/>
                  <a:pt x="11711" y="6437"/>
                  <a:pt x="11682" y="6437"/>
                </a:cubicBezTo>
                <a:close/>
                <a:moveTo>
                  <a:pt x="9398" y="6487"/>
                </a:moveTo>
                <a:cubicBezTo>
                  <a:pt x="9368" y="6488"/>
                  <a:pt x="9345" y="6538"/>
                  <a:pt x="9345" y="6601"/>
                </a:cubicBezTo>
                <a:cubicBezTo>
                  <a:pt x="9344" y="6663"/>
                  <a:pt x="9368" y="6714"/>
                  <a:pt x="9398" y="6714"/>
                </a:cubicBezTo>
                <a:cubicBezTo>
                  <a:pt x="9427" y="6713"/>
                  <a:pt x="9451" y="6662"/>
                  <a:pt x="9451" y="6599"/>
                </a:cubicBezTo>
                <a:cubicBezTo>
                  <a:pt x="9451" y="6537"/>
                  <a:pt x="9427" y="6487"/>
                  <a:pt x="9398" y="6487"/>
                </a:cubicBezTo>
                <a:close/>
                <a:moveTo>
                  <a:pt x="600" y="6588"/>
                </a:moveTo>
                <a:cubicBezTo>
                  <a:pt x="571" y="6589"/>
                  <a:pt x="539" y="6639"/>
                  <a:pt x="530" y="6701"/>
                </a:cubicBezTo>
                <a:cubicBezTo>
                  <a:pt x="521" y="6763"/>
                  <a:pt x="537" y="6813"/>
                  <a:pt x="567" y="6813"/>
                </a:cubicBezTo>
                <a:cubicBezTo>
                  <a:pt x="596" y="6812"/>
                  <a:pt x="627" y="6762"/>
                  <a:pt x="636" y="6700"/>
                </a:cubicBezTo>
                <a:cubicBezTo>
                  <a:pt x="645" y="6638"/>
                  <a:pt x="630" y="6588"/>
                  <a:pt x="600" y="6588"/>
                </a:cubicBezTo>
                <a:close/>
                <a:moveTo>
                  <a:pt x="756" y="6588"/>
                </a:moveTo>
                <a:cubicBezTo>
                  <a:pt x="727" y="6589"/>
                  <a:pt x="695" y="6639"/>
                  <a:pt x="686" y="6701"/>
                </a:cubicBezTo>
                <a:cubicBezTo>
                  <a:pt x="677" y="6763"/>
                  <a:pt x="694" y="6812"/>
                  <a:pt x="723" y="6811"/>
                </a:cubicBezTo>
                <a:cubicBezTo>
                  <a:pt x="752" y="6811"/>
                  <a:pt x="784" y="6762"/>
                  <a:pt x="793" y="6700"/>
                </a:cubicBezTo>
                <a:cubicBezTo>
                  <a:pt x="802" y="6638"/>
                  <a:pt x="785" y="6588"/>
                  <a:pt x="756" y="6588"/>
                </a:cubicBezTo>
                <a:close/>
                <a:moveTo>
                  <a:pt x="912" y="6588"/>
                </a:moveTo>
                <a:cubicBezTo>
                  <a:pt x="882" y="6589"/>
                  <a:pt x="852" y="6639"/>
                  <a:pt x="843" y="6701"/>
                </a:cubicBezTo>
                <a:cubicBezTo>
                  <a:pt x="834" y="6763"/>
                  <a:pt x="851" y="6813"/>
                  <a:pt x="880" y="6813"/>
                </a:cubicBezTo>
                <a:cubicBezTo>
                  <a:pt x="909" y="6812"/>
                  <a:pt x="940" y="6762"/>
                  <a:pt x="949" y="6700"/>
                </a:cubicBezTo>
                <a:cubicBezTo>
                  <a:pt x="958" y="6638"/>
                  <a:pt x="941" y="6588"/>
                  <a:pt x="912" y="6588"/>
                </a:cubicBezTo>
                <a:close/>
                <a:moveTo>
                  <a:pt x="1068" y="6588"/>
                </a:moveTo>
                <a:cubicBezTo>
                  <a:pt x="1039" y="6589"/>
                  <a:pt x="1008" y="6639"/>
                  <a:pt x="999" y="6701"/>
                </a:cubicBezTo>
                <a:cubicBezTo>
                  <a:pt x="990" y="6763"/>
                  <a:pt x="1007" y="6813"/>
                  <a:pt x="1036" y="6813"/>
                </a:cubicBezTo>
                <a:cubicBezTo>
                  <a:pt x="1066" y="6812"/>
                  <a:pt x="1097" y="6762"/>
                  <a:pt x="1105" y="6700"/>
                </a:cubicBezTo>
                <a:cubicBezTo>
                  <a:pt x="1114" y="6638"/>
                  <a:pt x="1098" y="6588"/>
                  <a:pt x="1068" y="6588"/>
                </a:cubicBezTo>
                <a:close/>
                <a:moveTo>
                  <a:pt x="1224" y="6588"/>
                </a:moveTo>
                <a:cubicBezTo>
                  <a:pt x="1195" y="6589"/>
                  <a:pt x="1164" y="6639"/>
                  <a:pt x="1156" y="6701"/>
                </a:cubicBezTo>
                <a:cubicBezTo>
                  <a:pt x="1147" y="6763"/>
                  <a:pt x="1163" y="6813"/>
                  <a:pt x="1193" y="6813"/>
                </a:cubicBezTo>
                <a:cubicBezTo>
                  <a:pt x="1222" y="6812"/>
                  <a:pt x="1253" y="6762"/>
                  <a:pt x="1262" y="6700"/>
                </a:cubicBezTo>
                <a:cubicBezTo>
                  <a:pt x="1270" y="6638"/>
                  <a:pt x="1253" y="6588"/>
                  <a:pt x="1224" y="6588"/>
                </a:cubicBezTo>
                <a:close/>
                <a:moveTo>
                  <a:pt x="1361" y="6588"/>
                </a:moveTo>
                <a:cubicBezTo>
                  <a:pt x="1332" y="6589"/>
                  <a:pt x="1301" y="6639"/>
                  <a:pt x="1292" y="6701"/>
                </a:cubicBezTo>
                <a:cubicBezTo>
                  <a:pt x="1284" y="6763"/>
                  <a:pt x="1301" y="6813"/>
                  <a:pt x="1330" y="6813"/>
                </a:cubicBezTo>
                <a:cubicBezTo>
                  <a:pt x="1360" y="6812"/>
                  <a:pt x="1390" y="6762"/>
                  <a:pt x="1399" y="6700"/>
                </a:cubicBezTo>
                <a:cubicBezTo>
                  <a:pt x="1407" y="6638"/>
                  <a:pt x="1390" y="6588"/>
                  <a:pt x="1361" y="6588"/>
                </a:cubicBezTo>
                <a:close/>
                <a:moveTo>
                  <a:pt x="1517" y="6588"/>
                </a:moveTo>
                <a:cubicBezTo>
                  <a:pt x="1487" y="6589"/>
                  <a:pt x="1457" y="6639"/>
                  <a:pt x="1448" y="6701"/>
                </a:cubicBezTo>
                <a:cubicBezTo>
                  <a:pt x="1440" y="6763"/>
                  <a:pt x="1457" y="6813"/>
                  <a:pt x="1487" y="6813"/>
                </a:cubicBezTo>
                <a:cubicBezTo>
                  <a:pt x="1516" y="6812"/>
                  <a:pt x="1547" y="6762"/>
                  <a:pt x="1555" y="6700"/>
                </a:cubicBezTo>
                <a:cubicBezTo>
                  <a:pt x="1563" y="6638"/>
                  <a:pt x="1546" y="6588"/>
                  <a:pt x="1517" y="6588"/>
                </a:cubicBezTo>
                <a:close/>
                <a:moveTo>
                  <a:pt x="1672" y="6588"/>
                </a:moveTo>
                <a:cubicBezTo>
                  <a:pt x="1643" y="6589"/>
                  <a:pt x="1613" y="6639"/>
                  <a:pt x="1605" y="6701"/>
                </a:cubicBezTo>
                <a:cubicBezTo>
                  <a:pt x="1596" y="6763"/>
                  <a:pt x="1614" y="6813"/>
                  <a:pt x="1643" y="6813"/>
                </a:cubicBezTo>
                <a:cubicBezTo>
                  <a:pt x="1673" y="6812"/>
                  <a:pt x="1703" y="6762"/>
                  <a:pt x="1712" y="6700"/>
                </a:cubicBezTo>
                <a:cubicBezTo>
                  <a:pt x="1720" y="6638"/>
                  <a:pt x="1702" y="6588"/>
                  <a:pt x="1672" y="6588"/>
                </a:cubicBezTo>
                <a:close/>
                <a:moveTo>
                  <a:pt x="1829" y="6588"/>
                </a:moveTo>
                <a:cubicBezTo>
                  <a:pt x="1799" y="6589"/>
                  <a:pt x="1769" y="6639"/>
                  <a:pt x="1761" y="6701"/>
                </a:cubicBezTo>
                <a:cubicBezTo>
                  <a:pt x="1753" y="6763"/>
                  <a:pt x="1771" y="6813"/>
                  <a:pt x="1800" y="6813"/>
                </a:cubicBezTo>
                <a:cubicBezTo>
                  <a:pt x="1830" y="6812"/>
                  <a:pt x="1859" y="6762"/>
                  <a:pt x="1867" y="6700"/>
                </a:cubicBezTo>
                <a:cubicBezTo>
                  <a:pt x="1875" y="6638"/>
                  <a:pt x="1858" y="6588"/>
                  <a:pt x="1829" y="6588"/>
                </a:cubicBezTo>
                <a:close/>
                <a:moveTo>
                  <a:pt x="1985" y="6588"/>
                </a:moveTo>
                <a:cubicBezTo>
                  <a:pt x="1955" y="6589"/>
                  <a:pt x="1925" y="6639"/>
                  <a:pt x="1917" y="6701"/>
                </a:cubicBezTo>
                <a:cubicBezTo>
                  <a:pt x="1910" y="6763"/>
                  <a:pt x="1927" y="6813"/>
                  <a:pt x="1957" y="6813"/>
                </a:cubicBezTo>
                <a:cubicBezTo>
                  <a:pt x="1986" y="6812"/>
                  <a:pt x="2016" y="6762"/>
                  <a:pt x="2024" y="6700"/>
                </a:cubicBezTo>
                <a:cubicBezTo>
                  <a:pt x="2031" y="6638"/>
                  <a:pt x="2014" y="6588"/>
                  <a:pt x="1985" y="6588"/>
                </a:cubicBezTo>
                <a:close/>
                <a:moveTo>
                  <a:pt x="2141" y="6588"/>
                </a:moveTo>
                <a:cubicBezTo>
                  <a:pt x="2112" y="6589"/>
                  <a:pt x="2082" y="6639"/>
                  <a:pt x="2074" y="6701"/>
                </a:cubicBezTo>
                <a:cubicBezTo>
                  <a:pt x="2066" y="6763"/>
                  <a:pt x="2083" y="6813"/>
                  <a:pt x="2113" y="6813"/>
                </a:cubicBezTo>
                <a:cubicBezTo>
                  <a:pt x="2142" y="6812"/>
                  <a:pt x="2173" y="6762"/>
                  <a:pt x="2180" y="6700"/>
                </a:cubicBezTo>
                <a:cubicBezTo>
                  <a:pt x="2188" y="6638"/>
                  <a:pt x="2170" y="6588"/>
                  <a:pt x="2141" y="6588"/>
                </a:cubicBezTo>
                <a:close/>
                <a:moveTo>
                  <a:pt x="2277" y="6588"/>
                </a:moveTo>
                <a:cubicBezTo>
                  <a:pt x="2248" y="6589"/>
                  <a:pt x="2218" y="6639"/>
                  <a:pt x="2211" y="6701"/>
                </a:cubicBezTo>
                <a:cubicBezTo>
                  <a:pt x="2203" y="6763"/>
                  <a:pt x="2221" y="6813"/>
                  <a:pt x="2250" y="6813"/>
                </a:cubicBezTo>
                <a:cubicBezTo>
                  <a:pt x="2280" y="6812"/>
                  <a:pt x="2310" y="6762"/>
                  <a:pt x="2317" y="6700"/>
                </a:cubicBezTo>
                <a:cubicBezTo>
                  <a:pt x="2324" y="6638"/>
                  <a:pt x="2307" y="6588"/>
                  <a:pt x="2277" y="6588"/>
                </a:cubicBezTo>
                <a:close/>
                <a:moveTo>
                  <a:pt x="2433" y="6588"/>
                </a:moveTo>
                <a:cubicBezTo>
                  <a:pt x="2404" y="6589"/>
                  <a:pt x="2374" y="6639"/>
                  <a:pt x="2367" y="6701"/>
                </a:cubicBezTo>
                <a:cubicBezTo>
                  <a:pt x="2360" y="6763"/>
                  <a:pt x="2377" y="6813"/>
                  <a:pt x="2407" y="6813"/>
                </a:cubicBezTo>
                <a:cubicBezTo>
                  <a:pt x="2436" y="6812"/>
                  <a:pt x="2466" y="6762"/>
                  <a:pt x="2473" y="6700"/>
                </a:cubicBezTo>
                <a:cubicBezTo>
                  <a:pt x="2481" y="6638"/>
                  <a:pt x="2462" y="6588"/>
                  <a:pt x="2433" y="6588"/>
                </a:cubicBezTo>
                <a:close/>
                <a:moveTo>
                  <a:pt x="2589" y="6588"/>
                </a:moveTo>
                <a:cubicBezTo>
                  <a:pt x="2560" y="6589"/>
                  <a:pt x="2531" y="6639"/>
                  <a:pt x="2523" y="6701"/>
                </a:cubicBezTo>
                <a:cubicBezTo>
                  <a:pt x="2516" y="6763"/>
                  <a:pt x="2534" y="6813"/>
                  <a:pt x="2563" y="6813"/>
                </a:cubicBezTo>
                <a:cubicBezTo>
                  <a:pt x="2593" y="6812"/>
                  <a:pt x="2623" y="6762"/>
                  <a:pt x="2630" y="6700"/>
                </a:cubicBezTo>
                <a:cubicBezTo>
                  <a:pt x="2637" y="6638"/>
                  <a:pt x="2619" y="6588"/>
                  <a:pt x="2589" y="6588"/>
                </a:cubicBezTo>
                <a:close/>
                <a:moveTo>
                  <a:pt x="2745" y="6588"/>
                </a:moveTo>
                <a:cubicBezTo>
                  <a:pt x="2716" y="6589"/>
                  <a:pt x="2686" y="6639"/>
                  <a:pt x="2679" y="6701"/>
                </a:cubicBezTo>
                <a:cubicBezTo>
                  <a:pt x="2672" y="6763"/>
                  <a:pt x="2691" y="6813"/>
                  <a:pt x="2720" y="6813"/>
                </a:cubicBezTo>
                <a:cubicBezTo>
                  <a:pt x="2750" y="6812"/>
                  <a:pt x="2779" y="6762"/>
                  <a:pt x="2786" y="6700"/>
                </a:cubicBezTo>
                <a:cubicBezTo>
                  <a:pt x="2793" y="6638"/>
                  <a:pt x="2775" y="6588"/>
                  <a:pt x="2745" y="6588"/>
                </a:cubicBezTo>
                <a:close/>
                <a:moveTo>
                  <a:pt x="2882" y="6588"/>
                </a:moveTo>
                <a:cubicBezTo>
                  <a:pt x="2853" y="6589"/>
                  <a:pt x="2823" y="6639"/>
                  <a:pt x="2816" y="6701"/>
                </a:cubicBezTo>
                <a:cubicBezTo>
                  <a:pt x="2809" y="6763"/>
                  <a:pt x="2828" y="6813"/>
                  <a:pt x="2857" y="6813"/>
                </a:cubicBezTo>
                <a:cubicBezTo>
                  <a:pt x="2887" y="6812"/>
                  <a:pt x="2916" y="6762"/>
                  <a:pt x="2923" y="6700"/>
                </a:cubicBezTo>
                <a:cubicBezTo>
                  <a:pt x="2930" y="6638"/>
                  <a:pt x="2911" y="6588"/>
                  <a:pt x="2882" y="6588"/>
                </a:cubicBezTo>
                <a:close/>
                <a:moveTo>
                  <a:pt x="3038" y="6588"/>
                </a:moveTo>
                <a:cubicBezTo>
                  <a:pt x="3009" y="6589"/>
                  <a:pt x="2979" y="6639"/>
                  <a:pt x="2973" y="6701"/>
                </a:cubicBezTo>
                <a:cubicBezTo>
                  <a:pt x="2966" y="6763"/>
                  <a:pt x="2985" y="6813"/>
                  <a:pt x="3014" y="6813"/>
                </a:cubicBezTo>
                <a:cubicBezTo>
                  <a:pt x="3044" y="6812"/>
                  <a:pt x="3073" y="6762"/>
                  <a:pt x="3079" y="6700"/>
                </a:cubicBezTo>
                <a:cubicBezTo>
                  <a:pt x="3086" y="6638"/>
                  <a:pt x="3067" y="6588"/>
                  <a:pt x="3038" y="6588"/>
                </a:cubicBezTo>
                <a:close/>
                <a:moveTo>
                  <a:pt x="3194" y="6588"/>
                </a:moveTo>
                <a:cubicBezTo>
                  <a:pt x="3165" y="6589"/>
                  <a:pt x="3135" y="6639"/>
                  <a:pt x="3129" y="6701"/>
                </a:cubicBezTo>
                <a:cubicBezTo>
                  <a:pt x="3122" y="6763"/>
                  <a:pt x="3141" y="6813"/>
                  <a:pt x="3170" y="6813"/>
                </a:cubicBezTo>
                <a:cubicBezTo>
                  <a:pt x="3200" y="6812"/>
                  <a:pt x="3229" y="6762"/>
                  <a:pt x="3235" y="6700"/>
                </a:cubicBezTo>
                <a:cubicBezTo>
                  <a:pt x="3242" y="6638"/>
                  <a:pt x="3224" y="6588"/>
                  <a:pt x="3194" y="6588"/>
                </a:cubicBezTo>
                <a:close/>
                <a:moveTo>
                  <a:pt x="3331" y="6588"/>
                </a:moveTo>
                <a:cubicBezTo>
                  <a:pt x="3301" y="6589"/>
                  <a:pt x="3272" y="6639"/>
                  <a:pt x="3266" y="6701"/>
                </a:cubicBezTo>
                <a:cubicBezTo>
                  <a:pt x="3259" y="6763"/>
                  <a:pt x="3278" y="6813"/>
                  <a:pt x="3307" y="6813"/>
                </a:cubicBezTo>
                <a:cubicBezTo>
                  <a:pt x="3337" y="6812"/>
                  <a:pt x="3366" y="6762"/>
                  <a:pt x="3372" y="6700"/>
                </a:cubicBezTo>
                <a:cubicBezTo>
                  <a:pt x="3378" y="6638"/>
                  <a:pt x="3360" y="6588"/>
                  <a:pt x="3331" y="6588"/>
                </a:cubicBezTo>
                <a:close/>
                <a:moveTo>
                  <a:pt x="16893" y="6638"/>
                </a:moveTo>
                <a:cubicBezTo>
                  <a:pt x="16864" y="6639"/>
                  <a:pt x="16846" y="6690"/>
                  <a:pt x="16854" y="6753"/>
                </a:cubicBezTo>
                <a:cubicBezTo>
                  <a:pt x="16861" y="6816"/>
                  <a:pt x="16891" y="6867"/>
                  <a:pt x="16921" y="6866"/>
                </a:cubicBezTo>
                <a:cubicBezTo>
                  <a:pt x="16951" y="6866"/>
                  <a:pt x="16968" y="6815"/>
                  <a:pt x="16961" y="6752"/>
                </a:cubicBezTo>
                <a:cubicBezTo>
                  <a:pt x="16953" y="6688"/>
                  <a:pt x="16923" y="6638"/>
                  <a:pt x="16893" y="6638"/>
                </a:cubicBezTo>
                <a:close/>
                <a:moveTo>
                  <a:pt x="17030" y="6638"/>
                </a:moveTo>
                <a:cubicBezTo>
                  <a:pt x="17001" y="6639"/>
                  <a:pt x="16983" y="6690"/>
                  <a:pt x="16991" y="6753"/>
                </a:cubicBezTo>
                <a:cubicBezTo>
                  <a:pt x="16998" y="6816"/>
                  <a:pt x="17028" y="6867"/>
                  <a:pt x="17058" y="6866"/>
                </a:cubicBezTo>
                <a:cubicBezTo>
                  <a:pt x="17087" y="6866"/>
                  <a:pt x="17105" y="6815"/>
                  <a:pt x="17098" y="6752"/>
                </a:cubicBezTo>
                <a:cubicBezTo>
                  <a:pt x="17090" y="6689"/>
                  <a:pt x="17060" y="6638"/>
                  <a:pt x="17030" y="6638"/>
                </a:cubicBezTo>
                <a:close/>
                <a:moveTo>
                  <a:pt x="17343" y="6638"/>
                </a:moveTo>
                <a:cubicBezTo>
                  <a:pt x="17313" y="6639"/>
                  <a:pt x="17295" y="6690"/>
                  <a:pt x="17303" y="6753"/>
                </a:cubicBezTo>
                <a:cubicBezTo>
                  <a:pt x="17311" y="6816"/>
                  <a:pt x="17342" y="6867"/>
                  <a:pt x="17371" y="6866"/>
                </a:cubicBezTo>
                <a:cubicBezTo>
                  <a:pt x="17401" y="6866"/>
                  <a:pt x="17418" y="6815"/>
                  <a:pt x="17410" y="6752"/>
                </a:cubicBezTo>
                <a:cubicBezTo>
                  <a:pt x="17402" y="6688"/>
                  <a:pt x="17372" y="6638"/>
                  <a:pt x="17343" y="6638"/>
                </a:cubicBezTo>
                <a:close/>
                <a:moveTo>
                  <a:pt x="17518" y="6638"/>
                </a:moveTo>
                <a:cubicBezTo>
                  <a:pt x="17489" y="6639"/>
                  <a:pt x="17471" y="6690"/>
                  <a:pt x="17479" y="6753"/>
                </a:cubicBezTo>
                <a:cubicBezTo>
                  <a:pt x="17488" y="6816"/>
                  <a:pt x="17518" y="6867"/>
                  <a:pt x="17548" y="6866"/>
                </a:cubicBezTo>
                <a:cubicBezTo>
                  <a:pt x="17577" y="6866"/>
                  <a:pt x="17595" y="6815"/>
                  <a:pt x="17587" y="6752"/>
                </a:cubicBezTo>
                <a:cubicBezTo>
                  <a:pt x="17579" y="6688"/>
                  <a:pt x="17548" y="6638"/>
                  <a:pt x="17518" y="6638"/>
                </a:cubicBezTo>
                <a:close/>
                <a:moveTo>
                  <a:pt x="17655" y="6638"/>
                </a:moveTo>
                <a:cubicBezTo>
                  <a:pt x="17625" y="6639"/>
                  <a:pt x="17608" y="6690"/>
                  <a:pt x="17616" y="6753"/>
                </a:cubicBezTo>
                <a:cubicBezTo>
                  <a:pt x="17625" y="6816"/>
                  <a:pt x="17656" y="6867"/>
                  <a:pt x="17685" y="6866"/>
                </a:cubicBezTo>
                <a:cubicBezTo>
                  <a:pt x="17715" y="6866"/>
                  <a:pt x="17732" y="6815"/>
                  <a:pt x="17723" y="6752"/>
                </a:cubicBezTo>
                <a:cubicBezTo>
                  <a:pt x="17715" y="6688"/>
                  <a:pt x="17684" y="6638"/>
                  <a:pt x="17655" y="6638"/>
                </a:cubicBezTo>
                <a:close/>
                <a:moveTo>
                  <a:pt x="13516" y="6689"/>
                </a:moveTo>
                <a:cubicBezTo>
                  <a:pt x="13487" y="6689"/>
                  <a:pt x="13466" y="6741"/>
                  <a:pt x="13470" y="6803"/>
                </a:cubicBezTo>
                <a:cubicBezTo>
                  <a:pt x="13474" y="6866"/>
                  <a:pt x="13502" y="6915"/>
                  <a:pt x="13531" y="6915"/>
                </a:cubicBezTo>
                <a:cubicBezTo>
                  <a:pt x="13561" y="6915"/>
                  <a:pt x="13581" y="6865"/>
                  <a:pt x="13577" y="6802"/>
                </a:cubicBezTo>
                <a:cubicBezTo>
                  <a:pt x="13573" y="6739"/>
                  <a:pt x="13546" y="6688"/>
                  <a:pt x="13516" y="6689"/>
                </a:cubicBezTo>
                <a:close/>
                <a:moveTo>
                  <a:pt x="13673" y="6689"/>
                </a:moveTo>
                <a:cubicBezTo>
                  <a:pt x="13643" y="6689"/>
                  <a:pt x="13623" y="6741"/>
                  <a:pt x="13627" y="6803"/>
                </a:cubicBezTo>
                <a:cubicBezTo>
                  <a:pt x="13631" y="6866"/>
                  <a:pt x="13658" y="6915"/>
                  <a:pt x="13688" y="6915"/>
                </a:cubicBezTo>
                <a:cubicBezTo>
                  <a:pt x="13717" y="6915"/>
                  <a:pt x="13738" y="6865"/>
                  <a:pt x="13734" y="6802"/>
                </a:cubicBezTo>
                <a:cubicBezTo>
                  <a:pt x="13729" y="6739"/>
                  <a:pt x="13702" y="6688"/>
                  <a:pt x="13673" y="6689"/>
                </a:cubicBezTo>
                <a:close/>
                <a:moveTo>
                  <a:pt x="13828" y="6689"/>
                </a:moveTo>
                <a:cubicBezTo>
                  <a:pt x="13799" y="6689"/>
                  <a:pt x="13779" y="6741"/>
                  <a:pt x="13783" y="6803"/>
                </a:cubicBezTo>
                <a:cubicBezTo>
                  <a:pt x="13788" y="6866"/>
                  <a:pt x="13815" y="6917"/>
                  <a:pt x="13845" y="6917"/>
                </a:cubicBezTo>
                <a:cubicBezTo>
                  <a:pt x="13874" y="6916"/>
                  <a:pt x="13895" y="6865"/>
                  <a:pt x="13890" y="6802"/>
                </a:cubicBezTo>
                <a:cubicBezTo>
                  <a:pt x="13886" y="6739"/>
                  <a:pt x="13858" y="6688"/>
                  <a:pt x="13828" y="6689"/>
                </a:cubicBezTo>
                <a:close/>
                <a:moveTo>
                  <a:pt x="13985" y="6689"/>
                </a:moveTo>
                <a:cubicBezTo>
                  <a:pt x="13955" y="6689"/>
                  <a:pt x="13935" y="6741"/>
                  <a:pt x="13940" y="6803"/>
                </a:cubicBezTo>
                <a:cubicBezTo>
                  <a:pt x="13944" y="6866"/>
                  <a:pt x="13972" y="6917"/>
                  <a:pt x="14001" y="6917"/>
                </a:cubicBezTo>
                <a:cubicBezTo>
                  <a:pt x="14031" y="6916"/>
                  <a:pt x="14051" y="6865"/>
                  <a:pt x="14046" y="6802"/>
                </a:cubicBezTo>
                <a:cubicBezTo>
                  <a:pt x="14042" y="6739"/>
                  <a:pt x="14014" y="6688"/>
                  <a:pt x="13985" y="6689"/>
                </a:cubicBezTo>
                <a:close/>
                <a:moveTo>
                  <a:pt x="14141" y="6689"/>
                </a:moveTo>
                <a:cubicBezTo>
                  <a:pt x="14112" y="6689"/>
                  <a:pt x="14091" y="6741"/>
                  <a:pt x="14096" y="6803"/>
                </a:cubicBezTo>
                <a:cubicBezTo>
                  <a:pt x="14101" y="6866"/>
                  <a:pt x="14129" y="6917"/>
                  <a:pt x="14158" y="6917"/>
                </a:cubicBezTo>
                <a:cubicBezTo>
                  <a:pt x="14188" y="6916"/>
                  <a:pt x="14208" y="6865"/>
                  <a:pt x="14203" y="6802"/>
                </a:cubicBezTo>
                <a:cubicBezTo>
                  <a:pt x="14198" y="6739"/>
                  <a:pt x="14171" y="6688"/>
                  <a:pt x="14141" y="6689"/>
                </a:cubicBezTo>
                <a:close/>
                <a:moveTo>
                  <a:pt x="14297" y="6689"/>
                </a:moveTo>
                <a:cubicBezTo>
                  <a:pt x="14267" y="6689"/>
                  <a:pt x="14247" y="6740"/>
                  <a:pt x="14252" y="6803"/>
                </a:cubicBezTo>
                <a:cubicBezTo>
                  <a:pt x="14257" y="6866"/>
                  <a:pt x="14285" y="6917"/>
                  <a:pt x="14315" y="6917"/>
                </a:cubicBezTo>
                <a:cubicBezTo>
                  <a:pt x="14344" y="6916"/>
                  <a:pt x="14364" y="6865"/>
                  <a:pt x="14359" y="6802"/>
                </a:cubicBezTo>
                <a:cubicBezTo>
                  <a:pt x="14354" y="6739"/>
                  <a:pt x="14326" y="6688"/>
                  <a:pt x="14297" y="6689"/>
                </a:cubicBezTo>
                <a:close/>
                <a:moveTo>
                  <a:pt x="14434" y="6689"/>
                </a:moveTo>
                <a:cubicBezTo>
                  <a:pt x="14404" y="6689"/>
                  <a:pt x="14384" y="6741"/>
                  <a:pt x="14389" y="6803"/>
                </a:cubicBezTo>
                <a:cubicBezTo>
                  <a:pt x="14394" y="6866"/>
                  <a:pt x="14422" y="6917"/>
                  <a:pt x="14452" y="6917"/>
                </a:cubicBezTo>
                <a:cubicBezTo>
                  <a:pt x="14482" y="6916"/>
                  <a:pt x="14501" y="6865"/>
                  <a:pt x="14496" y="6802"/>
                </a:cubicBezTo>
                <a:cubicBezTo>
                  <a:pt x="14491" y="6739"/>
                  <a:pt x="14463" y="6688"/>
                  <a:pt x="14434" y="6689"/>
                </a:cubicBezTo>
                <a:close/>
                <a:moveTo>
                  <a:pt x="14590" y="6689"/>
                </a:moveTo>
                <a:cubicBezTo>
                  <a:pt x="14560" y="6689"/>
                  <a:pt x="14540" y="6741"/>
                  <a:pt x="14546" y="6803"/>
                </a:cubicBezTo>
                <a:cubicBezTo>
                  <a:pt x="14551" y="6866"/>
                  <a:pt x="14579" y="6917"/>
                  <a:pt x="14609" y="6917"/>
                </a:cubicBezTo>
                <a:cubicBezTo>
                  <a:pt x="14638" y="6916"/>
                  <a:pt x="14658" y="6865"/>
                  <a:pt x="14653" y="6802"/>
                </a:cubicBezTo>
                <a:cubicBezTo>
                  <a:pt x="14647" y="6739"/>
                  <a:pt x="14619" y="6688"/>
                  <a:pt x="14590" y="6689"/>
                </a:cubicBezTo>
                <a:close/>
                <a:moveTo>
                  <a:pt x="14746" y="6689"/>
                </a:moveTo>
                <a:cubicBezTo>
                  <a:pt x="14717" y="6689"/>
                  <a:pt x="14697" y="6741"/>
                  <a:pt x="14702" y="6803"/>
                </a:cubicBezTo>
                <a:cubicBezTo>
                  <a:pt x="14707" y="6866"/>
                  <a:pt x="14736" y="6917"/>
                  <a:pt x="14766" y="6917"/>
                </a:cubicBezTo>
                <a:cubicBezTo>
                  <a:pt x="14795" y="6916"/>
                  <a:pt x="14814" y="6865"/>
                  <a:pt x="14809" y="6802"/>
                </a:cubicBezTo>
                <a:cubicBezTo>
                  <a:pt x="14804" y="6739"/>
                  <a:pt x="14776" y="6688"/>
                  <a:pt x="14746" y="6689"/>
                </a:cubicBezTo>
                <a:close/>
                <a:moveTo>
                  <a:pt x="14902" y="6689"/>
                </a:moveTo>
                <a:cubicBezTo>
                  <a:pt x="14873" y="6689"/>
                  <a:pt x="14854" y="6741"/>
                  <a:pt x="14859" y="6803"/>
                </a:cubicBezTo>
                <a:cubicBezTo>
                  <a:pt x="14864" y="6866"/>
                  <a:pt x="14892" y="6917"/>
                  <a:pt x="14922" y="6917"/>
                </a:cubicBezTo>
                <a:cubicBezTo>
                  <a:pt x="14952" y="6916"/>
                  <a:pt x="14972" y="6865"/>
                  <a:pt x="14966" y="6802"/>
                </a:cubicBezTo>
                <a:cubicBezTo>
                  <a:pt x="14960" y="6739"/>
                  <a:pt x="14932" y="6688"/>
                  <a:pt x="14902" y="6689"/>
                </a:cubicBezTo>
                <a:close/>
                <a:moveTo>
                  <a:pt x="15058" y="6689"/>
                </a:moveTo>
                <a:cubicBezTo>
                  <a:pt x="15029" y="6689"/>
                  <a:pt x="15010" y="6741"/>
                  <a:pt x="15015" y="6803"/>
                </a:cubicBezTo>
                <a:cubicBezTo>
                  <a:pt x="15021" y="6866"/>
                  <a:pt x="15049" y="6917"/>
                  <a:pt x="15079" y="6917"/>
                </a:cubicBezTo>
                <a:cubicBezTo>
                  <a:pt x="15108" y="6916"/>
                  <a:pt x="15128" y="6865"/>
                  <a:pt x="15122" y="6802"/>
                </a:cubicBezTo>
                <a:cubicBezTo>
                  <a:pt x="15117" y="6739"/>
                  <a:pt x="15088" y="6688"/>
                  <a:pt x="15058" y="6689"/>
                </a:cubicBezTo>
                <a:close/>
                <a:moveTo>
                  <a:pt x="15195" y="6689"/>
                </a:moveTo>
                <a:cubicBezTo>
                  <a:pt x="15166" y="6689"/>
                  <a:pt x="15146" y="6740"/>
                  <a:pt x="15152" y="6803"/>
                </a:cubicBezTo>
                <a:cubicBezTo>
                  <a:pt x="15158" y="6866"/>
                  <a:pt x="15186" y="6917"/>
                  <a:pt x="15216" y="6917"/>
                </a:cubicBezTo>
                <a:cubicBezTo>
                  <a:pt x="15246" y="6916"/>
                  <a:pt x="15265" y="6865"/>
                  <a:pt x="15259" y="6802"/>
                </a:cubicBezTo>
                <a:cubicBezTo>
                  <a:pt x="15253" y="6739"/>
                  <a:pt x="15225" y="6688"/>
                  <a:pt x="15195" y="6689"/>
                </a:cubicBezTo>
                <a:close/>
                <a:moveTo>
                  <a:pt x="15351" y="6689"/>
                </a:moveTo>
                <a:cubicBezTo>
                  <a:pt x="15322" y="6689"/>
                  <a:pt x="15303" y="6740"/>
                  <a:pt x="15309" y="6803"/>
                </a:cubicBezTo>
                <a:cubicBezTo>
                  <a:pt x="15315" y="6866"/>
                  <a:pt x="15343" y="6917"/>
                  <a:pt x="15373" y="6917"/>
                </a:cubicBezTo>
                <a:cubicBezTo>
                  <a:pt x="15402" y="6916"/>
                  <a:pt x="15422" y="6865"/>
                  <a:pt x="15416" y="6802"/>
                </a:cubicBezTo>
                <a:cubicBezTo>
                  <a:pt x="15409" y="6739"/>
                  <a:pt x="15381" y="6688"/>
                  <a:pt x="15351" y="6689"/>
                </a:cubicBezTo>
                <a:close/>
                <a:moveTo>
                  <a:pt x="15507" y="6689"/>
                </a:moveTo>
                <a:cubicBezTo>
                  <a:pt x="15478" y="6689"/>
                  <a:pt x="15459" y="6740"/>
                  <a:pt x="15465" y="6803"/>
                </a:cubicBezTo>
                <a:cubicBezTo>
                  <a:pt x="15471" y="6866"/>
                  <a:pt x="15500" y="6917"/>
                  <a:pt x="15530" y="6917"/>
                </a:cubicBezTo>
                <a:cubicBezTo>
                  <a:pt x="15559" y="6916"/>
                  <a:pt x="15578" y="6865"/>
                  <a:pt x="15572" y="6802"/>
                </a:cubicBezTo>
                <a:cubicBezTo>
                  <a:pt x="15566" y="6739"/>
                  <a:pt x="15537" y="6688"/>
                  <a:pt x="15507" y="6689"/>
                </a:cubicBezTo>
                <a:close/>
                <a:moveTo>
                  <a:pt x="15664" y="6689"/>
                </a:moveTo>
                <a:cubicBezTo>
                  <a:pt x="15634" y="6689"/>
                  <a:pt x="15615" y="6740"/>
                  <a:pt x="15621" y="6803"/>
                </a:cubicBezTo>
                <a:cubicBezTo>
                  <a:pt x="15628" y="6866"/>
                  <a:pt x="15657" y="6917"/>
                  <a:pt x="15686" y="6917"/>
                </a:cubicBezTo>
                <a:cubicBezTo>
                  <a:pt x="15716" y="6916"/>
                  <a:pt x="15735" y="6865"/>
                  <a:pt x="15728" y="6802"/>
                </a:cubicBezTo>
                <a:cubicBezTo>
                  <a:pt x="15722" y="6739"/>
                  <a:pt x="15693" y="6688"/>
                  <a:pt x="15664" y="6689"/>
                </a:cubicBezTo>
                <a:close/>
                <a:moveTo>
                  <a:pt x="15819" y="6689"/>
                </a:moveTo>
                <a:cubicBezTo>
                  <a:pt x="15790" y="6689"/>
                  <a:pt x="15771" y="6740"/>
                  <a:pt x="15778" y="6803"/>
                </a:cubicBezTo>
                <a:cubicBezTo>
                  <a:pt x="15784" y="6866"/>
                  <a:pt x="15814" y="6917"/>
                  <a:pt x="15843" y="6917"/>
                </a:cubicBezTo>
                <a:cubicBezTo>
                  <a:pt x="15873" y="6916"/>
                  <a:pt x="15891" y="6865"/>
                  <a:pt x="15885" y="6802"/>
                </a:cubicBezTo>
                <a:cubicBezTo>
                  <a:pt x="15878" y="6739"/>
                  <a:pt x="15849" y="6688"/>
                  <a:pt x="15819" y="6689"/>
                </a:cubicBezTo>
                <a:close/>
                <a:moveTo>
                  <a:pt x="15976" y="6689"/>
                </a:moveTo>
                <a:cubicBezTo>
                  <a:pt x="15946" y="6689"/>
                  <a:pt x="15928" y="6740"/>
                  <a:pt x="15934" y="6803"/>
                </a:cubicBezTo>
                <a:cubicBezTo>
                  <a:pt x="15941" y="6866"/>
                  <a:pt x="15970" y="6917"/>
                  <a:pt x="16000" y="6917"/>
                </a:cubicBezTo>
                <a:cubicBezTo>
                  <a:pt x="16029" y="6916"/>
                  <a:pt x="16048" y="6865"/>
                  <a:pt x="16041" y="6802"/>
                </a:cubicBezTo>
                <a:cubicBezTo>
                  <a:pt x="16035" y="6739"/>
                  <a:pt x="16005" y="6688"/>
                  <a:pt x="15976" y="6689"/>
                </a:cubicBezTo>
                <a:close/>
                <a:moveTo>
                  <a:pt x="16132" y="6689"/>
                </a:moveTo>
                <a:cubicBezTo>
                  <a:pt x="16103" y="6689"/>
                  <a:pt x="16084" y="6740"/>
                  <a:pt x="16091" y="6803"/>
                </a:cubicBezTo>
                <a:cubicBezTo>
                  <a:pt x="16097" y="6866"/>
                  <a:pt x="16127" y="6917"/>
                  <a:pt x="16157" y="6917"/>
                </a:cubicBezTo>
                <a:cubicBezTo>
                  <a:pt x="16186" y="6916"/>
                  <a:pt x="16204" y="6865"/>
                  <a:pt x="16198" y="6802"/>
                </a:cubicBezTo>
                <a:cubicBezTo>
                  <a:pt x="16191" y="6739"/>
                  <a:pt x="16162" y="6688"/>
                  <a:pt x="16132" y="6689"/>
                </a:cubicBezTo>
                <a:close/>
                <a:moveTo>
                  <a:pt x="16288" y="6689"/>
                </a:moveTo>
                <a:cubicBezTo>
                  <a:pt x="16259" y="6689"/>
                  <a:pt x="16240" y="6740"/>
                  <a:pt x="16247" y="6803"/>
                </a:cubicBezTo>
                <a:cubicBezTo>
                  <a:pt x="16254" y="6866"/>
                  <a:pt x="16284" y="6917"/>
                  <a:pt x="16314" y="6917"/>
                </a:cubicBezTo>
                <a:cubicBezTo>
                  <a:pt x="16343" y="6916"/>
                  <a:pt x="16362" y="6865"/>
                  <a:pt x="16355" y="6802"/>
                </a:cubicBezTo>
                <a:cubicBezTo>
                  <a:pt x="16348" y="6739"/>
                  <a:pt x="16318" y="6688"/>
                  <a:pt x="16288" y="6689"/>
                </a:cubicBezTo>
                <a:close/>
                <a:moveTo>
                  <a:pt x="16425" y="6689"/>
                </a:moveTo>
                <a:cubicBezTo>
                  <a:pt x="16395" y="6689"/>
                  <a:pt x="16377" y="6740"/>
                  <a:pt x="16384" y="6803"/>
                </a:cubicBezTo>
                <a:cubicBezTo>
                  <a:pt x="16391" y="6866"/>
                  <a:pt x="16421" y="6917"/>
                  <a:pt x="16451" y="6917"/>
                </a:cubicBezTo>
                <a:cubicBezTo>
                  <a:pt x="16480" y="6916"/>
                  <a:pt x="16499" y="6865"/>
                  <a:pt x="16491" y="6802"/>
                </a:cubicBezTo>
                <a:cubicBezTo>
                  <a:pt x="16484" y="6739"/>
                  <a:pt x="16454" y="6688"/>
                  <a:pt x="16425" y="6689"/>
                </a:cubicBezTo>
                <a:close/>
                <a:moveTo>
                  <a:pt x="10179" y="6739"/>
                </a:moveTo>
                <a:cubicBezTo>
                  <a:pt x="10149" y="6739"/>
                  <a:pt x="10126" y="6791"/>
                  <a:pt x="10127" y="6854"/>
                </a:cubicBezTo>
                <a:cubicBezTo>
                  <a:pt x="10127" y="6916"/>
                  <a:pt x="10151" y="6966"/>
                  <a:pt x="10181" y="6965"/>
                </a:cubicBezTo>
                <a:cubicBezTo>
                  <a:pt x="10211" y="6965"/>
                  <a:pt x="10234" y="6915"/>
                  <a:pt x="10234" y="6852"/>
                </a:cubicBezTo>
                <a:cubicBezTo>
                  <a:pt x="10233" y="6790"/>
                  <a:pt x="10208" y="6739"/>
                  <a:pt x="10179" y="6739"/>
                </a:cubicBezTo>
                <a:close/>
                <a:moveTo>
                  <a:pt x="10940" y="6739"/>
                </a:moveTo>
                <a:cubicBezTo>
                  <a:pt x="10910" y="6739"/>
                  <a:pt x="10888" y="6791"/>
                  <a:pt x="10889" y="6854"/>
                </a:cubicBezTo>
                <a:cubicBezTo>
                  <a:pt x="10891" y="6916"/>
                  <a:pt x="10916" y="6966"/>
                  <a:pt x="10945" y="6965"/>
                </a:cubicBezTo>
                <a:cubicBezTo>
                  <a:pt x="10975" y="6965"/>
                  <a:pt x="10998" y="6915"/>
                  <a:pt x="10996" y="6852"/>
                </a:cubicBezTo>
                <a:cubicBezTo>
                  <a:pt x="10995" y="6790"/>
                  <a:pt x="10969" y="6738"/>
                  <a:pt x="10940" y="6739"/>
                </a:cubicBezTo>
                <a:close/>
                <a:moveTo>
                  <a:pt x="11096" y="6739"/>
                </a:moveTo>
                <a:cubicBezTo>
                  <a:pt x="11067" y="6739"/>
                  <a:pt x="11044" y="6791"/>
                  <a:pt x="11046" y="6854"/>
                </a:cubicBezTo>
                <a:cubicBezTo>
                  <a:pt x="11047" y="6916"/>
                  <a:pt x="11073" y="6966"/>
                  <a:pt x="11102" y="6965"/>
                </a:cubicBezTo>
                <a:cubicBezTo>
                  <a:pt x="11132" y="6965"/>
                  <a:pt x="11154" y="6915"/>
                  <a:pt x="11152" y="6852"/>
                </a:cubicBezTo>
                <a:cubicBezTo>
                  <a:pt x="11151" y="6789"/>
                  <a:pt x="11126" y="6739"/>
                  <a:pt x="11096" y="6739"/>
                </a:cubicBezTo>
                <a:close/>
                <a:moveTo>
                  <a:pt x="11232" y="6739"/>
                </a:moveTo>
                <a:cubicBezTo>
                  <a:pt x="11203" y="6739"/>
                  <a:pt x="11181" y="6791"/>
                  <a:pt x="11182" y="6854"/>
                </a:cubicBezTo>
                <a:cubicBezTo>
                  <a:pt x="11184" y="6916"/>
                  <a:pt x="11210" y="6966"/>
                  <a:pt x="11239" y="6965"/>
                </a:cubicBezTo>
                <a:cubicBezTo>
                  <a:pt x="11269" y="6965"/>
                  <a:pt x="11291" y="6915"/>
                  <a:pt x="11289" y="6852"/>
                </a:cubicBezTo>
                <a:cubicBezTo>
                  <a:pt x="11287" y="6789"/>
                  <a:pt x="11262" y="6738"/>
                  <a:pt x="11232" y="6739"/>
                </a:cubicBezTo>
                <a:close/>
                <a:moveTo>
                  <a:pt x="11389" y="6739"/>
                </a:moveTo>
                <a:cubicBezTo>
                  <a:pt x="11359" y="6739"/>
                  <a:pt x="11337" y="6791"/>
                  <a:pt x="11339" y="6854"/>
                </a:cubicBezTo>
                <a:cubicBezTo>
                  <a:pt x="11341" y="6916"/>
                  <a:pt x="11366" y="6966"/>
                  <a:pt x="11396" y="6965"/>
                </a:cubicBezTo>
                <a:cubicBezTo>
                  <a:pt x="11425" y="6965"/>
                  <a:pt x="11448" y="6915"/>
                  <a:pt x="11446" y="6852"/>
                </a:cubicBezTo>
                <a:cubicBezTo>
                  <a:pt x="11444" y="6790"/>
                  <a:pt x="11418" y="6738"/>
                  <a:pt x="11389" y="6739"/>
                </a:cubicBezTo>
                <a:close/>
                <a:moveTo>
                  <a:pt x="11545" y="6739"/>
                </a:moveTo>
                <a:cubicBezTo>
                  <a:pt x="11516" y="6739"/>
                  <a:pt x="11493" y="6791"/>
                  <a:pt x="11495" y="6854"/>
                </a:cubicBezTo>
                <a:cubicBezTo>
                  <a:pt x="11497" y="6916"/>
                  <a:pt x="11523" y="6966"/>
                  <a:pt x="11553" y="6965"/>
                </a:cubicBezTo>
                <a:cubicBezTo>
                  <a:pt x="11582" y="6965"/>
                  <a:pt x="11604" y="6915"/>
                  <a:pt x="11602" y="6852"/>
                </a:cubicBezTo>
                <a:cubicBezTo>
                  <a:pt x="11600" y="6789"/>
                  <a:pt x="11575" y="6738"/>
                  <a:pt x="11545" y="6739"/>
                </a:cubicBezTo>
                <a:close/>
                <a:moveTo>
                  <a:pt x="11701" y="6739"/>
                </a:moveTo>
                <a:cubicBezTo>
                  <a:pt x="11672" y="6739"/>
                  <a:pt x="11649" y="6791"/>
                  <a:pt x="11652" y="6854"/>
                </a:cubicBezTo>
                <a:cubicBezTo>
                  <a:pt x="11654" y="6916"/>
                  <a:pt x="11679" y="6966"/>
                  <a:pt x="11709" y="6965"/>
                </a:cubicBezTo>
                <a:cubicBezTo>
                  <a:pt x="11739" y="6965"/>
                  <a:pt x="11761" y="6915"/>
                  <a:pt x="11758" y="6852"/>
                </a:cubicBezTo>
                <a:cubicBezTo>
                  <a:pt x="11756" y="6789"/>
                  <a:pt x="11731" y="6739"/>
                  <a:pt x="11701" y="6739"/>
                </a:cubicBezTo>
                <a:close/>
                <a:moveTo>
                  <a:pt x="11838" y="6739"/>
                </a:moveTo>
                <a:cubicBezTo>
                  <a:pt x="11808" y="6739"/>
                  <a:pt x="11786" y="6791"/>
                  <a:pt x="11788" y="6854"/>
                </a:cubicBezTo>
                <a:cubicBezTo>
                  <a:pt x="11791" y="6916"/>
                  <a:pt x="11817" y="6966"/>
                  <a:pt x="11846" y="6965"/>
                </a:cubicBezTo>
                <a:cubicBezTo>
                  <a:pt x="11876" y="6965"/>
                  <a:pt x="11898" y="6915"/>
                  <a:pt x="11895" y="6852"/>
                </a:cubicBezTo>
                <a:cubicBezTo>
                  <a:pt x="11893" y="6789"/>
                  <a:pt x="11867" y="6738"/>
                  <a:pt x="11838" y="6739"/>
                </a:cubicBezTo>
                <a:close/>
                <a:moveTo>
                  <a:pt x="11994" y="6739"/>
                </a:moveTo>
                <a:cubicBezTo>
                  <a:pt x="11964" y="6739"/>
                  <a:pt x="11942" y="6791"/>
                  <a:pt x="11945" y="6854"/>
                </a:cubicBezTo>
                <a:cubicBezTo>
                  <a:pt x="11947" y="6916"/>
                  <a:pt x="11974" y="6966"/>
                  <a:pt x="12003" y="6965"/>
                </a:cubicBezTo>
                <a:cubicBezTo>
                  <a:pt x="12033" y="6965"/>
                  <a:pt x="12054" y="6915"/>
                  <a:pt x="12052" y="6852"/>
                </a:cubicBezTo>
                <a:cubicBezTo>
                  <a:pt x="12049" y="6789"/>
                  <a:pt x="12023" y="6739"/>
                  <a:pt x="11994" y="6739"/>
                </a:cubicBezTo>
                <a:close/>
                <a:moveTo>
                  <a:pt x="12150" y="6739"/>
                </a:moveTo>
                <a:cubicBezTo>
                  <a:pt x="12121" y="6739"/>
                  <a:pt x="12099" y="6791"/>
                  <a:pt x="12101" y="6854"/>
                </a:cubicBezTo>
                <a:cubicBezTo>
                  <a:pt x="12104" y="6916"/>
                  <a:pt x="12130" y="6966"/>
                  <a:pt x="12160" y="6965"/>
                </a:cubicBezTo>
                <a:cubicBezTo>
                  <a:pt x="12189" y="6965"/>
                  <a:pt x="12211" y="6915"/>
                  <a:pt x="12209" y="6852"/>
                </a:cubicBezTo>
                <a:cubicBezTo>
                  <a:pt x="12206" y="6789"/>
                  <a:pt x="12180" y="6738"/>
                  <a:pt x="12150" y="6739"/>
                </a:cubicBezTo>
                <a:close/>
                <a:moveTo>
                  <a:pt x="12307" y="6739"/>
                </a:moveTo>
                <a:cubicBezTo>
                  <a:pt x="12277" y="6739"/>
                  <a:pt x="12255" y="6791"/>
                  <a:pt x="12258" y="6854"/>
                </a:cubicBezTo>
                <a:cubicBezTo>
                  <a:pt x="12260" y="6916"/>
                  <a:pt x="12287" y="6966"/>
                  <a:pt x="12317" y="6965"/>
                </a:cubicBezTo>
                <a:cubicBezTo>
                  <a:pt x="12347" y="6965"/>
                  <a:pt x="12368" y="6915"/>
                  <a:pt x="12365" y="6852"/>
                </a:cubicBezTo>
                <a:cubicBezTo>
                  <a:pt x="12362" y="6789"/>
                  <a:pt x="12336" y="6738"/>
                  <a:pt x="12307" y="6739"/>
                </a:cubicBezTo>
                <a:close/>
                <a:moveTo>
                  <a:pt x="12462" y="6739"/>
                </a:moveTo>
                <a:cubicBezTo>
                  <a:pt x="12433" y="6739"/>
                  <a:pt x="12411" y="6791"/>
                  <a:pt x="12414" y="6854"/>
                </a:cubicBezTo>
                <a:cubicBezTo>
                  <a:pt x="12417" y="6916"/>
                  <a:pt x="12444" y="6966"/>
                  <a:pt x="12473" y="6965"/>
                </a:cubicBezTo>
                <a:cubicBezTo>
                  <a:pt x="12503" y="6965"/>
                  <a:pt x="12524" y="6915"/>
                  <a:pt x="12521" y="6852"/>
                </a:cubicBezTo>
                <a:cubicBezTo>
                  <a:pt x="12518" y="6789"/>
                  <a:pt x="12492" y="6738"/>
                  <a:pt x="12462" y="6739"/>
                </a:cubicBezTo>
                <a:close/>
                <a:moveTo>
                  <a:pt x="12599" y="6739"/>
                </a:moveTo>
                <a:cubicBezTo>
                  <a:pt x="12570" y="6739"/>
                  <a:pt x="12548" y="6791"/>
                  <a:pt x="12551" y="6854"/>
                </a:cubicBezTo>
                <a:cubicBezTo>
                  <a:pt x="12554" y="6916"/>
                  <a:pt x="12581" y="6966"/>
                  <a:pt x="12610" y="6965"/>
                </a:cubicBezTo>
                <a:cubicBezTo>
                  <a:pt x="12640" y="6965"/>
                  <a:pt x="12662" y="6915"/>
                  <a:pt x="12658" y="6852"/>
                </a:cubicBezTo>
                <a:cubicBezTo>
                  <a:pt x="12655" y="6789"/>
                  <a:pt x="12629" y="6738"/>
                  <a:pt x="12599" y="6739"/>
                </a:cubicBezTo>
                <a:close/>
                <a:moveTo>
                  <a:pt x="12755" y="6739"/>
                </a:moveTo>
                <a:cubicBezTo>
                  <a:pt x="12726" y="6739"/>
                  <a:pt x="12705" y="6791"/>
                  <a:pt x="12708" y="6854"/>
                </a:cubicBezTo>
                <a:cubicBezTo>
                  <a:pt x="12711" y="6916"/>
                  <a:pt x="12738" y="6966"/>
                  <a:pt x="12767" y="6965"/>
                </a:cubicBezTo>
                <a:cubicBezTo>
                  <a:pt x="12797" y="6965"/>
                  <a:pt x="12818" y="6915"/>
                  <a:pt x="12815" y="6852"/>
                </a:cubicBezTo>
                <a:cubicBezTo>
                  <a:pt x="12811" y="6789"/>
                  <a:pt x="12785" y="6738"/>
                  <a:pt x="12755" y="6739"/>
                </a:cubicBezTo>
                <a:close/>
                <a:moveTo>
                  <a:pt x="12911" y="6739"/>
                </a:moveTo>
                <a:cubicBezTo>
                  <a:pt x="12882" y="6739"/>
                  <a:pt x="12861" y="6791"/>
                  <a:pt x="12864" y="6854"/>
                </a:cubicBezTo>
                <a:cubicBezTo>
                  <a:pt x="12868" y="6916"/>
                  <a:pt x="12895" y="6966"/>
                  <a:pt x="12924" y="6965"/>
                </a:cubicBezTo>
                <a:cubicBezTo>
                  <a:pt x="12954" y="6965"/>
                  <a:pt x="12975" y="6915"/>
                  <a:pt x="12971" y="6852"/>
                </a:cubicBezTo>
                <a:cubicBezTo>
                  <a:pt x="12968" y="6789"/>
                  <a:pt x="12941" y="6738"/>
                  <a:pt x="12911" y="6739"/>
                </a:cubicBezTo>
                <a:close/>
                <a:moveTo>
                  <a:pt x="13067" y="6739"/>
                </a:moveTo>
                <a:cubicBezTo>
                  <a:pt x="13038" y="6739"/>
                  <a:pt x="13017" y="6791"/>
                  <a:pt x="13021" y="6854"/>
                </a:cubicBezTo>
                <a:cubicBezTo>
                  <a:pt x="13024" y="6916"/>
                  <a:pt x="13051" y="6966"/>
                  <a:pt x="13081" y="6965"/>
                </a:cubicBezTo>
                <a:cubicBezTo>
                  <a:pt x="13110" y="6965"/>
                  <a:pt x="13131" y="6915"/>
                  <a:pt x="13128" y="6852"/>
                </a:cubicBezTo>
                <a:cubicBezTo>
                  <a:pt x="13124" y="6789"/>
                  <a:pt x="13097" y="6739"/>
                  <a:pt x="13067" y="6739"/>
                </a:cubicBezTo>
                <a:close/>
                <a:moveTo>
                  <a:pt x="13224" y="6739"/>
                </a:moveTo>
                <a:cubicBezTo>
                  <a:pt x="13194" y="6739"/>
                  <a:pt x="13173" y="6791"/>
                  <a:pt x="13177" y="6854"/>
                </a:cubicBezTo>
                <a:cubicBezTo>
                  <a:pt x="13181" y="6916"/>
                  <a:pt x="13207" y="6966"/>
                  <a:pt x="13237" y="6965"/>
                </a:cubicBezTo>
                <a:cubicBezTo>
                  <a:pt x="13267" y="6965"/>
                  <a:pt x="13288" y="6915"/>
                  <a:pt x="13284" y="6852"/>
                </a:cubicBezTo>
                <a:cubicBezTo>
                  <a:pt x="13280" y="6789"/>
                  <a:pt x="13253" y="6738"/>
                  <a:pt x="13224" y="6739"/>
                </a:cubicBezTo>
                <a:close/>
                <a:moveTo>
                  <a:pt x="13379" y="6739"/>
                </a:moveTo>
                <a:cubicBezTo>
                  <a:pt x="13350" y="6739"/>
                  <a:pt x="13330" y="6791"/>
                  <a:pt x="13334" y="6854"/>
                </a:cubicBezTo>
                <a:cubicBezTo>
                  <a:pt x="13337" y="6916"/>
                  <a:pt x="13364" y="6966"/>
                  <a:pt x="13394" y="6965"/>
                </a:cubicBezTo>
                <a:cubicBezTo>
                  <a:pt x="13424" y="6965"/>
                  <a:pt x="13444" y="6915"/>
                  <a:pt x="13440" y="6852"/>
                </a:cubicBezTo>
                <a:cubicBezTo>
                  <a:pt x="13436" y="6789"/>
                  <a:pt x="13409" y="6738"/>
                  <a:pt x="13379" y="6739"/>
                </a:cubicBezTo>
                <a:close/>
                <a:moveTo>
                  <a:pt x="8481" y="6789"/>
                </a:moveTo>
                <a:cubicBezTo>
                  <a:pt x="8452" y="6790"/>
                  <a:pt x="8427" y="6840"/>
                  <a:pt x="8426" y="6902"/>
                </a:cubicBezTo>
                <a:cubicBezTo>
                  <a:pt x="8425" y="6965"/>
                  <a:pt x="8448" y="7016"/>
                  <a:pt x="8478" y="7016"/>
                </a:cubicBezTo>
                <a:cubicBezTo>
                  <a:pt x="8507" y="7015"/>
                  <a:pt x="8532" y="6963"/>
                  <a:pt x="8533" y="6901"/>
                </a:cubicBezTo>
                <a:cubicBezTo>
                  <a:pt x="8534" y="6838"/>
                  <a:pt x="8511" y="6789"/>
                  <a:pt x="8481" y="6789"/>
                </a:cubicBezTo>
                <a:close/>
                <a:moveTo>
                  <a:pt x="8637" y="6789"/>
                </a:moveTo>
                <a:cubicBezTo>
                  <a:pt x="8608" y="6790"/>
                  <a:pt x="8583" y="6840"/>
                  <a:pt x="8582" y="6902"/>
                </a:cubicBezTo>
                <a:cubicBezTo>
                  <a:pt x="8581" y="6965"/>
                  <a:pt x="8605" y="7016"/>
                  <a:pt x="8634" y="7016"/>
                </a:cubicBezTo>
                <a:cubicBezTo>
                  <a:pt x="8664" y="7015"/>
                  <a:pt x="8688" y="6963"/>
                  <a:pt x="8689" y="6901"/>
                </a:cubicBezTo>
                <a:cubicBezTo>
                  <a:pt x="8690" y="6838"/>
                  <a:pt x="8667" y="6789"/>
                  <a:pt x="8637" y="6789"/>
                </a:cubicBezTo>
                <a:close/>
                <a:moveTo>
                  <a:pt x="8794" y="6789"/>
                </a:moveTo>
                <a:cubicBezTo>
                  <a:pt x="8764" y="6790"/>
                  <a:pt x="8739" y="6840"/>
                  <a:pt x="8739" y="6902"/>
                </a:cubicBezTo>
                <a:cubicBezTo>
                  <a:pt x="8738" y="6965"/>
                  <a:pt x="8761" y="7016"/>
                  <a:pt x="8791" y="7016"/>
                </a:cubicBezTo>
                <a:cubicBezTo>
                  <a:pt x="8820" y="7015"/>
                  <a:pt x="8845" y="6963"/>
                  <a:pt x="8846" y="6901"/>
                </a:cubicBezTo>
                <a:cubicBezTo>
                  <a:pt x="8846" y="6838"/>
                  <a:pt x="8823" y="6789"/>
                  <a:pt x="8794" y="6789"/>
                </a:cubicBezTo>
                <a:close/>
                <a:moveTo>
                  <a:pt x="8949" y="6789"/>
                </a:moveTo>
                <a:cubicBezTo>
                  <a:pt x="8920" y="6790"/>
                  <a:pt x="8896" y="6840"/>
                  <a:pt x="8895" y="6902"/>
                </a:cubicBezTo>
                <a:cubicBezTo>
                  <a:pt x="8894" y="6965"/>
                  <a:pt x="8918" y="7016"/>
                  <a:pt x="8948" y="7016"/>
                </a:cubicBezTo>
                <a:cubicBezTo>
                  <a:pt x="8977" y="7015"/>
                  <a:pt x="9001" y="6963"/>
                  <a:pt x="9002" y="6901"/>
                </a:cubicBezTo>
                <a:cubicBezTo>
                  <a:pt x="9002" y="6838"/>
                  <a:pt x="8979" y="6789"/>
                  <a:pt x="8949" y="6789"/>
                </a:cubicBezTo>
                <a:close/>
                <a:moveTo>
                  <a:pt x="9106" y="6789"/>
                </a:moveTo>
                <a:cubicBezTo>
                  <a:pt x="9076" y="6790"/>
                  <a:pt x="9052" y="6842"/>
                  <a:pt x="9051" y="6904"/>
                </a:cubicBezTo>
                <a:cubicBezTo>
                  <a:pt x="9051" y="6967"/>
                  <a:pt x="9074" y="7016"/>
                  <a:pt x="9104" y="7016"/>
                </a:cubicBezTo>
                <a:cubicBezTo>
                  <a:pt x="9134" y="7015"/>
                  <a:pt x="9158" y="6963"/>
                  <a:pt x="9158" y="6901"/>
                </a:cubicBezTo>
                <a:cubicBezTo>
                  <a:pt x="9159" y="6838"/>
                  <a:pt x="9135" y="6789"/>
                  <a:pt x="9106" y="6789"/>
                </a:cubicBezTo>
                <a:close/>
                <a:moveTo>
                  <a:pt x="1790" y="6890"/>
                </a:moveTo>
                <a:cubicBezTo>
                  <a:pt x="1760" y="6890"/>
                  <a:pt x="1730" y="6941"/>
                  <a:pt x="1722" y="7003"/>
                </a:cubicBezTo>
                <a:cubicBezTo>
                  <a:pt x="1714" y="7065"/>
                  <a:pt x="1731" y="7115"/>
                  <a:pt x="1761" y="7115"/>
                </a:cubicBezTo>
                <a:cubicBezTo>
                  <a:pt x="1791" y="7114"/>
                  <a:pt x="1821" y="7063"/>
                  <a:pt x="1829" y="7001"/>
                </a:cubicBezTo>
                <a:cubicBezTo>
                  <a:pt x="1837" y="6939"/>
                  <a:pt x="1819" y="6889"/>
                  <a:pt x="1790" y="6890"/>
                </a:cubicBezTo>
                <a:close/>
                <a:moveTo>
                  <a:pt x="1946" y="6890"/>
                </a:moveTo>
                <a:cubicBezTo>
                  <a:pt x="1917" y="6890"/>
                  <a:pt x="1886" y="6941"/>
                  <a:pt x="1878" y="7003"/>
                </a:cubicBezTo>
                <a:cubicBezTo>
                  <a:pt x="1870" y="7065"/>
                  <a:pt x="1888" y="7115"/>
                  <a:pt x="1918" y="7115"/>
                </a:cubicBezTo>
                <a:cubicBezTo>
                  <a:pt x="1948" y="7114"/>
                  <a:pt x="1977" y="7063"/>
                  <a:pt x="1985" y="7001"/>
                </a:cubicBezTo>
                <a:cubicBezTo>
                  <a:pt x="1993" y="6939"/>
                  <a:pt x="1976" y="6889"/>
                  <a:pt x="1946" y="6890"/>
                </a:cubicBezTo>
                <a:close/>
                <a:moveTo>
                  <a:pt x="2082" y="6890"/>
                </a:moveTo>
                <a:cubicBezTo>
                  <a:pt x="2053" y="6890"/>
                  <a:pt x="2023" y="6941"/>
                  <a:pt x="2015" y="7003"/>
                </a:cubicBezTo>
                <a:cubicBezTo>
                  <a:pt x="2007" y="7065"/>
                  <a:pt x="2025" y="7115"/>
                  <a:pt x="2055" y="7115"/>
                </a:cubicBezTo>
                <a:cubicBezTo>
                  <a:pt x="2085" y="7114"/>
                  <a:pt x="2115" y="7063"/>
                  <a:pt x="2122" y="7001"/>
                </a:cubicBezTo>
                <a:cubicBezTo>
                  <a:pt x="2130" y="6940"/>
                  <a:pt x="2112" y="6889"/>
                  <a:pt x="2082" y="6890"/>
                </a:cubicBezTo>
                <a:close/>
                <a:moveTo>
                  <a:pt x="2238" y="6890"/>
                </a:moveTo>
                <a:cubicBezTo>
                  <a:pt x="2209" y="6890"/>
                  <a:pt x="2179" y="6941"/>
                  <a:pt x="2172" y="7003"/>
                </a:cubicBezTo>
                <a:cubicBezTo>
                  <a:pt x="2164" y="7065"/>
                  <a:pt x="2182" y="7115"/>
                  <a:pt x="2211" y="7115"/>
                </a:cubicBezTo>
                <a:cubicBezTo>
                  <a:pt x="2241" y="7114"/>
                  <a:pt x="2271" y="7063"/>
                  <a:pt x="2278" y="7001"/>
                </a:cubicBezTo>
                <a:cubicBezTo>
                  <a:pt x="2286" y="6940"/>
                  <a:pt x="2268" y="6889"/>
                  <a:pt x="2238" y="6890"/>
                </a:cubicBezTo>
                <a:close/>
                <a:moveTo>
                  <a:pt x="2395" y="6890"/>
                </a:moveTo>
                <a:cubicBezTo>
                  <a:pt x="2365" y="6890"/>
                  <a:pt x="2335" y="6941"/>
                  <a:pt x="2328" y="7003"/>
                </a:cubicBezTo>
                <a:cubicBezTo>
                  <a:pt x="2321" y="7065"/>
                  <a:pt x="2339" y="7115"/>
                  <a:pt x="2368" y="7115"/>
                </a:cubicBezTo>
                <a:cubicBezTo>
                  <a:pt x="2398" y="7114"/>
                  <a:pt x="2428" y="7063"/>
                  <a:pt x="2435" y="7001"/>
                </a:cubicBezTo>
                <a:cubicBezTo>
                  <a:pt x="2442" y="6939"/>
                  <a:pt x="2424" y="6889"/>
                  <a:pt x="2395" y="6890"/>
                </a:cubicBezTo>
                <a:close/>
                <a:moveTo>
                  <a:pt x="2550" y="6890"/>
                </a:moveTo>
                <a:cubicBezTo>
                  <a:pt x="2521" y="6890"/>
                  <a:pt x="2492" y="6941"/>
                  <a:pt x="2484" y="7003"/>
                </a:cubicBezTo>
                <a:cubicBezTo>
                  <a:pt x="2477" y="7065"/>
                  <a:pt x="2495" y="7115"/>
                  <a:pt x="2525" y="7115"/>
                </a:cubicBezTo>
                <a:cubicBezTo>
                  <a:pt x="2554" y="7114"/>
                  <a:pt x="2584" y="7064"/>
                  <a:pt x="2591" y="7001"/>
                </a:cubicBezTo>
                <a:cubicBezTo>
                  <a:pt x="2598" y="6939"/>
                  <a:pt x="2580" y="6889"/>
                  <a:pt x="2550" y="6890"/>
                </a:cubicBezTo>
                <a:close/>
                <a:moveTo>
                  <a:pt x="2707" y="6890"/>
                </a:moveTo>
                <a:cubicBezTo>
                  <a:pt x="2677" y="6890"/>
                  <a:pt x="2647" y="6941"/>
                  <a:pt x="2640" y="7003"/>
                </a:cubicBezTo>
                <a:cubicBezTo>
                  <a:pt x="2633" y="7065"/>
                  <a:pt x="2651" y="7115"/>
                  <a:pt x="2681" y="7115"/>
                </a:cubicBezTo>
                <a:cubicBezTo>
                  <a:pt x="2711" y="7114"/>
                  <a:pt x="2741" y="7064"/>
                  <a:pt x="2748" y="7001"/>
                </a:cubicBezTo>
                <a:cubicBezTo>
                  <a:pt x="2755" y="6939"/>
                  <a:pt x="2736" y="6889"/>
                  <a:pt x="2707" y="6890"/>
                </a:cubicBezTo>
                <a:close/>
                <a:moveTo>
                  <a:pt x="2863" y="6890"/>
                </a:moveTo>
                <a:cubicBezTo>
                  <a:pt x="2833" y="6890"/>
                  <a:pt x="2803" y="6941"/>
                  <a:pt x="2797" y="7003"/>
                </a:cubicBezTo>
                <a:cubicBezTo>
                  <a:pt x="2790" y="7065"/>
                  <a:pt x="2809" y="7115"/>
                  <a:pt x="2838" y="7115"/>
                </a:cubicBezTo>
                <a:cubicBezTo>
                  <a:pt x="2868" y="7114"/>
                  <a:pt x="2897" y="7064"/>
                  <a:pt x="2904" y="7001"/>
                </a:cubicBezTo>
                <a:cubicBezTo>
                  <a:pt x="2911" y="6939"/>
                  <a:pt x="2892" y="6889"/>
                  <a:pt x="2863" y="6890"/>
                </a:cubicBezTo>
                <a:close/>
                <a:moveTo>
                  <a:pt x="2999" y="6890"/>
                </a:moveTo>
                <a:cubicBezTo>
                  <a:pt x="2970" y="6890"/>
                  <a:pt x="2940" y="6941"/>
                  <a:pt x="2933" y="7003"/>
                </a:cubicBezTo>
                <a:cubicBezTo>
                  <a:pt x="2927" y="7065"/>
                  <a:pt x="2945" y="7115"/>
                  <a:pt x="2975" y="7115"/>
                </a:cubicBezTo>
                <a:cubicBezTo>
                  <a:pt x="3005" y="7114"/>
                  <a:pt x="3034" y="7064"/>
                  <a:pt x="3040" y="7001"/>
                </a:cubicBezTo>
                <a:cubicBezTo>
                  <a:pt x="3047" y="6939"/>
                  <a:pt x="3029" y="6889"/>
                  <a:pt x="2999" y="6890"/>
                </a:cubicBezTo>
                <a:close/>
                <a:moveTo>
                  <a:pt x="3155" y="6890"/>
                </a:moveTo>
                <a:cubicBezTo>
                  <a:pt x="3126" y="6890"/>
                  <a:pt x="3096" y="6941"/>
                  <a:pt x="3090" y="7003"/>
                </a:cubicBezTo>
                <a:cubicBezTo>
                  <a:pt x="3083" y="7065"/>
                  <a:pt x="3102" y="7115"/>
                  <a:pt x="3131" y="7115"/>
                </a:cubicBezTo>
                <a:cubicBezTo>
                  <a:pt x="3161" y="7114"/>
                  <a:pt x="3190" y="7064"/>
                  <a:pt x="3197" y="7001"/>
                </a:cubicBezTo>
                <a:cubicBezTo>
                  <a:pt x="3203" y="6939"/>
                  <a:pt x="3185" y="6889"/>
                  <a:pt x="3155" y="6890"/>
                </a:cubicBezTo>
                <a:close/>
                <a:moveTo>
                  <a:pt x="3312" y="6890"/>
                </a:moveTo>
                <a:cubicBezTo>
                  <a:pt x="3282" y="6890"/>
                  <a:pt x="3253" y="6941"/>
                  <a:pt x="3246" y="7003"/>
                </a:cubicBezTo>
                <a:cubicBezTo>
                  <a:pt x="3240" y="7065"/>
                  <a:pt x="3259" y="7115"/>
                  <a:pt x="3288" y="7115"/>
                </a:cubicBezTo>
                <a:cubicBezTo>
                  <a:pt x="3318" y="7114"/>
                  <a:pt x="3347" y="7064"/>
                  <a:pt x="3353" y="7001"/>
                </a:cubicBezTo>
                <a:cubicBezTo>
                  <a:pt x="3359" y="6939"/>
                  <a:pt x="3341" y="6889"/>
                  <a:pt x="3312" y="6890"/>
                </a:cubicBezTo>
                <a:close/>
                <a:moveTo>
                  <a:pt x="561" y="6940"/>
                </a:moveTo>
                <a:cubicBezTo>
                  <a:pt x="532" y="6941"/>
                  <a:pt x="500" y="6991"/>
                  <a:pt x="491" y="7053"/>
                </a:cubicBezTo>
                <a:cubicBezTo>
                  <a:pt x="482" y="7115"/>
                  <a:pt x="499" y="7165"/>
                  <a:pt x="528" y="7165"/>
                </a:cubicBezTo>
                <a:cubicBezTo>
                  <a:pt x="558" y="7164"/>
                  <a:pt x="589" y="7114"/>
                  <a:pt x="598" y="7052"/>
                </a:cubicBezTo>
                <a:cubicBezTo>
                  <a:pt x="607" y="6990"/>
                  <a:pt x="591" y="6940"/>
                  <a:pt x="561" y="6940"/>
                </a:cubicBezTo>
                <a:close/>
                <a:moveTo>
                  <a:pt x="697" y="6940"/>
                </a:moveTo>
                <a:cubicBezTo>
                  <a:pt x="668" y="6941"/>
                  <a:pt x="637" y="6991"/>
                  <a:pt x="628" y="7053"/>
                </a:cubicBezTo>
                <a:cubicBezTo>
                  <a:pt x="619" y="7115"/>
                  <a:pt x="635" y="7165"/>
                  <a:pt x="665" y="7165"/>
                </a:cubicBezTo>
                <a:cubicBezTo>
                  <a:pt x="695" y="7164"/>
                  <a:pt x="726" y="7114"/>
                  <a:pt x="735" y="7052"/>
                </a:cubicBezTo>
                <a:cubicBezTo>
                  <a:pt x="744" y="6990"/>
                  <a:pt x="727" y="6940"/>
                  <a:pt x="697" y="6940"/>
                </a:cubicBezTo>
                <a:close/>
                <a:moveTo>
                  <a:pt x="873" y="6940"/>
                </a:moveTo>
                <a:cubicBezTo>
                  <a:pt x="844" y="6941"/>
                  <a:pt x="813" y="6991"/>
                  <a:pt x="804" y="7053"/>
                </a:cubicBezTo>
                <a:cubicBezTo>
                  <a:pt x="795" y="7115"/>
                  <a:pt x="811" y="7165"/>
                  <a:pt x="841" y="7165"/>
                </a:cubicBezTo>
                <a:cubicBezTo>
                  <a:pt x="871" y="7164"/>
                  <a:pt x="902" y="7114"/>
                  <a:pt x="911" y="7052"/>
                </a:cubicBezTo>
                <a:cubicBezTo>
                  <a:pt x="919" y="6990"/>
                  <a:pt x="903" y="6940"/>
                  <a:pt x="873" y="6940"/>
                </a:cubicBezTo>
                <a:close/>
                <a:moveTo>
                  <a:pt x="1010" y="6940"/>
                </a:moveTo>
                <a:cubicBezTo>
                  <a:pt x="980" y="6941"/>
                  <a:pt x="949" y="6991"/>
                  <a:pt x="941" y="7053"/>
                </a:cubicBezTo>
                <a:cubicBezTo>
                  <a:pt x="932" y="7115"/>
                  <a:pt x="949" y="7165"/>
                  <a:pt x="978" y="7165"/>
                </a:cubicBezTo>
                <a:cubicBezTo>
                  <a:pt x="1008" y="7164"/>
                  <a:pt x="1039" y="7114"/>
                  <a:pt x="1047" y="7052"/>
                </a:cubicBezTo>
                <a:cubicBezTo>
                  <a:pt x="1056" y="6990"/>
                  <a:pt x="1039" y="6940"/>
                  <a:pt x="1010" y="6940"/>
                </a:cubicBezTo>
                <a:close/>
                <a:moveTo>
                  <a:pt x="1166" y="6940"/>
                </a:moveTo>
                <a:cubicBezTo>
                  <a:pt x="1136" y="6941"/>
                  <a:pt x="1106" y="6991"/>
                  <a:pt x="1097" y="7053"/>
                </a:cubicBezTo>
                <a:cubicBezTo>
                  <a:pt x="1088" y="7115"/>
                  <a:pt x="1105" y="7165"/>
                  <a:pt x="1135" y="7165"/>
                </a:cubicBezTo>
                <a:cubicBezTo>
                  <a:pt x="1164" y="7164"/>
                  <a:pt x="1195" y="7114"/>
                  <a:pt x="1204" y="7052"/>
                </a:cubicBezTo>
                <a:cubicBezTo>
                  <a:pt x="1212" y="6990"/>
                  <a:pt x="1195" y="6940"/>
                  <a:pt x="1166" y="6940"/>
                </a:cubicBezTo>
                <a:close/>
                <a:moveTo>
                  <a:pt x="1322" y="6940"/>
                </a:moveTo>
                <a:cubicBezTo>
                  <a:pt x="1292" y="6941"/>
                  <a:pt x="1262" y="6991"/>
                  <a:pt x="1253" y="7053"/>
                </a:cubicBezTo>
                <a:cubicBezTo>
                  <a:pt x="1245" y="7115"/>
                  <a:pt x="1262" y="7165"/>
                  <a:pt x="1291" y="7165"/>
                </a:cubicBezTo>
                <a:cubicBezTo>
                  <a:pt x="1321" y="7164"/>
                  <a:pt x="1352" y="7114"/>
                  <a:pt x="1360" y="7052"/>
                </a:cubicBezTo>
                <a:cubicBezTo>
                  <a:pt x="1369" y="6990"/>
                  <a:pt x="1351" y="6940"/>
                  <a:pt x="1322" y="6940"/>
                </a:cubicBezTo>
                <a:close/>
                <a:moveTo>
                  <a:pt x="1478" y="6940"/>
                </a:moveTo>
                <a:cubicBezTo>
                  <a:pt x="1448" y="6941"/>
                  <a:pt x="1417" y="6991"/>
                  <a:pt x="1409" y="7053"/>
                </a:cubicBezTo>
                <a:cubicBezTo>
                  <a:pt x="1401" y="7115"/>
                  <a:pt x="1419" y="7165"/>
                  <a:pt x="1448" y="7165"/>
                </a:cubicBezTo>
                <a:cubicBezTo>
                  <a:pt x="1478" y="7164"/>
                  <a:pt x="1508" y="7114"/>
                  <a:pt x="1517" y="7052"/>
                </a:cubicBezTo>
                <a:cubicBezTo>
                  <a:pt x="1525" y="6990"/>
                  <a:pt x="1507" y="6940"/>
                  <a:pt x="1478" y="6940"/>
                </a:cubicBezTo>
                <a:close/>
                <a:moveTo>
                  <a:pt x="1634" y="6940"/>
                </a:moveTo>
                <a:cubicBezTo>
                  <a:pt x="1604" y="6941"/>
                  <a:pt x="1574" y="6991"/>
                  <a:pt x="1566" y="7053"/>
                </a:cubicBezTo>
                <a:cubicBezTo>
                  <a:pt x="1557" y="7115"/>
                  <a:pt x="1575" y="7165"/>
                  <a:pt x="1605" y="7165"/>
                </a:cubicBezTo>
                <a:cubicBezTo>
                  <a:pt x="1634" y="7164"/>
                  <a:pt x="1664" y="7114"/>
                  <a:pt x="1672" y="7052"/>
                </a:cubicBezTo>
                <a:cubicBezTo>
                  <a:pt x="1680" y="6990"/>
                  <a:pt x="1663" y="6940"/>
                  <a:pt x="1634" y="6940"/>
                </a:cubicBezTo>
                <a:close/>
                <a:moveTo>
                  <a:pt x="15234" y="6990"/>
                </a:moveTo>
                <a:cubicBezTo>
                  <a:pt x="15205" y="6991"/>
                  <a:pt x="15186" y="7042"/>
                  <a:pt x="15191" y="7105"/>
                </a:cubicBezTo>
                <a:cubicBezTo>
                  <a:pt x="15197" y="7168"/>
                  <a:pt x="15226" y="7219"/>
                  <a:pt x="15256" y="7218"/>
                </a:cubicBezTo>
                <a:cubicBezTo>
                  <a:pt x="15285" y="7218"/>
                  <a:pt x="15305" y="7167"/>
                  <a:pt x="15299" y="7104"/>
                </a:cubicBezTo>
                <a:cubicBezTo>
                  <a:pt x="15293" y="7041"/>
                  <a:pt x="15264" y="6990"/>
                  <a:pt x="15234" y="6990"/>
                </a:cubicBezTo>
                <a:close/>
                <a:moveTo>
                  <a:pt x="15391" y="6990"/>
                </a:moveTo>
                <a:cubicBezTo>
                  <a:pt x="15361" y="6991"/>
                  <a:pt x="15342" y="7042"/>
                  <a:pt x="15348" y="7105"/>
                </a:cubicBezTo>
                <a:cubicBezTo>
                  <a:pt x="15354" y="7168"/>
                  <a:pt x="15383" y="7219"/>
                  <a:pt x="15413" y="7218"/>
                </a:cubicBezTo>
                <a:cubicBezTo>
                  <a:pt x="15442" y="7218"/>
                  <a:pt x="15461" y="7166"/>
                  <a:pt x="15455" y="7104"/>
                </a:cubicBezTo>
                <a:cubicBezTo>
                  <a:pt x="15449" y="7041"/>
                  <a:pt x="15420" y="6990"/>
                  <a:pt x="15391" y="6990"/>
                </a:cubicBezTo>
                <a:close/>
                <a:moveTo>
                  <a:pt x="15547" y="6990"/>
                </a:moveTo>
                <a:cubicBezTo>
                  <a:pt x="15517" y="6991"/>
                  <a:pt x="15498" y="7042"/>
                  <a:pt x="15504" y="7105"/>
                </a:cubicBezTo>
                <a:cubicBezTo>
                  <a:pt x="15510" y="7168"/>
                  <a:pt x="15539" y="7219"/>
                  <a:pt x="15569" y="7218"/>
                </a:cubicBezTo>
                <a:cubicBezTo>
                  <a:pt x="15599" y="7218"/>
                  <a:pt x="15618" y="7166"/>
                  <a:pt x="15612" y="7104"/>
                </a:cubicBezTo>
                <a:cubicBezTo>
                  <a:pt x="15606" y="7041"/>
                  <a:pt x="15577" y="6990"/>
                  <a:pt x="15547" y="6990"/>
                </a:cubicBezTo>
                <a:close/>
                <a:moveTo>
                  <a:pt x="15703" y="6990"/>
                </a:moveTo>
                <a:cubicBezTo>
                  <a:pt x="15673" y="6991"/>
                  <a:pt x="15654" y="7042"/>
                  <a:pt x="15661" y="7105"/>
                </a:cubicBezTo>
                <a:cubicBezTo>
                  <a:pt x="15667" y="7168"/>
                  <a:pt x="15696" y="7219"/>
                  <a:pt x="15726" y="7218"/>
                </a:cubicBezTo>
                <a:cubicBezTo>
                  <a:pt x="15756" y="7218"/>
                  <a:pt x="15774" y="7167"/>
                  <a:pt x="15768" y="7104"/>
                </a:cubicBezTo>
                <a:cubicBezTo>
                  <a:pt x="15762" y="7041"/>
                  <a:pt x="15732" y="6990"/>
                  <a:pt x="15703" y="6990"/>
                </a:cubicBezTo>
                <a:close/>
                <a:moveTo>
                  <a:pt x="15859" y="6990"/>
                </a:moveTo>
                <a:cubicBezTo>
                  <a:pt x="15829" y="6991"/>
                  <a:pt x="15811" y="7042"/>
                  <a:pt x="15817" y="7105"/>
                </a:cubicBezTo>
                <a:cubicBezTo>
                  <a:pt x="15824" y="7168"/>
                  <a:pt x="15853" y="7219"/>
                  <a:pt x="15882" y="7218"/>
                </a:cubicBezTo>
                <a:cubicBezTo>
                  <a:pt x="15912" y="7218"/>
                  <a:pt x="15931" y="7167"/>
                  <a:pt x="15925" y="7104"/>
                </a:cubicBezTo>
                <a:cubicBezTo>
                  <a:pt x="15918" y="7041"/>
                  <a:pt x="15889" y="6990"/>
                  <a:pt x="15859" y="6990"/>
                </a:cubicBezTo>
                <a:close/>
                <a:moveTo>
                  <a:pt x="16015" y="6990"/>
                </a:moveTo>
                <a:cubicBezTo>
                  <a:pt x="15985" y="6991"/>
                  <a:pt x="15967" y="7042"/>
                  <a:pt x="15973" y="7105"/>
                </a:cubicBezTo>
                <a:cubicBezTo>
                  <a:pt x="15980" y="7168"/>
                  <a:pt x="16010" y="7219"/>
                  <a:pt x="16039" y="7218"/>
                </a:cubicBezTo>
                <a:cubicBezTo>
                  <a:pt x="16069" y="7218"/>
                  <a:pt x="16088" y="7167"/>
                  <a:pt x="16081" y="7104"/>
                </a:cubicBezTo>
                <a:cubicBezTo>
                  <a:pt x="16074" y="7041"/>
                  <a:pt x="16045" y="6990"/>
                  <a:pt x="16015" y="6990"/>
                </a:cubicBezTo>
                <a:close/>
                <a:moveTo>
                  <a:pt x="16152" y="6990"/>
                </a:moveTo>
                <a:cubicBezTo>
                  <a:pt x="16122" y="6991"/>
                  <a:pt x="16103" y="7042"/>
                  <a:pt x="16110" y="7105"/>
                </a:cubicBezTo>
                <a:cubicBezTo>
                  <a:pt x="16117" y="7168"/>
                  <a:pt x="16147" y="7219"/>
                  <a:pt x="16177" y="7218"/>
                </a:cubicBezTo>
                <a:cubicBezTo>
                  <a:pt x="16207" y="7218"/>
                  <a:pt x="16225" y="7167"/>
                  <a:pt x="16218" y="7104"/>
                </a:cubicBezTo>
                <a:cubicBezTo>
                  <a:pt x="16211" y="7041"/>
                  <a:pt x="16181" y="6990"/>
                  <a:pt x="16152" y="6990"/>
                </a:cubicBezTo>
                <a:close/>
                <a:moveTo>
                  <a:pt x="16308" y="6990"/>
                </a:moveTo>
                <a:cubicBezTo>
                  <a:pt x="16279" y="6991"/>
                  <a:pt x="16260" y="7042"/>
                  <a:pt x="16267" y="7105"/>
                </a:cubicBezTo>
                <a:cubicBezTo>
                  <a:pt x="16274" y="7168"/>
                  <a:pt x="16304" y="7219"/>
                  <a:pt x="16333" y="7218"/>
                </a:cubicBezTo>
                <a:cubicBezTo>
                  <a:pt x="16363" y="7218"/>
                  <a:pt x="16381" y="7167"/>
                  <a:pt x="16374" y="7104"/>
                </a:cubicBezTo>
                <a:cubicBezTo>
                  <a:pt x="16367" y="7041"/>
                  <a:pt x="16338" y="6990"/>
                  <a:pt x="16308" y="6990"/>
                </a:cubicBezTo>
                <a:close/>
                <a:moveTo>
                  <a:pt x="16465" y="6990"/>
                </a:moveTo>
                <a:cubicBezTo>
                  <a:pt x="16435" y="6991"/>
                  <a:pt x="16416" y="7042"/>
                  <a:pt x="16423" y="7105"/>
                </a:cubicBezTo>
                <a:cubicBezTo>
                  <a:pt x="16430" y="7168"/>
                  <a:pt x="16461" y="7219"/>
                  <a:pt x="16490" y="7218"/>
                </a:cubicBezTo>
                <a:cubicBezTo>
                  <a:pt x="16520" y="7218"/>
                  <a:pt x="16538" y="7167"/>
                  <a:pt x="16531" y="7104"/>
                </a:cubicBezTo>
                <a:cubicBezTo>
                  <a:pt x="16524" y="7040"/>
                  <a:pt x="16494" y="6990"/>
                  <a:pt x="16465" y="6990"/>
                </a:cubicBezTo>
                <a:close/>
                <a:moveTo>
                  <a:pt x="10940" y="7041"/>
                </a:moveTo>
                <a:cubicBezTo>
                  <a:pt x="10911" y="7041"/>
                  <a:pt x="10888" y="7093"/>
                  <a:pt x="10889" y="7155"/>
                </a:cubicBezTo>
                <a:cubicBezTo>
                  <a:pt x="10891" y="7218"/>
                  <a:pt x="10916" y="7267"/>
                  <a:pt x="10945" y="7267"/>
                </a:cubicBezTo>
                <a:cubicBezTo>
                  <a:pt x="10975" y="7267"/>
                  <a:pt x="10998" y="7216"/>
                  <a:pt x="10997" y="7154"/>
                </a:cubicBezTo>
                <a:cubicBezTo>
                  <a:pt x="10995" y="7091"/>
                  <a:pt x="10970" y="7040"/>
                  <a:pt x="10940" y="7041"/>
                </a:cubicBezTo>
                <a:close/>
                <a:moveTo>
                  <a:pt x="11096" y="7041"/>
                </a:moveTo>
                <a:cubicBezTo>
                  <a:pt x="11067" y="7041"/>
                  <a:pt x="11044" y="7093"/>
                  <a:pt x="11046" y="7155"/>
                </a:cubicBezTo>
                <a:cubicBezTo>
                  <a:pt x="11047" y="7218"/>
                  <a:pt x="11073" y="7267"/>
                  <a:pt x="11102" y="7267"/>
                </a:cubicBezTo>
                <a:cubicBezTo>
                  <a:pt x="11132" y="7267"/>
                  <a:pt x="11155" y="7216"/>
                  <a:pt x="11153" y="7154"/>
                </a:cubicBezTo>
                <a:cubicBezTo>
                  <a:pt x="11151" y="7091"/>
                  <a:pt x="11126" y="7040"/>
                  <a:pt x="11096" y="7041"/>
                </a:cubicBezTo>
                <a:close/>
                <a:moveTo>
                  <a:pt x="11253" y="7041"/>
                </a:moveTo>
                <a:cubicBezTo>
                  <a:pt x="11223" y="7041"/>
                  <a:pt x="11200" y="7093"/>
                  <a:pt x="11202" y="7155"/>
                </a:cubicBezTo>
                <a:cubicBezTo>
                  <a:pt x="11204" y="7218"/>
                  <a:pt x="11229" y="7267"/>
                  <a:pt x="11259" y="7267"/>
                </a:cubicBezTo>
                <a:cubicBezTo>
                  <a:pt x="11288" y="7267"/>
                  <a:pt x="11311" y="7216"/>
                  <a:pt x="11309" y="7154"/>
                </a:cubicBezTo>
                <a:cubicBezTo>
                  <a:pt x="11308" y="7091"/>
                  <a:pt x="11282" y="7040"/>
                  <a:pt x="11253" y="7041"/>
                </a:cubicBezTo>
                <a:close/>
                <a:moveTo>
                  <a:pt x="11408" y="7041"/>
                </a:moveTo>
                <a:cubicBezTo>
                  <a:pt x="11379" y="7041"/>
                  <a:pt x="11356" y="7093"/>
                  <a:pt x="11358" y="7155"/>
                </a:cubicBezTo>
                <a:cubicBezTo>
                  <a:pt x="11360" y="7218"/>
                  <a:pt x="11386" y="7267"/>
                  <a:pt x="11416" y="7267"/>
                </a:cubicBezTo>
                <a:cubicBezTo>
                  <a:pt x="11445" y="7267"/>
                  <a:pt x="11468" y="7216"/>
                  <a:pt x="11466" y="7154"/>
                </a:cubicBezTo>
                <a:cubicBezTo>
                  <a:pt x="11464" y="7091"/>
                  <a:pt x="11438" y="7040"/>
                  <a:pt x="11408" y="7041"/>
                </a:cubicBezTo>
                <a:close/>
                <a:moveTo>
                  <a:pt x="11565" y="7041"/>
                </a:moveTo>
                <a:cubicBezTo>
                  <a:pt x="11535" y="7041"/>
                  <a:pt x="11513" y="7093"/>
                  <a:pt x="11515" y="7155"/>
                </a:cubicBezTo>
                <a:cubicBezTo>
                  <a:pt x="11517" y="7218"/>
                  <a:pt x="11542" y="7267"/>
                  <a:pt x="11572" y="7267"/>
                </a:cubicBezTo>
                <a:cubicBezTo>
                  <a:pt x="11602" y="7267"/>
                  <a:pt x="11624" y="7217"/>
                  <a:pt x="11622" y="7154"/>
                </a:cubicBezTo>
                <a:cubicBezTo>
                  <a:pt x="11620" y="7091"/>
                  <a:pt x="11594" y="7040"/>
                  <a:pt x="11565" y="7041"/>
                </a:cubicBezTo>
                <a:close/>
                <a:moveTo>
                  <a:pt x="12014" y="7041"/>
                </a:moveTo>
                <a:cubicBezTo>
                  <a:pt x="11984" y="7041"/>
                  <a:pt x="11962" y="7093"/>
                  <a:pt x="11964" y="7155"/>
                </a:cubicBezTo>
                <a:cubicBezTo>
                  <a:pt x="11967" y="7218"/>
                  <a:pt x="11993" y="7267"/>
                  <a:pt x="12023" y="7267"/>
                </a:cubicBezTo>
                <a:cubicBezTo>
                  <a:pt x="12053" y="7267"/>
                  <a:pt x="12075" y="7217"/>
                  <a:pt x="12072" y="7154"/>
                </a:cubicBezTo>
                <a:cubicBezTo>
                  <a:pt x="12069" y="7091"/>
                  <a:pt x="12043" y="7040"/>
                  <a:pt x="12014" y="7041"/>
                </a:cubicBezTo>
                <a:close/>
                <a:moveTo>
                  <a:pt x="12170" y="7041"/>
                </a:moveTo>
                <a:cubicBezTo>
                  <a:pt x="12140" y="7041"/>
                  <a:pt x="12118" y="7093"/>
                  <a:pt x="12121" y="7155"/>
                </a:cubicBezTo>
                <a:cubicBezTo>
                  <a:pt x="12123" y="7218"/>
                  <a:pt x="12150" y="7268"/>
                  <a:pt x="12179" y="7267"/>
                </a:cubicBezTo>
                <a:cubicBezTo>
                  <a:pt x="12209" y="7267"/>
                  <a:pt x="12232" y="7217"/>
                  <a:pt x="12229" y="7154"/>
                </a:cubicBezTo>
                <a:cubicBezTo>
                  <a:pt x="12226" y="7091"/>
                  <a:pt x="12199" y="7040"/>
                  <a:pt x="12170" y="7041"/>
                </a:cubicBezTo>
                <a:close/>
                <a:moveTo>
                  <a:pt x="12307" y="7041"/>
                </a:moveTo>
                <a:cubicBezTo>
                  <a:pt x="12277" y="7041"/>
                  <a:pt x="12255" y="7093"/>
                  <a:pt x="12258" y="7155"/>
                </a:cubicBezTo>
                <a:cubicBezTo>
                  <a:pt x="12260" y="7218"/>
                  <a:pt x="12287" y="7267"/>
                  <a:pt x="12317" y="7267"/>
                </a:cubicBezTo>
                <a:cubicBezTo>
                  <a:pt x="12347" y="7267"/>
                  <a:pt x="12369" y="7217"/>
                  <a:pt x="12366" y="7154"/>
                </a:cubicBezTo>
                <a:cubicBezTo>
                  <a:pt x="12363" y="7091"/>
                  <a:pt x="12336" y="7040"/>
                  <a:pt x="12307" y="7041"/>
                </a:cubicBezTo>
                <a:close/>
                <a:moveTo>
                  <a:pt x="12462" y="7041"/>
                </a:moveTo>
                <a:cubicBezTo>
                  <a:pt x="12433" y="7041"/>
                  <a:pt x="12411" y="7093"/>
                  <a:pt x="12414" y="7155"/>
                </a:cubicBezTo>
                <a:cubicBezTo>
                  <a:pt x="12417" y="7218"/>
                  <a:pt x="12444" y="7267"/>
                  <a:pt x="12473" y="7267"/>
                </a:cubicBezTo>
                <a:cubicBezTo>
                  <a:pt x="12503" y="7267"/>
                  <a:pt x="12525" y="7217"/>
                  <a:pt x="12522" y="7154"/>
                </a:cubicBezTo>
                <a:cubicBezTo>
                  <a:pt x="12518" y="7091"/>
                  <a:pt x="12492" y="7040"/>
                  <a:pt x="12462" y="7041"/>
                </a:cubicBezTo>
                <a:close/>
                <a:moveTo>
                  <a:pt x="12619" y="7041"/>
                </a:moveTo>
                <a:cubicBezTo>
                  <a:pt x="12589" y="7041"/>
                  <a:pt x="12567" y="7093"/>
                  <a:pt x="12570" y="7155"/>
                </a:cubicBezTo>
                <a:cubicBezTo>
                  <a:pt x="12574" y="7218"/>
                  <a:pt x="12601" y="7267"/>
                  <a:pt x="12630" y="7267"/>
                </a:cubicBezTo>
                <a:cubicBezTo>
                  <a:pt x="12660" y="7267"/>
                  <a:pt x="12682" y="7217"/>
                  <a:pt x="12679" y="7154"/>
                </a:cubicBezTo>
                <a:cubicBezTo>
                  <a:pt x="12675" y="7091"/>
                  <a:pt x="12648" y="7040"/>
                  <a:pt x="12619" y="7041"/>
                </a:cubicBezTo>
                <a:close/>
                <a:moveTo>
                  <a:pt x="12775" y="7041"/>
                </a:moveTo>
                <a:cubicBezTo>
                  <a:pt x="12745" y="7041"/>
                  <a:pt x="12724" y="7093"/>
                  <a:pt x="12727" y="7155"/>
                </a:cubicBezTo>
                <a:cubicBezTo>
                  <a:pt x="12731" y="7218"/>
                  <a:pt x="12757" y="7269"/>
                  <a:pt x="12787" y="7269"/>
                </a:cubicBezTo>
                <a:cubicBezTo>
                  <a:pt x="12817" y="7268"/>
                  <a:pt x="12838" y="7217"/>
                  <a:pt x="12835" y="7154"/>
                </a:cubicBezTo>
                <a:cubicBezTo>
                  <a:pt x="12832" y="7091"/>
                  <a:pt x="12805" y="7040"/>
                  <a:pt x="12775" y="7041"/>
                </a:cubicBezTo>
                <a:close/>
                <a:moveTo>
                  <a:pt x="12931" y="7041"/>
                </a:moveTo>
                <a:cubicBezTo>
                  <a:pt x="12901" y="7041"/>
                  <a:pt x="12880" y="7093"/>
                  <a:pt x="12884" y="7155"/>
                </a:cubicBezTo>
                <a:cubicBezTo>
                  <a:pt x="12887" y="7218"/>
                  <a:pt x="12914" y="7269"/>
                  <a:pt x="12944" y="7269"/>
                </a:cubicBezTo>
                <a:cubicBezTo>
                  <a:pt x="12973" y="7268"/>
                  <a:pt x="12995" y="7217"/>
                  <a:pt x="12991" y="7154"/>
                </a:cubicBezTo>
                <a:cubicBezTo>
                  <a:pt x="12988" y="7091"/>
                  <a:pt x="12961" y="7040"/>
                  <a:pt x="12931" y="7041"/>
                </a:cubicBezTo>
                <a:close/>
                <a:moveTo>
                  <a:pt x="13087" y="7041"/>
                </a:moveTo>
                <a:cubicBezTo>
                  <a:pt x="13058" y="7041"/>
                  <a:pt x="13037" y="7093"/>
                  <a:pt x="13040" y="7155"/>
                </a:cubicBezTo>
                <a:cubicBezTo>
                  <a:pt x="13044" y="7218"/>
                  <a:pt x="13071" y="7269"/>
                  <a:pt x="13101" y="7269"/>
                </a:cubicBezTo>
                <a:cubicBezTo>
                  <a:pt x="13130" y="7268"/>
                  <a:pt x="13151" y="7217"/>
                  <a:pt x="13148" y="7154"/>
                </a:cubicBezTo>
                <a:cubicBezTo>
                  <a:pt x="13144" y="7091"/>
                  <a:pt x="13117" y="7040"/>
                  <a:pt x="13087" y="7041"/>
                </a:cubicBezTo>
                <a:close/>
                <a:moveTo>
                  <a:pt x="13243" y="7041"/>
                </a:moveTo>
                <a:cubicBezTo>
                  <a:pt x="13214" y="7041"/>
                  <a:pt x="13193" y="7093"/>
                  <a:pt x="13197" y="7155"/>
                </a:cubicBezTo>
                <a:cubicBezTo>
                  <a:pt x="13200" y="7218"/>
                  <a:pt x="13227" y="7269"/>
                  <a:pt x="13257" y="7269"/>
                </a:cubicBezTo>
                <a:cubicBezTo>
                  <a:pt x="13287" y="7268"/>
                  <a:pt x="13308" y="7217"/>
                  <a:pt x="13304" y="7154"/>
                </a:cubicBezTo>
                <a:cubicBezTo>
                  <a:pt x="13300" y="7091"/>
                  <a:pt x="13273" y="7040"/>
                  <a:pt x="13243" y="7041"/>
                </a:cubicBezTo>
                <a:close/>
                <a:moveTo>
                  <a:pt x="13399" y="7041"/>
                </a:moveTo>
                <a:cubicBezTo>
                  <a:pt x="13370" y="7041"/>
                  <a:pt x="13349" y="7093"/>
                  <a:pt x="13353" y="7155"/>
                </a:cubicBezTo>
                <a:cubicBezTo>
                  <a:pt x="13357" y="7218"/>
                  <a:pt x="13384" y="7269"/>
                  <a:pt x="13414" y="7269"/>
                </a:cubicBezTo>
                <a:cubicBezTo>
                  <a:pt x="13443" y="7268"/>
                  <a:pt x="13465" y="7217"/>
                  <a:pt x="13461" y="7154"/>
                </a:cubicBezTo>
                <a:cubicBezTo>
                  <a:pt x="13457" y="7091"/>
                  <a:pt x="13429" y="7040"/>
                  <a:pt x="13399" y="7041"/>
                </a:cubicBezTo>
                <a:close/>
                <a:moveTo>
                  <a:pt x="13556" y="7041"/>
                </a:moveTo>
                <a:cubicBezTo>
                  <a:pt x="13526" y="7041"/>
                  <a:pt x="13505" y="7093"/>
                  <a:pt x="13509" y="7155"/>
                </a:cubicBezTo>
                <a:cubicBezTo>
                  <a:pt x="13514" y="7218"/>
                  <a:pt x="13541" y="7269"/>
                  <a:pt x="13571" y="7269"/>
                </a:cubicBezTo>
                <a:cubicBezTo>
                  <a:pt x="13600" y="7268"/>
                  <a:pt x="13621" y="7217"/>
                  <a:pt x="13617" y="7154"/>
                </a:cubicBezTo>
                <a:cubicBezTo>
                  <a:pt x="13613" y="7091"/>
                  <a:pt x="13586" y="7040"/>
                  <a:pt x="13556" y="7041"/>
                </a:cubicBezTo>
                <a:close/>
                <a:moveTo>
                  <a:pt x="13692" y="7041"/>
                </a:moveTo>
                <a:cubicBezTo>
                  <a:pt x="13662" y="7041"/>
                  <a:pt x="13642" y="7093"/>
                  <a:pt x="13646" y="7155"/>
                </a:cubicBezTo>
                <a:cubicBezTo>
                  <a:pt x="13651" y="7218"/>
                  <a:pt x="13678" y="7269"/>
                  <a:pt x="13708" y="7269"/>
                </a:cubicBezTo>
                <a:cubicBezTo>
                  <a:pt x="13738" y="7268"/>
                  <a:pt x="13758" y="7217"/>
                  <a:pt x="13754" y="7154"/>
                </a:cubicBezTo>
                <a:cubicBezTo>
                  <a:pt x="13750" y="7091"/>
                  <a:pt x="13722" y="7040"/>
                  <a:pt x="13692" y="7041"/>
                </a:cubicBezTo>
                <a:close/>
                <a:moveTo>
                  <a:pt x="13849" y="7041"/>
                </a:moveTo>
                <a:cubicBezTo>
                  <a:pt x="13819" y="7041"/>
                  <a:pt x="13798" y="7093"/>
                  <a:pt x="13803" y="7155"/>
                </a:cubicBezTo>
                <a:cubicBezTo>
                  <a:pt x="13807" y="7218"/>
                  <a:pt x="13835" y="7269"/>
                  <a:pt x="13864" y="7269"/>
                </a:cubicBezTo>
                <a:cubicBezTo>
                  <a:pt x="13894" y="7268"/>
                  <a:pt x="13915" y="7217"/>
                  <a:pt x="13910" y="7154"/>
                </a:cubicBezTo>
                <a:cubicBezTo>
                  <a:pt x="13906" y="7091"/>
                  <a:pt x="13878" y="7040"/>
                  <a:pt x="13849" y="7041"/>
                </a:cubicBezTo>
                <a:close/>
                <a:moveTo>
                  <a:pt x="14004" y="7041"/>
                </a:moveTo>
                <a:cubicBezTo>
                  <a:pt x="13975" y="7041"/>
                  <a:pt x="13955" y="7093"/>
                  <a:pt x="13959" y="7155"/>
                </a:cubicBezTo>
                <a:cubicBezTo>
                  <a:pt x="13964" y="7218"/>
                  <a:pt x="13992" y="7269"/>
                  <a:pt x="14021" y="7269"/>
                </a:cubicBezTo>
                <a:cubicBezTo>
                  <a:pt x="14051" y="7268"/>
                  <a:pt x="14071" y="7217"/>
                  <a:pt x="14067" y="7154"/>
                </a:cubicBezTo>
                <a:cubicBezTo>
                  <a:pt x="14062" y="7091"/>
                  <a:pt x="14034" y="7040"/>
                  <a:pt x="14004" y="7041"/>
                </a:cubicBezTo>
                <a:close/>
                <a:moveTo>
                  <a:pt x="14161" y="7041"/>
                </a:moveTo>
                <a:cubicBezTo>
                  <a:pt x="14131" y="7041"/>
                  <a:pt x="14111" y="7093"/>
                  <a:pt x="14116" y="7155"/>
                </a:cubicBezTo>
                <a:cubicBezTo>
                  <a:pt x="14120" y="7218"/>
                  <a:pt x="14148" y="7269"/>
                  <a:pt x="14178" y="7269"/>
                </a:cubicBezTo>
                <a:cubicBezTo>
                  <a:pt x="14208" y="7268"/>
                  <a:pt x="14228" y="7217"/>
                  <a:pt x="14223" y="7154"/>
                </a:cubicBezTo>
                <a:cubicBezTo>
                  <a:pt x="14218" y="7091"/>
                  <a:pt x="14190" y="7040"/>
                  <a:pt x="14161" y="7041"/>
                </a:cubicBezTo>
                <a:close/>
                <a:moveTo>
                  <a:pt x="14317" y="7041"/>
                </a:moveTo>
                <a:cubicBezTo>
                  <a:pt x="14288" y="7041"/>
                  <a:pt x="14267" y="7093"/>
                  <a:pt x="14272" y="7155"/>
                </a:cubicBezTo>
                <a:cubicBezTo>
                  <a:pt x="14277" y="7218"/>
                  <a:pt x="14305" y="7269"/>
                  <a:pt x="14335" y="7269"/>
                </a:cubicBezTo>
                <a:cubicBezTo>
                  <a:pt x="14365" y="7268"/>
                  <a:pt x="14384" y="7217"/>
                  <a:pt x="14379" y="7154"/>
                </a:cubicBezTo>
                <a:cubicBezTo>
                  <a:pt x="14374" y="7091"/>
                  <a:pt x="14347" y="7040"/>
                  <a:pt x="14317" y="7041"/>
                </a:cubicBezTo>
                <a:close/>
                <a:moveTo>
                  <a:pt x="14473" y="7041"/>
                </a:moveTo>
                <a:cubicBezTo>
                  <a:pt x="14443" y="7041"/>
                  <a:pt x="14423" y="7093"/>
                  <a:pt x="14428" y="7155"/>
                </a:cubicBezTo>
                <a:cubicBezTo>
                  <a:pt x="14433" y="7218"/>
                  <a:pt x="14461" y="7269"/>
                  <a:pt x="14491" y="7269"/>
                </a:cubicBezTo>
                <a:cubicBezTo>
                  <a:pt x="14521" y="7268"/>
                  <a:pt x="14541" y="7217"/>
                  <a:pt x="14536" y="7154"/>
                </a:cubicBezTo>
                <a:cubicBezTo>
                  <a:pt x="14531" y="7091"/>
                  <a:pt x="14503" y="7040"/>
                  <a:pt x="14473" y="7041"/>
                </a:cubicBezTo>
                <a:close/>
                <a:moveTo>
                  <a:pt x="14629" y="7041"/>
                </a:moveTo>
                <a:cubicBezTo>
                  <a:pt x="14600" y="7041"/>
                  <a:pt x="14580" y="7093"/>
                  <a:pt x="14585" y="7155"/>
                </a:cubicBezTo>
                <a:cubicBezTo>
                  <a:pt x="14590" y="7218"/>
                  <a:pt x="14619" y="7269"/>
                  <a:pt x="14648" y="7269"/>
                </a:cubicBezTo>
                <a:cubicBezTo>
                  <a:pt x="14678" y="7268"/>
                  <a:pt x="14698" y="7217"/>
                  <a:pt x="14692" y="7154"/>
                </a:cubicBezTo>
                <a:cubicBezTo>
                  <a:pt x="14687" y="7091"/>
                  <a:pt x="14659" y="7040"/>
                  <a:pt x="14629" y="7041"/>
                </a:cubicBezTo>
                <a:close/>
                <a:moveTo>
                  <a:pt x="14766" y="7041"/>
                </a:moveTo>
                <a:cubicBezTo>
                  <a:pt x="14736" y="7041"/>
                  <a:pt x="14716" y="7093"/>
                  <a:pt x="14722" y="7155"/>
                </a:cubicBezTo>
                <a:cubicBezTo>
                  <a:pt x="14727" y="7218"/>
                  <a:pt x="14755" y="7269"/>
                  <a:pt x="14785" y="7269"/>
                </a:cubicBezTo>
                <a:cubicBezTo>
                  <a:pt x="14815" y="7268"/>
                  <a:pt x="14835" y="7217"/>
                  <a:pt x="14829" y="7154"/>
                </a:cubicBezTo>
                <a:cubicBezTo>
                  <a:pt x="14824" y="7091"/>
                  <a:pt x="14795" y="7040"/>
                  <a:pt x="14766" y="7041"/>
                </a:cubicBezTo>
                <a:close/>
                <a:moveTo>
                  <a:pt x="14922" y="7041"/>
                </a:moveTo>
                <a:cubicBezTo>
                  <a:pt x="14892" y="7041"/>
                  <a:pt x="14873" y="7093"/>
                  <a:pt x="14879" y="7155"/>
                </a:cubicBezTo>
                <a:cubicBezTo>
                  <a:pt x="14884" y="7218"/>
                  <a:pt x="14912" y="7269"/>
                  <a:pt x="14942" y="7269"/>
                </a:cubicBezTo>
                <a:cubicBezTo>
                  <a:pt x="14972" y="7268"/>
                  <a:pt x="14992" y="7217"/>
                  <a:pt x="14986" y="7154"/>
                </a:cubicBezTo>
                <a:cubicBezTo>
                  <a:pt x="14980" y="7091"/>
                  <a:pt x="14952" y="7040"/>
                  <a:pt x="14922" y="7041"/>
                </a:cubicBezTo>
                <a:close/>
                <a:moveTo>
                  <a:pt x="15078" y="7041"/>
                </a:moveTo>
                <a:cubicBezTo>
                  <a:pt x="15049" y="7041"/>
                  <a:pt x="15029" y="7093"/>
                  <a:pt x="15035" y="7155"/>
                </a:cubicBezTo>
                <a:cubicBezTo>
                  <a:pt x="15041" y="7218"/>
                  <a:pt x="15069" y="7269"/>
                  <a:pt x="15099" y="7269"/>
                </a:cubicBezTo>
                <a:cubicBezTo>
                  <a:pt x="15129" y="7268"/>
                  <a:pt x="15148" y="7217"/>
                  <a:pt x="15143" y="7154"/>
                </a:cubicBezTo>
                <a:cubicBezTo>
                  <a:pt x="15137" y="7091"/>
                  <a:pt x="15108" y="7040"/>
                  <a:pt x="15078" y="7041"/>
                </a:cubicBezTo>
                <a:close/>
                <a:moveTo>
                  <a:pt x="8033" y="7091"/>
                </a:moveTo>
                <a:cubicBezTo>
                  <a:pt x="8003" y="7091"/>
                  <a:pt x="7978" y="7142"/>
                  <a:pt x="7976" y="7204"/>
                </a:cubicBezTo>
                <a:cubicBezTo>
                  <a:pt x="7975" y="7267"/>
                  <a:pt x="7998" y="7318"/>
                  <a:pt x="8027" y="7317"/>
                </a:cubicBezTo>
                <a:cubicBezTo>
                  <a:pt x="8057" y="7317"/>
                  <a:pt x="8082" y="7265"/>
                  <a:pt x="8084" y="7203"/>
                </a:cubicBezTo>
                <a:cubicBezTo>
                  <a:pt x="8085" y="7140"/>
                  <a:pt x="8063" y="7091"/>
                  <a:pt x="8033" y="7091"/>
                </a:cubicBezTo>
                <a:close/>
                <a:moveTo>
                  <a:pt x="8169" y="7091"/>
                </a:moveTo>
                <a:cubicBezTo>
                  <a:pt x="8140" y="7091"/>
                  <a:pt x="8114" y="7143"/>
                  <a:pt x="8113" y="7206"/>
                </a:cubicBezTo>
                <a:cubicBezTo>
                  <a:pt x="8112" y="7268"/>
                  <a:pt x="8135" y="7318"/>
                  <a:pt x="8164" y="7317"/>
                </a:cubicBezTo>
                <a:cubicBezTo>
                  <a:pt x="8194" y="7317"/>
                  <a:pt x="8219" y="7265"/>
                  <a:pt x="8221" y="7203"/>
                </a:cubicBezTo>
                <a:cubicBezTo>
                  <a:pt x="8222" y="7140"/>
                  <a:pt x="8199" y="7091"/>
                  <a:pt x="8169" y="7091"/>
                </a:cubicBezTo>
                <a:close/>
                <a:moveTo>
                  <a:pt x="8326" y="7091"/>
                </a:moveTo>
                <a:cubicBezTo>
                  <a:pt x="8296" y="7091"/>
                  <a:pt x="8271" y="7142"/>
                  <a:pt x="8269" y="7204"/>
                </a:cubicBezTo>
                <a:cubicBezTo>
                  <a:pt x="8268" y="7267"/>
                  <a:pt x="8291" y="7318"/>
                  <a:pt x="8321" y="7317"/>
                </a:cubicBezTo>
                <a:cubicBezTo>
                  <a:pt x="8350" y="7317"/>
                  <a:pt x="8376" y="7265"/>
                  <a:pt x="8377" y="7203"/>
                </a:cubicBezTo>
                <a:cubicBezTo>
                  <a:pt x="8378" y="7140"/>
                  <a:pt x="8355" y="7091"/>
                  <a:pt x="8326" y="7091"/>
                </a:cubicBezTo>
                <a:close/>
                <a:moveTo>
                  <a:pt x="8481" y="7091"/>
                </a:moveTo>
                <a:cubicBezTo>
                  <a:pt x="8452" y="7091"/>
                  <a:pt x="8427" y="7143"/>
                  <a:pt x="8426" y="7206"/>
                </a:cubicBezTo>
                <a:cubicBezTo>
                  <a:pt x="8425" y="7268"/>
                  <a:pt x="8448" y="7318"/>
                  <a:pt x="8478" y="7317"/>
                </a:cubicBezTo>
                <a:cubicBezTo>
                  <a:pt x="8507" y="7317"/>
                  <a:pt x="8532" y="7265"/>
                  <a:pt x="8533" y="7203"/>
                </a:cubicBezTo>
                <a:cubicBezTo>
                  <a:pt x="8534" y="7140"/>
                  <a:pt x="8511" y="7091"/>
                  <a:pt x="8481" y="7091"/>
                </a:cubicBezTo>
                <a:close/>
                <a:moveTo>
                  <a:pt x="8638" y="7091"/>
                </a:moveTo>
                <a:cubicBezTo>
                  <a:pt x="8608" y="7091"/>
                  <a:pt x="8583" y="7143"/>
                  <a:pt x="8582" y="7206"/>
                </a:cubicBezTo>
                <a:cubicBezTo>
                  <a:pt x="8581" y="7268"/>
                  <a:pt x="8604" y="7318"/>
                  <a:pt x="8634" y="7317"/>
                </a:cubicBezTo>
                <a:cubicBezTo>
                  <a:pt x="8664" y="7317"/>
                  <a:pt x="8689" y="7267"/>
                  <a:pt x="8690" y="7204"/>
                </a:cubicBezTo>
                <a:cubicBezTo>
                  <a:pt x="8691" y="7142"/>
                  <a:pt x="8667" y="7091"/>
                  <a:pt x="8638" y="7091"/>
                </a:cubicBezTo>
                <a:close/>
                <a:moveTo>
                  <a:pt x="8794" y="7091"/>
                </a:moveTo>
                <a:cubicBezTo>
                  <a:pt x="8764" y="7091"/>
                  <a:pt x="8739" y="7143"/>
                  <a:pt x="8739" y="7206"/>
                </a:cubicBezTo>
                <a:cubicBezTo>
                  <a:pt x="8738" y="7268"/>
                  <a:pt x="8761" y="7318"/>
                  <a:pt x="8791" y="7317"/>
                </a:cubicBezTo>
                <a:cubicBezTo>
                  <a:pt x="8821" y="7317"/>
                  <a:pt x="8845" y="7265"/>
                  <a:pt x="8846" y="7203"/>
                </a:cubicBezTo>
                <a:cubicBezTo>
                  <a:pt x="8847" y="7140"/>
                  <a:pt x="8823" y="7091"/>
                  <a:pt x="8794" y="7091"/>
                </a:cubicBezTo>
                <a:close/>
                <a:moveTo>
                  <a:pt x="8950" y="7091"/>
                </a:moveTo>
                <a:cubicBezTo>
                  <a:pt x="8920" y="7091"/>
                  <a:pt x="8896" y="7143"/>
                  <a:pt x="8895" y="7206"/>
                </a:cubicBezTo>
                <a:cubicBezTo>
                  <a:pt x="8894" y="7268"/>
                  <a:pt x="8918" y="7318"/>
                  <a:pt x="8948" y="7317"/>
                </a:cubicBezTo>
                <a:cubicBezTo>
                  <a:pt x="8977" y="7317"/>
                  <a:pt x="9002" y="7265"/>
                  <a:pt x="9003" y="7203"/>
                </a:cubicBezTo>
                <a:cubicBezTo>
                  <a:pt x="9003" y="7140"/>
                  <a:pt x="8980" y="7091"/>
                  <a:pt x="8950" y="7091"/>
                </a:cubicBezTo>
                <a:close/>
                <a:moveTo>
                  <a:pt x="9106" y="7091"/>
                </a:moveTo>
                <a:cubicBezTo>
                  <a:pt x="9076" y="7091"/>
                  <a:pt x="9052" y="7143"/>
                  <a:pt x="9051" y="7206"/>
                </a:cubicBezTo>
                <a:cubicBezTo>
                  <a:pt x="9051" y="7268"/>
                  <a:pt x="9075" y="7318"/>
                  <a:pt x="9105" y="7317"/>
                </a:cubicBezTo>
                <a:cubicBezTo>
                  <a:pt x="9134" y="7317"/>
                  <a:pt x="9159" y="7267"/>
                  <a:pt x="9159" y="7204"/>
                </a:cubicBezTo>
                <a:cubicBezTo>
                  <a:pt x="9159" y="7142"/>
                  <a:pt x="9135" y="7091"/>
                  <a:pt x="9106" y="7091"/>
                </a:cubicBezTo>
                <a:close/>
                <a:moveTo>
                  <a:pt x="11702" y="7091"/>
                </a:moveTo>
                <a:cubicBezTo>
                  <a:pt x="11672" y="7091"/>
                  <a:pt x="11649" y="7143"/>
                  <a:pt x="11652" y="7206"/>
                </a:cubicBezTo>
                <a:cubicBezTo>
                  <a:pt x="11654" y="7268"/>
                  <a:pt x="11680" y="7318"/>
                  <a:pt x="11710" y="7317"/>
                </a:cubicBezTo>
                <a:cubicBezTo>
                  <a:pt x="11739" y="7317"/>
                  <a:pt x="11761" y="7267"/>
                  <a:pt x="11759" y="7204"/>
                </a:cubicBezTo>
                <a:cubicBezTo>
                  <a:pt x="11757" y="7142"/>
                  <a:pt x="11731" y="7091"/>
                  <a:pt x="11702" y="7091"/>
                </a:cubicBezTo>
                <a:close/>
                <a:moveTo>
                  <a:pt x="11857" y="7091"/>
                </a:moveTo>
                <a:cubicBezTo>
                  <a:pt x="11828" y="7091"/>
                  <a:pt x="11806" y="7143"/>
                  <a:pt x="11808" y="7206"/>
                </a:cubicBezTo>
                <a:cubicBezTo>
                  <a:pt x="11810" y="7268"/>
                  <a:pt x="11836" y="7318"/>
                  <a:pt x="11866" y="7317"/>
                </a:cubicBezTo>
                <a:cubicBezTo>
                  <a:pt x="11896" y="7317"/>
                  <a:pt x="11918" y="7267"/>
                  <a:pt x="11916" y="7204"/>
                </a:cubicBezTo>
                <a:cubicBezTo>
                  <a:pt x="11913" y="7142"/>
                  <a:pt x="11887" y="7091"/>
                  <a:pt x="11857" y="7091"/>
                </a:cubicBezTo>
                <a:close/>
                <a:moveTo>
                  <a:pt x="2200" y="7192"/>
                </a:moveTo>
                <a:cubicBezTo>
                  <a:pt x="2170" y="7192"/>
                  <a:pt x="2140" y="7243"/>
                  <a:pt x="2132" y="7305"/>
                </a:cubicBezTo>
                <a:cubicBezTo>
                  <a:pt x="2125" y="7367"/>
                  <a:pt x="2143" y="7417"/>
                  <a:pt x="2173" y="7416"/>
                </a:cubicBezTo>
                <a:cubicBezTo>
                  <a:pt x="2203" y="7416"/>
                  <a:pt x="2233" y="7365"/>
                  <a:pt x="2240" y="7303"/>
                </a:cubicBezTo>
                <a:cubicBezTo>
                  <a:pt x="2247" y="7241"/>
                  <a:pt x="2229" y="7191"/>
                  <a:pt x="2200" y="7192"/>
                </a:cubicBezTo>
                <a:close/>
                <a:moveTo>
                  <a:pt x="2355" y="7192"/>
                </a:moveTo>
                <a:cubicBezTo>
                  <a:pt x="2326" y="7192"/>
                  <a:pt x="2296" y="7243"/>
                  <a:pt x="2289" y="7305"/>
                </a:cubicBezTo>
                <a:cubicBezTo>
                  <a:pt x="2281" y="7367"/>
                  <a:pt x="2299" y="7417"/>
                  <a:pt x="2329" y="7416"/>
                </a:cubicBezTo>
                <a:cubicBezTo>
                  <a:pt x="2359" y="7416"/>
                  <a:pt x="2389" y="7365"/>
                  <a:pt x="2396" y="7303"/>
                </a:cubicBezTo>
                <a:cubicBezTo>
                  <a:pt x="2404" y="7241"/>
                  <a:pt x="2385" y="7191"/>
                  <a:pt x="2355" y="7192"/>
                </a:cubicBezTo>
                <a:close/>
                <a:moveTo>
                  <a:pt x="2512" y="7192"/>
                </a:moveTo>
                <a:cubicBezTo>
                  <a:pt x="2482" y="7192"/>
                  <a:pt x="2452" y="7243"/>
                  <a:pt x="2445" y="7305"/>
                </a:cubicBezTo>
                <a:cubicBezTo>
                  <a:pt x="2438" y="7367"/>
                  <a:pt x="2456" y="7417"/>
                  <a:pt x="2486" y="7416"/>
                </a:cubicBezTo>
                <a:cubicBezTo>
                  <a:pt x="2515" y="7416"/>
                  <a:pt x="2546" y="7365"/>
                  <a:pt x="2553" y="7303"/>
                </a:cubicBezTo>
                <a:cubicBezTo>
                  <a:pt x="2560" y="7241"/>
                  <a:pt x="2541" y="7191"/>
                  <a:pt x="2512" y="7192"/>
                </a:cubicBezTo>
                <a:close/>
                <a:moveTo>
                  <a:pt x="2668" y="7192"/>
                </a:moveTo>
                <a:cubicBezTo>
                  <a:pt x="2638" y="7192"/>
                  <a:pt x="2608" y="7243"/>
                  <a:pt x="2601" y="7305"/>
                </a:cubicBezTo>
                <a:cubicBezTo>
                  <a:pt x="2594" y="7367"/>
                  <a:pt x="2613" y="7417"/>
                  <a:pt x="2643" y="7416"/>
                </a:cubicBezTo>
                <a:cubicBezTo>
                  <a:pt x="2672" y="7416"/>
                  <a:pt x="2702" y="7365"/>
                  <a:pt x="2709" y="7303"/>
                </a:cubicBezTo>
                <a:cubicBezTo>
                  <a:pt x="2716" y="7241"/>
                  <a:pt x="2697" y="7191"/>
                  <a:pt x="2668" y="7192"/>
                </a:cubicBezTo>
                <a:close/>
                <a:moveTo>
                  <a:pt x="2824" y="7192"/>
                </a:moveTo>
                <a:cubicBezTo>
                  <a:pt x="2794" y="7192"/>
                  <a:pt x="2764" y="7243"/>
                  <a:pt x="2757" y="7305"/>
                </a:cubicBezTo>
                <a:cubicBezTo>
                  <a:pt x="2751" y="7367"/>
                  <a:pt x="2769" y="7417"/>
                  <a:pt x="2799" y="7416"/>
                </a:cubicBezTo>
                <a:cubicBezTo>
                  <a:pt x="2829" y="7416"/>
                  <a:pt x="2858" y="7365"/>
                  <a:pt x="2865" y="7303"/>
                </a:cubicBezTo>
                <a:cubicBezTo>
                  <a:pt x="2872" y="7241"/>
                  <a:pt x="2854" y="7191"/>
                  <a:pt x="2824" y="7192"/>
                </a:cubicBezTo>
                <a:close/>
                <a:moveTo>
                  <a:pt x="2980" y="7192"/>
                </a:moveTo>
                <a:cubicBezTo>
                  <a:pt x="2950" y="7192"/>
                  <a:pt x="2921" y="7243"/>
                  <a:pt x="2914" y="7305"/>
                </a:cubicBezTo>
                <a:cubicBezTo>
                  <a:pt x="2907" y="7367"/>
                  <a:pt x="2926" y="7417"/>
                  <a:pt x="2955" y="7416"/>
                </a:cubicBezTo>
                <a:cubicBezTo>
                  <a:pt x="2985" y="7416"/>
                  <a:pt x="3015" y="7365"/>
                  <a:pt x="3021" y="7303"/>
                </a:cubicBezTo>
                <a:cubicBezTo>
                  <a:pt x="3028" y="7241"/>
                  <a:pt x="3010" y="7191"/>
                  <a:pt x="2980" y="7192"/>
                </a:cubicBezTo>
                <a:close/>
                <a:moveTo>
                  <a:pt x="3136" y="7192"/>
                </a:moveTo>
                <a:cubicBezTo>
                  <a:pt x="3106" y="7192"/>
                  <a:pt x="3077" y="7243"/>
                  <a:pt x="3070" y="7305"/>
                </a:cubicBezTo>
                <a:cubicBezTo>
                  <a:pt x="3064" y="7367"/>
                  <a:pt x="3083" y="7417"/>
                  <a:pt x="3112" y="7416"/>
                </a:cubicBezTo>
                <a:cubicBezTo>
                  <a:pt x="3142" y="7416"/>
                  <a:pt x="3171" y="7365"/>
                  <a:pt x="3178" y="7303"/>
                </a:cubicBezTo>
                <a:cubicBezTo>
                  <a:pt x="3184" y="7241"/>
                  <a:pt x="3165" y="7191"/>
                  <a:pt x="3136" y="7192"/>
                </a:cubicBezTo>
                <a:close/>
                <a:moveTo>
                  <a:pt x="502" y="7242"/>
                </a:moveTo>
                <a:cubicBezTo>
                  <a:pt x="473" y="7242"/>
                  <a:pt x="441" y="7293"/>
                  <a:pt x="432" y="7355"/>
                </a:cubicBezTo>
                <a:cubicBezTo>
                  <a:pt x="423" y="7417"/>
                  <a:pt x="440" y="7467"/>
                  <a:pt x="469" y="7467"/>
                </a:cubicBezTo>
                <a:cubicBezTo>
                  <a:pt x="499" y="7466"/>
                  <a:pt x="531" y="7416"/>
                  <a:pt x="540" y="7353"/>
                </a:cubicBezTo>
                <a:cubicBezTo>
                  <a:pt x="549" y="7292"/>
                  <a:pt x="532" y="7241"/>
                  <a:pt x="502" y="7242"/>
                </a:cubicBezTo>
                <a:close/>
                <a:moveTo>
                  <a:pt x="678" y="7242"/>
                </a:moveTo>
                <a:cubicBezTo>
                  <a:pt x="649" y="7242"/>
                  <a:pt x="617" y="7293"/>
                  <a:pt x="608" y="7355"/>
                </a:cubicBezTo>
                <a:cubicBezTo>
                  <a:pt x="599" y="7417"/>
                  <a:pt x="616" y="7467"/>
                  <a:pt x="645" y="7467"/>
                </a:cubicBezTo>
                <a:cubicBezTo>
                  <a:pt x="675" y="7466"/>
                  <a:pt x="707" y="7415"/>
                  <a:pt x="716" y="7353"/>
                </a:cubicBezTo>
                <a:cubicBezTo>
                  <a:pt x="725" y="7292"/>
                  <a:pt x="708" y="7241"/>
                  <a:pt x="678" y="7242"/>
                </a:cubicBezTo>
                <a:close/>
                <a:moveTo>
                  <a:pt x="815" y="7242"/>
                </a:moveTo>
                <a:cubicBezTo>
                  <a:pt x="785" y="7242"/>
                  <a:pt x="754" y="7293"/>
                  <a:pt x="745" y="7355"/>
                </a:cubicBezTo>
                <a:cubicBezTo>
                  <a:pt x="736" y="7417"/>
                  <a:pt x="753" y="7467"/>
                  <a:pt x="783" y="7467"/>
                </a:cubicBezTo>
                <a:cubicBezTo>
                  <a:pt x="813" y="7466"/>
                  <a:pt x="844" y="7416"/>
                  <a:pt x="853" y="7353"/>
                </a:cubicBezTo>
                <a:cubicBezTo>
                  <a:pt x="861" y="7292"/>
                  <a:pt x="844" y="7241"/>
                  <a:pt x="815" y="7242"/>
                </a:cubicBezTo>
                <a:close/>
                <a:moveTo>
                  <a:pt x="971" y="7242"/>
                </a:moveTo>
                <a:cubicBezTo>
                  <a:pt x="941" y="7242"/>
                  <a:pt x="910" y="7293"/>
                  <a:pt x="901" y="7355"/>
                </a:cubicBezTo>
                <a:cubicBezTo>
                  <a:pt x="893" y="7417"/>
                  <a:pt x="910" y="7467"/>
                  <a:pt x="939" y="7467"/>
                </a:cubicBezTo>
                <a:cubicBezTo>
                  <a:pt x="969" y="7466"/>
                  <a:pt x="1000" y="7416"/>
                  <a:pt x="1009" y="7353"/>
                </a:cubicBezTo>
                <a:cubicBezTo>
                  <a:pt x="1018" y="7291"/>
                  <a:pt x="1001" y="7241"/>
                  <a:pt x="971" y="7242"/>
                </a:cubicBezTo>
                <a:close/>
                <a:moveTo>
                  <a:pt x="1127" y="7242"/>
                </a:moveTo>
                <a:cubicBezTo>
                  <a:pt x="1097" y="7242"/>
                  <a:pt x="1066" y="7293"/>
                  <a:pt x="1058" y="7355"/>
                </a:cubicBezTo>
                <a:cubicBezTo>
                  <a:pt x="1049" y="7417"/>
                  <a:pt x="1066" y="7467"/>
                  <a:pt x="1096" y="7467"/>
                </a:cubicBezTo>
                <a:cubicBezTo>
                  <a:pt x="1125" y="7466"/>
                  <a:pt x="1157" y="7416"/>
                  <a:pt x="1165" y="7353"/>
                </a:cubicBezTo>
                <a:cubicBezTo>
                  <a:pt x="1174" y="7292"/>
                  <a:pt x="1156" y="7241"/>
                  <a:pt x="1127" y="7242"/>
                </a:cubicBezTo>
                <a:close/>
                <a:moveTo>
                  <a:pt x="1283" y="7242"/>
                </a:moveTo>
                <a:cubicBezTo>
                  <a:pt x="1253" y="7242"/>
                  <a:pt x="1223" y="7293"/>
                  <a:pt x="1214" y="7355"/>
                </a:cubicBezTo>
                <a:cubicBezTo>
                  <a:pt x="1206" y="7417"/>
                  <a:pt x="1223" y="7467"/>
                  <a:pt x="1253" y="7467"/>
                </a:cubicBezTo>
                <a:cubicBezTo>
                  <a:pt x="1282" y="7466"/>
                  <a:pt x="1313" y="7416"/>
                  <a:pt x="1322" y="7353"/>
                </a:cubicBezTo>
                <a:cubicBezTo>
                  <a:pt x="1330" y="7292"/>
                  <a:pt x="1312" y="7241"/>
                  <a:pt x="1283" y="7242"/>
                </a:cubicBezTo>
                <a:close/>
                <a:moveTo>
                  <a:pt x="1439" y="7242"/>
                </a:moveTo>
                <a:cubicBezTo>
                  <a:pt x="1409" y="7242"/>
                  <a:pt x="1378" y="7293"/>
                  <a:pt x="1370" y="7355"/>
                </a:cubicBezTo>
                <a:cubicBezTo>
                  <a:pt x="1362" y="7417"/>
                  <a:pt x="1379" y="7467"/>
                  <a:pt x="1409" y="7467"/>
                </a:cubicBezTo>
                <a:cubicBezTo>
                  <a:pt x="1439" y="7466"/>
                  <a:pt x="1469" y="7416"/>
                  <a:pt x="1478" y="7353"/>
                </a:cubicBezTo>
                <a:cubicBezTo>
                  <a:pt x="1486" y="7291"/>
                  <a:pt x="1469" y="7241"/>
                  <a:pt x="1439" y="7242"/>
                </a:cubicBezTo>
                <a:close/>
                <a:moveTo>
                  <a:pt x="1595" y="7242"/>
                </a:moveTo>
                <a:cubicBezTo>
                  <a:pt x="1565" y="7242"/>
                  <a:pt x="1535" y="7293"/>
                  <a:pt x="1526" y="7355"/>
                </a:cubicBezTo>
                <a:cubicBezTo>
                  <a:pt x="1518" y="7417"/>
                  <a:pt x="1536" y="7467"/>
                  <a:pt x="1566" y="7467"/>
                </a:cubicBezTo>
                <a:cubicBezTo>
                  <a:pt x="1595" y="7466"/>
                  <a:pt x="1626" y="7416"/>
                  <a:pt x="1634" y="7353"/>
                </a:cubicBezTo>
                <a:cubicBezTo>
                  <a:pt x="1642" y="7292"/>
                  <a:pt x="1624" y="7241"/>
                  <a:pt x="1595" y="7242"/>
                </a:cubicBezTo>
                <a:close/>
                <a:moveTo>
                  <a:pt x="1751" y="7242"/>
                </a:moveTo>
                <a:cubicBezTo>
                  <a:pt x="1722" y="7242"/>
                  <a:pt x="1691" y="7293"/>
                  <a:pt x="1683" y="7355"/>
                </a:cubicBezTo>
                <a:cubicBezTo>
                  <a:pt x="1675" y="7417"/>
                  <a:pt x="1693" y="7467"/>
                  <a:pt x="1723" y="7467"/>
                </a:cubicBezTo>
                <a:cubicBezTo>
                  <a:pt x="1752" y="7466"/>
                  <a:pt x="1782" y="7416"/>
                  <a:pt x="1790" y="7353"/>
                </a:cubicBezTo>
                <a:cubicBezTo>
                  <a:pt x="1798" y="7291"/>
                  <a:pt x="1781" y="7241"/>
                  <a:pt x="1751" y="7242"/>
                </a:cubicBezTo>
                <a:close/>
                <a:moveTo>
                  <a:pt x="1907" y="7242"/>
                </a:moveTo>
                <a:cubicBezTo>
                  <a:pt x="1877" y="7242"/>
                  <a:pt x="1847" y="7293"/>
                  <a:pt x="1839" y="7355"/>
                </a:cubicBezTo>
                <a:cubicBezTo>
                  <a:pt x="1831" y="7417"/>
                  <a:pt x="1849" y="7467"/>
                  <a:pt x="1879" y="7467"/>
                </a:cubicBezTo>
                <a:cubicBezTo>
                  <a:pt x="1909" y="7466"/>
                  <a:pt x="1939" y="7416"/>
                  <a:pt x="1947" y="7353"/>
                </a:cubicBezTo>
                <a:cubicBezTo>
                  <a:pt x="1954" y="7291"/>
                  <a:pt x="1937" y="7241"/>
                  <a:pt x="1907" y="7242"/>
                </a:cubicBezTo>
                <a:close/>
                <a:moveTo>
                  <a:pt x="2063" y="7242"/>
                </a:moveTo>
                <a:cubicBezTo>
                  <a:pt x="2034" y="7242"/>
                  <a:pt x="2003" y="7293"/>
                  <a:pt x="1996" y="7355"/>
                </a:cubicBezTo>
                <a:cubicBezTo>
                  <a:pt x="1988" y="7417"/>
                  <a:pt x="2006" y="7467"/>
                  <a:pt x="2035" y="7467"/>
                </a:cubicBezTo>
                <a:cubicBezTo>
                  <a:pt x="2065" y="7466"/>
                  <a:pt x="2096" y="7416"/>
                  <a:pt x="2103" y="7353"/>
                </a:cubicBezTo>
                <a:cubicBezTo>
                  <a:pt x="2111" y="7292"/>
                  <a:pt x="2093" y="7241"/>
                  <a:pt x="2063" y="7242"/>
                </a:cubicBezTo>
                <a:close/>
                <a:moveTo>
                  <a:pt x="10960" y="7342"/>
                </a:moveTo>
                <a:cubicBezTo>
                  <a:pt x="10930" y="7343"/>
                  <a:pt x="10907" y="7393"/>
                  <a:pt x="10909" y="7456"/>
                </a:cubicBezTo>
                <a:cubicBezTo>
                  <a:pt x="10910" y="7518"/>
                  <a:pt x="10936" y="7569"/>
                  <a:pt x="10965" y="7569"/>
                </a:cubicBezTo>
                <a:cubicBezTo>
                  <a:pt x="10995" y="7568"/>
                  <a:pt x="11018" y="7517"/>
                  <a:pt x="11017" y="7454"/>
                </a:cubicBezTo>
                <a:cubicBezTo>
                  <a:pt x="11015" y="7392"/>
                  <a:pt x="10990" y="7342"/>
                  <a:pt x="10960" y="7342"/>
                </a:cubicBezTo>
                <a:close/>
                <a:moveTo>
                  <a:pt x="12638" y="7342"/>
                </a:moveTo>
                <a:cubicBezTo>
                  <a:pt x="12608" y="7343"/>
                  <a:pt x="12587" y="7395"/>
                  <a:pt x="12591" y="7457"/>
                </a:cubicBezTo>
                <a:cubicBezTo>
                  <a:pt x="12594" y="7520"/>
                  <a:pt x="12620" y="7569"/>
                  <a:pt x="12650" y="7569"/>
                </a:cubicBezTo>
                <a:cubicBezTo>
                  <a:pt x="12680" y="7568"/>
                  <a:pt x="12701" y="7518"/>
                  <a:pt x="12698" y="7456"/>
                </a:cubicBezTo>
                <a:cubicBezTo>
                  <a:pt x="12695" y="7393"/>
                  <a:pt x="12668" y="7342"/>
                  <a:pt x="12638" y="7342"/>
                </a:cubicBezTo>
                <a:close/>
                <a:moveTo>
                  <a:pt x="12795" y="7342"/>
                </a:moveTo>
                <a:cubicBezTo>
                  <a:pt x="12765" y="7343"/>
                  <a:pt x="12744" y="7395"/>
                  <a:pt x="12747" y="7457"/>
                </a:cubicBezTo>
                <a:cubicBezTo>
                  <a:pt x="12750" y="7520"/>
                  <a:pt x="12777" y="7569"/>
                  <a:pt x="12807" y="7569"/>
                </a:cubicBezTo>
                <a:cubicBezTo>
                  <a:pt x="12837" y="7568"/>
                  <a:pt x="12858" y="7518"/>
                  <a:pt x="12855" y="7456"/>
                </a:cubicBezTo>
                <a:cubicBezTo>
                  <a:pt x="12851" y="7393"/>
                  <a:pt x="12825" y="7342"/>
                  <a:pt x="12795" y="7342"/>
                </a:cubicBezTo>
                <a:close/>
                <a:moveTo>
                  <a:pt x="12951" y="7342"/>
                </a:moveTo>
                <a:cubicBezTo>
                  <a:pt x="12921" y="7343"/>
                  <a:pt x="12900" y="7394"/>
                  <a:pt x="12903" y="7457"/>
                </a:cubicBezTo>
                <a:cubicBezTo>
                  <a:pt x="12907" y="7520"/>
                  <a:pt x="12933" y="7569"/>
                  <a:pt x="12963" y="7569"/>
                </a:cubicBezTo>
                <a:cubicBezTo>
                  <a:pt x="12993" y="7568"/>
                  <a:pt x="13015" y="7518"/>
                  <a:pt x="13012" y="7456"/>
                </a:cubicBezTo>
                <a:cubicBezTo>
                  <a:pt x="13008" y="7393"/>
                  <a:pt x="12981" y="7342"/>
                  <a:pt x="12951" y="7342"/>
                </a:cubicBezTo>
                <a:close/>
                <a:moveTo>
                  <a:pt x="13107" y="7342"/>
                </a:moveTo>
                <a:cubicBezTo>
                  <a:pt x="13077" y="7343"/>
                  <a:pt x="13056" y="7395"/>
                  <a:pt x="13060" y="7457"/>
                </a:cubicBezTo>
                <a:cubicBezTo>
                  <a:pt x="13063" y="7520"/>
                  <a:pt x="13090" y="7569"/>
                  <a:pt x="13120" y="7569"/>
                </a:cubicBezTo>
                <a:cubicBezTo>
                  <a:pt x="13150" y="7568"/>
                  <a:pt x="13172" y="7518"/>
                  <a:pt x="13168" y="7456"/>
                </a:cubicBezTo>
                <a:cubicBezTo>
                  <a:pt x="13164" y="7393"/>
                  <a:pt x="13137" y="7342"/>
                  <a:pt x="13107" y="7342"/>
                </a:cubicBezTo>
                <a:close/>
                <a:moveTo>
                  <a:pt x="13263" y="7342"/>
                </a:moveTo>
                <a:cubicBezTo>
                  <a:pt x="13234" y="7343"/>
                  <a:pt x="13212" y="7394"/>
                  <a:pt x="13216" y="7457"/>
                </a:cubicBezTo>
                <a:cubicBezTo>
                  <a:pt x="13220" y="7520"/>
                  <a:pt x="13247" y="7569"/>
                  <a:pt x="13277" y="7569"/>
                </a:cubicBezTo>
                <a:cubicBezTo>
                  <a:pt x="13307" y="7568"/>
                  <a:pt x="13328" y="7518"/>
                  <a:pt x="13324" y="7456"/>
                </a:cubicBezTo>
                <a:cubicBezTo>
                  <a:pt x="13320" y="7393"/>
                  <a:pt x="13293" y="7342"/>
                  <a:pt x="13263" y="7342"/>
                </a:cubicBezTo>
                <a:close/>
                <a:moveTo>
                  <a:pt x="13419" y="7342"/>
                </a:moveTo>
                <a:cubicBezTo>
                  <a:pt x="13389" y="7343"/>
                  <a:pt x="13369" y="7394"/>
                  <a:pt x="13373" y="7457"/>
                </a:cubicBezTo>
                <a:cubicBezTo>
                  <a:pt x="13377" y="7520"/>
                  <a:pt x="13404" y="7569"/>
                  <a:pt x="13434" y="7569"/>
                </a:cubicBezTo>
                <a:cubicBezTo>
                  <a:pt x="13464" y="7568"/>
                  <a:pt x="13485" y="7518"/>
                  <a:pt x="13481" y="7456"/>
                </a:cubicBezTo>
                <a:cubicBezTo>
                  <a:pt x="13477" y="7393"/>
                  <a:pt x="13449" y="7342"/>
                  <a:pt x="13419" y="7342"/>
                </a:cubicBezTo>
                <a:close/>
                <a:moveTo>
                  <a:pt x="13575" y="7342"/>
                </a:moveTo>
                <a:cubicBezTo>
                  <a:pt x="13546" y="7343"/>
                  <a:pt x="13525" y="7394"/>
                  <a:pt x="13529" y="7457"/>
                </a:cubicBezTo>
                <a:cubicBezTo>
                  <a:pt x="13533" y="7520"/>
                  <a:pt x="13561" y="7569"/>
                  <a:pt x="13591" y="7569"/>
                </a:cubicBezTo>
                <a:cubicBezTo>
                  <a:pt x="13621" y="7568"/>
                  <a:pt x="13641" y="7518"/>
                  <a:pt x="13637" y="7456"/>
                </a:cubicBezTo>
                <a:cubicBezTo>
                  <a:pt x="13633" y="7393"/>
                  <a:pt x="13605" y="7342"/>
                  <a:pt x="13575" y="7342"/>
                </a:cubicBezTo>
                <a:close/>
                <a:moveTo>
                  <a:pt x="13712" y="7342"/>
                </a:moveTo>
                <a:cubicBezTo>
                  <a:pt x="13682" y="7343"/>
                  <a:pt x="13662" y="7394"/>
                  <a:pt x="13666" y="7457"/>
                </a:cubicBezTo>
                <a:cubicBezTo>
                  <a:pt x="13670" y="7520"/>
                  <a:pt x="13698" y="7569"/>
                  <a:pt x="13728" y="7569"/>
                </a:cubicBezTo>
                <a:cubicBezTo>
                  <a:pt x="13757" y="7568"/>
                  <a:pt x="13778" y="7518"/>
                  <a:pt x="13774" y="7456"/>
                </a:cubicBezTo>
                <a:cubicBezTo>
                  <a:pt x="13770" y="7393"/>
                  <a:pt x="13742" y="7342"/>
                  <a:pt x="13712" y="7342"/>
                </a:cubicBezTo>
                <a:close/>
                <a:moveTo>
                  <a:pt x="13868" y="7342"/>
                </a:moveTo>
                <a:cubicBezTo>
                  <a:pt x="13838" y="7343"/>
                  <a:pt x="13818" y="7394"/>
                  <a:pt x="13822" y="7457"/>
                </a:cubicBezTo>
                <a:cubicBezTo>
                  <a:pt x="13827" y="7520"/>
                  <a:pt x="13855" y="7571"/>
                  <a:pt x="13885" y="7570"/>
                </a:cubicBezTo>
                <a:cubicBezTo>
                  <a:pt x="13914" y="7570"/>
                  <a:pt x="13935" y="7518"/>
                  <a:pt x="13930" y="7456"/>
                </a:cubicBezTo>
                <a:cubicBezTo>
                  <a:pt x="13926" y="7393"/>
                  <a:pt x="13898" y="7342"/>
                  <a:pt x="13868" y="7342"/>
                </a:cubicBezTo>
                <a:close/>
                <a:moveTo>
                  <a:pt x="14024" y="7342"/>
                </a:moveTo>
                <a:cubicBezTo>
                  <a:pt x="13995" y="7343"/>
                  <a:pt x="13974" y="7394"/>
                  <a:pt x="13979" y="7457"/>
                </a:cubicBezTo>
                <a:cubicBezTo>
                  <a:pt x="13983" y="7520"/>
                  <a:pt x="14011" y="7571"/>
                  <a:pt x="14041" y="7570"/>
                </a:cubicBezTo>
                <a:cubicBezTo>
                  <a:pt x="14071" y="7570"/>
                  <a:pt x="14091" y="7518"/>
                  <a:pt x="14087" y="7456"/>
                </a:cubicBezTo>
                <a:cubicBezTo>
                  <a:pt x="14082" y="7393"/>
                  <a:pt x="14054" y="7342"/>
                  <a:pt x="14024" y="7342"/>
                </a:cubicBezTo>
                <a:close/>
                <a:moveTo>
                  <a:pt x="14181" y="7342"/>
                </a:moveTo>
                <a:cubicBezTo>
                  <a:pt x="14151" y="7343"/>
                  <a:pt x="14130" y="7394"/>
                  <a:pt x="14135" y="7457"/>
                </a:cubicBezTo>
                <a:cubicBezTo>
                  <a:pt x="14140" y="7520"/>
                  <a:pt x="14168" y="7571"/>
                  <a:pt x="14198" y="7570"/>
                </a:cubicBezTo>
                <a:cubicBezTo>
                  <a:pt x="14228" y="7570"/>
                  <a:pt x="14248" y="7518"/>
                  <a:pt x="14243" y="7456"/>
                </a:cubicBezTo>
                <a:cubicBezTo>
                  <a:pt x="14238" y="7393"/>
                  <a:pt x="14211" y="7342"/>
                  <a:pt x="14181" y="7342"/>
                </a:cubicBezTo>
                <a:close/>
                <a:moveTo>
                  <a:pt x="14337" y="7342"/>
                </a:moveTo>
                <a:cubicBezTo>
                  <a:pt x="14307" y="7343"/>
                  <a:pt x="14287" y="7394"/>
                  <a:pt x="14291" y="7457"/>
                </a:cubicBezTo>
                <a:cubicBezTo>
                  <a:pt x="14296" y="7520"/>
                  <a:pt x="14324" y="7571"/>
                  <a:pt x="14354" y="7570"/>
                </a:cubicBezTo>
                <a:cubicBezTo>
                  <a:pt x="14384" y="7570"/>
                  <a:pt x="14405" y="7518"/>
                  <a:pt x="14400" y="7456"/>
                </a:cubicBezTo>
                <a:cubicBezTo>
                  <a:pt x="14395" y="7393"/>
                  <a:pt x="14366" y="7342"/>
                  <a:pt x="14337" y="7342"/>
                </a:cubicBezTo>
                <a:close/>
                <a:moveTo>
                  <a:pt x="14493" y="7342"/>
                </a:moveTo>
                <a:cubicBezTo>
                  <a:pt x="14463" y="7343"/>
                  <a:pt x="14443" y="7394"/>
                  <a:pt x="14448" y="7457"/>
                </a:cubicBezTo>
                <a:cubicBezTo>
                  <a:pt x="14453" y="7520"/>
                  <a:pt x="14481" y="7571"/>
                  <a:pt x="14511" y="7570"/>
                </a:cubicBezTo>
                <a:cubicBezTo>
                  <a:pt x="14541" y="7570"/>
                  <a:pt x="14561" y="7518"/>
                  <a:pt x="14556" y="7456"/>
                </a:cubicBezTo>
                <a:cubicBezTo>
                  <a:pt x="14551" y="7393"/>
                  <a:pt x="14523" y="7342"/>
                  <a:pt x="14493" y="7342"/>
                </a:cubicBezTo>
                <a:close/>
                <a:moveTo>
                  <a:pt x="14649" y="7342"/>
                </a:moveTo>
                <a:cubicBezTo>
                  <a:pt x="14619" y="7343"/>
                  <a:pt x="14599" y="7394"/>
                  <a:pt x="14604" y="7457"/>
                </a:cubicBezTo>
                <a:cubicBezTo>
                  <a:pt x="14609" y="7520"/>
                  <a:pt x="14638" y="7571"/>
                  <a:pt x="14668" y="7570"/>
                </a:cubicBezTo>
                <a:cubicBezTo>
                  <a:pt x="14698" y="7570"/>
                  <a:pt x="14718" y="7518"/>
                  <a:pt x="14712" y="7456"/>
                </a:cubicBezTo>
                <a:cubicBezTo>
                  <a:pt x="14707" y="7393"/>
                  <a:pt x="14679" y="7342"/>
                  <a:pt x="14649" y="7342"/>
                </a:cubicBezTo>
                <a:close/>
                <a:moveTo>
                  <a:pt x="14805" y="7342"/>
                </a:moveTo>
                <a:cubicBezTo>
                  <a:pt x="14775" y="7343"/>
                  <a:pt x="14755" y="7394"/>
                  <a:pt x="14761" y="7457"/>
                </a:cubicBezTo>
                <a:cubicBezTo>
                  <a:pt x="14766" y="7520"/>
                  <a:pt x="14795" y="7571"/>
                  <a:pt x="14825" y="7570"/>
                </a:cubicBezTo>
                <a:cubicBezTo>
                  <a:pt x="14855" y="7570"/>
                  <a:pt x="14874" y="7518"/>
                  <a:pt x="14869" y="7456"/>
                </a:cubicBezTo>
                <a:cubicBezTo>
                  <a:pt x="14863" y="7393"/>
                  <a:pt x="14835" y="7342"/>
                  <a:pt x="14805" y="7342"/>
                </a:cubicBezTo>
                <a:close/>
                <a:moveTo>
                  <a:pt x="14961" y="7342"/>
                </a:moveTo>
                <a:cubicBezTo>
                  <a:pt x="14931" y="7343"/>
                  <a:pt x="14912" y="7394"/>
                  <a:pt x="14917" y="7457"/>
                </a:cubicBezTo>
                <a:cubicBezTo>
                  <a:pt x="14923" y="7520"/>
                  <a:pt x="14951" y="7571"/>
                  <a:pt x="14981" y="7570"/>
                </a:cubicBezTo>
                <a:cubicBezTo>
                  <a:pt x="15011" y="7570"/>
                  <a:pt x="15031" y="7518"/>
                  <a:pt x="15025" y="7456"/>
                </a:cubicBezTo>
                <a:cubicBezTo>
                  <a:pt x="15020" y="7393"/>
                  <a:pt x="14991" y="7342"/>
                  <a:pt x="14961" y="7342"/>
                </a:cubicBezTo>
                <a:close/>
                <a:moveTo>
                  <a:pt x="15117" y="7342"/>
                </a:moveTo>
                <a:cubicBezTo>
                  <a:pt x="15088" y="7343"/>
                  <a:pt x="15068" y="7394"/>
                  <a:pt x="15074" y="7457"/>
                </a:cubicBezTo>
                <a:cubicBezTo>
                  <a:pt x="15080" y="7520"/>
                  <a:pt x="15108" y="7571"/>
                  <a:pt x="15138" y="7570"/>
                </a:cubicBezTo>
                <a:cubicBezTo>
                  <a:pt x="15168" y="7570"/>
                  <a:pt x="15187" y="7518"/>
                  <a:pt x="15182" y="7456"/>
                </a:cubicBezTo>
                <a:cubicBezTo>
                  <a:pt x="15176" y="7393"/>
                  <a:pt x="15147" y="7342"/>
                  <a:pt x="15117" y="7342"/>
                </a:cubicBezTo>
                <a:close/>
                <a:moveTo>
                  <a:pt x="15274" y="7342"/>
                </a:moveTo>
                <a:cubicBezTo>
                  <a:pt x="15244" y="7343"/>
                  <a:pt x="15225" y="7394"/>
                  <a:pt x="15230" y="7457"/>
                </a:cubicBezTo>
                <a:cubicBezTo>
                  <a:pt x="15236" y="7520"/>
                  <a:pt x="15265" y="7571"/>
                  <a:pt x="15295" y="7570"/>
                </a:cubicBezTo>
                <a:cubicBezTo>
                  <a:pt x="15325" y="7570"/>
                  <a:pt x="15345" y="7518"/>
                  <a:pt x="15339" y="7456"/>
                </a:cubicBezTo>
                <a:cubicBezTo>
                  <a:pt x="15333" y="7393"/>
                  <a:pt x="15304" y="7342"/>
                  <a:pt x="15274" y="7342"/>
                </a:cubicBezTo>
                <a:close/>
                <a:moveTo>
                  <a:pt x="15411" y="7342"/>
                </a:moveTo>
                <a:cubicBezTo>
                  <a:pt x="15381" y="7343"/>
                  <a:pt x="15361" y="7394"/>
                  <a:pt x="15367" y="7457"/>
                </a:cubicBezTo>
                <a:cubicBezTo>
                  <a:pt x="15373" y="7520"/>
                  <a:pt x="15402" y="7571"/>
                  <a:pt x="15432" y="7570"/>
                </a:cubicBezTo>
                <a:cubicBezTo>
                  <a:pt x="15462" y="7570"/>
                  <a:pt x="15482" y="7518"/>
                  <a:pt x="15475" y="7456"/>
                </a:cubicBezTo>
                <a:cubicBezTo>
                  <a:pt x="15469" y="7393"/>
                  <a:pt x="15441" y="7342"/>
                  <a:pt x="15411" y="7342"/>
                </a:cubicBezTo>
                <a:close/>
                <a:moveTo>
                  <a:pt x="15567" y="7342"/>
                </a:moveTo>
                <a:cubicBezTo>
                  <a:pt x="15537" y="7343"/>
                  <a:pt x="15518" y="7394"/>
                  <a:pt x="15524" y="7457"/>
                </a:cubicBezTo>
                <a:cubicBezTo>
                  <a:pt x="15530" y="7520"/>
                  <a:pt x="15559" y="7571"/>
                  <a:pt x="15589" y="7570"/>
                </a:cubicBezTo>
                <a:cubicBezTo>
                  <a:pt x="15619" y="7570"/>
                  <a:pt x="15638" y="7518"/>
                  <a:pt x="15632" y="7456"/>
                </a:cubicBezTo>
                <a:cubicBezTo>
                  <a:pt x="15626" y="7393"/>
                  <a:pt x="15596" y="7342"/>
                  <a:pt x="15567" y="7342"/>
                </a:cubicBezTo>
                <a:close/>
                <a:moveTo>
                  <a:pt x="15742" y="7342"/>
                </a:moveTo>
                <a:cubicBezTo>
                  <a:pt x="15713" y="7343"/>
                  <a:pt x="15693" y="7394"/>
                  <a:pt x="15700" y="7457"/>
                </a:cubicBezTo>
                <a:cubicBezTo>
                  <a:pt x="15706" y="7520"/>
                  <a:pt x="15735" y="7571"/>
                  <a:pt x="15765" y="7570"/>
                </a:cubicBezTo>
                <a:cubicBezTo>
                  <a:pt x="15795" y="7570"/>
                  <a:pt x="15814" y="7518"/>
                  <a:pt x="15808" y="7456"/>
                </a:cubicBezTo>
                <a:cubicBezTo>
                  <a:pt x="15801" y="7393"/>
                  <a:pt x="15772" y="7342"/>
                  <a:pt x="15742" y="7342"/>
                </a:cubicBezTo>
                <a:close/>
                <a:moveTo>
                  <a:pt x="15898" y="7342"/>
                </a:moveTo>
                <a:cubicBezTo>
                  <a:pt x="15868" y="7343"/>
                  <a:pt x="15850" y="7394"/>
                  <a:pt x="15856" y="7457"/>
                </a:cubicBezTo>
                <a:cubicBezTo>
                  <a:pt x="15863" y="7520"/>
                  <a:pt x="15892" y="7571"/>
                  <a:pt x="15922" y="7570"/>
                </a:cubicBezTo>
                <a:cubicBezTo>
                  <a:pt x="15952" y="7570"/>
                  <a:pt x="15971" y="7519"/>
                  <a:pt x="15964" y="7456"/>
                </a:cubicBezTo>
                <a:cubicBezTo>
                  <a:pt x="15958" y="7393"/>
                  <a:pt x="15928" y="7342"/>
                  <a:pt x="15898" y="7342"/>
                </a:cubicBezTo>
                <a:close/>
                <a:moveTo>
                  <a:pt x="16035" y="7342"/>
                </a:moveTo>
                <a:cubicBezTo>
                  <a:pt x="16005" y="7343"/>
                  <a:pt x="15986" y="7394"/>
                  <a:pt x="15993" y="7457"/>
                </a:cubicBezTo>
                <a:cubicBezTo>
                  <a:pt x="16000" y="7520"/>
                  <a:pt x="16029" y="7571"/>
                  <a:pt x="16059" y="7570"/>
                </a:cubicBezTo>
                <a:cubicBezTo>
                  <a:pt x="16089" y="7570"/>
                  <a:pt x="16108" y="7519"/>
                  <a:pt x="16101" y="7456"/>
                </a:cubicBezTo>
                <a:cubicBezTo>
                  <a:pt x="16094" y="7393"/>
                  <a:pt x="16065" y="7342"/>
                  <a:pt x="16035" y="7342"/>
                </a:cubicBezTo>
                <a:close/>
                <a:moveTo>
                  <a:pt x="16191" y="7342"/>
                </a:moveTo>
                <a:cubicBezTo>
                  <a:pt x="16162" y="7343"/>
                  <a:pt x="16143" y="7394"/>
                  <a:pt x="16149" y="7457"/>
                </a:cubicBezTo>
                <a:cubicBezTo>
                  <a:pt x="16156" y="7520"/>
                  <a:pt x="16186" y="7571"/>
                  <a:pt x="16216" y="7570"/>
                </a:cubicBezTo>
                <a:cubicBezTo>
                  <a:pt x="16246" y="7570"/>
                  <a:pt x="16264" y="7519"/>
                  <a:pt x="16257" y="7456"/>
                </a:cubicBezTo>
                <a:cubicBezTo>
                  <a:pt x="16251" y="7393"/>
                  <a:pt x="16221" y="7342"/>
                  <a:pt x="16191" y="7342"/>
                </a:cubicBezTo>
                <a:close/>
                <a:moveTo>
                  <a:pt x="16347" y="7342"/>
                </a:moveTo>
                <a:cubicBezTo>
                  <a:pt x="16318" y="7343"/>
                  <a:pt x="16299" y="7394"/>
                  <a:pt x="16306" y="7457"/>
                </a:cubicBezTo>
                <a:cubicBezTo>
                  <a:pt x="16313" y="7520"/>
                  <a:pt x="16343" y="7571"/>
                  <a:pt x="16373" y="7570"/>
                </a:cubicBezTo>
                <a:cubicBezTo>
                  <a:pt x="16403" y="7570"/>
                  <a:pt x="16421" y="7519"/>
                  <a:pt x="16414" y="7456"/>
                </a:cubicBezTo>
                <a:cubicBezTo>
                  <a:pt x="16407" y="7393"/>
                  <a:pt x="16377" y="7342"/>
                  <a:pt x="16347" y="7342"/>
                </a:cubicBezTo>
                <a:close/>
                <a:moveTo>
                  <a:pt x="16504" y="7342"/>
                </a:moveTo>
                <a:cubicBezTo>
                  <a:pt x="16474" y="7343"/>
                  <a:pt x="16455" y="7394"/>
                  <a:pt x="16462" y="7457"/>
                </a:cubicBezTo>
                <a:cubicBezTo>
                  <a:pt x="16469" y="7520"/>
                  <a:pt x="16499" y="7571"/>
                  <a:pt x="16529" y="7570"/>
                </a:cubicBezTo>
                <a:cubicBezTo>
                  <a:pt x="16559" y="7570"/>
                  <a:pt x="16578" y="7519"/>
                  <a:pt x="16571" y="7456"/>
                </a:cubicBezTo>
                <a:cubicBezTo>
                  <a:pt x="16564" y="7393"/>
                  <a:pt x="16533" y="7342"/>
                  <a:pt x="16504" y="7342"/>
                </a:cubicBezTo>
                <a:close/>
                <a:moveTo>
                  <a:pt x="16660" y="7342"/>
                </a:moveTo>
                <a:cubicBezTo>
                  <a:pt x="16630" y="7343"/>
                  <a:pt x="16612" y="7394"/>
                  <a:pt x="16619" y="7457"/>
                </a:cubicBezTo>
                <a:cubicBezTo>
                  <a:pt x="16626" y="7520"/>
                  <a:pt x="16656" y="7571"/>
                  <a:pt x="16686" y="7570"/>
                </a:cubicBezTo>
                <a:cubicBezTo>
                  <a:pt x="16716" y="7570"/>
                  <a:pt x="16735" y="7519"/>
                  <a:pt x="16727" y="7456"/>
                </a:cubicBezTo>
                <a:cubicBezTo>
                  <a:pt x="16720" y="7393"/>
                  <a:pt x="16690" y="7342"/>
                  <a:pt x="16660" y="7342"/>
                </a:cubicBezTo>
                <a:close/>
                <a:moveTo>
                  <a:pt x="9867" y="7393"/>
                </a:moveTo>
                <a:cubicBezTo>
                  <a:pt x="9837" y="7393"/>
                  <a:pt x="9814" y="7445"/>
                  <a:pt x="9814" y="7507"/>
                </a:cubicBezTo>
                <a:cubicBezTo>
                  <a:pt x="9814" y="7570"/>
                  <a:pt x="9839" y="7620"/>
                  <a:pt x="9869" y="7619"/>
                </a:cubicBezTo>
                <a:cubicBezTo>
                  <a:pt x="9899" y="7619"/>
                  <a:pt x="9922" y="7568"/>
                  <a:pt x="9922" y="7506"/>
                </a:cubicBezTo>
                <a:cubicBezTo>
                  <a:pt x="9922" y="7443"/>
                  <a:pt x="9897" y="7392"/>
                  <a:pt x="9867" y="7393"/>
                </a:cubicBezTo>
                <a:close/>
                <a:moveTo>
                  <a:pt x="10023" y="7393"/>
                </a:moveTo>
                <a:cubicBezTo>
                  <a:pt x="9994" y="7393"/>
                  <a:pt x="9970" y="7445"/>
                  <a:pt x="9970" y="7507"/>
                </a:cubicBezTo>
                <a:cubicBezTo>
                  <a:pt x="9971" y="7570"/>
                  <a:pt x="9995" y="7619"/>
                  <a:pt x="10025" y="7619"/>
                </a:cubicBezTo>
                <a:cubicBezTo>
                  <a:pt x="10055" y="7619"/>
                  <a:pt x="10079" y="7568"/>
                  <a:pt x="10078" y="7506"/>
                </a:cubicBezTo>
                <a:cubicBezTo>
                  <a:pt x="10078" y="7443"/>
                  <a:pt x="10053" y="7392"/>
                  <a:pt x="10023" y="7393"/>
                </a:cubicBezTo>
                <a:close/>
                <a:moveTo>
                  <a:pt x="11116" y="7393"/>
                </a:moveTo>
                <a:cubicBezTo>
                  <a:pt x="11087" y="7393"/>
                  <a:pt x="11063" y="7445"/>
                  <a:pt x="11065" y="7507"/>
                </a:cubicBezTo>
                <a:cubicBezTo>
                  <a:pt x="11067" y="7570"/>
                  <a:pt x="11092" y="7619"/>
                  <a:pt x="11122" y="7619"/>
                </a:cubicBezTo>
                <a:cubicBezTo>
                  <a:pt x="11152" y="7619"/>
                  <a:pt x="11175" y="7568"/>
                  <a:pt x="11173" y="7506"/>
                </a:cubicBezTo>
                <a:cubicBezTo>
                  <a:pt x="11171" y="7443"/>
                  <a:pt x="11146" y="7392"/>
                  <a:pt x="11116" y="7393"/>
                </a:cubicBezTo>
                <a:close/>
                <a:moveTo>
                  <a:pt x="11253" y="7393"/>
                </a:moveTo>
                <a:cubicBezTo>
                  <a:pt x="11223" y="7393"/>
                  <a:pt x="11200" y="7445"/>
                  <a:pt x="11202" y="7507"/>
                </a:cubicBezTo>
                <a:cubicBezTo>
                  <a:pt x="11204" y="7570"/>
                  <a:pt x="11230" y="7620"/>
                  <a:pt x="11259" y="7619"/>
                </a:cubicBezTo>
                <a:cubicBezTo>
                  <a:pt x="11289" y="7619"/>
                  <a:pt x="11312" y="7568"/>
                  <a:pt x="11310" y="7506"/>
                </a:cubicBezTo>
                <a:cubicBezTo>
                  <a:pt x="11308" y="7443"/>
                  <a:pt x="11282" y="7392"/>
                  <a:pt x="11253" y="7393"/>
                </a:cubicBezTo>
                <a:close/>
                <a:moveTo>
                  <a:pt x="11409" y="7393"/>
                </a:moveTo>
                <a:cubicBezTo>
                  <a:pt x="11379" y="7393"/>
                  <a:pt x="11356" y="7445"/>
                  <a:pt x="11358" y="7507"/>
                </a:cubicBezTo>
                <a:cubicBezTo>
                  <a:pt x="11360" y="7570"/>
                  <a:pt x="11386" y="7620"/>
                  <a:pt x="11416" y="7619"/>
                </a:cubicBezTo>
                <a:cubicBezTo>
                  <a:pt x="11446" y="7619"/>
                  <a:pt x="11468" y="7568"/>
                  <a:pt x="11466" y="7506"/>
                </a:cubicBezTo>
                <a:cubicBezTo>
                  <a:pt x="11464" y="7443"/>
                  <a:pt x="11439" y="7392"/>
                  <a:pt x="11409" y="7393"/>
                </a:cubicBezTo>
                <a:close/>
                <a:moveTo>
                  <a:pt x="11565" y="7393"/>
                </a:moveTo>
                <a:cubicBezTo>
                  <a:pt x="11536" y="7393"/>
                  <a:pt x="11513" y="7445"/>
                  <a:pt x="11515" y="7507"/>
                </a:cubicBezTo>
                <a:cubicBezTo>
                  <a:pt x="11517" y="7570"/>
                  <a:pt x="11543" y="7619"/>
                  <a:pt x="11573" y="7619"/>
                </a:cubicBezTo>
                <a:cubicBezTo>
                  <a:pt x="11603" y="7619"/>
                  <a:pt x="11625" y="7568"/>
                  <a:pt x="11623" y="7506"/>
                </a:cubicBezTo>
                <a:cubicBezTo>
                  <a:pt x="11621" y="7443"/>
                  <a:pt x="11595" y="7392"/>
                  <a:pt x="11565" y="7393"/>
                </a:cubicBezTo>
                <a:close/>
                <a:moveTo>
                  <a:pt x="11721" y="7393"/>
                </a:moveTo>
                <a:cubicBezTo>
                  <a:pt x="11691" y="7393"/>
                  <a:pt x="11669" y="7445"/>
                  <a:pt x="11671" y="7507"/>
                </a:cubicBezTo>
                <a:cubicBezTo>
                  <a:pt x="11673" y="7570"/>
                  <a:pt x="11699" y="7619"/>
                  <a:pt x="11729" y="7619"/>
                </a:cubicBezTo>
                <a:cubicBezTo>
                  <a:pt x="11759" y="7619"/>
                  <a:pt x="11782" y="7568"/>
                  <a:pt x="11779" y="7506"/>
                </a:cubicBezTo>
                <a:cubicBezTo>
                  <a:pt x="11777" y="7443"/>
                  <a:pt x="11751" y="7392"/>
                  <a:pt x="11721" y="7393"/>
                </a:cubicBezTo>
                <a:close/>
                <a:moveTo>
                  <a:pt x="11858" y="7393"/>
                </a:moveTo>
                <a:cubicBezTo>
                  <a:pt x="11828" y="7393"/>
                  <a:pt x="11806" y="7445"/>
                  <a:pt x="11808" y="7507"/>
                </a:cubicBezTo>
                <a:cubicBezTo>
                  <a:pt x="11810" y="7570"/>
                  <a:pt x="11837" y="7620"/>
                  <a:pt x="11867" y="7619"/>
                </a:cubicBezTo>
                <a:cubicBezTo>
                  <a:pt x="11897" y="7619"/>
                  <a:pt x="11919" y="7568"/>
                  <a:pt x="11916" y="7506"/>
                </a:cubicBezTo>
                <a:cubicBezTo>
                  <a:pt x="11914" y="7443"/>
                  <a:pt x="11888" y="7392"/>
                  <a:pt x="11858" y="7393"/>
                </a:cubicBezTo>
                <a:close/>
                <a:moveTo>
                  <a:pt x="12014" y="7393"/>
                </a:moveTo>
                <a:cubicBezTo>
                  <a:pt x="11984" y="7393"/>
                  <a:pt x="11962" y="7445"/>
                  <a:pt x="11964" y="7507"/>
                </a:cubicBezTo>
                <a:cubicBezTo>
                  <a:pt x="11967" y="7570"/>
                  <a:pt x="11993" y="7619"/>
                  <a:pt x="12023" y="7619"/>
                </a:cubicBezTo>
                <a:cubicBezTo>
                  <a:pt x="12053" y="7619"/>
                  <a:pt x="12075" y="7568"/>
                  <a:pt x="12073" y="7506"/>
                </a:cubicBezTo>
                <a:cubicBezTo>
                  <a:pt x="12070" y="7443"/>
                  <a:pt x="12044" y="7392"/>
                  <a:pt x="12014" y="7393"/>
                </a:cubicBezTo>
                <a:close/>
                <a:moveTo>
                  <a:pt x="12170" y="7393"/>
                </a:moveTo>
                <a:cubicBezTo>
                  <a:pt x="12140" y="7393"/>
                  <a:pt x="12118" y="7445"/>
                  <a:pt x="12121" y="7507"/>
                </a:cubicBezTo>
                <a:cubicBezTo>
                  <a:pt x="12123" y="7570"/>
                  <a:pt x="12150" y="7620"/>
                  <a:pt x="12180" y="7619"/>
                </a:cubicBezTo>
                <a:cubicBezTo>
                  <a:pt x="12210" y="7619"/>
                  <a:pt x="12232" y="7568"/>
                  <a:pt x="12229" y="7506"/>
                </a:cubicBezTo>
                <a:cubicBezTo>
                  <a:pt x="12226" y="7443"/>
                  <a:pt x="12200" y="7392"/>
                  <a:pt x="12170" y="7393"/>
                </a:cubicBezTo>
                <a:close/>
                <a:moveTo>
                  <a:pt x="12327" y="7393"/>
                </a:moveTo>
                <a:cubicBezTo>
                  <a:pt x="12297" y="7393"/>
                  <a:pt x="12274" y="7445"/>
                  <a:pt x="12277" y="7507"/>
                </a:cubicBezTo>
                <a:cubicBezTo>
                  <a:pt x="12280" y="7570"/>
                  <a:pt x="12307" y="7620"/>
                  <a:pt x="12337" y="7619"/>
                </a:cubicBezTo>
                <a:cubicBezTo>
                  <a:pt x="12367" y="7619"/>
                  <a:pt x="12388" y="7569"/>
                  <a:pt x="12385" y="7506"/>
                </a:cubicBezTo>
                <a:cubicBezTo>
                  <a:pt x="12382" y="7443"/>
                  <a:pt x="12357" y="7392"/>
                  <a:pt x="12327" y="7393"/>
                </a:cubicBezTo>
                <a:close/>
                <a:moveTo>
                  <a:pt x="12482" y="7393"/>
                </a:moveTo>
                <a:cubicBezTo>
                  <a:pt x="12453" y="7393"/>
                  <a:pt x="12431" y="7445"/>
                  <a:pt x="12434" y="7507"/>
                </a:cubicBezTo>
                <a:cubicBezTo>
                  <a:pt x="12437" y="7570"/>
                  <a:pt x="12464" y="7620"/>
                  <a:pt x="12493" y="7619"/>
                </a:cubicBezTo>
                <a:cubicBezTo>
                  <a:pt x="12523" y="7619"/>
                  <a:pt x="12545" y="7569"/>
                  <a:pt x="12542" y="7506"/>
                </a:cubicBezTo>
                <a:cubicBezTo>
                  <a:pt x="12539" y="7443"/>
                  <a:pt x="12512" y="7392"/>
                  <a:pt x="12482" y="7393"/>
                </a:cubicBezTo>
                <a:close/>
                <a:moveTo>
                  <a:pt x="7858" y="7443"/>
                </a:moveTo>
                <a:cubicBezTo>
                  <a:pt x="7828" y="7443"/>
                  <a:pt x="7802" y="7494"/>
                  <a:pt x="7800" y="7556"/>
                </a:cubicBezTo>
                <a:cubicBezTo>
                  <a:pt x="7798" y="7619"/>
                  <a:pt x="7822" y="7670"/>
                  <a:pt x="7852" y="7669"/>
                </a:cubicBezTo>
                <a:cubicBezTo>
                  <a:pt x="7881" y="7669"/>
                  <a:pt x="7907" y="7617"/>
                  <a:pt x="7908" y="7555"/>
                </a:cubicBezTo>
                <a:cubicBezTo>
                  <a:pt x="7910" y="7492"/>
                  <a:pt x="7887" y="7443"/>
                  <a:pt x="7858" y="7443"/>
                </a:cubicBezTo>
                <a:close/>
                <a:moveTo>
                  <a:pt x="8013" y="7443"/>
                </a:moveTo>
                <a:cubicBezTo>
                  <a:pt x="7984" y="7443"/>
                  <a:pt x="7958" y="7494"/>
                  <a:pt x="7957" y="7556"/>
                </a:cubicBezTo>
                <a:cubicBezTo>
                  <a:pt x="7955" y="7619"/>
                  <a:pt x="7978" y="7670"/>
                  <a:pt x="8008" y="7669"/>
                </a:cubicBezTo>
                <a:cubicBezTo>
                  <a:pt x="8038" y="7669"/>
                  <a:pt x="8063" y="7617"/>
                  <a:pt x="8065" y="7555"/>
                </a:cubicBezTo>
                <a:cubicBezTo>
                  <a:pt x="8066" y="7492"/>
                  <a:pt x="8043" y="7443"/>
                  <a:pt x="8013" y="7443"/>
                </a:cubicBezTo>
                <a:close/>
                <a:moveTo>
                  <a:pt x="8170" y="7443"/>
                </a:moveTo>
                <a:cubicBezTo>
                  <a:pt x="8140" y="7444"/>
                  <a:pt x="8114" y="7494"/>
                  <a:pt x="8113" y="7556"/>
                </a:cubicBezTo>
                <a:cubicBezTo>
                  <a:pt x="8112" y="7619"/>
                  <a:pt x="8135" y="7670"/>
                  <a:pt x="8165" y="7669"/>
                </a:cubicBezTo>
                <a:cubicBezTo>
                  <a:pt x="8195" y="7669"/>
                  <a:pt x="8220" y="7617"/>
                  <a:pt x="8221" y="7555"/>
                </a:cubicBezTo>
                <a:cubicBezTo>
                  <a:pt x="8222" y="7492"/>
                  <a:pt x="8200" y="7443"/>
                  <a:pt x="8170" y="7443"/>
                </a:cubicBezTo>
                <a:close/>
                <a:moveTo>
                  <a:pt x="8326" y="7443"/>
                </a:moveTo>
                <a:cubicBezTo>
                  <a:pt x="8296" y="7443"/>
                  <a:pt x="8271" y="7494"/>
                  <a:pt x="8269" y="7556"/>
                </a:cubicBezTo>
                <a:cubicBezTo>
                  <a:pt x="8268" y="7619"/>
                  <a:pt x="8291" y="7670"/>
                  <a:pt x="8321" y="7669"/>
                </a:cubicBezTo>
                <a:cubicBezTo>
                  <a:pt x="8351" y="7669"/>
                  <a:pt x="8376" y="7617"/>
                  <a:pt x="8378" y="7555"/>
                </a:cubicBezTo>
                <a:cubicBezTo>
                  <a:pt x="8379" y="7492"/>
                  <a:pt x="8355" y="7443"/>
                  <a:pt x="8326" y="7443"/>
                </a:cubicBezTo>
                <a:close/>
                <a:moveTo>
                  <a:pt x="8482" y="7443"/>
                </a:moveTo>
                <a:cubicBezTo>
                  <a:pt x="8452" y="7443"/>
                  <a:pt x="8427" y="7494"/>
                  <a:pt x="8426" y="7556"/>
                </a:cubicBezTo>
                <a:cubicBezTo>
                  <a:pt x="8425" y="7619"/>
                  <a:pt x="8448" y="7670"/>
                  <a:pt x="8478" y="7669"/>
                </a:cubicBezTo>
                <a:cubicBezTo>
                  <a:pt x="8508" y="7669"/>
                  <a:pt x="8533" y="7617"/>
                  <a:pt x="8534" y="7555"/>
                </a:cubicBezTo>
                <a:cubicBezTo>
                  <a:pt x="8535" y="7492"/>
                  <a:pt x="8512" y="7443"/>
                  <a:pt x="8482" y="7443"/>
                </a:cubicBezTo>
                <a:close/>
                <a:moveTo>
                  <a:pt x="8638" y="7443"/>
                </a:moveTo>
                <a:cubicBezTo>
                  <a:pt x="8608" y="7443"/>
                  <a:pt x="8583" y="7494"/>
                  <a:pt x="8582" y="7556"/>
                </a:cubicBezTo>
                <a:cubicBezTo>
                  <a:pt x="8581" y="7619"/>
                  <a:pt x="8605" y="7670"/>
                  <a:pt x="8635" y="7669"/>
                </a:cubicBezTo>
                <a:cubicBezTo>
                  <a:pt x="8665" y="7669"/>
                  <a:pt x="8690" y="7617"/>
                  <a:pt x="8690" y="7555"/>
                </a:cubicBezTo>
                <a:cubicBezTo>
                  <a:pt x="8691" y="7492"/>
                  <a:pt x="8668" y="7443"/>
                  <a:pt x="8638" y="7443"/>
                </a:cubicBezTo>
                <a:close/>
                <a:moveTo>
                  <a:pt x="8794" y="7443"/>
                </a:moveTo>
                <a:cubicBezTo>
                  <a:pt x="8764" y="7443"/>
                  <a:pt x="8739" y="7494"/>
                  <a:pt x="8739" y="7556"/>
                </a:cubicBezTo>
                <a:cubicBezTo>
                  <a:pt x="8738" y="7619"/>
                  <a:pt x="8761" y="7670"/>
                  <a:pt x="8791" y="7669"/>
                </a:cubicBezTo>
                <a:cubicBezTo>
                  <a:pt x="8821" y="7669"/>
                  <a:pt x="8846" y="7617"/>
                  <a:pt x="8847" y="7555"/>
                </a:cubicBezTo>
                <a:cubicBezTo>
                  <a:pt x="8847" y="7492"/>
                  <a:pt x="8824" y="7443"/>
                  <a:pt x="8794" y="7443"/>
                </a:cubicBezTo>
                <a:close/>
                <a:moveTo>
                  <a:pt x="8950" y="7443"/>
                </a:moveTo>
                <a:cubicBezTo>
                  <a:pt x="8920" y="7443"/>
                  <a:pt x="8896" y="7494"/>
                  <a:pt x="8895" y="7556"/>
                </a:cubicBezTo>
                <a:cubicBezTo>
                  <a:pt x="8894" y="7619"/>
                  <a:pt x="8918" y="7670"/>
                  <a:pt x="8948" y="7669"/>
                </a:cubicBezTo>
                <a:cubicBezTo>
                  <a:pt x="8978" y="7669"/>
                  <a:pt x="9003" y="7617"/>
                  <a:pt x="9003" y="7555"/>
                </a:cubicBezTo>
                <a:cubicBezTo>
                  <a:pt x="9004" y="7492"/>
                  <a:pt x="8980" y="7443"/>
                  <a:pt x="8950" y="7443"/>
                </a:cubicBezTo>
                <a:close/>
                <a:moveTo>
                  <a:pt x="9106" y="7443"/>
                </a:moveTo>
                <a:cubicBezTo>
                  <a:pt x="9077" y="7444"/>
                  <a:pt x="9052" y="7494"/>
                  <a:pt x="9051" y="7556"/>
                </a:cubicBezTo>
                <a:cubicBezTo>
                  <a:pt x="9051" y="7619"/>
                  <a:pt x="9075" y="7670"/>
                  <a:pt x="9105" y="7669"/>
                </a:cubicBezTo>
                <a:cubicBezTo>
                  <a:pt x="9134" y="7669"/>
                  <a:pt x="9159" y="7617"/>
                  <a:pt x="9160" y="7555"/>
                </a:cubicBezTo>
                <a:cubicBezTo>
                  <a:pt x="9160" y="7492"/>
                  <a:pt x="9136" y="7443"/>
                  <a:pt x="9106" y="7443"/>
                </a:cubicBezTo>
                <a:close/>
                <a:moveTo>
                  <a:pt x="9262" y="7443"/>
                </a:moveTo>
                <a:cubicBezTo>
                  <a:pt x="9232" y="7444"/>
                  <a:pt x="9208" y="7494"/>
                  <a:pt x="9208" y="7556"/>
                </a:cubicBezTo>
                <a:cubicBezTo>
                  <a:pt x="9208" y="7619"/>
                  <a:pt x="9232" y="7670"/>
                  <a:pt x="9262" y="7669"/>
                </a:cubicBezTo>
                <a:cubicBezTo>
                  <a:pt x="9291" y="7669"/>
                  <a:pt x="9316" y="7617"/>
                  <a:pt x="9316" y="7555"/>
                </a:cubicBezTo>
                <a:cubicBezTo>
                  <a:pt x="9316" y="7492"/>
                  <a:pt x="9292" y="7443"/>
                  <a:pt x="9262" y="7443"/>
                </a:cubicBezTo>
                <a:close/>
                <a:moveTo>
                  <a:pt x="9399" y="7443"/>
                </a:moveTo>
                <a:cubicBezTo>
                  <a:pt x="9369" y="7443"/>
                  <a:pt x="9345" y="7495"/>
                  <a:pt x="9345" y="7558"/>
                </a:cubicBezTo>
                <a:cubicBezTo>
                  <a:pt x="9344" y="7620"/>
                  <a:pt x="9369" y="7670"/>
                  <a:pt x="9398" y="7669"/>
                </a:cubicBezTo>
                <a:cubicBezTo>
                  <a:pt x="9428" y="7669"/>
                  <a:pt x="9453" y="7617"/>
                  <a:pt x="9453" y="7555"/>
                </a:cubicBezTo>
                <a:cubicBezTo>
                  <a:pt x="9453" y="7492"/>
                  <a:pt x="9429" y="7443"/>
                  <a:pt x="9399" y="7443"/>
                </a:cubicBezTo>
                <a:close/>
                <a:moveTo>
                  <a:pt x="620" y="7544"/>
                </a:moveTo>
                <a:cubicBezTo>
                  <a:pt x="590" y="7544"/>
                  <a:pt x="559" y="7595"/>
                  <a:pt x="550" y="7657"/>
                </a:cubicBezTo>
                <a:cubicBezTo>
                  <a:pt x="540" y="7719"/>
                  <a:pt x="558" y="7769"/>
                  <a:pt x="587" y="7768"/>
                </a:cubicBezTo>
                <a:cubicBezTo>
                  <a:pt x="617" y="7768"/>
                  <a:pt x="649" y="7717"/>
                  <a:pt x="658" y="7655"/>
                </a:cubicBezTo>
                <a:cubicBezTo>
                  <a:pt x="667" y="7593"/>
                  <a:pt x="650" y="7543"/>
                  <a:pt x="620" y="7544"/>
                </a:cubicBezTo>
                <a:close/>
                <a:moveTo>
                  <a:pt x="776" y="7544"/>
                </a:moveTo>
                <a:cubicBezTo>
                  <a:pt x="746" y="7544"/>
                  <a:pt x="715" y="7595"/>
                  <a:pt x="706" y="7657"/>
                </a:cubicBezTo>
                <a:cubicBezTo>
                  <a:pt x="697" y="7719"/>
                  <a:pt x="714" y="7769"/>
                  <a:pt x="744" y="7768"/>
                </a:cubicBezTo>
                <a:cubicBezTo>
                  <a:pt x="774" y="7768"/>
                  <a:pt x="805" y="7717"/>
                  <a:pt x="814" y="7655"/>
                </a:cubicBezTo>
                <a:cubicBezTo>
                  <a:pt x="823" y="7593"/>
                  <a:pt x="806" y="7543"/>
                  <a:pt x="776" y="7544"/>
                </a:cubicBezTo>
                <a:close/>
                <a:moveTo>
                  <a:pt x="932" y="7544"/>
                </a:moveTo>
                <a:cubicBezTo>
                  <a:pt x="902" y="7544"/>
                  <a:pt x="871" y="7595"/>
                  <a:pt x="862" y="7657"/>
                </a:cubicBezTo>
                <a:cubicBezTo>
                  <a:pt x="854" y="7719"/>
                  <a:pt x="870" y="7769"/>
                  <a:pt x="900" y="7768"/>
                </a:cubicBezTo>
                <a:cubicBezTo>
                  <a:pt x="930" y="7768"/>
                  <a:pt x="962" y="7717"/>
                  <a:pt x="970" y="7655"/>
                </a:cubicBezTo>
                <a:cubicBezTo>
                  <a:pt x="979" y="7593"/>
                  <a:pt x="962" y="7543"/>
                  <a:pt x="932" y="7544"/>
                </a:cubicBezTo>
                <a:close/>
                <a:moveTo>
                  <a:pt x="1088" y="7544"/>
                </a:moveTo>
                <a:cubicBezTo>
                  <a:pt x="1059" y="7544"/>
                  <a:pt x="1027" y="7595"/>
                  <a:pt x="1019" y="7657"/>
                </a:cubicBezTo>
                <a:cubicBezTo>
                  <a:pt x="1010" y="7719"/>
                  <a:pt x="1027" y="7769"/>
                  <a:pt x="1057" y="7768"/>
                </a:cubicBezTo>
                <a:cubicBezTo>
                  <a:pt x="1087" y="7768"/>
                  <a:pt x="1118" y="7717"/>
                  <a:pt x="1127" y="7655"/>
                </a:cubicBezTo>
                <a:cubicBezTo>
                  <a:pt x="1135" y="7593"/>
                  <a:pt x="1118" y="7543"/>
                  <a:pt x="1088" y="7544"/>
                </a:cubicBezTo>
                <a:close/>
                <a:moveTo>
                  <a:pt x="1244" y="7544"/>
                </a:moveTo>
                <a:cubicBezTo>
                  <a:pt x="1214" y="7544"/>
                  <a:pt x="1183" y="7595"/>
                  <a:pt x="1175" y="7657"/>
                </a:cubicBezTo>
                <a:cubicBezTo>
                  <a:pt x="1166" y="7719"/>
                  <a:pt x="1184" y="7769"/>
                  <a:pt x="1214" y="7768"/>
                </a:cubicBezTo>
                <a:cubicBezTo>
                  <a:pt x="1244" y="7768"/>
                  <a:pt x="1274" y="7717"/>
                  <a:pt x="1283" y="7655"/>
                </a:cubicBezTo>
                <a:cubicBezTo>
                  <a:pt x="1291" y="7593"/>
                  <a:pt x="1274" y="7543"/>
                  <a:pt x="1244" y="7544"/>
                </a:cubicBezTo>
                <a:close/>
                <a:moveTo>
                  <a:pt x="1400" y="7544"/>
                </a:moveTo>
                <a:cubicBezTo>
                  <a:pt x="1370" y="7544"/>
                  <a:pt x="1339" y="7595"/>
                  <a:pt x="1331" y="7657"/>
                </a:cubicBezTo>
                <a:cubicBezTo>
                  <a:pt x="1323" y="7719"/>
                  <a:pt x="1340" y="7769"/>
                  <a:pt x="1370" y="7768"/>
                </a:cubicBezTo>
                <a:cubicBezTo>
                  <a:pt x="1400" y="7768"/>
                  <a:pt x="1431" y="7717"/>
                  <a:pt x="1439" y="7655"/>
                </a:cubicBezTo>
                <a:cubicBezTo>
                  <a:pt x="1447" y="7593"/>
                  <a:pt x="1430" y="7543"/>
                  <a:pt x="1400" y="7544"/>
                </a:cubicBezTo>
                <a:close/>
                <a:moveTo>
                  <a:pt x="1556" y="7544"/>
                </a:moveTo>
                <a:cubicBezTo>
                  <a:pt x="1527" y="7544"/>
                  <a:pt x="1495" y="7595"/>
                  <a:pt x="1487" y="7657"/>
                </a:cubicBezTo>
                <a:cubicBezTo>
                  <a:pt x="1479" y="7719"/>
                  <a:pt x="1497" y="7769"/>
                  <a:pt x="1527" y="7768"/>
                </a:cubicBezTo>
                <a:cubicBezTo>
                  <a:pt x="1557" y="7768"/>
                  <a:pt x="1587" y="7717"/>
                  <a:pt x="1595" y="7655"/>
                </a:cubicBezTo>
                <a:cubicBezTo>
                  <a:pt x="1604" y="7593"/>
                  <a:pt x="1586" y="7543"/>
                  <a:pt x="1556" y="7544"/>
                </a:cubicBezTo>
                <a:close/>
                <a:moveTo>
                  <a:pt x="1712" y="7544"/>
                </a:moveTo>
                <a:cubicBezTo>
                  <a:pt x="1682" y="7544"/>
                  <a:pt x="1652" y="7595"/>
                  <a:pt x="1644" y="7657"/>
                </a:cubicBezTo>
                <a:cubicBezTo>
                  <a:pt x="1636" y="7719"/>
                  <a:pt x="1653" y="7769"/>
                  <a:pt x="1683" y="7768"/>
                </a:cubicBezTo>
                <a:cubicBezTo>
                  <a:pt x="1713" y="7768"/>
                  <a:pt x="1744" y="7717"/>
                  <a:pt x="1752" y="7655"/>
                </a:cubicBezTo>
                <a:cubicBezTo>
                  <a:pt x="1760" y="7593"/>
                  <a:pt x="1742" y="7543"/>
                  <a:pt x="1712" y="7544"/>
                </a:cubicBezTo>
                <a:close/>
                <a:moveTo>
                  <a:pt x="1849" y="7544"/>
                </a:moveTo>
                <a:cubicBezTo>
                  <a:pt x="1819" y="7544"/>
                  <a:pt x="1788" y="7595"/>
                  <a:pt x="1781" y="7657"/>
                </a:cubicBezTo>
                <a:cubicBezTo>
                  <a:pt x="1773" y="7719"/>
                  <a:pt x="1790" y="7769"/>
                  <a:pt x="1820" y="7768"/>
                </a:cubicBezTo>
                <a:cubicBezTo>
                  <a:pt x="1850" y="7768"/>
                  <a:pt x="1881" y="7717"/>
                  <a:pt x="1889" y="7655"/>
                </a:cubicBezTo>
                <a:cubicBezTo>
                  <a:pt x="1896" y="7593"/>
                  <a:pt x="1879" y="7543"/>
                  <a:pt x="1849" y="7544"/>
                </a:cubicBezTo>
                <a:close/>
                <a:moveTo>
                  <a:pt x="2005" y="7544"/>
                </a:moveTo>
                <a:cubicBezTo>
                  <a:pt x="1975" y="7544"/>
                  <a:pt x="1945" y="7595"/>
                  <a:pt x="1937" y="7657"/>
                </a:cubicBezTo>
                <a:cubicBezTo>
                  <a:pt x="1929" y="7719"/>
                  <a:pt x="1947" y="7769"/>
                  <a:pt x="1977" y="7768"/>
                </a:cubicBezTo>
                <a:cubicBezTo>
                  <a:pt x="2007" y="7768"/>
                  <a:pt x="2038" y="7717"/>
                  <a:pt x="2045" y="7655"/>
                </a:cubicBezTo>
                <a:cubicBezTo>
                  <a:pt x="2053" y="7593"/>
                  <a:pt x="2035" y="7543"/>
                  <a:pt x="2005" y="7544"/>
                </a:cubicBezTo>
                <a:close/>
                <a:moveTo>
                  <a:pt x="2161" y="7544"/>
                </a:moveTo>
                <a:cubicBezTo>
                  <a:pt x="2131" y="7544"/>
                  <a:pt x="2101" y="7595"/>
                  <a:pt x="2093" y="7657"/>
                </a:cubicBezTo>
                <a:cubicBezTo>
                  <a:pt x="2086" y="7719"/>
                  <a:pt x="2104" y="7769"/>
                  <a:pt x="2134" y="7768"/>
                </a:cubicBezTo>
                <a:cubicBezTo>
                  <a:pt x="2164" y="7768"/>
                  <a:pt x="2194" y="7717"/>
                  <a:pt x="2202" y="7655"/>
                </a:cubicBezTo>
                <a:cubicBezTo>
                  <a:pt x="2209" y="7593"/>
                  <a:pt x="2190" y="7543"/>
                  <a:pt x="2161" y="7544"/>
                </a:cubicBezTo>
                <a:close/>
                <a:moveTo>
                  <a:pt x="2317" y="7544"/>
                </a:moveTo>
                <a:cubicBezTo>
                  <a:pt x="2287" y="7544"/>
                  <a:pt x="2257" y="7595"/>
                  <a:pt x="2250" y="7657"/>
                </a:cubicBezTo>
                <a:cubicBezTo>
                  <a:pt x="2242" y="7719"/>
                  <a:pt x="2260" y="7769"/>
                  <a:pt x="2290" y="7768"/>
                </a:cubicBezTo>
                <a:cubicBezTo>
                  <a:pt x="2320" y="7768"/>
                  <a:pt x="2351" y="7717"/>
                  <a:pt x="2358" y="7655"/>
                </a:cubicBezTo>
                <a:cubicBezTo>
                  <a:pt x="2365" y="7593"/>
                  <a:pt x="2347" y="7543"/>
                  <a:pt x="2317" y="7544"/>
                </a:cubicBezTo>
                <a:close/>
                <a:moveTo>
                  <a:pt x="2473" y="7544"/>
                </a:moveTo>
                <a:cubicBezTo>
                  <a:pt x="2443" y="7544"/>
                  <a:pt x="2413" y="7595"/>
                  <a:pt x="2406" y="7657"/>
                </a:cubicBezTo>
                <a:cubicBezTo>
                  <a:pt x="2399" y="7719"/>
                  <a:pt x="2417" y="7769"/>
                  <a:pt x="2447" y="7768"/>
                </a:cubicBezTo>
                <a:cubicBezTo>
                  <a:pt x="2477" y="7768"/>
                  <a:pt x="2507" y="7717"/>
                  <a:pt x="2514" y="7655"/>
                </a:cubicBezTo>
                <a:cubicBezTo>
                  <a:pt x="2521" y="7593"/>
                  <a:pt x="2503" y="7543"/>
                  <a:pt x="2473" y="7544"/>
                </a:cubicBezTo>
                <a:close/>
                <a:moveTo>
                  <a:pt x="2629" y="7544"/>
                </a:moveTo>
                <a:cubicBezTo>
                  <a:pt x="2599" y="7544"/>
                  <a:pt x="2569" y="7595"/>
                  <a:pt x="2562" y="7657"/>
                </a:cubicBezTo>
                <a:cubicBezTo>
                  <a:pt x="2555" y="7719"/>
                  <a:pt x="2574" y="7769"/>
                  <a:pt x="2604" y="7768"/>
                </a:cubicBezTo>
                <a:cubicBezTo>
                  <a:pt x="2633" y="7768"/>
                  <a:pt x="2663" y="7717"/>
                  <a:pt x="2670" y="7655"/>
                </a:cubicBezTo>
                <a:cubicBezTo>
                  <a:pt x="2677" y="7593"/>
                  <a:pt x="2659" y="7543"/>
                  <a:pt x="2629" y="7544"/>
                </a:cubicBezTo>
                <a:close/>
                <a:moveTo>
                  <a:pt x="2785" y="7544"/>
                </a:moveTo>
                <a:cubicBezTo>
                  <a:pt x="2755" y="7544"/>
                  <a:pt x="2725" y="7595"/>
                  <a:pt x="2718" y="7657"/>
                </a:cubicBezTo>
                <a:cubicBezTo>
                  <a:pt x="2711" y="7719"/>
                  <a:pt x="2730" y="7769"/>
                  <a:pt x="2760" y="7768"/>
                </a:cubicBezTo>
                <a:cubicBezTo>
                  <a:pt x="2790" y="7768"/>
                  <a:pt x="2820" y="7717"/>
                  <a:pt x="2827" y="7655"/>
                </a:cubicBezTo>
                <a:cubicBezTo>
                  <a:pt x="2833" y="7593"/>
                  <a:pt x="2815" y="7543"/>
                  <a:pt x="2785" y="7544"/>
                </a:cubicBezTo>
                <a:close/>
                <a:moveTo>
                  <a:pt x="2941" y="7544"/>
                </a:moveTo>
                <a:cubicBezTo>
                  <a:pt x="2912" y="7544"/>
                  <a:pt x="2882" y="7595"/>
                  <a:pt x="2875" y="7657"/>
                </a:cubicBezTo>
                <a:cubicBezTo>
                  <a:pt x="2868" y="7719"/>
                  <a:pt x="2887" y="7769"/>
                  <a:pt x="2917" y="7768"/>
                </a:cubicBezTo>
                <a:cubicBezTo>
                  <a:pt x="2947" y="7768"/>
                  <a:pt x="2976" y="7717"/>
                  <a:pt x="2983" y="7655"/>
                </a:cubicBezTo>
                <a:cubicBezTo>
                  <a:pt x="2990" y="7593"/>
                  <a:pt x="2971" y="7543"/>
                  <a:pt x="2941" y="7544"/>
                </a:cubicBezTo>
                <a:close/>
                <a:moveTo>
                  <a:pt x="14513" y="7644"/>
                </a:moveTo>
                <a:cubicBezTo>
                  <a:pt x="14483" y="7645"/>
                  <a:pt x="14462" y="7696"/>
                  <a:pt x="14467" y="7759"/>
                </a:cubicBezTo>
                <a:cubicBezTo>
                  <a:pt x="14472" y="7822"/>
                  <a:pt x="14501" y="7873"/>
                  <a:pt x="14531" y="7872"/>
                </a:cubicBezTo>
                <a:cubicBezTo>
                  <a:pt x="14561" y="7872"/>
                  <a:pt x="14581" y="7820"/>
                  <a:pt x="14576" y="7757"/>
                </a:cubicBezTo>
                <a:cubicBezTo>
                  <a:pt x="14571" y="7695"/>
                  <a:pt x="14543" y="7644"/>
                  <a:pt x="14513" y="7644"/>
                </a:cubicBezTo>
                <a:close/>
                <a:moveTo>
                  <a:pt x="14669" y="7644"/>
                </a:moveTo>
                <a:cubicBezTo>
                  <a:pt x="14639" y="7645"/>
                  <a:pt x="14619" y="7696"/>
                  <a:pt x="14624" y="7759"/>
                </a:cubicBezTo>
                <a:cubicBezTo>
                  <a:pt x="14629" y="7822"/>
                  <a:pt x="14658" y="7873"/>
                  <a:pt x="14688" y="7872"/>
                </a:cubicBezTo>
                <a:cubicBezTo>
                  <a:pt x="14718" y="7872"/>
                  <a:pt x="14738" y="7820"/>
                  <a:pt x="14733" y="7757"/>
                </a:cubicBezTo>
                <a:cubicBezTo>
                  <a:pt x="14727" y="7695"/>
                  <a:pt x="14699" y="7644"/>
                  <a:pt x="14669" y="7644"/>
                </a:cubicBezTo>
                <a:close/>
                <a:moveTo>
                  <a:pt x="14825" y="7644"/>
                </a:moveTo>
                <a:cubicBezTo>
                  <a:pt x="14795" y="7645"/>
                  <a:pt x="14775" y="7696"/>
                  <a:pt x="14780" y="7759"/>
                </a:cubicBezTo>
                <a:cubicBezTo>
                  <a:pt x="14786" y="7822"/>
                  <a:pt x="14814" y="7873"/>
                  <a:pt x="14844" y="7872"/>
                </a:cubicBezTo>
                <a:cubicBezTo>
                  <a:pt x="14874" y="7872"/>
                  <a:pt x="14894" y="7820"/>
                  <a:pt x="14889" y="7757"/>
                </a:cubicBezTo>
                <a:cubicBezTo>
                  <a:pt x="14883" y="7695"/>
                  <a:pt x="14855" y="7644"/>
                  <a:pt x="14825" y="7644"/>
                </a:cubicBezTo>
                <a:close/>
                <a:moveTo>
                  <a:pt x="14981" y="7644"/>
                </a:moveTo>
                <a:cubicBezTo>
                  <a:pt x="14951" y="7645"/>
                  <a:pt x="14931" y="7696"/>
                  <a:pt x="14937" y="7759"/>
                </a:cubicBezTo>
                <a:cubicBezTo>
                  <a:pt x="14942" y="7822"/>
                  <a:pt x="14971" y="7873"/>
                  <a:pt x="15001" y="7872"/>
                </a:cubicBezTo>
                <a:cubicBezTo>
                  <a:pt x="15031" y="7872"/>
                  <a:pt x="15051" y="7820"/>
                  <a:pt x="15045" y="7757"/>
                </a:cubicBezTo>
                <a:cubicBezTo>
                  <a:pt x="15040" y="7695"/>
                  <a:pt x="15011" y="7644"/>
                  <a:pt x="14981" y="7644"/>
                </a:cubicBezTo>
                <a:close/>
                <a:moveTo>
                  <a:pt x="15138" y="7644"/>
                </a:moveTo>
                <a:cubicBezTo>
                  <a:pt x="15108" y="7645"/>
                  <a:pt x="15088" y="7696"/>
                  <a:pt x="15094" y="7759"/>
                </a:cubicBezTo>
                <a:cubicBezTo>
                  <a:pt x="15099" y="7822"/>
                  <a:pt x="15128" y="7873"/>
                  <a:pt x="15158" y="7872"/>
                </a:cubicBezTo>
                <a:cubicBezTo>
                  <a:pt x="15188" y="7872"/>
                  <a:pt x="15208" y="7820"/>
                  <a:pt x="15202" y="7757"/>
                </a:cubicBezTo>
                <a:cubicBezTo>
                  <a:pt x="15196" y="7695"/>
                  <a:pt x="15168" y="7644"/>
                  <a:pt x="15138" y="7644"/>
                </a:cubicBezTo>
                <a:close/>
                <a:moveTo>
                  <a:pt x="16387" y="7644"/>
                </a:moveTo>
                <a:cubicBezTo>
                  <a:pt x="16357" y="7645"/>
                  <a:pt x="16338" y="7696"/>
                  <a:pt x="16345" y="7759"/>
                </a:cubicBezTo>
                <a:cubicBezTo>
                  <a:pt x="16352" y="7822"/>
                  <a:pt x="16382" y="7873"/>
                  <a:pt x="16412" y="7872"/>
                </a:cubicBezTo>
                <a:cubicBezTo>
                  <a:pt x="16442" y="7872"/>
                  <a:pt x="16461" y="7820"/>
                  <a:pt x="16454" y="7757"/>
                </a:cubicBezTo>
                <a:cubicBezTo>
                  <a:pt x="16447" y="7694"/>
                  <a:pt x="16417" y="7644"/>
                  <a:pt x="16387" y="7644"/>
                </a:cubicBezTo>
                <a:close/>
                <a:moveTo>
                  <a:pt x="16543" y="7644"/>
                </a:moveTo>
                <a:cubicBezTo>
                  <a:pt x="16513" y="7645"/>
                  <a:pt x="16494" y="7696"/>
                  <a:pt x="16501" y="7759"/>
                </a:cubicBezTo>
                <a:cubicBezTo>
                  <a:pt x="16508" y="7822"/>
                  <a:pt x="16539" y="7873"/>
                  <a:pt x="16569" y="7872"/>
                </a:cubicBezTo>
                <a:cubicBezTo>
                  <a:pt x="16599" y="7872"/>
                  <a:pt x="16617" y="7820"/>
                  <a:pt x="16610" y="7757"/>
                </a:cubicBezTo>
                <a:cubicBezTo>
                  <a:pt x="16603" y="7694"/>
                  <a:pt x="16573" y="7644"/>
                  <a:pt x="16543" y="7644"/>
                </a:cubicBezTo>
                <a:close/>
                <a:moveTo>
                  <a:pt x="16699" y="7644"/>
                </a:moveTo>
                <a:cubicBezTo>
                  <a:pt x="16669" y="7645"/>
                  <a:pt x="16651" y="7696"/>
                  <a:pt x="16658" y="7759"/>
                </a:cubicBezTo>
                <a:cubicBezTo>
                  <a:pt x="16665" y="7822"/>
                  <a:pt x="16695" y="7873"/>
                  <a:pt x="16725" y="7872"/>
                </a:cubicBezTo>
                <a:cubicBezTo>
                  <a:pt x="16756" y="7872"/>
                  <a:pt x="16774" y="7820"/>
                  <a:pt x="16766" y="7757"/>
                </a:cubicBezTo>
                <a:cubicBezTo>
                  <a:pt x="16759" y="7694"/>
                  <a:pt x="16729" y="7644"/>
                  <a:pt x="16699" y="7644"/>
                </a:cubicBezTo>
                <a:close/>
                <a:moveTo>
                  <a:pt x="16816" y="7644"/>
                </a:moveTo>
                <a:cubicBezTo>
                  <a:pt x="16787" y="7645"/>
                  <a:pt x="16768" y="7696"/>
                  <a:pt x="16776" y="7759"/>
                </a:cubicBezTo>
                <a:cubicBezTo>
                  <a:pt x="16783" y="7822"/>
                  <a:pt x="16813" y="7873"/>
                  <a:pt x="16843" y="7872"/>
                </a:cubicBezTo>
                <a:cubicBezTo>
                  <a:pt x="16873" y="7872"/>
                  <a:pt x="16892" y="7820"/>
                  <a:pt x="16884" y="7757"/>
                </a:cubicBezTo>
                <a:cubicBezTo>
                  <a:pt x="16877" y="7694"/>
                  <a:pt x="16847" y="7644"/>
                  <a:pt x="16816" y="7644"/>
                </a:cubicBezTo>
                <a:close/>
                <a:moveTo>
                  <a:pt x="10785" y="7695"/>
                </a:moveTo>
                <a:cubicBezTo>
                  <a:pt x="10755" y="7695"/>
                  <a:pt x="10731" y="7746"/>
                  <a:pt x="10733" y="7809"/>
                </a:cubicBezTo>
                <a:cubicBezTo>
                  <a:pt x="10734" y="7872"/>
                  <a:pt x="10759" y="7921"/>
                  <a:pt x="10790" y="7921"/>
                </a:cubicBezTo>
                <a:cubicBezTo>
                  <a:pt x="10820" y="7920"/>
                  <a:pt x="10843" y="7870"/>
                  <a:pt x="10841" y="7808"/>
                </a:cubicBezTo>
                <a:cubicBezTo>
                  <a:pt x="10840" y="7745"/>
                  <a:pt x="10815" y="7694"/>
                  <a:pt x="10785" y="7695"/>
                </a:cubicBezTo>
                <a:close/>
                <a:moveTo>
                  <a:pt x="10961" y="7695"/>
                </a:moveTo>
                <a:cubicBezTo>
                  <a:pt x="10931" y="7695"/>
                  <a:pt x="10907" y="7747"/>
                  <a:pt x="10909" y="7809"/>
                </a:cubicBezTo>
                <a:cubicBezTo>
                  <a:pt x="10910" y="7872"/>
                  <a:pt x="10935" y="7921"/>
                  <a:pt x="10965" y="7921"/>
                </a:cubicBezTo>
                <a:cubicBezTo>
                  <a:pt x="10996" y="7920"/>
                  <a:pt x="11019" y="7870"/>
                  <a:pt x="11017" y="7808"/>
                </a:cubicBezTo>
                <a:cubicBezTo>
                  <a:pt x="11016" y="7745"/>
                  <a:pt x="10991" y="7694"/>
                  <a:pt x="10961" y="7695"/>
                </a:cubicBezTo>
                <a:close/>
                <a:moveTo>
                  <a:pt x="11116" y="7695"/>
                </a:moveTo>
                <a:cubicBezTo>
                  <a:pt x="11086" y="7695"/>
                  <a:pt x="11064" y="7747"/>
                  <a:pt x="11065" y="7809"/>
                </a:cubicBezTo>
                <a:cubicBezTo>
                  <a:pt x="11067" y="7872"/>
                  <a:pt x="11092" y="7921"/>
                  <a:pt x="11123" y="7921"/>
                </a:cubicBezTo>
                <a:cubicBezTo>
                  <a:pt x="11153" y="7920"/>
                  <a:pt x="11176" y="7870"/>
                  <a:pt x="11174" y="7808"/>
                </a:cubicBezTo>
                <a:cubicBezTo>
                  <a:pt x="11172" y="7745"/>
                  <a:pt x="11146" y="7694"/>
                  <a:pt x="11116" y="7695"/>
                </a:cubicBezTo>
                <a:close/>
                <a:moveTo>
                  <a:pt x="11273" y="7695"/>
                </a:moveTo>
                <a:cubicBezTo>
                  <a:pt x="11243" y="7695"/>
                  <a:pt x="11220" y="7747"/>
                  <a:pt x="11221" y="7809"/>
                </a:cubicBezTo>
                <a:cubicBezTo>
                  <a:pt x="11223" y="7872"/>
                  <a:pt x="11249" y="7921"/>
                  <a:pt x="11279" y="7921"/>
                </a:cubicBezTo>
                <a:cubicBezTo>
                  <a:pt x="11309" y="7920"/>
                  <a:pt x="11332" y="7870"/>
                  <a:pt x="11330" y="7808"/>
                </a:cubicBezTo>
                <a:cubicBezTo>
                  <a:pt x="11328" y="7745"/>
                  <a:pt x="11303" y="7694"/>
                  <a:pt x="11273" y="7695"/>
                </a:cubicBezTo>
                <a:close/>
                <a:moveTo>
                  <a:pt x="11429" y="7695"/>
                </a:moveTo>
                <a:cubicBezTo>
                  <a:pt x="11399" y="7695"/>
                  <a:pt x="11376" y="7747"/>
                  <a:pt x="11378" y="7809"/>
                </a:cubicBezTo>
                <a:cubicBezTo>
                  <a:pt x="11380" y="7872"/>
                  <a:pt x="11406" y="7921"/>
                  <a:pt x="11436" y="7921"/>
                </a:cubicBezTo>
                <a:cubicBezTo>
                  <a:pt x="11466" y="7920"/>
                  <a:pt x="11489" y="7870"/>
                  <a:pt x="11487" y="7808"/>
                </a:cubicBezTo>
                <a:cubicBezTo>
                  <a:pt x="11485" y="7745"/>
                  <a:pt x="11458" y="7694"/>
                  <a:pt x="11429" y="7695"/>
                </a:cubicBezTo>
                <a:close/>
                <a:moveTo>
                  <a:pt x="11585" y="7695"/>
                </a:moveTo>
                <a:cubicBezTo>
                  <a:pt x="11555" y="7695"/>
                  <a:pt x="11532" y="7747"/>
                  <a:pt x="11534" y="7809"/>
                </a:cubicBezTo>
                <a:cubicBezTo>
                  <a:pt x="11536" y="7872"/>
                  <a:pt x="11562" y="7921"/>
                  <a:pt x="11592" y="7921"/>
                </a:cubicBezTo>
                <a:cubicBezTo>
                  <a:pt x="11622" y="7920"/>
                  <a:pt x="11645" y="7870"/>
                  <a:pt x="11643" y="7808"/>
                </a:cubicBezTo>
                <a:cubicBezTo>
                  <a:pt x="11641" y="7745"/>
                  <a:pt x="11615" y="7694"/>
                  <a:pt x="11585" y="7695"/>
                </a:cubicBezTo>
                <a:close/>
                <a:moveTo>
                  <a:pt x="11741" y="7695"/>
                </a:moveTo>
                <a:cubicBezTo>
                  <a:pt x="11711" y="7695"/>
                  <a:pt x="11688" y="7747"/>
                  <a:pt x="11691" y="7809"/>
                </a:cubicBezTo>
                <a:cubicBezTo>
                  <a:pt x="11693" y="7872"/>
                  <a:pt x="11719" y="7921"/>
                  <a:pt x="11749" y="7921"/>
                </a:cubicBezTo>
                <a:cubicBezTo>
                  <a:pt x="11779" y="7920"/>
                  <a:pt x="11802" y="7870"/>
                  <a:pt x="11799" y="7808"/>
                </a:cubicBezTo>
                <a:cubicBezTo>
                  <a:pt x="11797" y="7745"/>
                  <a:pt x="11771" y="7694"/>
                  <a:pt x="11741" y="7695"/>
                </a:cubicBezTo>
                <a:close/>
                <a:moveTo>
                  <a:pt x="12034" y="7695"/>
                </a:moveTo>
                <a:cubicBezTo>
                  <a:pt x="12004" y="7695"/>
                  <a:pt x="11981" y="7747"/>
                  <a:pt x="11984" y="7809"/>
                </a:cubicBezTo>
                <a:cubicBezTo>
                  <a:pt x="11986" y="7872"/>
                  <a:pt x="12013" y="7921"/>
                  <a:pt x="12043" y="7921"/>
                </a:cubicBezTo>
                <a:cubicBezTo>
                  <a:pt x="12073" y="7920"/>
                  <a:pt x="12095" y="7871"/>
                  <a:pt x="12093" y="7808"/>
                </a:cubicBezTo>
                <a:cubicBezTo>
                  <a:pt x="12090" y="7745"/>
                  <a:pt x="12064" y="7694"/>
                  <a:pt x="12034" y="7695"/>
                </a:cubicBezTo>
                <a:close/>
                <a:moveTo>
                  <a:pt x="12190" y="7695"/>
                </a:moveTo>
                <a:cubicBezTo>
                  <a:pt x="12160" y="7695"/>
                  <a:pt x="12138" y="7747"/>
                  <a:pt x="12140" y="7809"/>
                </a:cubicBezTo>
                <a:cubicBezTo>
                  <a:pt x="12143" y="7872"/>
                  <a:pt x="12170" y="7921"/>
                  <a:pt x="12200" y="7921"/>
                </a:cubicBezTo>
                <a:cubicBezTo>
                  <a:pt x="12230" y="7920"/>
                  <a:pt x="12252" y="7870"/>
                  <a:pt x="12249" y="7808"/>
                </a:cubicBezTo>
                <a:cubicBezTo>
                  <a:pt x="12246" y="7745"/>
                  <a:pt x="12220" y="7694"/>
                  <a:pt x="12190" y="7695"/>
                </a:cubicBezTo>
                <a:close/>
                <a:moveTo>
                  <a:pt x="12346" y="7695"/>
                </a:moveTo>
                <a:cubicBezTo>
                  <a:pt x="12316" y="7695"/>
                  <a:pt x="12294" y="7747"/>
                  <a:pt x="12297" y="7809"/>
                </a:cubicBezTo>
                <a:cubicBezTo>
                  <a:pt x="12300" y="7872"/>
                  <a:pt x="12327" y="7921"/>
                  <a:pt x="12357" y="7921"/>
                </a:cubicBezTo>
                <a:cubicBezTo>
                  <a:pt x="12387" y="7920"/>
                  <a:pt x="12408" y="7870"/>
                  <a:pt x="12405" y="7808"/>
                </a:cubicBezTo>
                <a:cubicBezTo>
                  <a:pt x="12403" y="7745"/>
                  <a:pt x="12376" y="7694"/>
                  <a:pt x="12346" y="7695"/>
                </a:cubicBezTo>
                <a:close/>
                <a:moveTo>
                  <a:pt x="12502" y="7695"/>
                </a:moveTo>
                <a:cubicBezTo>
                  <a:pt x="12472" y="7695"/>
                  <a:pt x="12450" y="7747"/>
                  <a:pt x="12453" y="7809"/>
                </a:cubicBezTo>
                <a:cubicBezTo>
                  <a:pt x="12456" y="7872"/>
                  <a:pt x="12483" y="7921"/>
                  <a:pt x="12513" y="7921"/>
                </a:cubicBezTo>
                <a:cubicBezTo>
                  <a:pt x="12543" y="7920"/>
                  <a:pt x="12565" y="7871"/>
                  <a:pt x="12562" y="7808"/>
                </a:cubicBezTo>
                <a:cubicBezTo>
                  <a:pt x="12559" y="7745"/>
                  <a:pt x="12532" y="7694"/>
                  <a:pt x="12502" y="7695"/>
                </a:cubicBezTo>
                <a:close/>
                <a:moveTo>
                  <a:pt x="12658" y="7695"/>
                </a:moveTo>
                <a:cubicBezTo>
                  <a:pt x="12628" y="7695"/>
                  <a:pt x="12606" y="7747"/>
                  <a:pt x="12610" y="7809"/>
                </a:cubicBezTo>
                <a:cubicBezTo>
                  <a:pt x="12613" y="7872"/>
                  <a:pt x="12640" y="7921"/>
                  <a:pt x="12670" y="7921"/>
                </a:cubicBezTo>
                <a:cubicBezTo>
                  <a:pt x="12700" y="7920"/>
                  <a:pt x="12722" y="7871"/>
                  <a:pt x="12718" y="7808"/>
                </a:cubicBezTo>
                <a:cubicBezTo>
                  <a:pt x="12715" y="7745"/>
                  <a:pt x="12688" y="7694"/>
                  <a:pt x="12658" y="7695"/>
                </a:cubicBezTo>
                <a:close/>
                <a:moveTo>
                  <a:pt x="12815" y="7695"/>
                </a:moveTo>
                <a:cubicBezTo>
                  <a:pt x="12785" y="7695"/>
                  <a:pt x="12763" y="7747"/>
                  <a:pt x="12767" y="7809"/>
                </a:cubicBezTo>
                <a:cubicBezTo>
                  <a:pt x="12770" y="7872"/>
                  <a:pt x="12796" y="7923"/>
                  <a:pt x="12826" y="7922"/>
                </a:cubicBezTo>
                <a:cubicBezTo>
                  <a:pt x="12857" y="7922"/>
                  <a:pt x="12878" y="7871"/>
                  <a:pt x="12875" y="7808"/>
                </a:cubicBezTo>
                <a:cubicBezTo>
                  <a:pt x="12871" y="7745"/>
                  <a:pt x="12845" y="7694"/>
                  <a:pt x="12815" y="7695"/>
                </a:cubicBezTo>
                <a:close/>
                <a:moveTo>
                  <a:pt x="12971" y="7695"/>
                </a:moveTo>
                <a:cubicBezTo>
                  <a:pt x="12941" y="7695"/>
                  <a:pt x="12919" y="7747"/>
                  <a:pt x="12923" y="7809"/>
                </a:cubicBezTo>
                <a:cubicBezTo>
                  <a:pt x="12926" y="7872"/>
                  <a:pt x="12953" y="7923"/>
                  <a:pt x="12983" y="7922"/>
                </a:cubicBezTo>
                <a:cubicBezTo>
                  <a:pt x="13013" y="7922"/>
                  <a:pt x="13035" y="7871"/>
                  <a:pt x="13031" y="7808"/>
                </a:cubicBezTo>
                <a:cubicBezTo>
                  <a:pt x="13028" y="7745"/>
                  <a:pt x="13000" y="7694"/>
                  <a:pt x="12971" y="7695"/>
                </a:cubicBezTo>
                <a:close/>
                <a:moveTo>
                  <a:pt x="13127" y="7695"/>
                </a:moveTo>
                <a:cubicBezTo>
                  <a:pt x="13097" y="7695"/>
                  <a:pt x="13076" y="7747"/>
                  <a:pt x="13079" y="7809"/>
                </a:cubicBezTo>
                <a:cubicBezTo>
                  <a:pt x="13083" y="7872"/>
                  <a:pt x="13110" y="7923"/>
                  <a:pt x="13140" y="7922"/>
                </a:cubicBezTo>
                <a:cubicBezTo>
                  <a:pt x="13170" y="7922"/>
                  <a:pt x="13191" y="7871"/>
                  <a:pt x="13187" y="7808"/>
                </a:cubicBezTo>
                <a:cubicBezTo>
                  <a:pt x="13184" y="7745"/>
                  <a:pt x="13157" y="7694"/>
                  <a:pt x="13127" y="7695"/>
                </a:cubicBezTo>
                <a:close/>
                <a:moveTo>
                  <a:pt x="13283" y="7695"/>
                </a:moveTo>
                <a:cubicBezTo>
                  <a:pt x="13253" y="7695"/>
                  <a:pt x="13232" y="7747"/>
                  <a:pt x="13236" y="7809"/>
                </a:cubicBezTo>
                <a:cubicBezTo>
                  <a:pt x="13240" y="7872"/>
                  <a:pt x="13267" y="7923"/>
                  <a:pt x="13297" y="7922"/>
                </a:cubicBezTo>
                <a:cubicBezTo>
                  <a:pt x="13327" y="7922"/>
                  <a:pt x="13348" y="7871"/>
                  <a:pt x="13345" y="7808"/>
                </a:cubicBezTo>
                <a:cubicBezTo>
                  <a:pt x="13341" y="7745"/>
                  <a:pt x="13313" y="7694"/>
                  <a:pt x="13283" y="7695"/>
                </a:cubicBezTo>
                <a:close/>
                <a:moveTo>
                  <a:pt x="13439" y="7695"/>
                </a:moveTo>
                <a:cubicBezTo>
                  <a:pt x="13409" y="7695"/>
                  <a:pt x="13388" y="7747"/>
                  <a:pt x="13392" y="7809"/>
                </a:cubicBezTo>
                <a:cubicBezTo>
                  <a:pt x="13396" y="7872"/>
                  <a:pt x="13424" y="7923"/>
                  <a:pt x="13454" y="7922"/>
                </a:cubicBezTo>
                <a:cubicBezTo>
                  <a:pt x="13484" y="7922"/>
                  <a:pt x="13505" y="7871"/>
                  <a:pt x="13501" y="7808"/>
                </a:cubicBezTo>
                <a:cubicBezTo>
                  <a:pt x="13497" y="7745"/>
                  <a:pt x="13469" y="7694"/>
                  <a:pt x="13439" y="7695"/>
                </a:cubicBezTo>
                <a:close/>
                <a:moveTo>
                  <a:pt x="13596" y="7695"/>
                </a:moveTo>
                <a:cubicBezTo>
                  <a:pt x="13566" y="7695"/>
                  <a:pt x="13544" y="7747"/>
                  <a:pt x="13549" y="7809"/>
                </a:cubicBezTo>
                <a:cubicBezTo>
                  <a:pt x="13553" y="7872"/>
                  <a:pt x="13580" y="7923"/>
                  <a:pt x="13610" y="7922"/>
                </a:cubicBezTo>
                <a:cubicBezTo>
                  <a:pt x="13640" y="7922"/>
                  <a:pt x="13662" y="7871"/>
                  <a:pt x="13657" y="7808"/>
                </a:cubicBezTo>
                <a:cubicBezTo>
                  <a:pt x="13653" y="7745"/>
                  <a:pt x="13626" y="7694"/>
                  <a:pt x="13596" y="7695"/>
                </a:cubicBezTo>
                <a:close/>
                <a:moveTo>
                  <a:pt x="13751" y="7695"/>
                </a:moveTo>
                <a:cubicBezTo>
                  <a:pt x="13721" y="7695"/>
                  <a:pt x="13701" y="7747"/>
                  <a:pt x="13705" y="7809"/>
                </a:cubicBezTo>
                <a:cubicBezTo>
                  <a:pt x="13709" y="7872"/>
                  <a:pt x="13737" y="7923"/>
                  <a:pt x="13767" y="7922"/>
                </a:cubicBezTo>
                <a:cubicBezTo>
                  <a:pt x="13797" y="7922"/>
                  <a:pt x="13818" y="7871"/>
                  <a:pt x="13814" y="7808"/>
                </a:cubicBezTo>
                <a:cubicBezTo>
                  <a:pt x="13809" y="7745"/>
                  <a:pt x="13781" y="7694"/>
                  <a:pt x="13751" y="7695"/>
                </a:cubicBezTo>
                <a:close/>
                <a:moveTo>
                  <a:pt x="13908" y="7695"/>
                </a:moveTo>
                <a:cubicBezTo>
                  <a:pt x="13878" y="7695"/>
                  <a:pt x="13857" y="7746"/>
                  <a:pt x="13861" y="7809"/>
                </a:cubicBezTo>
                <a:cubicBezTo>
                  <a:pt x="13866" y="7872"/>
                  <a:pt x="13894" y="7923"/>
                  <a:pt x="13924" y="7922"/>
                </a:cubicBezTo>
                <a:cubicBezTo>
                  <a:pt x="13954" y="7922"/>
                  <a:pt x="13975" y="7871"/>
                  <a:pt x="13970" y="7808"/>
                </a:cubicBezTo>
                <a:cubicBezTo>
                  <a:pt x="13966" y="7745"/>
                  <a:pt x="13938" y="7694"/>
                  <a:pt x="13908" y="7695"/>
                </a:cubicBezTo>
                <a:close/>
                <a:moveTo>
                  <a:pt x="14044" y="7695"/>
                </a:moveTo>
                <a:cubicBezTo>
                  <a:pt x="14014" y="7695"/>
                  <a:pt x="13994" y="7747"/>
                  <a:pt x="13998" y="7809"/>
                </a:cubicBezTo>
                <a:cubicBezTo>
                  <a:pt x="14003" y="7872"/>
                  <a:pt x="14030" y="7923"/>
                  <a:pt x="14061" y="7922"/>
                </a:cubicBezTo>
                <a:cubicBezTo>
                  <a:pt x="14091" y="7922"/>
                  <a:pt x="14112" y="7871"/>
                  <a:pt x="14107" y="7808"/>
                </a:cubicBezTo>
                <a:cubicBezTo>
                  <a:pt x="14102" y="7745"/>
                  <a:pt x="14074" y="7694"/>
                  <a:pt x="14044" y="7695"/>
                </a:cubicBezTo>
                <a:close/>
                <a:moveTo>
                  <a:pt x="14200" y="7695"/>
                </a:moveTo>
                <a:cubicBezTo>
                  <a:pt x="14170" y="7695"/>
                  <a:pt x="14150" y="7747"/>
                  <a:pt x="14155" y="7809"/>
                </a:cubicBezTo>
                <a:cubicBezTo>
                  <a:pt x="14159" y="7872"/>
                  <a:pt x="14187" y="7923"/>
                  <a:pt x="14218" y="7922"/>
                </a:cubicBezTo>
                <a:cubicBezTo>
                  <a:pt x="14248" y="7922"/>
                  <a:pt x="14268" y="7871"/>
                  <a:pt x="14263" y="7808"/>
                </a:cubicBezTo>
                <a:cubicBezTo>
                  <a:pt x="14259" y="7745"/>
                  <a:pt x="14230" y="7694"/>
                  <a:pt x="14200" y="7695"/>
                </a:cubicBezTo>
                <a:close/>
                <a:moveTo>
                  <a:pt x="14357" y="7695"/>
                </a:moveTo>
                <a:cubicBezTo>
                  <a:pt x="14327" y="7695"/>
                  <a:pt x="14306" y="7747"/>
                  <a:pt x="14311" y="7809"/>
                </a:cubicBezTo>
                <a:cubicBezTo>
                  <a:pt x="14316" y="7872"/>
                  <a:pt x="14344" y="7923"/>
                  <a:pt x="14375" y="7922"/>
                </a:cubicBezTo>
                <a:cubicBezTo>
                  <a:pt x="14405" y="7922"/>
                  <a:pt x="14425" y="7871"/>
                  <a:pt x="14420" y="7808"/>
                </a:cubicBezTo>
                <a:cubicBezTo>
                  <a:pt x="14415" y="7745"/>
                  <a:pt x="14387" y="7694"/>
                  <a:pt x="14357" y="7695"/>
                </a:cubicBezTo>
                <a:close/>
                <a:moveTo>
                  <a:pt x="15293" y="7695"/>
                </a:moveTo>
                <a:cubicBezTo>
                  <a:pt x="15264" y="7695"/>
                  <a:pt x="15244" y="7746"/>
                  <a:pt x="15250" y="7809"/>
                </a:cubicBezTo>
                <a:cubicBezTo>
                  <a:pt x="15256" y="7872"/>
                  <a:pt x="15285" y="7923"/>
                  <a:pt x="15315" y="7922"/>
                </a:cubicBezTo>
                <a:cubicBezTo>
                  <a:pt x="15345" y="7922"/>
                  <a:pt x="15364" y="7870"/>
                  <a:pt x="15358" y="7808"/>
                </a:cubicBezTo>
                <a:cubicBezTo>
                  <a:pt x="15352" y="7745"/>
                  <a:pt x="15323" y="7694"/>
                  <a:pt x="15293" y="7695"/>
                </a:cubicBezTo>
                <a:close/>
                <a:moveTo>
                  <a:pt x="15450" y="7695"/>
                </a:moveTo>
                <a:cubicBezTo>
                  <a:pt x="15420" y="7695"/>
                  <a:pt x="15400" y="7746"/>
                  <a:pt x="15406" y="7809"/>
                </a:cubicBezTo>
                <a:cubicBezTo>
                  <a:pt x="15412" y="7872"/>
                  <a:pt x="15442" y="7923"/>
                  <a:pt x="15472" y="7922"/>
                </a:cubicBezTo>
                <a:cubicBezTo>
                  <a:pt x="15502" y="7922"/>
                  <a:pt x="15521" y="7870"/>
                  <a:pt x="15515" y="7808"/>
                </a:cubicBezTo>
                <a:cubicBezTo>
                  <a:pt x="15509" y="7745"/>
                  <a:pt x="15480" y="7694"/>
                  <a:pt x="15450" y="7695"/>
                </a:cubicBezTo>
                <a:close/>
                <a:moveTo>
                  <a:pt x="15606" y="7695"/>
                </a:moveTo>
                <a:cubicBezTo>
                  <a:pt x="15576" y="7695"/>
                  <a:pt x="15557" y="7746"/>
                  <a:pt x="15563" y="7809"/>
                </a:cubicBezTo>
                <a:cubicBezTo>
                  <a:pt x="15569" y="7872"/>
                  <a:pt x="15598" y="7923"/>
                  <a:pt x="15628" y="7922"/>
                </a:cubicBezTo>
                <a:cubicBezTo>
                  <a:pt x="15658" y="7922"/>
                  <a:pt x="15678" y="7870"/>
                  <a:pt x="15672" y="7808"/>
                </a:cubicBezTo>
                <a:cubicBezTo>
                  <a:pt x="15665" y="7745"/>
                  <a:pt x="15636" y="7694"/>
                  <a:pt x="15606" y="7695"/>
                </a:cubicBezTo>
                <a:close/>
                <a:moveTo>
                  <a:pt x="15762" y="7695"/>
                </a:moveTo>
                <a:cubicBezTo>
                  <a:pt x="15732" y="7695"/>
                  <a:pt x="15713" y="7746"/>
                  <a:pt x="15719" y="7809"/>
                </a:cubicBezTo>
                <a:cubicBezTo>
                  <a:pt x="15725" y="7872"/>
                  <a:pt x="15755" y="7923"/>
                  <a:pt x="15785" y="7922"/>
                </a:cubicBezTo>
                <a:cubicBezTo>
                  <a:pt x="15815" y="7922"/>
                  <a:pt x="15834" y="7871"/>
                  <a:pt x="15828" y="7808"/>
                </a:cubicBezTo>
                <a:cubicBezTo>
                  <a:pt x="15822" y="7745"/>
                  <a:pt x="15792" y="7694"/>
                  <a:pt x="15762" y="7695"/>
                </a:cubicBezTo>
                <a:close/>
                <a:moveTo>
                  <a:pt x="15918" y="7695"/>
                </a:moveTo>
                <a:cubicBezTo>
                  <a:pt x="15888" y="7695"/>
                  <a:pt x="15869" y="7746"/>
                  <a:pt x="15876" y="7809"/>
                </a:cubicBezTo>
                <a:cubicBezTo>
                  <a:pt x="15882" y="7872"/>
                  <a:pt x="15912" y="7923"/>
                  <a:pt x="15942" y="7922"/>
                </a:cubicBezTo>
                <a:cubicBezTo>
                  <a:pt x="15972" y="7922"/>
                  <a:pt x="15991" y="7870"/>
                  <a:pt x="15984" y="7808"/>
                </a:cubicBezTo>
                <a:cubicBezTo>
                  <a:pt x="15978" y="7745"/>
                  <a:pt x="15948" y="7694"/>
                  <a:pt x="15918" y="7695"/>
                </a:cubicBezTo>
                <a:close/>
                <a:moveTo>
                  <a:pt x="16074" y="7695"/>
                </a:moveTo>
                <a:cubicBezTo>
                  <a:pt x="16044" y="7695"/>
                  <a:pt x="16025" y="7746"/>
                  <a:pt x="16032" y="7809"/>
                </a:cubicBezTo>
                <a:cubicBezTo>
                  <a:pt x="16039" y="7872"/>
                  <a:pt x="16069" y="7923"/>
                  <a:pt x="16099" y="7922"/>
                </a:cubicBezTo>
                <a:cubicBezTo>
                  <a:pt x="16129" y="7922"/>
                  <a:pt x="16147" y="7870"/>
                  <a:pt x="16141" y="7808"/>
                </a:cubicBezTo>
                <a:cubicBezTo>
                  <a:pt x="16134" y="7745"/>
                  <a:pt x="16104" y="7694"/>
                  <a:pt x="16074" y="7695"/>
                </a:cubicBezTo>
                <a:close/>
                <a:moveTo>
                  <a:pt x="16231" y="7695"/>
                </a:moveTo>
                <a:cubicBezTo>
                  <a:pt x="16201" y="7695"/>
                  <a:pt x="16182" y="7746"/>
                  <a:pt x="16188" y="7809"/>
                </a:cubicBezTo>
                <a:cubicBezTo>
                  <a:pt x="16195" y="7872"/>
                  <a:pt x="16225" y="7923"/>
                  <a:pt x="16255" y="7922"/>
                </a:cubicBezTo>
                <a:cubicBezTo>
                  <a:pt x="16285" y="7922"/>
                  <a:pt x="16304" y="7870"/>
                  <a:pt x="16297" y="7808"/>
                </a:cubicBezTo>
                <a:cubicBezTo>
                  <a:pt x="16290" y="7745"/>
                  <a:pt x="16261" y="7694"/>
                  <a:pt x="16231" y="7695"/>
                </a:cubicBezTo>
                <a:close/>
                <a:moveTo>
                  <a:pt x="7858" y="7745"/>
                </a:moveTo>
                <a:cubicBezTo>
                  <a:pt x="7828" y="7745"/>
                  <a:pt x="7802" y="7795"/>
                  <a:pt x="7800" y="7858"/>
                </a:cubicBezTo>
                <a:cubicBezTo>
                  <a:pt x="7798" y="7920"/>
                  <a:pt x="7821" y="7972"/>
                  <a:pt x="7852" y="7971"/>
                </a:cubicBezTo>
                <a:cubicBezTo>
                  <a:pt x="7882" y="7971"/>
                  <a:pt x="7907" y="7919"/>
                  <a:pt x="7909" y="7856"/>
                </a:cubicBezTo>
                <a:cubicBezTo>
                  <a:pt x="7911" y="7794"/>
                  <a:pt x="7888" y="7744"/>
                  <a:pt x="7858" y="7745"/>
                </a:cubicBezTo>
                <a:close/>
                <a:moveTo>
                  <a:pt x="8014" y="7745"/>
                </a:moveTo>
                <a:cubicBezTo>
                  <a:pt x="7984" y="7745"/>
                  <a:pt x="7958" y="7795"/>
                  <a:pt x="7957" y="7858"/>
                </a:cubicBezTo>
                <a:cubicBezTo>
                  <a:pt x="7955" y="7920"/>
                  <a:pt x="7978" y="7972"/>
                  <a:pt x="8009" y="7971"/>
                </a:cubicBezTo>
                <a:cubicBezTo>
                  <a:pt x="8039" y="7971"/>
                  <a:pt x="8064" y="7919"/>
                  <a:pt x="8065" y="7856"/>
                </a:cubicBezTo>
                <a:cubicBezTo>
                  <a:pt x="8067" y="7794"/>
                  <a:pt x="8044" y="7744"/>
                  <a:pt x="8014" y="7745"/>
                </a:cubicBezTo>
                <a:close/>
                <a:moveTo>
                  <a:pt x="8170" y="7745"/>
                </a:moveTo>
                <a:cubicBezTo>
                  <a:pt x="8140" y="7745"/>
                  <a:pt x="8114" y="7795"/>
                  <a:pt x="8113" y="7858"/>
                </a:cubicBezTo>
                <a:cubicBezTo>
                  <a:pt x="8112" y="7920"/>
                  <a:pt x="8135" y="7972"/>
                  <a:pt x="8165" y="7971"/>
                </a:cubicBezTo>
                <a:cubicBezTo>
                  <a:pt x="8195" y="7971"/>
                  <a:pt x="8220" y="7919"/>
                  <a:pt x="8222" y="7856"/>
                </a:cubicBezTo>
                <a:cubicBezTo>
                  <a:pt x="8223" y="7794"/>
                  <a:pt x="8200" y="7744"/>
                  <a:pt x="8170" y="7745"/>
                </a:cubicBezTo>
                <a:close/>
                <a:moveTo>
                  <a:pt x="8326" y="7745"/>
                </a:moveTo>
                <a:cubicBezTo>
                  <a:pt x="8296" y="7745"/>
                  <a:pt x="8271" y="7795"/>
                  <a:pt x="8269" y="7858"/>
                </a:cubicBezTo>
                <a:cubicBezTo>
                  <a:pt x="8268" y="7920"/>
                  <a:pt x="8291" y="7972"/>
                  <a:pt x="8321" y="7971"/>
                </a:cubicBezTo>
                <a:cubicBezTo>
                  <a:pt x="8351" y="7971"/>
                  <a:pt x="8377" y="7919"/>
                  <a:pt x="8378" y="7856"/>
                </a:cubicBezTo>
                <a:cubicBezTo>
                  <a:pt x="8379" y="7794"/>
                  <a:pt x="8356" y="7744"/>
                  <a:pt x="8326" y="7745"/>
                </a:cubicBezTo>
                <a:close/>
                <a:moveTo>
                  <a:pt x="8482" y="7745"/>
                </a:moveTo>
                <a:cubicBezTo>
                  <a:pt x="8452" y="7745"/>
                  <a:pt x="8427" y="7795"/>
                  <a:pt x="8426" y="7858"/>
                </a:cubicBezTo>
                <a:cubicBezTo>
                  <a:pt x="8425" y="7920"/>
                  <a:pt x="8448" y="7972"/>
                  <a:pt x="8478" y="7971"/>
                </a:cubicBezTo>
                <a:cubicBezTo>
                  <a:pt x="8508" y="7971"/>
                  <a:pt x="8534" y="7919"/>
                  <a:pt x="8535" y="7856"/>
                </a:cubicBezTo>
                <a:cubicBezTo>
                  <a:pt x="8536" y="7794"/>
                  <a:pt x="8512" y="7744"/>
                  <a:pt x="8482" y="7745"/>
                </a:cubicBezTo>
                <a:close/>
                <a:moveTo>
                  <a:pt x="8619" y="7745"/>
                </a:moveTo>
                <a:cubicBezTo>
                  <a:pt x="8589" y="7745"/>
                  <a:pt x="8564" y="7795"/>
                  <a:pt x="8563" y="7858"/>
                </a:cubicBezTo>
                <a:cubicBezTo>
                  <a:pt x="8562" y="7920"/>
                  <a:pt x="8585" y="7972"/>
                  <a:pt x="8615" y="7971"/>
                </a:cubicBezTo>
                <a:cubicBezTo>
                  <a:pt x="8645" y="7971"/>
                  <a:pt x="8671" y="7919"/>
                  <a:pt x="8671" y="7856"/>
                </a:cubicBezTo>
                <a:cubicBezTo>
                  <a:pt x="8672" y="7794"/>
                  <a:pt x="8649" y="7744"/>
                  <a:pt x="8619" y="7745"/>
                </a:cubicBezTo>
                <a:close/>
                <a:moveTo>
                  <a:pt x="8794" y="7745"/>
                </a:moveTo>
                <a:cubicBezTo>
                  <a:pt x="8764" y="7745"/>
                  <a:pt x="8739" y="7795"/>
                  <a:pt x="8739" y="7858"/>
                </a:cubicBezTo>
                <a:cubicBezTo>
                  <a:pt x="8738" y="7920"/>
                  <a:pt x="8762" y="7972"/>
                  <a:pt x="8792" y="7971"/>
                </a:cubicBezTo>
                <a:cubicBezTo>
                  <a:pt x="8822" y="7971"/>
                  <a:pt x="8847" y="7919"/>
                  <a:pt x="8847" y="7856"/>
                </a:cubicBezTo>
                <a:cubicBezTo>
                  <a:pt x="8848" y="7794"/>
                  <a:pt x="8824" y="7744"/>
                  <a:pt x="8794" y="7745"/>
                </a:cubicBezTo>
                <a:close/>
                <a:moveTo>
                  <a:pt x="8951" y="7745"/>
                </a:moveTo>
                <a:cubicBezTo>
                  <a:pt x="8921" y="7745"/>
                  <a:pt x="8896" y="7795"/>
                  <a:pt x="8895" y="7858"/>
                </a:cubicBezTo>
                <a:cubicBezTo>
                  <a:pt x="8894" y="7920"/>
                  <a:pt x="8918" y="7972"/>
                  <a:pt x="8948" y="7971"/>
                </a:cubicBezTo>
                <a:cubicBezTo>
                  <a:pt x="8978" y="7971"/>
                  <a:pt x="9003" y="7919"/>
                  <a:pt x="9004" y="7856"/>
                </a:cubicBezTo>
                <a:cubicBezTo>
                  <a:pt x="9004" y="7794"/>
                  <a:pt x="8981" y="7744"/>
                  <a:pt x="8951" y="7745"/>
                </a:cubicBezTo>
                <a:close/>
                <a:moveTo>
                  <a:pt x="9106" y="7745"/>
                </a:moveTo>
                <a:cubicBezTo>
                  <a:pt x="9076" y="7745"/>
                  <a:pt x="9052" y="7797"/>
                  <a:pt x="9051" y="7860"/>
                </a:cubicBezTo>
                <a:cubicBezTo>
                  <a:pt x="9051" y="7922"/>
                  <a:pt x="9075" y="7972"/>
                  <a:pt x="9105" y="7971"/>
                </a:cubicBezTo>
                <a:cubicBezTo>
                  <a:pt x="9135" y="7971"/>
                  <a:pt x="9160" y="7919"/>
                  <a:pt x="9160" y="7856"/>
                </a:cubicBezTo>
                <a:cubicBezTo>
                  <a:pt x="9161" y="7794"/>
                  <a:pt x="9136" y="7744"/>
                  <a:pt x="9106" y="7745"/>
                </a:cubicBezTo>
                <a:close/>
                <a:moveTo>
                  <a:pt x="9263" y="7745"/>
                </a:moveTo>
                <a:cubicBezTo>
                  <a:pt x="9233" y="7745"/>
                  <a:pt x="9208" y="7795"/>
                  <a:pt x="9208" y="7858"/>
                </a:cubicBezTo>
                <a:cubicBezTo>
                  <a:pt x="9207" y="7920"/>
                  <a:pt x="9231" y="7972"/>
                  <a:pt x="9262" y="7971"/>
                </a:cubicBezTo>
                <a:cubicBezTo>
                  <a:pt x="9292" y="7971"/>
                  <a:pt x="9316" y="7919"/>
                  <a:pt x="9317" y="7856"/>
                </a:cubicBezTo>
                <a:cubicBezTo>
                  <a:pt x="9317" y="7794"/>
                  <a:pt x="9293" y="7744"/>
                  <a:pt x="9263" y="7745"/>
                </a:cubicBezTo>
                <a:close/>
                <a:moveTo>
                  <a:pt x="9399" y="7745"/>
                </a:moveTo>
                <a:cubicBezTo>
                  <a:pt x="9369" y="7745"/>
                  <a:pt x="9345" y="7795"/>
                  <a:pt x="9345" y="7858"/>
                </a:cubicBezTo>
                <a:cubicBezTo>
                  <a:pt x="9344" y="7920"/>
                  <a:pt x="9369" y="7971"/>
                  <a:pt x="9399" y="7971"/>
                </a:cubicBezTo>
                <a:cubicBezTo>
                  <a:pt x="9429" y="7971"/>
                  <a:pt x="9453" y="7919"/>
                  <a:pt x="9453" y="7856"/>
                </a:cubicBezTo>
                <a:cubicBezTo>
                  <a:pt x="9453" y="7794"/>
                  <a:pt x="9429" y="7744"/>
                  <a:pt x="9399" y="7745"/>
                </a:cubicBezTo>
                <a:close/>
                <a:moveTo>
                  <a:pt x="9555" y="7745"/>
                </a:moveTo>
                <a:cubicBezTo>
                  <a:pt x="9525" y="7745"/>
                  <a:pt x="9501" y="7797"/>
                  <a:pt x="9501" y="7860"/>
                </a:cubicBezTo>
                <a:cubicBezTo>
                  <a:pt x="9501" y="7922"/>
                  <a:pt x="9525" y="7972"/>
                  <a:pt x="9555" y="7971"/>
                </a:cubicBezTo>
                <a:cubicBezTo>
                  <a:pt x="9586" y="7971"/>
                  <a:pt x="9610" y="7920"/>
                  <a:pt x="9610" y="7858"/>
                </a:cubicBezTo>
                <a:cubicBezTo>
                  <a:pt x="9610" y="7795"/>
                  <a:pt x="9585" y="7744"/>
                  <a:pt x="9555" y="7745"/>
                </a:cubicBezTo>
                <a:close/>
                <a:moveTo>
                  <a:pt x="9711" y="7745"/>
                </a:moveTo>
                <a:cubicBezTo>
                  <a:pt x="9681" y="7745"/>
                  <a:pt x="9657" y="7795"/>
                  <a:pt x="9657" y="7858"/>
                </a:cubicBezTo>
                <a:cubicBezTo>
                  <a:pt x="9658" y="7920"/>
                  <a:pt x="9682" y="7972"/>
                  <a:pt x="9712" y="7971"/>
                </a:cubicBezTo>
                <a:cubicBezTo>
                  <a:pt x="9743" y="7971"/>
                  <a:pt x="9766" y="7920"/>
                  <a:pt x="9766" y="7858"/>
                </a:cubicBezTo>
                <a:cubicBezTo>
                  <a:pt x="9766" y="7795"/>
                  <a:pt x="9741" y="7744"/>
                  <a:pt x="9711" y="7745"/>
                </a:cubicBezTo>
                <a:close/>
                <a:moveTo>
                  <a:pt x="9868" y="7745"/>
                </a:moveTo>
                <a:cubicBezTo>
                  <a:pt x="9838" y="7745"/>
                  <a:pt x="9814" y="7797"/>
                  <a:pt x="9814" y="7860"/>
                </a:cubicBezTo>
                <a:cubicBezTo>
                  <a:pt x="9814" y="7922"/>
                  <a:pt x="9839" y="7972"/>
                  <a:pt x="9869" y="7971"/>
                </a:cubicBezTo>
                <a:cubicBezTo>
                  <a:pt x="9899" y="7971"/>
                  <a:pt x="9923" y="7920"/>
                  <a:pt x="9923" y="7858"/>
                </a:cubicBezTo>
                <a:cubicBezTo>
                  <a:pt x="9922" y="7795"/>
                  <a:pt x="9898" y="7744"/>
                  <a:pt x="9868" y="7745"/>
                </a:cubicBezTo>
                <a:close/>
                <a:moveTo>
                  <a:pt x="10023" y="7745"/>
                </a:moveTo>
                <a:cubicBezTo>
                  <a:pt x="9993" y="7745"/>
                  <a:pt x="9970" y="7797"/>
                  <a:pt x="9970" y="7860"/>
                </a:cubicBezTo>
                <a:cubicBezTo>
                  <a:pt x="9971" y="7922"/>
                  <a:pt x="9995" y="7972"/>
                  <a:pt x="10025" y="7971"/>
                </a:cubicBezTo>
                <a:cubicBezTo>
                  <a:pt x="10055" y="7971"/>
                  <a:pt x="10080" y="7920"/>
                  <a:pt x="10079" y="7858"/>
                </a:cubicBezTo>
                <a:cubicBezTo>
                  <a:pt x="10078" y="7795"/>
                  <a:pt x="10053" y="7744"/>
                  <a:pt x="10023" y="7745"/>
                </a:cubicBezTo>
                <a:close/>
                <a:moveTo>
                  <a:pt x="10180" y="7745"/>
                </a:moveTo>
                <a:cubicBezTo>
                  <a:pt x="10150" y="7745"/>
                  <a:pt x="10126" y="7797"/>
                  <a:pt x="10127" y="7860"/>
                </a:cubicBezTo>
                <a:cubicBezTo>
                  <a:pt x="10127" y="7922"/>
                  <a:pt x="10152" y="7972"/>
                  <a:pt x="10182" y="7971"/>
                </a:cubicBezTo>
                <a:cubicBezTo>
                  <a:pt x="10212" y="7971"/>
                  <a:pt x="10236" y="7920"/>
                  <a:pt x="10235" y="7858"/>
                </a:cubicBezTo>
                <a:cubicBezTo>
                  <a:pt x="10235" y="7795"/>
                  <a:pt x="10210" y="7744"/>
                  <a:pt x="10180" y="7745"/>
                </a:cubicBezTo>
                <a:close/>
                <a:moveTo>
                  <a:pt x="10336" y="7745"/>
                </a:moveTo>
                <a:cubicBezTo>
                  <a:pt x="10306" y="7745"/>
                  <a:pt x="10282" y="7797"/>
                  <a:pt x="10283" y="7860"/>
                </a:cubicBezTo>
                <a:cubicBezTo>
                  <a:pt x="10284" y="7922"/>
                  <a:pt x="10309" y="7972"/>
                  <a:pt x="10339" y="7971"/>
                </a:cubicBezTo>
                <a:cubicBezTo>
                  <a:pt x="10369" y="7971"/>
                  <a:pt x="10393" y="7920"/>
                  <a:pt x="10392" y="7858"/>
                </a:cubicBezTo>
                <a:cubicBezTo>
                  <a:pt x="10391" y="7795"/>
                  <a:pt x="10366" y="7744"/>
                  <a:pt x="10336" y="7745"/>
                </a:cubicBezTo>
                <a:close/>
                <a:moveTo>
                  <a:pt x="10492" y="7745"/>
                </a:moveTo>
                <a:cubicBezTo>
                  <a:pt x="10462" y="7745"/>
                  <a:pt x="10439" y="7797"/>
                  <a:pt x="10439" y="7860"/>
                </a:cubicBezTo>
                <a:cubicBezTo>
                  <a:pt x="10440" y="7922"/>
                  <a:pt x="10466" y="7972"/>
                  <a:pt x="10496" y="7971"/>
                </a:cubicBezTo>
                <a:cubicBezTo>
                  <a:pt x="10526" y="7971"/>
                  <a:pt x="10549" y="7920"/>
                  <a:pt x="10548" y="7858"/>
                </a:cubicBezTo>
                <a:cubicBezTo>
                  <a:pt x="10547" y="7795"/>
                  <a:pt x="10522" y="7744"/>
                  <a:pt x="10492" y="7745"/>
                </a:cubicBezTo>
                <a:close/>
                <a:moveTo>
                  <a:pt x="10648" y="7745"/>
                </a:moveTo>
                <a:cubicBezTo>
                  <a:pt x="10618" y="7745"/>
                  <a:pt x="10595" y="7797"/>
                  <a:pt x="10596" y="7860"/>
                </a:cubicBezTo>
                <a:cubicBezTo>
                  <a:pt x="10597" y="7922"/>
                  <a:pt x="10622" y="7972"/>
                  <a:pt x="10652" y="7971"/>
                </a:cubicBezTo>
                <a:cubicBezTo>
                  <a:pt x="10682" y="7971"/>
                  <a:pt x="10706" y="7920"/>
                  <a:pt x="10705" y="7858"/>
                </a:cubicBezTo>
                <a:cubicBezTo>
                  <a:pt x="10703" y="7795"/>
                  <a:pt x="10678" y="7744"/>
                  <a:pt x="10648" y="7745"/>
                </a:cubicBezTo>
                <a:close/>
                <a:moveTo>
                  <a:pt x="1049" y="7845"/>
                </a:moveTo>
                <a:cubicBezTo>
                  <a:pt x="1019" y="7846"/>
                  <a:pt x="988" y="7897"/>
                  <a:pt x="980" y="7959"/>
                </a:cubicBezTo>
                <a:cubicBezTo>
                  <a:pt x="971" y="8020"/>
                  <a:pt x="988" y="8071"/>
                  <a:pt x="1018" y="8070"/>
                </a:cubicBezTo>
                <a:cubicBezTo>
                  <a:pt x="1048" y="8070"/>
                  <a:pt x="1079" y="8019"/>
                  <a:pt x="1088" y="7957"/>
                </a:cubicBezTo>
                <a:cubicBezTo>
                  <a:pt x="1096" y="7895"/>
                  <a:pt x="1079" y="7845"/>
                  <a:pt x="1049" y="7845"/>
                </a:cubicBezTo>
                <a:close/>
                <a:moveTo>
                  <a:pt x="1205" y="7845"/>
                </a:moveTo>
                <a:cubicBezTo>
                  <a:pt x="1175" y="7846"/>
                  <a:pt x="1144" y="7897"/>
                  <a:pt x="1135" y="7959"/>
                </a:cubicBezTo>
                <a:cubicBezTo>
                  <a:pt x="1127" y="8020"/>
                  <a:pt x="1144" y="8071"/>
                  <a:pt x="1175" y="8070"/>
                </a:cubicBezTo>
                <a:cubicBezTo>
                  <a:pt x="1205" y="8070"/>
                  <a:pt x="1236" y="8019"/>
                  <a:pt x="1244" y="7957"/>
                </a:cubicBezTo>
                <a:cubicBezTo>
                  <a:pt x="1253" y="7895"/>
                  <a:pt x="1235" y="7845"/>
                  <a:pt x="1205" y="7845"/>
                </a:cubicBezTo>
                <a:close/>
                <a:moveTo>
                  <a:pt x="1342" y="7845"/>
                </a:moveTo>
                <a:cubicBezTo>
                  <a:pt x="1312" y="7846"/>
                  <a:pt x="1281" y="7897"/>
                  <a:pt x="1272" y="7959"/>
                </a:cubicBezTo>
                <a:cubicBezTo>
                  <a:pt x="1264" y="8020"/>
                  <a:pt x="1282" y="8071"/>
                  <a:pt x="1312" y="8070"/>
                </a:cubicBezTo>
                <a:cubicBezTo>
                  <a:pt x="1342" y="8070"/>
                  <a:pt x="1373" y="8019"/>
                  <a:pt x="1381" y="7957"/>
                </a:cubicBezTo>
                <a:cubicBezTo>
                  <a:pt x="1389" y="7895"/>
                  <a:pt x="1372" y="7845"/>
                  <a:pt x="1342" y="7845"/>
                </a:cubicBezTo>
                <a:close/>
                <a:moveTo>
                  <a:pt x="1517" y="7845"/>
                </a:moveTo>
                <a:cubicBezTo>
                  <a:pt x="1487" y="7846"/>
                  <a:pt x="1456" y="7897"/>
                  <a:pt x="1448" y="7959"/>
                </a:cubicBezTo>
                <a:cubicBezTo>
                  <a:pt x="1440" y="8020"/>
                  <a:pt x="1458" y="8071"/>
                  <a:pt x="1488" y="8070"/>
                </a:cubicBezTo>
                <a:cubicBezTo>
                  <a:pt x="1518" y="8070"/>
                  <a:pt x="1549" y="8019"/>
                  <a:pt x="1557" y="7957"/>
                </a:cubicBezTo>
                <a:cubicBezTo>
                  <a:pt x="1565" y="7895"/>
                  <a:pt x="1547" y="7845"/>
                  <a:pt x="1517" y="7845"/>
                </a:cubicBezTo>
                <a:close/>
                <a:moveTo>
                  <a:pt x="1654" y="7845"/>
                </a:moveTo>
                <a:cubicBezTo>
                  <a:pt x="1624" y="7846"/>
                  <a:pt x="1593" y="7896"/>
                  <a:pt x="1585" y="7959"/>
                </a:cubicBezTo>
                <a:cubicBezTo>
                  <a:pt x="1577" y="8020"/>
                  <a:pt x="1595" y="8071"/>
                  <a:pt x="1625" y="8070"/>
                </a:cubicBezTo>
                <a:cubicBezTo>
                  <a:pt x="1655" y="8070"/>
                  <a:pt x="1686" y="8019"/>
                  <a:pt x="1694" y="7957"/>
                </a:cubicBezTo>
                <a:cubicBezTo>
                  <a:pt x="1702" y="7895"/>
                  <a:pt x="1684" y="7845"/>
                  <a:pt x="1654" y="7845"/>
                </a:cubicBezTo>
                <a:close/>
                <a:moveTo>
                  <a:pt x="1810" y="7845"/>
                </a:moveTo>
                <a:cubicBezTo>
                  <a:pt x="1780" y="7846"/>
                  <a:pt x="1749" y="7896"/>
                  <a:pt x="1741" y="7959"/>
                </a:cubicBezTo>
                <a:cubicBezTo>
                  <a:pt x="1734" y="8020"/>
                  <a:pt x="1752" y="8071"/>
                  <a:pt x="1782" y="8070"/>
                </a:cubicBezTo>
                <a:cubicBezTo>
                  <a:pt x="1812" y="8070"/>
                  <a:pt x="1842" y="8019"/>
                  <a:pt x="1850" y="7957"/>
                </a:cubicBezTo>
                <a:cubicBezTo>
                  <a:pt x="1858" y="7895"/>
                  <a:pt x="1840" y="7845"/>
                  <a:pt x="1810" y="7845"/>
                </a:cubicBezTo>
                <a:close/>
                <a:moveTo>
                  <a:pt x="1966" y="7845"/>
                </a:moveTo>
                <a:cubicBezTo>
                  <a:pt x="1936" y="7846"/>
                  <a:pt x="1906" y="7896"/>
                  <a:pt x="1898" y="7959"/>
                </a:cubicBezTo>
                <a:cubicBezTo>
                  <a:pt x="1890" y="8020"/>
                  <a:pt x="1908" y="8071"/>
                  <a:pt x="1938" y="8070"/>
                </a:cubicBezTo>
                <a:cubicBezTo>
                  <a:pt x="1968" y="8070"/>
                  <a:pt x="1999" y="8019"/>
                  <a:pt x="2007" y="7957"/>
                </a:cubicBezTo>
                <a:cubicBezTo>
                  <a:pt x="2014" y="7895"/>
                  <a:pt x="1996" y="7845"/>
                  <a:pt x="1966" y="7845"/>
                </a:cubicBezTo>
                <a:close/>
                <a:moveTo>
                  <a:pt x="2122" y="7845"/>
                </a:moveTo>
                <a:cubicBezTo>
                  <a:pt x="2092" y="7846"/>
                  <a:pt x="2062" y="7896"/>
                  <a:pt x="2054" y="7959"/>
                </a:cubicBezTo>
                <a:cubicBezTo>
                  <a:pt x="2047" y="8020"/>
                  <a:pt x="2065" y="8071"/>
                  <a:pt x="2095" y="8070"/>
                </a:cubicBezTo>
                <a:cubicBezTo>
                  <a:pt x="2125" y="8070"/>
                  <a:pt x="2156" y="8019"/>
                  <a:pt x="2163" y="7957"/>
                </a:cubicBezTo>
                <a:cubicBezTo>
                  <a:pt x="2170" y="7895"/>
                  <a:pt x="2152" y="7845"/>
                  <a:pt x="2122" y="7845"/>
                </a:cubicBezTo>
                <a:close/>
                <a:moveTo>
                  <a:pt x="2278" y="7845"/>
                </a:moveTo>
                <a:cubicBezTo>
                  <a:pt x="2248" y="7846"/>
                  <a:pt x="2218" y="7896"/>
                  <a:pt x="2211" y="7959"/>
                </a:cubicBezTo>
                <a:cubicBezTo>
                  <a:pt x="2203" y="8020"/>
                  <a:pt x="2221" y="8071"/>
                  <a:pt x="2252" y="8070"/>
                </a:cubicBezTo>
                <a:cubicBezTo>
                  <a:pt x="2282" y="8070"/>
                  <a:pt x="2312" y="8019"/>
                  <a:pt x="2319" y="7957"/>
                </a:cubicBezTo>
                <a:cubicBezTo>
                  <a:pt x="2327" y="7895"/>
                  <a:pt x="2308" y="7845"/>
                  <a:pt x="2278" y="7845"/>
                </a:cubicBezTo>
                <a:close/>
                <a:moveTo>
                  <a:pt x="2746" y="7845"/>
                </a:moveTo>
                <a:cubicBezTo>
                  <a:pt x="2716" y="7846"/>
                  <a:pt x="2686" y="7896"/>
                  <a:pt x="2679" y="7959"/>
                </a:cubicBezTo>
                <a:cubicBezTo>
                  <a:pt x="2672" y="8021"/>
                  <a:pt x="2691" y="8071"/>
                  <a:pt x="2721" y="8070"/>
                </a:cubicBezTo>
                <a:cubicBezTo>
                  <a:pt x="2752" y="8070"/>
                  <a:pt x="2781" y="8019"/>
                  <a:pt x="2788" y="7957"/>
                </a:cubicBezTo>
                <a:cubicBezTo>
                  <a:pt x="2795" y="7895"/>
                  <a:pt x="2776" y="7845"/>
                  <a:pt x="2746" y="7845"/>
                </a:cubicBezTo>
                <a:close/>
                <a:moveTo>
                  <a:pt x="562" y="7896"/>
                </a:moveTo>
                <a:cubicBezTo>
                  <a:pt x="532" y="7896"/>
                  <a:pt x="500" y="7947"/>
                  <a:pt x="491" y="8009"/>
                </a:cubicBezTo>
                <a:cubicBezTo>
                  <a:pt x="482" y="8071"/>
                  <a:pt x="499" y="8121"/>
                  <a:pt x="529" y="8120"/>
                </a:cubicBezTo>
                <a:cubicBezTo>
                  <a:pt x="559" y="8120"/>
                  <a:pt x="591" y="8069"/>
                  <a:pt x="600" y="8007"/>
                </a:cubicBezTo>
                <a:cubicBezTo>
                  <a:pt x="609" y="7945"/>
                  <a:pt x="592" y="7895"/>
                  <a:pt x="562" y="7896"/>
                </a:cubicBezTo>
                <a:close/>
                <a:moveTo>
                  <a:pt x="718" y="7896"/>
                </a:moveTo>
                <a:cubicBezTo>
                  <a:pt x="688" y="7896"/>
                  <a:pt x="656" y="7947"/>
                  <a:pt x="647" y="8009"/>
                </a:cubicBezTo>
                <a:cubicBezTo>
                  <a:pt x="638" y="8071"/>
                  <a:pt x="655" y="8121"/>
                  <a:pt x="685" y="8120"/>
                </a:cubicBezTo>
                <a:cubicBezTo>
                  <a:pt x="715" y="8120"/>
                  <a:pt x="747" y="8069"/>
                  <a:pt x="756" y="8007"/>
                </a:cubicBezTo>
                <a:cubicBezTo>
                  <a:pt x="765" y="7945"/>
                  <a:pt x="747" y="7895"/>
                  <a:pt x="718" y="7896"/>
                </a:cubicBezTo>
                <a:close/>
                <a:moveTo>
                  <a:pt x="874" y="7896"/>
                </a:moveTo>
                <a:cubicBezTo>
                  <a:pt x="844" y="7896"/>
                  <a:pt x="812" y="7947"/>
                  <a:pt x="804" y="8009"/>
                </a:cubicBezTo>
                <a:cubicBezTo>
                  <a:pt x="795" y="8071"/>
                  <a:pt x="812" y="8121"/>
                  <a:pt x="842" y="8120"/>
                </a:cubicBezTo>
                <a:cubicBezTo>
                  <a:pt x="872" y="8120"/>
                  <a:pt x="904" y="8069"/>
                  <a:pt x="912" y="8007"/>
                </a:cubicBezTo>
                <a:cubicBezTo>
                  <a:pt x="921" y="7945"/>
                  <a:pt x="904" y="7895"/>
                  <a:pt x="874" y="7896"/>
                </a:cubicBezTo>
                <a:close/>
                <a:moveTo>
                  <a:pt x="12678" y="7996"/>
                </a:moveTo>
                <a:cubicBezTo>
                  <a:pt x="12648" y="7997"/>
                  <a:pt x="12626" y="8048"/>
                  <a:pt x="12629" y="8111"/>
                </a:cubicBezTo>
                <a:cubicBezTo>
                  <a:pt x="12632" y="8174"/>
                  <a:pt x="12659" y="8223"/>
                  <a:pt x="12690" y="8223"/>
                </a:cubicBezTo>
                <a:cubicBezTo>
                  <a:pt x="12720" y="8222"/>
                  <a:pt x="12742" y="8172"/>
                  <a:pt x="12738" y="8109"/>
                </a:cubicBezTo>
                <a:cubicBezTo>
                  <a:pt x="12735" y="8047"/>
                  <a:pt x="12708" y="7996"/>
                  <a:pt x="12678" y="7996"/>
                </a:cubicBezTo>
                <a:close/>
                <a:moveTo>
                  <a:pt x="12834" y="7996"/>
                </a:moveTo>
                <a:cubicBezTo>
                  <a:pt x="12804" y="7997"/>
                  <a:pt x="12783" y="8048"/>
                  <a:pt x="12786" y="8111"/>
                </a:cubicBezTo>
                <a:cubicBezTo>
                  <a:pt x="12789" y="8174"/>
                  <a:pt x="12816" y="8223"/>
                  <a:pt x="12847" y="8223"/>
                </a:cubicBezTo>
                <a:cubicBezTo>
                  <a:pt x="12877" y="8222"/>
                  <a:pt x="12898" y="8172"/>
                  <a:pt x="12895" y="8109"/>
                </a:cubicBezTo>
                <a:cubicBezTo>
                  <a:pt x="12891" y="8047"/>
                  <a:pt x="12865" y="7996"/>
                  <a:pt x="12834" y="7996"/>
                </a:cubicBezTo>
                <a:close/>
                <a:moveTo>
                  <a:pt x="12991" y="7996"/>
                </a:moveTo>
                <a:cubicBezTo>
                  <a:pt x="12961" y="7997"/>
                  <a:pt x="12939" y="8048"/>
                  <a:pt x="12943" y="8111"/>
                </a:cubicBezTo>
                <a:cubicBezTo>
                  <a:pt x="12946" y="8174"/>
                  <a:pt x="12973" y="8225"/>
                  <a:pt x="13003" y="8224"/>
                </a:cubicBezTo>
                <a:cubicBezTo>
                  <a:pt x="13033" y="8224"/>
                  <a:pt x="13055" y="8172"/>
                  <a:pt x="13051" y="8109"/>
                </a:cubicBezTo>
                <a:cubicBezTo>
                  <a:pt x="13048" y="8047"/>
                  <a:pt x="13021" y="7996"/>
                  <a:pt x="12991" y="7996"/>
                </a:cubicBezTo>
                <a:close/>
                <a:moveTo>
                  <a:pt x="13147" y="7996"/>
                </a:moveTo>
                <a:cubicBezTo>
                  <a:pt x="13117" y="7997"/>
                  <a:pt x="13095" y="8048"/>
                  <a:pt x="13099" y="8111"/>
                </a:cubicBezTo>
                <a:cubicBezTo>
                  <a:pt x="13103" y="8174"/>
                  <a:pt x="13130" y="8223"/>
                  <a:pt x="13160" y="8223"/>
                </a:cubicBezTo>
                <a:cubicBezTo>
                  <a:pt x="13190" y="8222"/>
                  <a:pt x="13211" y="8172"/>
                  <a:pt x="13208" y="8109"/>
                </a:cubicBezTo>
                <a:cubicBezTo>
                  <a:pt x="13204" y="8047"/>
                  <a:pt x="13177" y="7996"/>
                  <a:pt x="13147" y="7996"/>
                </a:cubicBezTo>
                <a:close/>
                <a:moveTo>
                  <a:pt x="13303" y="7996"/>
                </a:moveTo>
                <a:cubicBezTo>
                  <a:pt x="13273" y="7997"/>
                  <a:pt x="13252" y="8048"/>
                  <a:pt x="13255" y="8111"/>
                </a:cubicBezTo>
                <a:cubicBezTo>
                  <a:pt x="13259" y="8174"/>
                  <a:pt x="13286" y="8223"/>
                  <a:pt x="13316" y="8223"/>
                </a:cubicBezTo>
                <a:cubicBezTo>
                  <a:pt x="13347" y="8222"/>
                  <a:pt x="13368" y="8172"/>
                  <a:pt x="13364" y="8109"/>
                </a:cubicBezTo>
                <a:cubicBezTo>
                  <a:pt x="13360" y="8047"/>
                  <a:pt x="13333" y="7996"/>
                  <a:pt x="13303" y="7996"/>
                </a:cubicBezTo>
                <a:close/>
                <a:moveTo>
                  <a:pt x="13459" y="7996"/>
                </a:moveTo>
                <a:cubicBezTo>
                  <a:pt x="13429" y="7997"/>
                  <a:pt x="13408" y="8048"/>
                  <a:pt x="13412" y="8111"/>
                </a:cubicBezTo>
                <a:cubicBezTo>
                  <a:pt x="13416" y="8174"/>
                  <a:pt x="13443" y="8225"/>
                  <a:pt x="13473" y="8224"/>
                </a:cubicBezTo>
                <a:cubicBezTo>
                  <a:pt x="13504" y="8224"/>
                  <a:pt x="13525" y="8172"/>
                  <a:pt x="13521" y="8109"/>
                </a:cubicBezTo>
                <a:cubicBezTo>
                  <a:pt x="13517" y="8047"/>
                  <a:pt x="13489" y="7996"/>
                  <a:pt x="13459" y="7996"/>
                </a:cubicBezTo>
                <a:close/>
                <a:moveTo>
                  <a:pt x="13615" y="7996"/>
                </a:moveTo>
                <a:cubicBezTo>
                  <a:pt x="13585" y="7997"/>
                  <a:pt x="13564" y="8048"/>
                  <a:pt x="13568" y="8111"/>
                </a:cubicBezTo>
                <a:cubicBezTo>
                  <a:pt x="13572" y="8174"/>
                  <a:pt x="13600" y="8225"/>
                  <a:pt x="13630" y="8224"/>
                </a:cubicBezTo>
                <a:cubicBezTo>
                  <a:pt x="13661" y="8224"/>
                  <a:pt x="13682" y="8172"/>
                  <a:pt x="13677" y="8109"/>
                </a:cubicBezTo>
                <a:cubicBezTo>
                  <a:pt x="13673" y="8047"/>
                  <a:pt x="13645" y="7996"/>
                  <a:pt x="13615" y="7996"/>
                </a:cubicBezTo>
                <a:close/>
                <a:moveTo>
                  <a:pt x="13772" y="7996"/>
                </a:moveTo>
                <a:cubicBezTo>
                  <a:pt x="13741" y="7997"/>
                  <a:pt x="13720" y="8048"/>
                  <a:pt x="13725" y="8111"/>
                </a:cubicBezTo>
                <a:cubicBezTo>
                  <a:pt x="13729" y="8174"/>
                  <a:pt x="13757" y="8225"/>
                  <a:pt x="13787" y="8224"/>
                </a:cubicBezTo>
                <a:cubicBezTo>
                  <a:pt x="13817" y="8224"/>
                  <a:pt x="13838" y="8172"/>
                  <a:pt x="13834" y="8109"/>
                </a:cubicBezTo>
                <a:cubicBezTo>
                  <a:pt x="13830" y="8047"/>
                  <a:pt x="13802" y="7996"/>
                  <a:pt x="13772" y="7996"/>
                </a:cubicBezTo>
                <a:close/>
                <a:moveTo>
                  <a:pt x="13927" y="7996"/>
                </a:moveTo>
                <a:cubicBezTo>
                  <a:pt x="13897" y="7997"/>
                  <a:pt x="13876" y="8048"/>
                  <a:pt x="13881" y="8111"/>
                </a:cubicBezTo>
                <a:cubicBezTo>
                  <a:pt x="13885" y="8174"/>
                  <a:pt x="13914" y="8225"/>
                  <a:pt x="13944" y="8224"/>
                </a:cubicBezTo>
                <a:cubicBezTo>
                  <a:pt x="13974" y="8224"/>
                  <a:pt x="13995" y="8172"/>
                  <a:pt x="13990" y="8109"/>
                </a:cubicBezTo>
                <a:cubicBezTo>
                  <a:pt x="13986" y="8047"/>
                  <a:pt x="13957" y="7996"/>
                  <a:pt x="13927" y="7996"/>
                </a:cubicBezTo>
                <a:close/>
                <a:moveTo>
                  <a:pt x="14084" y="7996"/>
                </a:moveTo>
                <a:cubicBezTo>
                  <a:pt x="14054" y="7997"/>
                  <a:pt x="14033" y="8048"/>
                  <a:pt x="14037" y="8111"/>
                </a:cubicBezTo>
                <a:cubicBezTo>
                  <a:pt x="14042" y="8174"/>
                  <a:pt x="14070" y="8225"/>
                  <a:pt x="14100" y="8224"/>
                </a:cubicBezTo>
                <a:cubicBezTo>
                  <a:pt x="14130" y="8224"/>
                  <a:pt x="14151" y="8172"/>
                  <a:pt x="14147" y="8109"/>
                </a:cubicBezTo>
                <a:cubicBezTo>
                  <a:pt x="14142" y="8047"/>
                  <a:pt x="14114" y="7996"/>
                  <a:pt x="14084" y="7996"/>
                </a:cubicBezTo>
                <a:close/>
                <a:moveTo>
                  <a:pt x="14240" y="7996"/>
                </a:moveTo>
                <a:cubicBezTo>
                  <a:pt x="14209" y="7997"/>
                  <a:pt x="14189" y="8048"/>
                  <a:pt x="14194" y="8111"/>
                </a:cubicBezTo>
                <a:cubicBezTo>
                  <a:pt x="14198" y="8174"/>
                  <a:pt x="14227" y="8225"/>
                  <a:pt x="14257" y="8224"/>
                </a:cubicBezTo>
                <a:cubicBezTo>
                  <a:pt x="14287" y="8224"/>
                  <a:pt x="14308" y="8172"/>
                  <a:pt x="14303" y="8109"/>
                </a:cubicBezTo>
                <a:cubicBezTo>
                  <a:pt x="14298" y="8047"/>
                  <a:pt x="14270" y="7996"/>
                  <a:pt x="14240" y="7996"/>
                </a:cubicBezTo>
                <a:close/>
                <a:moveTo>
                  <a:pt x="14396" y="7996"/>
                </a:moveTo>
                <a:cubicBezTo>
                  <a:pt x="14366" y="7997"/>
                  <a:pt x="14345" y="8048"/>
                  <a:pt x="14350" y="8111"/>
                </a:cubicBezTo>
                <a:cubicBezTo>
                  <a:pt x="14355" y="8174"/>
                  <a:pt x="14383" y="8225"/>
                  <a:pt x="14414" y="8224"/>
                </a:cubicBezTo>
                <a:cubicBezTo>
                  <a:pt x="14444" y="8224"/>
                  <a:pt x="14464" y="8172"/>
                  <a:pt x="14459" y="8109"/>
                </a:cubicBezTo>
                <a:cubicBezTo>
                  <a:pt x="14455" y="8047"/>
                  <a:pt x="14426" y="7996"/>
                  <a:pt x="14396" y="7996"/>
                </a:cubicBezTo>
                <a:close/>
                <a:moveTo>
                  <a:pt x="14552" y="7996"/>
                </a:moveTo>
                <a:cubicBezTo>
                  <a:pt x="14522" y="7997"/>
                  <a:pt x="14502" y="8048"/>
                  <a:pt x="14507" y="8111"/>
                </a:cubicBezTo>
                <a:cubicBezTo>
                  <a:pt x="14512" y="8174"/>
                  <a:pt x="14540" y="8225"/>
                  <a:pt x="14571" y="8224"/>
                </a:cubicBezTo>
                <a:cubicBezTo>
                  <a:pt x="14601" y="8224"/>
                  <a:pt x="14621" y="8172"/>
                  <a:pt x="14616" y="8109"/>
                </a:cubicBezTo>
                <a:cubicBezTo>
                  <a:pt x="14611" y="8047"/>
                  <a:pt x="14583" y="7996"/>
                  <a:pt x="14552" y="7996"/>
                </a:cubicBezTo>
                <a:close/>
                <a:moveTo>
                  <a:pt x="14708" y="7996"/>
                </a:moveTo>
                <a:cubicBezTo>
                  <a:pt x="14678" y="7997"/>
                  <a:pt x="14658" y="8048"/>
                  <a:pt x="14663" y="8111"/>
                </a:cubicBezTo>
                <a:cubicBezTo>
                  <a:pt x="14668" y="8174"/>
                  <a:pt x="14697" y="8225"/>
                  <a:pt x="14727" y="8224"/>
                </a:cubicBezTo>
                <a:cubicBezTo>
                  <a:pt x="14757" y="8224"/>
                  <a:pt x="14778" y="8172"/>
                  <a:pt x="14772" y="8109"/>
                </a:cubicBezTo>
                <a:cubicBezTo>
                  <a:pt x="14767" y="8047"/>
                  <a:pt x="14738" y="7996"/>
                  <a:pt x="14708" y="7996"/>
                </a:cubicBezTo>
                <a:close/>
                <a:moveTo>
                  <a:pt x="14865" y="7996"/>
                </a:moveTo>
                <a:cubicBezTo>
                  <a:pt x="14834" y="7997"/>
                  <a:pt x="14814" y="8048"/>
                  <a:pt x="14819" y="8111"/>
                </a:cubicBezTo>
                <a:cubicBezTo>
                  <a:pt x="14825" y="8174"/>
                  <a:pt x="14854" y="8225"/>
                  <a:pt x="14884" y="8224"/>
                </a:cubicBezTo>
                <a:cubicBezTo>
                  <a:pt x="14914" y="8224"/>
                  <a:pt x="14934" y="8172"/>
                  <a:pt x="14929" y="8109"/>
                </a:cubicBezTo>
                <a:cubicBezTo>
                  <a:pt x="14923" y="8047"/>
                  <a:pt x="14895" y="7996"/>
                  <a:pt x="14865" y="7996"/>
                </a:cubicBezTo>
                <a:close/>
                <a:moveTo>
                  <a:pt x="15020" y="7996"/>
                </a:moveTo>
                <a:cubicBezTo>
                  <a:pt x="14990" y="7997"/>
                  <a:pt x="14970" y="8048"/>
                  <a:pt x="14976" y="8111"/>
                </a:cubicBezTo>
                <a:cubicBezTo>
                  <a:pt x="14981" y="8174"/>
                  <a:pt x="15010" y="8225"/>
                  <a:pt x="15040" y="8224"/>
                </a:cubicBezTo>
                <a:cubicBezTo>
                  <a:pt x="15071" y="8224"/>
                  <a:pt x="15091" y="8172"/>
                  <a:pt x="15085" y="8109"/>
                </a:cubicBezTo>
                <a:cubicBezTo>
                  <a:pt x="15080" y="8047"/>
                  <a:pt x="15050" y="7996"/>
                  <a:pt x="15020" y="7996"/>
                </a:cubicBezTo>
                <a:close/>
                <a:moveTo>
                  <a:pt x="15177" y="7996"/>
                </a:moveTo>
                <a:cubicBezTo>
                  <a:pt x="15147" y="7997"/>
                  <a:pt x="15127" y="8048"/>
                  <a:pt x="15133" y="8111"/>
                </a:cubicBezTo>
                <a:cubicBezTo>
                  <a:pt x="15138" y="8174"/>
                  <a:pt x="15167" y="8225"/>
                  <a:pt x="15197" y="8224"/>
                </a:cubicBezTo>
                <a:cubicBezTo>
                  <a:pt x="15228" y="8224"/>
                  <a:pt x="15247" y="8172"/>
                  <a:pt x="15241" y="8109"/>
                </a:cubicBezTo>
                <a:cubicBezTo>
                  <a:pt x="15236" y="8047"/>
                  <a:pt x="15207" y="7996"/>
                  <a:pt x="15177" y="7996"/>
                </a:cubicBezTo>
                <a:close/>
                <a:moveTo>
                  <a:pt x="15333" y="7996"/>
                </a:moveTo>
                <a:cubicBezTo>
                  <a:pt x="15303" y="7997"/>
                  <a:pt x="15283" y="8048"/>
                  <a:pt x="15289" y="8111"/>
                </a:cubicBezTo>
                <a:cubicBezTo>
                  <a:pt x="15295" y="8174"/>
                  <a:pt x="15324" y="8225"/>
                  <a:pt x="15354" y="8224"/>
                </a:cubicBezTo>
                <a:cubicBezTo>
                  <a:pt x="15384" y="8224"/>
                  <a:pt x="15404" y="8172"/>
                  <a:pt x="15398" y="8109"/>
                </a:cubicBezTo>
                <a:cubicBezTo>
                  <a:pt x="15392" y="8046"/>
                  <a:pt x="15363" y="7996"/>
                  <a:pt x="15333" y="7996"/>
                </a:cubicBezTo>
                <a:close/>
                <a:moveTo>
                  <a:pt x="15489" y="7996"/>
                </a:moveTo>
                <a:cubicBezTo>
                  <a:pt x="15459" y="7997"/>
                  <a:pt x="15440" y="8048"/>
                  <a:pt x="15446" y="8111"/>
                </a:cubicBezTo>
                <a:cubicBezTo>
                  <a:pt x="15451" y="8174"/>
                  <a:pt x="15481" y="8225"/>
                  <a:pt x="15511" y="8224"/>
                </a:cubicBezTo>
                <a:cubicBezTo>
                  <a:pt x="15541" y="8224"/>
                  <a:pt x="15561" y="8172"/>
                  <a:pt x="15555" y="8109"/>
                </a:cubicBezTo>
                <a:cubicBezTo>
                  <a:pt x="15549" y="8046"/>
                  <a:pt x="15519" y="7996"/>
                  <a:pt x="15489" y="7996"/>
                </a:cubicBezTo>
                <a:close/>
                <a:moveTo>
                  <a:pt x="15645" y="7996"/>
                </a:moveTo>
                <a:cubicBezTo>
                  <a:pt x="15615" y="7997"/>
                  <a:pt x="15596" y="8048"/>
                  <a:pt x="15602" y="8111"/>
                </a:cubicBezTo>
                <a:cubicBezTo>
                  <a:pt x="15608" y="8174"/>
                  <a:pt x="15637" y="8225"/>
                  <a:pt x="15667" y="8224"/>
                </a:cubicBezTo>
                <a:cubicBezTo>
                  <a:pt x="15698" y="8224"/>
                  <a:pt x="15718" y="8172"/>
                  <a:pt x="15711" y="8109"/>
                </a:cubicBezTo>
                <a:cubicBezTo>
                  <a:pt x="15705" y="8046"/>
                  <a:pt x="15675" y="7996"/>
                  <a:pt x="15645" y="7996"/>
                </a:cubicBezTo>
                <a:close/>
                <a:moveTo>
                  <a:pt x="15802" y="7996"/>
                </a:moveTo>
                <a:cubicBezTo>
                  <a:pt x="15772" y="7997"/>
                  <a:pt x="15752" y="8048"/>
                  <a:pt x="15758" y="8111"/>
                </a:cubicBezTo>
                <a:cubicBezTo>
                  <a:pt x="15765" y="8174"/>
                  <a:pt x="15794" y="8225"/>
                  <a:pt x="15824" y="8224"/>
                </a:cubicBezTo>
                <a:cubicBezTo>
                  <a:pt x="15855" y="8224"/>
                  <a:pt x="15874" y="8172"/>
                  <a:pt x="15868" y="8109"/>
                </a:cubicBezTo>
                <a:cubicBezTo>
                  <a:pt x="15861" y="8046"/>
                  <a:pt x="15832" y="7996"/>
                  <a:pt x="15802" y="7996"/>
                </a:cubicBezTo>
                <a:close/>
                <a:moveTo>
                  <a:pt x="15958" y="7996"/>
                </a:moveTo>
                <a:cubicBezTo>
                  <a:pt x="15927" y="7997"/>
                  <a:pt x="15908" y="8048"/>
                  <a:pt x="15915" y="8111"/>
                </a:cubicBezTo>
                <a:cubicBezTo>
                  <a:pt x="15921" y="8174"/>
                  <a:pt x="15951" y="8225"/>
                  <a:pt x="15981" y="8224"/>
                </a:cubicBezTo>
                <a:cubicBezTo>
                  <a:pt x="16012" y="8224"/>
                  <a:pt x="16031" y="8172"/>
                  <a:pt x="16024" y="8109"/>
                </a:cubicBezTo>
                <a:cubicBezTo>
                  <a:pt x="16018" y="8046"/>
                  <a:pt x="15988" y="7996"/>
                  <a:pt x="15958" y="7996"/>
                </a:cubicBezTo>
                <a:close/>
                <a:moveTo>
                  <a:pt x="16114" y="7996"/>
                </a:moveTo>
                <a:cubicBezTo>
                  <a:pt x="16084" y="7997"/>
                  <a:pt x="16065" y="8048"/>
                  <a:pt x="16071" y="8111"/>
                </a:cubicBezTo>
                <a:cubicBezTo>
                  <a:pt x="16078" y="8174"/>
                  <a:pt x="16108" y="8225"/>
                  <a:pt x="16138" y="8224"/>
                </a:cubicBezTo>
                <a:cubicBezTo>
                  <a:pt x="16168" y="8224"/>
                  <a:pt x="16187" y="8172"/>
                  <a:pt x="16181" y="8109"/>
                </a:cubicBezTo>
                <a:cubicBezTo>
                  <a:pt x="16174" y="8046"/>
                  <a:pt x="16144" y="7996"/>
                  <a:pt x="16114" y="7996"/>
                </a:cubicBezTo>
                <a:close/>
                <a:moveTo>
                  <a:pt x="16270" y="7996"/>
                </a:moveTo>
                <a:cubicBezTo>
                  <a:pt x="16240" y="7997"/>
                  <a:pt x="16221" y="8048"/>
                  <a:pt x="16228" y="8111"/>
                </a:cubicBezTo>
                <a:cubicBezTo>
                  <a:pt x="16234" y="8174"/>
                  <a:pt x="16264" y="8225"/>
                  <a:pt x="16295" y="8224"/>
                </a:cubicBezTo>
                <a:cubicBezTo>
                  <a:pt x="16325" y="8224"/>
                  <a:pt x="16344" y="8172"/>
                  <a:pt x="16337" y="8109"/>
                </a:cubicBezTo>
                <a:cubicBezTo>
                  <a:pt x="16330" y="8046"/>
                  <a:pt x="16300" y="7996"/>
                  <a:pt x="16270" y="7996"/>
                </a:cubicBezTo>
                <a:close/>
                <a:moveTo>
                  <a:pt x="16426" y="7996"/>
                </a:moveTo>
                <a:cubicBezTo>
                  <a:pt x="16396" y="7997"/>
                  <a:pt x="16377" y="8048"/>
                  <a:pt x="16384" y="8111"/>
                </a:cubicBezTo>
                <a:cubicBezTo>
                  <a:pt x="16391" y="8174"/>
                  <a:pt x="16421" y="8225"/>
                  <a:pt x="16451" y="8224"/>
                </a:cubicBezTo>
                <a:cubicBezTo>
                  <a:pt x="16481" y="8224"/>
                  <a:pt x="16500" y="8172"/>
                  <a:pt x="16493" y="8109"/>
                </a:cubicBezTo>
                <a:cubicBezTo>
                  <a:pt x="16486" y="8046"/>
                  <a:pt x="16456" y="7996"/>
                  <a:pt x="16426" y="7996"/>
                </a:cubicBezTo>
                <a:close/>
                <a:moveTo>
                  <a:pt x="16583" y="7996"/>
                </a:moveTo>
                <a:cubicBezTo>
                  <a:pt x="16552" y="7997"/>
                  <a:pt x="16533" y="8048"/>
                  <a:pt x="16540" y="8111"/>
                </a:cubicBezTo>
                <a:cubicBezTo>
                  <a:pt x="16547" y="8174"/>
                  <a:pt x="16578" y="8225"/>
                  <a:pt x="16608" y="8224"/>
                </a:cubicBezTo>
                <a:cubicBezTo>
                  <a:pt x="16638" y="8224"/>
                  <a:pt x="16657" y="8172"/>
                  <a:pt x="16650" y="8109"/>
                </a:cubicBezTo>
                <a:cubicBezTo>
                  <a:pt x="16643" y="8046"/>
                  <a:pt x="16613" y="7996"/>
                  <a:pt x="16583" y="7996"/>
                </a:cubicBezTo>
                <a:close/>
                <a:moveTo>
                  <a:pt x="16739" y="7996"/>
                </a:moveTo>
                <a:cubicBezTo>
                  <a:pt x="16709" y="7997"/>
                  <a:pt x="16690" y="8048"/>
                  <a:pt x="16697" y="8111"/>
                </a:cubicBezTo>
                <a:cubicBezTo>
                  <a:pt x="16705" y="8174"/>
                  <a:pt x="16735" y="8225"/>
                  <a:pt x="16765" y="8224"/>
                </a:cubicBezTo>
                <a:cubicBezTo>
                  <a:pt x="16795" y="8224"/>
                  <a:pt x="16813" y="8172"/>
                  <a:pt x="16806" y="8109"/>
                </a:cubicBezTo>
                <a:cubicBezTo>
                  <a:pt x="16799" y="8046"/>
                  <a:pt x="16769" y="7996"/>
                  <a:pt x="16739" y="7996"/>
                </a:cubicBezTo>
                <a:close/>
                <a:moveTo>
                  <a:pt x="9087" y="8047"/>
                </a:moveTo>
                <a:cubicBezTo>
                  <a:pt x="9057" y="8047"/>
                  <a:pt x="9032" y="8097"/>
                  <a:pt x="9032" y="8160"/>
                </a:cubicBezTo>
                <a:cubicBezTo>
                  <a:pt x="9031" y="8222"/>
                  <a:pt x="9055" y="8273"/>
                  <a:pt x="9086" y="8273"/>
                </a:cubicBezTo>
                <a:cubicBezTo>
                  <a:pt x="9116" y="8273"/>
                  <a:pt x="9141" y="8221"/>
                  <a:pt x="9141" y="8158"/>
                </a:cubicBezTo>
                <a:cubicBezTo>
                  <a:pt x="9142" y="8096"/>
                  <a:pt x="9118" y="8046"/>
                  <a:pt x="9087" y="8047"/>
                </a:cubicBezTo>
                <a:close/>
                <a:moveTo>
                  <a:pt x="9243" y="8047"/>
                </a:moveTo>
                <a:cubicBezTo>
                  <a:pt x="9213" y="8047"/>
                  <a:pt x="9189" y="8097"/>
                  <a:pt x="9188" y="8160"/>
                </a:cubicBezTo>
                <a:cubicBezTo>
                  <a:pt x="9188" y="8222"/>
                  <a:pt x="9212" y="8273"/>
                  <a:pt x="9243" y="8273"/>
                </a:cubicBezTo>
                <a:cubicBezTo>
                  <a:pt x="9273" y="8272"/>
                  <a:pt x="9297" y="8221"/>
                  <a:pt x="9298" y="8158"/>
                </a:cubicBezTo>
                <a:cubicBezTo>
                  <a:pt x="9298" y="8096"/>
                  <a:pt x="9273" y="8046"/>
                  <a:pt x="9243" y="8047"/>
                </a:cubicBezTo>
                <a:close/>
                <a:moveTo>
                  <a:pt x="9400" y="8047"/>
                </a:moveTo>
                <a:cubicBezTo>
                  <a:pt x="9370" y="8047"/>
                  <a:pt x="9345" y="8097"/>
                  <a:pt x="9345" y="8160"/>
                </a:cubicBezTo>
                <a:cubicBezTo>
                  <a:pt x="9344" y="8222"/>
                  <a:pt x="9369" y="8273"/>
                  <a:pt x="9399" y="8273"/>
                </a:cubicBezTo>
                <a:cubicBezTo>
                  <a:pt x="9429" y="8273"/>
                  <a:pt x="9454" y="8221"/>
                  <a:pt x="9454" y="8158"/>
                </a:cubicBezTo>
                <a:cubicBezTo>
                  <a:pt x="9454" y="8096"/>
                  <a:pt x="9430" y="8046"/>
                  <a:pt x="9400" y="8047"/>
                </a:cubicBezTo>
                <a:close/>
                <a:moveTo>
                  <a:pt x="9555" y="8047"/>
                </a:moveTo>
                <a:cubicBezTo>
                  <a:pt x="9525" y="8047"/>
                  <a:pt x="9501" y="8097"/>
                  <a:pt x="9501" y="8160"/>
                </a:cubicBezTo>
                <a:cubicBezTo>
                  <a:pt x="9501" y="8222"/>
                  <a:pt x="9526" y="8273"/>
                  <a:pt x="9556" y="8273"/>
                </a:cubicBezTo>
                <a:cubicBezTo>
                  <a:pt x="9586" y="8272"/>
                  <a:pt x="9611" y="8221"/>
                  <a:pt x="9610" y="8158"/>
                </a:cubicBezTo>
                <a:cubicBezTo>
                  <a:pt x="9610" y="8096"/>
                  <a:pt x="9586" y="8046"/>
                  <a:pt x="9555" y="8047"/>
                </a:cubicBezTo>
                <a:close/>
                <a:moveTo>
                  <a:pt x="9712" y="8047"/>
                </a:moveTo>
                <a:cubicBezTo>
                  <a:pt x="9682" y="8047"/>
                  <a:pt x="9657" y="8097"/>
                  <a:pt x="9657" y="8160"/>
                </a:cubicBezTo>
                <a:cubicBezTo>
                  <a:pt x="9658" y="8222"/>
                  <a:pt x="9682" y="8273"/>
                  <a:pt x="9712" y="8273"/>
                </a:cubicBezTo>
                <a:cubicBezTo>
                  <a:pt x="9743" y="8272"/>
                  <a:pt x="9767" y="8221"/>
                  <a:pt x="9767" y="8158"/>
                </a:cubicBezTo>
                <a:cubicBezTo>
                  <a:pt x="9767" y="8096"/>
                  <a:pt x="9742" y="8046"/>
                  <a:pt x="9712" y="8047"/>
                </a:cubicBezTo>
                <a:close/>
                <a:moveTo>
                  <a:pt x="9868" y="8047"/>
                </a:moveTo>
                <a:cubicBezTo>
                  <a:pt x="9838" y="8047"/>
                  <a:pt x="9814" y="8097"/>
                  <a:pt x="9814" y="8160"/>
                </a:cubicBezTo>
                <a:cubicBezTo>
                  <a:pt x="9814" y="8222"/>
                  <a:pt x="9839" y="8273"/>
                  <a:pt x="9869" y="8273"/>
                </a:cubicBezTo>
                <a:cubicBezTo>
                  <a:pt x="9900" y="8272"/>
                  <a:pt x="9924" y="8221"/>
                  <a:pt x="9923" y="8158"/>
                </a:cubicBezTo>
                <a:cubicBezTo>
                  <a:pt x="9923" y="8096"/>
                  <a:pt x="9898" y="8046"/>
                  <a:pt x="9868" y="8047"/>
                </a:cubicBezTo>
                <a:close/>
                <a:moveTo>
                  <a:pt x="10024" y="8047"/>
                </a:moveTo>
                <a:cubicBezTo>
                  <a:pt x="9994" y="8047"/>
                  <a:pt x="9970" y="8097"/>
                  <a:pt x="9970" y="8160"/>
                </a:cubicBezTo>
                <a:cubicBezTo>
                  <a:pt x="9971" y="8222"/>
                  <a:pt x="9996" y="8273"/>
                  <a:pt x="10026" y="8273"/>
                </a:cubicBezTo>
                <a:cubicBezTo>
                  <a:pt x="10056" y="8272"/>
                  <a:pt x="10080" y="8221"/>
                  <a:pt x="10080" y="8158"/>
                </a:cubicBezTo>
                <a:cubicBezTo>
                  <a:pt x="10079" y="8096"/>
                  <a:pt x="10054" y="8046"/>
                  <a:pt x="10024" y="8047"/>
                </a:cubicBezTo>
                <a:close/>
                <a:moveTo>
                  <a:pt x="10180" y="8047"/>
                </a:moveTo>
                <a:cubicBezTo>
                  <a:pt x="10150" y="8047"/>
                  <a:pt x="10126" y="8097"/>
                  <a:pt x="10127" y="8160"/>
                </a:cubicBezTo>
                <a:cubicBezTo>
                  <a:pt x="10127" y="8222"/>
                  <a:pt x="10152" y="8273"/>
                  <a:pt x="10182" y="8273"/>
                </a:cubicBezTo>
                <a:cubicBezTo>
                  <a:pt x="10212" y="8272"/>
                  <a:pt x="10237" y="8221"/>
                  <a:pt x="10236" y="8158"/>
                </a:cubicBezTo>
                <a:cubicBezTo>
                  <a:pt x="10235" y="8096"/>
                  <a:pt x="10210" y="8046"/>
                  <a:pt x="10180" y="8047"/>
                </a:cubicBezTo>
                <a:close/>
                <a:moveTo>
                  <a:pt x="10336" y="8047"/>
                </a:moveTo>
                <a:cubicBezTo>
                  <a:pt x="10306" y="8047"/>
                  <a:pt x="10282" y="8097"/>
                  <a:pt x="10283" y="8160"/>
                </a:cubicBezTo>
                <a:cubicBezTo>
                  <a:pt x="10284" y="8222"/>
                  <a:pt x="10309" y="8273"/>
                  <a:pt x="10339" y="8273"/>
                </a:cubicBezTo>
                <a:cubicBezTo>
                  <a:pt x="10369" y="8272"/>
                  <a:pt x="10393" y="8221"/>
                  <a:pt x="10392" y="8158"/>
                </a:cubicBezTo>
                <a:cubicBezTo>
                  <a:pt x="10392" y="8096"/>
                  <a:pt x="10366" y="8046"/>
                  <a:pt x="10336" y="8047"/>
                </a:cubicBezTo>
                <a:close/>
                <a:moveTo>
                  <a:pt x="10492" y="8047"/>
                </a:moveTo>
                <a:cubicBezTo>
                  <a:pt x="10462" y="8047"/>
                  <a:pt x="10439" y="8097"/>
                  <a:pt x="10439" y="8160"/>
                </a:cubicBezTo>
                <a:cubicBezTo>
                  <a:pt x="10440" y="8222"/>
                  <a:pt x="10466" y="8273"/>
                  <a:pt x="10496" y="8273"/>
                </a:cubicBezTo>
                <a:cubicBezTo>
                  <a:pt x="10526" y="8272"/>
                  <a:pt x="10550" y="8221"/>
                  <a:pt x="10549" y="8158"/>
                </a:cubicBezTo>
                <a:cubicBezTo>
                  <a:pt x="10548" y="8096"/>
                  <a:pt x="10522" y="8046"/>
                  <a:pt x="10492" y="8047"/>
                </a:cubicBezTo>
                <a:close/>
                <a:moveTo>
                  <a:pt x="10648" y="8047"/>
                </a:moveTo>
                <a:cubicBezTo>
                  <a:pt x="10618" y="8047"/>
                  <a:pt x="10595" y="8097"/>
                  <a:pt x="10596" y="8160"/>
                </a:cubicBezTo>
                <a:cubicBezTo>
                  <a:pt x="10597" y="8222"/>
                  <a:pt x="10623" y="8273"/>
                  <a:pt x="10653" y="8273"/>
                </a:cubicBezTo>
                <a:cubicBezTo>
                  <a:pt x="10683" y="8272"/>
                  <a:pt x="10706" y="8221"/>
                  <a:pt x="10705" y="8158"/>
                </a:cubicBezTo>
                <a:cubicBezTo>
                  <a:pt x="10704" y="8096"/>
                  <a:pt x="10679" y="8046"/>
                  <a:pt x="10648" y="8047"/>
                </a:cubicBezTo>
                <a:close/>
                <a:moveTo>
                  <a:pt x="10961" y="8047"/>
                </a:moveTo>
                <a:cubicBezTo>
                  <a:pt x="10930" y="8047"/>
                  <a:pt x="10907" y="8099"/>
                  <a:pt x="10909" y="8161"/>
                </a:cubicBezTo>
                <a:cubicBezTo>
                  <a:pt x="10910" y="8224"/>
                  <a:pt x="10936" y="8273"/>
                  <a:pt x="10966" y="8273"/>
                </a:cubicBezTo>
                <a:cubicBezTo>
                  <a:pt x="10996" y="8272"/>
                  <a:pt x="11020" y="8222"/>
                  <a:pt x="11018" y="8160"/>
                </a:cubicBezTo>
                <a:cubicBezTo>
                  <a:pt x="11017" y="8097"/>
                  <a:pt x="10991" y="8046"/>
                  <a:pt x="10961" y="8047"/>
                </a:cubicBezTo>
                <a:close/>
                <a:moveTo>
                  <a:pt x="11117" y="8047"/>
                </a:moveTo>
                <a:cubicBezTo>
                  <a:pt x="11087" y="8047"/>
                  <a:pt x="11064" y="8099"/>
                  <a:pt x="11065" y="8161"/>
                </a:cubicBezTo>
                <a:cubicBezTo>
                  <a:pt x="11067" y="8224"/>
                  <a:pt x="11092" y="8273"/>
                  <a:pt x="11123" y="8273"/>
                </a:cubicBezTo>
                <a:cubicBezTo>
                  <a:pt x="11153" y="8272"/>
                  <a:pt x="11176" y="8223"/>
                  <a:pt x="11174" y="8160"/>
                </a:cubicBezTo>
                <a:cubicBezTo>
                  <a:pt x="11173" y="8097"/>
                  <a:pt x="11147" y="8046"/>
                  <a:pt x="11117" y="8047"/>
                </a:cubicBezTo>
                <a:close/>
                <a:moveTo>
                  <a:pt x="11273" y="8047"/>
                </a:moveTo>
                <a:cubicBezTo>
                  <a:pt x="11243" y="8047"/>
                  <a:pt x="11220" y="8099"/>
                  <a:pt x="11221" y="8161"/>
                </a:cubicBezTo>
                <a:cubicBezTo>
                  <a:pt x="11223" y="8224"/>
                  <a:pt x="11249" y="8273"/>
                  <a:pt x="11280" y="8273"/>
                </a:cubicBezTo>
                <a:cubicBezTo>
                  <a:pt x="11310" y="8273"/>
                  <a:pt x="11333" y="8223"/>
                  <a:pt x="11331" y="8160"/>
                </a:cubicBezTo>
                <a:cubicBezTo>
                  <a:pt x="11329" y="8097"/>
                  <a:pt x="11303" y="8046"/>
                  <a:pt x="11273" y="8047"/>
                </a:cubicBezTo>
                <a:close/>
                <a:moveTo>
                  <a:pt x="11429" y="8047"/>
                </a:moveTo>
                <a:cubicBezTo>
                  <a:pt x="11399" y="8047"/>
                  <a:pt x="11376" y="8099"/>
                  <a:pt x="11378" y="8161"/>
                </a:cubicBezTo>
                <a:cubicBezTo>
                  <a:pt x="11380" y="8224"/>
                  <a:pt x="11406" y="8273"/>
                  <a:pt x="11436" y="8273"/>
                </a:cubicBezTo>
                <a:cubicBezTo>
                  <a:pt x="11466" y="8273"/>
                  <a:pt x="11489" y="8223"/>
                  <a:pt x="11487" y="8160"/>
                </a:cubicBezTo>
                <a:cubicBezTo>
                  <a:pt x="11485" y="8097"/>
                  <a:pt x="11459" y="8046"/>
                  <a:pt x="11429" y="8047"/>
                </a:cubicBezTo>
                <a:close/>
                <a:moveTo>
                  <a:pt x="11585" y="8047"/>
                </a:moveTo>
                <a:cubicBezTo>
                  <a:pt x="11555" y="8047"/>
                  <a:pt x="11532" y="8099"/>
                  <a:pt x="11534" y="8161"/>
                </a:cubicBezTo>
                <a:cubicBezTo>
                  <a:pt x="11536" y="8224"/>
                  <a:pt x="11563" y="8273"/>
                  <a:pt x="11593" y="8273"/>
                </a:cubicBezTo>
                <a:cubicBezTo>
                  <a:pt x="11623" y="8272"/>
                  <a:pt x="11646" y="8222"/>
                  <a:pt x="11644" y="8160"/>
                </a:cubicBezTo>
                <a:cubicBezTo>
                  <a:pt x="11641" y="8097"/>
                  <a:pt x="11615" y="8046"/>
                  <a:pt x="11585" y="8047"/>
                </a:cubicBezTo>
                <a:close/>
                <a:moveTo>
                  <a:pt x="11741" y="8047"/>
                </a:moveTo>
                <a:cubicBezTo>
                  <a:pt x="11711" y="8047"/>
                  <a:pt x="11688" y="8099"/>
                  <a:pt x="11691" y="8161"/>
                </a:cubicBezTo>
                <a:cubicBezTo>
                  <a:pt x="11693" y="8224"/>
                  <a:pt x="11719" y="8273"/>
                  <a:pt x="11749" y="8273"/>
                </a:cubicBezTo>
                <a:cubicBezTo>
                  <a:pt x="11780" y="8272"/>
                  <a:pt x="11802" y="8222"/>
                  <a:pt x="11800" y="8160"/>
                </a:cubicBezTo>
                <a:cubicBezTo>
                  <a:pt x="11798" y="8097"/>
                  <a:pt x="11771" y="8046"/>
                  <a:pt x="11741" y="8047"/>
                </a:cubicBezTo>
                <a:close/>
                <a:moveTo>
                  <a:pt x="12054" y="8047"/>
                </a:moveTo>
                <a:cubicBezTo>
                  <a:pt x="12023" y="8047"/>
                  <a:pt x="12001" y="8099"/>
                  <a:pt x="12003" y="8161"/>
                </a:cubicBezTo>
                <a:cubicBezTo>
                  <a:pt x="12006" y="8224"/>
                  <a:pt x="12032" y="8273"/>
                  <a:pt x="12063" y="8273"/>
                </a:cubicBezTo>
                <a:cubicBezTo>
                  <a:pt x="12093" y="8272"/>
                  <a:pt x="12115" y="8222"/>
                  <a:pt x="12113" y="8160"/>
                </a:cubicBezTo>
                <a:cubicBezTo>
                  <a:pt x="12110" y="8097"/>
                  <a:pt x="12084" y="8046"/>
                  <a:pt x="12054" y="8047"/>
                </a:cubicBezTo>
                <a:close/>
                <a:moveTo>
                  <a:pt x="12210" y="8047"/>
                </a:moveTo>
                <a:cubicBezTo>
                  <a:pt x="12180" y="8047"/>
                  <a:pt x="12157" y="8099"/>
                  <a:pt x="12160" y="8161"/>
                </a:cubicBezTo>
                <a:cubicBezTo>
                  <a:pt x="12163" y="8224"/>
                  <a:pt x="12189" y="8273"/>
                  <a:pt x="12220" y="8273"/>
                </a:cubicBezTo>
                <a:cubicBezTo>
                  <a:pt x="12250" y="8272"/>
                  <a:pt x="12272" y="8222"/>
                  <a:pt x="12269" y="8160"/>
                </a:cubicBezTo>
                <a:cubicBezTo>
                  <a:pt x="12266" y="8097"/>
                  <a:pt x="12240" y="8046"/>
                  <a:pt x="12210" y="8047"/>
                </a:cubicBezTo>
                <a:close/>
                <a:moveTo>
                  <a:pt x="12366" y="8047"/>
                </a:moveTo>
                <a:cubicBezTo>
                  <a:pt x="12336" y="8047"/>
                  <a:pt x="12314" y="8099"/>
                  <a:pt x="12316" y="8161"/>
                </a:cubicBezTo>
                <a:cubicBezTo>
                  <a:pt x="12319" y="8224"/>
                  <a:pt x="12346" y="8273"/>
                  <a:pt x="12377" y="8273"/>
                </a:cubicBezTo>
                <a:cubicBezTo>
                  <a:pt x="12407" y="8272"/>
                  <a:pt x="12428" y="8222"/>
                  <a:pt x="12426" y="8160"/>
                </a:cubicBezTo>
                <a:cubicBezTo>
                  <a:pt x="12423" y="8097"/>
                  <a:pt x="12397" y="8046"/>
                  <a:pt x="12366" y="8047"/>
                </a:cubicBezTo>
                <a:close/>
                <a:moveTo>
                  <a:pt x="12522" y="8047"/>
                </a:moveTo>
                <a:cubicBezTo>
                  <a:pt x="12492" y="8047"/>
                  <a:pt x="12470" y="8099"/>
                  <a:pt x="12473" y="8161"/>
                </a:cubicBezTo>
                <a:cubicBezTo>
                  <a:pt x="12476" y="8224"/>
                  <a:pt x="12503" y="8273"/>
                  <a:pt x="12533" y="8273"/>
                </a:cubicBezTo>
                <a:cubicBezTo>
                  <a:pt x="12563" y="8272"/>
                  <a:pt x="12585" y="8222"/>
                  <a:pt x="12582" y="8160"/>
                </a:cubicBezTo>
                <a:cubicBezTo>
                  <a:pt x="12579" y="8097"/>
                  <a:pt x="12552" y="8046"/>
                  <a:pt x="12522" y="8047"/>
                </a:cubicBezTo>
                <a:close/>
                <a:moveTo>
                  <a:pt x="7526" y="8097"/>
                </a:moveTo>
                <a:cubicBezTo>
                  <a:pt x="7496" y="8097"/>
                  <a:pt x="7470" y="8148"/>
                  <a:pt x="7468" y="8210"/>
                </a:cubicBezTo>
                <a:cubicBezTo>
                  <a:pt x="7466" y="8272"/>
                  <a:pt x="7489" y="8324"/>
                  <a:pt x="7519" y="8323"/>
                </a:cubicBezTo>
                <a:cubicBezTo>
                  <a:pt x="7549" y="8323"/>
                  <a:pt x="7575" y="8271"/>
                  <a:pt x="7577" y="8208"/>
                </a:cubicBezTo>
                <a:cubicBezTo>
                  <a:pt x="7579" y="8146"/>
                  <a:pt x="7557" y="8096"/>
                  <a:pt x="7526" y="8097"/>
                </a:cubicBezTo>
                <a:close/>
                <a:moveTo>
                  <a:pt x="7682" y="8097"/>
                </a:moveTo>
                <a:cubicBezTo>
                  <a:pt x="7652" y="8097"/>
                  <a:pt x="7626" y="8148"/>
                  <a:pt x="7624" y="8210"/>
                </a:cubicBezTo>
                <a:cubicBezTo>
                  <a:pt x="7622" y="8272"/>
                  <a:pt x="7645" y="8324"/>
                  <a:pt x="7676" y="8323"/>
                </a:cubicBezTo>
                <a:cubicBezTo>
                  <a:pt x="7706" y="8323"/>
                  <a:pt x="7732" y="8271"/>
                  <a:pt x="7734" y="8208"/>
                </a:cubicBezTo>
                <a:cubicBezTo>
                  <a:pt x="7735" y="8146"/>
                  <a:pt x="7712" y="8096"/>
                  <a:pt x="7682" y="8097"/>
                </a:cubicBezTo>
                <a:close/>
                <a:moveTo>
                  <a:pt x="7838" y="8097"/>
                </a:moveTo>
                <a:cubicBezTo>
                  <a:pt x="7808" y="8097"/>
                  <a:pt x="7782" y="8148"/>
                  <a:pt x="7781" y="8210"/>
                </a:cubicBezTo>
                <a:cubicBezTo>
                  <a:pt x="7779" y="8272"/>
                  <a:pt x="7802" y="8324"/>
                  <a:pt x="7833" y="8323"/>
                </a:cubicBezTo>
                <a:cubicBezTo>
                  <a:pt x="7863" y="8323"/>
                  <a:pt x="7888" y="8271"/>
                  <a:pt x="7890" y="8208"/>
                </a:cubicBezTo>
                <a:cubicBezTo>
                  <a:pt x="7892" y="8146"/>
                  <a:pt x="7868" y="8096"/>
                  <a:pt x="7838" y="8097"/>
                </a:cubicBezTo>
                <a:close/>
                <a:moveTo>
                  <a:pt x="7994" y="8097"/>
                </a:moveTo>
                <a:cubicBezTo>
                  <a:pt x="7964" y="8097"/>
                  <a:pt x="7939" y="8148"/>
                  <a:pt x="7937" y="8210"/>
                </a:cubicBezTo>
                <a:cubicBezTo>
                  <a:pt x="7935" y="8272"/>
                  <a:pt x="7959" y="8324"/>
                  <a:pt x="7989" y="8323"/>
                </a:cubicBezTo>
                <a:cubicBezTo>
                  <a:pt x="8019" y="8323"/>
                  <a:pt x="8045" y="8271"/>
                  <a:pt x="8046" y="8208"/>
                </a:cubicBezTo>
                <a:cubicBezTo>
                  <a:pt x="8048" y="8146"/>
                  <a:pt x="8025" y="8096"/>
                  <a:pt x="7994" y="8097"/>
                </a:cubicBezTo>
                <a:close/>
                <a:moveTo>
                  <a:pt x="8151" y="8097"/>
                </a:moveTo>
                <a:cubicBezTo>
                  <a:pt x="8121" y="8097"/>
                  <a:pt x="8095" y="8148"/>
                  <a:pt x="8093" y="8210"/>
                </a:cubicBezTo>
                <a:cubicBezTo>
                  <a:pt x="8092" y="8272"/>
                  <a:pt x="8115" y="8324"/>
                  <a:pt x="8145" y="8323"/>
                </a:cubicBezTo>
                <a:cubicBezTo>
                  <a:pt x="8176" y="8323"/>
                  <a:pt x="8201" y="8271"/>
                  <a:pt x="8203" y="8208"/>
                </a:cubicBezTo>
                <a:cubicBezTo>
                  <a:pt x="8204" y="8146"/>
                  <a:pt x="8181" y="8096"/>
                  <a:pt x="8151" y="8097"/>
                </a:cubicBezTo>
                <a:close/>
                <a:moveTo>
                  <a:pt x="8307" y="8097"/>
                </a:moveTo>
                <a:cubicBezTo>
                  <a:pt x="8277" y="8097"/>
                  <a:pt x="8251" y="8148"/>
                  <a:pt x="8250" y="8210"/>
                </a:cubicBezTo>
                <a:cubicBezTo>
                  <a:pt x="8249" y="8272"/>
                  <a:pt x="8272" y="8324"/>
                  <a:pt x="8302" y="8323"/>
                </a:cubicBezTo>
                <a:cubicBezTo>
                  <a:pt x="8333" y="8323"/>
                  <a:pt x="8358" y="8271"/>
                  <a:pt x="8359" y="8208"/>
                </a:cubicBezTo>
                <a:cubicBezTo>
                  <a:pt x="8360" y="8146"/>
                  <a:pt x="8337" y="8096"/>
                  <a:pt x="8307" y="8097"/>
                </a:cubicBezTo>
                <a:close/>
                <a:moveTo>
                  <a:pt x="8463" y="8097"/>
                </a:moveTo>
                <a:cubicBezTo>
                  <a:pt x="8433" y="8097"/>
                  <a:pt x="8407" y="8148"/>
                  <a:pt x="8406" y="8210"/>
                </a:cubicBezTo>
                <a:cubicBezTo>
                  <a:pt x="8405" y="8272"/>
                  <a:pt x="8429" y="8324"/>
                  <a:pt x="8459" y="8323"/>
                </a:cubicBezTo>
                <a:cubicBezTo>
                  <a:pt x="8489" y="8323"/>
                  <a:pt x="8515" y="8271"/>
                  <a:pt x="8516" y="8208"/>
                </a:cubicBezTo>
                <a:cubicBezTo>
                  <a:pt x="8517" y="8146"/>
                  <a:pt x="8493" y="8096"/>
                  <a:pt x="8463" y="8097"/>
                </a:cubicBezTo>
                <a:close/>
                <a:moveTo>
                  <a:pt x="8619" y="8097"/>
                </a:moveTo>
                <a:cubicBezTo>
                  <a:pt x="8589" y="8097"/>
                  <a:pt x="8564" y="8148"/>
                  <a:pt x="8563" y="8210"/>
                </a:cubicBezTo>
                <a:cubicBezTo>
                  <a:pt x="8562" y="8272"/>
                  <a:pt x="8586" y="8324"/>
                  <a:pt x="8616" y="8323"/>
                </a:cubicBezTo>
                <a:cubicBezTo>
                  <a:pt x="8646" y="8323"/>
                  <a:pt x="8671" y="8271"/>
                  <a:pt x="8672" y="8208"/>
                </a:cubicBezTo>
                <a:cubicBezTo>
                  <a:pt x="8673" y="8146"/>
                  <a:pt x="8649" y="8096"/>
                  <a:pt x="8619" y="8097"/>
                </a:cubicBezTo>
                <a:close/>
                <a:moveTo>
                  <a:pt x="8775" y="8097"/>
                </a:moveTo>
                <a:cubicBezTo>
                  <a:pt x="8745" y="8097"/>
                  <a:pt x="8720" y="8148"/>
                  <a:pt x="8719" y="8210"/>
                </a:cubicBezTo>
                <a:cubicBezTo>
                  <a:pt x="8718" y="8273"/>
                  <a:pt x="8742" y="8324"/>
                  <a:pt x="8772" y="8323"/>
                </a:cubicBezTo>
                <a:cubicBezTo>
                  <a:pt x="8802" y="8323"/>
                  <a:pt x="8828" y="8271"/>
                  <a:pt x="8828" y="8208"/>
                </a:cubicBezTo>
                <a:cubicBezTo>
                  <a:pt x="8829" y="8146"/>
                  <a:pt x="8805" y="8096"/>
                  <a:pt x="8775" y="8097"/>
                </a:cubicBezTo>
                <a:close/>
                <a:moveTo>
                  <a:pt x="8931" y="8097"/>
                </a:moveTo>
                <a:cubicBezTo>
                  <a:pt x="8901" y="8097"/>
                  <a:pt x="8876" y="8148"/>
                  <a:pt x="8875" y="8210"/>
                </a:cubicBezTo>
                <a:cubicBezTo>
                  <a:pt x="8875" y="8273"/>
                  <a:pt x="8899" y="8324"/>
                  <a:pt x="8929" y="8323"/>
                </a:cubicBezTo>
                <a:cubicBezTo>
                  <a:pt x="8959" y="8323"/>
                  <a:pt x="8984" y="8271"/>
                  <a:pt x="8985" y="8208"/>
                </a:cubicBezTo>
                <a:cubicBezTo>
                  <a:pt x="8985" y="8146"/>
                  <a:pt x="8961" y="8096"/>
                  <a:pt x="8931" y="8097"/>
                </a:cubicBezTo>
                <a:close/>
                <a:moveTo>
                  <a:pt x="523" y="8197"/>
                </a:moveTo>
                <a:cubicBezTo>
                  <a:pt x="493" y="8198"/>
                  <a:pt x="461" y="8249"/>
                  <a:pt x="452" y="8311"/>
                </a:cubicBezTo>
                <a:cubicBezTo>
                  <a:pt x="443" y="8372"/>
                  <a:pt x="460" y="8423"/>
                  <a:pt x="490" y="8422"/>
                </a:cubicBezTo>
                <a:cubicBezTo>
                  <a:pt x="520" y="8422"/>
                  <a:pt x="552" y="8371"/>
                  <a:pt x="561" y="8309"/>
                </a:cubicBezTo>
                <a:cubicBezTo>
                  <a:pt x="570" y="8247"/>
                  <a:pt x="553" y="8197"/>
                  <a:pt x="523" y="8197"/>
                </a:cubicBezTo>
                <a:close/>
                <a:moveTo>
                  <a:pt x="835" y="8197"/>
                </a:moveTo>
                <a:cubicBezTo>
                  <a:pt x="805" y="8198"/>
                  <a:pt x="773" y="8249"/>
                  <a:pt x="765" y="8311"/>
                </a:cubicBezTo>
                <a:cubicBezTo>
                  <a:pt x="756" y="8373"/>
                  <a:pt x="773" y="8423"/>
                  <a:pt x="803" y="8422"/>
                </a:cubicBezTo>
                <a:cubicBezTo>
                  <a:pt x="833" y="8422"/>
                  <a:pt x="865" y="8371"/>
                  <a:pt x="874" y="8309"/>
                </a:cubicBezTo>
                <a:cubicBezTo>
                  <a:pt x="883" y="8247"/>
                  <a:pt x="865" y="8197"/>
                  <a:pt x="835" y="8197"/>
                </a:cubicBezTo>
                <a:close/>
                <a:moveTo>
                  <a:pt x="991" y="8197"/>
                </a:moveTo>
                <a:cubicBezTo>
                  <a:pt x="961" y="8198"/>
                  <a:pt x="930" y="8249"/>
                  <a:pt x="921" y="8311"/>
                </a:cubicBezTo>
                <a:cubicBezTo>
                  <a:pt x="912" y="8373"/>
                  <a:pt x="930" y="8423"/>
                  <a:pt x="960" y="8422"/>
                </a:cubicBezTo>
                <a:cubicBezTo>
                  <a:pt x="990" y="8422"/>
                  <a:pt x="1021" y="8371"/>
                  <a:pt x="1030" y="8309"/>
                </a:cubicBezTo>
                <a:cubicBezTo>
                  <a:pt x="1038" y="8247"/>
                  <a:pt x="1021" y="8197"/>
                  <a:pt x="991" y="8197"/>
                </a:cubicBezTo>
                <a:close/>
                <a:moveTo>
                  <a:pt x="1147" y="8197"/>
                </a:moveTo>
                <a:cubicBezTo>
                  <a:pt x="1117" y="8198"/>
                  <a:pt x="1085" y="8249"/>
                  <a:pt x="1077" y="8311"/>
                </a:cubicBezTo>
                <a:cubicBezTo>
                  <a:pt x="1068" y="8373"/>
                  <a:pt x="1086" y="8423"/>
                  <a:pt x="1116" y="8422"/>
                </a:cubicBezTo>
                <a:cubicBezTo>
                  <a:pt x="1147" y="8422"/>
                  <a:pt x="1178" y="8371"/>
                  <a:pt x="1186" y="8309"/>
                </a:cubicBezTo>
                <a:cubicBezTo>
                  <a:pt x="1194" y="8247"/>
                  <a:pt x="1177" y="8197"/>
                  <a:pt x="1147" y="8197"/>
                </a:cubicBezTo>
                <a:close/>
                <a:moveTo>
                  <a:pt x="1303" y="8197"/>
                </a:moveTo>
                <a:cubicBezTo>
                  <a:pt x="1273" y="8198"/>
                  <a:pt x="1241" y="8249"/>
                  <a:pt x="1233" y="8311"/>
                </a:cubicBezTo>
                <a:cubicBezTo>
                  <a:pt x="1225" y="8372"/>
                  <a:pt x="1243" y="8423"/>
                  <a:pt x="1273" y="8422"/>
                </a:cubicBezTo>
                <a:cubicBezTo>
                  <a:pt x="1303" y="8422"/>
                  <a:pt x="1334" y="8371"/>
                  <a:pt x="1343" y="8309"/>
                </a:cubicBezTo>
                <a:cubicBezTo>
                  <a:pt x="1351" y="8247"/>
                  <a:pt x="1333" y="8197"/>
                  <a:pt x="1303" y="8197"/>
                </a:cubicBezTo>
                <a:close/>
                <a:moveTo>
                  <a:pt x="1459" y="8197"/>
                </a:moveTo>
                <a:cubicBezTo>
                  <a:pt x="1429" y="8198"/>
                  <a:pt x="1398" y="8249"/>
                  <a:pt x="1390" y="8311"/>
                </a:cubicBezTo>
                <a:cubicBezTo>
                  <a:pt x="1381" y="8373"/>
                  <a:pt x="1400" y="8423"/>
                  <a:pt x="1430" y="8422"/>
                </a:cubicBezTo>
                <a:cubicBezTo>
                  <a:pt x="1460" y="8422"/>
                  <a:pt x="1491" y="8371"/>
                  <a:pt x="1499" y="8309"/>
                </a:cubicBezTo>
                <a:cubicBezTo>
                  <a:pt x="1507" y="8247"/>
                  <a:pt x="1489" y="8197"/>
                  <a:pt x="1459" y="8197"/>
                </a:cubicBezTo>
                <a:close/>
                <a:moveTo>
                  <a:pt x="1615" y="8197"/>
                </a:moveTo>
                <a:cubicBezTo>
                  <a:pt x="1585" y="8198"/>
                  <a:pt x="1554" y="8249"/>
                  <a:pt x="1546" y="8311"/>
                </a:cubicBezTo>
                <a:cubicBezTo>
                  <a:pt x="1538" y="8373"/>
                  <a:pt x="1556" y="8423"/>
                  <a:pt x="1586" y="8422"/>
                </a:cubicBezTo>
                <a:cubicBezTo>
                  <a:pt x="1616" y="8422"/>
                  <a:pt x="1647" y="8371"/>
                  <a:pt x="1655" y="8309"/>
                </a:cubicBezTo>
                <a:cubicBezTo>
                  <a:pt x="1663" y="8247"/>
                  <a:pt x="1645" y="8197"/>
                  <a:pt x="1615" y="8197"/>
                </a:cubicBezTo>
                <a:close/>
                <a:moveTo>
                  <a:pt x="2707" y="8197"/>
                </a:moveTo>
                <a:cubicBezTo>
                  <a:pt x="2677" y="8198"/>
                  <a:pt x="2647" y="8248"/>
                  <a:pt x="2640" y="8311"/>
                </a:cubicBezTo>
                <a:cubicBezTo>
                  <a:pt x="2633" y="8373"/>
                  <a:pt x="2652" y="8423"/>
                  <a:pt x="2682" y="8422"/>
                </a:cubicBezTo>
                <a:cubicBezTo>
                  <a:pt x="2713" y="8422"/>
                  <a:pt x="2743" y="8371"/>
                  <a:pt x="2750" y="8309"/>
                </a:cubicBezTo>
                <a:cubicBezTo>
                  <a:pt x="2756" y="8247"/>
                  <a:pt x="2738" y="8197"/>
                  <a:pt x="2707" y="8197"/>
                </a:cubicBezTo>
                <a:close/>
                <a:moveTo>
                  <a:pt x="14728" y="8298"/>
                </a:moveTo>
                <a:cubicBezTo>
                  <a:pt x="14698" y="8298"/>
                  <a:pt x="14677" y="8350"/>
                  <a:pt x="14682" y="8413"/>
                </a:cubicBezTo>
                <a:cubicBezTo>
                  <a:pt x="14688" y="8476"/>
                  <a:pt x="14717" y="8526"/>
                  <a:pt x="14747" y="8526"/>
                </a:cubicBezTo>
                <a:cubicBezTo>
                  <a:pt x="14778" y="8525"/>
                  <a:pt x="14798" y="8474"/>
                  <a:pt x="14792" y="8411"/>
                </a:cubicBezTo>
                <a:cubicBezTo>
                  <a:pt x="14787" y="8349"/>
                  <a:pt x="14759" y="8298"/>
                  <a:pt x="14728" y="8298"/>
                </a:cubicBezTo>
                <a:close/>
                <a:moveTo>
                  <a:pt x="14884" y="8298"/>
                </a:moveTo>
                <a:cubicBezTo>
                  <a:pt x="14854" y="8298"/>
                  <a:pt x="14834" y="8350"/>
                  <a:pt x="14839" y="8413"/>
                </a:cubicBezTo>
                <a:cubicBezTo>
                  <a:pt x="14844" y="8476"/>
                  <a:pt x="14873" y="8526"/>
                  <a:pt x="14904" y="8526"/>
                </a:cubicBezTo>
                <a:cubicBezTo>
                  <a:pt x="14934" y="8525"/>
                  <a:pt x="14954" y="8474"/>
                  <a:pt x="14949" y="8411"/>
                </a:cubicBezTo>
                <a:cubicBezTo>
                  <a:pt x="14943" y="8349"/>
                  <a:pt x="14914" y="8298"/>
                  <a:pt x="14884" y="8298"/>
                </a:cubicBezTo>
                <a:close/>
                <a:moveTo>
                  <a:pt x="15040" y="8298"/>
                </a:moveTo>
                <a:cubicBezTo>
                  <a:pt x="15010" y="8298"/>
                  <a:pt x="14990" y="8350"/>
                  <a:pt x="14995" y="8413"/>
                </a:cubicBezTo>
                <a:cubicBezTo>
                  <a:pt x="15001" y="8476"/>
                  <a:pt x="15030" y="8526"/>
                  <a:pt x="15061" y="8526"/>
                </a:cubicBezTo>
                <a:cubicBezTo>
                  <a:pt x="15091" y="8526"/>
                  <a:pt x="15111" y="8474"/>
                  <a:pt x="15105" y="8411"/>
                </a:cubicBezTo>
                <a:cubicBezTo>
                  <a:pt x="15100" y="8348"/>
                  <a:pt x="15071" y="8298"/>
                  <a:pt x="15040" y="8298"/>
                </a:cubicBezTo>
                <a:close/>
                <a:moveTo>
                  <a:pt x="15197" y="8298"/>
                </a:moveTo>
                <a:cubicBezTo>
                  <a:pt x="15167" y="8298"/>
                  <a:pt x="15147" y="8350"/>
                  <a:pt x="15152" y="8413"/>
                </a:cubicBezTo>
                <a:cubicBezTo>
                  <a:pt x="15158" y="8476"/>
                  <a:pt x="15187" y="8526"/>
                  <a:pt x="15217" y="8526"/>
                </a:cubicBezTo>
                <a:cubicBezTo>
                  <a:pt x="15247" y="8526"/>
                  <a:pt x="15267" y="8474"/>
                  <a:pt x="15262" y="8411"/>
                </a:cubicBezTo>
                <a:cubicBezTo>
                  <a:pt x="15256" y="8349"/>
                  <a:pt x="15227" y="8298"/>
                  <a:pt x="15197" y="8298"/>
                </a:cubicBezTo>
                <a:close/>
                <a:moveTo>
                  <a:pt x="16622" y="8298"/>
                </a:moveTo>
                <a:cubicBezTo>
                  <a:pt x="16591" y="8298"/>
                  <a:pt x="16572" y="8350"/>
                  <a:pt x="16579" y="8413"/>
                </a:cubicBezTo>
                <a:cubicBezTo>
                  <a:pt x="16586" y="8476"/>
                  <a:pt x="16617" y="8526"/>
                  <a:pt x="16648" y="8526"/>
                </a:cubicBezTo>
                <a:cubicBezTo>
                  <a:pt x="16678" y="8526"/>
                  <a:pt x="16696" y="8474"/>
                  <a:pt x="16689" y="8411"/>
                </a:cubicBezTo>
                <a:cubicBezTo>
                  <a:pt x="16682" y="8348"/>
                  <a:pt x="16652" y="8298"/>
                  <a:pt x="16622" y="8298"/>
                </a:cubicBezTo>
                <a:close/>
                <a:moveTo>
                  <a:pt x="16778" y="8298"/>
                </a:moveTo>
                <a:cubicBezTo>
                  <a:pt x="16748" y="8298"/>
                  <a:pt x="16729" y="8350"/>
                  <a:pt x="16736" y="8413"/>
                </a:cubicBezTo>
                <a:cubicBezTo>
                  <a:pt x="16744" y="8475"/>
                  <a:pt x="16774" y="8526"/>
                  <a:pt x="16804" y="8526"/>
                </a:cubicBezTo>
                <a:cubicBezTo>
                  <a:pt x="16835" y="8526"/>
                  <a:pt x="16853" y="8474"/>
                  <a:pt x="16846" y="8411"/>
                </a:cubicBezTo>
                <a:cubicBezTo>
                  <a:pt x="16838" y="8348"/>
                  <a:pt x="16808" y="8298"/>
                  <a:pt x="16778" y="8298"/>
                </a:cubicBezTo>
                <a:close/>
                <a:moveTo>
                  <a:pt x="9400" y="8348"/>
                </a:moveTo>
                <a:cubicBezTo>
                  <a:pt x="9369" y="8349"/>
                  <a:pt x="9345" y="8399"/>
                  <a:pt x="9345" y="8461"/>
                </a:cubicBezTo>
                <a:cubicBezTo>
                  <a:pt x="9345" y="8524"/>
                  <a:pt x="9369" y="8575"/>
                  <a:pt x="9399" y="8575"/>
                </a:cubicBezTo>
                <a:cubicBezTo>
                  <a:pt x="9429" y="8574"/>
                  <a:pt x="9455" y="8524"/>
                  <a:pt x="9455" y="8461"/>
                </a:cubicBezTo>
                <a:cubicBezTo>
                  <a:pt x="9455" y="8399"/>
                  <a:pt x="9430" y="8348"/>
                  <a:pt x="9400" y="8348"/>
                </a:cubicBezTo>
                <a:close/>
                <a:moveTo>
                  <a:pt x="9556" y="8348"/>
                </a:moveTo>
                <a:cubicBezTo>
                  <a:pt x="9526" y="8349"/>
                  <a:pt x="9501" y="8401"/>
                  <a:pt x="9501" y="8463"/>
                </a:cubicBezTo>
                <a:cubicBezTo>
                  <a:pt x="9501" y="8526"/>
                  <a:pt x="9526" y="8575"/>
                  <a:pt x="9556" y="8575"/>
                </a:cubicBezTo>
                <a:cubicBezTo>
                  <a:pt x="9586" y="8574"/>
                  <a:pt x="9611" y="8524"/>
                  <a:pt x="9611" y="8461"/>
                </a:cubicBezTo>
                <a:cubicBezTo>
                  <a:pt x="9611" y="8399"/>
                  <a:pt x="9586" y="8348"/>
                  <a:pt x="9556" y="8348"/>
                </a:cubicBezTo>
                <a:close/>
                <a:moveTo>
                  <a:pt x="9712" y="8348"/>
                </a:moveTo>
                <a:cubicBezTo>
                  <a:pt x="9682" y="8349"/>
                  <a:pt x="9657" y="8401"/>
                  <a:pt x="9657" y="8463"/>
                </a:cubicBezTo>
                <a:cubicBezTo>
                  <a:pt x="9658" y="8526"/>
                  <a:pt x="9682" y="8575"/>
                  <a:pt x="9712" y="8575"/>
                </a:cubicBezTo>
                <a:cubicBezTo>
                  <a:pt x="9743" y="8574"/>
                  <a:pt x="9768" y="8524"/>
                  <a:pt x="9767" y="8461"/>
                </a:cubicBezTo>
                <a:cubicBezTo>
                  <a:pt x="9767" y="8399"/>
                  <a:pt x="9742" y="8348"/>
                  <a:pt x="9712" y="8348"/>
                </a:cubicBezTo>
                <a:close/>
                <a:moveTo>
                  <a:pt x="9868" y="8348"/>
                </a:moveTo>
                <a:cubicBezTo>
                  <a:pt x="9838" y="8349"/>
                  <a:pt x="9814" y="8400"/>
                  <a:pt x="9814" y="8463"/>
                </a:cubicBezTo>
                <a:cubicBezTo>
                  <a:pt x="9814" y="8526"/>
                  <a:pt x="9839" y="8575"/>
                  <a:pt x="9869" y="8575"/>
                </a:cubicBezTo>
                <a:cubicBezTo>
                  <a:pt x="9900" y="8574"/>
                  <a:pt x="9924" y="8524"/>
                  <a:pt x="9924" y="8461"/>
                </a:cubicBezTo>
                <a:cubicBezTo>
                  <a:pt x="9923" y="8399"/>
                  <a:pt x="9898" y="8348"/>
                  <a:pt x="9868" y="8348"/>
                </a:cubicBezTo>
                <a:close/>
                <a:moveTo>
                  <a:pt x="10044" y="8348"/>
                </a:moveTo>
                <a:cubicBezTo>
                  <a:pt x="10013" y="8349"/>
                  <a:pt x="9989" y="8400"/>
                  <a:pt x="9990" y="8463"/>
                </a:cubicBezTo>
                <a:cubicBezTo>
                  <a:pt x="9990" y="8526"/>
                  <a:pt x="10015" y="8575"/>
                  <a:pt x="10045" y="8575"/>
                </a:cubicBezTo>
                <a:cubicBezTo>
                  <a:pt x="10076" y="8574"/>
                  <a:pt x="10100" y="8524"/>
                  <a:pt x="10100" y="8461"/>
                </a:cubicBezTo>
                <a:cubicBezTo>
                  <a:pt x="10099" y="8399"/>
                  <a:pt x="10074" y="8348"/>
                  <a:pt x="10044" y="8348"/>
                </a:cubicBezTo>
                <a:close/>
                <a:moveTo>
                  <a:pt x="10180" y="8348"/>
                </a:moveTo>
                <a:cubicBezTo>
                  <a:pt x="10150" y="8349"/>
                  <a:pt x="10126" y="8400"/>
                  <a:pt x="10127" y="8463"/>
                </a:cubicBezTo>
                <a:cubicBezTo>
                  <a:pt x="10127" y="8526"/>
                  <a:pt x="10153" y="8575"/>
                  <a:pt x="10183" y="8575"/>
                </a:cubicBezTo>
                <a:cubicBezTo>
                  <a:pt x="10213" y="8574"/>
                  <a:pt x="10237" y="8524"/>
                  <a:pt x="10237" y="8461"/>
                </a:cubicBezTo>
                <a:cubicBezTo>
                  <a:pt x="10236" y="8399"/>
                  <a:pt x="10211" y="8348"/>
                  <a:pt x="10180" y="8348"/>
                </a:cubicBezTo>
                <a:close/>
                <a:moveTo>
                  <a:pt x="10336" y="8348"/>
                </a:moveTo>
                <a:cubicBezTo>
                  <a:pt x="10306" y="8349"/>
                  <a:pt x="10282" y="8400"/>
                  <a:pt x="10283" y="8463"/>
                </a:cubicBezTo>
                <a:cubicBezTo>
                  <a:pt x="10284" y="8526"/>
                  <a:pt x="10309" y="8575"/>
                  <a:pt x="10339" y="8575"/>
                </a:cubicBezTo>
                <a:cubicBezTo>
                  <a:pt x="10370" y="8574"/>
                  <a:pt x="10394" y="8524"/>
                  <a:pt x="10393" y="8461"/>
                </a:cubicBezTo>
                <a:cubicBezTo>
                  <a:pt x="10392" y="8399"/>
                  <a:pt x="10366" y="8348"/>
                  <a:pt x="10336" y="8348"/>
                </a:cubicBezTo>
                <a:close/>
                <a:moveTo>
                  <a:pt x="10493" y="8348"/>
                </a:moveTo>
                <a:cubicBezTo>
                  <a:pt x="10462" y="8349"/>
                  <a:pt x="10439" y="8400"/>
                  <a:pt x="10439" y="8463"/>
                </a:cubicBezTo>
                <a:cubicBezTo>
                  <a:pt x="10440" y="8526"/>
                  <a:pt x="10466" y="8575"/>
                  <a:pt x="10496" y="8575"/>
                </a:cubicBezTo>
                <a:cubicBezTo>
                  <a:pt x="10527" y="8574"/>
                  <a:pt x="10550" y="8524"/>
                  <a:pt x="10549" y="8461"/>
                </a:cubicBezTo>
                <a:cubicBezTo>
                  <a:pt x="10548" y="8399"/>
                  <a:pt x="10523" y="8348"/>
                  <a:pt x="10493" y="8348"/>
                </a:cubicBezTo>
                <a:close/>
                <a:moveTo>
                  <a:pt x="10668" y="8348"/>
                </a:moveTo>
                <a:cubicBezTo>
                  <a:pt x="10638" y="8349"/>
                  <a:pt x="10614" y="8400"/>
                  <a:pt x="10615" y="8463"/>
                </a:cubicBezTo>
                <a:cubicBezTo>
                  <a:pt x="10616" y="8526"/>
                  <a:pt x="10642" y="8575"/>
                  <a:pt x="10672" y="8575"/>
                </a:cubicBezTo>
                <a:cubicBezTo>
                  <a:pt x="10703" y="8574"/>
                  <a:pt x="10727" y="8524"/>
                  <a:pt x="10725" y="8461"/>
                </a:cubicBezTo>
                <a:cubicBezTo>
                  <a:pt x="10724" y="8399"/>
                  <a:pt x="10698" y="8348"/>
                  <a:pt x="10668" y="8348"/>
                </a:cubicBezTo>
                <a:close/>
                <a:moveTo>
                  <a:pt x="10824" y="8348"/>
                </a:moveTo>
                <a:cubicBezTo>
                  <a:pt x="10794" y="8349"/>
                  <a:pt x="10771" y="8400"/>
                  <a:pt x="10772" y="8463"/>
                </a:cubicBezTo>
                <a:cubicBezTo>
                  <a:pt x="10773" y="8526"/>
                  <a:pt x="10799" y="8575"/>
                  <a:pt x="10829" y="8575"/>
                </a:cubicBezTo>
                <a:cubicBezTo>
                  <a:pt x="10860" y="8574"/>
                  <a:pt x="10883" y="8524"/>
                  <a:pt x="10882" y="8461"/>
                </a:cubicBezTo>
                <a:cubicBezTo>
                  <a:pt x="10880" y="8399"/>
                  <a:pt x="10855" y="8348"/>
                  <a:pt x="10824" y="8348"/>
                </a:cubicBezTo>
                <a:close/>
                <a:moveTo>
                  <a:pt x="11137" y="8348"/>
                </a:moveTo>
                <a:cubicBezTo>
                  <a:pt x="11106" y="8349"/>
                  <a:pt x="11083" y="8400"/>
                  <a:pt x="11085" y="8463"/>
                </a:cubicBezTo>
                <a:cubicBezTo>
                  <a:pt x="11086" y="8526"/>
                  <a:pt x="11112" y="8575"/>
                  <a:pt x="11143" y="8575"/>
                </a:cubicBezTo>
                <a:cubicBezTo>
                  <a:pt x="11173" y="8574"/>
                  <a:pt x="11196" y="8524"/>
                  <a:pt x="11195" y="8461"/>
                </a:cubicBezTo>
                <a:cubicBezTo>
                  <a:pt x="11193" y="8399"/>
                  <a:pt x="11167" y="8348"/>
                  <a:pt x="11137" y="8348"/>
                </a:cubicBezTo>
                <a:close/>
                <a:moveTo>
                  <a:pt x="11293" y="8348"/>
                </a:moveTo>
                <a:cubicBezTo>
                  <a:pt x="11263" y="8349"/>
                  <a:pt x="11239" y="8400"/>
                  <a:pt x="11241" y="8463"/>
                </a:cubicBezTo>
                <a:cubicBezTo>
                  <a:pt x="11243" y="8526"/>
                  <a:pt x="11269" y="8575"/>
                  <a:pt x="11299" y="8575"/>
                </a:cubicBezTo>
                <a:cubicBezTo>
                  <a:pt x="11329" y="8574"/>
                  <a:pt x="11353" y="8524"/>
                  <a:pt x="11351" y="8461"/>
                </a:cubicBezTo>
                <a:cubicBezTo>
                  <a:pt x="11349" y="8399"/>
                  <a:pt x="11323" y="8348"/>
                  <a:pt x="11293" y="8348"/>
                </a:cubicBezTo>
                <a:close/>
                <a:moveTo>
                  <a:pt x="11449" y="8348"/>
                </a:moveTo>
                <a:cubicBezTo>
                  <a:pt x="11419" y="8349"/>
                  <a:pt x="11396" y="8400"/>
                  <a:pt x="11397" y="8463"/>
                </a:cubicBezTo>
                <a:cubicBezTo>
                  <a:pt x="11399" y="8526"/>
                  <a:pt x="11426" y="8575"/>
                  <a:pt x="11456" y="8575"/>
                </a:cubicBezTo>
                <a:cubicBezTo>
                  <a:pt x="11486" y="8574"/>
                  <a:pt x="11509" y="8524"/>
                  <a:pt x="11507" y="8461"/>
                </a:cubicBezTo>
                <a:cubicBezTo>
                  <a:pt x="11505" y="8399"/>
                  <a:pt x="11479" y="8348"/>
                  <a:pt x="11449" y="8348"/>
                </a:cubicBezTo>
                <a:close/>
                <a:moveTo>
                  <a:pt x="11605" y="8348"/>
                </a:moveTo>
                <a:cubicBezTo>
                  <a:pt x="11575" y="8349"/>
                  <a:pt x="11552" y="8400"/>
                  <a:pt x="11554" y="8463"/>
                </a:cubicBezTo>
                <a:cubicBezTo>
                  <a:pt x="11556" y="8526"/>
                  <a:pt x="11582" y="8575"/>
                  <a:pt x="11612" y="8575"/>
                </a:cubicBezTo>
                <a:cubicBezTo>
                  <a:pt x="11643" y="8574"/>
                  <a:pt x="11666" y="8524"/>
                  <a:pt x="11664" y="8461"/>
                </a:cubicBezTo>
                <a:cubicBezTo>
                  <a:pt x="11662" y="8399"/>
                  <a:pt x="11635" y="8348"/>
                  <a:pt x="11605" y="8348"/>
                </a:cubicBezTo>
                <a:close/>
                <a:moveTo>
                  <a:pt x="12386" y="8348"/>
                </a:moveTo>
                <a:cubicBezTo>
                  <a:pt x="12356" y="8349"/>
                  <a:pt x="12333" y="8400"/>
                  <a:pt x="12336" y="8463"/>
                </a:cubicBezTo>
                <a:cubicBezTo>
                  <a:pt x="12339" y="8526"/>
                  <a:pt x="12366" y="8575"/>
                  <a:pt x="12396" y="8575"/>
                </a:cubicBezTo>
                <a:cubicBezTo>
                  <a:pt x="12427" y="8574"/>
                  <a:pt x="12449" y="8524"/>
                  <a:pt x="12446" y="8461"/>
                </a:cubicBezTo>
                <a:cubicBezTo>
                  <a:pt x="12443" y="8399"/>
                  <a:pt x="12416" y="8348"/>
                  <a:pt x="12386" y="8348"/>
                </a:cubicBezTo>
                <a:close/>
                <a:moveTo>
                  <a:pt x="12522" y="8348"/>
                </a:moveTo>
                <a:cubicBezTo>
                  <a:pt x="12492" y="8349"/>
                  <a:pt x="12470" y="8400"/>
                  <a:pt x="12473" y="8463"/>
                </a:cubicBezTo>
                <a:cubicBezTo>
                  <a:pt x="12476" y="8526"/>
                  <a:pt x="12503" y="8575"/>
                  <a:pt x="12533" y="8575"/>
                </a:cubicBezTo>
                <a:cubicBezTo>
                  <a:pt x="12564" y="8574"/>
                  <a:pt x="12586" y="8524"/>
                  <a:pt x="12583" y="8461"/>
                </a:cubicBezTo>
                <a:cubicBezTo>
                  <a:pt x="12580" y="8399"/>
                  <a:pt x="12552" y="8348"/>
                  <a:pt x="12522" y="8348"/>
                </a:cubicBezTo>
                <a:close/>
                <a:moveTo>
                  <a:pt x="12679" y="8348"/>
                </a:moveTo>
                <a:cubicBezTo>
                  <a:pt x="12648" y="8349"/>
                  <a:pt x="12626" y="8400"/>
                  <a:pt x="12629" y="8463"/>
                </a:cubicBezTo>
                <a:cubicBezTo>
                  <a:pt x="12632" y="8526"/>
                  <a:pt x="12660" y="8575"/>
                  <a:pt x="12690" y="8575"/>
                </a:cubicBezTo>
                <a:cubicBezTo>
                  <a:pt x="12721" y="8574"/>
                  <a:pt x="12742" y="8524"/>
                  <a:pt x="12739" y="8461"/>
                </a:cubicBezTo>
                <a:cubicBezTo>
                  <a:pt x="12736" y="8399"/>
                  <a:pt x="12709" y="8348"/>
                  <a:pt x="12679" y="8348"/>
                </a:cubicBezTo>
                <a:close/>
                <a:moveTo>
                  <a:pt x="12834" y="8348"/>
                </a:moveTo>
                <a:cubicBezTo>
                  <a:pt x="12804" y="8349"/>
                  <a:pt x="12783" y="8400"/>
                  <a:pt x="12786" y="8463"/>
                </a:cubicBezTo>
                <a:cubicBezTo>
                  <a:pt x="12789" y="8526"/>
                  <a:pt x="12816" y="8575"/>
                  <a:pt x="12847" y="8575"/>
                </a:cubicBezTo>
                <a:cubicBezTo>
                  <a:pt x="12877" y="8574"/>
                  <a:pt x="12899" y="8524"/>
                  <a:pt x="12895" y="8461"/>
                </a:cubicBezTo>
                <a:cubicBezTo>
                  <a:pt x="12892" y="8399"/>
                  <a:pt x="12865" y="8348"/>
                  <a:pt x="12834" y="8348"/>
                </a:cubicBezTo>
                <a:close/>
                <a:moveTo>
                  <a:pt x="12991" y="8348"/>
                </a:moveTo>
                <a:cubicBezTo>
                  <a:pt x="12960" y="8349"/>
                  <a:pt x="12939" y="8400"/>
                  <a:pt x="12943" y="8463"/>
                </a:cubicBezTo>
                <a:cubicBezTo>
                  <a:pt x="12946" y="8526"/>
                  <a:pt x="12973" y="8575"/>
                  <a:pt x="13004" y="8575"/>
                </a:cubicBezTo>
                <a:cubicBezTo>
                  <a:pt x="13034" y="8574"/>
                  <a:pt x="13055" y="8524"/>
                  <a:pt x="13052" y="8461"/>
                </a:cubicBezTo>
                <a:cubicBezTo>
                  <a:pt x="13048" y="8399"/>
                  <a:pt x="13021" y="8348"/>
                  <a:pt x="12991" y="8348"/>
                </a:cubicBezTo>
                <a:close/>
                <a:moveTo>
                  <a:pt x="13167" y="8348"/>
                </a:moveTo>
                <a:cubicBezTo>
                  <a:pt x="13136" y="8349"/>
                  <a:pt x="13115" y="8401"/>
                  <a:pt x="13118" y="8463"/>
                </a:cubicBezTo>
                <a:cubicBezTo>
                  <a:pt x="13122" y="8526"/>
                  <a:pt x="13150" y="8575"/>
                  <a:pt x="13180" y="8575"/>
                </a:cubicBezTo>
                <a:cubicBezTo>
                  <a:pt x="13211" y="8574"/>
                  <a:pt x="13232" y="8524"/>
                  <a:pt x="13228" y="8461"/>
                </a:cubicBezTo>
                <a:cubicBezTo>
                  <a:pt x="13224" y="8399"/>
                  <a:pt x="13197" y="8348"/>
                  <a:pt x="13167" y="8348"/>
                </a:cubicBezTo>
                <a:close/>
                <a:moveTo>
                  <a:pt x="13323" y="8348"/>
                </a:moveTo>
                <a:cubicBezTo>
                  <a:pt x="13292" y="8349"/>
                  <a:pt x="13271" y="8401"/>
                  <a:pt x="13275" y="8463"/>
                </a:cubicBezTo>
                <a:cubicBezTo>
                  <a:pt x="13279" y="8526"/>
                  <a:pt x="13306" y="8575"/>
                  <a:pt x="13337" y="8575"/>
                </a:cubicBezTo>
                <a:cubicBezTo>
                  <a:pt x="13367" y="8574"/>
                  <a:pt x="13389" y="8524"/>
                  <a:pt x="13385" y="8461"/>
                </a:cubicBezTo>
                <a:cubicBezTo>
                  <a:pt x="13381" y="8399"/>
                  <a:pt x="13353" y="8348"/>
                  <a:pt x="13323" y="8348"/>
                </a:cubicBezTo>
                <a:close/>
                <a:moveTo>
                  <a:pt x="13479" y="8348"/>
                </a:moveTo>
                <a:cubicBezTo>
                  <a:pt x="13449" y="8349"/>
                  <a:pt x="13427" y="8401"/>
                  <a:pt x="13431" y="8463"/>
                </a:cubicBezTo>
                <a:cubicBezTo>
                  <a:pt x="13435" y="8526"/>
                  <a:pt x="13463" y="8577"/>
                  <a:pt x="13493" y="8576"/>
                </a:cubicBezTo>
                <a:cubicBezTo>
                  <a:pt x="13523" y="8576"/>
                  <a:pt x="13545" y="8524"/>
                  <a:pt x="13541" y="8461"/>
                </a:cubicBezTo>
                <a:cubicBezTo>
                  <a:pt x="13537" y="8399"/>
                  <a:pt x="13509" y="8348"/>
                  <a:pt x="13479" y="8348"/>
                </a:cubicBezTo>
                <a:close/>
                <a:moveTo>
                  <a:pt x="13635" y="8348"/>
                </a:moveTo>
                <a:cubicBezTo>
                  <a:pt x="13604" y="8349"/>
                  <a:pt x="13584" y="8401"/>
                  <a:pt x="13588" y="8463"/>
                </a:cubicBezTo>
                <a:cubicBezTo>
                  <a:pt x="13592" y="8526"/>
                  <a:pt x="13620" y="8577"/>
                  <a:pt x="13650" y="8576"/>
                </a:cubicBezTo>
                <a:cubicBezTo>
                  <a:pt x="13680" y="8576"/>
                  <a:pt x="13702" y="8524"/>
                  <a:pt x="13698" y="8461"/>
                </a:cubicBezTo>
                <a:cubicBezTo>
                  <a:pt x="13693" y="8399"/>
                  <a:pt x="13665" y="8348"/>
                  <a:pt x="13635" y="8348"/>
                </a:cubicBezTo>
                <a:close/>
                <a:moveTo>
                  <a:pt x="13791" y="8348"/>
                </a:moveTo>
                <a:cubicBezTo>
                  <a:pt x="13761" y="8349"/>
                  <a:pt x="13740" y="8400"/>
                  <a:pt x="13744" y="8463"/>
                </a:cubicBezTo>
                <a:cubicBezTo>
                  <a:pt x="13748" y="8526"/>
                  <a:pt x="13776" y="8577"/>
                  <a:pt x="13806" y="8576"/>
                </a:cubicBezTo>
                <a:cubicBezTo>
                  <a:pt x="13837" y="8576"/>
                  <a:pt x="13858" y="8525"/>
                  <a:pt x="13854" y="8461"/>
                </a:cubicBezTo>
                <a:cubicBezTo>
                  <a:pt x="13850" y="8399"/>
                  <a:pt x="13821" y="8348"/>
                  <a:pt x="13791" y="8348"/>
                </a:cubicBezTo>
                <a:close/>
                <a:moveTo>
                  <a:pt x="13948" y="8348"/>
                </a:moveTo>
                <a:cubicBezTo>
                  <a:pt x="13917" y="8349"/>
                  <a:pt x="13896" y="8400"/>
                  <a:pt x="13900" y="8463"/>
                </a:cubicBezTo>
                <a:cubicBezTo>
                  <a:pt x="13905" y="8526"/>
                  <a:pt x="13933" y="8577"/>
                  <a:pt x="13963" y="8576"/>
                </a:cubicBezTo>
                <a:cubicBezTo>
                  <a:pt x="13994" y="8576"/>
                  <a:pt x="14015" y="8524"/>
                  <a:pt x="14010" y="8461"/>
                </a:cubicBezTo>
                <a:cubicBezTo>
                  <a:pt x="14006" y="8399"/>
                  <a:pt x="13978" y="8348"/>
                  <a:pt x="13948" y="8348"/>
                </a:cubicBezTo>
                <a:close/>
                <a:moveTo>
                  <a:pt x="14103" y="8348"/>
                </a:moveTo>
                <a:cubicBezTo>
                  <a:pt x="14073" y="8349"/>
                  <a:pt x="14052" y="8400"/>
                  <a:pt x="14057" y="8463"/>
                </a:cubicBezTo>
                <a:cubicBezTo>
                  <a:pt x="14061" y="8526"/>
                  <a:pt x="14089" y="8577"/>
                  <a:pt x="14120" y="8576"/>
                </a:cubicBezTo>
                <a:cubicBezTo>
                  <a:pt x="14150" y="8576"/>
                  <a:pt x="14171" y="8524"/>
                  <a:pt x="14167" y="8461"/>
                </a:cubicBezTo>
                <a:cubicBezTo>
                  <a:pt x="14162" y="8399"/>
                  <a:pt x="14133" y="8348"/>
                  <a:pt x="14103" y="8348"/>
                </a:cubicBezTo>
                <a:close/>
                <a:moveTo>
                  <a:pt x="14260" y="8348"/>
                </a:moveTo>
                <a:cubicBezTo>
                  <a:pt x="14229" y="8349"/>
                  <a:pt x="14209" y="8400"/>
                  <a:pt x="14213" y="8463"/>
                </a:cubicBezTo>
                <a:cubicBezTo>
                  <a:pt x="14218" y="8526"/>
                  <a:pt x="14246" y="8577"/>
                  <a:pt x="14277" y="8576"/>
                </a:cubicBezTo>
                <a:cubicBezTo>
                  <a:pt x="14307" y="8576"/>
                  <a:pt x="14328" y="8525"/>
                  <a:pt x="14323" y="8461"/>
                </a:cubicBezTo>
                <a:cubicBezTo>
                  <a:pt x="14318" y="8399"/>
                  <a:pt x="14290" y="8348"/>
                  <a:pt x="14260" y="8348"/>
                </a:cubicBezTo>
                <a:close/>
                <a:moveTo>
                  <a:pt x="14416" y="8348"/>
                </a:moveTo>
                <a:cubicBezTo>
                  <a:pt x="14386" y="8349"/>
                  <a:pt x="14365" y="8400"/>
                  <a:pt x="14370" y="8463"/>
                </a:cubicBezTo>
                <a:cubicBezTo>
                  <a:pt x="14375" y="8526"/>
                  <a:pt x="14403" y="8577"/>
                  <a:pt x="14434" y="8576"/>
                </a:cubicBezTo>
                <a:cubicBezTo>
                  <a:pt x="14464" y="8576"/>
                  <a:pt x="14485" y="8524"/>
                  <a:pt x="14480" y="8461"/>
                </a:cubicBezTo>
                <a:cubicBezTo>
                  <a:pt x="14475" y="8399"/>
                  <a:pt x="14446" y="8348"/>
                  <a:pt x="14416" y="8348"/>
                </a:cubicBezTo>
                <a:close/>
                <a:moveTo>
                  <a:pt x="14572" y="8348"/>
                </a:moveTo>
                <a:cubicBezTo>
                  <a:pt x="14542" y="8349"/>
                  <a:pt x="14521" y="8400"/>
                  <a:pt x="14526" y="8463"/>
                </a:cubicBezTo>
                <a:cubicBezTo>
                  <a:pt x="14531" y="8526"/>
                  <a:pt x="14560" y="8577"/>
                  <a:pt x="14590" y="8576"/>
                </a:cubicBezTo>
                <a:cubicBezTo>
                  <a:pt x="14621" y="8576"/>
                  <a:pt x="14641" y="8525"/>
                  <a:pt x="14636" y="8461"/>
                </a:cubicBezTo>
                <a:cubicBezTo>
                  <a:pt x="14631" y="8399"/>
                  <a:pt x="14602" y="8348"/>
                  <a:pt x="14572" y="8348"/>
                </a:cubicBezTo>
                <a:close/>
                <a:moveTo>
                  <a:pt x="15353" y="8348"/>
                </a:moveTo>
                <a:cubicBezTo>
                  <a:pt x="15322" y="8349"/>
                  <a:pt x="15303" y="8400"/>
                  <a:pt x="15309" y="8463"/>
                </a:cubicBezTo>
                <a:cubicBezTo>
                  <a:pt x="15314" y="8526"/>
                  <a:pt x="15344" y="8577"/>
                  <a:pt x="15374" y="8576"/>
                </a:cubicBezTo>
                <a:cubicBezTo>
                  <a:pt x="15405" y="8576"/>
                  <a:pt x="15424" y="8524"/>
                  <a:pt x="15418" y="8461"/>
                </a:cubicBezTo>
                <a:cubicBezTo>
                  <a:pt x="15412" y="8399"/>
                  <a:pt x="15383" y="8348"/>
                  <a:pt x="15353" y="8348"/>
                </a:cubicBezTo>
                <a:close/>
                <a:moveTo>
                  <a:pt x="15509" y="8348"/>
                </a:moveTo>
                <a:cubicBezTo>
                  <a:pt x="15479" y="8349"/>
                  <a:pt x="15459" y="8400"/>
                  <a:pt x="15465" y="8463"/>
                </a:cubicBezTo>
                <a:cubicBezTo>
                  <a:pt x="15471" y="8526"/>
                  <a:pt x="15500" y="8577"/>
                  <a:pt x="15530" y="8576"/>
                </a:cubicBezTo>
                <a:cubicBezTo>
                  <a:pt x="15561" y="8576"/>
                  <a:pt x="15581" y="8524"/>
                  <a:pt x="15575" y="8461"/>
                </a:cubicBezTo>
                <a:cubicBezTo>
                  <a:pt x="15569" y="8399"/>
                  <a:pt x="15539" y="8348"/>
                  <a:pt x="15509" y="8348"/>
                </a:cubicBezTo>
                <a:close/>
                <a:moveTo>
                  <a:pt x="15665" y="8348"/>
                </a:moveTo>
                <a:cubicBezTo>
                  <a:pt x="15635" y="8349"/>
                  <a:pt x="15615" y="8400"/>
                  <a:pt x="15621" y="8463"/>
                </a:cubicBezTo>
                <a:cubicBezTo>
                  <a:pt x="15628" y="8526"/>
                  <a:pt x="15657" y="8577"/>
                  <a:pt x="15687" y="8576"/>
                </a:cubicBezTo>
                <a:cubicBezTo>
                  <a:pt x="15718" y="8576"/>
                  <a:pt x="15738" y="8524"/>
                  <a:pt x="15731" y="8461"/>
                </a:cubicBezTo>
                <a:cubicBezTo>
                  <a:pt x="15725" y="8399"/>
                  <a:pt x="15695" y="8348"/>
                  <a:pt x="15665" y="8348"/>
                </a:cubicBezTo>
                <a:close/>
                <a:moveTo>
                  <a:pt x="15841" y="8348"/>
                </a:moveTo>
                <a:cubicBezTo>
                  <a:pt x="15810" y="8349"/>
                  <a:pt x="15791" y="8400"/>
                  <a:pt x="15797" y="8463"/>
                </a:cubicBezTo>
                <a:cubicBezTo>
                  <a:pt x="15804" y="8526"/>
                  <a:pt x="15834" y="8576"/>
                  <a:pt x="15864" y="8576"/>
                </a:cubicBezTo>
                <a:cubicBezTo>
                  <a:pt x="15894" y="8576"/>
                  <a:pt x="15914" y="8524"/>
                  <a:pt x="15907" y="8461"/>
                </a:cubicBezTo>
                <a:cubicBezTo>
                  <a:pt x="15901" y="8399"/>
                  <a:pt x="15871" y="8348"/>
                  <a:pt x="15841" y="8348"/>
                </a:cubicBezTo>
                <a:close/>
                <a:moveTo>
                  <a:pt x="15997" y="8348"/>
                </a:moveTo>
                <a:cubicBezTo>
                  <a:pt x="15967" y="8349"/>
                  <a:pt x="15947" y="8400"/>
                  <a:pt x="15954" y="8463"/>
                </a:cubicBezTo>
                <a:cubicBezTo>
                  <a:pt x="15960" y="8526"/>
                  <a:pt x="15990" y="8577"/>
                  <a:pt x="16020" y="8576"/>
                </a:cubicBezTo>
                <a:cubicBezTo>
                  <a:pt x="16051" y="8576"/>
                  <a:pt x="16070" y="8524"/>
                  <a:pt x="16064" y="8461"/>
                </a:cubicBezTo>
                <a:cubicBezTo>
                  <a:pt x="16057" y="8399"/>
                  <a:pt x="16027" y="8348"/>
                  <a:pt x="15997" y="8348"/>
                </a:cubicBezTo>
                <a:close/>
                <a:moveTo>
                  <a:pt x="16153" y="8348"/>
                </a:moveTo>
                <a:cubicBezTo>
                  <a:pt x="16123" y="8349"/>
                  <a:pt x="16104" y="8400"/>
                  <a:pt x="16110" y="8463"/>
                </a:cubicBezTo>
                <a:cubicBezTo>
                  <a:pt x="16117" y="8526"/>
                  <a:pt x="16147" y="8577"/>
                  <a:pt x="16177" y="8576"/>
                </a:cubicBezTo>
                <a:cubicBezTo>
                  <a:pt x="16208" y="8576"/>
                  <a:pt x="16227" y="8524"/>
                  <a:pt x="16220" y="8461"/>
                </a:cubicBezTo>
                <a:cubicBezTo>
                  <a:pt x="16214" y="8399"/>
                  <a:pt x="16183" y="8348"/>
                  <a:pt x="16153" y="8348"/>
                </a:cubicBezTo>
                <a:close/>
                <a:moveTo>
                  <a:pt x="16309" y="8348"/>
                </a:moveTo>
                <a:cubicBezTo>
                  <a:pt x="16279" y="8349"/>
                  <a:pt x="16260" y="8400"/>
                  <a:pt x="16267" y="8463"/>
                </a:cubicBezTo>
                <a:cubicBezTo>
                  <a:pt x="16273" y="8526"/>
                  <a:pt x="16303" y="8577"/>
                  <a:pt x="16334" y="8576"/>
                </a:cubicBezTo>
                <a:cubicBezTo>
                  <a:pt x="16364" y="8576"/>
                  <a:pt x="16383" y="8524"/>
                  <a:pt x="16377" y="8461"/>
                </a:cubicBezTo>
                <a:cubicBezTo>
                  <a:pt x="16370" y="8399"/>
                  <a:pt x="16340" y="8348"/>
                  <a:pt x="16309" y="8348"/>
                </a:cubicBezTo>
                <a:close/>
                <a:moveTo>
                  <a:pt x="16466" y="8348"/>
                </a:moveTo>
                <a:cubicBezTo>
                  <a:pt x="16436" y="8349"/>
                  <a:pt x="16416" y="8400"/>
                  <a:pt x="16423" y="8463"/>
                </a:cubicBezTo>
                <a:cubicBezTo>
                  <a:pt x="16430" y="8526"/>
                  <a:pt x="16461" y="8577"/>
                  <a:pt x="16491" y="8576"/>
                </a:cubicBezTo>
                <a:cubicBezTo>
                  <a:pt x="16521" y="8576"/>
                  <a:pt x="16540" y="8524"/>
                  <a:pt x="16533" y="8461"/>
                </a:cubicBezTo>
                <a:cubicBezTo>
                  <a:pt x="16526" y="8398"/>
                  <a:pt x="16496" y="8348"/>
                  <a:pt x="16466" y="8348"/>
                </a:cubicBezTo>
                <a:close/>
                <a:moveTo>
                  <a:pt x="7526" y="8399"/>
                </a:moveTo>
                <a:cubicBezTo>
                  <a:pt x="7496" y="8399"/>
                  <a:pt x="7470" y="8449"/>
                  <a:pt x="7468" y="8512"/>
                </a:cubicBezTo>
                <a:cubicBezTo>
                  <a:pt x="7466" y="8574"/>
                  <a:pt x="7489" y="8625"/>
                  <a:pt x="7519" y="8625"/>
                </a:cubicBezTo>
                <a:cubicBezTo>
                  <a:pt x="7550" y="8625"/>
                  <a:pt x="7576" y="8573"/>
                  <a:pt x="7578" y="8510"/>
                </a:cubicBezTo>
                <a:cubicBezTo>
                  <a:pt x="7580" y="8448"/>
                  <a:pt x="7557" y="8398"/>
                  <a:pt x="7526" y="8399"/>
                </a:cubicBezTo>
                <a:close/>
                <a:moveTo>
                  <a:pt x="7682" y="8399"/>
                </a:moveTo>
                <a:cubicBezTo>
                  <a:pt x="7652" y="8399"/>
                  <a:pt x="7626" y="8449"/>
                  <a:pt x="7624" y="8512"/>
                </a:cubicBezTo>
                <a:cubicBezTo>
                  <a:pt x="7622" y="8574"/>
                  <a:pt x="7646" y="8625"/>
                  <a:pt x="7676" y="8625"/>
                </a:cubicBezTo>
                <a:cubicBezTo>
                  <a:pt x="7707" y="8625"/>
                  <a:pt x="7732" y="8573"/>
                  <a:pt x="7734" y="8510"/>
                </a:cubicBezTo>
                <a:cubicBezTo>
                  <a:pt x="7736" y="8448"/>
                  <a:pt x="7713" y="8398"/>
                  <a:pt x="7682" y="8399"/>
                </a:cubicBezTo>
                <a:close/>
                <a:moveTo>
                  <a:pt x="7839" y="8399"/>
                </a:moveTo>
                <a:cubicBezTo>
                  <a:pt x="7808" y="8399"/>
                  <a:pt x="7782" y="8449"/>
                  <a:pt x="7781" y="8512"/>
                </a:cubicBezTo>
                <a:cubicBezTo>
                  <a:pt x="7779" y="8574"/>
                  <a:pt x="7802" y="8625"/>
                  <a:pt x="7833" y="8625"/>
                </a:cubicBezTo>
                <a:cubicBezTo>
                  <a:pt x="7863" y="8625"/>
                  <a:pt x="7889" y="8573"/>
                  <a:pt x="7891" y="8510"/>
                </a:cubicBezTo>
                <a:cubicBezTo>
                  <a:pt x="7892" y="8448"/>
                  <a:pt x="7869" y="8398"/>
                  <a:pt x="7839" y="8399"/>
                </a:cubicBezTo>
                <a:close/>
                <a:moveTo>
                  <a:pt x="7995" y="8399"/>
                </a:moveTo>
                <a:cubicBezTo>
                  <a:pt x="7965" y="8399"/>
                  <a:pt x="7939" y="8449"/>
                  <a:pt x="7937" y="8512"/>
                </a:cubicBezTo>
                <a:cubicBezTo>
                  <a:pt x="7935" y="8574"/>
                  <a:pt x="7959" y="8625"/>
                  <a:pt x="7990" y="8625"/>
                </a:cubicBezTo>
                <a:cubicBezTo>
                  <a:pt x="8020" y="8625"/>
                  <a:pt x="8046" y="8573"/>
                  <a:pt x="8047" y="8510"/>
                </a:cubicBezTo>
                <a:cubicBezTo>
                  <a:pt x="8048" y="8448"/>
                  <a:pt x="8025" y="8398"/>
                  <a:pt x="7995" y="8399"/>
                </a:cubicBezTo>
                <a:close/>
                <a:moveTo>
                  <a:pt x="8151" y="8399"/>
                </a:moveTo>
                <a:cubicBezTo>
                  <a:pt x="8121" y="8399"/>
                  <a:pt x="8095" y="8449"/>
                  <a:pt x="8093" y="8512"/>
                </a:cubicBezTo>
                <a:cubicBezTo>
                  <a:pt x="8092" y="8574"/>
                  <a:pt x="8116" y="8625"/>
                  <a:pt x="8146" y="8625"/>
                </a:cubicBezTo>
                <a:cubicBezTo>
                  <a:pt x="8176" y="8625"/>
                  <a:pt x="8202" y="8573"/>
                  <a:pt x="8203" y="8510"/>
                </a:cubicBezTo>
                <a:cubicBezTo>
                  <a:pt x="8205" y="8448"/>
                  <a:pt x="8181" y="8398"/>
                  <a:pt x="8151" y="8399"/>
                </a:cubicBezTo>
                <a:close/>
                <a:moveTo>
                  <a:pt x="8307" y="8399"/>
                </a:moveTo>
                <a:cubicBezTo>
                  <a:pt x="8276" y="8399"/>
                  <a:pt x="8251" y="8449"/>
                  <a:pt x="8250" y="8512"/>
                </a:cubicBezTo>
                <a:cubicBezTo>
                  <a:pt x="8249" y="8574"/>
                  <a:pt x="8272" y="8625"/>
                  <a:pt x="8302" y="8625"/>
                </a:cubicBezTo>
                <a:cubicBezTo>
                  <a:pt x="8333" y="8624"/>
                  <a:pt x="8359" y="8573"/>
                  <a:pt x="8360" y="8510"/>
                </a:cubicBezTo>
                <a:cubicBezTo>
                  <a:pt x="8361" y="8448"/>
                  <a:pt x="8337" y="8398"/>
                  <a:pt x="8307" y="8399"/>
                </a:cubicBezTo>
                <a:close/>
                <a:moveTo>
                  <a:pt x="8463" y="8399"/>
                </a:moveTo>
                <a:cubicBezTo>
                  <a:pt x="8433" y="8399"/>
                  <a:pt x="8407" y="8449"/>
                  <a:pt x="8406" y="8512"/>
                </a:cubicBezTo>
                <a:cubicBezTo>
                  <a:pt x="8405" y="8574"/>
                  <a:pt x="8429" y="8625"/>
                  <a:pt x="8459" y="8625"/>
                </a:cubicBezTo>
                <a:cubicBezTo>
                  <a:pt x="8490" y="8625"/>
                  <a:pt x="8515" y="8573"/>
                  <a:pt x="8516" y="8510"/>
                </a:cubicBezTo>
                <a:cubicBezTo>
                  <a:pt x="8517" y="8448"/>
                  <a:pt x="8493" y="8398"/>
                  <a:pt x="8463" y="8399"/>
                </a:cubicBezTo>
                <a:close/>
                <a:moveTo>
                  <a:pt x="8619" y="8399"/>
                </a:moveTo>
                <a:cubicBezTo>
                  <a:pt x="8589" y="8399"/>
                  <a:pt x="8564" y="8449"/>
                  <a:pt x="8563" y="8512"/>
                </a:cubicBezTo>
                <a:cubicBezTo>
                  <a:pt x="8562" y="8574"/>
                  <a:pt x="8585" y="8625"/>
                  <a:pt x="8616" y="8625"/>
                </a:cubicBezTo>
                <a:cubicBezTo>
                  <a:pt x="8646" y="8625"/>
                  <a:pt x="8672" y="8573"/>
                  <a:pt x="8673" y="8510"/>
                </a:cubicBezTo>
                <a:cubicBezTo>
                  <a:pt x="8673" y="8448"/>
                  <a:pt x="8650" y="8398"/>
                  <a:pt x="8619" y="8399"/>
                </a:cubicBezTo>
                <a:close/>
                <a:moveTo>
                  <a:pt x="8775" y="8399"/>
                </a:moveTo>
                <a:cubicBezTo>
                  <a:pt x="8745" y="8399"/>
                  <a:pt x="8720" y="8449"/>
                  <a:pt x="8719" y="8512"/>
                </a:cubicBezTo>
                <a:cubicBezTo>
                  <a:pt x="8718" y="8574"/>
                  <a:pt x="8742" y="8625"/>
                  <a:pt x="8773" y="8625"/>
                </a:cubicBezTo>
                <a:cubicBezTo>
                  <a:pt x="8803" y="8625"/>
                  <a:pt x="8828" y="8574"/>
                  <a:pt x="8829" y="8512"/>
                </a:cubicBezTo>
                <a:cubicBezTo>
                  <a:pt x="8830" y="8449"/>
                  <a:pt x="8806" y="8398"/>
                  <a:pt x="8775" y="8399"/>
                </a:cubicBezTo>
                <a:close/>
                <a:moveTo>
                  <a:pt x="8932" y="8399"/>
                </a:moveTo>
                <a:cubicBezTo>
                  <a:pt x="8901" y="8399"/>
                  <a:pt x="8876" y="8449"/>
                  <a:pt x="8875" y="8512"/>
                </a:cubicBezTo>
                <a:cubicBezTo>
                  <a:pt x="8875" y="8574"/>
                  <a:pt x="8899" y="8625"/>
                  <a:pt x="8929" y="8625"/>
                </a:cubicBezTo>
                <a:cubicBezTo>
                  <a:pt x="8960" y="8625"/>
                  <a:pt x="8985" y="8573"/>
                  <a:pt x="8985" y="8510"/>
                </a:cubicBezTo>
                <a:cubicBezTo>
                  <a:pt x="8986" y="8448"/>
                  <a:pt x="8962" y="8398"/>
                  <a:pt x="8932" y="8399"/>
                </a:cubicBezTo>
                <a:close/>
                <a:moveTo>
                  <a:pt x="9087" y="8399"/>
                </a:moveTo>
                <a:cubicBezTo>
                  <a:pt x="9057" y="8399"/>
                  <a:pt x="9032" y="8449"/>
                  <a:pt x="9032" y="8512"/>
                </a:cubicBezTo>
                <a:cubicBezTo>
                  <a:pt x="9031" y="8574"/>
                  <a:pt x="9056" y="8625"/>
                  <a:pt x="9086" y="8625"/>
                </a:cubicBezTo>
                <a:cubicBezTo>
                  <a:pt x="9117" y="8625"/>
                  <a:pt x="9141" y="8574"/>
                  <a:pt x="9142" y="8512"/>
                </a:cubicBezTo>
                <a:cubicBezTo>
                  <a:pt x="9142" y="8449"/>
                  <a:pt x="9118" y="8398"/>
                  <a:pt x="9087" y="8399"/>
                </a:cubicBezTo>
                <a:close/>
                <a:moveTo>
                  <a:pt x="9244" y="8399"/>
                </a:moveTo>
                <a:cubicBezTo>
                  <a:pt x="9214" y="8399"/>
                  <a:pt x="9189" y="8449"/>
                  <a:pt x="9188" y="8512"/>
                </a:cubicBezTo>
                <a:cubicBezTo>
                  <a:pt x="9188" y="8574"/>
                  <a:pt x="9212" y="8625"/>
                  <a:pt x="9243" y="8625"/>
                </a:cubicBezTo>
                <a:cubicBezTo>
                  <a:pt x="9273" y="8624"/>
                  <a:pt x="9298" y="8574"/>
                  <a:pt x="9298" y="8512"/>
                </a:cubicBezTo>
                <a:cubicBezTo>
                  <a:pt x="9298" y="8449"/>
                  <a:pt x="9274" y="8398"/>
                  <a:pt x="9244" y="8399"/>
                </a:cubicBezTo>
                <a:close/>
                <a:moveTo>
                  <a:pt x="11761" y="8399"/>
                </a:moveTo>
                <a:cubicBezTo>
                  <a:pt x="11731" y="8399"/>
                  <a:pt x="11708" y="8451"/>
                  <a:pt x="11710" y="8513"/>
                </a:cubicBezTo>
                <a:cubicBezTo>
                  <a:pt x="11712" y="8576"/>
                  <a:pt x="11739" y="8625"/>
                  <a:pt x="11769" y="8625"/>
                </a:cubicBezTo>
                <a:cubicBezTo>
                  <a:pt x="11800" y="8624"/>
                  <a:pt x="11823" y="8575"/>
                  <a:pt x="11820" y="8512"/>
                </a:cubicBezTo>
                <a:cubicBezTo>
                  <a:pt x="11818" y="8449"/>
                  <a:pt x="11791" y="8398"/>
                  <a:pt x="11761" y="8399"/>
                </a:cubicBezTo>
                <a:close/>
                <a:moveTo>
                  <a:pt x="11898" y="8399"/>
                </a:moveTo>
                <a:cubicBezTo>
                  <a:pt x="11868" y="8399"/>
                  <a:pt x="11845" y="8451"/>
                  <a:pt x="11847" y="8513"/>
                </a:cubicBezTo>
                <a:cubicBezTo>
                  <a:pt x="11849" y="8576"/>
                  <a:pt x="11876" y="8625"/>
                  <a:pt x="11906" y="8625"/>
                </a:cubicBezTo>
                <a:cubicBezTo>
                  <a:pt x="11937" y="8625"/>
                  <a:pt x="11960" y="8574"/>
                  <a:pt x="11957" y="8512"/>
                </a:cubicBezTo>
                <a:cubicBezTo>
                  <a:pt x="11955" y="8449"/>
                  <a:pt x="11928" y="8398"/>
                  <a:pt x="11898" y="8399"/>
                </a:cubicBezTo>
                <a:close/>
                <a:moveTo>
                  <a:pt x="796" y="8499"/>
                </a:moveTo>
                <a:cubicBezTo>
                  <a:pt x="765" y="8500"/>
                  <a:pt x="734" y="8550"/>
                  <a:pt x="725" y="8612"/>
                </a:cubicBezTo>
                <a:cubicBezTo>
                  <a:pt x="717" y="8674"/>
                  <a:pt x="734" y="8724"/>
                  <a:pt x="765" y="8724"/>
                </a:cubicBezTo>
                <a:cubicBezTo>
                  <a:pt x="795" y="8724"/>
                  <a:pt x="826" y="8673"/>
                  <a:pt x="835" y="8611"/>
                </a:cubicBezTo>
                <a:cubicBezTo>
                  <a:pt x="844" y="8549"/>
                  <a:pt x="826" y="8499"/>
                  <a:pt x="796" y="8499"/>
                </a:cubicBezTo>
                <a:close/>
                <a:moveTo>
                  <a:pt x="952" y="8499"/>
                </a:moveTo>
                <a:cubicBezTo>
                  <a:pt x="922" y="8500"/>
                  <a:pt x="890" y="8551"/>
                  <a:pt x="882" y="8612"/>
                </a:cubicBezTo>
                <a:cubicBezTo>
                  <a:pt x="873" y="8674"/>
                  <a:pt x="891" y="8724"/>
                  <a:pt x="921" y="8724"/>
                </a:cubicBezTo>
                <a:cubicBezTo>
                  <a:pt x="951" y="8724"/>
                  <a:pt x="983" y="8673"/>
                  <a:pt x="991" y="8611"/>
                </a:cubicBezTo>
                <a:cubicBezTo>
                  <a:pt x="1000" y="8549"/>
                  <a:pt x="982" y="8499"/>
                  <a:pt x="952" y="8499"/>
                </a:cubicBezTo>
                <a:close/>
                <a:moveTo>
                  <a:pt x="1108" y="8499"/>
                </a:moveTo>
                <a:cubicBezTo>
                  <a:pt x="1078" y="8500"/>
                  <a:pt x="1046" y="8550"/>
                  <a:pt x="1038" y="8612"/>
                </a:cubicBezTo>
                <a:cubicBezTo>
                  <a:pt x="1029" y="8674"/>
                  <a:pt x="1047" y="8724"/>
                  <a:pt x="1077" y="8724"/>
                </a:cubicBezTo>
                <a:cubicBezTo>
                  <a:pt x="1108" y="8724"/>
                  <a:pt x="1139" y="8673"/>
                  <a:pt x="1148" y="8611"/>
                </a:cubicBezTo>
                <a:cubicBezTo>
                  <a:pt x="1156" y="8549"/>
                  <a:pt x="1138" y="8499"/>
                  <a:pt x="1108" y="8499"/>
                </a:cubicBezTo>
                <a:close/>
                <a:moveTo>
                  <a:pt x="1264" y="8499"/>
                </a:moveTo>
                <a:cubicBezTo>
                  <a:pt x="1234" y="8500"/>
                  <a:pt x="1202" y="8550"/>
                  <a:pt x="1194" y="8612"/>
                </a:cubicBezTo>
                <a:cubicBezTo>
                  <a:pt x="1186" y="8674"/>
                  <a:pt x="1204" y="8724"/>
                  <a:pt x="1234" y="8724"/>
                </a:cubicBezTo>
                <a:cubicBezTo>
                  <a:pt x="1265" y="8724"/>
                  <a:pt x="1296" y="8673"/>
                  <a:pt x="1304" y="8611"/>
                </a:cubicBezTo>
                <a:cubicBezTo>
                  <a:pt x="1312" y="8549"/>
                  <a:pt x="1295" y="8499"/>
                  <a:pt x="1264" y="8499"/>
                </a:cubicBezTo>
                <a:close/>
                <a:moveTo>
                  <a:pt x="1420" y="8499"/>
                </a:moveTo>
                <a:cubicBezTo>
                  <a:pt x="1390" y="8500"/>
                  <a:pt x="1359" y="8550"/>
                  <a:pt x="1350" y="8612"/>
                </a:cubicBezTo>
                <a:cubicBezTo>
                  <a:pt x="1342" y="8674"/>
                  <a:pt x="1360" y="8724"/>
                  <a:pt x="1391" y="8724"/>
                </a:cubicBezTo>
                <a:cubicBezTo>
                  <a:pt x="1421" y="8724"/>
                  <a:pt x="1452" y="8673"/>
                  <a:pt x="1460" y="8611"/>
                </a:cubicBezTo>
                <a:cubicBezTo>
                  <a:pt x="1468" y="8549"/>
                  <a:pt x="1450" y="8499"/>
                  <a:pt x="1420" y="8499"/>
                </a:cubicBezTo>
                <a:close/>
                <a:moveTo>
                  <a:pt x="15705" y="8600"/>
                </a:moveTo>
                <a:cubicBezTo>
                  <a:pt x="15674" y="8600"/>
                  <a:pt x="15654" y="8652"/>
                  <a:pt x="15661" y="8715"/>
                </a:cubicBezTo>
                <a:cubicBezTo>
                  <a:pt x="15667" y="8778"/>
                  <a:pt x="15696" y="8828"/>
                  <a:pt x="15727" y="8828"/>
                </a:cubicBezTo>
                <a:cubicBezTo>
                  <a:pt x="15757" y="8827"/>
                  <a:pt x="15777" y="8776"/>
                  <a:pt x="15771" y="8713"/>
                </a:cubicBezTo>
                <a:cubicBezTo>
                  <a:pt x="15764" y="8650"/>
                  <a:pt x="15735" y="8599"/>
                  <a:pt x="15705" y="8600"/>
                </a:cubicBezTo>
                <a:close/>
                <a:moveTo>
                  <a:pt x="15861" y="8600"/>
                </a:moveTo>
                <a:cubicBezTo>
                  <a:pt x="15830" y="8600"/>
                  <a:pt x="15811" y="8652"/>
                  <a:pt x="15817" y="8715"/>
                </a:cubicBezTo>
                <a:cubicBezTo>
                  <a:pt x="15823" y="8777"/>
                  <a:pt x="15853" y="8828"/>
                  <a:pt x="15884" y="8828"/>
                </a:cubicBezTo>
                <a:cubicBezTo>
                  <a:pt x="15914" y="8827"/>
                  <a:pt x="15934" y="8776"/>
                  <a:pt x="15928" y="8713"/>
                </a:cubicBezTo>
                <a:cubicBezTo>
                  <a:pt x="15921" y="8650"/>
                  <a:pt x="15891" y="8599"/>
                  <a:pt x="15861" y="8600"/>
                </a:cubicBezTo>
                <a:close/>
                <a:moveTo>
                  <a:pt x="16017" y="8600"/>
                </a:moveTo>
                <a:cubicBezTo>
                  <a:pt x="15986" y="8600"/>
                  <a:pt x="15967" y="8652"/>
                  <a:pt x="15973" y="8715"/>
                </a:cubicBezTo>
                <a:cubicBezTo>
                  <a:pt x="15980" y="8778"/>
                  <a:pt x="16010" y="8828"/>
                  <a:pt x="16041" y="8828"/>
                </a:cubicBezTo>
                <a:cubicBezTo>
                  <a:pt x="16071" y="8827"/>
                  <a:pt x="16090" y="8776"/>
                  <a:pt x="16084" y="8713"/>
                </a:cubicBezTo>
                <a:cubicBezTo>
                  <a:pt x="16077" y="8650"/>
                  <a:pt x="16047" y="8599"/>
                  <a:pt x="16017" y="8600"/>
                </a:cubicBezTo>
                <a:close/>
                <a:moveTo>
                  <a:pt x="16173" y="8600"/>
                </a:moveTo>
                <a:cubicBezTo>
                  <a:pt x="16143" y="8600"/>
                  <a:pt x="16123" y="8652"/>
                  <a:pt x="16130" y="8715"/>
                </a:cubicBezTo>
                <a:cubicBezTo>
                  <a:pt x="16136" y="8777"/>
                  <a:pt x="16167" y="8828"/>
                  <a:pt x="16197" y="8828"/>
                </a:cubicBezTo>
                <a:cubicBezTo>
                  <a:pt x="16228" y="8827"/>
                  <a:pt x="16247" y="8776"/>
                  <a:pt x="16240" y="8713"/>
                </a:cubicBezTo>
                <a:cubicBezTo>
                  <a:pt x="16234" y="8650"/>
                  <a:pt x="16204" y="8599"/>
                  <a:pt x="16173" y="8600"/>
                </a:cubicBezTo>
                <a:close/>
                <a:moveTo>
                  <a:pt x="16329" y="8600"/>
                </a:moveTo>
                <a:cubicBezTo>
                  <a:pt x="16299" y="8600"/>
                  <a:pt x="16279" y="8652"/>
                  <a:pt x="16286" y="8715"/>
                </a:cubicBezTo>
                <a:cubicBezTo>
                  <a:pt x="16293" y="8778"/>
                  <a:pt x="16323" y="8828"/>
                  <a:pt x="16354" y="8828"/>
                </a:cubicBezTo>
                <a:cubicBezTo>
                  <a:pt x="16384" y="8827"/>
                  <a:pt x="16404" y="8776"/>
                  <a:pt x="16397" y="8713"/>
                </a:cubicBezTo>
                <a:cubicBezTo>
                  <a:pt x="16390" y="8650"/>
                  <a:pt x="16359" y="8599"/>
                  <a:pt x="16329" y="8600"/>
                </a:cubicBezTo>
                <a:close/>
                <a:moveTo>
                  <a:pt x="16485" y="8600"/>
                </a:moveTo>
                <a:cubicBezTo>
                  <a:pt x="16455" y="8600"/>
                  <a:pt x="16436" y="8652"/>
                  <a:pt x="16443" y="8715"/>
                </a:cubicBezTo>
                <a:cubicBezTo>
                  <a:pt x="16450" y="8778"/>
                  <a:pt x="16480" y="8828"/>
                  <a:pt x="16510" y="8828"/>
                </a:cubicBezTo>
                <a:cubicBezTo>
                  <a:pt x="16541" y="8827"/>
                  <a:pt x="16560" y="8776"/>
                  <a:pt x="16553" y="8713"/>
                </a:cubicBezTo>
                <a:cubicBezTo>
                  <a:pt x="16546" y="8650"/>
                  <a:pt x="16516" y="8599"/>
                  <a:pt x="16485" y="8600"/>
                </a:cubicBezTo>
                <a:close/>
                <a:moveTo>
                  <a:pt x="16642" y="8600"/>
                </a:moveTo>
                <a:cubicBezTo>
                  <a:pt x="16611" y="8600"/>
                  <a:pt x="16592" y="8652"/>
                  <a:pt x="16599" y="8715"/>
                </a:cubicBezTo>
                <a:cubicBezTo>
                  <a:pt x="16606" y="8778"/>
                  <a:pt x="16637" y="8828"/>
                  <a:pt x="16667" y="8828"/>
                </a:cubicBezTo>
                <a:cubicBezTo>
                  <a:pt x="16698" y="8827"/>
                  <a:pt x="16717" y="8776"/>
                  <a:pt x="16710" y="8713"/>
                </a:cubicBezTo>
                <a:cubicBezTo>
                  <a:pt x="16702" y="8650"/>
                  <a:pt x="16672" y="8599"/>
                  <a:pt x="16642" y="8600"/>
                </a:cubicBezTo>
                <a:close/>
                <a:moveTo>
                  <a:pt x="13362" y="8650"/>
                </a:moveTo>
                <a:cubicBezTo>
                  <a:pt x="13332" y="8650"/>
                  <a:pt x="13310" y="8702"/>
                  <a:pt x="13314" y="8765"/>
                </a:cubicBezTo>
                <a:cubicBezTo>
                  <a:pt x="13318" y="8827"/>
                  <a:pt x="13345" y="8878"/>
                  <a:pt x="13376" y="8878"/>
                </a:cubicBezTo>
                <a:cubicBezTo>
                  <a:pt x="13406" y="8878"/>
                  <a:pt x="13428" y="8826"/>
                  <a:pt x="13424" y="8763"/>
                </a:cubicBezTo>
                <a:cubicBezTo>
                  <a:pt x="13420" y="8700"/>
                  <a:pt x="13393" y="8650"/>
                  <a:pt x="13362" y="8650"/>
                </a:cubicBezTo>
                <a:close/>
                <a:moveTo>
                  <a:pt x="13518" y="8650"/>
                </a:moveTo>
                <a:cubicBezTo>
                  <a:pt x="13488" y="8651"/>
                  <a:pt x="13466" y="8702"/>
                  <a:pt x="13470" y="8765"/>
                </a:cubicBezTo>
                <a:cubicBezTo>
                  <a:pt x="13474" y="8827"/>
                  <a:pt x="13502" y="8878"/>
                  <a:pt x="13533" y="8878"/>
                </a:cubicBezTo>
                <a:cubicBezTo>
                  <a:pt x="13563" y="8878"/>
                  <a:pt x="13584" y="8826"/>
                  <a:pt x="13580" y="8763"/>
                </a:cubicBezTo>
                <a:cubicBezTo>
                  <a:pt x="13576" y="8700"/>
                  <a:pt x="13549" y="8650"/>
                  <a:pt x="13518" y="8650"/>
                </a:cubicBezTo>
                <a:close/>
                <a:moveTo>
                  <a:pt x="13655" y="8650"/>
                </a:moveTo>
                <a:cubicBezTo>
                  <a:pt x="13624" y="8650"/>
                  <a:pt x="13603" y="8702"/>
                  <a:pt x="13607" y="8765"/>
                </a:cubicBezTo>
                <a:cubicBezTo>
                  <a:pt x="13611" y="8827"/>
                  <a:pt x="13639" y="8878"/>
                  <a:pt x="13670" y="8878"/>
                </a:cubicBezTo>
                <a:cubicBezTo>
                  <a:pt x="13701" y="8878"/>
                  <a:pt x="13722" y="8826"/>
                  <a:pt x="13718" y="8763"/>
                </a:cubicBezTo>
                <a:cubicBezTo>
                  <a:pt x="13714" y="8700"/>
                  <a:pt x="13685" y="8650"/>
                  <a:pt x="13655" y="8650"/>
                </a:cubicBezTo>
                <a:close/>
                <a:moveTo>
                  <a:pt x="13811" y="8650"/>
                </a:moveTo>
                <a:cubicBezTo>
                  <a:pt x="13780" y="8651"/>
                  <a:pt x="13759" y="8702"/>
                  <a:pt x="13764" y="8765"/>
                </a:cubicBezTo>
                <a:cubicBezTo>
                  <a:pt x="13768" y="8827"/>
                  <a:pt x="13796" y="8878"/>
                  <a:pt x="13827" y="8878"/>
                </a:cubicBezTo>
                <a:cubicBezTo>
                  <a:pt x="13857" y="8878"/>
                  <a:pt x="13878" y="8826"/>
                  <a:pt x="13874" y="8763"/>
                </a:cubicBezTo>
                <a:cubicBezTo>
                  <a:pt x="13870" y="8700"/>
                  <a:pt x="13841" y="8650"/>
                  <a:pt x="13811" y="8650"/>
                </a:cubicBezTo>
                <a:close/>
                <a:moveTo>
                  <a:pt x="13967" y="8650"/>
                </a:moveTo>
                <a:cubicBezTo>
                  <a:pt x="13937" y="8651"/>
                  <a:pt x="13916" y="8702"/>
                  <a:pt x="13920" y="8765"/>
                </a:cubicBezTo>
                <a:cubicBezTo>
                  <a:pt x="13924" y="8827"/>
                  <a:pt x="13952" y="8878"/>
                  <a:pt x="13983" y="8878"/>
                </a:cubicBezTo>
                <a:cubicBezTo>
                  <a:pt x="14013" y="8878"/>
                  <a:pt x="14035" y="8826"/>
                  <a:pt x="14031" y="8763"/>
                </a:cubicBezTo>
                <a:cubicBezTo>
                  <a:pt x="14026" y="8700"/>
                  <a:pt x="13997" y="8650"/>
                  <a:pt x="13967" y="8650"/>
                </a:cubicBezTo>
                <a:close/>
                <a:moveTo>
                  <a:pt x="14123" y="8650"/>
                </a:moveTo>
                <a:cubicBezTo>
                  <a:pt x="14093" y="8651"/>
                  <a:pt x="14072" y="8702"/>
                  <a:pt x="14076" y="8765"/>
                </a:cubicBezTo>
                <a:cubicBezTo>
                  <a:pt x="14081" y="8827"/>
                  <a:pt x="14109" y="8878"/>
                  <a:pt x="14140" y="8878"/>
                </a:cubicBezTo>
                <a:cubicBezTo>
                  <a:pt x="14170" y="8878"/>
                  <a:pt x="14192" y="8826"/>
                  <a:pt x="14187" y="8763"/>
                </a:cubicBezTo>
                <a:cubicBezTo>
                  <a:pt x="14182" y="8700"/>
                  <a:pt x="14154" y="8650"/>
                  <a:pt x="14123" y="8650"/>
                </a:cubicBezTo>
                <a:close/>
                <a:moveTo>
                  <a:pt x="14279" y="8650"/>
                </a:moveTo>
                <a:cubicBezTo>
                  <a:pt x="14249" y="8651"/>
                  <a:pt x="14228" y="8702"/>
                  <a:pt x="14233" y="8765"/>
                </a:cubicBezTo>
                <a:cubicBezTo>
                  <a:pt x="14237" y="8828"/>
                  <a:pt x="14266" y="8878"/>
                  <a:pt x="14297" y="8878"/>
                </a:cubicBezTo>
                <a:cubicBezTo>
                  <a:pt x="14327" y="8878"/>
                  <a:pt x="14348" y="8826"/>
                  <a:pt x="14343" y="8763"/>
                </a:cubicBezTo>
                <a:cubicBezTo>
                  <a:pt x="14339" y="8700"/>
                  <a:pt x="14310" y="8650"/>
                  <a:pt x="14279" y="8650"/>
                </a:cubicBezTo>
                <a:close/>
                <a:moveTo>
                  <a:pt x="14436" y="8650"/>
                </a:moveTo>
                <a:cubicBezTo>
                  <a:pt x="14405" y="8650"/>
                  <a:pt x="14384" y="8702"/>
                  <a:pt x="14389" y="8765"/>
                </a:cubicBezTo>
                <a:cubicBezTo>
                  <a:pt x="14394" y="8827"/>
                  <a:pt x="14423" y="8878"/>
                  <a:pt x="14453" y="8878"/>
                </a:cubicBezTo>
                <a:cubicBezTo>
                  <a:pt x="14484" y="8878"/>
                  <a:pt x="14505" y="8826"/>
                  <a:pt x="14500" y="8763"/>
                </a:cubicBezTo>
                <a:cubicBezTo>
                  <a:pt x="14495" y="8700"/>
                  <a:pt x="14466" y="8650"/>
                  <a:pt x="14436" y="8650"/>
                </a:cubicBezTo>
                <a:close/>
                <a:moveTo>
                  <a:pt x="14591" y="8650"/>
                </a:moveTo>
                <a:cubicBezTo>
                  <a:pt x="14561" y="8650"/>
                  <a:pt x="14541" y="8702"/>
                  <a:pt x="14546" y="8765"/>
                </a:cubicBezTo>
                <a:cubicBezTo>
                  <a:pt x="14551" y="8828"/>
                  <a:pt x="14580" y="8878"/>
                  <a:pt x="14610" y="8878"/>
                </a:cubicBezTo>
                <a:cubicBezTo>
                  <a:pt x="14641" y="8878"/>
                  <a:pt x="14661" y="8826"/>
                  <a:pt x="14656" y="8763"/>
                </a:cubicBezTo>
                <a:cubicBezTo>
                  <a:pt x="14651" y="8700"/>
                  <a:pt x="14622" y="8650"/>
                  <a:pt x="14591" y="8650"/>
                </a:cubicBezTo>
                <a:close/>
                <a:moveTo>
                  <a:pt x="14748" y="8650"/>
                </a:moveTo>
                <a:cubicBezTo>
                  <a:pt x="14718" y="8651"/>
                  <a:pt x="14697" y="8702"/>
                  <a:pt x="14702" y="8765"/>
                </a:cubicBezTo>
                <a:cubicBezTo>
                  <a:pt x="14707" y="8827"/>
                  <a:pt x="14736" y="8878"/>
                  <a:pt x="14767" y="8878"/>
                </a:cubicBezTo>
                <a:cubicBezTo>
                  <a:pt x="14797" y="8878"/>
                  <a:pt x="14818" y="8826"/>
                  <a:pt x="14813" y="8763"/>
                </a:cubicBezTo>
                <a:cubicBezTo>
                  <a:pt x="14807" y="8700"/>
                  <a:pt x="14778" y="8650"/>
                  <a:pt x="14748" y="8650"/>
                </a:cubicBezTo>
                <a:close/>
                <a:moveTo>
                  <a:pt x="14904" y="8650"/>
                </a:moveTo>
                <a:cubicBezTo>
                  <a:pt x="14874" y="8651"/>
                  <a:pt x="14853" y="8702"/>
                  <a:pt x="14858" y="8765"/>
                </a:cubicBezTo>
                <a:cubicBezTo>
                  <a:pt x="14864" y="8827"/>
                  <a:pt x="14893" y="8878"/>
                  <a:pt x="14924" y="8878"/>
                </a:cubicBezTo>
                <a:cubicBezTo>
                  <a:pt x="14954" y="8878"/>
                  <a:pt x="14974" y="8826"/>
                  <a:pt x="14969" y="8763"/>
                </a:cubicBezTo>
                <a:cubicBezTo>
                  <a:pt x="14964" y="8700"/>
                  <a:pt x="14935" y="8650"/>
                  <a:pt x="14904" y="8650"/>
                </a:cubicBezTo>
                <a:close/>
                <a:moveTo>
                  <a:pt x="15060" y="8650"/>
                </a:moveTo>
                <a:cubicBezTo>
                  <a:pt x="15030" y="8650"/>
                  <a:pt x="15009" y="8702"/>
                  <a:pt x="15015" y="8765"/>
                </a:cubicBezTo>
                <a:cubicBezTo>
                  <a:pt x="15020" y="8828"/>
                  <a:pt x="15050" y="8878"/>
                  <a:pt x="15080" y="8878"/>
                </a:cubicBezTo>
                <a:cubicBezTo>
                  <a:pt x="15111" y="8878"/>
                  <a:pt x="15131" y="8826"/>
                  <a:pt x="15125" y="8763"/>
                </a:cubicBezTo>
                <a:cubicBezTo>
                  <a:pt x="15120" y="8700"/>
                  <a:pt x="15090" y="8650"/>
                  <a:pt x="15060" y="8650"/>
                </a:cubicBezTo>
                <a:close/>
                <a:moveTo>
                  <a:pt x="15236" y="8650"/>
                </a:moveTo>
                <a:cubicBezTo>
                  <a:pt x="15205" y="8650"/>
                  <a:pt x="15186" y="8702"/>
                  <a:pt x="15191" y="8765"/>
                </a:cubicBezTo>
                <a:cubicBezTo>
                  <a:pt x="15197" y="8827"/>
                  <a:pt x="15226" y="8878"/>
                  <a:pt x="15257" y="8878"/>
                </a:cubicBezTo>
                <a:cubicBezTo>
                  <a:pt x="15287" y="8878"/>
                  <a:pt x="15307" y="8826"/>
                  <a:pt x="15301" y="8763"/>
                </a:cubicBezTo>
                <a:cubicBezTo>
                  <a:pt x="15296" y="8700"/>
                  <a:pt x="15266" y="8650"/>
                  <a:pt x="15236" y="8650"/>
                </a:cubicBezTo>
                <a:close/>
                <a:moveTo>
                  <a:pt x="15392" y="8650"/>
                </a:moveTo>
                <a:cubicBezTo>
                  <a:pt x="15362" y="8651"/>
                  <a:pt x="15342" y="8702"/>
                  <a:pt x="15348" y="8765"/>
                </a:cubicBezTo>
                <a:cubicBezTo>
                  <a:pt x="15354" y="8828"/>
                  <a:pt x="15383" y="8878"/>
                  <a:pt x="15413" y="8878"/>
                </a:cubicBezTo>
                <a:cubicBezTo>
                  <a:pt x="15444" y="8878"/>
                  <a:pt x="15464" y="8826"/>
                  <a:pt x="15458" y="8763"/>
                </a:cubicBezTo>
                <a:cubicBezTo>
                  <a:pt x="15452" y="8700"/>
                  <a:pt x="15423" y="8650"/>
                  <a:pt x="15392" y="8650"/>
                </a:cubicBezTo>
                <a:close/>
                <a:moveTo>
                  <a:pt x="15548" y="8650"/>
                </a:moveTo>
                <a:cubicBezTo>
                  <a:pt x="15518" y="8650"/>
                  <a:pt x="15498" y="8702"/>
                  <a:pt x="15504" y="8765"/>
                </a:cubicBezTo>
                <a:cubicBezTo>
                  <a:pt x="15510" y="8828"/>
                  <a:pt x="15540" y="8878"/>
                  <a:pt x="15570" y="8878"/>
                </a:cubicBezTo>
                <a:cubicBezTo>
                  <a:pt x="15601" y="8878"/>
                  <a:pt x="15620" y="8826"/>
                  <a:pt x="15614" y="8763"/>
                </a:cubicBezTo>
                <a:cubicBezTo>
                  <a:pt x="15608" y="8700"/>
                  <a:pt x="15579" y="8650"/>
                  <a:pt x="15548" y="8650"/>
                </a:cubicBezTo>
                <a:close/>
                <a:moveTo>
                  <a:pt x="17013" y="8650"/>
                </a:moveTo>
                <a:cubicBezTo>
                  <a:pt x="16982" y="8651"/>
                  <a:pt x="16964" y="8702"/>
                  <a:pt x="16971" y="8765"/>
                </a:cubicBezTo>
                <a:cubicBezTo>
                  <a:pt x="16978" y="8828"/>
                  <a:pt x="17009" y="8878"/>
                  <a:pt x="17039" y="8878"/>
                </a:cubicBezTo>
                <a:cubicBezTo>
                  <a:pt x="17070" y="8878"/>
                  <a:pt x="17089" y="8826"/>
                  <a:pt x="17082" y="8763"/>
                </a:cubicBezTo>
                <a:cubicBezTo>
                  <a:pt x="17074" y="8700"/>
                  <a:pt x="17043" y="8650"/>
                  <a:pt x="17013" y="8650"/>
                </a:cubicBezTo>
                <a:close/>
                <a:moveTo>
                  <a:pt x="7507" y="8700"/>
                </a:moveTo>
                <a:cubicBezTo>
                  <a:pt x="7477" y="8701"/>
                  <a:pt x="7450" y="8751"/>
                  <a:pt x="7448" y="8814"/>
                </a:cubicBezTo>
                <a:cubicBezTo>
                  <a:pt x="7446" y="8876"/>
                  <a:pt x="7470" y="8927"/>
                  <a:pt x="7500" y="8927"/>
                </a:cubicBezTo>
                <a:cubicBezTo>
                  <a:pt x="7531" y="8926"/>
                  <a:pt x="7557" y="8874"/>
                  <a:pt x="7559" y="8812"/>
                </a:cubicBezTo>
                <a:cubicBezTo>
                  <a:pt x="7561" y="8750"/>
                  <a:pt x="7537" y="8700"/>
                  <a:pt x="7507" y="8700"/>
                </a:cubicBezTo>
                <a:close/>
                <a:moveTo>
                  <a:pt x="7663" y="8700"/>
                </a:moveTo>
                <a:cubicBezTo>
                  <a:pt x="7633" y="8701"/>
                  <a:pt x="7607" y="8751"/>
                  <a:pt x="7605" y="8814"/>
                </a:cubicBezTo>
                <a:cubicBezTo>
                  <a:pt x="7603" y="8876"/>
                  <a:pt x="7626" y="8927"/>
                  <a:pt x="7657" y="8927"/>
                </a:cubicBezTo>
                <a:cubicBezTo>
                  <a:pt x="7687" y="8926"/>
                  <a:pt x="7713" y="8874"/>
                  <a:pt x="7715" y="8812"/>
                </a:cubicBezTo>
                <a:cubicBezTo>
                  <a:pt x="7717" y="8750"/>
                  <a:pt x="7694" y="8700"/>
                  <a:pt x="7663" y="8700"/>
                </a:cubicBezTo>
                <a:close/>
                <a:moveTo>
                  <a:pt x="7819" y="8700"/>
                </a:moveTo>
                <a:cubicBezTo>
                  <a:pt x="7789" y="8701"/>
                  <a:pt x="7763" y="8751"/>
                  <a:pt x="7761" y="8814"/>
                </a:cubicBezTo>
                <a:cubicBezTo>
                  <a:pt x="7759" y="8876"/>
                  <a:pt x="7783" y="8927"/>
                  <a:pt x="7813" y="8927"/>
                </a:cubicBezTo>
                <a:cubicBezTo>
                  <a:pt x="7844" y="8926"/>
                  <a:pt x="7870" y="8874"/>
                  <a:pt x="7872" y="8812"/>
                </a:cubicBezTo>
                <a:cubicBezTo>
                  <a:pt x="7873" y="8749"/>
                  <a:pt x="7850" y="8700"/>
                  <a:pt x="7819" y="8700"/>
                </a:cubicBezTo>
                <a:close/>
                <a:moveTo>
                  <a:pt x="7995" y="8700"/>
                </a:moveTo>
                <a:cubicBezTo>
                  <a:pt x="7965" y="8701"/>
                  <a:pt x="7939" y="8751"/>
                  <a:pt x="7937" y="8814"/>
                </a:cubicBezTo>
                <a:cubicBezTo>
                  <a:pt x="7935" y="8876"/>
                  <a:pt x="7959" y="8927"/>
                  <a:pt x="7990" y="8927"/>
                </a:cubicBezTo>
                <a:cubicBezTo>
                  <a:pt x="8020" y="8926"/>
                  <a:pt x="8046" y="8874"/>
                  <a:pt x="8048" y="8812"/>
                </a:cubicBezTo>
                <a:cubicBezTo>
                  <a:pt x="8049" y="8749"/>
                  <a:pt x="8026" y="8700"/>
                  <a:pt x="7995" y="8700"/>
                </a:cubicBezTo>
                <a:close/>
                <a:moveTo>
                  <a:pt x="8151" y="8700"/>
                </a:moveTo>
                <a:cubicBezTo>
                  <a:pt x="8121" y="8701"/>
                  <a:pt x="8095" y="8751"/>
                  <a:pt x="8093" y="8814"/>
                </a:cubicBezTo>
                <a:cubicBezTo>
                  <a:pt x="8092" y="8876"/>
                  <a:pt x="8115" y="8927"/>
                  <a:pt x="8146" y="8927"/>
                </a:cubicBezTo>
                <a:cubicBezTo>
                  <a:pt x="8177" y="8926"/>
                  <a:pt x="8203" y="8874"/>
                  <a:pt x="8204" y="8812"/>
                </a:cubicBezTo>
                <a:cubicBezTo>
                  <a:pt x="8205" y="8750"/>
                  <a:pt x="8182" y="8700"/>
                  <a:pt x="8151" y="8700"/>
                </a:cubicBezTo>
                <a:close/>
                <a:moveTo>
                  <a:pt x="8307" y="8700"/>
                </a:moveTo>
                <a:cubicBezTo>
                  <a:pt x="8277" y="8701"/>
                  <a:pt x="8251" y="8751"/>
                  <a:pt x="8250" y="8814"/>
                </a:cubicBezTo>
                <a:cubicBezTo>
                  <a:pt x="8249" y="8876"/>
                  <a:pt x="8272" y="8927"/>
                  <a:pt x="8303" y="8927"/>
                </a:cubicBezTo>
                <a:cubicBezTo>
                  <a:pt x="8334" y="8926"/>
                  <a:pt x="8359" y="8874"/>
                  <a:pt x="8360" y="8812"/>
                </a:cubicBezTo>
                <a:cubicBezTo>
                  <a:pt x="8362" y="8749"/>
                  <a:pt x="8338" y="8700"/>
                  <a:pt x="8307" y="8700"/>
                </a:cubicBezTo>
                <a:close/>
                <a:moveTo>
                  <a:pt x="8464" y="8700"/>
                </a:moveTo>
                <a:cubicBezTo>
                  <a:pt x="8433" y="8701"/>
                  <a:pt x="8407" y="8751"/>
                  <a:pt x="8406" y="8814"/>
                </a:cubicBezTo>
                <a:cubicBezTo>
                  <a:pt x="8405" y="8876"/>
                  <a:pt x="8429" y="8927"/>
                  <a:pt x="8459" y="8927"/>
                </a:cubicBezTo>
                <a:cubicBezTo>
                  <a:pt x="8490" y="8926"/>
                  <a:pt x="8516" y="8874"/>
                  <a:pt x="8517" y="8812"/>
                </a:cubicBezTo>
                <a:cubicBezTo>
                  <a:pt x="8518" y="8749"/>
                  <a:pt x="8494" y="8700"/>
                  <a:pt x="8464" y="8700"/>
                </a:cubicBezTo>
                <a:close/>
                <a:moveTo>
                  <a:pt x="8619" y="8700"/>
                </a:moveTo>
                <a:cubicBezTo>
                  <a:pt x="8589" y="8701"/>
                  <a:pt x="8564" y="8751"/>
                  <a:pt x="8563" y="8814"/>
                </a:cubicBezTo>
                <a:cubicBezTo>
                  <a:pt x="8562" y="8876"/>
                  <a:pt x="8586" y="8927"/>
                  <a:pt x="8616" y="8927"/>
                </a:cubicBezTo>
                <a:cubicBezTo>
                  <a:pt x="8647" y="8926"/>
                  <a:pt x="8672" y="8876"/>
                  <a:pt x="8673" y="8814"/>
                </a:cubicBezTo>
                <a:cubicBezTo>
                  <a:pt x="8674" y="8751"/>
                  <a:pt x="8650" y="8700"/>
                  <a:pt x="8619" y="8700"/>
                </a:cubicBezTo>
                <a:close/>
                <a:moveTo>
                  <a:pt x="8775" y="8700"/>
                </a:moveTo>
                <a:cubicBezTo>
                  <a:pt x="8745" y="8701"/>
                  <a:pt x="8720" y="8751"/>
                  <a:pt x="8719" y="8814"/>
                </a:cubicBezTo>
                <a:cubicBezTo>
                  <a:pt x="8718" y="8876"/>
                  <a:pt x="8742" y="8927"/>
                  <a:pt x="8773" y="8927"/>
                </a:cubicBezTo>
                <a:cubicBezTo>
                  <a:pt x="8803" y="8926"/>
                  <a:pt x="8829" y="8876"/>
                  <a:pt x="8830" y="8814"/>
                </a:cubicBezTo>
                <a:cubicBezTo>
                  <a:pt x="8830" y="8751"/>
                  <a:pt x="8806" y="8700"/>
                  <a:pt x="8775" y="8700"/>
                </a:cubicBezTo>
                <a:close/>
                <a:moveTo>
                  <a:pt x="8932" y="8700"/>
                </a:moveTo>
                <a:cubicBezTo>
                  <a:pt x="8901" y="8701"/>
                  <a:pt x="8876" y="8751"/>
                  <a:pt x="8875" y="8814"/>
                </a:cubicBezTo>
                <a:cubicBezTo>
                  <a:pt x="8875" y="8876"/>
                  <a:pt x="8899" y="8927"/>
                  <a:pt x="8930" y="8927"/>
                </a:cubicBezTo>
                <a:cubicBezTo>
                  <a:pt x="8960" y="8926"/>
                  <a:pt x="8986" y="8876"/>
                  <a:pt x="8986" y="8814"/>
                </a:cubicBezTo>
                <a:cubicBezTo>
                  <a:pt x="8987" y="8751"/>
                  <a:pt x="8962" y="8700"/>
                  <a:pt x="8932" y="8700"/>
                </a:cubicBezTo>
                <a:close/>
                <a:moveTo>
                  <a:pt x="9088" y="8700"/>
                </a:moveTo>
                <a:cubicBezTo>
                  <a:pt x="9058" y="8701"/>
                  <a:pt x="9032" y="8751"/>
                  <a:pt x="9032" y="8814"/>
                </a:cubicBezTo>
                <a:cubicBezTo>
                  <a:pt x="9031" y="8876"/>
                  <a:pt x="9056" y="8927"/>
                  <a:pt x="9086" y="8927"/>
                </a:cubicBezTo>
                <a:cubicBezTo>
                  <a:pt x="9117" y="8926"/>
                  <a:pt x="9142" y="8876"/>
                  <a:pt x="9142" y="8814"/>
                </a:cubicBezTo>
                <a:cubicBezTo>
                  <a:pt x="9143" y="8751"/>
                  <a:pt x="9118" y="8700"/>
                  <a:pt x="9088" y="8700"/>
                </a:cubicBezTo>
                <a:close/>
                <a:moveTo>
                  <a:pt x="9244" y="8700"/>
                </a:moveTo>
                <a:cubicBezTo>
                  <a:pt x="9213" y="8701"/>
                  <a:pt x="9189" y="8751"/>
                  <a:pt x="9188" y="8814"/>
                </a:cubicBezTo>
                <a:cubicBezTo>
                  <a:pt x="9188" y="8876"/>
                  <a:pt x="9212" y="8927"/>
                  <a:pt x="9243" y="8927"/>
                </a:cubicBezTo>
                <a:cubicBezTo>
                  <a:pt x="9273" y="8926"/>
                  <a:pt x="9299" y="8876"/>
                  <a:pt x="9299" y="8814"/>
                </a:cubicBezTo>
                <a:cubicBezTo>
                  <a:pt x="9299" y="8751"/>
                  <a:pt x="9274" y="8700"/>
                  <a:pt x="9244" y="8700"/>
                </a:cubicBezTo>
                <a:close/>
                <a:moveTo>
                  <a:pt x="9400" y="8700"/>
                </a:moveTo>
                <a:cubicBezTo>
                  <a:pt x="9370" y="8701"/>
                  <a:pt x="9345" y="8751"/>
                  <a:pt x="9345" y="8814"/>
                </a:cubicBezTo>
                <a:cubicBezTo>
                  <a:pt x="9345" y="8876"/>
                  <a:pt x="9369" y="8927"/>
                  <a:pt x="9400" y="8927"/>
                </a:cubicBezTo>
                <a:cubicBezTo>
                  <a:pt x="9430" y="8926"/>
                  <a:pt x="9455" y="8876"/>
                  <a:pt x="9455" y="8814"/>
                </a:cubicBezTo>
                <a:cubicBezTo>
                  <a:pt x="9455" y="8751"/>
                  <a:pt x="9431" y="8700"/>
                  <a:pt x="9400" y="8700"/>
                </a:cubicBezTo>
                <a:close/>
                <a:moveTo>
                  <a:pt x="9556" y="8700"/>
                </a:moveTo>
                <a:cubicBezTo>
                  <a:pt x="9526" y="8701"/>
                  <a:pt x="9501" y="8753"/>
                  <a:pt x="9501" y="8815"/>
                </a:cubicBezTo>
                <a:cubicBezTo>
                  <a:pt x="9501" y="8878"/>
                  <a:pt x="9526" y="8927"/>
                  <a:pt x="9556" y="8927"/>
                </a:cubicBezTo>
                <a:cubicBezTo>
                  <a:pt x="9587" y="8926"/>
                  <a:pt x="9612" y="8876"/>
                  <a:pt x="9612" y="8814"/>
                </a:cubicBezTo>
                <a:cubicBezTo>
                  <a:pt x="9612" y="8751"/>
                  <a:pt x="9587" y="8700"/>
                  <a:pt x="9556" y="8700"/>
                </a:cubicBezTo>
                <a:close/>
                <a:moveTo>
                  <a:pt x="9712" y="8700"/>
                </a:moveTo>
                <a:cubicBezTo>
                  <a:pt x="9682" y="8701"/>
                  <a:pt x="9657" y="8751"/>
                  <a:pt x="9657" y="8814"/>
                </a:cubicBezTo>
                <a:cubicBezTo>
                  <a:pt x="9658" y="8876"/>
                  <a:pt x="9682" y="8927"/>
                  <a:pt x="9713" y="8927"/>
                </a:cubicBezTo>
                <a:cubicBezTo>
                  <a:pt x="9744" y="8926"/>
                  <a:pt x="9768" y="8876"/>
                  <a:pt x="9768" y="8814"/>
                </a:cubicBezTo>
                <a:cubicBezTo>
                  <a:pt x="9768" y="8751"/>
                  <a:pt x="9743" y="8700"/>
                  <a:pt x="9712" y="8700"/>
                </a:cubicBezTo>
                <a:close/>
                <a:moveTo>
                  <a:pt x="9868" y="8700"/>
                </a:moveTo>
                <a:cubicBezTo>
                  <a:pt x="9838" y="8701"/>
                  <a:pt x="9814" y="8753"/>
                  <a:pt x="9814" y="8815"/>
                </a:cubicBezTo>
                <a:cubicBezTo>
                  <a:pt x="9814" y="8878"/>
                  <a:pt x="9839" y="8927"/>
                  <a:pt x="9869" y="8927"/>
                </a:cubicBezTo>
                <a:cubicBezTo>
                  <a:pt x="9900" y="8926"/>
                  <a:pt x="9925" y="8876"/>
                  <a:pt x="9924" y="8814"/>
                </a:cubicBezTo>
                <a:cubicBezTo>
                  <a:pt x="9924" y="8751"/>
                  <a:pt x="9899" y="8700"/>
                  <a:pt x="9868" y="8700"/>
                </a:cubicBezTo>
                <a:close/>
                <a:moveTo>
                  <a:pt x="10044" y="8700"/>
                </a:moveTo>
                <a:cubicBezTo>
                  <a:pt x="10014" y="8701"/>
                  <a:pt x="9989" y="8751"/>
                  <a:pt x="9990" y="8814"/>
                </a:cubicBezTo>
                <a:cubicBezTo>
                  <a:pt x="9990" y="8876"/>
                  <a:pt x="10016" y="8927"/>
                  <a:pt x="10046" y="8927"/>
                </a:cubicBezTo>
                <a:cubicBezTo>
                  <a:pt x="10077" y="8926"/>
                  <a:pt x="10101" y="8876"/>
                  <a:pt x="10100" y="8814"/>
                </a:cubicBezTo>
                <a:cubicBezTo>
                  <a:pt x="10100" y="8751"/>
                  <a:pt x="10075" y="8700"/>
                  <a:pt x="10044" y="8700"/>
                </a:cubicBezTo>
                <a:close/>
                <a:moveTo>
                  <a:pt x="10200" y="8700"/>
                </a:moveTo>
                <a:cubicBezTo>
                  <a:pt x="10170" y="8701"/>
                  <a:pt x="10146" y="8753"/>
                  <a:pt x="10146" y="8815"/>
                </a:cubicBezTo>
                <a:cubicBezTo>
                  <a:pt x="10147" y="8878"/>
                  <a:pt x="10172" y="8927"/>
                  <a:pt x="10202" y="8927"/>
                </a:cubicBezTo>
                <a:cubicBezTo>
                  <a:pt x="10233" y="8926"/>
                  <a:pt x="10258" y="8876"/>
                  <a:pt x="10257" y="8814"/>
                </a:cubicBezTo>
                <a:cubicBezTo>
                  <a:pt x="10256" y="8751"/>
                  <a:pt x="10230" y="8700"/>
                  <a:pt x="10200" y="8700"/>
                </a:cubicBezTo>
                <a:close/>
                <a:moveTo>
                  <a:pt x="10356" y="8700"/>
                </a:moveTo>
                <a:cubicBezTo>
                  <a:pt x="10326" y="8701"/>
                  <a:pt x="10302" y="8753"/>
                  <a:pt x="10303" y="8815"/>
                </a:cubicBezTo>
                <a:cubicBezTo>
                  <a:pt x="10303" y="8878"/>
                  <a:pt x="10329" y="8927"/>
                  <a:pt x="10359" y="8927"/>
                </a:cubicBezTo>
                <a:cubicBezTo>
                  <a:pt x="10390" y="8926"/>
                  <a:pt x="10414" y="8876"/>
                  <a:pt x="10413" y="8814"/>
                </a:cubicBezTo>
                <a:cubicBezTo>
                  <a:pt x="10412" y="8751"/>
                  <a:pt x="10387" y="8700"/>
                  <a:pt x="10356" y="8700"/>
                </a:cubicBezTo>
                <a:close/>
                <a:moveTo>
                  <a:pt x="10512" y="8700"/>
                </a:moveTo>
                <a:cubicBezTo>
                  <a:pt x="10482" y="8701"/>
                  <a:pt x="10458" y="8752"/>
                  <a:pt x="10459" y="8815"/>
                </a:cubicBezTo>
                <a:cubicBezTo>
                  <a:pt x="10460" y="8878"/>
                  <a:pt x="10485" y="8927"/>
                  <a:pt x="10516" y="8927"/>
                </a:cubicBezTo>
                <a:cubicBezTo>
                  <a:pt x="10546" y="8926"/>
                  <a:pt x="10570" y="8876"/>
                  <a:pt x="10569" y="8814"/>
                </a:cubicBezTo>
                <a:cubicBezTo>
                  <a:pt x="10568" y="8751"/>
                  <a:pt x="10543" y="8700"/>
                  <a:pt x="10512" y="8700"/>
                </a:cubicBezTo>
                <a:close/>
                <a:moveTo>
                  <a:pt x="10669" y="8700"/>
                </a:moveTo>
                <a:cubicBezTo>
                  <a:pt x="10638" y="8701"/>
                  <a:pt x="10614" y="8752"/>
                  <a:pt x="10615" y="8815"/>
                </a:cubicBezTo>
                <a:cubicBezTo>
                  <a:pt x="10617" y="8878"/>
                  <a:pt x="10642" y="8927"/>
                  <a:pt x="10673" y="8927"/>
                </a:cubicBezTo>
                <a:cubicBezTo>
                  <a:pt x="10703" y="8926"/>
                  <a:pt x="10727" y="8876"/>
                  <a:pt x="10726" y="8814"/>
                </a:cubicBezTo>
                <a:cubicBezTo>
                  <a:pt x="10725" y="8751"/>
                  <a:pt x="10699" y="8700"/>
                  <a:pt x="10669" y="8700"/>
                </a:cubicBezTo>
                <a:close/>
                <a:moveTo>
                  <a:pt x="10825" y="8700"/>
                </a:moveTo>
                <a:cubicBezTo>
                  <a:pt x="10795" y="8701"/>
                  <a:pt x="10771" y="8753"/>
                  <a:pt x="10772" y="8815"/>
                </a:cubicBezTo>
                <a:cubicBezTo>
                  <a:pt x="10773" y="8878"/>
                  <a:pt x="10799" y="8927"/>
                  <a:pt x="10829" y="8927"/>
                </a:cubicBezTo>
                <a:cubicBezTo>
                  <a:pt x="10860" y="8926"/>
                  <a:pt x="10884" y="8876"/>
                  <a:pt x="10882" y="8814"/>
                </a:cubicBezTo>
                <a:cubicBezTo>
                  <a:pt x="10881" y="8751"/>
                  <a:pt x="10855" y="8700"/>
                  <a:pt x="10825" y="8700"/>
                </a:cubicBezTo>
                <a:close/>
                <a:moveTo>
                  <a:pt x="11137" y="8700"/>
                </a:moveTo>
                <a:cubicBezTo>
                  <a:pt x="11107" y="8701"/>
                  <a:pt x="11083" y="8753"/>
                  <a:pt x="11085" y="8815"/>
                </a:cubicBezTo>
                <a:cubicBezTo>
                  <a:pt x="11086" y="8878"/>
                  <a:pt x="11112" y="8927"/>
                  <a:pt x="11143" y="8927"/>
                </a:cubicBezTo>
                <a:cubicBezTo>
                  <a:pt x="11173" y="8926"/>
                  <a:pt x="11197" y="8876"/>
                  <a:pt x="11195" y="8814"/>
                </a:cubicBezTo>
                <a:cubicBezTo>
                  <a:pt x="11194" y="8751"/>
                  <a:pt x="11168" y="8700"/>
                  <a:pt x="11137" y="8700"/>
                </a:cubicBezTo>
                <a:close/>
                <a:moveTo>
                  <a:pt x="11293" y="8700"/>
                </a:moveTo>
                <a:cubicBezTo>
                  <a:pt x="11263" y="8701"/>
                  <a:pt x="11239" y="8751"/>
                  <a:pt x="11241" y="8814"/>
                </a:cubicBezTo>
                <a:cubicBezTo>
                  <a:pt x="11243" y="8876"/>
                  <a:pt x="11269" y="8927"/>
                  <a:pt x="11300" y="8927"/>
                </a:cubicBezTo>
                <a:cubicBezTo>
                  <a:pt x="11330" y="8926"/>
                  <a:pt x="11353" y="8876"/>
                  <a:pt x="11352" y="8814"/>
                </a:cubicBezTo>
                <a:cubicBezTo>
                  <a:pt x="11350" y="8751"/>
                  <a:pt x="11323" y="8700"/>
                  <a:pt x="11293" y="8700"/>
                </a:cubicBezTo>
                <a:close/>
                <a:moveTo>
                  <a:pt x="11449" y="8700"/>
                </a:moveTo>
                <a:cubicBezTo>
                  <a:pt x="11419" y="8701"/>
                  <a:pt x="11396" y="8753"/>
                  <a:pt x="11397" y="8815"/>
                </a:cubicBezTo>
                <a:cubicBezTo>
                  <a:pt x="11399" y="8878"/>
                  <a:pt x="11426" y="8927"/>
                  <a:pt x="11456" y="8927"/>
                </a:cubicBezTo>
                <a:cubicBezTo>
                  <a:pt x="11487" y="8926"/>
                  <a:pt x="11510" y="8876"/>
                  <a:pt x="11508" y="8814"/>
                </a:cubicBezTo>
                <a:cubicBezTo>
                  <a:pt x="11506" y="8751"/>
                  <a:pt x="11480" y="8700"/>
                  <a:pt x="11449" y="8700"/>
                </a:cubicBezTo>
                <a:close/>
                <a:moveTo>
                  <a:pt x="11605" y="8700"/>
                </a:moveTo>
                <a:cubicBezTo>
                  <a:pt x="11575" y="8701"/>
                  <a:pt x="11552" y="8753"/>
                  <a:pt x="11554" y="8815"/>
                </a:cubicBezTo>
                <a:cubicBezTo>
                  <a:pt x="11556" y="8878"/>
                  <a:pt x="11583" y="8927"/>
                  <a:pt x="11613" y="8927"/>
                </a:cubicBezTo>
                <a:cubicBezTo>
                  <a:pt x="11644" y="8926"/>
                  <a:pt x="11666" y="8876"/>
                  <a:pt x="11664" y="8814"/>
                </a:cubicBezTo>
                <a:cubicBezTo>
                  <a:pt x="11662" y="8751"/>
                  <a:pt x="11636" y="8700"/>
                  <a:pt x="11605" y="8700"/>
                </a:cubicBezTo>
                <a:close/>
                <a:moveTo>
                  <a:pt x="11762" y="8700"/>
                </a:moveTo>
                <a:cubicBezTo>
                  <a:pt x="11731" y="8701"/>
                  <a:pt x="11708" y="8752"/>
                  <a:pt x="11710" y="8815"/>
                </a:cubicBezTo>
                <a:cubicBezTo>
                  <a:pt x="11712" y="8878"/>
                  <a:pt x="11739" y="8927"/>
                  <a:pt x="11769" y="8927"/>
                </a:cubicBezTo>
                <a:cubicBezTo>
                  <a:pt x="11800" y="8926"/>
                  <a:pt x="11823" y="8876"/>
                  <a:pt x="11821" y="8814"/>
                </a:cubicBezTo>
                <a:cubicBezTo>
                  <a:pt x="11819" y="8751"/>
                  <a:pt x="11792" y="8700"/>
                  <a:pt x="11762" y="8700"/>
                </a:cubicBezTo>
                <a:close/>
                <a:moveTo>
                  <a:pt x="11917" y="8700"/>
                </a:moveTo>
                <a:cubicBezTo>
                  <a:pt x="11887" y="8701"/>
                  <a:pt x="11864" y="8753"/>
                  <a:pt x="11867" y="8815"/>
                </a:cubicBezTo>
                <a:cubicBezTo>
                  <a:pt x="11869" y="8878"/>
                  <a:pt x="11896" y="8927"/>
                  <a:pt x="11927" y="8927"/>
                </a:cubicBezTo>
                <a:cubicBezTo>
                  <a:pt x="11957" y="8926"/>
                  <a:pt x="11980" y="8876"/>
                  <a:pt x="11977" y="8814"/>
                </a:cubicBezTo>
                <a:cubicBezTo>
                  <a:pt x="11975" y="8751"/>
                  <a:pt x="11948" y="8700"/>
                  <a:pt x="11917" y="8700"/>
                </a:cubicBezTo>
                <a:close/>
                <a:moveTo>
                  <a:pt x="12074" y="8700"/>
                </a:moveTo>
                <a:cubicBezTo>
                  <a:pt x="12043" y="8701"/>
                  <a:pt x="12021" y="8752"/>
                  <a:pt x="12023" y="8815"/>
                </a:cubicBezTo>
                <a:cubicBezTo>
                  <a:pt x="12025" y="8878"/>
                  <a:pt x="12052" y="8927"/>
                  <a:pt x="12083" y="8927"/>
                </a:cubicBezTo>
                <a:cubicBezTo>
                  <a:pt x="12113" y="8926"/>
                  <a:pt x="12136" y="8876"/>
                  <a:pt x="12134" y="8814"/>
                </a:cubicBezTo>
                <a:cubicBezTo>
                  <a:pt x="12131" y="8751"/>
                  <a:pt x="12104" y="8700"/>
                  <a:pt x="12074" y="8700"/>
                </a:cubicBezTo>
                <a:close/>
                <a:moveTo>
                  <a:pt x="12230" y="8700"/>
                </a:moveTo>
                <a:cubicBezTo>
                  <a:pt x="12200" y="8701"/>
                  <a:pt x="12177" y="8753"/>
                  <a:pt x="12179" y="8815"/>
                </a:cubicBezTo>
                <a:cubicBezTo>
                  <a:pt x="12182" y="8878"/>
                  <a:pt x="12209" y="8927"/>
                  <a:pt x="12240" y="8927"/>
                </a:cubicBezTo>
                <a:cubicBezTo>
                  <a:pt x="12271" y="8926"/>
                  <a:pt x="12293" y="8876"/>
                  <a:pt x="12290" y="8814"/>
                </a:cubicBezTo>
                <a:cubicBezTo>
                  <a:pt x="12287" y="8751"/>
                  <a:pt x="12261" y="8700"/>
                  <a:pt x="12230" y="8700"/>
                </a:cubicBezTo>
                <a:close/>
                <a:moveTo>
                  <a:pt x="12405" y="8700"/>
                </a:moveTo>
                <a:cubicBezTo>
                  <a:pt x="12375" y="8701"/>
                  <a:pt x="12353" y="8753"/>
                  <a:pt x="12355" y="8815"/>
                </a:cubicBezTo>
                <a:cubicBezTo>
                  <a:pt x="12358" y="8878"/>
                  <a:pt x="12385" y="8927"/>
                  <a:pt x="12416" y="8927"/>
                </a:cubicBezTo>
                <a:cubicBezTo>
                  <a:pt x="12446" y="8926"/>
                  <a:pt x="12469" y="8876"/>
                  <a:pt x="12466" y="8814"/>
                </a:cubicBezTo>
                <a:cubicBezTo>
                  <a:pt x="12463" y="8751"/>
                  <a:pt x="12436" y="8700"/>
                  <a:pt x="12405" y="8700"/>
                </a:cubicBezTo>
                <a:close/>
                <a:moveTo>
                  <a:pt x="12542" y="8700"/>
                </a:moveTo>
                <a:cubicBezTo>
                  <a:pt x="12512" y="8701"/>
                  <a:pt x="12489" y="8753"/>
                  <a:pt x="12492" y="8815"/>
                </a:cubicBezTo>
                <a:cubicBezTo>
                  <a:pt x="12495" y="8878"/>
                  <a:pt x="12523" y="8927"/>
                  <a:pt x="12553" y="8927"/>
                </a:cubicBezTo>
                <a:cubicBezTo>
                  <a:pt x="12584" y="8926"/>
                  <a:pt x="12606" y="8876"/>
                  <a:pt x="12603" y="8814"/>
                </a:cubicBezTo>
                <a:cubicBezTo>
                  <a:pt x="12600" y="8751"/>
                  <a:pt x="12573" y="8700"/>
                  <a:pt x="12542" y="8700"/>
                </a:cubicBezTo>
                <a:close/>
                <a:moveTo>
                  <a:pt x="7371" y="8751"/>
                </a:moveTo>
                <a:cubicBezTo>
                  <a:pt x="7340" y="8751"/>
                  <a:pt x="7314" y="8801"/>
                  <a:pt x="7311" y="8864"/>
                </a:cubicBezTo>
                <a:cubicBezTo>
                  <a:pt x="7309" y="8926"/>
                  <a:pt x="7332" y="8977"/>
                  <a:pt x="7363" y="8977"/>
                </a:cubicBezTo>
                <a:cubicBezTo>
                  <a:pt x="7393" y="8977"/>
                  <a:pt x="7420" y="8925"/>
                  <a:pt x="7422" y="8862"/>
                </a:cubicBezTo>
                <a:cubicBezTo>
                  <a:pt x="7424" y="8800"/>
                  <a:pt x="7401" y="8750"/>
                  <a:pt x="7371" y="8751"/>
                </a:cubicBezTo>
                <a:close/>
                <a:moveTo>
                  <a:pt x="913" y="8801"/>
                </a:moveTo>
                <a:cubicBezTo>
                  <a:pt x="883" y="8801"/>
                  <a:pt x="851" y="8852"/>
                  <a:pt x="843" y="8914"/>
                </a:cubicBezTo>
                <a:cubicBezTo>
                  <a:pt x="834" y="8976"/>
                  <a:pt x="852" y="9026"/>
                  <a:pt x="882" y="9026"/>
                </a:cubicBezTo>
                <a:cubicBezTo>
                  <a:pt x="913" y="9025"/>
                  <a:pt x="944" y="8975"/>
                  <a:pt x="953" y="8913"/>
                </a:cubicBezTo>
                <a:cubicBezTo>
                  <a:pt x="961" y="8851"/>
                  <a:pt x="943" y="8801"/>
                  <a:pt x="913" y="8801"/>
                </a:cubicBezTo>
                <a:close/>
                <a:moveTo>
                  <a:pt x="1069" y="8801"/>
                </a:moveTo>
                <a:cubicBezTo>
                  <a:pt x="1039" y="8801"/>
                  <a:pt x="1007" y="8852"/>
                  <a:pt x="999" y="8914"/>
                </a:cubicBezTo>
                <a:cubicBezTo>
                  <a:pt x="990" y="8976"/>
                  <a:pt x="1008" y="9026"/>
                  <a:pt x="1039" y="9026"/>
                </a:cubicBezTo>
                <a:cubicBezTo>
                  <a:pt x="1069" y="9025"/>
                  <a:pt x="1101" y="8974"/>
                  <a:pt x="1109" y="8913"/>
                </a:cubicBezTo>
                <a:cubicBezTo>
                  <a:pt x="1118" y="8851"/>
                  <a:pt x="1100" y="8801"/>
                  <a:pt x="1069" y="8801"/>
                </a:cubicBezTo>
                <a:close/>
                <a:moveTo>
                  <a:pt x="581" y="8851"/>
                </a:moveTo>
                <a:cubicBezTo>
                  <a:pt x="551" y="8852"/>
                  <a:pt x="519" y="8902"/>
                  <a:pt x="510" y="8964"/>
                </a:cubicBezTo>
                <a:cubicBezTo>
                  <a:pt x="501" y="9026"/>
                  <a:pt x="519" y="9076"/>
                  <a:pt x="550" y="9076"/>
                </a:cubicBezTo>
                <a:cubicBezTo>
                  <a:pt x="580" y="9076"/>
                  <a:pt x="612" y="9025"/>
                  <a:pt x="621" y="8963"/>
                </a:cubicBezTo>
                <a:cubicBezTo>
                  <a:pt x="630" y="8901"/>
                  <a:pt x="612" y="8851"/>
                  <a:pt x="581" y="8851"/>
                </a:cubicBezTo>
                <a:close/>
                <a:moveTo>
                  <a:pt x="1225" y="8851"/>
                </a:moveTo>
                <a:cubicBezTo>
                  <a:pt x="1195" y="8852"/>
                  <a:pt x="1163" y="8902"/>
                  <a:pt x="1155" y="8964"/>
                </a:cubicBezTo>
                <a:cubicBezTo>
                  <a:pt x="1147" y="9026"/>
                  <a:pt x="1165" y="9076"/>
                  <a:pt x="1195" y="9076"/>
                </a:cubicBezTo>
                <a:cubicBezTo>
                  <a:pt x="1226" y="9076"/>
                  <a:pt x="1257" y="9025"/>
                  <a:pt x="1266" y="8963"/>
                </a:cubicBezTo>
                <a:cubicBezTo>
                  <a:pt x="1274" y="8901"/>
                  <a:pt x="1256" y="8851"/>
                  <a:pt x="1225" y="8851"/>
                </a:cubicBezTo>
                <a:close/>
                <a:moveTo>
                  <a:pt x="1382" y="8851"/>
                </a:moveTo>
                <a:cubicBezTo>
                  <a:pt x="1351" y="8852"/>
                  <a:pt x="1320" y="8903"/>
                  <a:pt x="1311" y="8964"/>
                </a:cubicBezTo>
                <a:cubicBezTo>
                  <a:pt x="1303" y="9026"/>
                  <a:pt x="1322" y="9076"/>
                  <a:pt x="1352" y="9076"/>
                </a:cubicBezTo>
                <a:cubicBezTo>
                  <a:pt x="1383" y="9076"/>
                  <a:pt x="1414" y="9025"/>
                  <a:pt x="1422" y="8963"/>
                </a:cubicBezTo>
                <a:cubicBezTo>
                  <a:pt x="1430" y="8901"/>
                  <a:pt x="1412" y="8851"/>
                  <a:pt x="1382" y="8851"/>
                </a:cubicBezTo>
                <a:close/>
                <a:moveTo>
                  <a:pt x="15100" y="8952"/>
                </a:moveTo>
                <a:cubicBezTo>
                  <a:pt x="15069" y="8952"/>
                  <a:pt x="15048" y="9004"/>
                  <a:pt x="15054" y="9067"/>
                </a:cubicBezTo>
                <a:cubicBezTo>
                  <a:pt x="15059" y="9130"/>
                  <a:pt x="15089" y="9180"/>
                  <a:pt x="15120" y="9180"/>
                </a:cubicBezTo>
                <a:cubicBezTo>
                  <a:pt x="15151" y="9179"/>
                  <a:pt x="15171" y="9128"/>
                  <a:pt x="15165" y="9065"/>
                </a:cubicBezTo>
                <a:cubicBezTo>
                  <a:pt x="15160" y="9002"/>
                  <a:pt x="15130" y="8951"/>
                  <a:pt x="15100" y="8952"/>
                </a:cubicBezTo>
                <a:close/>
                <a:moveTo>
                  <a:pt x="15256" y="8952"/>
                </a:moveTo>
                <a:cubicBezTo>
                  <a:pt x="15226" y="8952"/>
                  <a:pt x="15205" y="9004"/>
                  <a:pt x="15211" y="9067"/>
                </a:cubicBezTo>
                <a:cubicBezTo>
                  <a:pt x="15217" y="9129"/>
                  <a:pt x="15246" y="9180"/>
                  <a:pt x="15276" y="9180"/>
                </a:cubicBezTo>
                <a:cubicBezTo>
                  <a:pt x="15307" y="9179"/>
                  <a:pt x="15327" y="9128"/>
                  <a:pt x="15322" y="9065"/>
                </a:cubicBezTo>
                <a:cubicBezTo>
                  <a:pt x="15316" y="9002"/>
                  <a:pt x="15287" y="8951"/>
                  <a:pt x="15256" y="8952"/>
                </a:cubicBezTo>
                <a:close/>
                <a:moveTo>
                  <a:pt x="15412" y="8952"/>
                </a:moveTo>
                <a:cubicBezTo>
                  <a:pt x="15381" y="8952"/>
                  <a:pt x="15362" y="9004"/>
                  <a:pt x="15367" y="9067"/>
                </a:cubicBezTo>
                <a:cubicBezTo>
                  <a:pt x="15373" y="9129"/>
                  <a:pt x="15403" y="9180"/>
                  <a:pt x="15433" y="9180"/>
                </a:cubicBezTo>
                <a:cubicBezTo>
                  <a:pt x="15464" y="9179"/>
                  <a:pt x="15484" y="9128"/>
                  <a:pt x="15478" y="9065"/>
                </a:cubicBezTo>
                <a:cubicBezTo>
                  <a:pt x="15472" y="9002"/>
                  <a:pt x="15443" y="8951"/>
                  <a:pt x="15412" y="8952"/>
                </a:cubicBezTo>
                <a:close/>
                <a:moveTo>
                  <a:pt x="15568" y="8952"/>
                </a:moveTo>
                <a:cubicBezTo>
                  <a:pt x="15538" y="8952"/>
                  <a:pt x="15518" y="9004"/>
                  <a:pt x="15524" y="9067"/>
                </a:cubicBezTo>
                <a:cubicBezTo>
                  <a:pt x="15530" y="9129"/>
                  <a:pt x="15559" y="9180"/>
                  <a:pt x="15590" y="9180"/>
                </a:cubicBezTo>
                <a:cubicBezTo>
                  <a:pt x="15620" y="9179"/>
                  <a:pt x="15640" y="9128"/>
                  <a:pt x="15634" y="9065"/>
                </a:cubicBezTo>
                <a:cubicBezTo>
                  <a:pt x="15628" y="9002"/>
                  <a:pt x="15599" y="8951"/>
                  <a:pt x="15568" y="8952"/>
                </a:cubicBezTo>
                <a:close/>
                <a:moveTo>
                  <a:pt x="15724" y="8952"/>
                </a:moveTo>
                <a:cubicBezTo>
                  <a:pt x="15694" y="8952"/>
                  <a:pt x="15674" y="9004"/>
                  <a:pt x="15680" y="9067"/>
                </a:cubicBezTo>
                <a:cubicBezTo>
                  <a:pt x="15686" y="9129"/>
                  <a:pt x="15716" y="9180"/>
                  <a:pt x="15747" y="9180"/>
                </a:cubicBezTo>
                <a:cubicBezTo>
                  <a:pt x="15777" y="9179"/>
                  <a:pt x="15797" y="9128"/>
                  <a:pt x="15791" y="9065"/>
                </a:cubicBezTo>
                <a:cubicBezTo>
                  <a:pt x="15784" y="9002"/>
                  <a:pt x="15755" y="8951"/>
                  <a:pt x="15724" y="8952"/>
                </a:cubicBezTo>
                <a:close/>
                <a:moveTo>
                  <a:pt x="15900" y="8952"/>
                </a:moveTo>
                <a:cubicBezTo>
                  <a:pt x="15869" y="8952"/>
                  <a:pt x="15850" y="9004"/>
                  <a:pt x="15856" y="9067"/>
                </a:cubicBezTo>
                <a:cubicBezTo>
                  <a:pt x="15862" y="9129"/>
                  <a:pt x="15893" y="9180"/>
                  <a:pt x="15923" y="9180"/>
                </a:cubicBezTo>
                <a:cubicBezTo>
                  <a:pt x="15954" y="9179"/>
                  <a:pt x="15974" y="9128"/>
                  <a:pt x="15967" y="9065"/>
                </a:cubicBezTo>
                <a:cubicBezTo>
                  <a:pt x="15961" y="9002"/>
                  <a:pt x="15931" y="8951"/>
                  <a:pt x="15900" y="8952"/>
                </a:cubicBezTo>
                <a:close/>
                <a:moveTo>
                  <a:pt x="16056" y="8952"/>
                </a:moveTo>
                <a:cubicBezTo>
                  <a:pt x="16026" y="8952"/>
                  <a:pt x="16006" y="9004"/>
                  <a:pt x="16012" y="9067"/>
                </a:cubicBezTo>
                <a:cubicBezTo>
                  <a:pt x="16019" y="9129"/>
                  <a:pt x="16049" y="9180"/>
                  <a:pt x="16080" y="9180"/>
                </a:cubicBezTo>
                <a:cubicBezTo>
                  <a:pt x="16110" y="9179"/>
                  <a:pt x="16130" y="9128"/>
                  <a:pt x="16124" y="9065"/>
                </a:cubicBezTo>
                <a:cubicBezTo>
                  <a:pt x="16117" y="9002"/>
                  <a:pt x="16087" y="8951"/>
                  <a:pt x="16056" y="8952"/>
                </a:cubicBezTo>
                <a:close/>
                <a:moveTo>
                  <a:pt x="16212" y="8952"/>
                </a:moveTo>
                <a:cubicBezTo>
                  <a:pt x="16182" y="8952"/>
                  <a:pt x="16162" y="9004"/>
                  <a:pt x="16169" y="9067"/>
                </a:cubicBezTo>
                <a:cubicBezTo>
                  <a:pt x="16175" y="9129"/>
                  <a:pt x="16206" y="9180"/>
                  <a:pt x="16237" y="9180"/>
                </a:cubicBezTo>
                <a:cubicBezTo>
                  <a:pt x="16267" y="9179"/>
                  <a:pt x="16287" y="9128"/>
                  <a:pt x="16280" y="9065"/>
                </a:cubicBezTo>
                <a:cubicBezTo>
                  <a:pt x="16273" y="9002"/>
                  <a:pt x="16243" y="8951"/>
                  <a:pt x="16212" y="8952"/>
                </a:cubicBezTo>
                <a:close/>
                <a:moveTo>
                  <a:pt x="16369" y="8952"/>
                </a:moveTo>
                <a:cubicBezTo>
                  <a:pt x="16338" y="8952"/>
                  <a:pt x="16318" y="9004"/>
                  <a:pt x="16325" y="9067"/>
                </a:cubicBezTo>
                <a:cubicBezTo>
                  <a:pt x="16332" y="9129"/>
                  <a:pt x="16362" y="9180"/>
                  <a:pt x="16393" y="9180"/>
                </a:cubicBezTo>
                <a:cubicBezTo>
                  <a:pt x="16424" y="9179"/>
                  <a:pt x="16443" y="9128"/>
                  <a:pt x="16436" y="9065"/>
                </a:cubicBezTo>
                <a:cubicBezTo>
                  <a:pt x="16430" y="9002"/>
                  <a:pt x="16399" y="8951"/>
                  <a:pt x="16369" y="8952"/>
                </a:cubicBezTo>
                <a:close/>
                <a:moveTo>
                  <a:pt x="10513" y="9002"/>
                </a:moveTo>
                <a:cubicBezTo>
                  <a:pt x="10482" y="9003"/>
                  <a:pt x="10458" y="9054"/>
                  <a:pt x="10459" y="9117"/>
                </a:cubicBezTo>
                <a:cubicBezTo>
                  <a:pt x="10460" y="9179"/>
                  <a:pt x="10486" y="9229"/>
                  <a:pt x="10516" y="9228"/>
                </a:cubicBezTo>
                <a:cubicBezTo>
                  <a:pt x="10547" y="9228"/>
                  <a:pt x="10571" y="9178"/>
                  <a:pt x="10570" y="9115"/>
                </a:cubicBezTo>
                <a:cubicBezTo>
                  <a:pt x="10569" y="9053"/>
                  <a:pt x="10543" y="9002"/>
                  <a:pt x="10513" y="9002"/>
                </a:cubicBezTo>
                <a:close/>
                <a:moveTo>
                  <a:pt x="10669" y="9002"/>
                </a:moveTo>
                <a:cubicBezTo>
                  <a:pt x="10638" y="9003"/>
                  <a:pt x="10614" y="9054"/>
                  <a:pt x="10615" y="9117"/>
                </a:cubicBezTo>
                <a:cubicBezTo>
                  <a:pt x="10617" y="9179"/>
                  <a:pt x="10642" y="9229"/>
                  <a:pt x="10673" y="9228"/>
                </a:cubicBezTo>
                <a:cubicBezTo>
                  <a:pt x="10704" y="9228"/>
                  <a:pt x="10728" y="9178"/>
                  <a:pt x="10727" y="9115"/>
                </a:cubicBezTo>
                <a:cubicBezTo>
                  <a:pt x="10725" y="9053"/>
                  <a:pt x="10699" y="9002"/>
                  <a:pt x="10669" y="9002"/>
                </a:cubicBezTo>
                <a:close/>
                <a:moveTo>
                  <a:pt x="10825" y="9002"/>
                </a:moveTo>
                <a:cubicBezTo>
                  <a:pt x="10794" y="9003"/>
                  <a:pt x="10771" y="9054"/>
                  <a:pt x="10772" y="9117"/>
                </a:cubicBezTo>
                <a:cubicBezTo>
                  <a:pt x="10773" y="9179"/>
                  <a:pt x="10799" y="9229"/>
                  <a:pt x="10830" y="9228"/>
                </a:cubicBezTo>
                <a:cubicBezTo>
                  <a:pt x="10861" y="9228"/>
                  <a:pt x="10884" y="9178"/>
                  <a:pt x="10883" y="9115"/>
                </a:cubicBezTo>
                <a:cubicBezTo>
                  <a:pt x="10882" y="9053"/>
                  <a:pt x="10856" y="9002"/>
                  <a:pt x="10825" y="9002"/>
                </a:cubicBezTo>
                <a:close/>
                <a:moveTo>
                  <a:pt x="10981" y="9002"/>
                </a:moveTo>
                <a:cubicBezTo>
                  <a:pt x="10950" y="9003"/>
                  <a:pt x="10927" y="9054"/>
                  <a:pt x="10928" y="9117"/>
                </a:cubicBezTo>
                <a:cubicBezTo>
                  <a:pt x="10930" y="9179"/>
                  <a:pt x="10956" y="9229"/>
                  <a:pt x="10986" y="9228"/>
                </a:cubicBezTo>
                <a:cubicBezTo>
                  <a:pt x="11017" y="9228"/>
                  <a:pt x="11041" y="9178"/>
                  <a:pt x="11039" y="9115"/>
                </a:cubicBezTo>
                <a:cubicBezTo>
                  <a:pt x="11038" y="9053"/>
                  <a:pt x="11011" y="9002"/>
                  <a:pt x="10981" y="9002"/>
                </a:cubicBezTo>
                <a:close/>
                <a:moveTo>
                  <a:pt x="11313" y="9002"/>
                </a:moveTo>
                <a:cubicBezTo>
                  <a:pt x="11283" y="9003"/>
                  <a:pt x="11259" y="9054"/>
                  <a:pt x="11261" y="9117"/>
                </a:cubicBezTo>
                <a:cubicBezTo>
                  <a:pt x="11262" y="9179"/>
                  <a:pt x="11289" y="9229"/>
                  <a:pt x="11319" y="9228"/>
                </a:cubicBezTo>
                <a:cubicBezTo>
                  <a:pt x="11350" y="9228"/>
                  <a:pt x="11374" y="9178"/>
                  <a:pt x="11372" y="9115"/>
                </a:cubicBezTo>
                <a:cubicBezTo>
                  <a:pt x="11370" y="9053"/>
                  <a:pt x="11344" y="9002"/>
                  <a:pt x="11313" y="9002"/>
                </a:cubicBezTo>
                <a:close/>
                <a:moveTo>
                  <a:pt x="11469" y="9002"/>
                </a:moveTo>
                <a:cubicBezTo>
                  <a:pt x="11438" y="9003"/>
                  <a:pt x="11415" y="9054"/>
                  <a:pt x="11417" y="9117"/>
                </a:cubicBezTo>
                <a:cubicBezTo>
                  <a:pt x="11419" y="9179"/>
                  <a:pt x="11446" y="9229"/>
                  <a:pt x="11476" y="9228"/>
                </a:cubicBezTo>
                <a:cubicBezTo>
                  <a:pt x="11507" y="9228"/>
                  <a:pt x="11530" y="9178"/>
                  <a:pt x="11528" y="9115"/>
                </a:cubicBezTo>
                <a:cubicBezTo>
                  <a:pt x="11526" y="9053"/>
                  <a:pt x="11499" y="9002"/>
                  <a:pt x="11469" y="9002"/>
                </a:cubicBezTo>
                <a:close/>
                <a:moveTo>
                  <a:pt x="11625" y="9002"/>
                </a:moveTo>
                <a:cubicBezTo>
                  <a:pt x="11595" y="9003"/>
                  <a:pt x="11571" y="9054"/>
                  <a:pt x="11573" y="9117"/>
                </a:cubicBezTo>
                <a:cubicBezTo>
                  <a:pt x="11575" y="9179"/>
                  <a:pt x="11602" y="9229"/>
                  <a:pt x="11633" y="9228"/>
                </a:cubicBezTo>
                <a:cubicBezTo>
                  <a:pt x="11663" y="9228"/>
                  <a:pt x="11687" y="9178"/>
                  <a:pt x="11685" y="9115"/>
                </a:cubicBezTo>
                <a:cubicBezTo>
                  <a:pt x="11682" y="9053"/>
                  <a:pt x="11656" y="9002"/>
                  <a:pt x="11625" y="9002"/>
                </a:cubicBezTo>
                <a:close/>
                <a:moveTo>
                  <a:pt x="11781" y="9002"/>
                </a:moveTo>
                <a:cubicBezTo>
                  <a:pt x="11750" y="9003"/>
                  <a:pt x="11728" y="9053"/>
                  <a:pt x="11730" y="9115"/>
                </a:cubicBezTo>
                <a:cubicBezTo>
                  <a:pt x="11732" y="9178"/>
                  <a:pt x="11759" y="9229"/>
                  <a:pt x="11790" y="9228"/>
                </a:cubicBezTo>
                <a:cubicBezTo>
                  <a:pt x="11820" y="9228"/>
                  <a:pt x="11843" y="9178"/>
                  <a:pt x="11841" y="9115"/>
                </a:cubicBezTo>
                <a:cubicBezTo>
                  <a:pt x="11839" y="9053"/>
                  <a:pt x="11812" y="9002"/>
                  <a:pt x="11781" y="9002"/>
                </a:cubicBezTo>
                <a:close/>
                <a:moveTo>
                  <a:pt x="11938" y="9002"/>
                </a:moveTo>
                <a:cubicBezTo>
                  <a:pt x="11907" y="9003"/>
                  <a:pt x="11884" y="9054"/>
                  <a:pt x="11886" y="9117"/>
                </a:cubicBezTo>
                <a:cubicBezTo>
                  <a:pt x="11889" y="9180"/>
                  <a:pt x="11915" y="9229"/>
                  <a:pt x="11946" y="9228"/>
                </a:cubicBezTo>
                <a:cubicBezTo>
                  <a:pt x="11977" y="9228"/>
                  <a:pt x="12000" y="9178"/>
                  <a:pt x="11997" y="9115"/>
                </a:cubicBezTo>
                <a:cubicBezTo>
                  <a:pt x="11995" y="9053"/>
                  <a:pt x="11968" y="9002"/>
                  <a:pt x="11938" y="9002"/>
                </a:cubicBezTo>
                <a:close/>
                <a:moveTo>
                  <a:pt x="12094" y="9002"/>
                </a:moveTo>
                <a:cubicBezTo>
                  <a:pt x="12063" y="9003"/>
                  <a:pt x="12040" y="9054"/>
                  <a:pt x="12043" y="9117"/>
                </a:cubicBezTo>
                <a:cubicBezTo>
                  <a:pt x="12045" y="9180"/>
                  <a:pt x="12072" y="9229"/>
                  <a:pt x="12103" y="9228"/>
                </a:cubicBezTo>
                <a:cubicBezTo>
                  <a:pt x="12134" y="9228"/>
                  <a:pt x="12156" y="9178"/>
                  <a:pt x="12154" y="9115"/>
                </a:cubicBezTo>
                <a:cubicBezTo>
                  <a:pt x="12151" y="9053"/>
                  <a:pt x="12124" y="9002"/>
                  <a:pt x="12094" y="9002"/>
                </a:cubicBezTo>
                <a:close/>
                <a:moveTo>
                  <a:pt x="12250" y="9002"/>
                </a:moveTo>
                <a:cubicBezTo>
                  <a:pt x="12219" y="9003"/>
                  <a:pt x="12196" y="9054"/>
                  <a:pt x="12199" y="9117"/>
                </a:cubicBezTo>
                <a:cubicBezTo>
                  <a:pt x="12202" y="9180"/>
                  <a:pt x="12229" y="9229"/>
                  <a:pt x="12259" y="9228"/>
                </a:cubicBezTo>
                <a:cubicBezTo>
                  <a:pt x="12290" y="9228"/>
                  <a:pt x="12313" y="9178"/>
                  <a:pt x="12310" y="9115"/>
                </a:cubicBezTo>
                <a:cubicBezTo>
                  <a:pt x="12307" y="9053"/>
                  <a:pt x="12280" y="9002"/>
                  <a:pt x="12250" y="9002"/>
                </a:cubicBezTo>
                <a:close/>
                <a:moveTo>
                  <a:pt x="12426" y="9002"/>
                </a:moveTo>
                <a:cubicBezTo>
                  <a:pt x="12395" y="9003"/>
                  <a:pt x="12372" y="9054"/>
                  <a:pt x="12375" y="9117"/>
                </a:cubicBezTo>
                <a:cubicBezTo>
                  <a:pt x="12378" y="9180"/>
                  <a:pt x="12405" y="9229"/>
                  <a:pt x="12436" y="9228"/>
                </a:cubicBezTo>
                <a:cubicBezTo>
                  <a:pt x="12467" y="9228"/>
                  <a:pt x="12489" y="9178"/>
                  <a:pt x="12486" y="9115"/>
                </a:cubicBezTo>
                <a:cubicBezTo>
                  <a:pt x="12483" y="9053"/>
                  <a:pt x="12456" y="9002"/>
                  <a:pt x="12426" y="9002"/>
                </a:cubicBezTo>
                <a:close/>
                <a:moveTo>
                  <a:pt x="12562" y="9002"/>
                </a:moveTo>
                <a:cubicBezTo>
                  <a:pt x="12531" y="9003"/>
                  <a:pt x="12509" y="9054"/>
                  <a:pt x="12512" y="9117"/>
                </a:cubicBezTo>
                <a:cubicBezTo>
                  <a:pt x="12515" y="9180"/>
                  <a:pt x="12542" y="9229"/>
                  <a:pt x="12573" y="9228"/>
                </a:cubicBezTo>
                <a:cubicBezTo>
                  <a:pt x="12604" y="9228"/>
                  <a:pt x="12626" y="9178"/>
                  <a:pt x="12623" y="9115"/>
                </a:cubicBezTo>
                <a:cubicBezTo>
                  <a:pt x="12620" y="9053"/>
                  <a:pt x="12593" y="9002"/>
                  <a:pt x="12562" y="9002"/>
                </a:cubicBezTo>
                <a:close/>
                <a:moveTo>
                  <a:pt x="13519" y="9002"/>
                </a:moveTo>
                <a:cubicBezTo>
                  <a:pt x="13488" y="9003"/>
                  <a:pt x="13466" y="9054"/>
                  <a:pt x="13470" y="9117"/>
                </a:cubicBezTo>
                <a:cubicBezTo>
                  <a:pt x="13474" y="9180"/>
                  <a:pt x="13502" y="9230"/>
                  <a:pt x="13533" y="9230"/>
                </a:cubicBezTo>
                <a:cubicBezTo>
                  <a:pt x="13563" y="9230"/>
                  <a:pt x="13585" y="9178"/>
                  <a:pt x="13581" y="9115"/>
                </a:cubicBezTo>
                <a:cubicBezTo>
                  <a:pt x="13577" y="9053"/>
                  <a:pt x="13549" y="9002"/>
                  <a:pt x="13519" y="9002"/>
                </a:cubicBezTo>
                <a:close/>
                <a:moveTo>
                  <a:pt x="13674" y="9002"/>
                </a:moveTo>
                <a:cubicBezTo>
                  <a:pt x="13644" y="9003"/>
                  <a:pt x="13623" y="9054"/>
                  <a:pt x="13627" y="9117"/>
                </a:cubicBezTo>
                <a:cubicBezTo>
                  <a:pt x="13631" y="9180"/>
                  <a:pt x="13659" y="9230"/>
                  <a:pt x="13690" y="9230"/>
                </a:cubicBezTo>
                <a:cubicBezTo>
                  <a:pt x="13720" y="9230"/>
                  <a:pt x="13742" y="9178"/>
                  <a:pt x="13738" y="9115"/>
                </a:cubicBezTo>
                <a:cubicBezTo>
                  <a:pt x="13734" y="9052"/>
                  <a:pt x="13705" y="9002"/>
                  <a:pt x="13674" y="9002"/>
                </a:cubicBezTo>
                <a:close/>
                <a:moveTo>
                  <a:pt x="13831" y="9002"/>
                </a:moveTo>
                <a:cubicBezTo>
                  <a:pt x="13800" y="9003"/>
                  <a:pt x="13779" y="9054"/>
                  <a:pt x="13783" y="9117"/>
                </a:cubicBezTo>
                <a:cubicBezTo>
                  <a:pt x="13787" y="9180"/>
                  <a:pt x="13815" y="9230"/>
                  <a:pt x="13846" y="9230"/>
                </a:cubicBezTo>
                <a:cubicBezTo>
                  <a:pt x="13877" y="9230"/>
                  <a:pt x="13898" y="9178"/>
                  <a:pt x="13894" y="9115"/>
                </a:cubicBezTo>
                <a:cubicBezTo>
                  <a:pt x="13889" y="9052"/>
                  <a:pt x="13861" y="9002"/>
                  <a:pt x="13831" y="9002"/>
                </a:cubicBezTo>
                <a:close/>
                <a:moveTo>
                  <a:pt x="13987" y="9002"/>
                </a:moveTo>
                <a:cubicBezTo>
                  <a:pt x="13957" y="9003"/>
                  <a:pt x="13935" y="9054"/>
                  <a:pt x="13940" y="9117"/>
                </a:cubicBezTo>
                <a:cubicBezTo>
                  <a:pt x="13944" y="9180"/>
                  <a:pt x="13972" y="9230"/>
                  <a:pt x="14003" y="9230"/>
                </a:cubicBezTo>
                <a:cubicBezTo>
                  <a:pt x="14034" y="9230"/>
                  <a:pt x="14055" y="9178"/>
                  <a:pt x="14051" y="9115"/>
                </a:cubicBezTo>
                <a:cubicBezTo>
                  <a:pt x="14046" y="9052"/>
                  <a:pt x="14018" y="9002"/>
                  <a:pt x="13987" y="9002"/>
                </a:cubicBezTo>
                <a:close/>
                <a:moveTo>
                  <a:pt x="14143" y="9002"/>
                </a:moveTo>
                <a:cubicBezTo>
                  <a:pt x="14112" y="9002"/>
                  <a:pt x="14091" y="9054"/>
                  <a:pt x="14096" y="9117"/>
                </a:cubicBezTo>
                <a:cubicBezTo>
                  <a:pt x="14101" y="9180"/>
                  <a:pt x="14129" y="9230"/>
                  <a:pt x="14160" y="9230"/>
                </a:cubicBezTo>
                <a:cubicBezTo>
                  <a:pt x="14190" y="9230"/>
                  <a:pt x="14212" y="9178"/>
                  <a:pt x="14207" y="9115"/>
                </a:cubicBezTo>
                <a:cubicBezTo>
                  <a:pt x="14203" y="9052"/>
                  <a:pt x="14174" y="9002"/>
                  <a:pt x="14143" y="9002"/>
                </a:cubicBezTo>
                <a:close/>
                <a:moveTo>
                  <a:pt x="14299" y="9002"/>
                </a:moveTo>
                <a:cubicBezTo>
                  <a:pt x="14269" y="9003"/>
                  <a:pt x="14248" y="9054"/>
                  <a:pt x="14252" y="9117"/>
                </a:cubicBezTo>
                <a:cubicBezTo>
                  <a:pt x="14257" y="9180"/>
                  <a:pt x="14286" y="9230"/>
                  <a:pt x="14317" y="9230"/>
                </a:cubicBezTo>
                <a:cubicBezTo>
                  <a:pt x="14347" y="9230"/>
                  <a:pt x="14368" y="9178"/>
                  <a:pt x="14364" y="9115"/>
                </a:cubicBezTo>
                <a:cubicBezTo>
                  <a:pt x="14359" y="9052"/>
                  <a:pt x="14330" y="9002"/>
                  <a:pt x="14299" y="9002"/>
                </a:cubicBezTo>
                <a:close/>
                <a:moveTo>
                  <a:pt x="14475" y="9002"/>
                </a:moveTo>
                <a:cubicBezTo>
                  <a:pt x="14444" y="9003"/>
                  <a:pt x="14423" y="9054"/>
                  <a:pt x="14428" y="9117"/>
                </a:cubicBezTo>
                <a:cubicBezTo>
                  <a:pt x="14433" y="9180"/>
                  <a:pt x="14462" y="9230"/>
                  <a:pt x="14493" y="9230"/>
                </a:cubicBezTo>
                <a:cubicBezTo>
                  <a:pt x="14524" y="9230"/>
                  <a:pt x="14544" y="9178"/>
                  <a:pt x="14540" y="9115"/>
                </a:cubicBezTo>
                <a:cubicBezTo>
                  <a:pt x="14535" y="9052"/>
                  <a:pt x="14505" y="9002"/>
                  <a:pt x="14475" y="9002"/>
                </a:cubicBezTo>
                <a:close/>
                <a:moveTo>
                  <a:pt x="14631" y="9002"/>
                </a:moveTo>
                <a:cubicBezTo>
                  <a:pt x="14601" y="9003"/>
                  <a:pt x="14580" y="9054"/>
                  <a:pt x="14585" y="9117"/>
                </a:cubicBezTo>
                <a:cubicBezTo>
                  <a:pt x="14590" y="9180"/>
                  <a:pt x="14619" y="9230"/>
                  <a:pt x="14649" y="9230"/>
                </a:cubicBezTo>
                <a:cubicBezTo>
                  <a:pt x="14680" y="9230"/>
                  <a:pt x="14701" y="9178"/>
                  <a:pt x="14696" y="9115"/>
                </a:cubicBezTo>
                <a:cubicBezTo>
                  <a:pt x="14691" y="9052"/>
                  <a:pt x="14662" y="9002"/>
                  <a:pt x="14631" y="9002"/>
                </a:cubicBezTo>
                <a:close/>
                <a:moveTo>
                  <a:pt x="7351" y="9052"/>
                </a:moveTo>
                <a:cubicBezTo>
                  <a:pt x="7321" y="9053"/>
                  <a:pt x="7294" y="9103"/>
                  <a:pt x="7292" y="9166"/>
                </a:cubicBezTo>
                <a:cubicBezTo>
                  <a:pt x="7290" y="9228"/>
                  <a:pt x="7313" y="9279"/>
                  <a:pt x="7344" y="9279"/>
                </a:cubicBezTo>
                <a:cubicBezTo>
                  <a:pt x="7375" y="9278"/>
                  <a:pt x="7401" y="9226"/>
                  <a:pt x="7403" y="9164"/>
                </a:cubicBezTo>
                <a:cubicBezTo>
                  <a:pt x="7405" y="9102"/>
                  <a:pt x="7382" y="9052"/>
                  <a:pt x="7351" y="9052"/>
                </a:cubicBezTo>
                <a:close/>
                <a:moveTo>
                  <a:pt x="7508" y="9052"/>
                </a:moveTo>
                <a:cubicBezTo>
                  <a:pt x="7477" y="9053"/>
                  <a:pt x="7450" y="9103"/>
                  <a:pt x="7448" y="9166"/>
                </a:cubicBezTo>
                <a:cubicBezTo>
                  <a:pt x="7446" y="9228"/>
                  <a:pt x="7470" y="9279"/>
                  <a:pt x="7500" y="9279"/>
                </a:cubicBezTo>
                <a:cubicBezTo>
                  <a:pt x="7531" y="9278"/>
                  <a:pt x="7558" y="9226"/>
                  <a:pt x="7559" y="9164"/>
                </a:cubicBezTo>
                <a:cubicBezTo>
                  <a:pt x="7561" y="9102"/>
                  <a:pt x="7538" y="9052"/>
                  <a:pt x="7508" y="9052"/>
                </a:cubicBezTo>
                <a:close/>
                <a:moveTo>
                  <a:pt x="7663" y="9052"/>
                </a:moveTo>
                <a:cubicBezTo>
                  <a:pt x="7633" y="9053"/>
                  <a:pt x="7607" y="9103"/>
                  <a:pt x="7605" y="9166"/>
                </a:cubicBezTo>
                <a:cubicBezTo>
                  <a:pt x="7603" y="9228"/>
                  <a:pt x="7626" y="9279"/>
                  <a:pt x="7657" y="9279"/>
                </a:cubicBezTo>
                <a:cubicBezTo>
                  <a:pt x="7688" y="9278"/>
                  <a:pt x="7714" y="9226"/>
                  <a:pt x="7716" y="9164"/>
                </a:cubicBezTo>
                <a:cubicBezTo>
                  <a:pt x="7718" y="9102"/>
                  <a:pt x="7694" y="9052"/>
                  <a:pt x="7663" y="9052"/>
                </a:cubicBezTo>
                <a:close/>
                <a:moveTo>
                  <a:pt x="7820" y="9052"/>
                </a:moveTo>
                <a:cubicBezTo>
                  <a:pt x="7789" y="9053"/>
                  <a:pt x="7763" y="9103"/>
                  <a:pt x="7761" y="9166"/>
                </a:cubicBezTo>
                <a:cubicBezTo>
                  <a:pt x="7759" y="9228"/>
                  <a:pt x="7783" y="9279"/>
                  <a:pt x="7814" y="9279"/>
                </a:cubicBezTo>
                <a:cubicBezTo>
                  <a:pt x="7844" y="9278"/>
                  <a:pt x="7871" y="9226"/>
                  <a:pt x="7872" y="9164"/>
                </a:cubicBezTo>
                <a:cubicBezTo>
                  <a:pt x="7874" y="9102"/>
                  <a:pt x="7850" y="9052"/>
                  <a:pt x="7820" y="9052"/>
                </a:cubicBezTo>
                <a:close/>
                <a:moveTo>
                  <a:pt x="7976" y="9052"/>
                </a:moveTo>
                <a:cubicBezTo>
                  <a:pt x="7946" y="9053"/>
                  <a:pt x="7919" y="9103"/>
                  <a:pt x="7917" y="9166"/>
                </a:cubicBezTo>
                <a:cubicBezTo>
                  <a:pt x="7916" y="9228"/>
                  <a:pt x="7940" y="9279"/>
                  <a:pt x="7971" y="9279"/>
                </a:cubicBezTo>
                <a:cubicBezTo>
                  <a:pt x="8001" y="9278"/>
                  <a:pt x="8027" y="9226"/>
                  <a:pt x="8029" y="9164"/>
                </a:cubicBezTo>
                <a:cubicBezTo>
                  <a:pt x="8030" y="9102"/>
                  <a:pt x="8007" y="9052"/>
                  <a:pt x="7976" y="9052"/>
                </a:cubicBezTo>
                <a:close/>
                <a:moveTo>
                  <a:pt x="8132" y="9052"/>
                </a:moveTo>
                <a:cubicBezTo>
                  <a:pt x="8101" y="9053"/>
                  <a:pt x="8075" y="9103"/>
                  <a:pt x="8074" y="9166"/>
                </a:cubicBezTo>
                <a:cubicBezTo>
                  <a:pt x="8072" y="9228"/>
                  <a:pt x="8096" y="9279"/>
                  <a:pt x="8127" y="9279"/>
                </a:cubicBezTo>
                <a:cubicBezTo>
                  <a:pt x="8158" y="9278"/>
                  <a:pt x="8184" y="9226"/>
                  <a:pt x="8185" y="9164"/>
                </a:cubicBezTo>
                <a:cubicBezTo>
                  <a:pt x="8186" y="9102"/>
                  <a:pt x="8163" y="9052"/>
                  <a:pt x="8132" y="9052"/>
                </a:cubicBezTo>
                <a:close/>
                <a:moveTo>
                  <a:pt x="8288" y="9052"/>
                </a:moveTo>
                <a:cubicBezTo>
                  <a:pt x="8257" y="9053"/>
                  <a:pt x="8232" y="9103"/>
                  <a:pt x="8230" y="9166"/>
                </a:cubicBezTo>
                <a:cubicBezTo>
                  <a:pt x="8229" y="9228"/>
                  <a:pt x="8253" y="9279"/>
                  <a:pt x="8283" y="9279"/>
                </a:cubicBezTo>
                <a:cubicBezTo>
                  <a:pt x="8314" y="9278"/>
                  <a:pt x="8340" y="9226"/>
                  <a:pt x="8341" y="9164"/>
                </a:cubicBezTo>
                <a:cubicBezTo>
                  <a:pt x="8343" y="9101"/>
                  <a:pt x="8318" y="9052"/>
                  <a:pt x="8288" y="9052"/>
                </a:cubicBezTo>
                <a:close/>
                <a:moveTo>
                  <a:pt x="8444" y="9052"/>
                </a:moveTo>
                <a:cubicBezTo>
                  <a:pt x="8414" y="9053"/>
                  <a:pt x="8388" y="9103"/>
                  <a:pt x="8387" y="9166"/>
                </a:cubicBezTo>
                <a:cubicBezTo>
                  <a:pt x="8386" y="9228"/>
                  <a:pt x="8410" y="9279"/>
                  <a:pt x="8440" y="9279"/>
                </a:cubicBezTo>
                <a:cubicBezTo>
                  <a:pt x="8471" y="9278"/>
                  <a:pt x="8497" y="9228"/>
                  <a:pt x="8498" y="9166"/>
                </a:cubicBezTo>
                <a:cubicBezTo>
                  <a:pt x="8499" y="9103"/>
                  <a:pt x="8475" y="9052"/>
                  <a:pt x="8444" y="9052"/>
                </a:cubicBezTo>
                <a:close/>
                <a:moveTo>
                  <a:pt x="8601" y="9052"/>
                </a:moveTo>
                <a:cubicBezTo>
                  <a:pt x="8570" y="9053"/>
                  <a:pt x="8544" y="9103"/>
                  <a:pt x="8543" y="9166"/>
                </a:cubicBezTo>
                <a:cubicBezTo>
                  <a:pt x="8542" y="9228"/>
                  <a:pt x="8566" y="9279"/>
                  <a:pt x="8597" y="9279"/>
                </a:cubicBezTo>
                <a:cubicBezTo>
                  <a:pt x="8628" y="9278"/>
                  <a:pt x="8653" y="9228"/>
                  <a:pt x="8654" y="9166"/>
                </a:cubicBezTo>
                <a:cubicBezTo>
                  <a:pt x="8655" y="9103"/>
                  <a:pt x="8631" y="9052"/>
                  <a:pt x="8601" y="9052"/>
                </a:cubicBezTo>
                <a:close/>
                <a:moveTo>
                  <a:pt x="8776" y="9052"/>
                </a:moveTo>
                <a:cubicBezTo>
                  <a:pt x="8745" y="9053"/>
                  <a:pt x="8720" y="9103"/>
                  <a:pt x="8719" y="9166"/>
                </a:cubicBezTo>
                <a:cubicBezTo>
                  <a:pt x="8718" y="9228"/>
                  <a:pt x="8743" y="9279"/>
                  <a:pt x="8773" y="9279"/>
                </a:cubicBezTo>
                <a:cubicBezTo>
                  <a:pt x="8804" y="9278"/>
                  <a:pt x="8830" y="9226"/>
                  <a:pt x="8830" y="9164"/>
                </a:cubicBezTo>
                <a:cubicBezTo>
                  <a:pt x="8831" y="9102"/>
                  <a:pt x="8806" y="9052"/>
                  <a:pt x="8776" y="9052"/>
                </a:cubicBezTo>
                <a:close/>
                <a:moveTo>
                  <a:pt x="8932" y="9052"/>
                </a:moveTo>
                <a:cubicBezTo>
                  <a:pt x="8902" y="9053"/>
                  <a:pt x="8876" y="9103"/>
                  <a:pt x="8875" y="9166"/>
                </a:cubicBezTo>
                <a:cubicBezTo>
                  <a:pt x="8875" y="9228"/>
                  <a:pt x="8899" y="9279"/>
                  <a:pt x="8930" y="9279"/>
                </a:cubicBezTo>
                <a:cubicBezTo>
                  <a:pt x="8961" y="9278"/>
                  <a:pt x="8986" y="9228"/>
                  <a:pt x="8987" y="9166"/>
                </a:cubicBezTo>
                <a:cubicBezTo>
                  <a:pt x="8987" y="9103"/>
                  <a:pt x="8963" y="9052"/>
                  <a:pt x="8932" y="9052"/>
                </a:cubicBezTo>
                <a:close/>
                <a:moveTo>
                  <a:pt x="9088" y="9052"/>
                </a:moveTo>
                <a:cubicBezTo>
                  <a:pt x="9057" y="9053"/>
                  <a:pt x="9032" y="9103"/>
                  <a:pt x="9032" y="9166"/>
                </a:cubicBezTo>
                <a:cubicBezTo>
                  <a:pt x="9031" y="9228"/>
                  <a:pt x="9056" y="9279"/>
                  <a:pt x="9087" y="9279"/>
                </a:cubicBezTo>
                <a:cubicBezTo>
                  <a:pt x="9118" y="9278"/>
                  <a:pt x="9143" y="9226"/>
                  <a:pt x="9143" y="9164"/>
                </a:cubicBezTo>
                <a:cubicBezTo>
                  <a:pt x="9143" y="9102"/>
                  <a:pt x="9119" y="9052"/>
                  <a:pt x="9088" y="9052"/>
                </a:cubicBezTo>
                <a:close/>
                <a:moveTo>
                  <a:pt x="9244" y="9052"/>
                </a:moveTo>
                <a:cubicBezTo>
                  <a:pt x="9214" y="9053"/>
                  <a:pt x="9189" y="9103"/>
                  <a:pt x="9188" y="9166"/>
                </a:cubicBezTo>
                <a:cubicBezTo>
                  <a:pt x="9188" y="9228"/>
                  <a:pt x="9213" y="9279"/>
                  <a:pt x="9243" y="9279"/>
                </a:cubicBezTo>
                <a:cubicBezTo>
                  <a:pt x="9274" y="9278"/>
                  <a:pt x="9299" y="9228"/>
                  <a:pt x="9299" y="9166"/>
                </a:cubicBezTo>
                <a:cubicBezTo>
                  <a:pt x="9300" y="9103"/>
                  <a:pt x="9275" y="9052"/>
                  <a:pt x="9244" y="9052"/>
                </a:cubicBezTo>
                <a:close/>
                <a:moveTo>
                  <a:pt x="9400" y="9052"/>
                </a:moveTo>
                <a:cubicBezTo>
                  <a:pt x="9370" y="9053"/>
                  <a:pt x="9345" y="9103"/>
                  <a:pt x="9345" y="9166"/>
                </a:cubicBezTo>
                <a:cubicBezTo>
                  <a:pt x="9344" y="9228"/>
                  <a:pt x="9369" y="9279"/>
                  <a:pt x="9400" y="9279"/>
                </a:cubicBezTo>
                <a:cubicBezTo>
                  <a:pt x="9430" y="9278"/>
                  <a:pt x="9456" y="9226"/>
                  <a:pt x="9456" y="9164"/>
                </a:cubicBezTo>
                <a:cubicBezTo>
                  <a:pt x="9456" y="9102"/>
                  <a:pt x="9431" y="9052"/>
                  <a:pt x="9400" y="9052"/>
                </a:cubicBezTo>
                <a:close/>
                <a:moveTo>
                  <a:pt x="9557" y="9052"/>
                </a:moveTo>
                <a:cubicBezTo>
                  <a:pt x="9526" y="9053"/>
                  <a:pt x="9501" y="9103"/>
                  <a:pt x="9501" y="9166"/>
                </a:cubicBezTo>
                <a:cubicBezTo>
                  <a:pt x="9501" y="9228"/>
                  <a:pt x="9526" y="9279"/>
                  <a:pt x="9557" y="9279"/>
                </a:cubicBezTo>
                <a:cubicBezTo>
                  <a:pt x="9587" y="9278"/>
                  <a:pt x="9612" y="9228"/>
                  <a:pt x="9612" y="9166"/>
                </a:cubicBezTo>
                <a:cubicBezTo>
                  <a:pt x="9612" y="9103"/>
                  <a:pt x="9587" y="9052"/>
                  <a:pt x="9557" y="9052"/>
                </a:cubicBezTo>
                <a:close/>
                <a:moveTo>
                  <a:pt x="9712" y="9052"/>
                </a:moveTo>
                <a:cubicBezTo>
                  <a:pt x="9682" y="9053"/>
                  <a:pt x="9657" y="9103"/>
                  <a:pt x="9657" y="9166"/>
                </a:cubicBezTo>
                <a:cubicBezTo>
                  <a:pt x="9658" y="9228"/>
                  <a:pt x="9682" y="9279"/>
                  <a:pt x="9713" y="9279"/>
                </a:cubicBezTo>
                <a:cubicBezTo>
                  <a:pt x="9744" y="9278"/>
                  <a:pt x="9769" y="9228"/>
                  <a:pt x="9769" y="9166"/>
                </a:cubicBezTo>
                <a:cubicBezTo>
                  <a:pt x="9768" y="9103"/>
                  <a:pt x="9743" y="9052"/>
                  <a:pt x="9712" y="9052"/>
                </a:cubicBezTo>
                <a:close/>
                <a:moveTo>
                  <a:pt x="9888" y="9052"/>
                </a:moveTo>
                <a:cubicBezTo>
                  <a:pt x="9858" y="9053"/>
                  <a:pt x="9833" y="9105"/>
                  <a:pt x="9833" y="9167"/>
                </a:cubicBezTo>
                <a:cubicBezTo>
                  <a:pt x="9834" y="9230"/>
                  <a:pt x="9859" y="9279"/>
                  <a:pt x="9890" y="9279"/>
                </a:cubicBezTo>
                <a:cubicBezTo>
                  <a:pt x="9920" y="9278"/>
                  <a:pt x="9945" y="9228"/>
                  <a:pt x="9945" y="9166"/>
                </a:cubicBezTo>
                <a:cubicBezTo>
                  <a:pt x="9944" y="9103"/>
                  <a:pt x="9919" y="9052"/>
                  <a:pt x="9888" y="9052"/>
                </a:cubicBezTo>
                <a:close/>
                <a:moveTo>
                  <a:pt x="10044" y="9052"/>
                </a:moveTo>
                <a:cubicBezTo>
                  <a:pt x="10014" y="9053"/>
                  <a:pt x="9989" y="9105"/>
                  <a:pt x="9990" y="9167"/>
                </a:cubicBezTo>
                <a:cubicBezTo>
                  <a:pt x="9990" y="9230"/>
                  <a:pt x="10015" y="9279"/>
                  <a:pt x="10046" y="9279"/>
                </a:cubicBezTo>
                <a:cubicBezTo>
                  <a:pt x="10077" y="9278"/>
                  <a:pt x="10102" y="9228"/>
                  <a:pt x="10101" y="9166"/>
                </a:cubicBezTo>
                <a:cubicBezTo>
                  <a:pt x="10100" y="9103"/>
                  <a:pt x="10075" y="9052"/>
                  <a:pt x="10044" y="9052"/>
                </a:cubicBezTo>
                <a:close/>
                <a:moveTo>
                  <a:pt x="10201" y="9052"/>
                </a:moveTo>
                <a:cubicBezTo>
                  <a:pt x="10170" y="9053"/>
                  <a:pt x="10146" y="9105"/>
                  <a:pt x="10146" y="9167"/>
                </a:cubicBezTo>
                <a:cubicBezTo>
                  <a:pt x="10147" y="9230"/>
                  <a:pt x="10172" y="9279"/>
                  <a:pt x="10203" y="9279"/>
                </a:cubicBezTo>
                <a:cubicBezTo>
                  <a:pt x="10234" y="9278"/>
                  <a:pt x="10258" y="9228"/>
                  <a:pt x="10257" y="9166"/>
                </a:cubicBezTo>
                <a:cubicBezTo>
                  <a:pt x="10257" y="9103"/>
                  <a:pt x="10231" y="9052"/>
                  <a:pt x="10201" y="9052"/>
                </a:cubicBezTo>
                <a:close/>
                <a:moveTo>
                  <a:pt x="10356" y="9052"/>
                </a:moveTo>
                <a:cubicBezTo>
                  <a:pt x="10326" y="9053"/>
                  <a:pt x="10302" y="9105"/>
                  <a:pt x="10303" y="9167"/>
                </a:cubicBezTo>
                <a:cubicBezTo>
                  <a:pt x="10303" y="9230"/>
                  <a:pt x="10329" y="9279"/>
                  <a:pt x="10359" y="9279"/>
                </a:cubicBezTo>
                <a:cubicBezTo>
                  <a:pt x="10390" y="9278"/>
                  <a:pt x="10415" y="9228"/>
                  <a:pt x="10414" y="9166"/>
                </a:cubicBezTo>
                <a:cubicBezTo>
                  <a:pt x="10413" y="9103"/>
                  <a:pt x="10387" y="9052"/>
                  <a:pt x="10356" y="9052"/>
                </a:cubicBezTo>
                <a:close/>
                <a:moveTo>
                  <a:pt x="2767" y="9103"/>
                </a:moveTo>
                <a:cubicBezTo>
                  <a:pt x="2736" y="9103"/>
                  <a:pt x="2706" y="9154"/>
                  <a:pt x="2699" y="9216"/>
                </a:cubicBezTo>
                <a:cubicBezTo>
                  <a:pt x="2692" y="9278"/>
                  <a:pt x="2712" y="9328"/>
                  <a:pt x="2742" y="9327"/>
                </a:cubicBezTo>
                <a:cubicBezTo>
                  <a:pt x="2773" y="9327"/>
                  <a:pt x="2803" y="9276"/>
                  <a:pt x="2810" y="9214"/>
                </a:cubicBezTo>
                <a:cubicBezTo>
                  <a:pt x="2817" y="9152"/>
                  <a:pt x="2797" y="9102"/>
                  <a:pt x="2767" y="9103"/>
                </a:cubicBezTo>
                <a:close/>
                <a:moveTo>
                  <a:pt x="2922" y="9103"/>
                </a:moveTo>
                <a:cubicBezTo>
                  <a:pt x="2892" y="9103"/>
                  <a:pt x="2862" y="9154"/>
                  <a:pt x="2855" y="9216"/>
                </a:cubicBezTo>
                <a:cubicBezTo>
                  <a:pt x="2849" y="9278"/>
                  <a:pt x="2868" y="9328"/>
                  <a:pt x="2899" y="9327"/>
                </a:cubicBezTo>
                <a:cubicBezTo>
                  <a:pt x="2930" y="9327"/>
                  <a:pt x="2960" y="9276"/>
                  <a:pt x="2966" y="9214"/>
                </a:cubicBezTo>
                <a:cubicBezTo>
                  <a:pt x="2973" y="9152"/>
                  <a:pt x="2953" y="9102"/>
                  <a:pt x="2922" y="9103"/>
                </a:cubicBezTo>
                <a:close/>
                <a:moveTo>
                  <a:pt x="855" y="9153"/>
                </a:moveTo>
                <a:cubicBezTo>
                  <a:pt x="824" y="9153"/>
                  <a:pt x="793" y="9204"/>
                  <a:pt x="784" y="9266"/>
                </a:cubicBezTo>
                <a:cubicBezTo>
                  <a:pt x="776" y="9328"/>
                  <a:pt x="793" y="9378"/>
                  <a:pt x="824" y="9378"/>
                </a:cubicBezTo>
                <a:cubicBezTo>
                  <a:pt x="855" y="9377"/>
                  <a:pt x="886" y="9326"/>
                  <a:pt x="895" y="9265"/>
                </a:cubicBezTo>
                <a:cubicBezTo>
                  <a:pt x="903" y="9203"/>
                  <a:pt x="886" y="9153"/>
                  <a:pt x="855" y="9153"/>
                </a:cubicBezTo>
                <a:close/>
                <a:moveTo>
                  <a:pt x="1011" y="9153"/>
                </a:moveTo>
                <a:cubicBezTo>
                  <a:pt x="980" y="9153"/>
                  <a:pt x="948" y="9204"/>
                  <a:pt x="940" y="9266"/>
                </a:cubicBezTo>
                <a:cubicBezTo>
                  <a:pt x="931" y="9328"/>
                  <a:pt x="950" y="9378"/>
                  <a:pt x="980" y="9378"/>
                </a:cubicBezTo>
                <a:cubicBezTo>
                  <a:pt x="1011" y="9377"/>
                  <a:pt x="1043" y="9326"/>
                  <a:pt x="1051" y="9265"/>
                </a:cubicBezTo>
                <a:cubicBezTo>
                  <a:pt x="1059" y="9202"/>
                  <a:pt x="1041" y="9153"/>
                  <a:pt x="1011" y="9153"/>
                </a:cubicBezTo>
                <a:close/>
                <a:moveTo>
                  <a:pt x="1187" y="9153"/>
                </a:moveTo>
                <a:cubicBezTo>
                  <a:pt x="1156" y="9153"/>
                  <a:pt x="1124" y="9204"/>
                  <a:pt x="1116" y="9266"/>
                </a:cubicBezTo>
                <a:cubicBezTo>
                  <a:pt x="1108" y="9328"/>
                  <a:pt x="1126" y="9378"/>
                  <a:pt x="1157" y="9378"/>
                </a:cubicBezTo>
                <a:cubicBezTo>
                  <a:pt x="1187" y="9377"/>
                  <a:pt x="1219" y="9326"/>
                  <a:pt x="1227" y="9265"/>
                </a:cubicBezTo>
                <a:cubicBezTo>
                  <a:pt x="1235" y="9203"/>
                  <a:pt x="1217" y="9153"/>
                  <a:pt x="1187" y="9153"/>
                </a:cubicBezTo>
                <a:close/>
                <a:moveTo>
                  <a:pt x="1343" y="9153"/>
                </a:moveTo>
                <a:cubicBezTo>
                  <a:pt x="1312" y="9153"/>
                  <a:pt x="1280" y="9204"/>
                  <a:pt x="1272" y="9266"/>
                </a:cubicBezTo>
                <a:cubicBezTo>
                  <a:pt x="1264" y="9328"/>
                  <a:pt x="1283" y="9378"/>
                  <a:pt x="1313" y="9378"/>
                </a:cubicBezTo>
                <a:cubicBezTo>
                  <a:pt x="1344" y="9377"/>
                  <a:pt x="1375" y="9326"/>
                  <a:pt x="1383" y="9265"/>
                </a:cubicBezTo>
                <a:cubicBezTo>
                  <a:pt x="1392" y="9202"/>
                  <a:pt x="1373" y="9153"/>
                  <a:pt x="1343" y="9153"/>
                </a:cubicBezTo>
                <a:close/>
                <a:moveTo>
                  <a:pt x="2103" y="9153"/>
                </a:moveTo>
                <a:cubicBezTo>
                  <a:pt x="2073" y="9153"/>
                  <a:pt x="2042" y="9204"/>
                  <a:pt x="2035" y="9266"/>
                </a:cubicBezTo>
                <a:cubicBezTo>
                  <a:pt x="2027" y="9328"/>
                  <a:pt x="2046" y="9378"/>
                  <a:pt x="2077" y="9378"/>
                </a:cubicBezTo>
                <a:cubicBezTo>
                  <a:pt x="2108" y="9377"/>
                  <a:pt x="2138" y="9326"/>
                  <a:pt x="2145" y="9265"/>
                </a:cubicBezTo>
                <a:cubicBezTo>
                  <a:pt x="2153" y="9202"/>
                  <a:pt x="2134" y="9153"/>
                  <a:pt x="2103" y="9153"/>
                </a:cubicBezTo>
                <a:close/>
                <a:moveTo>
                  <a:pt x="11470" y="9304"/>
                </a:moveTo>
                <a:cubicBezTo>
                  <a:pt x="11439" y="9304"/>
                  <a:pt x="11415" y="9356"/>
                  <a:pt x="11417" y="9419"/>
                </a:cubicBezTo>
                <a:cubicBezTo>
                  <a:pt x="11419" y="9481"/>
                  <a:pt x="11445" y="9531"/>
                  <a:pt x="11476" y="9530"/>
                </a:cubicBezTo>
                <a:cubicBezTo>
                  <a:pt x="11507" y="9530"/>
                  <a:pt x="11531" y="9480"/>
                  <a:pt x="11529" y="9417"/>
                </a:cubicBezTo>
                <a:cubicBezTo>
                  <a:pt x="11527" y="9354"/>
                  <a:pt x="11500" y="9303"/>
                  <a:pt x="11470" y="9304"/>
                </a:cubicBezTo>
                <a:close/>
                <a:moveTo>
                  <a:pt x="11625" y="9304"/>
                </a:moveTo>
                <a:cubicBezTo>
                  <a:pt x="11595" y="9304"/>
                  <a:pt x="11571" y="9356"/>
                  <a:pt x="11573" y="9419"/>
                </a:cubicBezTo>
                <a:cubicBezTo>
                  <a:pt x="11575" y="9481"/>
                  <a:pt x="11602" y="9531"/>
                  <a:pt x="11633" y="9530"/>
                </a:cubicBezTo>
                <a:cubicBezTo>
                  <a:pt x="11664" y="9530"/>
                  <a:pt x="11687" y="9480"/>
                  <a:pt x="11685" y="9417"/>
                </a:cubicBezTo>
                <a:cubicBezTo>
                  <a:pt x="11683" y="9354"/>
                  <a:pt x="11656" y="9304"/>
                  <a:pt x="11625" y="9304"/>
                </a:cubicBezTo>
                <a:close/>
                <a:moveTo>
                  <a:pt x="13695" y="9304"/>
                </a:moveTo>
                <a:cubicBezTo>
                  <a:pt x="13664" y="9304"/>
                  <a:pt x="13642" y="9356"/>
                  <a:pt x="13646" y="9419"/>
                </a:cubicBezTo>
                <a:cubicBezTo>
                  <a:pt x="13650" y="9481"/>
                  <a:pt x="13678" y="9532"/>
                  <a:pt x="13709" y="9532"/>
                </a:cubicBezTo>
                <a:cubicBezTo>
                  <a:pt x="13740" y="9531"/>
                  <a:pt x="13762" y="9480"/>
                  <a:pt x="13758" y="9417"/>
                </a:cubicBezTo>
                <a:cubicBezTo>
                  <a:pt x="13753" y="9354"/>
                  <a:pt x="13725" y="9304"/>
                  <a:pt x="13695" y="9304"/>
                </a:cubicBezTo>
                <a:close/>
                <a:moveTo>
                  <a:pt x="13850" y="9304"/>
                </a:moveTo>
                <a:cubicBezTo>
                  <a:pt x="13820" y="9304"/>
                  <a:pt x="13799" y="9356"/>
                  <a:pt x="13803" y="9419"/>
                </a:cubicBezTo>
                <a:cubicBezTo>
                  <a:pt x="13807" y="9481"/>
                  <a:pt x="13835" y="9532"/>
                  <a:pt x="13866" y="9532"/>
                </a:cubicBezTo>
                <a:cubicBezTo>
                  <a:pt x="13897" y="9531"/>
                  <a:pt x="13918" y="9480"/>
                  <a:pt x="13914" y="9417"/>
                </a:cubicBezTo>
                <a:cubicBezTo>
                  <a:pt x="13910" y="9354"/>
                  <a:pt x="13881" y="9304"/>
                  <a:pt x="13850" y="9304"/>
                </a:cubicBezTo>
                <a:close/>
                <a:moveTo>
                  <a:pt x="14007" y="9304"/>
                </a:moveTo>
                <a:cubicBezTo>
                  <a:pt x="13976" y="9304"/>
                  <a:pt x="13955" y="9356"/>
                  <a:pt x="13959" y="9419"/>
                </a:cubicBezTo>
                <a:cubicBezTo>
                  <a:pt x="13964" y="9481"/>
                  <a:pt x="13992" y="9532"/>
                  <a:pt x="14023" y="9532"/>
                </a:cubicBezTo>
                <a:cubicBezTo>
                  <a:pt x="14054" y="9531"/>
                  <a:pt x="14075" y="9480"/>
                  <a:pt x="14071" y="9417"/>
                </a:cubicBezTo>
                <a:cubicBezTo>
                  <a:pt x="14066" y="9354"/>
                  <a:pt x="14037" y="9304"/>
                  <a:pt x="14007" y="9304"/>
                </a:cubicBezTo>
                <a:close/>
                <a:moveTo>
                  <a:pt x="14163" y="9304"/>
                </a:moveTo>
                <a:cubicBezTo>
                  <a:pt x="14132" y="9304"/>
                  <a:pt x="14111" y="9356"/>
                  <a:pt x="14116" y="9419"/>
                </a:cubicBezTo>
                <a:cubicBezTo>
                  <a:pt x="14120" y="9481"/>
                  <a:pt x="14149" y="9532"/>
                  <a:pt x="14180" y="9532"/>
                </a:cubicBezTo>
                <a:cubicBezTo>
                  <a:pt x="14210" y="9531"/>
                  <a:pt x="14232" y="9480"/>
                  <a:pt x="14227" y="9417"/>
                </a:cubicBezTo>
                <a:cubicBezTo>
                  <a:pt x="14223" y="9354"/>
                  <a:pt x="14194" y="9304"/>
                  <a:pt x="14163" y="9304"/>
                </a:cubicBezTo>
                <a:close/>
                <a:moveTo>
                  <a:pt x="14339" y="9304"/>
                </a:moveTo>
                <a:cubicBezTo>
                  <a:pt x="14308" y="9304"/>
                  <a:pt x="14287" y="9356"/>
                  <a:pt x="14291" y="9419"/>
                </a:cubicBezTo>
                <a:cubicBezTo>
                  <a:pt x="14296" y="9481"/>
                  <a:pt x="14325" y="9532"/>
                  <a:pt x="14356" y="9532"/>
                </a:cubicBezTo>
                <a:cubicBezTo>
                  <a:pt x="14386" y="9531"/>
                  <a:pt x="14408" y="9480"/>
                  <a:pt x="14403" y="9417"/>
                </a:cubicBezTo>
                <a:cubicBezTo>
                  <a:pt x="14398" y="9354"/>
                  <a:pt x="14369" y="9304"/>
                  <a:pt x="14339" y="9304"/>
                </a:cubicBezTo>
                <a:close/>
                <a:moveTo>
                  <a:pt x="14495" y="9304"/>
                </a:moveTo>
                <a:cubicBezTo>
                  <a:pt x="14464" y="9304"/>
                  <a:pt x="14443" y="9356"/>
                  <a:pt x="14448" y="9419"/>
                </a:cubicBezTo>
                <a:cubicBezTo>
                  <a:pt x="14453" y="9481"/>
                  <a:pt x="14482" y="9532"/>
                  <a:pt x="14513" y="9532"/>
                </a:cubicBezTo>
                <a:cubicBezTo>
                  <a:pt x="14543" y="9531"/>
                  <a:pt x="14565" y="9480"/>
                  <a:pt x="14560" y="9417"/>
                </a:cubicBezTo>
                <a:cubicBezTo>
                  <a:pt x="14555" y="9354"/>
                  <a:pt x="14526" y="9304"/>
                  <a:pt x="14495" y="9304"/>
                </a:cubicBezTo>
                <a:close/>
                <a:moveTo>
                  <a:pt x="15295" y="9304"/>
                </a:moveTo>
                <a:cubicBezTo>
                  <a:pt x="15265" y="9304"/>
                  <a:pt x="15244" y="9356"/>
                  <a:pt x="15250" y="9419"/>
                </a:cubicBezTo>
                <a:cubicBezTo>
                  <a:pt x="15256" y="9481"/>
                  <a:pt x="15285" y="9532"/>
                  <a:pt x="15316" y="9532"/>
                </a:cubicBezTo>
                <a:cubicBezTo>
                  <a:pt x="15347" y="9531"/>
                  <a:pt x="15367" y="9480"/>
                  <a:pt x="15361" y="9417"/>
                </a:cubicBezTo>
                <a:cubicBezTo>
                  <a:pt x="15355" y="9354"/>
                  <a:pt x="15326" y="9304"/>
                  <a:pt x="15295" y="9304"/>
                </a:cubicBezTo>
                <a:close/>
                <a:moveTo>
                  <a:pt x="15451" y="9304"/>
                </a:moveTo>
                <a:cubicBezTo>
                  <a:pt x="15420" y="9304"/>
                  <a:pt x="15401" y="9356"/>
                  <a:pt x="15406" y="9419"/>
                </a:cubicBezTo>
                <a:cubicBezTo>
                  <a:pt x="15412" y="9481"/>
                  <a:pt x="15442" y="9532"/>
                  <a:pt x="15472" y="9532"/>
                </a:cubicBezTo>
                <a:cubicBezTo>
                  <a:pt x="15503" y="9531"/>
                  <a:pt x="15524" y="9480"/>
                  <a:pt x="15518" y="9417"/>
                </a:cubicBezTo>
                <a:cubicBezTo>
                  <a:pt x="15512" y="9354"/>
                  <a:pt x="15482" y="9303"/>
                  <a:pt x="15451" y="9304"/>
                </a:cubicBezTo>
                <a:close/>
                <a:moveTo>
                  <a:pt x="15607" y="9304"/>
                </a:moveTo>
                <a:cubicBezTo>
                  <a:pt x="15577" y="9304"/>
                  <a:pt x="15557" y="9356"/>
                  <a:pt x="15563" y="9419"/>
                </a:cubicBezTo>
                <a:cubicBezTo>
                  <a:pt x="15569" y="9481"/>
                  <a:pt x="15599" y="9532"/>
                  <a:pt x="15629" y="9532"/>
                </a:cubicBezTo>
                <a:cubicBezTo>
                  <a:pt x="15660" y="9531"/>
                  <a:pt x="15680" y="9480"/>
                  <a:pt x="15674" y="9417"/>
                </a:cubicBezTo>
                <a:cubicBezTo>
                  <a:pt x="15668" y="9354"/>
                  <a:pt x="15638" y="9303"/>
                  <a:pt x="15607" y="9304"/>
                </a:cubicBezTo>
                <a:close/>
                <a:moveTo>
                  <a:pt x="15764" y="9304"/>
                </a:moveTo>
                <a:cubicBezTo>
                  <a:pt x="15733" y="9304"/>
                  <a:pt x="15713" y="9356"/>
                  <a:pt x="15719" y="9419"/>
                </a:cubicBezTo>
                <a:cubicBezTo>
                  <a:pt x="15725" y="9481"/>
                  <a:pt x="15755" y="9532"/>
                  <a:pt x="15786" y="9532"/>
                </a:cubicBezTo>
                <a:cubicBezTo>
                  <a:pt x="15817" y="9531"/>
                  <a:pt x="15837" y="9480"/>
                  <a:pt x="15830" y="9417"/>
                </a:cubicBezTo>
                <a:cubicBezTo>
                  <a:pt x="15824" y="9354"/>
                  <a:pt x="15795" y="9304"/>
                  <a:pt x="15764" y="9304"/>
                </a:cubicBezTo>
                <a:close/>
                <a:moveTo>
                  <a:pt x="15939" y="9304"/>
                </a:moveTo>
                <a:cubicBezTo>
                  <a:pt x="15908" y="9304"/>
                  <a:pt x="15889" y="9356"/>
                  <a:pt x="15895" y="9419"/>
                </a:cubicBezTo>
                <a:cubicBezTo>
                  <a:pt x="15901" y="9481"/>
                  <a:pt x="15932" y="9532"/>
                  <a:pt x="15962" y="9532"/>
                </a:cubicBezTo>
                <a:cubicBezTo>
                  <a:pt x="15993" y="9531"/>
                  <a:pt x="16013" y="9480"/>
                  <a:pt x="16007" y="9417"/>
                </a:cubicBezTo>
                <a:cubicBezTo>
                  <a:pt x="16001" y="9354"/>
                  <a:pt x="15970" y="9304"/>
                  <a:pt x="15939" y="9304"/>
                </a:cubicBezTo>
                <a:close/>
                <a:moveTo>
                  <a:pt x="8445" y="9354"/>
                </a:moveTo>
                <a:cubicBezTo>
                  <a:pt x="8414" y="9355"/>
                  <a:pt x="8388" y="9405"/>
                  <a:pt x="8387" y="9467"/>
                </a:cubicBezTo>
                <a:cubicBezTo>
                  <a:pt x="8386" y="9530"/>
                  <a:pt x="8410" y="9581"/>
                  <a:pt x="8440" y="9581"/>
                </a:cubicBezTo>
                <a:cubicBezTo>
                  <a:pt x="8471" y="9580"/>
                  <a:pt x="8498" y="9528"/>
                  <a:pt x="8499" y="9466"/>
                </a:cubicBezTo>
                <a:cubicBezTo>
                  <a:pt x="8499" y="9403"/>
                  <a:pt x="8475" y="9354"/>
                  <a:pt x="8445" y="9354"/>
                </a:cubicBezTo>
                <a:close/>
                <a:moveTo>
                  <a:pt x="8601" y="9354"/>
                </a:moveTo>
                <a:cubicBezTo>
                  <a:pt x="8570" y="9355"/>
                  <a:pt x="8544" y="9405"/>
                  <a:pt x="8543" y="9467"/>
                </a:cubicBezTo>
                <a:cubicBezTo>
                  <a:pt x="8542" y="9530"/>
                  <a:pt x="8567" y="9581"/>
                  <a:pt x="8597" y="9581"/>
                </a:cubicBezTo>
                <a:cubicBezTo>
                  <a:pt x="8628" y="9580"/>
                  <a:pt x="8654" y="9528"/>
                  <a:pt x="8655" y="9466"/>
                </a:cubicBezTo>
                <a:cubicBezTo>
                  <a:pt x="8656" y="9403"/>
                  <a:pt x="8631" y="9354"/>
                  <a:pt x="8601" y="9354"/>
                </a:cubicBezTo>
                <a:close/>
                <a:moveTo>
                  <a:pt x="8776" y="9354"/>
                </a:moveTo>
                <a:cubicBezTo>
                  <a:pt x="8745" y="9355"/>
                  <a:pt x="8720" y="9405"/>
                  <a:pt x="8719" y="9467"/>
                </a:cubicBezTo>
                <a:cubicBezTo>
                  <a:pt x="8718" y="9530"/>
                  <a:pt x="8743" y="9581"/>
                  <a:pt x="8773" y="9581"/>
                </a:cubicBezTo>
                <a:cubicBezTo>
                  <a:pt x="8804" y="9580"/>
                  <a:pt x="8830" y="9528"/>
                  <a:pt x="8830" y="9466"/>
                </a:cubicBezTo>
                <a:cubicBezTo>
                  <a:pt x="8831" y="9403"/>
                  <a:pt x="8807" y="9354"/>
                  <a:pt x="8776" y="9354"/>
                </a:cubicBezTo>
                <a:close/>
                <a:moveTo>
                  <a:pt x="8932" y="9354"/>
                </a:moveTo>
                <a:cubicBezTo>
                  <a:pt x="8902" y="9355"/>
                  <a:pt x="8876" y="9405"/>
                  <a:pt x="8875" y="9467"/>
                </a:cubicBezTo>
                <a:cubicBezTo>
                  <a:pt x="8875" y="9530"/>
                  <a:pt x="8900" y="9581"/>
                  <a:pt x="8930" y="9581"/>
                </a:cubicBezTo>
                <a:cubicBezTo>
                  <a:pt x="8961" y="9580"/>
                  <a:pt x="8987" y="9528"/>
                  <a:pt x="8987" y="9466"/>
                </a:cubicBezTo>
                <a:cubicBezTo>
                  <a:pt x="8988" y="9403"/>
                  <a:pt x="8963" y="9354"/>
                  <a:pt x="8932" y="9354"/>
                </a:cubicBezTo>
                <a:close/>
                <a:moveTo>
                  <a:pt x="9089" y="9354"/>
                </a:moveTo>
                <a:cubicBezTo>
                  <a:pt x="9058" y="9355"/>
                  <a:pt x="9032" y="9405"/>
                  <a:pt x="9032" y="9467"/>
                </a:cubicBezTo>
                <a:cubicBezTo>
                  <a:pt x="9031" y="9530"/>
                  <a:pt x="9056" y="9581"/>
                  <a:pt x="9087" y="9581"/>
                </a:cubicBezTo>
                <a:cubicBezTo>
                  <a:pt x="9118" y="9580"/>
                  <a:pt x="9143" y="9528"/>
                  <a:pt x="9144" y="9466"/>
                </a:cubicBezTo>
                <a:cubicBezTo>
                  <a:pt x="9144" y="9403"/>
                  <a:pt x="9119" y="9354"/>
                  <a:pt x="9089" y="9354"/>
                </a:cubicBezTo>
                <a:close/>
                <a:moveTo>
                  <a:pt x="9244" y="9354"/>
                </a:moveTo>
                <a:cubicBezTo>
                  <a:pt x="9214" y="9355"/>
                  <a:pt x="9189" y="9405"/>
                  <a:pt x="9188" y="9467"/>
                </a:cubicBezTo>
                <a:cubicBezTo>
                  <a:pt x="9188" y="9530"/>
                  <a:pt x="9212" y="9581"/>
                  <a:pt x="9243" y="9581"/>
                </a:cubicBezTo>
                <a:cubicBezTo>
                  <a:pt x="9274" y="9580"/>
                  <a:pt x="9299" y="9528"/>
                  <a:pt x="9299" y="9466"/>
                </a:cubicBezTo>
                <a:cubicBezTo>
                  <a:pt x="9300" y="9403"/>
                  <a:pt x="9275" y="9354"/>
                  <a:pt x="9244" y="9354"/>
                </a:cubicBezTo>
                <a:close/>
                <a:moveTo>
                  <a:pt x="9401" y="9354"/>
                </a:moveTo>
                <a:cubicBezTo>
                  <a:pt x="9370" y="9355"/>
                  <a:pt x="9345" y="9405"/>
                  <a:pt x="9345" y="9467"/>
                </a:cubicBezTo>
                <a:cubicBezTo>
                  <a:pt x="9345" y="9530"/>
                  <a:pt x="9369" y="9581"/>
                  <a:pt x="9400" y="9581"/>
                </a:cubicBezTo>
                <a:cubicBezTo>
                  <a:pt x="9431" y="9580"/>
                  <a:pt x="9456" y="9528"/>
                  <a:pt x="9456" y="9466"/>
                </a:cubicBezTo>
                <a:cubicBezTo>
                  <a:pt x="9457" y="9403"/>
                  <a:pt x="9432" y="9354"/>
                  <a:pt x="9401" y="9354"/>
                </a:cubicBezTo>
                <a:close/>
                <a:moveTo>
                  <a:pt x="9557" y="9354"/>
                </a:moveTo>
                <a:cubicBezTo>
                  <a:pt x="9526" y="9355"/>
                  <a:pt x="9501" y="9405"/>
                  <a:pt x="9501" y="9467"/>
                </a:cubicBezTo>
                <a:cubicBezTo>
                  <a:pt x="9501" y="9530"/>
                  <a:pt x="9526" y="9581"/>
                  <a:pt x="9557" y="9581"/>
                </a:cubicBezTo>
                <a:cubicBezTo>
                  <a:pt x="9588" y="9580"/>
                  <a:pt x="9613" y="9528"/>
                  <a:pt x="9613" y="9466"/>
                </a:cubicBezTo>
                <a:cubicBezTo>
                  <a:pt x="9613" y="9403"/>
                  <a:pt x="9587" y="9354"/>
                  <a:pt x="9557" y="9354"/>
                </a:cubicBezTo>
                <a:close/>
                <a:moveTo>
                  <a:pt x="9713" y="9354"/>
                </a:moveTo>
                <a:cubicBezTo>
                  <a:pt x="9682" y="9355"/>
                  <a:pt x="9657" y="9405"/>
                  <a:pt x="9657" y="9467"/>
                </a:cubicBezTo>
                <a:cubicBezTo>
                  <a:pt x="9658" y="9530"/>
                  <a:pt x="9683" y="9581"/>
                  <a:pt x="9714" y="9581"/>
                </a:cubicBezTo>
                <a:cubicBezTo>
                  <a:pt x="9745" y="9580"/>
                  <a:pt x="9770" y="9528"/>
                  <a:pt x="9769" y="9466"/>
                </a:cubicBezTo>
                <a:cubicBezTo>
                  <a:pt x="9769" y="9403"/>
                  <a:pt x="9744" y="9354"/>
                  <a:pt x="9713" y="9354"/>
                </a:cubicBezTo>
                <a:close/>
                <a:moveTo>
                  <a:pt x="9888" y="9354"/>
                </a:moveTo>
                <a:cubicBezTo>
                  <a:pt x="9858" y="9355"/>
                  <a:pt x="9833" y="9405"/>
                  <a:pt x="9833" y="9467"/>
                </a:cubicBezTo>
                <a:cubicBezTo>
                  <a:pt x="9834" y="9530"/>
                  <a:pt x="9859" y="9581"/>
                  <a:pt x="9890" y="9581"/>
                </a:cubicBezTo>
                <a:cubicBezTo>
                  <a:pt x="9920" y="9580"/>
                  <a:pt x="9946" y="9528"/>
                  <a:pt x="9945" y="9466"/>
                </a:cubicBezTo>
                <a:cubicBezTo>
                  <a:pt x="9945" y="9403"/>
                  <a:pt x="9919" y="9354"/>
                  <a:pt x="9888" y="9354"/>
                </a:cubicBezTo>
                <a:close/>
                <a:moveTo>
                  <a:pt x="10045" y="9354"/>
                </a:moveTo>
                <a:cubicBezTo>
                  <a:pt x="10014" y="9355"/>
                  <a:pt x="9989" y="9405"/>
                  <a:pt x="9990" y="9467"/>
                </a:cubicBezTo>
                <a:cubicBezTo>
                  <a:pt x="9990" y="9530"/>
                  <a:pt x="10016" y="9581"/>
                  <a:pt x="10047" y="9581"/>
                </a:cubicBezTo>
                <a:cubicBezTo>
                  <a:pt x="10078" y="9580"/>
                  <a:pt x="10102" y="9528"/>
                  <a:pt x="10102" y="9466"/>
                </a:cubicBezTo>
                <a:cubicBezTo>
                  <a:pt x="10101" y="9403"/>
                  <a:pt x="10076" y="9354"/>
                  <a:pt x="10045" y="9354"/>
                </a:cubicBezTo>
                <a:close/>
                <a:moveTo>
                  <a:pt x="10201" y="9354"/>
                </a:moveTo>
                <a:cubicBezTo>
                  <a:pt x="10170" y="9355"/>
                  <a:pt x="10146" y="9405"/>
                  <a:pt x="10146" y="9467"/>
                </a:cubicBezTo>
                <a:cubicBezTo>
                  <a:pt x="10147" y="9530"/>
                  <a:pt x="10172" y="9581"/>
                  <a:pt x="10203" y="9581"/>
                </a:cubicBezTo>
                <a:cubicBezTo>
                  <a:pt x="10234" y="9580"/>
                  <a:pt x="10259" y="9530"/>
                  <a:pt x="10258" y="9467"/>
                </a:cubicBezTo>
                <a:cubicBezTo>
                  <a:pt x="10257" y="9405"/>
                  <a:pt x="10231" y="9354"/>
                  <a:pt x="10201" y="9354"/>
                </a:cubicBezTo>
                <a:close/>
                <a:moveTo>
                  <a:pt x="10357" y="9354"/>
                </a:moveTo>
                <a:cubicBezTo>
                  <a:pt x="10326" y="9355"/>
                  <a:pt x="10302" y="9405"/>
                  <a:pt x="10303" y="9467"/>
                </a:cubicBezTo>
                <a:cubicBezTo>
                  <a:pt x="10303" y="9530"/>
                  <a:pt x="10329" y="9581"/>
                  <a:pt x="10360" y="9581"/>
                </a:cubicBezTo>
                <a:cubicBezTo>
                  <a:pt x="10391" y="9580"/>
                  <a:pt x="10415" y="9528"/>
                  <a:pt x="10414" y="9466"/>
                </a:cubicBezTo>
                <a:cubicBezTo>
                  <a:pt x="10414" y="9403"/>
                  <a:pt x="10388" y="9354"/>
                  <a:pt x="10357" y="9354"/>
                </a:cubicBezTo>
                <a:close/>
                <a:moveTo>
                  <a:pt x="10513" y="9354"/>
                </a:moveTo>
                <a:cubicBezTo>
                  <a:pt x="10482" y="9355"/>
                  <a:pt x="10458" y="9405"/>
                  <a:pt x="10459" y="9467"/>
                </a:cubicBezTo>
                <a:cubicBezTo>
                  <a:pt x="10460" y="9530"/>
                  <a:pt x="10486" y="9581"/>
                  <a:pt x="10516" y="9581"/>
                </a:cubicBezTo>
                <a:cubicBezTo>
                  <a:pt x="10547" y="9580"/>
                  <a:pt x="10571" y="9530"/>
                  <a:pt x="10570" y="9467"/>
                </a:cubicBezTo>
                <a:cubicBezTo>
                  <a:pt x="10569" y="9405"/>
                  <a:pt x="10544" y="9354"/>
                  <a:pt x="10513" y="9354"/>
                </a:cubicBezTo>
                <a:close/>
                <a:moveTo>
                  <a:pt x="10669" y="9354"/>
                </a:moveTo>
                <a:cubicBezTo>
                  <a:pt x="10638" y="9355"/>
                  <a:pt x="10614" y="9405"/>
                  <a:pt x="10615" y="9467"/>
                </a:cubicBezTo>
                <a:cubicBezTo>
                  <a:pt x="10617" y="9530"/>
                  <a:pt x="10643" y="9581"/>
                  <a:pt x="10673" y="9581"/>
                </a:cubicBezTo>
                <a:cubicBezTo>
                  <a:pt x="10704" y="9580"/>
                  <a:pt x="10728" y="9530"/>
                  <a:pt x="10727" y="9467"/>
                </a:cubicBezTo>
                <a:cubicBezTo>
                  <a:pt x="10726" y="9405"/>
                  <a:pt x="10700" y="9354"/>
                  <a:pt x="10669" y="9354"/>
                </a:cubicBezTo>
                <a:close/>
                <a:moveTo>
                  <a:pt x="10845" y="9354"/>
                </a:moveTo>
                <a:cubicBezTo>
                  <a:pt x="10814" y="9355"/>
                  <a:pt x="10790" y="9405"/>
                  <a:pt x="10791" y="9467"/>
                </a:cubicBezTo>
                <a:cubicBezTo>
                  <a:pt x="10793" y="9530"/>
                  <a:pt x="10819" y="9581"/>
                  <a:pt x="10849" y="9581"/>
                </a:cubicBezTo>
                <a:cubicBezTo>
                  <a:pt x="10880" y="9580"/>
                  <a:pt x="10904" y="9530"/>
                  <a:pt x="10903" y="9467"/>
                </a:cubicBezTo>
                <a:cubicBezTo>
                  <a:pt x="10902" y="9405"/>
                  <a:pt x="10876" y="9354"/>
                  <a:pt x="10845" y="9354"/>
                </a:cubicBezTo>
                <a:close/>
                <a:moveTo>
                  <a:pt x="11001" y="9354"/>
                </a:moveTo>
                <a:cubicBezTo>
                  <a:pt x="10970" y="9355"/>
                  <a:pt x="10946" y="9405"/>
                  <a:pt x="10948" y="9467"/>
                </a:cubicBezTo>
                <a:cubicBezTo>
                  <a:pt x="10949" y="9530"/>
                  <a:pt x="10976" y="9581"/>
                  <a:pt x="11006" y="9581"/>
                </a:cubicBezTo>
                <a:cubicBezTo>
                  <a:pt x="11037" y="9580"/>
                  <a:pt x="11061" y="9530"/>
                  <a:pt x="11060" y="9467"/>
                </a:cubicBezTo>
                <a:cubicBezTo>
                  <a:pt x="11058" y="9405"/>
                  <a:pt x="11032" y="9354"/>
                  <a:pt x="11001" y="9354"/>
                </a:cubicBezTo>
                <a:close/>
                <a:moveTo>
                  <a:pt x="11313" y="9354"/>
                </a:moveTo>
                <a:cubicBezTo>
                  <a:pt x="11282" y="9355"/>
                  <a:pt x="11259" y="9405"/>
                  <a:pt x="11261" y="9467"/>
                </a:cubicBezTo>
                <a:cubicBezTo>
                  <a:pt x="11262" y="9530"/>
                  <a:pt x="11289" y="9581"/>
                  <a:pt x="11320" y="9581"/>
                </a:cubicBezTo>
                <a:cubicBezTo>
                  <a:pt x="11351" y="9580"/>
                  <a:pt x="11374" y="9530"/>
                  <a:pt x="11372" y="9467"/>
                </a:cubicBezTo>
                <a:cubicBezTo>
                  <a:pt x="11371" y="9405"/>
                  <a:pt x="11344" y="9354"/>
                  <a:pt x="11313" y="9354"/>
                </a:cubicBezTo>
                <a:close/>
                <a:moveTo>
                  <a:pt x="11801" y="9354"/>
                </a:moveTo>
                <a:cubicBezTo>
                  <a:pt x="11771" y="9355"/>
                  <a:pt x="11747" y="9405"/>
                  <a:pt x="11749" y="9467"/>
                </a:cubicBezTo>
                <a:cubicBezTo>
                  <a:pt x="11752" y="9530"/>
                  <a:pt x="11778" y="9581"/>
                  <a:pt x="11809" y="9581"/>
                </a:cubicBezTo>
                <a:cubicBezTo>
                  <a:pt x="11840" y="9580"/>
                  <a:pt x="11863" y="9530"/>
                  <a:pt x="11861" y="9467"/>
                </a:cubicBezTo>
                <a:cubicBezTo>
                  <a:pt x="11859" y="9405"/>
                  <a:pt x="11832" y="9354"/>
                  <a:pt x="11801" y="9354"/>
                </a:cubicBezTo>
                <a:close/>
                <a:moveTo>
                  <a:pt x="11938" y="9354"/>
                </a:moveTo>
                <a:cubicBezTo>
                  <a:pt x="11907" y="9355"/>
                  <a:pt x="11884" y="9406"/>
                  <a:pt x="11886" y="9469"/>
                </a:cubicBezTo>
                <a:cubicBezTo>
                  <a:pt x="11889" y="9531"/>
                  <a:pt x="11916" y="9581"/>
                  <a:pt x="11947" y="9581"/>
                </a:cubicBezTo>
                <a:cubicBezTo>
                  <a:pt x="11978" y="9580"/>
                  <a:pt x="12000" y="9530"/>
                  <a:pt x="11998" y="9467"/>
                </a:cubicBezTo>
                <a:cubicBezTo>
                  <a:pt x="11996" y="9404"/>
                  <a:pt x="11968" y="9354"/>
                  <a:pt x="11938" y="9354"/>
                </a:cubicBezTo>
                <a:close/>
                <a:moveTo>
                  <a:pt x="12113" y="9354"/>
                </a:moveTo>
                <a:cubicBezTo>
                  <a:pt x="12083" y="9355"/>
                  <a:pt x="12060" y="9405"/>
                  <a:pt x="12062" y="9467"/>
                </a:cubicBezTo>
                <a:cubicBezTo>
                  <a:pt x="12065" y="9530"/>
                  <a:pt x="12092" y="9581"/>
                  <a:pt x="12123" y="9581"/>
                </a:cubicBezTo>
                <a:cubicBezTo>
                  <a:pt x="12153" y="9580"/>
                  <a:pt x="12177" y="9530"/>
                  <a:pt x="12174" y="9467"/>
                </a:cubicBezTo>
                <a:cubicBezTo>
                  <a:pt x="12171" y="9405"/>
                  <a:pt x="12144" y="9354"/>
                  <a:pt x="12113" y="9354"/>
                </a:cubicBezTo>
                <a:close/>
                <a:moveTo>
                  <a:pt x="12250" y="9354"/>
                </a:moveTo>
                <a:cubicBezTo>
                  <a:pt x="12220" y="9355"/>
                  <a:pt x="12196" y="9406"/>
                  <a:pt x="12199" y="9469"/>
                </a:cubicBezTo>
                <a:cubicBezTo>
                  <a:pt x="12202" y="9531"/>
                  <a:pt x="12229" y="9581"/>
                  <a:pt x="12260" y="9581"/>
                </a:cubicBezTo>
                <a:cubicBezTo>
                  <a:pt x="12291" y="9580"/>
                  <a:pt x="12314" y="9530"/>
                  <a:pt x="12311" y="9467"/>
                </a:cubicBezTo>
                <a:cubicBezTo>
                  <a:pt x="12308" y="9404"/>
                  <a:pt x="12281" y="9354"/>
                  <a:pt x="12250" y="9354"/>
                </a:cubicBezTo>
                <a:close/>
                <a:moveTo>
                  <a:pt x="12426" y="9354"/>
                </a:moveTo>
                <a:cubicBezTo>
                  <a:pt x="12395" y="9355"/>
                  <a:pt x="12372" y="9405"/>
                  <a:pt x="12375" y="9467"/>
                </a:cubicBezTo>
                <a:cubicBezTo>
                  <a:pt x="12378" y="9530"/>
                  <a:pt x="12405" y="9581"/>
                  <a:pt x="12436" y="9581"/>
                </a:cubicBezTo>
                <a:cubicBezTo>
                  <a:pt x="12467" y="9580"/>
                  <a:pt x="12490" y="9530"/>
                  <a:pt x="12487" y="9467"/>
                </a:cubicBezTo>
                <a:cubicBezTo>
                  <a:pt x="12484" y="9405"/>
                  <a:pt x="12456" y="9354"/>
                  <a:pt x="12426" y="9354"/>
                </a:cubicBezTo>
                <a:close/>
                <a:moveTo>
                  <a:pt x="12582" y="9354"/>
                </a:moveTo>
                <a:cubicBezTo>
                  <a:pt x="12551" y="9355"/>
                  <a:pt x="12528" y="9406"/>
                  <a:pt x="12531" y="9469"/>
                </a:cubicBezTo>
                <a:cubicBezTo>
                  <a:pt x="12534" y="9531"/>
                  <a:pt x="12562" y="9581"/>
                  <a:pt x="12593" y="9581"/>
                </a:cubicBezTo>
                <a:cubicBezTo>
                  <a:pt x="12624" y="9580"/>
                  <a:pt x="12646" y="9530"/>
                  <a:pt x="12643" y="9467"/>
                </a:cubicBezTo>
                <a:cubicBezTo>
                  <a:pt x="12640" y="9404"/>
                  <a:pt x="12613" y="9354"/>
                  <a:pt x="12582" y="9354"/>
                </a:cubicBezTo>
                <a:close/>
                <a:moveTo>
                  <a:pt x="7352" y="9404"/>
                </a:moveTo>
                <a:cubicBezTo>
                  <a:pt x="7321" y="9405"/>
                  <a:pt x="7294" y="9455"/>
                  <a:pt x="7292" y="9518"/>
                </a:cubicBezTo>
                <a:cubicBezTo>
                  <a:pt x="7290" y="9580"/>
                  <a:pt x="7313" y="9631"/>
                  <a:pt x="7344" y="9631"/>
                </a:cubicBezTo>
                <a:cubicBezTo>
                  <a:pt x="7375" y="9630"/>
                  <a:pt x="7402" y="9578"/>
                  <a:pt x="7404" y="9516"/>
                </a:cubicBezTo>
                <a:cubicBezTo>
                  <a:pt x="7406" y="9454"/>
                  <a:pt x="7382" y="9404"/>
                  <a:pt x="7352" y="9404"/>
                </a:cubicBezTo>
                <a:close/>
                <a:moveTo>
                  <a:pt x="7488" y="9404"/>
                </a:moveTo>
                <a:cubicBezTo>
                  <a:pt x="7457" y="9405"/>
                  <a:pt x="7431" y="9455"/>
                  <a:pt x="7429" y="9518"/>
                </a:cubicBezTo>
                <a:cubicBezTo>
                  <a:pt x="7427" y="9580"/>
                  <a:pt x="7450" y="9631"/>
                  <a:pt x="7481" y="9631"/>
                </a:cubicBezTo>
                <a:cubicBezTo>
                  <a:pt x="7512" y="9630"/>
                  <a:pt x="7539" y="9578"/>
                  <a:pt x="7541" y="9516"/>
                </a:cubicBezTo>
                <a:cubicBezTo>
                  <a:pt x="7542" y="9454"/>
                  <a:pt x="7519" y="9404"/>
                  <a:pt x="7488" y="9404"/>
                </a:cubicBezTo>
                <a:close/>
                <a:moveTo>
                  <a:pt x="7644" y="9404"/>
                </a:moveTo>
                <a:cubicBezTo>
                  <a:pt x="7614" y="9405"/>
                  <a:pt x="7587" y="9455"/>
                  <a:pt x="7585" y="9518"/>
                </a:cubicBezTo>
                <a:cubicBezTo>
                  <a:pt x="7583" y="9580"/>
                  <a:pt x="7607" y="9631"/>
                  <a:pt x="7638" y="9631"/>
                </a:cubicBezTo>
                <a:cubicBezTo>
                  <a:pt x="7669" y="9630"/>
                  <a:pt x="7695" y="9578"/>
                  <a:pt x="7697" y="9516"/>
                </a:cubicBezTo>
                <a:cubicBezTo>
                  <a:pt x="7699" y="9454"/>
                  <a:pt x="7675" y="9404"/>
                  <a:pt x="7644" y="9404"/>
                </a:cubicBezTo>
                <a:close/>
                <a:moveTo>
                  <a:pt x="7800" y="9404"/>
                </a:moveTo>
                <a:cubicBezTo>
                  <a:pt x="7769" y="9405"/>
                  <a:pt x="7743" y="9455"/>
                  <a:pt x="7742" y="9518"/>
                </a:cubicBezTo>
                <a:cubicBezTo>
                  <a:pt x="7740" y="9580"/>
                  <a:pt x="7763" y="9631"/>
                  <a:pt x="7794" y="9631"/>
                </a:cubicBezTo>
                <a:cubicBezTo>
                  <a:pt x="7825" y="9630"/>
                  <a:pt x="7852" y="9578"/>
                  <a:pt x="7853" y="9516"/>
                </a:cubicBezTo>
                <a:cubicBezTo>
                  <a:pt x="7855" y="9454"/>
                  <a:pt x="7831" y="9404"/>
                  <a:pt x="7800" y="9404"/>
                </a:cubicBezTo>
                <a:close/>
                <a:moveTo>
                  <a:pt x="7976" y="9404"/>
                </a:moveTo>
                <a:cubicBezTo>
                  <a:pt x="7945" y="9405"/>
                  <a:pt x="7919" y="9455"/>
                  <a:pt x="7917" y="9518"/>
                </a:cubicBezTo>
                <a:cubicBezTo>
                  <a:pt x="7916" y="9580"/>
                  <a:pt x="7940" y="9631"/>
                  <a:pt x="7971" y="9631"/>
                </a:cubicBezTo>
                <a:cubicBezTo>
                  <a:pt x="8002" y="9630"/>
                  <a:pt x="8028" y="9578"/>
                  <a:pt x="8029" y="9516"/>
                </a:cubicBezTo>
                <a:cubicBezTo>
                  <a:pt x="8031" y="9454"/>
                  <a:pt x="8007" y="9404"/>
                  <a:pt x="7976" y="9404"/>
                </a:cubicBezTo>
                <a:close/>
                <a:moveTo>
                  <a:pt x="8132" y="9404"/>
                </a:moveTo>
                <a:cubicBezTo>
                  <a:pt x="8101" y="9405"/>
                  <a:pt x="8075" y="9455"/>
                  <a:pt x="8074" y="9518"/>
                </a:cubicBezTo>
                <a:cubicBezTo>
                  <a:pt x="8073" y="9580"/>
                  <a:pt x="8096" y="9631"/>
                  <a:pt x="8127" y="9631"/>
                </a:cubicBezTo>
                <a:cubicBezTo>
                  <a:pt x="8158" y="9630"/>
                  <a:pt x="8184" y="9578"/>
                  <a:pt x="8186" y="9516"/>
                </a:cubicBezTo>
                <a:cubicBezTo>
                  <a:pt x="8187" y="9454"/>
                  <a:pt x="8163" y="9404"/>
                  <a:pt x="8132" y="9404"/>
                </a:cubicBezTo>
                <a:close/>
                <a:moveTo>
                  <a:pt x="8288" y="9404"/>
                </a:moveTo>
                <a:cubicBezTo>
                  <a:pt x="8258" y="9405"/>
                  <a:pt x="8232" y="9455"/>
                  <a:pt x="8230" y="9518"/>
                </a:cubicBezTo>
                <a:cubicBezTo>
                  <a:pt x="8229" y="9580"/>
                  <a:pt x="8253" y="9631"/>
                  <a:pt x="8284" y="9631"/>
                </a:cubicBezTo>
                <a:cubicBezTo>
                  <a:pt x="8315" y="9630"/>
                  <a:pt x="8341" y="9578"/>
                  <a:pt x="8342" y="9516"/>
                </a:cubicBezTo>
                <a:cubicBezTo>
                  <a:pt x="8343" y="9454"/>
                  <a:pt x="8319" y="9404"/>
                  <a:pt x="8288" y="9404"/>
                </a:cubicBezTo>
                <a:close/>
                <a:moveTo>
                  <a:pt x="816" y="9455"/>
                </a:moveTo>
                <a:cubicBezTo>
                  <a:pt x="785" y="9455"/>
                  <a:pt x="754" y="9506"/>
                  <a:pt x="745" y="9568"/>
                </a:cubicBezTo>
                <a:cubicBezTo>
                  <a:pt x="736" y="9630"/>
                  <a:pt x="754" y="9680"/>
                  <a:pt x="785" y="9680"/>
                </a:cubicBezTo>
                <a:cubicBezTo>
                  <a:pt x="816" y="9679"/>
                  <a:pt x="848" y="9628"/>
                  <a:pt x="856" y="9566"/>
                </a:cubicBezTo>
                <a:cubicBezTo>
                  <a:pt x="865" y="9505"/>
                  <a:pt x="847" y="9454"/>
                  <a:pt x="816" y="9455"/>
                </a:cubicBezTo>
                <a:close/>
                <a:moveTo>
                  <a:pt x="972" y="9455"/>
                </a:moveTo>
                <a:cubicBezTo>
                  <a:pt x="942" y="9455"/>
                  <a:pt x="909" y="9506"/>
                  <a:pt x="901" y="9568"/>
                </a:cubicBezTo>
                <a:cubicBezTo>
                  <a:pt x="892" y="9630"/>
                  <a:pt x="911" y="9680"/>
                  <a:pt x="942" y="9680"/>
                </a:cubicBezTo>
                <a:cubicBezTo>
                  <a:pt x="973" y="9679"/>
                  <a:pt x="1004" y="9628"/>
                  <a:pt x="1013" y="9566"/>
                </a:cubicBezTo>
                <a:cubicBezTo>
                  <a:pt x="1021" y="9505"/>
                  <a:pt x="1003" y="9454"/>
                  <a:pt x="972" y="9455"/>
                </a:cubicBezTo>
                <a:close/>
                <a:moveTo>
                  <a:pt x="1128" y="9455"/>
                </a:moveTo>
                <a:cubicBezTo>
                  <a:pt x="1097" y="9455"/>
                  <a:pt x="1066" y="9506"/>
                  <a:pt x="1057" y="9568"/>
                </a:cubicBezTo>
                <a:cubicBezTo>
                  <a:pt x="1049" y="9630"/>
                  <a:pt x="1067" y="9680"/>
                  <a:pt x="1098" y="9680"/>
                </a:cubicBezTo>
                <a:cubicBezTo>
                  <a:pt x="1129" y="9679"/>
                  <a:pt x="1161" y="9628"/>
                  <a:pt x="1169" y="9566"/>
                </a:cubicBezTo>
                <a:cubicBezTo>
                  <a:pt x="1177" y="9505"/>
                  <a:pt x="1159" y="9454"/>
                  <a:pt x="1128" y="9455"/>
                </a:cubicBezTo>
                <a:close/>
                <a:moveTo>
                  <a:pt x="1303" y="9455"/>
                </a:moveTo>
                <a:cubicBezTo>
                  <a:pt x="1273" y="9455"/>
                  <a:pt x="1241" y="9506"/>
                  <a:pt x="1233" y="9568"/>
                </a:cubicBezTo>
                <a:cubicBezTo>
                  <a:pt x="1225" y="9630"/>
                  <a:pt x="1243" y="9680"/>
                  <a:pt x="1274" y="9680"/>
                </a:cubicBezTo>
                <a:cubicBezTo>
                  <a:pt x="1305" y="9679"/>
                  <a:pt x="1337" y="9628"/>
                  <a:pt x="1345" y="9566"/>
                </a:cubicBezTo>
                <a:cubicBezTo>
                  <a:pt x="1353" y="9504"/>
                  <a:pt x="1334" y="9454"/>
                  <a:pt x="1303" y="9455"/>
                </a:cubicBezTo>
                <a:close/>
                <a:moveTo>
                  <a:pt x="1440" y="9455"/>
                </a:moveTo>
                <a:cubicBezTo>
                  <a:pt x="1410" y="9455"/>
                  <a:pt x="1378" y="9506"/>
                  <a:pt x="1370" y="9568"/>
                </a:cubicBezTo>
                <a:cubicBezTo>
                  <a:pt x="1362" y="9630"/>
                  <a:pt x="1381" y="9680"/>
                  <a:pt x="1412" y="9680"/>
                </a:cubicBezTo>
                <a:cubicBezTo>
                  <a:pt x="1442" y="9679"/>
                  <a:pt x="1474" y="9628"/>
                  <a:pt x="1482" y="9566"/>
                </a:cubicBezTo>
                <a:cubicBezTo>
                  <a:pt x="1490" y="9504"/>
                  <a:pt x="1471" y="9454"/>
                  <a:pt x="1440" y="9455"/>
                </a:cubicBezTo>
                <a:close/>
                <a:moveTo>
                  <a:pt x="1928" y="9455"/>
                </a:moveTo>
                <a:cubicBezTo>
                  <a:pt x="1897" y="9455"/>
                  <a:pt x="1866" y="9506"/>
                  <a:pt x="1859" y="9568"/>
                </a:cubicBezTo>
                <a:cubicBezTo>
                  <a:pt x="1851" y="9630"/>
                  <a:pt x="1870" y="9680"/>
                  <a:pt x="1901" y="9680"/>
                </a:cubicBezTo>
                <a:cubicBezTo>
                  <a:pt x="1932" y="9679"/>
                  <a:pt x="1963" y="9628"/>
                  <a:pt x="1970" y="9566"/>
                </a:cubicBezTo>
                <a:cubicBezTo>
                  <a:pt x="1977" y="9504"/>
                  <a:pt x="1959" y="9454"/>
                  <a:pt x="1928" y="9455"/>
                </a:cubicBezTo>
                <a:close/>
                <a:moveTo>
                  <a:pt x="2065" y="9455"/>
                </a:moveTo>
                <a:cubicBezTo>
                  <a:pt x="2034" y="9455"/>
                  <a:pt x="2003" y="9506"/>
                  <a:pt x="1996" y="9568"/>
                </a:cubicBezTo>
                <a:cubicBezTo>
                  <a:pt x="1988" y="9630"/>
                  <a:pt x="2007" y="9680"/>
                  <a:pt x="2038" y="9680"/>
                </a:cubicBezTo>
                <a:cubicBezTo>
                  <a:pt x="2069" y="9679"/>
                  <a:pt x="2100" y="9628"/>
                  <a:pt x="2107" y="9566"/>
                </a:cubicBezTo>
                <a:cubicBezTo>
                  <a:pt x="2114" y="9504"/>
                  <a:pt x="2095" y="9454"/>
                  <a:pt x="2065" y="9455"/>
                </a:cubicBezTo>
                <a:close/>
                <a:moveTo>
                  <a:pt x="3196" y="9455"/>
                </a:moveTo>
                <a:cubicBezTo>
                  <a:pt x="3165" y="9455"/>
                  <a:pt x="3135" y="9506"/>
                  <a:pt x="3129" y="9568"/>
                </a:cubicBezTo>
                <a:cubicBezTo>
                  <a:pt x="3123" y="9630"/>
                  <a:pt x="3143" y="9680"/>
                  <a:pt x="3174" y="9680"/>
                </a:cubicBezTo>
                <a:cubicBezTo>
                  <a:pt x="3204" y="9679"/>
                  <a:pt x="3234" y="9629"/>
                  <a:pt x="3240" y="9566"/>
                </a:cubicBezTo>
                <a:cubicBezTo>
                  <a:pt x="3246" y="9505"/>
                  <a:pt x="3227" y="9454"/>
                  <a:pt x="3196" y="9455"/>
                </a:cubicBezTo>
                <a:close/>
                <a:moveTo>
                  <a:pt x="17248" y="9555"/>
                </a:moveTo>
                <a:cubicBezTo>
                  <a:pt x="17217" y="9556"/>
                  <a:pt x="17198" y="9607"/>
                  <a:pt x="17206" y="9670"/>
                </a:cubicBezTo>
                <a:cubicBezTo>
                  <a:pt x="17213" y="9733"/>
                  <a:pt x="17244" y="9784"/>
                  <a:pt x="17275" y="9783"/>
                </a:cubicBezTo>
                <a:cubicBezTo>
                  <a:pt x="17306" y="9783"/>
                  <a:pt x="17325" y="9731"/>
                  <a:pt x="17317" y="9669"/>
                </a:cubicBezTo>
                <a:cubicBezTo>
                  <a:pt x="17310" y="9605"/>
                  <a:pt x="17279" y="9555"/>
                  <a:pt x="17248" y="9555"/>
                </a:cubicBezTo>
                <a:close/>
                <a:moveTo>
                  <a:pt x="15315" y="9606"/>
                </a:moveTo>
                <a:cubicBezTo>
                  <a:pt x="15284" y="9606"/>
                  <a:pt x="15264" y="9658"/>
                  <a:pt x="15270" y="9720"/>
                </a:cubicBezTo>
                <a:cubicBezTo>
                  <a:pt x="15275" y="9783"/>
                  <a:pt x="15305" y="9834"/>
                  <a:pt x="15336" y="9834"/>
                </a:cubicBezTo>
                <a:cubicBezTo>
                  <a:pt x="15367" y="9833"/>
                  <a:pt x="15387" y="9782"/>
                  <a:pt x="15381" y="9719"/>
                </a:cubicBezTo>
                <a:cubicBezTo>
                  <a:pt x="15376" y="9656"/>
                  <a:pt x="15346" y="9605"/>
                  <a:pt x="15315" y="9606"/>
                </a:cubicBezTo>
                <a:close/>
                <a:moveTo>
                  <a:pt x="15471" y="9606"/>
                </a:moveTo>
                <a:cubicBezTo>
                  <a:pt x="15440" y="9606"/>
                  <a:pt x="15420" y="9658"/>
                  <a:pt x="15426" y="9720"/>
                </a:cubicBezTo>
                <a:cubicBezTo>
                  <a:pt x="15432" y="9783"/>
                  <a:pt x="15462" y="9834"/>
                  <a:pt x="15493" y="9834"/>
                </a:cubicBezTo>
                <a:cubicBezTo>
                  <a:pt x="15524" y="9833"/>
                  <a:pt x="15544" y="9782"/>
                  <a:pt x="15538" y="9719"/>
                </a:cubicBezTo>
                <a:cubicBezTo>
                  <a:pt x="15532" y="9656"/>
                  <a:pt x="15502" y="9605"/>
                  <a:pt x="15471" y="9606"/>
                </a:cubicBezTo>
                <a:close/>
                <a:moveTo>
                  <a:pt x="15628" y="9606"/>
                </a:moveTo>
                <a:cubicBezTo>
                  <a:pt x="15597" y="9606"/>
                  <a:pt x="15576" y="9658"/>
                  <a:pt x="15582" y="9720"/>
                </a:cubicBezTo>
                <a:cubicBezTo>
                  <a:pt x="15588" y="9783"/>
                  <a:pt x="15618" y="9834"/>
                  <a:pt x="15649" y="9834"/>
                </a:cubicBezTo>
                <a:cubicBezTo>
                  <a:pt x="15680" y="9833"/>
                  <a:pt x="15700" y="9782"/>
                  <a:pt x="15694" y="9719"/>
                </a:cubicBezTo>
                <a:cubicBezTo>
                  <a:pt x="15688" y="9656"/>
                  <a:pt x="15659" y="9605"/>
                  <a:pt x="15628" y="9606"/>
                </a:cubicBezTo>
                <a:close/>
                <a:moveTo>
                  <a:pt x="15803" y="9606"/>
                </a:moveTo>
                <a:cubicBezTo>
                  <a:pt x="15772" y="9606"/>
                  <a:pt x="15752" y="9658"/>
                  <a:pt x="15758" y="9720"/>
                </a:cubicBezTo>
                <a:cubicBezTo>
                  <a:pt x="15764" y="9784"/>
                  <a:pt x="15795" y="9834"/>
                  <a:pt x="15826" y="9834"/>
                </a:cubicBezTo>
                <a:cubicBezTo>
                  <a:pt x="15857" y="9833"/>
                  <a:pt x="15876" y="9782"/>
                  <a:pt x="15870" y="9719"/>
                </a:cubicBezTo>
                <a:cubicBezTo>
                  <a:pt x="15864" y="9656"/>
                  <a:pt x="15834" y="9605"/>
                  <a:pt x="15803" y="9606"/>
                </a:cubicBezTo>
                <a:close/>
                <a:moveTo>
                  <a:pt x="15959" y="9606"/>
                </a:moveTo>
                <a:cubicBezTo>
                  <a:pt x="15928" y="9606"/>
                  <a:pt x="15908" y="9658"/>
                  <a:pt x="15915" y="9720"/>
                </a:cubicBezTo>
                <a:cubicBezTo>
                  <a:pt x="15921" y="9784"/>
                  <a:pt x="15951" y="9834"/>
                  <a:pt x="15982" y="9834"/>
                </a:cubicBezTo>
                <a:cubicBezTo>
                  <a:pt x="16013" y="9833"/>
                  <a:pt x="16033" y="9782"/>
                  <a:pt x="16027" y="9719"/>
                </a:cubicBezTo>
                <a:cubicBezTo>
                  <a:pt x="16020" y="9656"/>
                  <a:pt x="15990" y="9605"/>
                  <a:pt x="15959" y="9606"/>
                </a:cubicBezTo>
                <a:close/>
                <a:moveTo>
                  <a:pt x="16116" y="9606"/>
                </a:moveTo>
                <a:cubicBezTo>
                  <a:pt x="16085" y="9606"/>
                  <a:pt x="16065" y="9658"/>
                  <a:pt x="16071" y="9720"/>
                </a:cubicBezTo>
                <a:cubicBezTo>
                  <a:pt x="16078" y="9783"/>
                  <a:pt x="16108" y="9834"/>
                  <a:pt x="16139" y="9834"/>
                </a:cubicBezTo>
                <a:cubicBezTo>
                  <a:pt x="16170" y="9833"/>
                  <a:pt x="16190" y="9782"/>
                  <a:pt x="16184" y="9719"/>
                </a:cubicBezTo>
                <a:cubicBezTo>
                  <a:pt x="16177" y="9656"/>
                  <a:pt x="16147" y="9605"/>
                  <a:pt x="16116" y="9606"/>
                </a:cubicBezTo>
                <a:close/>
                <a:moveTo>
                  <a:pt x="9245" y="9656"/>
                </a:moveTo>
                <a:cubicBezTo>
                  <a:pt x="9214" y="9656"/>
                  <a:pt x="9189" y="9707"/>
                  <a:pt x="9188" y="9769"/>
                </a:cubicBezTo>
                <a:cubicBezTo>
                  <a:pt x="9188" y="9832"/>
                  <a:pt x="9213" y="9883"/>
                  <a:pt x="9244" y="9882"/>
                </a:cubicBezTo>
                <a:cubicBezTo>
                  <a:pt x="9275" y="9882"/>
                  <a:pt x="9300" y="9832"/>
                  <a:pt x="9300" y="9769"/>
                </a:cubicBezTo>
                <a:cubicBezTo>
                  <a:pt x="9300" y="9707"/>
                  <a:pt x="9276" y="9656"/>
                  <a:pt x="9245" y="9656"/>
                </a:cubicBezTo>
                <a:close/>
                <a:moveTo>
                  <a:pt x="9401" y="9656"/>
                </a:moveTo>
                <a:cubicBezTo>
                  <a:pt x="9370" y="9656"/>
                  <a:pt x="9345" y="9707"/>
                  <a:pt x="9345" y="9769"/>
                </a:cubicBezTo>
                <a:cubicBezTo>
                  <a:pt x="9345" y="9832"/>
                  <a:pt x="9369" y="9883"/>
                  <a:pt x="9400" y="9882"/>
                </a:cubicBezTo>
                <a:cubicBezTo>
                  <a:pt x="9431" y="9882"/>
                  <a:pt x="9456" y="9832"/>
                  <a:pt x="9456" y="9769"/>
                </a:cubicBezTo>
                <a:cubicBezTo>
                  <a:pt x="9457" y="9707"/>
                  <a:pt x="9432" y="9656"/>
                  <a:pt x="9401" y="9656"/>
                </a:cubicBezTo>
                <a:close/>
                <a:moveTo>
                  <a:pt x="9557" y="9656"/>
                </a:moveTo>
                <a:cubicBezTo>
                  <a:pt x="9526" y="9656"/>
                  <a:pt x="9501" y="9707"/>
                  <a:pt x="9501" y="9769"/>
                </a:cubicBezTo>
                <a:cubicBezTo>
                  <a:pt x="9501" y="9832"/>
                  <a:pt x="9526" y="9883"/>
                  <a:pt x="9557" y="9882"/>
                </a:cubicBezTo>
                <a:cubicBezTo>
                  <a:pt x="9588" y="9882"/>
                  <a:pt x="9613" y="9832"/>
                  <a:pt x="9613" y="9769"/>
                </a:cubicBezTo>
                <a:cubicBezTo>
                  <a:pt x="9613" y="9707"/>
                  <a:pt x="9588" y="9656"/>
                  <a:pt x="9557" y="9656"/>
                </a:cubicBezTo>
                <a:close/>
                <a:moveTo>
                  <a:pt x="9733" y="9656"/>
                </a:moveTo>
                <a:cubicBezTo>
                  <a:pt x="9702" y="9656"/>
                  <a:pt x="9677" y="9707"/>
                  <a:pt x="9677" y="9769"/>
                </a:cubicBezTo>
                <a:cubicBezTo>
                  <a:pt x="9677" y="9832"/>
                  <a:pt x="9702" y="9883"/>
                  <a:pt x="9733" y="9882"/>
                </a:cubicBezTo>
                <a:cubicBezTo>
                  <a:pt x="9764" y="9882"/>
                  <a:pt x="9789" y="9832"/>
                  <a:pt x="9789" y="9769"/>
                </a:cubicBezTo>
                <a:cubicBezTo>
                  <a:pt x="9789" y="9707"/>
                  <a:pt x="9764" y="9656"/>
                  <a:pt x="9733" y="9656"/>
                </a:cubicBezTo>
                <a:close/>
                <a:moveTo>
                  <a:pt x="9889" y="9656"/>
                </a:moveTo>
                <a:cubicBezTo>
                  <a:pt x="9858" y="9656"/>
                  <a:pt x="9833" y="9708"/>
                  <a:pt x="9833" y="9771"/>
                </a:cubicBezTo>
                <a:cubicBezTo>
                  <a:pt x="9834" y="9833"/>
                  <a:pt x="9859" y="9883"/>
                  <a:pt x="9890" y="9882"/>
                </a:cubicBezTo>
                <a:cubicBezTo>
                  <a:pt x="9921" y="9882"/>
                  <a:pt x="9946" y="9832"/>
                  <a:pt x="9945" y="9769"/>
                </a:cubicBezTo>
                <a:cubicBezTo>
                  <a:pt x="9945" y="9707"/>
                  <a:pt x="9920" y="9656"/>
                  <a:pt x="9889" y="9656"/>
                </a:cubicBezTo>
                <a:close/>
                <a:moveTo>
                  <a:pt x="10045" y="9656"/>
                </a:moveTo>
                <a:cubicBezTo>
                  <a:pt x="10014" y="9656"/>
                  <a:pt x="9989" y="9708"/>
                  <a:pt x="9990" y="9771"/>
                </a:cubicBezTo>
                <a:cubicBezTo>
                  <a:pt x="9990" y="9833"/>
                  <a:pt x="10016" y="9883"/>
                  <a:pt x="10047" y="9882"/>
                </a:cubicBezTo>
                <a:cubicBezTo>
                  <a:pt x="10078" y="9882"/>
                  <a:pt x="10103" y="9832"/>
                  <a:pt x="10102" y="9769"/>
                </a:cubicBezTo>
                <a:cubicBezTo>
                  <a:pt x="10102" y="9707"/>
                  <a:pt x="10076" y="9656"/>
                  <a:pt x="10045" y="9656"/>
                </a:cubicBezTo>
                <a:close/>
                <a:moveTo>
                  <a:pt x="10201" y="9656"/>
                </a:moveTo>
                <a:cubicBezTo>
                  <a:pt x="10170" y="9656"/>
                  <a:pt x="10146" y="9707"/>
                  <a:pt x="10146" y="9769"/>
                </a:cubicBezTo>
                <a:cubicBezTo>
                  <a:pt x="10147" y="9832"/>
                  <a:pt x="10173" y="9883"/>
                  <a:pt x="10204" y="9882"/>
                </a:cubicBezTo>
                <a:cubicBezTo>
                  <a:pt x="10235" y="9882"/>
                  <a:pt x="10259" y="9832"/>
                  <a:pt x="10259" y="9769"/>
                </a:cubicBezTo>
                <a:cubicBezTo>
                  <a:pt x="10258" y="9706"/>
                  <a:pt x="10232" y="9656"/>
                  <a:pt x="10201" y="9656"/>
                </a:cubicBezTo>
                <a:close/>
                <a:moveTo>
                  <a:pt x="10357" y="9656"/>
                </a:moveTo>
                <a:cubicBezTo>
                  <a:pt x="10326" y="9656"/>
                  <a:pt x="10302" y="9708"/>
                  <a:pt x="10303" y="9771"/>
                </a:cubicBezTo>
                <a:cubicBezTo>
                  <a:pt x="10303" y="9833"/>
                  <a:pt x="10329" y="9883"/>
                  <a:pt x="10360" y="9882"/>
                </a:cubicBezTo>
                <a:cubicBezTo>
                  <a:pt x="10391" y="9882"/>
                  <a:pt x="10416" y="9832"/>
                  <a:pt x="10415" y="9769"/>
                </a:cubicBezTo>
                <a:cubicBezTo>
                  <a:pt x="10414" y="9707"/>
                  <a:pt x="10388" y="9656"/>
                  <a:pt x="10357" y="9656"/>
                </a:cubicBezTo>
                <a:close/>
                <a:moveTo>
                  <a:pt x="10513" y="9656"/>
                </a:moveTo>
                <a:cubicBezTo>
                  <a:pt x="10483" y="9656"/>
                  <a:pt x="10458" y="9708"/>
                  <a:pt x="10459" y="9771"/>
                </a:cubicBezTo>
                <a:cubicBezTo>
                  <a:pt x="10460" y="9833"/>
                  <a:pt x="10486" y="9883"/>
                  <a:pt x="10517" y="9882"/>
                </a:cubicBezTo>
                <a:cubicBezTo>
                  <a:pt x="10548" y="9882"/>
                  <a:pt x="10572" y="9832"/>
                  <a:pt x="10571" y="9769"/>
                </a:cubicBezTo>
                <a:cubicBezTo>
                  <a:pt x="10570" y="9706"/>
                  <a:pt x="10544" y="9656"/>
                  <a:pt x="10513" y="9656"/>
                </a:cubicBezTo>
                <a:close/>
                <a:moveTo>
                  <a:pt x="10689" y="9656"/>
                </a:moveTo>
                <a:cubicBezTo>
                  <a:pt x="10658" y="9656"/>
                  <a:pt x="10634" y="9708"/>
                  <a:pt x="10635" y="9771"/>
                </a:cubicBezTo>
                <a:cubicBezTo>
                  <a:pt x="10636" y="9833"/>
                  <a:pt x="10662" y="9883"/>
                  <a:pt x="10693" y="9882"/>
                </a:cubicBezTo>
                <a:cubicBezTo>
                  <a:pt x="10724" y="9882"/>
                  <a:pt x="10748" y="9832"/>
                  <a:pt x="10747" y="9769"/>
                </a:cubicBezTo>
                <a:cubicBezTo>
                  <a:pt x="10746" y="9707"/>
                  <a:pt x="10720" y="9656"/>
                  <a:pt x="10689" y="9656"/>
                </a:cubicBezTo>
                <a:close/>
                <a:moveTo>
                  <a:pt x="10845" y="9656"/>
                </a:moveTo>
                <a:cubicBezTo>
                  <a:pt x="10814" y="9656"/>
                  <a:pt x="10790" y="9708"/>
                  <a:pt x="10791" y="9771"/>
                </a:cubicBezTo>
                <a:cubicBezTo>
                  <a:pt x="10793" y="9833"/>
                  <a:pt x="10819" y="9883"/>
                  <a:pt x="10850" y="9882"/>
                </a:cubicBezTo>
                <a:cubicBezTo>
                  <a:pt x="10881" y="9882"/>
                  <a:pt x="10905" y="9832"/>
                  <a:pt x="10903" y="9769"/>
                </a:cubicBezTo>
                <a:cubicBezTo>
                  <a:pt x="10902" y="9706"/>
                  <a:pt x="10876" y="9656"/>
                  <a:pt x="10845" y="9656"/>
                </a:cubicBezTo>
                <a:close/>
                <a:moveTo>
                  <a:pt x="11001" y="9656"/>
                </a:moveTo>
                <a:cubicBezTo>
                  <a:pt x="10970" y="9656"/>
                  <a:pt x="10946" y="9708"/>
                  <a:pt x="10948" y="9771"/>
                </a:cubicBezTo>
                <a:cubicBezTo>
                  <a:pt x="10949" y="9833"/>
                  <a:pt x="10975" y="9883"/>
                  <a:pt x="11006" y="9882"/>
                </a:cubicBezTo>
                <a:cubicBezTo>
                  <a:pt x="11037" y="9882"/>
                  <a:pt x="11062" y="9832"/>
                  <a:pt x="11060" y="9769"/>
                </a:cubicBezTo>
                <a:cubicBezTo>
                  <a:pt x="11059" y="9706"/>
                  <a:pt x="11032" y="9656"/>
                  <a:pt x="11001" y="9656"/>
                </a:cubicBezTo>
                <a:close/>
                <a:moveTo>
                  <a:pt x="11157" y="9656"/>
                </a:moveTo>
                <a:cubicBezTo>
                  <a:pt x="11126" y="9656"/>
                  <a:pt x="11103" y="9708"/>
                  <a:pt x="11104" y="9771"/>
                </a:cubicBezTo>
                <a:cubicBezTo>
                  <a:pt x="11106" y="9833"/>
                  <a:pt x="11132" y="9883"/>
                  <a:pt x="11163" y="9882"/>
                </a:cubicBezTo>
                <a:cubicBezTo>
                  <a:pt x="11194" y="9882"/>
                  <a:pt x="11218" y="9832"/>
                  <a:pt x="11216" y="9769"/>
                </a:cubicBezTo>
                <a:cubicBezTo>
                  <a:pt x="11214" y="9706"/>
                  <a:pt x="11188" y="9656"/>
                  <a:pt x="11157" y="9656"/>
                </a:cubicBezTo>
                <a:close/>
                <a:moveTo>
                  <a:pt x="11470" y="9656"/>
                </a:moveTo>
                <a:cubicBezTo>
                  <a:pt x="11439" y="9656"/>
                  <a:pt x="11415" y="9708"/>
                  <a:pt x="11417" y="9771"/>
                </a:cubicBezTo>
                <a:cubicBezTo>
                  <a:pt x="11419" y="9833"/>
                  <a:pt x="11446" y="9883"/>
                  <a:pt x="11477" y="9882"/>
                </a:cubicBezTo>
                <a:cubicBezTo>
                  <a:pt x="11508" y="9882"/>
                  <a:pt x="11531" y="9832"/>
                  <a:pt x="11529" y="9769"/>
                </a:cubicBezTo>
                <a:cubicBezTo>
                  <a:pt x="11527" y="9706"/>
                  <a:pt x="11500" y="9656"/>
                  <a:pt x="11470" y="9656"/>
                </a:cubicBezTo>
                <a:close/>
                <a:moveTo>
                  <a:pt x="11645" y="9656"/>
                </a:moveTo>
                <a:cubicBezTo>
                  <a:pt x="11615" y="9656"/>
                  <a:pt x="11591" y="9708"/>
                  <a:pt x="11593" y="9771"/>
                </a:cubicBezTo>
                <a:cubicBezTo>
                  <a:pt x="11595" y="9834"/>
                  <a:pt x="11622" y="9883"/>
                  <a:pt x="11653" y="9882"/>
                </a:cubicBezTo>
                <a:cubicBezTo>
                  <a:pt x="11684" y="9882"/>
                  <a:pt x="11707" y="9832"/>
                  <a:pt x="11705" y="9769"/>
                </a:cubicBezTo>
                <a:cubicBezTo>
                  <a:pt x="11703" y="9706"/>
                  <a:pt x="11676" y="9656"/>
                  <a:pt x="11645" y="9656"/>
                </a:cubicBezTo>
                <a:close/>
                <a:moveTo>
                  <a:pt x="11801" y="9656"/>
                </a:moveTo>
                <a:cubicBezTo>
                  <a:pt x="11770" y="9656"/>
                  <a:pt x="11747" y="9708"/>
                  <a:pt x="11749" y="9771"/>
                </a:cubicBezTo>
                <a:cubicBezTo>
                  <a:pt x="11752" y="9833"/>
                  <a:pt x="11779" y="9883"/>
                  <a:pt x="11810" y="9882"/>
                </a:cubicBezTo>
                <a:cubicBezTo>
                  <a:pt x="11841" y="9882"/>
                  <a:pt x="11864" y="9832"/>
                  <a:pt x="11862" y="9769"/>
                </a:cubicBezTo>
                <a:cubicBezTo>
                  <a:pt x="11859" y="9706"/>
                  <a:pt x="11832" y="9656"/>
                  <a:pt x="11801" y="9656"/>
                </a:cubicBezTo>
                <a:close/>
                <a:moveTo>
                  <a:pt x="11958" y="9656"/>
                </a:moveTo>
                <a:cubicBezTo>
                  <a:pt x="11927" y="9656"/>
                  <a:pt x="11903" y="9708"/>
                  <a:pt x="11906" y="9771"/>
                </a:cubicBezTo>
                <a:cubicBezTo>
                  <a:pt x="11908" y="9833"/>
                  <a:pt x="11935" y="9883"/>
                  <a:pt x="11966" y="9882"/>
                </a:cubicBezTo>
                <a:cubicBezTo>
                  <a:pt x="11997" y="9882"/>
                  <a:pt x="12021" y="9832"/>
                  <a:pt x="12018" y="9769"/>
                </a:cubicBezTo>
                <a:cubicBezTo>
                  <a:pt x="12016" y="9706"/>
                  <a:pt x="11989" y="9656"/>
                  <a:pt x="11958" y="9656"/>
                </a:cubicBezTo>
                <a:close/>
                <a:moveTo>
                  <a:pt x="12114" y="9656"/>
                </a:moveTo>
                <a:cubicBezTo>
                  <a:pt x="12083" y="9656"/>
                  <a:pt x="12060" y="9708"/>
                  <a:pt x="12062" y="9771"/>
                </a:cubicBezTo>
                <a:cubicBezTo>
                  <a:pt x="12065" y="9833"/>
                  <a:pt x="12092" y="9883"/>
                  <a:pt x="12123" y="9882"/>
                </a:cubicBezTo>
                <a:cubicBezTo>
                  <a:pt x="12154" y="9882"/>
                  <a:pt x="12177" y="9832"/>
                  <a:pt x="12175" y="9769"/>
                </a:cubicBezTo>
                <a:cubicBezTo>
                  <a:pt x="12172" y="9706"/>
                  <a:pt x="12145" y="9656"/>
                  <a:pt x="12114" y="9656"/>
                </a:cubicBezTo>
                <a:close/>
                <a:moveTo>
                  <a:pt x="12270" y="9656"/>
                </a:moveTo>
                <a:cubicBezTo>
                  <a:pt x="12239" y="9656"/>
                  <a:pt x="12216" y="9708"/>
                  <a:pt x="12219" y="9771"/>
                </a:cubicBezTo>
                <a:cubicBezTo>
                  <a:pt x="12221" y="9833"/>
                  <a:pt x="12249" y="9883"/>
                  <a:pt x="12280" y="9882"/>
                </a:cubicBezTo>
                <a:cubicBezTo>
                  <a:pt x="12311" y="9882"/>
                  <a:pt x="12334" y="9832"/>
                  <a:pt x="12331" y="9769"/>
                </a:cubicBezTo>
                <a:cubicBezTo>
                  <a:pt x="12328" y="9706"/>
                  <a:pt x="12301" y="9656"/>
                  <a:pt x="12270" y="9656"/>
                </a:cubicBezTo>
                <a:close/>
                <a:moveTo>
                  <a:pt x="12446" y="9656"/>
                </a:moveTo>
                <a:cubicBezTo>
                  <a:pt x="12415" y="9656"/>
                  <a:pt x="12392" y="9708"/>
                  <a:pt x="12394" y="9771"/>
                </a:cubicBezTo>
                <a:cubicBezTo>
                  <a:pt x="12397" y="9833"/>
                  <a:pt x="12425" y="9883"/>
                  <a:pt x="12456" y="9882"/>
                </a:cubicBezTo>
                <a:cubicBezTo>
                  <a:pt x="12487" y="9882"/>
                  <a:pt x="12510" y="9832"/>
                  <a:pt x="12507" y="9769"/>
                </a:cubicBezTo>
                <a:cubicBezTo>
                  <a:pt x="12504" y="9706"/>
                  <a:pt x="12477" y="9656"/>
                  <a:pt x="12446" y="9656"/>
                </a:cubicBezTo>
                <a:close/>
                <a:moveTo>
                  <a:pt x="13714" y="9656"/>
                </a:moveTo>
                <a:cubicBezTo>
                  <a:pt x="13683" y="9656"/>
                  <a:pt x="13662" y="9708"/>
                  <a:pt x="13666" y="9771"/>
                </a:cubicBezTo>
                <a:cubicBezTo>
                  <a:pt x="13670" y="9833"/>
                  <a:pt x="13698" y="9884"/>
                  <a:pt x="13729" y="9884"/>
                </a:cubicBezTo>
                <a:cubicBezTo>
                  <a:pt x="13760" y="9883"/>
                  <a:pt x="13782" y="9832"/>
                  <a:pt x="13778" y="9769"/>
                </a:cubicBezTo>
                <a:cubicBezTo>
                  <a:pt x="13774" y="9707"/>
                  <a:pt x="13745" y="9656"/>
                  <a:pt x="13714" y="9656"/>
                </a:cubicBezTo>
                <a:close/>
                <a:moveTo>
                  <a:pt x="13871" y="9656"/>
                </a:moveTo>
                <a:cubicBezTo>
                  <a:pt x="13840" y="9656"/>
                  <a:pt x="13818" y="9708"/>
                  <a:pt x="13822" y="9771"/>
                </a:cubicBezTo>
                <a:cubicBezTo>
                  <a:pt x="13827" y="9833"/>
                  <a:pt x="13855" y="9884"/>
                  <a:pt x="13886" y="9884"/>
                </a:cubicBezTo>
                <a:cubicBezTo>
                  <a:pt x="13917" y="9883"/>
                  <a:pt x="13938" y="9832"/>
                  <a:pt x="13934" y="9769"/>
                </a:cubicBezTo>
                <a:cubicBezTo>
                  <a:pt x="13930" y="9706"/>
                  <a:pt x="13901" y="9656"/>
                  <a:pt x="13871" y="9656"/>
                </a:cubicBezTo>
                <a:close/>
                <a:moveTo>
                  <a:pt x="14046" y="9656"/>
                </a:moveTo>
                <a:cubicBezTo>
                  <a:pt x="14015" y="9656"/>
                  <a:pt x="13994" y="9708"/>
                  <a:pt x="13998" y="9771"/>
                </a:cubicBezTo>
                <a:cubicBezTo>
                  <a:pt x="14003" y="9833"/>
                  <a:pt x="14031" y="9884"/>
                  <a:pt x="14062" y="9884"/>
                </a:cubicBezTo>
                <a:cubicBezTo>
                  <a:pt x="14093" y="9883"/>
                  <a:pt x="14115" y="9832"/>
                  <a:pt x="14111" y="9769"/>
                </a:cubicBezTo>
                <a:cubicBezTo>
                  <a:pt x="14106" y="9707"/>
                  <a:pt x="14077" y="9656"/>
                  <a:pt x="14046" y="9656"/>
                </a:cubicBezTo>
                <a:close/>
                <a:moveTo>
                  <a:pt x="14202" y="9656"/>
                </a:moveTo>
                <a:cubicBezTo>
                  <a:pt x="14171" y="9656"/>
                  <a:pt x="14150" y="9708"/>
                  <a:pt x="14155" y="9771"/>
                </a:cubicBezTo>
                <a:cubicBezTo>
                  <a:pt x="14159" y="9833"/>
                  <a:pt x="14188" y="9884"/>
                  <a:pt x="14219" y="9884"/>
                </a:cubicBezTo>
                <a:cubicBezTo>
                  <a:pt x="14250" y="9883"/>
                  <a:pt x="14271" y="9832"/>
                  <a:pt x="14266" y="9769"/>
                </a:cubicBezTo>
                <a:cubicBezTo>
                  <a:pt x="14262" y="9706"/>
                  <a:pt x="14233" y="9656"/>
                  <a:pt x="14202" y="9656"/>
                </a:cubicBezTo>
                <a:close/>
                <a:moveTo>
                  <a:pt x="14359" y="9656"/>
                </a:moveTo>
                <a:cubicBezTo>
                  <a:pt x="14328" y="9656"/>
                  <a:pt x="14306" y="9708"/>
                  <a:pt x="14311" y="9771"/>
                </a:cubicBezTo>
                <a:cubicBezTo>
                  <a:pt x="14316" y="9833"/>
                  <a:pt x="14345" y="9884"/>
                  <a:pt x="14376" y="9884"/>
                </a:cubicBezTo>
                <a:cubicBezTo>
                  <a:pt x="14407" y="9884"/>
                  <a:pt x="14428" y="9832"/>
                  <a:pt x="14423" y="9769"/>
                </a:cubicBezTo>
                <a:cubicBezTo>
                  <a:pt x="14419" y="9706"/>
                  <a:pt x="14390" y="9656"/>
                  <a:pt x="14359" y="9656"/>
                </a:cubicBezTo>
                <a:close/>
                <a:moveTo>
                  <a:pt x="7332" y="9706"/>
                </a:moveTo>
                <a:cubicBezTo>
                  <a:pt x="7301" y="9707"/>
                  <a:pt x="7275" y="9757"/>
                  <a:pt x="7272" y="9819"/>
                </a:cubicBezTo>
                <a:cubicBezTo>
                  <a:pt x="7270" y="9882"/>
                  <a:pt x="7294" y="9933"/>
                  <a:pt x="7325" y="9933"/>
                </a:cubicBezTo>
                <a:cubicBezTo>
                  <a:pt x="7356" y="9932"/>
                  <a:pt x="7383" y="9880"/>
                  <a:pt x="7385" y="9818"/>
                </a:cubicBezTo>
                <a:cubicBezTo>
                  <a:pt x="7387" y="9755"/>
                  <a:pt x="7363" y="9706"/>
                  <a:pt x="7332" y="9706"/>
                </a:cubicBezTo>
                <a:close/>
                <a:moveTo>
                  <a:pt x="7489" y="9706"/>
                </a:moveTo>
                <a:cubicBezTo>
                  <a:pt x="7458" y="9707"/>
                  <a:pt x="7431" y="9757"/>
                  <a:pt x="7429" y="9819"/>
                </a:cubicBezTo>
                <a:cubicBezTo>
                  <a:pt x="7427" y="9882"/>
                  <a:pt x="7450" y="9933"/>
                  <a:pt x="7481" y="9933"/>
                </a:cubicBezTo>
                <a:cubicBezTo>
                  <a:pt x="7512" y="9932"/>
                  <a:pt x="7539" y="9880"/>
                  <a:pt x="7541" y="9818"/>
                </a:cubicBezTo>
                <a:cubicBezTo>
                  <a:pt x="7543" y="9755"/>
                  <a:pt x="7519" y="9706"/>
                  <a:pt x="7489" y="9706"/>
                </a:cubicBezTo>
                <a:close/>
                <a:moveTo>
                  <a:pt x="7644" y="9706"/>
                </a:moveTo>
                <a:cubicBezTo>
                  <a:pt x="7613" y="9707"/>
                  <a:pt x="7587" y="9757"/>
                  <a:pt x="7585" y="9819"/>
                </a:cubicBezTo>
                <a:cubicBezTo>
                  <a:pt x="7583" y="9882"/>
                  <a:pt x="7607" y="9933"/>
                  <a:pt x="7638" y="9933"/>
                </a:cubicBezTo>
                <a:cubicBezTo>
                  <a:pt x="7669" y="9932"/>
                  <a:pt x="7696" y="9880"/>
                  <a:pt x="7698" y="9818"/>
                </a:cubicBezTo>
                <a:cubicBezTo>
                  <a:pt x="7699" y="9755"/>
                  <a:pt x="7675" y="9706"/>
                  <a:pt x="7644" y="9706"/>
                </a:cubicBezTo>
                <a:close/>
                <a:moveTo>
                  <a:pt x="7801" y="9706"/>
                </a:moveTo>
                <a:cubicBezTo>
                  <a:pt x="7770" y="9707"/>
                  <a:pt x="7743" y="9757"/>
                  <a:pt x="7742" y="9819"/>
                </a:cubicBezTo>
                <a:cubicBezTo>
                  <a:pt x="7740" y="9882"/>
                  <a:pt x="7764" y="9933"/>
                  <a:pt x="7795" y="9933"/>
                </a:cubicBezTo>
                <a:cubicBezTo>
                  <a:pt x="7826" y="9932"/>
                  <a:pt x="7852" y="9880"/>
                  <a:pt x="7853" y="9818"/>
                </a:cubicBezTo>
                <a:cubicBezTo>
                  <a:pt x="7855" y="9755"/>
                  <a:pt x="7832" y="9706"/>
                  <a:pt x="7801" y="9706"/>
                </a:cubicBezTo>
                <a:close/>
                <a:moveTo>
                  <a:pt x="7957" y="9706"/>
                </a:moveTo>
                <a:cubicBezTo>
                  <a:pt x="7926" y="9707"/>
                  <a:pt x="7900" y="9757"/>
                  <a:pt x="7898" y="9819"/>
                </a:cubicBezTo>
                <a:cubicBezTo>
                  <a:pt x="7896" y="9882"/>
                  <a:pt x="7920" y="9933"/>
                  <a:pt x="7951" y="9933"/>
                </a:cubicBezTo>
                <a:cubicBezTo>
                  <a:pt x="7982" y="9932"/>
                  <a:pt x="8009" y="9880"/>
                  <a:pt x="8010" y="9818"/>
                </a:cubicBezTo>
                <a:cubicBezTo>
                  <a:pt x="8012" y="9755"/>
                  <a:pt x="7988" y="9706"/>
                  <a:pt x="7957" y="9706"/>
                </a:cubicBezTo>
                <a:close/>
                <a:moveTo>
                  <a:pt x="8113" y="9706"/>
                </a:moveTo>
                <a:cubicBezTo>
                  <a:pt x="8082" y="9707"/>
                  <a:pt x="8056" y="9757"/>
                  <a:pt x="8054" y="9819"/>
                </a:cubicBezTo>
                <a:cubicBezTo>
                  <a:pt x="8053" y="9882"/>
                  <a:pt x="8077" y="9933"/>
                  <a:pt x="8108" y="9933"/>
                </a:cubicBezTo>
                <a:cubicBezTo>
                  <a:pt x="8139" y="9932"/>
                  <a:pt x="8165" y="9882"/>
                  <a:pt x="8167" y="9819"/>
                </a:cubicBezTo>
                <a:cubicBezTo>
                  <a:pt x="8168" y="9757"/>
                  <a:pt x="8144" y="9706"/>
                  <a:pt x="8113" y="9706"/>
                </a:cubicBezTo>
                <a:close/>
                <a:moveTo>
                  <a:pt x="8288" y="9706"/>
                </a:moveTo>
                <a:cubicBezTo>
                  <a:pt x="8257" y="9707"/>
                  <a:pt x="8232" y="9757"/>
                  <a:pt x="8230" y="9819"/>
                </a:cubicBezTo>
                <a:cubicBezTo>
                  <a:pt x="8229" y="9882"/>
                  <a:pt x="8253" y="9933"/>
                  <a:pt x="8284" y="9933"/>
                </a:cubicBezTo>
                <a:cubicBezTo>
                  <a:pt x="8315" y="9932"/>
                  <a:pt x="8341" y="9882"/>
                  <a:pt x="8342" y="9819"/>
                </a:cubicBezTo>
                <a:cubicBezTo>
                  <a:pt x="8343" y="9757"/>
                  <a:pt x="8319" y="9706"/>
                  <a:pt x="8288" y="9706"/>
                </a:cubicBezTo>
                <a:close/>
                <a:moveTo>
                  <a:pt x="8445" y="9706"/>
                </a:moveTo>
                <a:cubicBezTo>
                  <a:pt x="8414" y="9707"/>
                  <a:pt x="8388" y="9757"/>
                  <a:pt x="8387" y="9819"/>
                </a:cubicBezTo>
                <a:cubicBezTo>
                  <a:pt x="8386" y="9882"/>
                  <a:pt x="8410" y="9933"/>
                  <a:pt x="8441" y="9933"/>
                </a:cubicBezTo>
                <a:cubicBezTo>
                  <a:pt x="8472" y="9932"/>
                  <a:pt x="8498" y="9882"/>
                  <a:pt x="8499" y="9819"/>
                </a:cubicBezTo>
                <a:cubicBezTo>
                  <a:pt x="8500" y="9757"/>
                  <a:pt x="8476" y="9706"/>
                  <a:pt x="8445" y="9706"/>
                </a:cubicBezTo>
                <a:close/>
                <a:moveTo>
                  <a:pt x="8601" y="9706"/>
                </a:moveTo>
                <a:cubicBezTo>
                  <a:pt x="8570" y="9707"/>
                  <a:pt x="8544" y="9757"/>
                  <a:pt x="8543" y="9819"/>
                </a:cubicBezTo>
                <a:cubicBezTo>
                  <a:pt x="8542" y="9882"/>
                  <a:pt x="8566" y="9933"/>
                  <a:pt x="8597" y="9933"/>
                </a:cubicBezTo>
                <a:cubicBezTo>
                  <a:pt x="8629" y="9932"/>
                  <a:pt x="8654" y="9882"/>
                  <a:pt x="8655" y="9819"/>
                </a:cubicBezTo>
                <a:cubicBezTo>
                  <a:pt x="8656" y="9757"/>
                  <a:pt x="8631" y="9706"/>
                  <a:pt x="8601" y="9706"/>
                </a:cubicBezTo>
                <a:close/>
                <a:moveTo>
                  <a:pt x="8757" y="9706"/>
                </a:moveTo>
                <a:cubicBezTo>
                  <a:pt x="8726" y="9707"/>
                  <a:pt x="8700" y="9757"/>
                  <a:pt x="8700" y="9819"/>
                </a:cubicBezTo>
                <a:cubicBezTo>
                  <a:pt x="8699" y="9882"/>
                  <a:pt x="8723" y="9933"/>
                  <a:pt x="8754" y="9933"/>
                </a:cubicBezTo>
                <a:cubicBezTo>
                  <a:pt x="8785" y="9932"/>
                  <a:pt x="8811" y="9882"/>
                  <a:pt x="8811" y="9819"/>
                </a:cubicBezTo>
                <a:cubicBezTo>
                  <a:pt x="8812" y="9757"/>
                  <a:pt x="8788" y="9706"/>
                  <a:pt x="8757" y="9706"/>
                </a:cubicBezTo>
                <a:close/>
                <a:moveTo>
                  <a:pt x="8932" y="9706"/>
                </a:moveTo>
                <a:cubicBezTo>
                  <a:pt x="8901" y="9707"/>
                  <a:pt x="8876" y="9757"/>
                  <a:pt x="8875" y="9819"/>
                </a:cubicBezTo>
                <a:cubicBezTo>
                  <a:pt x="8875" y="9882"/>
                  <a:pt x="8899" y="9933"/>
                  <a:pt x="8930" y="9933"/>
                </a:cubicBezTo>
                <a:cubicBezTo>
                  <a:pt x="8961" y="9932"/>
                  <a:pt x="8987" y="9882"/>
                  <a:pt x="8987" y="9819"/>
                </a:cubicBezTo>
                <a:cubicBezTo>
                  <a:pt x="8988" y="9757"/>
                  <a:pt x="8963" y="9706"/>
                  <a:pt x="8932" y="9706"/>
                </a:cubicBezTo>
                <a:close/>
                <a:moveTo>
                  <a:pt x="9089" y="9706"/>
                </a:moveTo>
                <a:cubicBezTo>
                  <a:pt x="9058" y="9707"/>
                  <a:pt x="9032" y="9757"/>
                  <a:pt x="9032" y="9819"/>
                </a:cubicBezTo>
                <a:cubicBezTo>
                  <a:pt x="9031" y="9882"/>
                  <a:pt x="9056" y="9933"/>
                  <a:pt x="9087" y="9933"/>
                </a:cubicBezTo>
                <a:cubicBezTo>
                  <a:pt x="9118" y="9932"/>
                  <a:pt x="9143" y="9882"/>
                  <a:pt x="9144" y="9819"/>
                </a:cubicBezTo>
                <a:cubicBezTo>
                  <a:pt x="9144" y="9757"/>
                  <a:pt x="9120" y="9706"/>
                  <a:pt x="9089" y="9706"/>
                </a:cubicBezTo>
                <a:close/>
                <a:moveTo>
                  <a:pt x="1090" y="9807"/>
                </a:moveTo>
                <a:cubicBezTo>
                  <a:pt x="1059" y="9807"/>
                  <a:pt x="1026" y="9858"/>
                  <a:pt x="1018" y="9920"/>
                </a:cubicBezTo>
                <a:cubicBezTo>
                  <a:pt x="1010" y="9982"/>
                  <a:pt x="1029" y="10032"/>
                  <a:pt x="1060" y="10032"/>
                </a:cubicBezTo>
                <a:cubicBezTo>
                  <a:pt x="1091" y="10031"/>
                  <a:pt x="1122" y="9980"/>
                  <a:pt x="1131" y="9918"/>
                </a:cubicBezTo>
                <a:cubicBezTo>
                  <a:pt x="1139" y="9856"/>
                  <a:pt x="1120" y="9806"/>
                  <a:pt x="1090" y="9807"/>
                </a:cubicBezTo>
                <a:close/>
                <a:moveTo>
                  <a:pt x="1245" y="9807"/>
                </a:moveTo>
                <a:cubicBezTo>
                  <a:pt x="1214" y="9807"/>
                  <a:pt x="1183" y="9858"/>
                  <a:pt x="1175" y="9920"/>
                </a:cubicBezTo>
                <a:cubicBezTo>
                  <a:pt x="1166" y="9982"/>
                  <a:pt x="1185" y="10032"/>
                  <a:pt x="1216" y="10032"/>
                </a:cubicBezTo>
                <a:cubicBezTo>
                  <a:pt x="1247" y="10031"/>
                  <a:pt x="1279" y="9980"/>
                  <a:pt x="1287" y="9918"/>
                </a:cubicBezTo>
                <a:cubicBezTo>
                  <a:pt x="1295" y="9856"/>
                  <a:pt x="1276" y="9806"/>
                  <a:pt x="1245" y="9807"/>
                </a:cubicBezTo>
                <a:close/>
                <a:moveTo>
                  <a:pt x="1401" y="9807"/>
                </a:moveTo>
                <a:cubicBezTo>
                  <a:pt x="1370" y="9807"/>
                  <a:pt x="1339" y="9858"/>
                  <a:pt x="1331" y="9920"/>
                </a:cubicBezTo>
                <a:cubicBezTo>
                  <a:pt x="1323" y="9982"/>
                  <a:pt x="1341" y="10032"/>
                  <a:pt x="1372" y="10032"/>
                </a:cubicBezTo>
                <a:cubicBezTo>
                  <a:pt x="1403" y="10031"/>
                  <a:pt x="1435" y="9981"/>
                  <a:pt x="1443" y="9918"/>
                </a:cubicBezTo>
                <a:cubicBezTo>
                  <a:pt x="1451" y="9857"/>
                  <a:pt x="1432" y="9806"/>
                  <a:pt x="1401" y="9807"/>
                </a:cubicBezTo>
                <a:close/>
                <a:moveTo>
                  <a:pt x="1558" y="9807"/>
                </a:moveTo>
                <a:cubicBezTo>
                  <a:pt x="1527" y="9807"/>
                  <a:pt x="1495" y="9858"/>
                  <a:pt x="1487" y="9920"/>
                </a:cubicBezTo>
                <a:cubicBezTo>
                  <a:pt x="1479" y="9982"/>
                  <a:pt x="1498" y="10032"/>
                  <a:pt x="1529" y="10032"/>
                </a:cubicBezTo>
                <a:cubicBezTo>
                  <a:pt x="1560" y="10031"/>
                  <a:pt x="1591" y="9981"/>
                  <a:pt x="1599" y="9918"/>
                </a:cubicBezTo>
                <a:cubicBezTo>
                  <a:pt x="1607" y="9857"/>
                  <a:pt x="1588" y="9807"/>
                  <a:pt x="1558" y="9807"/>
                </a:cubicBezTo>
                <a:close/>
                <a:moveTo>
                  <a:pt x="1733" y="9807"/>
                </a:moveTo>
                <a:cubicBezTo>
                  <a:pt x="1702" y="9807"/>
                  <a:pt x="1671" y="9858"/>
                  <a:pt x="1663" y="9920"/>
                </a:cubicBezTo>
                <a:cubicBezTo>
                  <a:pt x="1656" y="9982"/>
                  <a:pt x="1674" y="10032"/>
                  <a:pt x="1705" y="10032"/>
                </a:cubicBezTo>
                <a:cubicBezTo>
                  <a:pt x="1736" y="10031"/>
                  <a:pt x="1767" y="9981"/>
                  <a:pt x="1775" y="9918"/>
                </a:cubicBezTo>
                <a:cubicBezTo>
                  <a:pt x="1783" y="9856"/>
                  <a:pt x="1764" y="9806"/>
                  <a:pt x="1733" y="9807"/>
                </a:cubicBezTo>
                <a:close/>
                <a:moveTo>
                  <a:pt x="1889" y="9807"/>
                </a:moveTo>
                <a:cubicBezTo>
                  <a:pt x="1858" y="9807"/>
                  <a:pt x="1827" y="9858"/>
                  <a:pt x="1820" y="9920"/>
                </a:cubicBezTo>
                <a:cubicBezTo>
                  <a:pt x="1812" y="9982"/>
                  <a:pt x="1831" y="10032"/>
                  <a:pt x="1862" y="10032"/>
                </a:cubicBezTo>
                <a:cubicBezTo>
                  <a:pt x="1893" y="10031"/>
                  <a:pt x="1924" y="9981"/>
                  <a:pt x="1931" y="9918"/>
                </a:cubicBezTo>
                <a:cubicBezTo>
                  <a:pt x="1939" y="9856"/>
                  <a:pt x="1920" y="9806"/>
                  <a:pt x="1889" y="9807"/>
                </a:cubicBezTo>
                <a:close/>
                <a:moveTo>
                  <a:pt x="17287" y="9907"/>
                </a:moveTo>
                <a:cubicBezTo>
                  <a:pt x="17256" y="9908"/>
                  <a:pt x="17237" y="9959"/>
                  <a:pt x="17245" y="10022"/>
                </a:cubicBezTo>
                <a:cubicBezTo>
                  <a:pt x="17252" y="10085"/>
                  <a:pt x="17283" y="10136"/>
                  <a:pt x="17314" y="10135"/>
                </a:cubicBezTo>
                <a:cubicBezTo>
                  <a:pt x="17346" y="10135"/>
                  <a:pt x="17365" y="10084"/>
                  <a:pt x="17357" y="10021"/>
                </a:cubicBezTo>
                <a:cubicBezTo>
                  <a:pt x="17350" y="9958"/>
                  <a:pt x="17318" y="9907"/>
                  <a:pt x="17287" y="9907"/>
                </a:cubicBezTo>
                <a:close/>
                <a:moveTo>
                  <a:pt x="11645" y="9958"/>
                </a:moveTo>
                <a:cubicBezTo>
                  <a:pt x="11614" y="9958"/>
                  <a:pt x="11591" y="10010"/>
                  <a:pt x="11593" y="10072"/>
                </a:cubicBezTo>
                <a:cubicBezTo>
                  <a:pt x="11595" y="10135"/>
                  <a:pt x="11622" y="10184"/>
                  <a:pt x="11653" y="10184"/>
                </a:cubicBezTo>
                <a:cubicBezTo>
                  <a:pt x="11684" y="10184"/>
                  <a:pt x="11707" y="10133"/>
                  <a:pt x="11705" y="10071"/>
                </a:cubicBezTo>
                <a:cubicBezTo>
                  <a:pt x="11703" y="10008"/>
                  <a:pt x="11676" y="9957"/>
                  <a:pt x="11645" y="9958"/>
                </a:cubicBezTo>
                <a:close/>
                <a:moveTo>
                  <a:pt x="13890" y="9958"/>
                </a:moveTo>
                <a:cubicBezTo>
                  <a:pt x="13859" y="9958"/>
                  <a:pt x="13838" y="10010"/>
                  <a:pt x="13842" y="10072"/>
                </a:cubicBezTo>
                <a:cubicBezTo>
                  <a:pt x="13846" y="10135"/>
                  <a:pt x="13875" y="10186"/>
                  <a:pt x="13906" y="10186"/>
                </a:cubicBezTo>
                <a:cubicBezTo>
                  <a:pt x="13937" y="10185"/>
                  <a:pt x="13959" y="10134"/>
                  <a:pt x="13954" y="10071"/>
                </a:cubicBezTo>
                <a:cubicBezTo>
                  <a:pt x="13950" y="10008"/>
                  <a:pt x="13921" y="9957"/>
                  <a:pt x="13890" y="9958"/>
                </a:cubicBezTo>
                <a:close/>
                <a:moveTo>
                  <a:pt x="14066" y="9958"/>
                </a:moveTo>
                <a:cubicBezTo>
                  <a:pt x="14035" y="9958"/>
                  <a:pt x="14013" y="10010"/>
                  <a:pt x="14018" y="10072"/>
                </a:cubicBezTo>
                <a:cubicBezTo>
                  <a:pt x="14022" y="10135"/>
                  <a:pt x="14051" y="10186"/>
                  <a:pt x="14082" y="10186"/>
                </a:cubicBezTo>
                <a:cubicBezTo>
                  <a:pt x="14113" y="10185"/>
                  <a:pt x="14135" y="10134"/>
                  <a:pt x="14131" y="10071"/>
                </a:cubicBezTo>
                <a:cubicBezTo>
                  <a:pt x="14126" y="10008"/>
                  <a:pt x="14097" y="9957"/>
                  <a:pt x="14066" y="9958"/>
                </a:cubicBezTo>
                <a:close/>
                <a:moveTo>
                  <a:pt x="14222" y="9958"/>
                </a:moveTo>
                <a:cubicBezTo>
                  <a:pt x="14191" y="9958"/>
                  <a:pt x="14170" y="10010"/>
                  <a:pt x="14174" y="10072"/>
                </a:cubicBezTo>
                <a:cubicBezTo>
                  <a:pt x="14179" y="10135"/>
                  <a:pt x="14208" y="10186"/>
                  <a:pt x="14239" y="10186"/>
                </a:cubicBezTo>
                <a:cubicBezTo>
                  <a:pt x="14270" y="10185"/>
                  <a:pt x="14291" y="10134"/>
                  <a:pt x="14287" y="10071"/>
                </a:cubicBezTo>
                <a:cubicBezTo>
                  <a:pt x="14282" y="10008"/>
                  <a:pt x="14254" y="9957"/>
                  <a:pt x="14222" y="9958"/>
                </a:cubicBezTo>
                <a:close/>
                <a:moveTo>
                  <a:pt x="15667" y="9958"/>
                </a:moveTo>
                <a:cubicBezTo>
                  <a:pt x="15636" y="9958"/>
                  <a:pt x="15616" y="10010"/>
                  <a:pt x="15621" y="10072"/>
                </a:cubicBezTo>
                <a:cubicBezTo>
                  <a:pt x="15627" y="10135"/>
                  <a:pt x="15658" y="10186"/>
                  <a:pt x="15689" y="10186"/>
                </a:cubicBezTo>
                <a:cubicBezTo>
                  <a:pt x="15720" y="10185"/>
                  <a:pt x="15740" y="10134"/>
                  <a:pt x="15734" y="10071"/>
                </a:cubicBezTo>
                <a:cubicBezTo>
                  <a:pt x="15728" y="10008"/>
                  <a:pt x="15698" y="9957"/>
                  <a:pt x="15667" y="9958"/>
                </a:cubicBezTo>
                <a:close/>
                <a:moveTo>
                  <a:pt x="15823" y="9958"/>
                </a:moveTo>
                <a:cubicBezTo>
                  <a:pt x="15792" y="9958"/>
                  <a:pt x="15772" y="10010"/>
                  <a:pt x="15778" y="10072"/>
                </a:cubicBezTo>
                <a:cubicBezTo>
                  <a:pt x="15784" y="10135"/>
                  <a:pt x="15814" y="10186"/>
                  <a:pt x="15845" y="10186"/>
                </a:cubicBezTo>
                <a:cubicBezTo>
                  <a:pt x="15876" y="10185"/>
                  <a:pt x="15897" y="10134"/>
                  <a:pt x="15890" y="10071"/>
                </a:cubicBezTo>
                <a:cubicBezTo>
                  <a:pt x="15884" y="10008"/>
                  <a:pt x="15854" y="9957"/>
                  <a:pt x="15823" y="9958"/>
                </a:cubicBezTo>
                <a:close/>
                <a:moveTo>
                  <a:pt x="15998" y="9958"/>
                </a:moveTo>
                <a:cubicBezTo>
                  <a:pt x="15967" y="9958"/>
                  <a:pt x="15948" y="10010"/>
                  <a:pt x="15954" y="10072"/>
                </a:cubicBezTo>
                <a:cubicBezTo>
                  <a:pt x="15960" y="10135"/>
                  <a:pt x="15990" y="10186"/>
                  <a:pt x="16022" y="10186"/>
                </a:cubicBezTo>
                <a:cubicBezTo>
                  <a:pt x="16053" y="10185"/>
                  <a:pt x="16073" y="10134"/>
                  <a:pt x="16066" y="10071"/>
                </a:cubicBezTo>
                <a:cubicBezTo>
                  <a:pt x="16060" y="10008"/>
                  <a:pt x="16029" y="9957"/>
                  <a:pt x="15998" y="9958"/>
                </a:cubicBezTo>
                <a:close/>
                <a:moveTo>
                  <a:pt x="16155" y="9958"/>
                </a:moveTo>
                <a:cubicBezTo>
                  <a:pt x="16124" y="9958"/>
                  <a:pt x="16104" y="10010"/>
                  <a:pt x="16110" y="10072"/>
                </a:cubicBezTo>
                <a:cubicBezTo>
                  <a:pt x="16117" y="10135"/>
                  <a:pt x="16147" y="10186"/>
                  <a:pt x="16178" y="10186"/>
                </a:cubicBezTo>
                <a:cubicBezTo>
                  <a:pt x="16209" y="10185"/>
                  <a:pt x="16229" y="10134"/>
                  <a:pt x="16223" y="10071"/>
                </a:cubicBezTo>
                <a:cubicBezTo>
                  <a:pt x="16216" y="10008"/>
                  <a:pt x="16186" y="9957"/>
                  <a:pt x="16155" y="9958"/>
                </a:cubicBezTo>
                <a:close/>
                <a:moveTo>
                  <a:pt x="16311" y="9958"/>
                </a:moveTo>
                <a:cubicBezTo>
                  <a:pt x="16280" y="9958"/>
                  <a:pt x="16260" y="10010"/>
                  <a:pt x="16267" y="10072"/>
                </a:cubicBezTo>
                <a:cubicBezTo>
                  <a:pt x="16273" y="10135"/>
                  <a:pt x="16304" y="10186"/>
                  <a:pt x="16335" y="10186"/>
                </a:cubicBezTo>
                <a:cubicBezTo>
                  <a:pt x="16366" y="10185"/>
                  <a:pt x="16386" y="10134"/>
                  <a:pt x="16380" y="10071"/>
                </a:cubicBezTo>
                <a:cubicBezTo>
                  <a:pt x="16373" y="10008"/>
                  <a:pt x="16342" y="9957"/>
                  <a:pt x="16311" y="9958"/>
                </a:cubicBezTo>
                <a:close/>
                <a:moveTo>
                  <a:pt x="7137" y="10008"/>
                </a:moveTo>
                <a:cubicBezTo>
                  <a:pt x="7106" y="10008"/>
                  <a:pt x="7079" y="10059"/>
                  <a:pt x="7077" y="10121"/>
                </a:cubicBezTo>
                <a:cubicBezTo>
                  <a:pt x="7074" y="10183"/>
                  <a:pt x="7098" y="10235"/>
                  <a:pt x="7129" y="10234"/>
                </a:cubicBezTo>
                <a:cubicBezTo>
                  <a:pt x="7161" y="10234"/>
                  <a:pt x="7188" y="10182"/>
                  <a:pt x="7190" y="10120"/>
                </a:cubicBezTo>
                <a:cubicBezTo>
                  <a:pt x="7192" y="10057"/>
                  <a:pt x="7168" y="10008"/>
                  <a:pt x="7137" y="10008"/>
                </a:cubicBezTo>
                <a:close/>
                <a:moveTo>
                  <a:pt x="7313" y="10008"/>
                </a:moveTo>
                <a:cubicBezTo>
                  <a:pt x="7282" y="10008"/>
                  <a:pt x="7255" y="10059"/>
                  <a:pt x="7253" y="10121"/>
                </a:cubicBezTo>
                <a:cubicBezTo>
                  <a:pt x="7251" y="10183"/>
                  <a:pt x="7274" y="10235"/>
                  <a:pt x="7305" y="10234"/>
                </a:cubicBezTo>
                <a:cubicBezTo>
                  <a:pt x="7336" y="10234"/>
                  <a:pt x="7364" y="10182"/>
                  <a:pt x="7366" y="10120"/>
                </a:cubicBezTo>
                <a:cubicBezTo>
                  <a:pt x="7368" y="10057"/>
                  <a:pt x="7344" y="10008"/>
                  <a:pt x="7313" y="10008"/>
                </a:cubicBezTo>
                <a:close/>
                <a:moveTo>
                  <a:pt x="7469" y="10008"/>
                </a:moveTo>
                <a:cubicBezTo>
                  <a:pt x="7438" y="10008"/>
                  <a:pt x="7411" y="10059"/>
                  <a:pt x="7409" y="10121"/>
                </a:cubicBezTo>
                <a:cubicBezTo>
                  <a:pt x="7407" y="10183"/>
                  <a:pt x="7431" y="10235"/>
                  <a:pt x="7462" y="10234"/>
                </a:cubicBezTo>
                <a:cubicBezTo>
                  <a:pt x="7493" y="10234"/>
                  <a:pt x="7520" y="10182"/>
                  <a:pt x="7522" y="10120"/>
                </a:cubicBezTo>
                <a:cubicBezTo>
                  <a:pt x="7524" y="10057"/>
                  <a:pt x="7500" y="10008"/>
                  <a:pt x="7469" y="10008"/>
                </a:cubicBezTo>
                <a:close/>
                <a:moveTo>
                  <a:pt x="7625" y="10008"/>
                </a:moveTo>
                <a:cubicBezTo>
                  <a:pt x="7594" y="10008"/>
                  <a:pt x="7567" y="10059"/>
                  <a:pt x="7566" y="10121"/>
                </a:cubicBezTo>
                <a:cubicBezTo>
                  <a:pt x="7564" y="10183"/>
                  <a:pt x="7588" y="10235"/>
                  <a:pt x="7619" y="10234"/>
                </a:cubicBezTo>
                <a:cubicBezTo>
                  <a:pt x="7650" y="10234"/>
                  <a:pt x="7677" y="10182"/>
                  <a:pt x="7679" y="10120"/>
                </a:cubicBezTo>
                <a:cubicBezTo>
                  <a:pt x="7680" y="10057"/>
                  <a:pt x="7657" y="10008"/>
                  <a:pt x="7625" y="10008"/>
                </a:cubicBezTo>
                <a:close/>
                <a:moveTo>
                  <a:pt x="7801" y="10008"/>
                </a:moveTo>
                <a:cubicBezTo>
                  <a:pt x="7770" y="10008"/>
                  <a:pt x="7743" y="10059"/>
                  <a:pt x="7742" y="10121"/>
                </a:cubicBezTo>
                <a:cubicBezTo>
                  <a:pt x="7740" y="10183"/>
                  <a:pt x="7764" y="10235"/>
                  <a:pt x="7795" y="10234"/>
                </a:cubicBezTo>
                <a:cubicBezTo>
                  <a:pt x="7826" y="10234"/>
                  <a:pt x="7852" y="10183"/>
                  <a:pt x="7854" y="10121"/>
                </a:cubicBezTo>
                <a:cubicBezTo>
                  <a:pt x="7856" y="10059"/>
                  <a:pt x="7832" y="10008"/>
                  <a:pt x="7801" y="10008"/>
                </a:cubicBezTo>
                <a:close/>
                <a:moveTo>
                  <a:pt x="7957" y="10008"/>
                </a:moveTo>
                <a:cubicBezTo>
                  <a:pt x="7926" y="10008"/>
                  <a:pt x="7900" y="10059"/>
                  <a:pt x="7898" y="10121"/>
                </a:cubicBezTo>
                <a:cubicBezTo>
                  <a:pt x="7896" y="10183"/>
                  <a:pt x="7921" y="10235"/>
                  <a:pt x="7952" y="10234"/>
                </a:cubicBezTo>
                <a:cubicBezTo>
                  <a:pt x="7983" y="10234"/>
                  <a:pt x="8010" y="10183"/>
                  <a:pt x="8011" y="10121"/>
                </a:cubicBezTo>
                <a:cubicBezTo>
                  <a:pt x="8012" y="10059"/>
                  <a:pt x="7988" y="10008"/>
                  <a:pt x="7957" y="10008"/>
                </a:cubicBezTo>
                <a:close/>
                <a:moveTo>
                  <a:pt x="8113" y="10008"/>
                </a:moveTo>
                <a:cubicBezTo>
                  <a:pt x="8082" y="10008"/>
                  <a:pt x="8056" y="10059"/>
                  <a:pt x="8054" y="10121"/>
                </a:cubicBezTo>
                <a:cubicBezTo>
                  <a:pt x="8053" y="10183"/>
                  <a:pt x="8077" y="10235"/>
                  <a:pt x="8108" y="10234"/>
                </a:cubicBezTo>
                <a:cubicBezTo>
                  <a:pt x="8139" y="10234"/>
                  <a:pt x="8166" y="10183"/>
                  <a:pt x="8167" y="10121"/>
                </a:cubicBezTo>
                <a:cubicBezTo>
                  <a:pt x="8169" y="10059"/>
                  <a:pt x="8144" y="10008"/>
                  <a:pt x="8113" y="10008"/>
                </a:cubicBezTo>
                <a:close/>
                <a:moveTo>
                  <a:pt x="8269" y="10008"/>
                </a:moveTo>
                <a:cubicBezTo>
                  <a:pt x="8238" y="10008"/>
                  <a:pt x="8212" y="10059"/>
                  <a:pt x="8211" y="10121"/>
                </a:cubicBezTo>
                <a:cubicBezTo>
                  <a:pt x="8209" y="10184"/>
                  <a:pt x="8234" y="10235"/>
                  <a:pt x="8265" y="10234"/>
                </a:cubicBezTo>
                <a:cubicBezTo>
                  <a:pt x="8296" y="10234"/>
                  <a:pt x="8322" y="10183"/>
                  <a:pt x="8323" y="10121"/>
                </a:cubicBezTo>
                <a:cubicBezTo>
                  <a:pt x="8324" y="10059"/>
                  <a:pt x="8300" y="10008"/>
                  <a:pt x="8269" y="10008"/>
                </a:cubicBezTo>
                <a:close/>
                <a:moveTo>
                  <a:pt x="8425" y="10008"/>
                </a:moveTo>
                <a:cubicBezTo>
                  <a:pt x="8394" y="10008"/>
                  <a:pt x="8368" y="10059"/>
                  <a:pt x="8367" y="10121"/>
                </a:cubicBezTo>
                <a:cubicBezTo>
                  <a:pt x="8366" y="10184"/>
                  <a:pt x="8390" y="10235"/>
                  <a:pt x="8422" y="10234"/>
                </a:cubicBezTo>
                <a:cubicBezTo>
                  <a:pt x="8453" y="10234"/>
                  <a:pt x="8479" y="10183"/>
                  <a:pt x="8480" y="10121"/>
                </a:cubicBezTo>
                <a:cubicBezTo>
                  <a:pt x="8481" y="10059"/>
                  <a:pt x="8456" y="10008"/>
                  <a:pt x="8425" y="10008"/>
                </a:cubicBezTo>
                <a:close/>
                <a:moveTo>
                  <a:pt x="8601" y="10008"/>
                </a:moveTo>
                <a:cubicBezTo>
                  <a:pt x="8570" y="10008"/>
                  <a:pt x="8544" y="10059"/>
                  <a:pt x="8543" y="10121"/>
                </a:cubicBezTo>
                <a:cubicBezTo>
                  <a:pt x="8542" y="10184"/>
                  <a:pt x="8567" y="10235"/>
                  <a:pt x="8598" y="10234"/>
                </a:cubicBezTo>
                <a:cubicBezTo>
                  <a:pt x="8629" y="10234"/>
                  <a:pt x="8655" y="10182"/>
                  <a:pt x="8656" y="10120"/>
                </a:cubicBezTo>
                <a:cubicBezTo>
                  <a:pt x="8656" y="10057"/>
                  <a:pt x="8632" y="10008"/>
                  <a:pt x="8601" y="10008"/>
                </a:cubicBezTo>
                <a:close/>
                <a:moveTo>
                  <a:pt x="8757" y="10008"/>
                </a:moveTo>
                <a:cubicBezTo>
                  <a:pt x="8726" y="10008"/>
                  <a:pt x="8700" y="10059"/>
                  <a:pt x="8700" y="10121"/>
                </a:cubicBezTo>
                <a:cubicBezTo>
                  <a:pt x="8699" y="10184"/>
                  <a:pt x="8723" y="10235"/>
                  <a:pt x="8754" y="10234"/>
                </a:cubicBezTo>
                <a:cubicBezTo>
                  <a:pt x="8786" y="10234"/>
                  <a:pt x="8811" y="10184"/>
                  <a:pt x="8812" y="10121"/>
                </a:cubicBezTo>
                <a:cubicBezTo>
                  <a:pt x="8813" y="10059"/>
                  <a:pt x="8788" y="10008"/>
                  <a:pt x="8757" y="10008"/>
                </a:cubicBezTo>
                <a:close/>
                <a:moveTo>
                  <a:pt x="8913" y="10008"/>
                </a:moveTo>
                <a:cubicBezTo>
                  <a:pt x="8882" y="10008"/>
                  <a:pt x="8857" y="10059"/>
                  <a:pt x="8856" y="10121"/>
                </a:cubicBezTo>
                <a:cubicBezTo>
                  <a:pt x="8855" y="10184"/>
                  <a:pt x="8880" y="10235"/>
                  <a:pt x="8912" y="10234"/>
                </a:cubicBezTo>
                <a:cubicBezTo>
                  <a:pt x="8943" y="10234"/>
                  <a:pt x="8968" y="10184"/>
                  <a:pt x="8968" y="10121"/>
                </a:cubicBezTo>
                <a:cubicBezTo>
                  <a:pt x="8969" y="10059"/>
                  <a:pt x="8944" y="10008"/>
                  <a:pt x="8913" y="10008"/>
                </a:cubicBezTo>
                <a:close/>
                <a:moveTo>
                  <a:pt x="9089" y="10008"/>
                </a:moveTo>
                <a:cubicBezTo>
                  <a:pt x="9058" y="10008"/>
                  <a:pt x="9032" y="10059"/>
                  <a:pt x="9032" y="10121"/>
                </a:cubicBezTo>
                <a:cubicBezTo>
                  <a:pt x="9031" y="10184"/>
                  <a:pt x="9056" y="10235"/>
                  <a:pt x="9087" y="10234"/>
                </a:cubicBezTo>
                <a:cubicBezTo>
                  <a:pt x="9119" y="10234"/>
                  <a:pt x="9144" y="10184"/>
                  <a:pt x="9144" y="10121"/>
                </a:cubicBezTo>
                <a:cubicBezTo>
                  <a:pt x="9145" y="10059"/>
                  <a:pt x="9120" y="10008"/>
                  <a:pt x="9089" y="10008"/>
                </a:cubicBezTo>
                <a:close/>
                <a:moveTo>
                  <a:pt x="9245" y="10008"/>
                </a:moveTo>
                <a:cubicBezTo>
                  <a:pt x="9214" y="10008"/>
                  <a:pt x="9189" y="10059"/>
                  <a:pt x="9188" y="10121"/>
                </a:cubicBezTo>
                <a:cubicBezTo>
                  <a:pt x="9188" y="10183"/>
                  <a:pt x="9213" y="10235"/>
                  <a:pt x="9244" y="10234"/>
                </a:cubicBezTo>
                <a:cubicBezTo>
                  <a:pt x="9275" y="10234"/>
                  <a:pt x="9300" y="10184"/>
                  <a:pt x="9301" y="10121"/>
                </a:cubicBezTo>
                <a:cubicBezTo>
                  <a:pt x="9301" y="10059"/>
                  <a:pt x="9276" y="10008"/>
                  <a:pt x="9245" y="10008"/>
                </a:cubicBezTo>
                <a:close/>
                <a:moveTo>
                  <a:pt x="9401" y="10008"/>
                </a:moveTo>
                <a:cubicBezTo>
                  <a:pt x="9370" y="10008"/>
                  <a:pt x="9345" y="10059"/>
                  <a:pt x="9345" y="10121"/>
                </a:cubicBezTo>
                <a:cubicBezTo>
                  <a:pt x="9344" y="10184"/>
                  <a:pt x="9370" y="10235"/>
                  <a:pt x="9401" y="10234"/>
                </a:cubicBezTo>
                <a:cubicBezTo>
                  <a:pt x="9432" y="10234"/>
                  <a:pt x="9457" y="10184"/>
                  <a:pt x="9457" y="10121"/>
                </a:cubicBezTo>
                <a:cubicBezTo>
                  <a:pt x="9457" y="10059"/>
                  <a:pt x="9432" y="10008"/>
                  <a:pt x="9401" y="10008"/>
                </a:cubicBezTo>
                <a:close/>
                <a:moveTo>
                  <a:pt x="9557" y="10008"/>
                </a:moveTo>
                <a:cubicBezTo>
                  <a:pt x="9526" y="10008"/>
                  <a:pt x="9501" y="10059"/>
                  <a:pt x="9501" y="10121"/>
                </a:cubicBezTo>
                <a:cubicBezTo>
                  <a:pt x="9501" y="10184"/>
                  <a:pt x="9526" y="10235"/>
                  <a:pt x="9557" y="10234"/>
                </a:cubicBezTo>
                <a:cubicBezTo>
                  <a:pt x="9588" y="10234"/>
                  <a:pt x="9614" y="10184"/>
                  <a:pt x="9613" y="10121"/>
                </a:cubicBezTo>
                <a:cubicBezTo>
                  <a:pt x="9613" y="10059"/>
                  <a:pt x="9588" y="10008"/>
                  <a:pt x="9557" y="10008"/>
                </a:cubicBezTo>
                <a:close/>
                <a:moveTo>
                  <a:pt x="9733" y="10008"/>
                </a:moveTo>
                <a:cubicBezTo>
                  <a:pt x="9702" y="10008"/>
                  <a:pt x="9677" y="10059"/>
                  <a:pt x="9677" y="10121"/>
                </a:cubicBezTo>
                <a:cubicBezTo>
                  <a:pt x="9677" y="10184"/>
                  <a:pt x="9703" y="10235"/>
                  <a:pt x="9734" y="10234"/>
                </a:cubicBezTo>
                <a:cubicBezTo>
                  <a:pt x="9765" y="10234"/>
                  <a:pt x="9790" y="10184"/>
                  <a:pt x="9789" y="10121"/>
                </a:cubicBezTo>
                <a:cubicBezTo>
                  <a:pt x="9789" y="10059"/>
                  <a:pt x="9764" y="10008"/>
                  <a:pt x="9733" y="10008"/>
                </a:cubicBezTo>
                <a:close/>
                <a:moveTo>
                  <a:pt x="9889" y="10008"/>
                </a:moveTo>
                <a:cubicBezTo>
                  <a:pt x="9858" y="10008"/>
                  <a:pt x="9833" y="10059"/>
                  <a:pt x="9833" y="10121"/>
                </a:cubicBezTo>
                <a:cubicBezTo>
                  <a:pt x="9834" y="10184"/>
                  <a:pt x="9859" y="10235"/>
                  <a:pt x="9890" y="10234"/>
                </a:cubicBezTo>
                <a:cubicBezTo>
                  <a:pt x="9921" y="10234"/>
                  <a:pt x="9946" y="10184"/>
                  <a:pt x="9946" y="10121"/>
                </a:cubicBezTo>
                <a:cubicBezTo>
                  <a:pt x="9945" y="10059"/>
                  <a:pt x="9920" y="10008"/>
                  <a:pt x="9889" y="10008"/>
                </a:cubicBezTo>
                <a:close/>
                <a:moveTo>
                  <a:pt x="10045" y="10008"/>
                </a:moveTo>
                <a:cubicBezTo>
                  <a:pt x="10014" y="10008"/>
                  <a:pt x="9989" y="10059"/>
                  <a:pt x="9990" y="10121"/>
                </a:cubicBezTo>
                <a:cubicBezTo>
                  <a:pt x="9990" y="10184"/>
                  <a:pt x="10016" y="10235"/>
                  <a:pt x="10047" y="10234"/>
                </a:cubicBezTo>
                <a:cubicBezTo>
                  <a:pt x="10078" y="10234"/>
                  <a:pt x="10103" y="10184"/>
                  <a:pt x="10102" y="10121"/>
                </a:cubicBezTo>
                <a:cubicBezTo>
                  <a:pt x="10102" y="10059"/>
                  <a:pt x="10076" y="10008"/>
                  <a:pt x="10045" y="10008"/>
                </a:cubicBezTo>
                <a:close/>
                <a:moveTo>
                  <a:pt x="10201" y="10008"/>
                </a:moveTo>
                <a:cubicBezTo>
                  <a:pt x="10170" y="10008"/>
                  <a:pt x="10146" y="10060"/>
                  <a:pt x="10146" y="10123"/>
                </a:cubicBezTo>
                <a:cubicBezTo>
                  <a:pt x="10147" y="10185"/>
                  <a:pt x="10172" y="10235"/>
                  <a:pt x="10204" y="10234"/>
                </a:cubicBezTo>
                <a:cubicBezTo>
                  <a:pt x="10235" y="10234"/>
                  <a:pt x="10259" y="10184"/>
                  <a:pt x="10259" y="10121"/>
                </a:cubicBezTo>
                <a:cubicBezTo>
                  <a:pt x="10258" y="10059"/>
                  <a:pt x="10232" y="10008"/>
                  <a:pt x="10201" y="10008"/>
                </a:cubicBezTo>
                <a:close/>
                <a:moveTo>
                  <a:pt x="10377" y="10008"/>
                </a:moveTo>
                <a:cubicBezTo>
                  <a:pt x="10346" y="10008"/>
                  <a:pt x="10321" y="10059"/>
                  <a:pt x="10322" y="10121"/>
                </a:cubicBezTo>
                <a:cubicBezTo>
                  <a:pt x="10323" y="10184"/>
                  <a:pt x="10349" y="10235"/>
                  <a:pt x="10380" y="10234"/>
                </a:cubicBezTo>
                <a:cubicBezTo>
                  <a:pt x="10411" y="10234"/>
                  <a:pt x="10436" y="10184"/>
                  <a:pt x="10435" y="10121"/>
                </a:cubicBezTo>
                <a:cubicBezTo>
                  <a:pt x="10434" y="10059"/>
                  <a:pt x="10408" y="10008"/>
                  <a:pt x="10377" y="10008"/>
                </a:cubicBezTo>
                <a:close/>
                <a:moveTo>
                  <a:pt x="10533" y="10008"/>
                </a:moveTo>
                <a:cubicBezTo>
                  <a:pt x="10502" y="10008"/>
                  <a:pt x="10478" y="10059"/>
                  <a:pt x="10479" y="10121"/>
                </a:cubicBezTo>
                <a:cubicBezTo>
                  <a:pt x="10480" y="10184"/>
                  <a:pt x="10505" y="10235"/>
                  <a:pt x="10537" y="10234"/>
                </a:cubicBezTo>
                <a:cubicBezTo>
                  <a:pt x="10568" y="10234"/>
                  <a:pt x="10592" y="10184"/>
                  <a:pt x="10591" y="10121"/>
                </a:cubicBezTo>
                <a:cubicBezTo>
                  <a:pt x="10590" y="10059"/>
                  <a:pt x="10564" y="10008"/>
                  <a:pt x="10533" y="10008"/>
                </a:cubicBezTo>
                <a:close/>
                <a:moveTo>
                  <a:pt x="10689" y="10008"/>
                </a:moveTo>
                <a:cubicBezTo>
                  <a:pt x="10658" y="10008"/>
                  <a:pt x="10634" y="10060"/>
                  <a:pt x="10635" y="10123"/>
                </a:cubicBezTo>
                <a:cubicBezTo>
                  <a:pt x="10636" y="10185"/>
                  <a:pt x="10663" y="10235"/>
                  <a:pt x="10694" y="10234"/>
                </a:cubicBezTo>
                <a:cubicBezTo>
                  <a:pt x="10725" y="10234"/>
                  <a:pt x="10749" y="10184"/>
                  <a:pt x="10747" y="10121"/>
                </a:cubicBezTo>
                <a:cubicBezTo>
                  <a:pt x="10746" y="10059"/>
                  <a:pt x="10720" y="10008"/>
                  <a:pt x="10689" y="10008"/>
                </a:cubicBezTo>
                <a:close/>
                <a:moveTo>
                  <a:pt x="10845" y="10008"/>
                </a:moveTo>
                <a:cubicBezTo>
                  <a:pt x="10814" y="10008"/>
                  <a:pt x="10790" y="10059"/>
                  <a:pt x="10791" y="10121"/>
                </a:cubicBezTo>
                <a:cubicBezTo>
                  <a:pt x="10793" y="10184"/>
                  <a:pt x="10819" y="10235"/>
                  <a:pt x="10850" y="10234"/>
                </a:cubicBezTo>
                <a:cubicBezTo>
                  <a:pt x="10881" y="10234"/>
                  <a:pt x="10905" y="10184"/>
                  <a:pt x="10904" y="10121"/>
                </a:cubicBezTo>
                <a:cubicBezTo>
                  <a:pt x="10902" y="10059"/>
                  <a:pt x="10876" y="10008"/>
                  <a:pt x="10845" y="10008"/>
                </a:cubicBezTo>
                <a:close/>
                <a:moveTo>
                  <a:pt x="11002" y="10008"/>
                </a:moveTo>
                <a:cubicBezTo>
                  <a:pt x="10970" y="10008"/>
                  <a:pt x="10946" y="10060"/>
                  <a:pt x="10948" y="10123"/>
                </a:cubicBezTo>
                <a:cubicBezTo>
                  <a:pt x="10949" y="10185"/>
                  <a:pt x="10976" y="10235"/>
                  <a:pt x="11007" y="10234"/>
                </a:cubicBezTo>
                <a:cubicBezTo>
                  <a:pt x="11038" y="10234"/>
                  <a:pt x="11062" y="10184"/>
                  <a:pt x="11060" y="10121"/>
                </a:cubicBezTo>
                <a:cubicBezTo>
                  <a:pt x="11059" y="10058"/>
                  <a:pt x="11033" y="10008"/>
                  <a:pt x="11002" y="10008"/>
                </a:cubicBezTo>
                <a:close/>
                <a:moveTo>
                  <a:pt x="11177" y="10008"/>
                </a:moveTo>
                <a:cubicBezTo>
                  <a:pt x="11146" y="10008"/>
                  <a:pt x="11122" y="10060"/>
                  <a:pt x="11124" y="10123"/>
                </a:cubicBezTo>
                <a:cubicBezTo>
                  <a:pt x="11125" y="10185"/>
                  <a:pt x="11152" y="10235"/>
                  <a:pt x="11183" y="10234"/>
                </a:cubicBezTo>
                <a:cubicBezTo>
                  <a:pt x="11214" y="10234"/>
                  <a:pt x="11238" y="10184"/>
                  <a:pt x="11236" y="10121"/>
                </a:cubicBezTo>
                <a:cubicBezTo>
                  <a:pt x="11234" y="10059"/>
                  <a:pt x="11208" y="10008"/>
                  <a:pt x="11177" y="10008"/>
                </a:cubicBezTo>
                <a:close/>
                <a:moveTo>
                  <a:pt x="11821" y="10008"/>
                </a:moveTo>
                <a:cubicBezTo>
                  <a:pt x="11790" y="10008"/>
                  <a:pt x="11767" y="10060"/>
                  <a:pt x="11769" y="10123"/>
                </a:cubicBezTo>
                <a:cubicBezTo>
                  <a:pt x="11771" y="10185"/>
                  <a:pt x="11798" y="10235"/>
                  <a:pt x="11829" y="10234"/>
                </a:cubicBezTo>
                <a:cubicBezTo>
                  <a:pt x="11861" y="10234"/>
                  <a:pt x="11884" y="10184"/>
                  <a:pt x="11882" y="10121"/>
                </a:cubicBezTo>
                <a:cubicBezTo>
                  <a:pt x="11880" y="10059"/>
                  <a:pt x="11852" y="10008"/>
                  <a:pt x="11821" y="10008"/>
                </a:cubicBezTo>
                <a:close/>
                <a:moveTo>
                  <a:pt x="11958" y="10008"/>
                </a:moveTo>
                <a:cubicBezTo>
                  <a:pt x="11927" y="10008"/>
                  <a:pt x="11903" y="10060"/>
                  <a:pt x="11906" y="10123"/>
                </a:cubicBezTo>
                <a:cubicBezTo>
                  <a:pt x="11908" y="10185"/>
                  <a:pt x="11935" y="10235"/>
                  <a:pt x="11966" y="10234"/>
                </a:cubicBezTo>
                <a:cubicBezTo>
                  <a:pt x="11997" y="10234"/>
                  <a:pt x="12021" y="10184"/>
                  <a:pt x="12019" y="10121"/>
                </a:cubicBezTo>
                <a:cubicBezTo>
                  <a:pt x="12016" y="10058"/>
                  <a:pt x="11989" y="10008"/>
                  <a:pt x="11958" y="10008"/>
                </a:cubicBezTo>
                <a:close/>
                <a:moveTo>
                  <a:pt x="12134" y="10008"/>
                </a:moveTo>
                <a:cubicBezTo>
                  <a:pt x="12103" y="10008"/>
                  <a:pt x="12079" y="10060"/>
                  <a:pt x="12082" y="10123"/>
                </a:cubicBezTo>
                <a:cubicBezTo>
                  <a:pt x="12084" y="10185"/>
                  <a:pt x="12112" y="10235"/>
                  <a:pt x="12143" y="10234"/>
                </a:cubicBezTo>
                <a:cubicBezTo>
                  <a:pt x="12174" y="10234"/>
                  <a:pt x="12197" y="10184"/>
                  <a:pt x="12195" y="10121"/>
                </a:cubicBezTo>
                <a:cubicBezTo>
                  <a:pt x="12192" y="10058"/>
                  <a:pt x="12165" y="10008"/>
                  <a:pt x="12134" y="10008"/>
                </a:cubicBezTo>
                <a:close/>
                <a:moveTo>
                  <a:pt x="12289" y="10008"/>
                </a:moveTo>
                <a:cubicBezTo>
                  <a:pt x="12258" y="10008"/>
                  <a:pt x="12235" y="10060"/>
                  <a:pt x="12238" y="10123"/>
                </a:cubicBezTo>
                <a:cubicBezTo>
                  <a:pt x="12241" y="10185"/>
                  <a:pt x="12268" y="10235"/>
                  <a:pt x="12299" y="10234"/>
                </a:cubicBezTo>
                <a:cubicBezTo>
                  <a:pt x="12330" y="10234"/>
                  <a:pt x="12354" y="10184"/>
                  <a:pt x="12351" y="10121"/>
                </a:cubicBezTo>
                <a:cubicBezTo>
                  <a:pt x="12348" y="10058"/>
                  <a:pt x="12320" y="10008"/>
                  <a:pt x="12289" y="10008"/>
                </a:cubicBezTo>
                <a:close/>
                <a:moveTo>
                  <a:pt x="1538" y="10109"/>
                </a:moveTo>
                <a:cubicBezTo>
                  <a:pt x="1507" y="10109"/>
                  <a:pt x="1476" y="10160"/>
                  <a:pt x="1468" y="10222"/>
                </a:cubicBezTo>
                <a:cubicBezTo>
                  <a:pt x="1460" y="10284"/>
                  <a:pt x="1479" y="10334"/>
                  <a:pt x="1510" y="10333"/>
                </a:cubicBezTo>
                <a:cubicBezTo>
                  <a:pt x="1541" y="10333"/>
                  <a:pt x="1572" y="10282"/>
                  <a:pt x="1580" y="10220"/>
                </a:cubicBezTo>
                <a:cubicBezTo>
                  <a:pt x="1588" y="10158"/>
                  <a:pt x="1569" y="10108"/>
                  <a:pt x="1538" y="10109"/>
                </a:cubicBezTo>
                <a:close/>
                <a:moveTo>
                  <a:pt x="1694" y="10109"/>
                </a:moveTo>
                <a:cubicBezTo>
                  <a:pt x="1663" y="10109"/>
                  <a:pt x="1632" y="10160"/>
                  <a:pt x="1624" y="10222"/>
                </a:cubicBezTo>
                <a:cubicBezTo>
                  <a:pt x="1616" y="10284"/>
                  <a:pt x="1635" y="10334"/>
                  <a:pt x="1666" y="10333"/>
                </a:cubicBezTo>
                <a:cubicBezTo>
                  <a:pt x="1697" y="10333"/>
                  <a:pt x="1729" y="10282"/>
                  <a:pt x="1737" y="10220"/>
                </a:cubicBezTo>
                <a:cubicBezTo>
                  <a:pt x="1744" y="10158"/>
                  <a:pt x="1725" y="10108"/>
                  <a:pt x="1694" y="10109"/>
                </a:cubicBezTo>
                <a:close/>
                <a:moveTo>
                  <a:pt x="1850" y="10109"/>
                </a:moveTo>
                <a:cubicBezTo>
                  <a:pt x="1819" y="10109"/>
                  <a:pt x="1788" y="10160"/>
                  <a:pt x="1781" y="10222"/>
                </a:cubicBezTo>
                <a:cubicBezTo>
                  <a:pt x="1773" y="10284"/>
                  <a:pt x="1792" y="10334"/>
                  <a:pt x="1823" y="10333"/>
                </a:cubicBezTo>
                <a:cubicBezTo>
                  <a:pt x="1854" y="10333"/>
                  <a:pt x="1886" y="10282"/>
                  <a:pt x="1893" y="10220"/>
                </a:cubicBezTo>
                <a:cubicBezTo>
                  <a:pt x="1900" y="10158"/>
                  <a:pt x="1881" y="10108"/>
                  <a:pt x="1850" y="10109"/>
                </a:cubicBezTo>
                <a:close/>
                <a:moveTo>
                  <a:pt x="2026" y="10109"/>
                </a:moveTo>
                <a:cubicBezTo>
                  <a:pt x="1994" y="10109"/>
                  <a:pt x="1964" y="10160"/>
                  <a:pt x="1957" y="10222"/>
                </a:cubicBezTo>
                <a:cubicBezTo>
                  <a:pt x="1949" y="10284"/>
                  <a:pt x="1968" y="10334"/>
                  <a:pt x="1999" y="10333"/>
                </a:cubicBezTo>
                <a:cubicBezTo>
                  <a:pt x="2030" y="10333"/>
                  <a:pt x="2062" y="10282"/>
                  <a:pt x="2069" y="10220"/>
                </a:cubicBezTo>
                <a:cubicBezTo>
                  <a:pt x="2076" y="10158"/>
                  <a:pt x="2057" y="10108"/>
                  <a:pt x="2026" y="10109"/>
                </a:cubicBezTo>
                <a:close/>
                <a:moveTo>
                  <a:pt x="2182" y="10109"/>
                </a:moveTo>
                <a:cubicBezTo>
                  <a:pt x="2151" y="10109"/>
                  <a:pt x="2120" y="10160"/>
                  <a:pt x="2112" y="10222"/>
                </a:cubicBezTo>
                <a:cubicBezTo>
                  <a:pt x="2105" y="10284"/>
                  <a:pt x="2125" y="10334"/>
                  <a:pt x="2156" y="10333"/>
                </a:cubicBezTo>
                <a:cubicBezTo>
                  <a:pt x="2187" y="10333"/>
                  <a:pt x="2218" y="10282"/>
                  <a:pt x="2225" y="10220"/>
                </a:cubicBezTo>
                <a:cubicBezTo>
                  <a:pt x="2232" y="10158"/>
                  <a:pt x="2213" y="10108"/>
                  <a:pt x="2182" y="10109"/>
                </a:cubicBezTo>
                <a:close/>
                <a:moveTo>
                  <a:pt x="15706" y="10259"/>
                </a:moveTo>
                <a:cubicBezTo>
                  <a:pt x="15675" y="10260"/>
                  <a:pt x="15655" y="10311"/>
                  <a:pt x="15661" y="10374"/>
                </a:cubicBezTo>
                <a:cubicBezTo>
                  <a:pt x="15667" y="10437"/>
                  <a:pt x="15697" y="10488"/>
                  <a:pt x="15728" y="10487"/>
                </a:cubicBezTo>
                <a:cubicBezTo>
                  <a:pt x="15759" y="10487"/>
                  <a:pt x="15780" y="10436"/>
                  <a:pt x="15774" y="10373"/>
                </a:cubicBezTo>
                <a:cubicBezTo>
                  <a:pt x="15768" y="10310"/>
                  <a:pt x="15738" y="10259"/>
                  <a:pt x="15706" y="10259"/>
                </a:cubicBezTo>
                <a:close/>
                <a:moveTo>
                  <a:pt x="15862" y="10259"/>
                </a:moveTo>
                <a:cubicBezTo>
                  <a:pt x="15831" y="10260"/>
                  <a:pt x="15811" y="10311"/>
                  <a:pt x="15817" y="10374"/>
                </a:cubicBezTo>
                <a:cubicBezTo>
                  <a:pt x="15823" y="10437"/>
                  <a:pt x="15854" y="10488"/>
                  <a:pt x="15885" y="10487"/>
                </a:cubicBezTo>
                <a:cubicBezTo>
                  <a:pt x="15916" y="10487"/>
                  <a:pt x="15936" y="10436"/>
                  <a:pt x="15930" y="10373"/>
                </a:cubicBezTo>
                <a:cubicBezTo>
                  <a:pt x="15924" y="10310"/>
                  <a:pt x="15893" y="10259"/>
                  <a:pt x="15862" y="10259"/>
                </a:cubicBezTo>
                <a:close/>
                <a:moveTo>
                  <a:pt x="16038" y="10259"/>
                </a:moveTo>
                <a:cubicBezTo>
                  <a:pt x="16007" y="10260"/>
                  <a:pt x="15987" y="10311"/>
                  <a:pt x="15993" y="10374"/>
                </a:cubicBezTo>
                <a:cubicBezTo>
                  <a:pt x="15999" y="10437"/>
                  <a:pt x="16029" y="10488"/>
                  <a:pt x="16061" y="10487"/>
                </a:cubicBezTo>
                <a:cubicBezTo>
                  <a:pt x="16092" y="10487"/>
                  <a:pt x="16112" y="10436"/>
                  <a:pt x="16106" y="10373"/>
                </a:cubicBezTo>
                <a:cubicBezTo>
                  <a:pt x="16100" y="10310"/>
                  <a:pt x="16069" y="10259"/>
                  <a:pt x="16038" y="10259"/>
                </a:cubicBezTo>
                <a:close/>
                <a:moveTo>
                  <a:pt x="16194" y="10259"/>
                </a:moveTo>
                <a:cubicBezTo>
                  <a:pt x="16163" y="10260"/>
                  <a:pt x="16143" y="10311"/>
                  <a:pt x="16149" y="10374"/>
                </a:cubicBezTo>
                <a:cubicBezTo>
                  <a:pt x="16156" y="10437"/>
                  <a:pt x="16186" y="10488"/>
                  <a:pt x="16218" y="10487"/>
                </a:cubicBezTo>
                <a:cubicBezTo>
                  <a:pt x="16249" y="10487"/>
                  <a:pt x="16269" y="10436"/>
                  <a:pt x="16262" y="10373"/>
                </a:cubicBezTo>
                <a:cubicBezTo>
                  <a:pt x="16256" y="10310"/>
                  <a:pt x="16225" y="10259"/>
                  <a:pt x="16194" y="10259"/>
                </a:cubicBezTo>
                <a:close/>
                <a:moveTo>
                  <a:pt x="16350" y="10259"/>
                </a:moveTo>
                <a:cubicBezTo>
                  <a:pt x="16319" y="10260"/>
                  <a:pt x="16299" y="10311"/>
                  <a:pt x="16306" y="10374"/>
                </a:cubicBezTo>
                <a:cubicBezTo>
                  <a:pt x="16312" y="10437"/>
                  <a:pt x="16343" y="10488"/>
                  <a:pt x="16374" y="10487"/>
                </a:cubicBezTo>
                <a:cubicBezTo>
                  <a:pt x="16406" y="10487"/>
                  <a:pt x="16426" y="10436"/>
                  <a:pt x="16419" y="10373"/>
                </a:cubicBezTo>
                <a:cubicBezTo>
                  <a:pt x="16413" y="10310"/>
                  <a:pt x="16382" y="10259"/>
                  <a:pt x="16350" y="10259"/>
                </a:cubicBezTo>
                <a:close/>
                <a:moveTo>
                  <a:pt x="17483" y="10259"/>
                </a:moveTo>
                <a:cubicBezTo>
                  <a:pt x="17452" y="10260"/>
                  <a:pt x="17433" y="10311"/>
                  <a:pt x="17440" y="10374"/>
                </a:cubicBezTo>
                <a:cubicBezTo>
                  <a:pt x="17448" y="10437"/>
                  <a:pt x="17480" y="10488"/>
                  <a:pt x="17511" y="10487"/>
                </a:cubicBezTo>
                <a:cubicBezTo>
                  <a:pt x="17542" y="10487"/>
                  <a:pt x="17561" y="10436"/>
                  <a:pt x="17553" y="10373"/>
                </a:cubicBezTo>
                <a:cubicBezTo>
                  <a:pt x="17545" y="10310"/>
                  <a:pt x="17514" y="10259"/>
                  <a:pt x="17483" y="10259"/>
                </a:cubicBezTo>
                <a:close/>
                <a:moveTo>
                  <a:pt x="9245" y="10310"/>
                </a:moveTo>
                <a:cubicBezTo>
                  <a:pt x="9214" y="10310"/>
                  <a:pt x="9189" y="10361"/>
                  <a:pt x="9188" y="10423"/>
                </a:cubicBezTo>
                <a:cubicBezTo>
                  <a:pt x="9188" y="10486"/>
                  <a:pt x="9213" y="10536"/>
                  <a:pt x="9244" y="10536"/>
                </a:cubicBezTo>
                <a:cubicBezTo>
                  <a:pt x="9276" y="10536"/>
                  <a:pt x="9301" y="10484"/>
                  <a:pt x="9301" y="10421"/>
                </a:cubicBezTo>
                <a:cubicBezTo>
                  <a:pt x="9302" y="10359"/>
                  <a:pt x="9276" y="10309"/>
                  <a:pt x="9245" y="10310"/>
                </a:cubicBezTo>
                <a:close/>
                <a:moveTo>
                  <a:pt x="9401" y="10310"/>
                </a:moveTo>
                <a:cubicBezTo>
                  <a:pt x="9370" y="10310"/>
                  <a:pt x="9345" y="10361"/>
                  <a:pt x="9345" y="10423"/>
                </a:cubicBezTo>
                <a:cubicBezTo>
                  <a:pt x="9344" y="10486"/>
                  <a:pt x="9370" y="10537"/>
                  <a:pt x="9401" y="10536"/>
                </a:cubicBezTo>
                <a:cubicBezTo>
                  <a:pt x="9432" y="10536"/>
                  <a:pt x="9458" y="10484"/>
                  <a:pt x="9458" y="10421"/>
                </a:cubicBezTo>
                <a:cubicBezTo>
                  <a:pt x="9458" y="10359"/>
                  <a:pt x="9433" y="10309"/>
                  <a:pt x="9401" y="10310"/>
                </a:cubicBezTo>
                <a:close/>
                <a:moveTo>
                  <a:pt x="9558" y="10310"/>
                </a:moveTo>
                <a:cubicBezTo>
                  <a:pt x="9527" y="10310"/>
                  <a:pt x="9501" y="10361"/>
                  <a:pt x="9501" y="10423"/>
                </a:cubicBezTo>
                <a:cubicBezTo>
                  <a:pt x="9501" y="10486"/>
                  <a:pt x="9527" y="10536"/>
                  <a:pt x="9558" y="10536"/>
                </a:cubicBezTo>
                <a:cubicBezTo>
                  <a:pt x="9589" y="10536"/>
                  <a:pt x="9614" y="10484"/>
                  <a:pt x="9614" y="10421"/>
                </a:cubicBezTo>
                <a:cubicBezTo>
                  <a:pt x="9614" y="10359"/>
                  <a:pt x="9589" y="10309"/>
                  <a:pt x="9558" y="10310"/>
                </a:cubicBezTo>
                <a:close/>
                <a:moveTo>
                  <a:pt x="9733" y="10310"/>
                </a:moveTo>
                <a:cubicBezTo>
                  <a:pt x="9702" y="10310"/>
                  <a:pt x="9677" y="10360"/>
                  <a:pt x="9677" y="10423"/>
                </a:cubicBezTo>
                <a:cubicBezTo>
                  <a:pt x="9677" y="10486"/>
                  <a:pt x="9702" y="10536"/>
                  <a:pt x="9734" y="10536"/>
                </a:cubicBezTo>
                <a:cubicBezTo>
                  <a:pt x="9765" y="10536"/>
                  <a:pt x="9790" y="10484"/>
                  <a:pt x="9790" y="10421"/>
                </a:cubicBezTo>
                <a:cubicBezTo>
                  <a:pt x="9790" y="10359"/>
                  <a:pt x="9764" y="10309"/>
                  <a:pt x="9733" y="10310"/>
                </a:cubicBezTo>
                <a:close/>
                <a:moveTo>
                  <a:pt x="9890" y="10310"/>
                </a:moveTo>
                <a:cubicBezTo>
                  <a:pt x="9858" y="10310"/>
                  <a:pt x="9833" y="10360"/>
                  <a:pt x="9833" y="10423"/>
                </a:cubicBezTo>
                <a:cubicBezTo>
                  <a:pt x="9834" y="10486"/>
                  <a:pt x="9860" y="10536"/>
                  <a:pt x="9891" y="10536"/>
                </a:cubicBezTo>
                <a:cubicBezTo>
                  <a:pt x="9922" y="10536"/>
                  <a:pt x="9947" y="10484"/>
                  <a:pt x="9946" y="10421"/>
                </a:cubicBezTo>
                <a:cubicBezTo>
                  <a:pt x="9946" y="10359"/>
                  <a:pt x="9921" y="10309"/>
                  <a:pt x="9890" y="10310"/>
                </a:cubicBezTo>
                <a:close/>
                <a:moveTo>
                  <a:pt x="10045" y="10310"/>
                </a:moveTo>
                <a:cubicBezTo>
                  <a:pt x="10014" y="10310"/>
                  <a:pt x="9989" y="10360"/>
                  <a:pt x="9990" y="10423"/>
                </a:cubicBezTo>
                <a:cubicBezTo>
                  <a:pt x="9990" y="10486"/>
                  <a:pt x="10016" y="10536"/>
                  <a:pt x="10047" y="10536"/>
                </a:cubicBezTo>
                <a:cubicBezTo>
                  <a:pt x="10079" y="10536"/>
                  <a:pt x="10103" y="10484"/>
                  <a:pt x="10103" y="10421"/>
                </a:cubicBezTo>
                <a:cubicBezTo>
                  <a:pt x="10102" y="10359"/>
                  <a:pt x="10077" y="10309"/>
                  <a:pt x="10045" y="10310"/>
                </a:cubicBezTo>
                <a:close/>
                <a:moveTo>
                  <a:pt x="10202" y="10310"/>
                </a:moveTo>
                <a:cubicBezTo>
                  <a:pt x="10171" y="10310"/>
                  <a:pt x="10146" y="10360"/>
                  <a:pt x="10146" y="10423"/>
                </a:cubicBezTo>
                <a:cubicBezTo>
                  <a:pt x="10147" y="10486"/>
                  <a:pt x="10173" y="10536"/>
                  <a:pt x="10204" y="10536"/>
                </a:cubicBezTo>
                <a:cubicBezTo>
                  <a:pt x="10236" y="10536"/>
                  <a:pt x="10260" y="10484"/>
                  <a:pt x="10259" y="10421"/>
                </a:cubicBezTo>
                <a:cubicBezTo>
                  <a:pt x="10259" y="10359"/>
                  <a:pt x="10233" y="10309"/>
                  <a:pt x="10202" y="10310"/>
                </a:cubicBezTo>
                <a:close/>
                <a:moveTo>
                  <a:pt x="10377" y="10310"/>
                </a:moveTo>
                <a:cubicBezTo>
                  <a:pt x="10346" y="10310"/>
                  <a:pt x="10321" y="10360"/>
                  <a:pt x="10322" y="10423"/>
                </a:cubicBezTo>
                <a:cubicBezTo>
                  <a:pt x="10323" y="10486"/>
                  <a:pt x="10349" y="10536"/>
                  <a:pt x="10380" y="10536"/>
                </a:cubicBezTo>
                <a:cubicBezTo>
                  <a:pt x="10411" y="10536"/>
                  <a:pt x="10436" y="10484"/>
                  <a:pt x="10435" y="10421"/>
                </a:cubicBezTo>
                <a:cubicBezTo>
                  <a:pt x="10434" y="10359"/>
                  <a:pt x="10408" y="10309"/>
                  <a:pt x="10377" y="10310"/>
                </a:cubicBezTo>
                <a:close/>
                <a:moveTo>
                  <a:pt x="10534" y="10310"/>
                </a:moveTo>
                <a:cubicBezTo>
                  <a:pt x="10502" y="10310"/>
                  <a:pt x="10478" y="10360"/>
                  <a:pt x="10479" y="10423"/>
                </a:cubicBezTo>
                <a:cubicBezTo>
                  <a:pt x="10480" y="10486"/>
                  <a:pt x="10506" y="10536"/>
                  <a:pt x="10537" y="10536"/>
                </a:cubicBezTo>
                <a:cubicBezTo>
                  <a:pt x="10569" y="10536"/>
                  <a:pt x="10593" y="10485"/>
                  <a:pt x="10592" y="10423"/>
                </a:cubicBezTo>
                <a:cubicBezTo>
                  <a:pt x="10591" y="10360"/>
                  <a:pt x="10565" y="10309"/>
                  <a:pt x="10534" y="10310"/>
                </a:cubicBezTo>
                <a:close/>
                <a:moveTo>
                  <a:pt x="10689" y="10310"/>
                </a:moveTo>
                <a:cubicBezTo>
                  <a:pt x="10658" y="10310"/>
                  <a:pt x="10634" y="10361"/>
                  <a:pt x="10635" y="10423"/>
                </a:cubicBezTo>
                <a:cubicBezTo>
                  <a:pt x="10636" y="10486"/>
                  <a:pt x="10662" y="10536"/>
                  <a:pt x="10694" y="10536"/>
                </a:cubicBezTo>
                <a:cubicBezTo>
                  <a:pt x="10725" y="10536"/>
                  <a:pt x="10749" y="10486"/>
                  <a:pt x="10748" y="10423"/>
                </a:cubicBezTo>
                <a:cubicBezTo>
                  <a:pt x="10747" y="10360"/>
                  <a:pt x="10721" y="10309"/>
                  <a:pt x="10689" y="10310"/>
                </a:cubicBezTo>
                <a:close/>
                <a:moveTo>
                  <a:pt x="10865" y="10310"/>
                </a:moveTo>
                <a:cubicBezTo>
                  <a:pt x="10834" y="10310"/>
                  <a:pt x="10810" y="10360"/>
                  <a:pt x="10811" y="10423"/>
                </a:cubicBezTo>
                <a:cubicBezTo>
                  <a:pt x="10812" y="10486"/>
                  <a:pt x="10839" y="10536"/>
                  <a:pt x="10870" y="10536"/>
                </a:cubicBezTo>
                <a:cubicBezTo>
                  <a:pt x="10901" y="10536"/>
                  <a:pt x="10925" y="10486"/>
                  <a:pt x="10924" y="10423"/>
                </a:cubicBezTo>
                <a:cubicBezTo>
                  <a:pt x="10923" y="10360"/>
                  <a:pt x="10896" y="10309"/>
                  <a:pt x="10865" y="10310"/>
                </a:cubicBezTo>
                <a:close/>
                <a:moveTo>
                  <a:pt x="11021" y="10310"/>
                </a:moveTo>
                <a:cubicBezTo>
                  <a:pt x="10990" y="10310"/>
                  <a:pt x="10966" y="10360"/>
                  <a:pt x="10967" y="10423"/>
                </a:cubicBezTo>
                <a:cubicBezTo>
                  <a:pt x="10969" y="10486"/>
                  <a:pt x="10995" y="10536"/>
                  <a:pt x="11027" y="10536"/>
                </a:cubicBezTo>
                <a:cubicBezTo>
                  <a:pt x="11058" y="10536"/>
                  <a:pt x="11082" y="10486"/>
                  <a:pt x="11080" y="10423"/>
                </a:cubicBezTo>
                <a:cubicBezTo>
                  <a:pt x="11079" y="10360"/>
                  <a:pt x="11052" y="10309"/>
                  <a:pt x="11021" y="10310"/>
                </a:cubicBezTo>
                <a:close/>
                <a:moveTo>
                  <a:pt x="11177" y="10310"/>
                </a:moveTo>
                <a:cubicBezTo>
                  <a:pt x="11146" y="10310"/>
                  <a:pt x="11122" y="10360"/>
                  <a:pt x="11124" y="10423"/>
                </a:cubicBezTo>
                <a:cubicBezTo>
                  <a:pt x="11125" y="10486"/>
                  <a:pt x="11152" y="10536"/>
                  <a:pt x="11183" y="10536"/>
                </a:cubicBezTo>
                <a:cubicBezTo>
                  <a:pt x="11214" y="10536"/>
                  <a:pt x="11238" y="10486"/>
                  <a:pt x="11237" y="10423"/>
                </a:cubicBezTo>
                <a:cubicBezTo>
                  <a:pt x="11235" y="10360"/>
                  <a:pt x="11209" y="10309"/>
                  <a:pt x="11177" y="10310"/>
                </a:cubicBezTo>
                <a:close/>
                <a:moveTo>
                  <a:pt x="11334" y="10310"/>
                </a:moveTo>
                <a:cubicBezTo>
                  <a:pt x="11303" y="10310"/>
                  <a:pt x="11278" y="10360"/>
                  <a:pt x="11280" y="10423"/>
                </a:cubicBezTo>
                <a:cubicBezTo>
                  <a:pt x="11282" y="10486"/>
                  <a:pt x="11309" y="10536"/>
                  <a:pt x="11340" y="10536"/>
                </a:cubicBezTo>
                <a:cubicBezTo>
                  <a:pt x="11371" y="10536"/>
                  <a:pt x="11396" y="10486"/>
                  <a:pt x="11394" y="10423"/>
                </a:cubicBezTo>
                <a:cubicBezTo>
                  <a:pt x="11392" y="10360"/>
                  <a:pt x="11365" y="10309"/>
                  <a:pt x="11334" y="10310"/>
                </a:cubicBezTo>
                <a:close/>
                <a:moveTo>
                  <a:pt x="11509" y="10310"/>
                </a:moveTo>
                <a:cubicBezTo>
                  <a:pt x="11478" y="10310"/>
                  <a:pt x="11454" y="10360"/>
                  <a:pt x="11456" y="10423"/>
                </a:cubicBezTo>
                <a:cubicBezTo>
                  <a:pt x="11458" y="10486"/>
                  <a:pt x="11485" y="10536"/>
                  <a:pt x="11517" y="10536"/>
                </a:cubicBezTo>
                <a:cubicBezTo>
                  <a:pt x="11548" y="10536"/>
                  <a:pt x="11572" y="10486"/>
                  <a:pt x="11570" y="10423"/>
                </a:cubicBezTo>
                <a:cubicBezTo>
                  <a:pt x="11568" y="10360"/>
                  <a:pt x="11540" y="10309"/>
                  <a:pt x="11509" y="10310"/>
                </a:cubicBezTo>
                <a:close/>
                <a:moveTo>
                  <a:pt x="11646" y="10310"/>
                </a:moveTo>
                <a:cubicBezTo>
                  <a:pt x="11615" y="10310"/>
                  <a:pt x="11591" y="10360"/>
                  <a:pt x="11593" y="10423"/>
                </a:cubicBezTo>
                <a:cubicBezTo>
                  <a:pt x="11595" y="10486"/>
                  <a:pt x="11622" y="10536"/>
                  <a:pt x="11653" y="10536"/>
                </a:cubicBezTo>
                <a:cubicBezTo>
                  <a:pt x="11685" y="10536"/>
                  <a:pt x="11708" y="10486"/>
                  <a:pt x="11706" y="10423"/>
                </a:cubicBezTo>
                <a:cubicBezTo>
                  <a:pt x="11704" y="10360"/>
                  <a:pt x="11677" y="10309"/>
                  <a:pt x="11646" y="10310"/>
                </a:cubicBezTo>
                <a:close/>
                <a:moveTo>
                  <a:pt x="11821" y="10310"/>
                </a:moveTo>
                <a:cubicBezTo>
                  <a:pt x="11790" y="10310"/>
                  <a:pt x="11767" y="10360"/>
                  <a:pt x="11769" y="10423"/>
                </a:cubicBezTo>
                <a:cubicBezTo>
                  <a:pt x="11771" y="10486"/>
                  <a:pt x="11799" y="10536"/>
                  <a:pt x="11830" y="10536"/>
                </a:cubicBezTo>
                <a:cubicBezTo>
                  <a:pt x="11861" y="10536"/>
                  <a:pt x="11885" y="10486"/>
                  <a:pt x="11883" y="10423"/>
                </a:cubicBezTo>
                <a:cubicBezTo>
                  <a:pt x="11880" y="10360"/>
                  <a:pt x="11853" y="10309"/>
                  <a:pt x="11821" y="10310"/>
                </a:cubicBezTo>
                <a:close/>
                <a:moveTo>
                  <a:pt x="13930" y="10310"/>
                </a:moveTo>
                <a:cubicBezTo>
                  <a:pt x="13899" y="10310"/>
                  <a:pt x="13877" y="10362"/>
                  <a:pt x="13881" y="10424"/>
                </a:cubicBezTo>
                <a:cubicBezTo>
                  <a:pt x="13885" y="10487"/>
                  <a:pt x="13914" y="10538"/>
                  <a:pt x="13945" y="10538"/>
                </a:cubicBezTo>
                <a:cubicBezTo>
                  <a:pt x="13977" y="10537"/>
                  <a:pt x="13998" y="10486"/>
                  <a:pt x="13994" y="10423"/>
                </a:cubicBezTo>
                <a:cubicBezTo>
                  <a:pt x="13990" y="10360"/>
                  <a:pt x="13961" y="10309"/>
                  <a:pt x="13930" y="10310"/>
                </a:cubicBezTo>
                <a:close/>
                <a:moveTo>
                  <a:pt x="14086" y="10310"/>
                </a:moveTo>
                <a:cubicBezTo>
                  <a:pt x="14055" y="10310"/>
                  <a:pt x="14033" y="10362"/>
                  <a:pt x="14037" y="10424"/>
                </a:cubicBezTo>
                <a:cubicBezTo>
                  <a:pt x="14042" y="10487"/>
                  <a:pt x="14071" y="10538"/>
                  <a:pt x="14102" y="10538"/>
                </a:cubicBezTo>
                <a:cubicBezTo>
                  <a:pt x="14133" y="10537"/>
                  <a:pt x="14155" y="10486"/>
                  <a:pt x="14150" y="10423"/>
                </a:cubicBezTo>
                <a:cubicBezTo>
                  <a:pt x="14146" y="10360"/>
                  <a:pt x="14117" y="10309"/>
                  <a:pt x="14086" y="10310"/>
                </a:cubicBezTo>
                <a:close/>
                <a:moveTo>
                  <a:pt x="14242" y="10310"/>
                </a:moveTo>
                <a:cubicBezTo>
                  <a:pt x="14211" y="10310"/>
                  <a:pt x="14189" y="10362"/>
                  <a:pt x="14194" y="10424"/>
                </a:cubicBezTo>
                <a:cubicBezTo>
                  <a:pt x="14198" y="10487"/>
                  <a:pt x="14227" y="10538"/>
                  <a:pt x="14258" y="10538"/>
                </a:cubicBezTo>
                <a:cubicBezTo>
                  <a:pt x="14290" y="10537"/>
                  <a:pt x="14311" y="10486"/>
                  <a:pt x="14307" y="10423"/>
                </a:cubicBezTo>
                <a:cubicBezTo>
                  <a:pt x="14302" y="10360"/>
                  <a:pt x="14273" y="10309"/>
                  <a:pt x="14242" y="10310"/>
                </a:cubicBezTo>
                <a:close/>
                <a:moveTo>
                  <a:pt x="7313" y="10360"/>
                </a:moveTo>
                <a:cubicBezTo>
                  <a:pt x="7282" y="10360"/>
                  <a:pt x="7255" y="10411"/>
                  <a:pt x="7253" y="10473"/>
                </a:cubicBezTo>
                <a:cubicBezTo>
                  <a:pt x="7251" y="10536"/>
                  <a:pt x="7275" y="10587"/>
                  <a:pt x="7306" y="10586"/>
                </a:cubicBezTo>
                <a:cubicBezTo>
                  <a:pt x="7337" y="10586"/>
                  <a:pt x="7364" y="10534"/>
                  <a:pt x="7366" y="10472"/>
                </a:cubicBezTo>
                <a:cubicBezTo>
                  <a:pt x="7369" y="10409"/>
                  <a:pt x="7344" y="10360"/>
                  <a:pt x="7313" y="10360"/>
                </a:cubicBezTo>
                <a:close/>
                <a:moveTo>
                  <a:pt x="7470" y="10360"/>
                </a:moveTo>
                <a:cubicBezTo>
                  <a:pt x="7438" y="10360"/>
                  <a:pt x="7411" y="10411"/>
                  <a:pt x="7409" y="10473"/>
                </a:cubicBezTo>
                <a:cubicBezTo>
                  <a:pt x="7407" y="10536"/>
                  <a:pt x="7431" y="10587"/>
                  <a:pt x="7462" y="10586"/>
                </a:cubicBezTo>
                <a:cubicBezTo>
                  <a:pt x="7494" y="10586"/>
                  <a:pt x="7520" y="10534"/>
                  <a:pt x="7522" y="10472"/>
                </a:cubicBezTo>
                <a:cubicBezTo>
                  <a:pt x="7524" y="10409"/>
                  <a:pt x="7501" y="10360"/>
                  <a:pt x="7470" y="10360"/>
                </a:cubicBezTo>
                <a:close/>
                <a:moveTo>
                  <a:pt x="7625" y="10360"/>
                </a:moveTo>
                <a:cubicBezTo>
                  <a:pt x="7594" y="10360"/>
                  <a:pt x="7567" y="10411"/>
                  <a:pt x="7566" y="10473"/>
                </a:cubicBezTo>
                <a:cubicBezTo>
                  <a:pt x="7564" y="10536"/>
                  <a:pt x="7587" y="10587"/>
                  <a:pt x="7619" y="10586"/>
                </a:cubicBezTo>
                <a:cubicBezTo>
                  <a:pt x="7650" y="10586"/>
                  <a:pt x="7677" y="10534"/>
                  <a:pt x="7679" y="10472"/>
                </a:cubicBezTo>
                <a:cubicBezTo>
                  <a:pt x="7680" y="10409"/>
                  <a:pt x="7657" y="10360"/>
                  <a:pt x="7625" y="10360"/>
                </a:cubicBezTo>
                <a:close/>
                <a:moveTo>
                  <a:pt x="7782" y="10360"/>
                </a:moveTo>
                <a:cubicBezTo>
                  <a:pt x="7751" y="10360"/>
                  <a:pt x="7724" y="10411"/>
                  <a:pt x="7722" y="10473"/>
                </a:cubicBezTo>
                <a:cubicBezTo>
                  <a:pt x="7720" y="10536"/>
                  <a:pt x="7744" y="10587"/>
                  <a:pt x="7776" y="10586"/>
                </a:cubicBezTo>
                <a:cubicBezTo>
                  <a:pt x="7807" y="10586"/>
                  <a:pt x="7833" y="10534"/>
                  <a:pt x="7835" y="10472"/>
                </a:cubicBezTo>
                <a:cubicBezTo>
                  <a:pt x="7837" y="10409"/>
                  <a:pt x="7813" y="10360"/>
                  <a:pt x="7782" y="10360"/>
                </a:cubicBezTo>
                <a:close/>
                <a:moveTo>
                  <a:pt x="7938" y="10360"/>
                </a:moveTo>
                <a:cubicBezTo>
                  <a:pt x="7906" y="10360"/>
                  <a:pt x="7880" y="10411"/>
                  <a:pt x="7878" y="10473"/>
                </a:cubicBezTo>
                <a:cubicBezTo>
                  <a:pt x="7877" y="10536"/>
                  <a:pt x="7901" y="10587"/>
                  <a:pt x="7932" y="10586"/>
                </a:cubicBezTo>
                <a:cubicBezTo>
                  <a:pt x="7963" y="10586"/>
                  <a:pt x="7990" y="10534"/>
                  <a:pt x="7991" y="10472"/>
                </a:cubicBezTo>
                <a:cubicBezTo>
                  <a:pt x="7993" y="10409"/>
                  <a:pt x="7969" y="10360"/>
                  <a:pt x="7938" y="10360"/>
                </a:cubicBezTo>
                <a:close/>
                <a:moveTo>
                  <a:pt x="8114" y="10360"/>
                </a:moveTo>
                <a:cubicBezTo>
                  <a:pt x="8082" y="10360"/>
                  <a:pt x="8056" y="10411"/>
                  <a:pt x="8054" y="10473"/>
                </a:cubicBezTo>
                <a:cubicBezTo>
                  <a:pt x="8053" y="10536"/>
                  <a:pt x="8077" y="10587"/>
                  <a:pt x="8109" y="10586"/>
                </a:cubicBezTo>
                <a:cubicBezTo>
                  <a:pt x="8140" y="10586"/>
                  <a:pt x="8167" y="10534"/>
                  <a:pt x="8168" y="10472"/>
                </a:cubicBezTo>
                <a:cubicBezTo>
                  <a:pt x="8169" y="10409"/>
                  <a:pt x="8145" y="10360"/>
                  <a:pt x="8114" y="10360"/>
                </a:cubicBezTo>
                <a:close/>
                <a:moveTo>
                  <a:pt x="8269" y="10360"/>
                </a:moveTo>
                <a:cubicBezTo>
                  <a:pt x="8238" y="10360"/>
                  <a:pt x="8212" y="10411"/>
                  <a:pt x="8211" y="10473"/>
                </a:cubicBezTo>
                <a:cubicBezTo>
                  <a:pt x="8209" y="10536"/>
                  <a:pt x="8234" y="10587"/>
                  <a:pt x="8265" y="10586"/>
                </a:cubicBezTo>
                <a:cubicBezTo>
                  <a:pt x="8296" y="10586"/>
                  <a:pt x="8323" y="10534"/>
                  <a:pt x="8324" y="10472"/>
                </a:cubicBezTo>
                <a:cubicBezTo>
                  <a:pt x="8325" y="10409"/>
                  <a:pt x="8301" y="10360"/>
                  <a:pt x="8269" y="10360"/>
                </a:cubicBezTo>
                <a:close/>
                <a:moveTo>
                  <a:pt x="8426" y="10360"/>
                </a:moveTo>
                <a:cubicBezTo>
                  <a:pt x="8395" y="10360"/>
                  <a:pt x="8368" y="10411"/>
                  <a:pt x="8367" y="10473"/>
                </a:cubicBezTo>
                <a:cubicBezTo>
                  <a:pt x="8366" y="10536"/>
                  <a:pt x="8391" y="10587"/>
                  <a:pt x="8422" y="10586"/>
                </a:cubicBezTo>
                <a:cubicBezTo>
                  <a:pt x="8453" y="10586"/>
                  <a:pt x="8479" y="10534"/>
                  <a:pt x="8480" y="10472"/>
                </a:cubicBezTo>
                <a:cubicBezTo>
                  <a:pt x="8481" y="10409"/>
                  <a:pt x="8457" y="10360"/>
                  <a:pt x="8426" y="10360"/>
                </a:cubicBezTo>
                <a:close/>
                <a:moveTo>
                  <a:pt x="8582" y="10360"/>
                </a:moveTo>
                <a:cubicBezTo>
                  <a:pt x="8550" y="10360"/>
                  <a:pt x="8524" y="10411"/>
                  <a:pt x="8524" y="10473"/>
                </a:cubicBezTo>
                <a:cubicBezTo>
                  <a:pt x="8523" y="10536"/>
                  <a:pt x="8547" y="10587"/>
                  <a:pt x="8579" y="10586"/>
                </a:cubicBezTo>
                <a:cubicBezTo>
                  <a:pt x="8610" y="10586"/>
                  <a:pt x="8636" y="10534"/>
                  <a:pt x="8637" y="10472"/>
                </a:cubicBezTo>
                <a:cubicBezTo>
                  <a:pt x="8637" y="10409"/>
                  <a:pt x="8613" y="10360"/>
                  <a:pt x="8582" y="10360"/>
                </a:cubicBezTo>
                <a:close/>
                <a:moveTo>
                  <a:pt x="8758" y="10360"/>
                </a:moveTo>
                <a:cubicBezTo>
                  <a:pt x="8726" y="10360"/>
                  <a:pt x="8700" y="10411"/>
                  <a:pt x="8700" y="10473"/>
                </a:cubicBezTo>
                <a:cubicBezTo>
                  <a:pt x="8699" y="10536"/>
                  <a:pt x="8723" y="10587"/>
                  <a:pt x="8754" y="10586"/>
                </a:cubicBezTo>
                <a:cubicBezTo>
                  <a:pt x="8786" y="10586"/>
                  <a:pt x="8812" y="10534"/>
                  <a:pt x="8813" y="10472"/>
                </a:cubicBezTo>
                <a:cubicBezTo>
                  <a:pt x="8813" y="10409"/>
                  <a:pt x="8789" y="10360"/>
                  <a:pt x="8758" y="10360"/>
                </a:cubicBezTo>
                <a:close/>
                <a:moveTo>
                  <a:pt x="8913" y="10360"/>
                </a:moveTo>
                <a:cubicBezTo>
                  <a:pt x="8882" y="10360"/>
                  <a:pt x="8857" y="10411"/>
                  <a:pt x="8856" y="10473"/>
                </a:cubicBezTo>
                <a:cubicBezTo>
                  <a:pt x="8855" y="10536"/>
                  <a:pt x="8880" y="10587"/>
                  <a:pt x="8912" y="10586"/>
                </a:cubicBezTo>
                <a:cubicBezTo>
                  <a:pt x="8943" y="10586"/>
                  <a:pt x="8968" y="10534"/>
                  <a:pt x="8969" y="10472"/>
                </a:cubicBezTo>
                <a:cubicBezTo>
                  <a:pt x="8969" y="10409"/>
                  <a:pt x="8945" y="10360"/>
                  <a:pt x="8913" y="10360"/>
                </a:cubicBezTo>
                <a:close/>
                <a:moveTo>
                  <a:pt x="9089" y="10360"/>
                </a:moveTo>
                <a:cubicBezTo>
                  <a:pt x="9058" y="10360"/>
                  <a:pt x="9032" y="10411"/>
                  <a:pt x="9032" y="10473"/>
                </a:cubicBezTo>
                <a:cubicBezTo>
                  <a:pt x="9031" y="10536"/>
                  <a:pt x="9057" y="10587"/>
                  <a:pt x="9088" y="10586"/>
                </a:cubicBezTo>
                <a:cubicBezTo>
                  <a:pt x="9119" y="10586"/>
                  <a:pt x="9145" y="10534"/>
                  <a:pt x="9145" y="10472"/>
                </a:cubicBezTo>
                <a:cubicBezTo>
                  <a:pt x="9145" y="10409"/>
                  <a:pt x="9120" y="10360"/>
                  <a:pt x="9089" y="10360"/>
                </a:cubicBezTo>
                <a:close/>
                <a:moveTo>
                  <a:pt x="1655" y="10410"/>
                </a:moveTo>
                <a:cubicBezTo>
                  <a:pt x="1624" y="10411"/>
                  <a:pt x="1593" y="10462"/>
                  <a:pt x="1585" y="10524"/>
                </a:cubicBezTo>
                <a:cubicBezTo>
                  <a:pt x="1577" y="10585"/>
                  <a:pt x="1596" y="10635"/>
                  <a:pt x="1628" y="10635"/>
                </a:cubicBezTo>
                <a:cubicBezTo>
                  <a:pt x="1659" y="10635"/>
                  <a:pt x="1691" y="10584"/>
                  <a:pt x="1698" y="10522"/>
                </a:cubicBezTo>
                <a:cubicBezTo>
                  <a:pt x="1706" y="10460"/>
                  <a:pt x="1687" y="10410"/>
                  <a:pt x="1655" y="10410"/>
                </a:cubicBezTo>
                <a:close/>
                <a:moveTo>
                  <a:pt x="1812" y="10410"/>
                </a:moveTo>
                <a:cubicBezTo>
                  <a:pt x="1780" y="10411"/>
                  <a:pt x="1749" y="10461"/>
                  <a:pt x="1741" y="10524"/>
                </a:cubicBezTo>
                <a:cubicBezTo>
                  <a:pt x="1734" y="10585"/>
                  <a:pt x="1753" y="10635"/>
                  <a:pt x="1784" y="10635"/>
                </a:cubicBezTo>
                <a:cubicBezTo>
                  <a:pt x="1816" y="10635"/>
                  <a:pt x="1847" y="10584"/>
                  <a:pt x="1854" y="10522"/>
                </a:cubicBezTo>
                <a:cubicBezTo>
                  <a:pt x="1862" y="10460"/>
                  <a:pt x="1843" y="10410"/>
                  <a:pt x="1812" y="10410"/>
                </a:cubicBezTo>
                <a:close/>
                <a:moveTo>
                  <a:pt x="1987" y="10410"/>
                </a:moveTo>
                <a:cubicBezTo>
                  <a:pt x="1956" y="10411"/>
                  <a:pt x="1925" y="10461"/>
                  <a:pt x="1917" y="10524"/>
                </a:cubicBezTo>
                <a:cubicBezTo>
                  <a:pt x="1910" y="10585"/>
                  <a:pt x="1929" y="10635"/>
                  <a:pt x="1961" y="10635"/>
                </a:cubicBezTo>
                <a:cubicBezTo>
                  <a:pt x="1992" y="10635"/>
                  <a:pt x="2023" y="10584"/>
                  <a:pt x="2030" y="10522"/>
                </a:cubicBezTo>
                <a:cubicBezTo>
                  <a:pt x="2038" y="10460"/>
                  <a:pt x="2018" y="10410"/>
                  <a:pt x="1987" y="10410"/>
                </a:cubicBezTo>
                <a:close/>
                <a:moveTo>
                  <a:pt x="2143" y="10410"/>
                </a:moveTo>
                <a:cubicBezTo>
                  <a:pt x="2112" y="10411"/>
                  <a:pt x="2080" y="10461"/>
                  <a:pt x="2073" y="10524"/>
                </a:cubicBezTo>
                <a:cubicBezTo>
                  <a:pt x="2066" y="10585"/>
                  <a:pt x="2086" y="10635"/>
                  <a:pt x="2117" y="10635"/>
                </a:cubicBezTo>
                <a:cubicBezTo>
                  <a:pt x="2149" y="10635"/>
                  <a:pt x="2180" y="10584"/>
                  <a:pt x="2187" y="10522"/>
                </a:cubicBezTo>
                <a:cubicBezTo>
                  <a:pt x="2194" y="10460"/>
                  <a:pt x="2174" y="10410"/>
                  <a:pt x="2143" y="10410"/>
                </a:cubicBezTo>
                <a:close/>
                <a:moveTo>
                  <a:pt x="16058" y="10561"/>
                </a:moveTo>
                <a:cubicBezTo>
                  <a:pt x="16026" y="10562"/>
                  <a:pt x="16006" y="10613"/>
                  <a:pt x="16012" y="10676"/>
                </a:cubicBezTo>
                <a:cubicBezTo>
                  <a:pt x="16019" y="10739"/>
                  <a:pt x="16049" y="10789"/>
                  <a:pt x="16081" y="10789"/>
                </a:cubicBezTo>
                <a:cubicBezTo>
                  <a:pt x="16112" y="10789"/>
                  <a:pt x="16133" y="10738"/>
                  <a:pt x="16126" y="10674"/>
                </a:cubicBezTo>
                <a:cubicBezTo>
                  <a:pt x="16120" y="10612"/>
                  <a:pt x="16089" y="10561"/>
                  <a:pt x="16058" y="10561"/>
                </a:cubicBezTo>
                <a:close/>
                <a:moveTo>
                  <a:pt x="16214" y="10561"/>
                </a:moveTo>
                <a:cubicBezTo>
                  <a:pt x="16183" y="10562"/>
                  <a:pt x="16163" y="10613"/>
                  <a:pt x="16169" y="10676"/>
                </a:cubicBezTo>
                <a:cubicBezTo>
                  <a:pt x="16175" y="10739"/>
                  <a:pt x="16206" y="10789"/>
                  <a:pt x="16237" y="10789"/>
                </a:cubicBezTo>
                <a:cubicBezTo>
                  <a:pt x="16269" y="10789"/>
                  <a:pt x="16289" y="10737"/>
                  <a:pt x="16283" y="10674"/>
                </a:cubicBezTo>
                <a:cubicBezTo>
                  <a:pt x="16276" y="10612"/>
                  <a:pt x="16245" y="10561"/>
                  <a:pt x="16214" y="10561"/>
                </a:cubicBezTo>
                <a:close/>
                <a:moveTo>
                  <a:pt x="16389" y="10561"/>
                </a:moveTo>
                <a:cubicBezTo>
                  <a:pt x="16358" y="10562"/>
                  <a:pt x="16338" y="10613"/>
                  <a:pt x="16345" y="10676"/>
                </a:cubicBezTo>
                <a:cubicBezTo>
                  <a:pt x="16351" y="10739"/>
                  <a:pt x="16382" y="10789"/>
                  <a:pt x="16414" y="10789"/>
                </a:cubicBezTo>
                <a:cubicBezTo>
                  <a:pt x="16445" y="10789"/>
                  <a:pt x="16465" y="10737"/>
                  <a:pt x="16458" y="10674"/>
                </a:cubicBezTo>
                <a:cubicBezTo>
                  <a:pt x="16452" y="10612"/>
                  <a:pt x="16421" y="10561"/>
                  <a:pt x="16389" y="10561"/>
                </a:cubicBezTo>
                <a:close/>
                <a:moveTo>
                  <a:pt x="16546" y="10561"/>
                </a:moveTo>
                <a:cubicBezTo>
                  <a:pt x="16514" y="10562"/>
                  <a:pt x="16495" y="10613"/>
                  <a:pt x="16501" y="10676"/>
                </a:cubicBezTo>
                <a:cubicBezTo>
                  <a:pt x="16508" y="10739"/>
                  <a:pt x="16539" y="10789"/>
                  <a:pt x="16570" y="10789"/>
                </a:cubicBezTo>
                <a:cubicBezTo>
                  <a:pt x="16602" y="10789"/>
                  <a:pt x="16622" y="10738"/>
                  <a:pt x="16615" y="10674"/>
                </a:cubicBezTo>
                <a:cubicBezTo>
                  <a:pt x="16608" y="10612"/>
                  <a:pt x="16577" y="10561"/>
                  <a:pt x="16546" y="10561"/>
                </a:cubicBezTo>
                <a:close/>
                <a:moveTo>
                  <a:pt x="17679" y="10561"/>
                </a:moveTo>
                <a:cubicBezTo>
                  <a:pt x="17647" y="10562"/>
                  <a:pt x="17628" y="10613"/>
                  <a:pt x="17636" y="10676"/>
                </a:cubicBezTo>
                <a:cubicBezTo>
                  <a:pt x="17644" y="10739"/>
                  <a:pt x="17675" y="10789"/>
                  <a:pt x="17707" y="10789"/>
                </a:cubicBezTo>
                <a:cubicBezTo>
                  <a:pt x="17738" y="10789"/>
                  <a:pt x="17757" y="10737"/>
                  <a:pt x="17749" y="10674"/>
                </a:cubicBezTo>
                <a:cubicBezTo>
                  <a:pt x="17741" y="10611"/>
                  <a:pt x="17710" y="10561"/>
                  <a:pt x="17679" y="10561"/>
                </a:cubicBezTo>
                <a:close/>
                <a:moveTo>
                  <a:pt x="11510" y="10612"/>
                </a:moveTo>
                <a:cubicBezTo>
                  <a:pt x="11478" y="10612"/>
                  <a:pt x="11454" y="10664"/>
                  <a:pt x="11456" y="10726"/>
                </a:cubicBezTo>
                <a:cubicBezTo>
                  <a:pt x="11458" y="10789"/>
                  <a:pt x="11485" y="10838"/>
                  <a:pt x="11517" y="10838"/>
                </a:cubicBezTo>
                <a:cubicBezTo>
                  <a:pt x="11548" y="10838"/>
                  <a:pt x="11572" y="10787"/>
                  <a:pt x="11570" y="10725"/>
                </a:cubicBezTo>
                <a:cubicBezTo>
                  <a:pt x="11568" y="10662"/>
                  <a:pt x="11541" y="10611"/>
                  <a:pt x="11510" y="10612"/>
                </a:cubicBezTo>
                <a:close/>
                <a:moveTo>
                  <a:pt x="14106" y="10612"/>
                </a:moveTo>
                <a:cubicBezTo>
                  <a:pt x="14074" y="10612"/>
                  <a:pt x="14053" y="10664"/>
                  <a:pt x="14057" y="10726"/>
                </a:cubicBezTo>
                <a:cubicBezTo>
                  <a:pt x="14061" y="10789"/>
                  <a:pt x="14090" y="10840"/>
                  <a:pt x="14122" y="10839"/>
                </a:cubicBezTo>
                <a:cubicBezTo>
                  <a:pt x="14153" y="10839"/>
                  <a:pt x="14175" y="10787"/>
                  <a:pt x="14170" y="10725"/>
                </a:cubicBezTo>
                <a:cubicBezTo>
                  <a:pt x="14166" y="10662"/>
                  <a:pt x="14137" y="10611"/>
                  <a:pt x="14106" y="10612"/>
                </a:cubicBezTo>
                <a:close/>
                <a:moveTo>
                  <a:pt x="14262" y="10612"/>
                </a:moveTo>
                <a:cubicBezTo>
                  <a:pt x="14231" y="10612"/>
                  <a:pt x="14209" y="10664"/>
                  <a:pt x="14213" y="10726"/>
                </a:cubicBezTo>
                <a:cubicBezTo>
                  <a:pt x="14218" y="10789"/>
                  <a:pt x="14247" y="10840"/>
                  <a:pt x="14279" y="10839"/>
                </a:cubicBezTo>
                <a:cubicBezTo>
                  <a:pt x="14310" y="10839"/>
                  <a:pt x="14332" y="10787"/>
                  <a:pt x="14327" y="10725"/>
                </a:cubicBezTo>
                <a:cubicBezTo>
                  <a:pt x="14322" y="10662"/>
                  <a:pt x="14293" y="10611"/>
                  <a:pt x="14262" y="10612"/>
                </a:cubicBezTo>
                <a:close/>
                <a:moveTo>
                  <a:pt x="15726" y="10612"/>
                </a:moveTo>
                <a:cubicBezTo>
                  <a:pt x="15695" y="10612"/>
                  <a:pt x="15674" y="10663"/>
                  <a:pt x="15680" y="10726"/>
                </a:cubicBezTo>
                <a:cubicBezTo>
                  <a:pt x="15686" y="10789"/>
                  <a:pt x="15717" y="10840"/>
                  <a:pt x="15748" y="10839"/>
                </a:cubicBezTo>
                <a:cubicBezTo>
                  <a:pt x="15779" y="10839"/>
                  <a:pt x="15800" y="10788"/>
                  <a:pt x="15794" y="10725"/>
                </a:cubicBezTo>
                <a:cubicBezTo>
                  <a:pt x="15788" y="10662"/>
                  <a:pt x="15757" y="10611"/>
                  <a:pt x="15726" y="10612"/>
                </a:cubicBezTo>
                <a:close/>
                <a:moveTo>
                  <a:pt x="7294" y="10662"/>
                </a:moveTo>
                <a:cubicBezTo>
                  <a:pt x="7263" y="10662"/>
                  <a:pt x="7235" y="10712"/>
                  <a:pt x="7233" y="10775"/>
                </a:cubicBezTo>
                <a:cubicBezTo>
                  <a:pt x="7231" y="10837"/>
                  <a:pt x="7255" y="10888"/>
                  <a:pt x="7286" y="10888"/>
                </a:cubicBezTo>
                <a:cubicBezTo>
                  <a:pt x="7318" y="10888"/>
                  <a:pt x="7345" y="10836"/>
                  <a:pt x="7347" y="10773"/>
                </a:cubicBezTo>
                <a:cubicBezTo>
                  <a:pt x="7349" y="10711"/>
                  <a:pt x="7326" y="10662"/>
                  <a:pt x="7294" y="10662"/>
                </a:cubicBezTo>
                <a:close/>
                <a:moveTo>
                  <a:pt x="7450" y="10662"/>
                </a:moveTo>
                <a:cubicBezTo>
                  <a:pt x="7419" y="10662"/>
                  <a:pt x="7392" y="10712"/>
                  <a:pt x="7390" y="10775"/>
                </a:cubicBezTo>
                <a:cubicBezTo>
                  <a:pt x="7388" y="10837"/>
                  <a:pt x="7411" y="10888"/>
                  <a:pt x="7443" y="10888"/>
                </a:cubicBezTo>
                <a:cubicBezTo>
                  <a:pt x="7474" y="10888"/>
                  <a:pt x="7501" y="10836"/>
                  <a:pt x="7503" y="10773"/>
                </a:cubicBezTo>
                <a:cubicBezTo>
                  <a:pt x="7505" y="10711"/>
                  <a:pt x="7481" y="10661"/>
                  <a:pt x="7450" y="10662"/>
                </a:cubicBezTo>
                <a:close/>
                <a:moveTo>
                  <a:pt x="7607" y="10662"/>
                </a:moveTo>
                <a:cubicBezTo>
                  <a:pt x="7575" y="10662"/>
                  <a:pt x="7548" y="10712"/>
                  <a:pt x="7546" y="10775"/>
                </a:cubicBezTo>
                <a:cubicBezTo>
                  <a:pt x="7544" y="10837"/>
                  <a:pt x="7568" y="10889"/>
                  <a:pt x="7600" y="10888"/>
                </a:cubicBezTo>
                <a:cubicBezTo>
                  <a:pt x="7631" y="10888"/>
                  <a:pt x="7658" y="10837"/>
                  <a:pt x="7660" y="10775"/>
                </a:cubicBezTo>
                <a:cubicBezTo>
                  <a:pt x="7661" y="10712"/>
                  <a:pt x="7638" y="10661"/>
                  <a:pt x="7607" y="10662"/>
                </a:cubicBezTo>
                <a:close/>
                <a:moveTo>
                  <a:pt x="7782" y="10662"/>
                </a:moveTo>
                <a:cubicBezTo>
                  <a:pt x="7751" y="10662"/>
                  <a:pt x="7724" y="10712"/>
                  <a:pt x="7722" y="10775"/>
                </a:cubicBezTo>
                <a:cubicBezTo>
                  <a:pt x="7720" y="10837"/>
                  <a:pt x="7744" y="10889"/>
                  <a:pt x="7776" y="10888"/>
                </a:cubicBezTo>
                <a:cubicBezTo>
                  <a:pt x="7807" y="10888"/>
                  <a:pt x="7834" y="10837"/>
                  <a:pt x="7836" y="10775"/>
                </a:cubicBezTo>
                <a:cubicBezTo>
                  <a:pt x="7837" y="10712"/>
                  <a:pt x="7813" y="10661"/>
                  <a:pt x="7782" y="10662"/>
                </a:cubicBezTo>
                <a:close/>
                <a:moveTo>
                  <a:pt x="7938" y="10662"/>
                </a:moveTo>
                <a:cubicBezTo>
                  <a:pt x="7907" y="10662"/>
                  <a:pt x="7880" y="10713"/>
                  <a:pt x="7878" y="10775"/>
                </a:cubicBezTo>
                <a:cubicBezTo>
                  <a:pt x="7877" y="10837"/>
                  <a:pt x="7901" y="10889"/>
                  <a:pt x="7933" y="10888"/>
                </a:cubicBezTo>
                <a:cubicBezTo>
                  <a:pt x="7964" y="10888"/>
                  <a:pt x="7991" y="10837"/>
                  <a:pt x="7992" y="10775"/>
                </a:cubicBezTo>
                <a:cubicBezTo>
                  <a:pt x="7993" y="10712"/>
                  <a:pt x="7970" y="10662"/>
                  <a:pt x="7938" y="10662"/>
                </a:cubicBezTo>
                <a:close/>
                <a:moveTo>
                  <a:pt x="8094" y="10662"/>
                </a:moveTo>
                <a:cubicBezTo>
                  <a:pt x="8063" y="10662"/>
                  <a:pt x="8036" y="10712"/>
                  <a:pt x="8035" y="10775"/>
                </a:cubicBezTo>
                <a:cubicBezTo>
                  <a:pt x="8033" y="10837"/>
                  <a:pt x="8058" y="10888"/>
                  <a:pt x="8089" y="10888"/>
                </a:cubicBezTo>
                <a:cubicBezTo>
                  <a:pt x="8121" y="10888"/>
                  <a:pt x="8147" y="10837"/>
                  <a:pt x="8148" y="10775"/>
                </a:cubicBezTo>
                <a:cubicBezTo>
                  <a:pt x="8150" y="10712"/>
                  <a:pt x="8125" y="10661"/>
                  <a:pt x="8094" y="10662"/>
                </a:cubicBezTo>
                <a:close/>
                <a:moveTo>
                  <a:pt x="8270" y="10662"/>
                </a:moveTo>
                <a:cubicBezTo>
                  <a:pt x="8239" y="10662"/>
                  <a:pt x="8212" y="10712"/>
                  <a:pt x="8211" y="10775"/>
                </a:cubicBezTo>
                <a:cubicBezTo>
                  <a:pt x="8209" y="10837"/>
                  <a:pt x="8234" y="10888"/>
                  <a:pt x="8266" y="10888"/>
                </a:cubicBezTo>
                <a:cubicBezTo>
                  <a:pt x="8297" y="10888"/>
                  <a:pt x="8323" y="10837"/>
                  <a:pt x="8324" y="10775"/>
                </a:cubicBezTo>
                <a:cubicBezTo>
                  <a:pt x="8326" y="10712"/>
                  <a:pt x="8301" y="10661"/>
                  <a:pt x="8270" y="10662"/>
                </a:cubicBezTo>
                <a:close/>
                <a:moveTo>
                  <a:pt x="8426" y="10662"/>
                </a:moveTo>
                <a:cubicBezTo>
                  <a:pt x="8394" y="10662"/>
                  <a:pt x="8368" y="10713"/>
                  <a:pt x="8367" y="10775"/>
                </a:cubicBezTo>
                <a:cubicBezTo>
                  <a:pt x="8366" y="10837"/>
                  <a:pt x="8391" y="10888"/>
                  <a:pt x="8422" y="10888"/>
                </a:cubicBezTo>
                <a:cubicBezTo>
                  <a:pt x="8454" y="10888"/>
                  <a:pt x="8480" y="10837"/>
                  <a:pt x="8481" y="10775"/>
                </a:cubicBezTo>
                <a:cubicBezTo>
                  <a:pt x="8482" y="10712"/>
                  <a:pt x="8457" y="10661"/>
                  <a:pt x="8426" y="10662"/>
                </a:cubicBezTo>
                <a:close/>
                <a:moveTo>
                  <a:pt x="8582" y="10662"/>
                </a:moveTo>
                <a:cubicBezTo>
                  <a:pt x="8551" y="10662"/>
                  <a:pt x="8525" y="10712"/>
                  <a:pt x="8524" y="10775"/>
                </a:cubicBezTo>
                <a:cubicBezTo>
                  <a:pt x="8523" y="10837"/>
                  <a:pt x="8548" y="10888"/>
                  <a:pt x="8579" y="10888"/>
                </a:cubicBezTo>
                <a:cubicBezTo>
                  <a:pt x="8611" y="10888"/>
                  <a:pt x="8636" y="10837"/>
                  <a:pt x="8637" y="10775"/>
                </a:cubicBezTo>
                <a:cubicBezTo>
                  <a:pt x="8638" y="10712"/>
                  <a:pt x="8614" y="10662"/>
                  <a:pt x="8582" y="10662"/>
                </a:cubicBezTo>
                <a:close/>
                <a:moveTo>
                  <a:pt x="8758" y="10662"/>
                </a:moveTo>
                <a:cubicBezTo>
                  <a:pt x="8726" y="10662"/>
                  <a:pt x="8700" y="10712"/>
                  <a:pt x="8700" y="10775"/>
                </a:cubicBezTo>
                <a:cubicBezTo>
                  <a:pt x="8699" y="10837"/>
                  <a:pt x="8724" y="10888"/>
                  <a:pt x="8755" y="10888"/>
                </a:cubicBezTo>
                <a:cubicBezTo>
                  <a:pt x="8787" y="10888"/>
                  <a:pt x="8812" y="10837"/>
                  <a:pt x="8813" y="10775"/>
                </a:cubicBezTo>
                <a:cubicBezTo>
                  <a:pt x="8814" y="10712"/>
                  <a:pt x="8789" y="10661"/>
                  <a:pt x="8758" y="10662"/>
                </a:cubicBezTo>
                <a:close/>
                <a:moveTo>
                  <a:pt x="8914" y="10662"/>
                </a:moveTo>
                <a:cubicBezTo>
                  <a:pt x="8883" y="10662"/>
                  <a:pt x="8857" y="10712"/>
                  <a:pt x="8856" y="10775"/>
                </a:cubicBezTo>
                <a:cubicBezTo>
                  <a:pt x="8855" y="10837"/>
                  <a:pt x="8881" y="10889"/>
                  <a:pt x="8912" y="10888"/>
                </a:cubicBezTo>
                <a:cubicBezTo>
                  <a:pt x="8944" y="10888"/>
                  <a:pt x="8969" y="10837"/>
                  <a:pt x="8970" y="10775"/>
                </a:cubicBezTo>
                <a:cubicBezTo>
                  <a:pt x="8970" y="10712"/>
                  <a:pt x="8945" y="10661"/>
                  <a:pt x="8914" y="10662"/>
                </a:cubicBezTo>
                <a:close/>
                <a:moveTo>
                  <a:pt x="9070" y="10662"/>
                </a:moveTo>
                <a:cubicBezTo>
                  <a:pt x="9038" y="10662"/>
                  <a:pt x="9013" y="10712"/>
                  <a:pt x="9012" y="10775"/>
                </a:cubicBezTo>
                <a:cubicBezTo>
                  <a:pt x="9012" y="10837"/>
                  <a:pt x="9037" y="10888"/>
                  <a:pt x="9069" y="10888"/>
                </a:cubicBezTo>
                <a:cubicBezTo>
                  <a:pt x="9100" y="10888"/>
                  <a:pt x="9126" y="10837"/>
                  <a:pt x="9126" y="10775"/>
                </a:cubicBezTo>
                <a:cubicBezTo>
                  <a:pt x="9126" y="10712"/>
                  <a:pt x="9101" y="10662"/>
                  <a:pt x="9070" y="10662"/>
                </a:cubicBezTo>
                <a:close/>
                <a:moveTo>
                  <a:pt x="9246" y="10662"/>
                </a:moveTo>
                <a:cubicBezTo>
                  <a:pt x="9214" y="10662"/>
                  <a:pt x="9189" y="10712"/>
                  <a:pt x="9188" y="10775"/>
                </a:cubicBezTo>
                <a:cubicBezTo>
                  <a:pt x="9188" y="10837"/>
                  <a:pt x="9213" y="10888"/>
                  <a:pt x="9244" y="10888"/>
                </a:cubicBezTo>
                <a:cubicBezTo>
                  <a:pt x="9276" y="10888"/>
                  <a:pt x="9302" y="10837"/>
                  <a:pt x="9302" y="10775"/>
                </a:cubicBezTo>
                <a:cubicBezTo>
                  <a:pt x="9302" y="10712"/>
                  <a:pt x="9277" y="10661"/>
                  <a:pt x="9246" y="10662"/>
                </a:cubicBezTo>
                <a:close/>
                <a:moveTo>
                  <a:pt x="9401" y="10662"/>
                </a:moveTo>
                <a:cubicBezTo>
                  <a:pt x="9370" y="10662"/>
                  <a:pt x="9345" y="10712"/>
                  <a:pt x="9345" y="10775"/>
                </a:cubicBezTo>
                <a:cubicBezTo>
                  <a:pt x="9344" y="10838"/>
                  <a:pt x="9370" y="10888"/>
                  <a:pt x="9401" y="10888"/>
                </a:cubicBezTo>
                <a:cubicBezTo>
                  <a:pt x="9433" y="10888"/>
                  <a:pt x="9458" y="10837"/>
                  <a:pt x="9458" y="10775"/>
                </a:cubicBezTo>
                <a:cubicBezTo>
                  <a:pt x="9458" y="10712"/>
                  <a:pt x="9433" y="10662"/>
                  <a:pt x="9401" y="10662"/>
                </a:cubicBezTo>
                <a:close/>
                <a:moveTo>
                  <a:pt x="9558" y="10662"/>
                </a:moveTo>
                <a:cubicBezTo>
                  <a:pt x="9527" y="10662"/>
                  <a:pt x="9501" y="10712"/>
                  <a:pt x="9501" y="10775"/>
                </a:cubicBezTo>
                <a:cubicBezTo>
                  <a:pt x="9501" y="10837"/>
                  <a:pt x="9526" y="10888"/>
                  <a:pt x="9558" y="10888"/>
                </a:cubicBezTo>
                <a:cubicBezTo>
                  <a:pt x="9589" y="10888"/>
                  <a:pt x="9615" y="10838"/>
                  <a:pt x="9615" y="10775"/>
                </a:cubicBezTo>
                <a:cubicBezTo>
                  <a:pt x="9615" y="10712"/>
                  <a:pt x="9589" y="10661"/>
                  <a:pt x="9558" y="10662"/>
                </a:cubicBezTo>
                <a:close/>
                <a:moveTo>
                  <a:pt x="9733" y="10662"/>
                </a:moveTo>
                <a:cubicBezTo>
                  <a:pt x="9702" y="10662"/>
                  <a:pt x="9677" y="10712"/>
                  <a:pt x="9677" y="10775"/>
                </a:cubicBezTo>
                <a:cubicBezTo>
                  <a:pt x="9677" y="10837"/>
                  <a:pt x="9703" y="10889"/>
                  <a:pt x="9734" y="10888"/>
                </a:cubicBezTo>
                <a:cubicBezTo>
                  <a:pt x="9766" y="10888"/>
                  <a:pt x="9791" y="10837"/>
                  <a:pt x="9791" y="10775"/>
                </a:cubicBezTo>
                <a:cubicBezTo>
                  <a:pt x="9790" y="10712"/>
                  <a:pt x="9765" y="10662"/>
                  <a:pt x="9733" y="10662"/>
                </a:cubicBezTo>
                <a:close/>
                <a:moveTo>
                  <a:pt x="9890" y="10662"/>
                </a:moveTo>
                <a:cubicBezTo>
                  <a:pt x="9858" y="10662"/>
                  <a:pt x="9833" y="10712"/>
                  <a:pt x="9833" y="10775"/>
                </a:cubicBezTo>
                <a:cubicBezTo>
                  <a:pt x="9834" y="10837"/>
                  <a:pt x="9859" y="10889"/>
                  <a:pt x="9891" y="10888"/>
                </a:cubicBezTo>
                <a:cubicBezTo>
                  <a:pt x="9922" y="10888"/>
                  <a:pt x="9947" y="10837"/>
                  <a:pt x="9947" y="10775"/>
                </a:cubicBezTo>
                <a:cubicBezTo>
                  <a:pt x="9947" y="10712"/>
                  <a:pt x="9921" y="10661"/>
                  <a:pt x="9890" y="10662"/>
                </a:cubicBezTo>
                <a:close/>
                <a:moveTo>
                  <a:pt x="10046" y="10662"/>
                </a:moveTo>
                <a:cubicBezTo>
                  <a:pt x="10015" y="10662"/>
                  <a:pt x="9989" y="10712"/>
                  <a:pt x="9990" y="10775"/>
                </a:cubicBezTo>
                <a:cubicBezTo>
                  <a:pt x="9990" y="10838"/>
                  <a:pt x="10016" y="10888"/>
                  <a:pt x="10048" y="10888"/>
                </a:cubicBezTo>
                <a:cubicBezTo>
                  <a:pt x="10079" y="10888"/>
                  <a:pt x="10104" y="10838"/>
                  <a:pt x="10103" y="10775"/>
                </a:cubicBezTo>
                <a:cubicBezTo>
                  <a:pt x="10103" y="10712"/>
                  <a:pt x="10077" y="10662"/>
                  <a:pt x="10046" y="10662"/>
                </a:cubicBezTo>
                <a:close/>
                <a:moveTo>
                  <a:pt x="10221" y="10662"/>
                </a:moveTo>
                <a:cubicBezTo>
                  <a:pt x="10190" y="10662"/>
                  <a:pt x="10165" y="10714"/>
                  <a:pt x="10166" y="10777"/>
                </a:cubicBezTo>
                <a:cubicBezTo>
                  <a:pt x="10166" y="10839"/>
                  <a:pt x="10192" y="10888"/>
                  <a:pt x="10224" y="10888"/>
                </a:cubicBezTo>
                <a:cubicBezTo>
                  <a:pt x="10255" y="10888"/>
                  <a:pt x="10280" y="10838"/>
                  <a:pt x="10279" y="10775"/>
                </a:cubicBezTo>
                <a:cubicBezTo>
                  <a:pt x="10279" y="10712"/>
                  <a:pt x="10253" y="10662"/>
                  <a:pt x="10221" y="10662"/>
                </a:cubicBezTo>
                <a:close/>
                <a:moveTo>
                  <a:pt x="10378" y="10662"/>
                </a:moveTo>
                <a:cubicBezTo>
                  <a:pt x="10346" y="10662"/>
                  <a:pt x="10321" y="10712"/>
                  <a:pt x="10322" y="10775"/>
                </a:cubicBezTo>
                <a:cubicBezTo>
                  <a:pt x="10323" y="10838"/>
                  <a:pt x="10349" y="10888"/>
                  <a:pt x="10381" y="10888"/>
                </a:cubicBezTo>
                <a:cubicBezTo>
                  <a:pt x="10412" y="10888"/>
                  <a:pt x="10437" y="10838"/>
                  <a:pt x="10436" y="10775"/>
                </a:cubicBezTo>
                <a:cubicBezTo>
                  <a:pt x="10435" y="10712"/>
                  <a:pt x="10409" y="10661"/>
                  <a:pt x="10378" y="10662"/>
                </a:cubicBezTo>
                <a:close/>
                <a:moveTo>
                  <a:pt x="10534" y="10662"/>
                </a:moveTo>
                <a:cubicBezTo>
                  <a:pt x="10502" y="10662"/>
                  <a:pt x="10478" y="10714"/>
                  <a:pt x="10479" y="10777"/>
                </a:cubicBezTo>
                <a:cubicBezTo>
                  <a:pt x="10480" y="10839"/>
                  <a:pt x="10506" y="10888"/>
                  <a:pt x="10537" y="10888"/>
                </a:cubicBezTo>
                <a:cubicBezTo>
                  <a:pt x="10569" y="10888"/>
                  <a:pt x="10593" y="10838"/>
                  <a:pt x="10592" y="10775"/>
                </a:cubicBezTo>
                <a:cubicBezTo>
                  <a:pt x="10591" y="10712"/>
                  <a:pt x="10565" y="10662"/>
                  <a:pt x="10534" y="10662"/>
                </a:cubicBezTo>
                <a:close/>
                <a:moveTo>
                  <a:pt x="10710" y="10662"/>
                </a:moveTo>
                <a:cubicBezTo>
                  <a:pt x="10678" y="10662"/>
                  <a:pt x="10653" y="10714"/>
                  <a:pt x="10655" y="10777"/>
                </a:cubicBezTo>
                <a:cubicBezTo>
                  <a:pt x="10656" y="10839"/>
                  <a:pt x="10682" y="10888"/>
                  <a:pt x="10714" y="10888"/>
                </a:cubicBezTo>
                <a:cubicBezTo>
                  <a:pt x="10745" y="10888"/>
                  <a:pt x="10769" y="10838"/>
                  <a:pt x="10768" y="10775"/>
                </a:cubicBezTo>
                <a:cubicBezTo>
                  <a:pt x="10767" y="10712"/>
                  <a:pt x="10741" y="10661"/>
                  <a:pt x="10710" y="10662"/>
                </a:cubicBezTo>
                <a:close/>
                <a:moveTo>
                  <a:pt x="10865" y="10662"/>
                </a:moveTo>
                <a:cubicBezTo>
                  <a:pt x="10834" y="10662"/>
                  <a:pt x="10810" y="10712"/>
                  <a:pt x="10811" y="10775"/>
                </a:cubicBezTo>
                <a:cubicBezTo>
                  <a:pt x="10812" y="10838"/>
                  <a:pt x="10839" y="10888"/>
                  <a:pt x="10870" y="10888"/>
                </a:cubicBezTo>
                <a:cubicBezTo>
                  <a:pt x="10902" y="10888"/>
                  <a:pt x="10926" y="10838"/>
                  <a:pt x="10925" y="10775"/>
                </a:cubicBezTo>
                <a:cubicBezTo>
                  <a:pt x="10923" y="10712"/>
                  <a:pt x="10897" y="10661"/>
                  <a:pt x="10865" y="10662"/>
                </a:cubicBezTo>
                <a:close/>
                <a:moveTo>
                  <a:pt x="11022" y="10662"/>
                </a:moveTo>
                <a:cubicBezTo>
                  <a:pt x="10990" y="10662"/>
                  <a:pt x="10966" y="10714"/>
                  <a:pt x="10967" y="10777"/>
                </a:cubicBezTo>
                <a:cubicBezTo>
                  <a:pt x="10969" y="10839"/>
                  <a:pt x="10996" y="10888"/>
                  <a:pt x="11027" y="10888"/>
                </a:cubicBezTo>
                <a:cubicBezTo>
                  <a:pt x="11059" y="10888"/>
                  <a:pt x="11082" y="10838"/>
                  <a:pt x="11081" y="10775"/>
                </a:cubicBezTo>
                <a:cubicBezTo>
                  <a:pt x="11079" y="10712"/>
                  <a:pt x="11053" y="10662"/>
                  <a:pt x="11022" y="10662"/>
                </a:cubicBezTo>
                <a:close/>
                <a:moveTo>
                  <a:pt x="11197" y="10662"/>
                </a:moveTo>
                <a:cubicBezTo>
                  <a:pt x="11166" y="10662"/>
                  <a:pt x="11142" y="10714"/>
                  <a:pt x="11143" y="10777"/>
                </a:cubicBezTo>
                <a:cubicBezTo>
                  <a:pt x="11145" y="10839"/>
                  <a:pt x="11172" y="10888"/>
                  <a:pt x="11203" y="10888"/>
                </a:cubicBezTo>
                <a:cubicBezTo>
                  <a:pt x="11235" y="10888"/>
                  <a:pt x="11259" y="10838"/>
                  <a:pt x="11257" y="10775"/>
                </a:cubicBezTo>
                <a:cubicBezTo>
                  <a:pt x="11255" y="10712"/>
                  <a:pt x="11228" y="10662"/>
                  <a:pt x="11197" y="10662"/>
                </a:cubicBezTo>
                <a:close/>
                <a:moveTo>
                  <a:pt x="11353" y="10662"/>
                </a:moveTo>
                <a:cubicBezTo>
                  <a:pt x="11322" y="10662"/>
                  <a:pt x="11298" y="10714"/>
                  <a:pt x="11300" y="10777"/>
                </a:cubicBezTo>
                <a:cubicBezTo>
                  <a:pt x="11301" y="10839"/>
                  <a:pt x="11329" y="10888"/>
                  <a:pt x="11360" y="10888"/>
                </a:cubicBezTo>
                <a:cubicBezTo>
                  <a:pt x="11392" y="10888"/>
                  <a:pt x="11415" y="10838"/>
                  <a:pt x="11413" y="10775"/>
                </a:cubicBezTo>
                <a:cubicBezTo>
                  <a:pt x="11411" y="10712"/>
                  <a:pt x="11385" y="10661"/>
                  <a:pt x="11353" y="10662"/>
                </a:cubicBezTo>
                <a:close/>
                <a:moveTo>
                  <a:pt x="1948" y="10712"/>
                </a:moveTo>
                <a:cubicBezTo>
                  <a:pt x="1917" y="10712"/>
                  <a:pt x="1886" y="10763"/>
                  <a:pt x="1878" y="10825"/>
                </a:cubicBezTo>
                <a:cubicBezTo>
                  <a:pt x="1871" y="10887"/>
                  <a:pt x="1890" y="10937"/>
                  <a:pt x="1922" y="10937"/>
                </a:cubicBezTo>
                <a:cubicBezTo>
                  <a:pt x="1953" y="10936"/>
                  <a:pt x="1985" y="10886"/>
                  <a:pt x="1992" y="10824"/>
                </a:cubicBezTo>
                <a:cubicBezTo>
                  <a:pt x="1999" y="10762"/>
                  <a:pt x="1979" y="10712"/>
                  <a:pt x="1948" y="10712"/>
                </a:cubicBezTo>
                <a:close/>
                <a:moveTo>
                  <a:pt x="2104" y="10712"/>
                </a:moveTo>
                <a:cubicBezTo>
                  <a:pt x="2073" y="10712"/>
                  <a:pt x="2041" y="10763"/>
                  <a:pt x="2034" y="10825"/>
                </a:cubicBezTo>
                <a:cubicBezTo>
                  <a:pt x="2027" y="10887"/>
                  <a:pt x="2047" y="10937"/>
                  <a:pt x="2078" y="10937"/>
                </a:cubicBezTo>
                <a:cubicBezTo>
                  <a:pt x="2110" y="10937"/>
                  <a:pt x="2141" y="10886"/>
                  <a:pt x="2148" y="10824"/>
                </a:cubicBezTo>
                <a:cubicBezTo>
                  <a:pt x="2155" y="10762"/>
                  <a:pt x="2136" y="10712"/>
                  <a:pt x="2104" y="10712"/>
                </a:cubicBezTo>
                <a:close/>
                <a:moveTo>
                  <a:pt x="2904" y="10712"/>
                </a:moveTo>
                <a:cubicBezTo>
                  <a:pt x="2873" y="10712"/>
                  <a:pt x="2842" y="10763"/>
                  <a:pt x="2836" y="10825"/>
                </a:cubicBezTo>
                <a:cubicBezTo>
                  <a:pt x="2829" y="10887"/>
                  <a:pt x="2849" y="10937"/>
                  <a:pt x="2881" y="10937"/>
                </a:cubicBezTo>
                <a:cubicBezTo>
                  <a:pt x="2912" y="10937"/>
                  <a:pt x="2943" y="10886"/>
                  <a:pt x="2949" y="10824"/>
                </a:cubicBezTo>
                <a:cubicBezTo>
                  <a:pt x="2956" y="10762"/>
                  <a:pt x="2935" y="10712"/>
                  <a:pt x="2904" y="10712"/>
                </a:cubicBezTo>
                <a:close/>
                <a:moveTo>
                  <a:pt x="3236" y="10712"/>
                </a:moveTo>
                <a:cubicBezTo>
                  <a:pt x="3204" y="10712"/>
                  <a:pt x="3174" y="10763"/>
                  <a:pt x="3168" y="10825"/>
                </a:cubicBezTo>
                <a:cubicBezTo>
                  <a:pt x="3162" y="10887"/>
                  <a:pt x="3182" y="10937"/>
                  <a:pt x="3214" y="10937"/>
                </a:cubicBezTo>
                <a:cubicBezTo>
                  <a:pt x="3245" y="10937"/>
                  <a:pt x="3276" y="10886"/>
                  <a:pt x="3282" y="10824"/>
                </a:cubicBezTo>
                <a:cubicBezTo>
                  <a:pt x="3288" y="10762"/>
                  <a:pt x="3267" y="10712"/>
                  <a:pt x="3236" y="10712"/>
                </a:cubicBezTo>
                <a:close/>
                <a:moveTo>
                  <a:pt x="17229" y="10863"/>
                </a:moveTo>
                <a:cubicBezTo>
                  <a:pt x="17198" y="10863"/>
                  <a:pt x="17179" y="10915"/>
                  <a:pt x="17186" y="10978"/>
                </a:cubicBezTo>
                <a:cubicBezTo>
                  <a:pt x="17193" y="11041"/>
                  <a:pt x="17225" y="11091"/>
                  <a:pt x="17256" y="11091"/>
                </a:cubicBezTo>
                <a:cubicBezTo>
                  <a:pt x="17288" y="11091"/>
                  <a:pt x="17308" y="11039"/>
                  <a:pt x="17300" y="10976"/>
                </a:cubicBezTo>
                <a:cubicBezTo>
                  <a:pt x="17293" y="10913"/>
                  <a:pt x="17261" y="10863"/>
                  <a:pt x="17229" y="10863"/>
                </a:cubicBezTo>
                <a:close/>
                <a:moveTo>
                  <a:pt x="17581" y="10863"/>
                </a:moveTo>
                <a:cubicBezTo>
                  <a:pt x="17549" y="10863"/>
                  <a:pt x="17530" y="10915"/>
                  <a:pt x="17538" y="10978"/>
                </a:cubicBezTo>
                <a:cubicBezTo>
                  <a:pt x="17546" y="11041"/>
                  <a:pt x="17577" y="11091"/>
                  <a:pt x="17609" y="11091"/>
                </a:cubicBezTo>
                <a:cubicBezTo>
                  <a:pt x="17640" y="11091"/>
                  <a:pt x="17660" y="11039"/>
                  <a:pt x="17652" y="10976"/>
                </a:cubicBezTo>
                <a:cubicBezTo>
                  <a:pt x="17644" y="10913"/>
                  <a:pt x="17612" y="10863"/>
                  <a:pt x="17581" y="10863"/>
                </a:cubicBezTo>
                <a:close/>
                <a:moveTo>
                  <a:pt x="15765" y="10913"/>
                </a:moveTo>
                <a:cubicBezTo>
                  <a:pt x="15734" y="10914"/>
                  <a:pt x="15713" y="10966"/>
                  <a:pt x="15719" y="11028"/>
                </a:cubicBezTo>
                <a:cubicBezTo>
                  <a:pt x="15725" y="11091"/>
                  <a:pt x="15755" y="11142"/>
                  <a:pt x="15787" y="11141"/>
                </a:cubicBezTo>
                <a:cubicBezTo>
                  <a:pt x="15819" y="11141"/>
                  <a:pt x="15840" y="11090"/>
                  <a:pt x="15833" y="11026"/>
                </a:cubicBezTo>
                <a:cubicBezTo>
                  <a:pt x="15827" y="10964"/>
                  <a:pt x="15797" y="10913"/>
                  <a:pt x="15765" y="10913"/>
                </a:cubicBezTo>
                <a:close/>
                <a:moveTo>
                  <a:pt x="16253" y="10913"/>
                </a:moveTo>
                <a:cubicBezTo>
                  <a:pt x="16222" y="10914"/>
                  <a:pt x="16202" y="10965"/>
                  <a:pt x="16208" y="11028"/>
                </a:cubicBezTo>
                <a:cubicBezTo>
                  <a:pt x="16214" y="11091"/>
                  <a:pt x="16245" y="11141"/>
                  <a:pt x="16277" y="11141"/>
                </a:cubicBezTo>
                <a:cubicBezTo>
                  <a:pt x="16309" y="11141"/>
                  <a:pt x="16329" y="11089"/>
                  <a:pt x="16322" y="11026"/>
                </a:cubicBezTo>
                <a:cubicBezTo>
                  <a:pt x="16316" y="10964"/>
                  <a:pt x="16285" y="10913"/>
                  <a:pt x="16253" y="10913"/>
                </a:cubicBezTo>
                <a:close/>
                <a:moveTo>
                  <a:pt x="7431" y="10964"/>
                </a:moveTo>
                <a:cubicBezTo>
                  <a:pt x="7400" y="10964"/>
                  <a:pt x="7372" y="11015"/>
                  <a:pt x="7370" y="11077"/>
                </a:cubicBezTo>
                <a:cubicBezTo>
                  <a:pt x="7368" y="11139"/>
                  <a:pt x="7392" y="11190"/>
                  <a:pt x="7424" y="11190"/>
                </a:cubicBezTo>
                <a:cubicBezTo>
                  <a:pt x="7455" y="11189"/>
                  <a:pt x="7482" y="11137"/>
                  <a:pt x="7484" y="11075"/>
                </a:cubicBezTo>
                <a:cubicBezTo>
                  <a:pt x="7486" y="11013"/>
                  <a:pt x="7463" y="10963"/>
                  <a:pt x="7431" y="10964"/>
                </a:cubicBezTo>
                <a:close/>
                <a:moveTo>
                  <a:pt x="7607" y="10964"/>
                </a:moveTo>
                <a:cubicBezTo>
                  <a:pt x="7575" y="10964"/>
                  <a:pt x="7548" y="11015"/>
                  <a:pt x="7546" y="11077"/>
                </a:cubicBezTo>
                <a:cubicBezTo>
                  <a:pt x="7544" y="11139"/>
                  <a:pt x="7568" y="11190"/>
                  <a:pt x="7600" y="11190"/>
                </a:cubicBezTo>
                <a:cubicBezTo>
                  <a:pt x="7631" y="11189"/>
                  <a:pt x="7659" y="11137"/>
                  <a:pt x="7660" y="11075"/>
                </a:cubicBezTo>
                <a:cubicBezTo>
                  <a:pt x="7662" y="11013"/>
                  <a:pt x="7638" y="10963"/>
                  <a:pt x="7607" y="10964"/>
                </a:cubicBezTo>
                <a:close/>
                <a:moveTo>
                  <a:pt x="7763" y="10964"/>
                </a:moveTo>
                <a:cubicBezTo>
                  <a:pt x="7731" y="10964"/>
                  <a:pt x="7704" y="11014"/>
                  <a:pt x="7702" y="11077"/>
                </a:cubicBezTo>
                <a:cubicBezTo>
                  <a:pt x="7701" y="11139"/>
                  <a:pt x="7725" y="11190"/>
                  <a:pt x="7757" y="11190"/>
                </a:cubicBezTo>
                <a:cubicBezTo>
                  <a:pt x="7788" y="11190"/>
                  <a:pt x="7815" y="11137"/>
                  <a:pt x="7817" y="11075"/>
                </a:cubicBezTo>
                <a:cubicBezTo>
                  <a:pt x="7818" y="11013"/>
                  <a:pt x="7794" y="10963"/>
                  <a:pt x="7763" y="10964"/>
                </a:cubicBezTo>
                <a:close/>
                <a:moveTo>
                  <a:pt x="7938" y="10964"/>
                </a:moveTo>
                <a:cubicBezTo>
                  <a:pt x="7907" y="10964"/>
                  <a:pt x="7880" y="11014"/>
                  <a:pt x="7878" y="11077"/>
                </a:cubicBezTo>
                <a:cubicBezTo>
                  <a:pt x="7877" y="11139"/>
                  <a:pt x="7901" y="11190"/>
                  <a:pt x="7933" y="11190"/>
                </a:cubicBezTo>
                <a:cubicBezTo>
                  <a:pt x="7964" y="11190"/>
                  <a:pt x="7991" y="11137"/>
                  <a:pt x="7993" y="11075"/>
                </a:cubicBezTo>
                <a:cubicBezTo>
                  <a:pt x="7994" y="11013"/>
                  <a:pt x="7970" y="10963"/>
                  <a:pt x="7938" y="10964"/>
                </a:cubicBezTo>
                <a:close/>
                <a:moveTo>
                  <a:pt x="8095" y="10964"/>
                </a:moveTo>
                <a:cubicBezTo>
                  <a:pt x="8063" y="10964"/>
                  <a:pt x="8036" y="11014"/>
                  <a:pt x="8035" y="11077"/>
                </a:cubicBezTo>
                <a:cubicBezTo>
                  <a:pt x="8033" y="11139"/>
                  <a:pt x="8058" y="11190"/>
                  <a:pt x="8090" y="11190"/>
                </a:cubicBezTo>
                <a:cubicBezTo>
                  <a:pt x="8121" y="11190"/>
                  <a:pt x="8148" y="11139"/>
                  <a:pt x="8149" y="11077"/>
                </a:cubicBezTo>
                <a:cubicBezTo>
                  <a:pt x="8150" y="11014"/>
                  <a:pt x="8126" y="10963"/>
                  <a:pt x="8095" y="10964"/>
                </a:cubicBezTo>
                <a:close/>
                <a:moveTo>
                  <a:pt x="8250" y="10964"/>
                </a:moveTo>
                <a:cubicBezTo>
                  <a:pt x="8219" y="10964"/>
                  <a:pt x="8192" y="11014"/>
                  <a:pt x="8191" y="11077"/>
                </a:cubicBezTo>
                <a:cubicBezTo>
                  <a:pt x="8190" y="11139"/>
                  <a:pt x="8215" y="11190"/>
                  <a:pt x="8246" y="11190"/>
                </a:cubicBezTo>
                <a:cubicBezTo>
                  <a:pt x="8278" y="11189"/>
                  <a:pt x="8304" y="11137"/>
                  <a:pt x="8305" y="11075"/>
                </a:cubicBezTo>
                <a:cubicBezTo>
                  <a:pt x="8307" y="11013"/>
                  <a:pt x="8282" y="10963"/>
                  <a:pt x="8250" y="10964"/>
                </a:cubicBezTo>
                <a:close/>
                <a:moveTo>
                  <a:pt x="8426" y="10964"/>
                </a:moveTo>
                <a:cubicBezTo>
                  <a:pt x="8395" y="10964"/>
                  <a:pt x="8368" y="11014"/>
                  <a:pt x="8367" y="11077"/>
                </a:cubicBezTo>
                <a:cubicBezTo>
                  <a:pt x="8366" y="11139"/>
                  <a:pt x="8391" y="11190"/>
                  <a:pt x="8423" y="11190"/>
                </a:cubicBezTo>
                <a:cubicBezTo>
                  <a:pt x="8454" y="11190"/>
                  <a:pt x="8480" y="11137"/>
                  <a:pt x="8481" y="11075"/>
                </a:cubicBezTo>
                <a:cubicBezTo>
                  <a:pt x="8482" y="11013"/>
                  <a:pt x="8458" y="10963"/>
                  <a:pt x="8426" y="10964"/>
                </a:cubicBezTo>
                <a:close/>
                <a:moveTo>
                  <a:pt x="8582" y="10964"/>
                </a:moveTo>
                <a:cubicBezTo>
                  <a:pt x="8551" y="10964"/>
                  <a:pt x="8525" y="11014"/>
                  <a:pt x="8524" y="11077"/>
                </a:cubicBezTo>
                <a:cubicBezTo>
                  <a:pt x="8523" y="11139"/>
                  <a:pt x="8547" y="11190"/>
                  <a:pt x="8579" y="11190"/>
                </a:cubicBezTo>
                <a:cubicBezTo>
                  <a:pt x="8611" y="11190"/>
                  <a:pt x="8637" y="11138"/>
                  <a:pt x="8638" y="11075"/>
                </a:cubicBezTo>
                <a:cubicBezTo>
                  <a:pt x="8639" y="11013"/>
                  <a:pt x="8614" y="10963"/>
                  <a:pt x="8582" y="10964"/>
                </a:cubicBezTo>
                <a:close/>
                <a:moveTo>
                  <a:pt x="8758" y="10964"/>
                </a:moveTo>
                <a:cubicBezTo>
                  <a:pt x="8727" y="10964"/>
                  <a:pt x="8700" y="11014"/>
                  <a:pt x="8700" y="11077"/>
                </a:cubicBezTo>
                <a:cubicBezTo>
                  <a:pt x="8699" y="11139"/>
                  <a:pt x="8723" y="11190"/>
                  <a:pt x="8755" y="11190"/>
                </a:cubicBezTo>
                <a:cubicBezTo>
                  <a:pt x="8787" y="11190"/>
                  <a:pt x="8813" y="11138"/>
                  <a:pt x="8814" y="11075"/>
                </a:cubicBezTo>
                <a:cubicBezTo>
                  <a:pt x="8814" y="11013"/>
                  <a:pt x="8790" y="10963"/>
                  <a:pt x="8758" y="10964"/>
                </a:cubicBezTo>
                <a:close/>
                <a:moveTo>
                  <a:pt x="8914" y="10964"/>
                </a:moveTo>
                <a:cubicBezTo>
                  <a:pt x="8882" y="10964"/>
                  <a:pt x="8857" y="11014"/>
                  <a:pt x="8856" y="11077"/>
                </a:cubicBezTo>
                <a:cubicBezTo>
                  <a:pt x="8855" y="11139"/>
                  <a:pt x="8880" y="11190"/>
                  <a:pt x="8912" y="11190"/>
                </a:cubicBezTo>
                <a:cubicBezTo>
                  <a:pt x="8944" y="11190"/>
                  <a:pt x="8970" y="11139"/>
                  <a:pt x="8970" y="11077"/>
                </a:cubicBezTo>
                <a:cubicBezTo>
                  <a:pt x="8971" y="11014"/>
                  <a:pt x="8945" y="10963"/>
                  <a:pt x="8914" y="10964"/>
                </a:cubicBezTo>
                <a:close/>
                <a:moveTo>
                  <a:pt x="9070" y="10964"/>
                </a:moveTo>
                <a:cubicBezTo>
                  <a:pt x="9039" y="10964"/>
                  <a:pt x="9013" y="11014"/>
                  <a:pt x="9012" y="11077"/>
                </a:cubicBezTo>
                <a:cubicBezTo>
                  <a:pt x="9012" y="11139"/>
                  <a:pt x="9037" y="11190"/>
                  <a:pt x="9069" y="11190"/>
                </a:cubicBezTo>
                <a:cubicBezTo>
                  <a:pt x="9100" y="11190"/>
                  <a:pt x="9126" y="11139"/>
                  <a:pt x="9127" y="11077"/>
                </a:cubicBezTo>
                <a:cubicBezTo>
                  <a:pt x="9127" y="11014"/>
                  <a:pt x="9102" y="10963"/>
                  <a:pt x="9070" y="10964"/>
                </a:cubicBezTo>
                <a:close/>
                <a:moveTo>
                  <a:pt x="9246" y="10964"/>
                </a:moveTo>
                <a:cubicBezTo>
                  <a:pt x="9214" y="10964"/>
                  <a:pt x="9189" y="11014"/>
                  <a:pt x="9188" y="11077"/>
                </a:cubicBezTo>
                <a:cubicBezTo>
                  <a:pt x="9188" y="11139"/>
                  <a:pt x="9213" y="11190"/>
                  <a:pt x="9245" y="11190"/>
                </a:cubicBezTo>
                <a:cubicBezTo>
                  <a:pt x="9277" y="11190"/>
                  <a:pt x="9302" y="11139"/>
                  <a:pt x="9303" y="11077"/>
                </a:cubicBezTo>
                <a:cubicBezTo>
                  <a:pt x="9303" y="11014"/>
                  <a:pt x="9277" y="10963"/>
                  <a:pt x="9246" y="10964"/>
                </a:cubicBezTo>
                <a:close/>
                <a:moveTo>
                  <a:pt x="9402" y="10964"/>
                </a:moveTo>
                <a:cubicBezTo>
                  <a:pt x="9371" y="10964"/>
                  <a:pt x="9345" y="11014"/>
                  <a:pt x="9345" y="11077"/>
                </a:cubicBezTo>
                <a:cubicBezTo>
                  <a:pt x="9344" y="11139"/>
                  <a:pt x="9370" y="11190"/>
                  <a:pt x="9401" y="11190"/>
                </a:cubicBezTo>
                <a:cubicBezTo>
                  <a:pt x="9433" y="11190"/>
                  <a:pt x="9459" y="11139"/>
                  <a:pt x="9459" y="11077"/>
                </a:cubicBezTo>
                <a:cubicBezTo>
                  <a:pt x="9459" y="11014"/>
                  <a:pt x="9434" y="10963"/>
                  <a:pt x="9402" y="10964"/>
                </a:cubicBezTo>
                <a:close/>
                <a:moveTo>
                  <a:pt x="9558" y="10964"/>
                </a:moveTo>
                <a:cubicBezTo>
                  <a:pt x="9526" y="10964"/>
                  <a:pt x="9501" y="11014"/>
                  <a:pt x="9501" y="11077"/>
                </a:cubicBezTo>
                <a:cubicBezTo>
                  <a:pt x="9501" y="11139"/>
                  <a:pt x="9527" y="11190"/>
                  <a:pt x="9558" y="11190"/>
                </a:cubicBezTo>
                <a:cubicBezTo>
                  <a:pt x="9590" y="11190"/>
                  <a:pt x="9615" y="11139"/>
                  <a:pt x="9615" y="11077"/>
                </a:cubicBezTo>
                <a:cubicBezTo>
                  <a:pt x="9615" y="11014"/>
                  <a:pt x="9589" y="10963"/>
                  <a:pt x="9558" y="10964"/>
                </a:cubicBezTo>
                <a:close/>
                <a:moveTo>
                  <a:pt x="9734" y="10964"/>
                </a:moveTo>
                <a:cubicBezTo>
                  <a:pt x="9702" y="10964"/>
                  <a:pt x="9677" y="11014"/>
                  <a:pt x="9677" y="11077"/>
                </a:cubicBezTo>
                <a:cubicBezTo>
                  <a:pt x="9677" y="11139"/>
                  <a:pt x="9703" y="11190"/>
                  <a:pt x="9734" y="11190"/>
                </a:cubicBezTo>
                <a:cubicBezTo>
                  <a:pt x="9766" y="11190"/>
                  <a:pt x="9792" y="11139"/>
                  <a:pt x="9791" y="11077"/>
                </a:cubicBezTo>
                <a:cubicBezTo>
                  <a:pt x="9791" y="11014"/>
                  <a:pt x="9765" y="10963"/>
                  <a:pt x="9734" y="10964"/>
                </a:cubicBezTo>
                <a:close/>
                <a:moveTo>
                  <a:pt x="9890" y="10964"/>
                </a:moveTo>
                <a:cubicBezTo>
                  <a:pt x="9859" y="10964"/>
                  <a:pt x="9833" y="11014"/>
                  <a:pt x="9833" y="11077"/>
                </a:cubicBezTo>
                <a:cubicBezTo>
                  <a:pt x="9834" y="11139"/>
                  <a:pt x="9860" y="11190"/>
                  <a:pt x="9891" y="11190"/>
                </a:cubicBezTo>
                <a:cubicBezTo>
                  <a:pt x="9923" y="11189"/>
                  <a:pt x="9948" y="11139"/>
                  <a:pt x="9948" y="11077"/>
                </a:cubicBezTo>
                <a:cubicBezTo>
                  <a:pt x="9947" y="11014"/>
                  <a:pt x="9922" y="10963"/>
                  <a:pt x="9890" y="10964"/>
                </a:cubicBezTo>
                <a:close/>
                <a:moveTo>
                  <a:pt x="10046" y="10964"/>
                </a:moveTo>
                <a:cubicBezTo>
                  <a:pt x="10015" y="10964"/>
                  <a:pt x="9989" y="11014"/>
                  <a:pt x="9990" y="11077"/>
                </a:cubicBezTo>
                <a:cubicBezTo>
                  <a:pt x="9990" y="11139"/>
                  <a:pt x="10016" y="11190"/>
                  <a:pt x="10048" y="11190"/>
                </a:cubicBezTo>
                <a:cubicBezTo>
                  <a:pt x="10080" y="11190"/>
                  <a:pt x="10105" y="11139"/>
                  <a:pt x="10104" y="11077"/>
                </a:cubicBezTo>
                <a:cubicBezTo>
                  <a:pt x="10103" y="11014"/>
                  <a:pt x="10078" y="10963"/>
                  <a:pt x="10046" y="10964"/>
                </a:cubicBezTo>
                <a:close/>
                <a:moveTo>
                  <a:pt x="10221" y="10964"/>
                </a:moveTo>
                <a:cubicBezTo>
                  <a:pt x="10190" y="10964"/>
                  <a:pt x="10165" y="11014"/>
                  <a:pt x="10166" y="11077"/>
                </a:cubicBezTo>
                <a:cubicBezTo>
                  <a:pt x="10166" y="11139"/>
                  <a:pt x="10193" y="11190"/>
                  <a:pt x="10224" y="11190"/>
                </a:cubicBezTo>
                <a:cubicBezTo>
                  <a:pt x="10256" y="11190"/>
                  <a:pt x="10281" y="11139"/>
                  <a:pt x="10280" y="11077"/>
                </a:cubicBezTo>
                <a:cubicBezTo>
                  <a:pt x="10279" y="11014"/>
                  <a:pt x="10253" y="10963"/>
                  <a:pt x="10221" y="10964"/>
                </a:cubicBezTo>
                <a:close/>
                <a:moveTo>
                  <a:pt x="10378" y="10964"/>
                </a:moveTo>
                <a:cubicBezTo>
                  <a:pt x="10346" y="10964"/>
                  <a:pt x="10321" y="11014"/>
                  <a:pt x="10322" y="11077"/>
                </a:cubicBezTo>
                <a:cubicBezTo>
                  <a:pt x="10323" y="11139"/>
                  <a:pt x="10349" y="11190"/>
                  <a:pt x="10381" y="11190"/>
                </a:cubicBezTo>
                <a:cubicBezTo>
                  <a:pt x="10412" y="11190"/>
                  <a:pt x="10437" y="11139"/>
                  <a:pt x="10436" y="11077"/>
                </a:cubicBezTo>
                <a:cubicBezTo>
                  <a:pt x="10435" y="11014"/>
                  <a:pt x="10409" y="10963"/>
                  <a:pt x="10378" y="10964"/>
                </a:cubicBezTo>
                <a:close/>
                <a:moveTo>
                  <a:pt x="10534" y="10964"/>
                </a:moveTo>
                <a:cubicBezTo>
                  <a:pt x="10503" y="10964"/>
                  <a:pt x="10478" y="11014"/>
                  <a:pt x="10479" y="11077"/>
                </a:cubicBezTo>
                <a:cubicBezTo>
                  <a:pt x="10479" y="11139"/>
                  <a:pt x="10506" y="11190"/>
                  <a:pt x="10537" y="11190"/>
                </a:cubicBezTo>
                <a:cubicBezTo>
                  <a:pt x="10569" y="11189"/>
                  <a:pt x="10594" y="11139"/>
                  <a:pt x="10593" y="11077"/>
                </a:cubicBezTo>
                <a:cubicBezTo>
                  <a:pt x="10592" y="11014"/>
                  <a:pt x="10566" y="10963"/>
                  <a:pt x="10534" y="10964"/>
                </a:cubicBezTo>
                <a:close/>
                <a:moveTo>
                  <a:pt x="10710" y="10964"/>
                </a:moveTo>
                <a:cubicBezTo>
                  <a:pt x="10678" y="10964"/>
                  <a:pt x="10653" y="11014"/>
                  <a:pt x="10655" y="11077"/>
                </a:cubicBezTo>
                <a:cubicBezTo>
                  <a:pt x="10656" y="11139"/>
                  <a:pt x="10682" y="11190"/>
                  <a:pt x="10714" y="11190"/>
                </a:cubicBezTo>
                <a:cubicBezTo>
                  <a:pt x="10745" y="11190"/>
                  <a:pt x="10770" y="11139"/>
                  <a:pt x="10769" y="11077"/>
                </a:cubicBezTo>
                <a:cubicBezTo>
                  <a:pt x="10768" y="11014"/>
                  <a:pt x="10741" y="10963"/>
                  <a:pt x="10710" y="10964"/>
                </a:cubicBezTo>
                <a:close/>
                <a:moveTo>
                  <a:pt x="10866" y="10964"/>
                </a:moveTo>
                <a:cubicBezTo>
                  <a:pt x="10834" y="10964"/>
                  <a:pt x="10810" y="11014"/>
                  <a:pt x="10811" y="11077"/>
                </a:cubicBezTo>
                <a:cubicBezTo>
                  <a:pt x="10812" y="11139"/>
                  <a:pt x="10839" y="11190"/>
                  <a:pt x="10871" y="11190"/>
                </a:cubicBezTo>
                <a:cubicBezTo>
                  <a:pt x="10902" y="11189"/>
                  <a:pt x="10927" y="11139"/>
                  <a:pt x="10925" y="11077"/>
                </a:cubicBezTo>
                <a:cubicBezTo>
                  <a:pt x="10924" y="11014"/>
                  <a:pt x="10897" y="10963"/>
                  <a:pt x="10866" y="10964"/>
                </a:cubicBezTo>
                <a:close/>
                <a:moveTo>
                  <a:pt x="11041" y="10964"/>
                </a:moveTo>
                <a:cubicBezTo>
                  <a:pt x="11010" y="10964"/>
                  <a:pt x="10985" y="11014"/>
                  <a:pt x="10987" y="11077"/>
                </a:cubicBezTo>
                <a:cubicBezTo>
                  <a:pt x="10988" y="11139"/>
                  <a:pt x="11015" y="11190"/>
                  <a:pt x="11047" y="11190"/>
                </a:cubicBezTo>
                <a:cubicBezTo>
                  <a:pt x="11078" y="11190"/>
                  <a:pt x="11103" y="11139"/>
                  <a:pt x="11101" y="11077"/>
                </a:cubicBezTo>
                <a:cubicBezTo>
                  <a:pt x="11100" y="11014"/>
                  <a:pt x="11073" y="10963"/>
                  <a:pt x="11041" y="10964"/>
                </a:cubicBezTo>
                <a:close/>
                <a:moveTo>
                  <a:pt x="11198" y="10964"/>
                </a:moveTo>
                <a:cubicBezTo>
                  <a:pt x="11166" y="10964"/>
                  <a:pt x="11142" y="11014"/>
                  <a:pt x="11143" y="11077"/>
                </a:cubicBezTo>
                <a:cubicBezTo>
                  <a:pt x="11145" y="11139"/>
                  <a:pt x="11171" y="11190"/>
                  <a:pt x="11203" y="11190"/>
                </a:cubicBezTo>
                <a:cubicBezTo>
                  <a:pt x="11235" y="11190"/>
                  <a:pt x="11259" y="11139"/>
                  <a:pt x="11258" y="11077"/>
                </a:cubicBezTo>
                <a:cubicBezTo>
                  <a:pt x="11256" y="11014"/>
                  <a:pt x="11229" y="10963"/>
                  <a:pt x="11198" y="10964"/>
                </a:cubicBezTo>
                <a:close/>
                <a:moveTo>
                  <a:pt x="11354" y="10964"/>
                </a:moveTo>
                <a:cubicBezTo>
                  <a:pt x="11323" y="10964"/>
                  <a:pt x="11298" y="11016"/>
                  <a:pt x="11300" y="11078"/>
                </a:cubicBezTo>
                <a:cubicBezTo>
                  <a:pt x="11301" y="11141"/>
                  <a:pt x="11329" y="11190"/>
                  <a:pt x="11360" y="11190"/>
                </a:cubicBezTo>
                <a:cubicBezTo>
                  <a:pt x="11392" y="11190"/>
                  <a:pt x="11416" y="11139"/>
                  <a:pt x="11414" y="11077"/>
                </a:cubicBezTo>
                <a:cubicBezTo>
                  <a:pt x="11412" y="11014"/>
                  <a:pt x="11386" y="10963"/>
                  <a:pt x="11354" y="10964"/>
                </a:cubicBezTo>
                <a:close/>
                <a:moveTo>
                  <a:pt x="11529" y="10964"/>
                </a:moveTo>
                <a:cubicBezTo>
                  <a:pt x="11498" y="10964"/>
                  <a:pt x="11474" y="11014"/>
                  <a:pt x="11476" y="11077"/>
                </a:cubicBezTo>
                <a:cubicBezTo>
                  <a:pt x="11477" y="11139"/>
                  <a:pt x="11505" y="11190"/>
                  <a:pt x="11537" y="11190"/>
                </a:cubicBezTo>
                <a:cubicBezTo>
                  <a:pt x="11568" y="11189"/>
                  <a:pt x="11592" y="11139"/>
                  <a:pt x="11590" y="11077"/>
                </a:cubicBezTo>
                <a:cubicBezTo>
                  <a:pt x="11588" y="11014"/>
                  <a:pt x="11561" y="10963"/>
                  <a:pt x="11529" y="10964"/>
                </a:cubicBezTo>
                <a:close/>
                <a:moveTo>
                  <a:pt x="11686" y="10964"/>
                </a:moveTo>
                <a:cubicBezTo>
                  <a:pt x="11654" y="10964"/>
                  <a:pt x="11630" y="11014"/>
                  <a:pt x="11632" y="11077"/>
                </a:cubicBezTo>
                <a:cubicBezTo>
                  <a:pt x="11634" y="11139"/>
                  <a:pt x="11661" y="11190"/>
                  <a:pt x="11693" y="11190"/>
                </a:cubicBezTo>
                <a:cubicBezTo>
                  <a:pt x="11725" y="11190"/>
                  <a:pt x="11748" y="11139"/>
                  <a:pt x="11746" y="11077"/>
                </a:cubicBezTo>
                <a:cubicBezTo>
                  <a:pt x="11744" y="11014"/>
                  <a:pt x="11717" y="10963"/>
                  <a:pt x="11686" y="10964"/>
                </a:cubicBezTo>
                <a:close/>
                <a:moveTo>
                  <a:pt x="11842" y="10964"/>
                </a:moveTo>
                <a:cubicBezTo>
                  <a:pt x="11810" y="10964"/>
                  <a:pt x="11786" y="11014"/>
                  <a:pt x="11788" y="11077"/>
                </a:cubicBezTo>
                <a:cubicBezTo>
                  <a:pt x="11791" y="11139"/>
                  <a:pt x="11818" y="11190"/>
                  <a:pt x="11850" y="11190"/>
                </a:cubicBezTo>
                <a:cubicBezTo>
                  <a:pt x="11882" y="11190"/>
                  <a:pt x="11905" y="11139"/>
                  <a:pt x="11903" y="11077"/>
                </a:cubicBezTo>
                <a:cubicBezTo>
                  <a:pt x="11900" y="11014"/>
                  <a:pt x="11873" y="10963"/>
                  <a:pt x="11842" y="10964"/>
                </a:cubicBezTo>
                <a:close/>
                <a:moveTo>
                  <a:pt x="12018" y="10964"/>
                </a:moveTo>
                <a:cubicBezTo>
                  <a:pt x="11986" y="10964"/>
                  <a:pt x="11962" y="11016"/>
                  <a:pt x="11964" y="11078"/>
                </a:cubicBezTo>
                <a:cubicBezTo>
                  <a:pt x="11967" y="11141"/>
                  <a:pt x="11994" y="11190"/>
                  <a:pt x="12026" y="11190"/>
                </a:cubicBezTo>
                <a:cubicBezTo>
                  <a:pt x="12058" y="11189"/>
                  <a:pt x="12081" y="11139"/>
                  <a:pt x="12079" y="11077"/>
                </a:cubicBezTo>
                <a:cubicBezTo>
                  <a:pt x="12076" y="11014"/>
                  <a:pt x="12049" y="10963"/>
                  <a:pt x="12018" y="10964"/>
                </a:cubicBezTo>
                <a:close/>
                <a:moveTo>
                  <a:pt x="12173" y="10964"/>
                </a:moveTo>
                <a:cubicBezTo>
                  <a:pt x="12142" y="10964"/>
                  <a:pt x="12118" y="11014"/>
                  <a:pt x="12121" y="11077"/>
                </a:cubicBezTo>
                <a:cubicBezTo>
                  <a:pt x="12123" y="11139"/>
                  <a:pt x="12151" y="11190"/>
                  <a:pt x="12183" y="11190"/>
                </a:cubicBezTo>
                <a:cubicBezTo>
                  <a:pt x="12215" y="11190"/>
                  <a:pt x="12238" y="11139"/>
                  <a:pt x="12236" y="11077"/>
                </a:cubicBezTo>
                <a:cubicBezTo>
                  <a:pt x="12233" y="11014"/>
                  <a:pt x="12205" y="10963"/>
                  <a:pt x="12173" y="10964"/>
                </a:cubicBezTo>
                <a:close/>
                <a:moveTo>
                  <a:pt x="14125" y="10964"/>
                </a:moveTo>
                <a:cubicBezTo>
                  <a:pt x="14094" y="10964"/>
                  <a:pt x="14072" y="11015"/>
                  <a:pt x="14076" y="11078"/>
                </a:cubicBezTo>
                <a:cubicBezTo>
                  <a:pt x="14081" y="11141"/>
                  <a:pt x="14110" y="11192"/>
                  <a:pt x="14142" y="11191"/>
                </a:cubicBezTo>
                <a:cubicBezTo>
                  <a:pt x="14173" y="11191"/>
                  <a:pt x="14195" y="11139"/>
                  <a:pt x="14191" y="11077"/>
                </a:cubicBezTo>
                <a:cubicBezTo>
                  <a:pt x="14186" y="11014"/>
                  <a:pt x="14157" y="10963"/>
                  <a:pt x="14125" y="10964"/>
                </a:cubicBezTo>
                <a:close/>
                <a:moveTo>
                  <a:pt x="14282" y="10964"/>
                </a:moveTo>
                <a:cubicBezTo>
                  <a:pt x="14250" y="10964"/>
                  <a:pt x="14228" y="11015"/>
                  <a:pt x="14233" y="11078"/>
                </a:cubicBezTo>
                <a:cubicBezTo>
                  <a:pt x="14237" y="11141"/>
                  <a:pt x="14267" y="11192"/>
                  <a:pt x="14298" y="11191"/>
                </a:cubicBezTo>
                <a:cubicBezTo>
                  <a:pt x="14330" y="11191"/>
                  <a:pt x="14352" y="11139"/>
                  <a:pt x="14347" y="11077"/>
                </a:cubicBezTo>
                <a:cubicBezTo>
                  <a:pt x="14342" y="11014"/>
                  <a:pt x="14313" y="10963"/>
                  <a:pt x="14282" y="10964"/>
                </a:cubicBezTo>
                <a:close/>
                <a:moveTo>
                  <a:pt x="2709" y="11014"/>
                </a:moveTo>
                <a:cubicBezTo>
                  <a:pt x="2678" y="11014"/>
                  <a:pt x="2647" y="11065"/>
                  <a:pt x="2640" y="11127"/>
                </a:cubicBezTo>
                <a:cubicBezTo>
                  <a:pt x="2634" y="11189"/>
                  <a:pt x="2654" y="11239"/>
                  <a:pt x="2685" y="11239"/>
                </a:cubicBezTo>
                <a:cubicBezTo>
                  <a:pt x="2717" y="11238"/>
                  <a:pt x="2748" y="11187"/>
                  <a:pt x="2754" y="11125"/>
                </a:cubicBezTo>
                <a:cubicBezTo>
                  <a:pt x="2761" y="11063"/>
                  <a:pt x="2741" y="11014"/>
                  <a:pt x="2709" y="11014"/>
                </a:cubicBezTo>
                <a:close/>
                <a:moveTo>
                  <a:pt x="2885" y="11014"/>
                </a:moveTo>
                <a:cubicBezTo>
                  <a:pt x="2853" y="11014"/>
                  <a:pt x="2823" y="11065"/>
                  <a:pt x="2816" y="11127"/>
                </a:cubicBezTo>
                <a:cubicBezTo>
                  <a:pt x="2810" y="11189"/>
                  <a:pt x="2830" y="11239"/>
                  <a:pt x="2862" y="11239"/>
                </a:cubicBezTo>
                <a:cubicBezTo>
                  <a:pt x="2894" y="11238"/>
                  <a:pt x="2924" y="11187"/>
                  <a:pt x="2930" y="11125"/>
                </a:cubicBezTo>
                <a:cubicBezTo>
                  <a:pt x="2937" y="11063"/>
                  <a:pt x="2916" y="11014"/>
                  <a:pt x="2885" y="11014"/>
                </a:cubicBezTo>
                <a:close/>
                <a:moveTo>
                  <a:pt x="3041" y="11014"/>
                </a:moveTo>
                <a:cubicBezTo>
                  <a:pt x="3009" y="11014"/>
                  <a:pt x="2979" y="11065"/>
                  <a:pt x="2973" y="11127"/>
                </a:cubicBezTo>
                <a:cubicBezTo>
                  <a:pt x="2966" y="11189"/>
                  <a:pt x="2987" y="11239"/>
                  <a:pt x="3018" y="11239"/>
                </a:cubicBezTo>
                <a:cubicBezTo>
                  <a:pt x="3050" y="11238"/>
                  <a:pt x="3081" y="11187"/>
                  <a:pt x="3087" y="11125"/>
                </a:cubicBezTo>
                <a:cubicBezTo>
                  <a:pt x="3093" y="11063"/>
                  <a:pt x="3072" y="11014"/>
                  <a:pt x="3041" y="11014"/>
                </a:cubicBezTo>
                <a:close/>
                <a:moveTo>
                  <a:pt x="3216" y="11014"/>
                </a:moveTo>
                <a:cubicBezTo>
                  <a:pt x="3185" y="11014"/>
                  <a:pt x="3155" y="11065"/>
                  <a:pt x="3148" y="11127"/>
                </a:cubicBezTo>
                <a:cubicBezTo>
                  <a:pt x="3142" y="11189"/>
                  <a:pt x="3163" y="11239"/>
                  <a:pt x="3194" y="11239"/>
                </a:cubicBezTo>
                <a:cubicBezTo>
                  <a:pt x="3226" y="11238"/>
                  <a:pt x="3257" y="11187"/>
                  <a:pt x="3263" y="11125"/>
                </a:cubicBezTo>
                <a:cubicBezTo>
                  <a:pt x="3269" y="11063"/>
                  <a:pt x="3248" y="11014"/>
                  <a:pt x="3216" y="11014"/>
                </a:cubicBezTo>
                <a:close/>
                <a:moveTo>
                  <a:pt x="3373" y="11014"/>
                </a:moveTo>
                <a:cubicBezTo>
                  <a:pt x="3341" y="11014"/>
                  <a:pt x="3311" y="11065"/>
                  <a:pt x="3305" y="11127"/>
                </a:cubicBezTo>
                <a:cubicBezTo>
                  <a:pt x="3299" y="11189"/>
                  <a:pt x="3320" y="11239"/>
                  <a:pt x="3351" y="11239"/>
                </a:cubicBezTo>
                <a:cubicBezTo>
                  <a:pt x="3383" y="11238"/>
                  <a:pt x="3413" y="11187"/>
                  <a:pt x="3419" y="11125"/>
                </a:cubicBezTo>
                <a:cubicBezTo>
                  <a:pt x="3425" y="11063"/>
                  <a:pt x="3404" y="11013"/>
                  <a:pt x="3373" y="11014"/>
                </a:cubicBezTo>
                <a:close/>
                <a:moveTo>
                  <a:pt x="3528" y="11014"/>
                </a:moveTo>
                <a:cubicBezTo>
                  <a:pt x="3497" y="11014"/>
                  <a:pt x="3467" y="11065"/>
                  <a:pt x="3461" y="11127"/>
                </a:cubicBezTo>
                <a:cubicBezTo>
                  <a:pt x="3455" y="11189"/>
                  <a:pt x="3476" y="11239"/>
                  <a:pt x="3508" y="11239"/>
                </a:cubicBezTo>
                <a:cubicBezTo>
                  <a:pt x="3539" y="11238"/>
                  <a:pt x="3570" y="11188"/>
                  <a:pt x="3576" y="11125"/>
                </a:cubicBezTo>
                <a:cubicBezTo>
                  <a:pt x="3581" y="11063"/>
                  <a:pt x="3560" y="11013"/>
                  <a:pt x="3528" y="11014"/>
                </a:cubicBezTo>
                <a:close/>
                <a:moveTo>
                  <a:pt x="3685" y="11014"/>
                </a:moveTo>
                <a:cubicBezTo>
                  <a:pt x="3653" y="11014"/>
                  <a:pt x="3623" y="11065"/>
                  <a:pt x="3617" y="11127"/>
                </a:cubicBezTo>
                <a:cubicBezTo>
                  <a:pt x="3611" y="11189"/>
                  <a:pt x="3632" y="11239"/>
                  <a:pt x="3664" y="11239"/>
                </a:cubicBezTo>
                <a:cubicBezTo>
                  <a:pt x="3696" y="11238"/>
                  <a:pt x="3726" y="11187"/>
                  <a:pt x="3732" y="11125"/>
                </a:cubicBezTo>
                <a:cubicBezTo>
                  <a:pt x="3737" y="11063"/>
                  <a:pt x="3716" y="11014"/>
                  <a:pt x="3685" y="11014"/>
                </a:cubicBezTo>
                <a:close/>
                <a:moveTo>
                  <a:pt x="2065" y="11064"/>
                </a:moveTo>
                <a:cubicBezTo>
                  <a:pt x="2034" y="11064"/>
                  <a:pt x="2002" y="11115"/>
                  <a:pt x="1995" y="11177"/>
                </a:cubicBezTo>
                <a:cubicBezTo>
                  <a:pt x="1988" y="11239"/>
                  <a:pt x="2008" y="11289"/>
                  <a:pt x="2040" y="11289"/>
                </a:cubicBezTo>
                <a:cubicBezTo>
                  <a:pt x="2071" y="11289"/>
                  <a:pt x="2103" y="11238"/>
                  <a:pt x="2110" y="11176"/>
                </a:cubicBezTo>
                <a:cubicBezTo>
                  <a:pt x="2117" y="11114"/>
                  <a:pt x="2097" y="11064"/>
                  <a:pt x="2065" y="11064"/>
                </a:cubicBezTo>
                <a:close/>
                <a:moveTo>
                  <a:pt x="17757" y="11215"/>
                </a:moveTo>
                <a:cubicBezTo>
                  <a:pt x="17725" y="11215"/>
                  <a:pt x="17706" y="11267"/>
                  <a:pt x="17714" y="11330"/>
                </a:cubicBezTo>
                <a:cubicBezTo>
                  <a:pt x="17722" y="11393"/>
                  <a:pt x="17754" y="11443"/>
                  <a:pt x="17785" y="11443"/>
                </a:cubicBezTo>
                <a:cubicBezTo>
                  <a:pt x="17817" y="11443"/>
                  <a:pt x="17837" y="11391"/>
                  <a:pt x="17829" y="11328"/>
                </a:cubicBezTo>
                <a:cubicBezTo>
                  <a:pt x="17821" y="11265"/>
                  <a:pt x="17788" y="11215"/>
                  <a:pt x="17757" y="11215"/>
                </a:cubicBezTo>
                <a:close/>
                <a:moveTo>
                  <a:pt x="17894" y="11215"/>
                </a:moveTo>
                <a:cubicBezTo>
                  <a:pt x="17862" y="11215"/>
                  <a:pt x="17843" y="11267"/>
                  <a:pt x="17851" y="11330"/>
                </a:cubicBezTo>
                <a:cubicBezTo>
                  <a:pt x="17859" y="11393"/>
                  <a:pt x="17891" y="11443"/>
                  <a:pt x="17923" y="11443"/>
                </a:cubicBezTo>
                <a:cubicBezTo>
                  <a:pt x="17955" y="11443"/>
                  <a:pt x="17974" y="11391"/>
                  <a:pt x="17966" y="11328"/>
                </a:cubicBezTo>
                <a:cubicBezTo>
                  <a:pt x="17958" y="11265"/>
                  <a:pt x="17925" y="11215"/>
                  <a:pt x="17894" y="11215"/>
                </a:cubicBezTo>
                <a:close/>
                <a:moveTo>
                  <a:pt x="9890" y="11265"/>
                </a:moveTo>
                <a:cubicBezTo>
                  <a:pt x="9859" y="11266"/>
                  <a:pt x="9833" y="11317"/>
                  <a:pt x="9833" y="11380"/>
                </a:cubicBezTo>
                <a:cubicBezTo>
                  <a:pt x="9834" y="11442"/>
                  <a:pt x="9860" y="11492"/>
                  <a:pt x="9891" y="11492"/>
                </a:cubicBezTo>
                <a:cubicBezTo>
                  <a:pt x="9923" y="11491"/>
                  <a:pt x="9949" y="11441"/>
                  <a:pt x="9948" y="11378"/>
                </a:cubicBezTo>
                <a:cubicBezTo>
                  <a:pt x="9948" y="11316"/>
                  <a:pt x="9922" y="11265"/>
                  <a:pt x="9890" y="11265"/>
                </a:cubicBezTo>
                <a:close/>
                <a:moveTo>
                  <a:pt x="10066" y="11265"/>
                </a:moveTo>
                <a:cubicBezTo>
                  <a:pt x="10035" y="11266"/>
                  <a:pt x="10009" y="11318"/>
                  <a:pt x="10009" y="11380"/>
                </a:cubicBezTo>
                <a:cubicBezTo>
                  <a:pt x="10010" y="11443"/>
                  <a:pt x="10036" y="11492"/>
                  <a:pt x="10068" y="11492"/>
                </a:cubicBezTo>
                <a:cubicBezTo>
                  <a:pt x="10100" y="11491"/>
                  <a:pt x="10125" y="11441"/>
                  <a:pt x="10124" y="11378"/>
                </a:cubicBezTo>
                <a:cubicBezTo>
                  <a:pt x="10124" y="11316"/>
                  <a:pt x="10098" y="11265"/>
                  <a:pt x="10066" y="11265"/>
                </a:cubicBezTo>
                <a:close/>
                <a:moveTo>
                  <a:pt x="10222" y="11265"/>
                </a:moveTo>
                <a:cubicBezTo>
                  <a:pt x="10190" y="11266"/>
                  <a:pt x="10165" y="11317"/>
                  <a:pt x="10166" y="11380"/>
                </a:cubicBezTo>
                <a:cubicBezTo>
                  <a:pt x="10166" y="11442"/>
                  <a:pt x="10193" y="11492"/>
                  <a:pt x="10224" y="11492"/>
                </a:cubicBezTo>
                <a:cubicBezTo>
                  <a:pt x="10256" y="11491"/>
                  <a:pt x="10281" y="11441"/>
                  <a:pt x="10281" y="11378"/>
                </a:cubicBezTo>
                <a:cubicBezTo>
                  <a:pt x="10280" y="11316"/>
                  <a:pt x="10254" y="11265"/>
                  <a:pt x="10222" y="11265"/>
                </a:cubicBezTo>
                <a:close/>
                <a:moveTo>
                  <a:pt x="10378" y="11265"/>
                </a:moveTo>
                <a:cubicBezTo>
                  <a:pt x="10347" y="11266"/>
                  <a:pt x="10321" y="11317"/>
                  <a:pt x="10322" y="11380"/>
                </a:cubicBezTo>
                <a:cubicBezTo>
                  <a:pt x="10323" y="11443"/>
                  <a:pt x="10350" y="11492"/>
                  <a:pt x="10381" y="11492"/>
                </a:cubicBezTo>
                <a:cubicBezTo>
                  <a:pt x="10413" y="11491"/>
                  <a:pt x="10438" y="11441"/>
                  <a:pt x="10437" y="11378"/>
                </a:cubicBezTo>
                <a:cubicBezTo>
                  <a:pt x="10436" y="11316"/>
                  <a:pt x="10410" y="11265"/>
                  <a:pt x="10378" y="11265"/>
                </a:cubicBezTo>
                <a:close/>
                <a:moveTo>
                  <a:pt x="10554" y="11265"/>
                </a:moveTo>
                <a:cubicBezTo>
                  <a:pt x="10522" y="11266"/>
                  <a:pt x="10497" y="11317"/>
                  <a:pt x="10498" y="11380"/>
                </a:cubicBezTo>
                <a:cubicBezTo>
                  <a:pt x="10499" y="11442"/>
                  <a:pt x="10526" y="11492"/>
                  <a:pt x="10557" y="11492"/>
                </a:cubicBezTo>
                <a:cubicBezTo>
                  <a:pt x="10589" y="11491"/>
                  <a:pt x="10614" y="11441"/>
                  <a:pt x="10613" y="11378"/>
                </a:cubicBezTo>
                <a:cubicBezTo>
                  <a:pt x="10612" y="11316"/>
                  <a:pt x="10585" y="11265"/>
                  <a:pt x="10554" y="11265"/>
                </a:cubicBezTo>
                <a:close/>
                <a:moveTo>
                  <a:pt x="10710" y="11265"/>
                </a:moveTo>
                <a:cubicBezTo>
                  <a:pt x="10679" y="11266"/>
                  <a:pt x="10653" y="11317"/>
                  <a:pt x="10655" y="11380"/>
                </a:cubicBezTo>
                <a:cubicBezTo>
                  <a:pt x="10656" y="11442"/>
                  <a:pt x="10682" y="11492"/>
                  <a:pt x="10714" y="11492"/>
                </a:cubicBezTo>
                <a:cubicBezTo>
                  <a:pt x="10746" y="11491"/>
                  <a:pt x="10771" y="11441"/>
                  <a:pt x="10769" y="11378"/>
                </a:cubicBezTo>
                <a:cubicBezTo>
                  <a:pt x="10768" y="11316"/>
                  <a:pt x="10742" y="11265"/>
                  <a:pt x="10710" y="11265"/>
                </a:cubicBezTo>
                <a:close/>
                <a:moveTo>
                  <a:pt x="10885" y="11265"/>
                </a:moveTo>
                <a:cubicBezTo>
                  <a:pt x="10854" y="11266"/>
                  <a:pt x="10829" y="11317"/>
                  <a:pt x="10830" y="11380"/>
                </a:cubicBezTo>
                <a:cubicBezTo>
                  <a:pt x="10832" y="11443"/>
                  <a:pt x="10859" y="11492"/>
                  <a:pt x="10890" y="11492"/>
                </a:cubicBezTo>
                <a:cubicBezTo>
                  <a:pt x="10922" y="11491"/>
                  <a:pt x="10947" y="11441"/>
                  <a:pt x="10945" y="11378"/>
                </a:cubicBezTo>
                <a:cubicBezTo>
                  <a:pt x="10944" y="11316"/>
                  <a:pt x="10917" y="11265"/>
                  <a:pt x="10885" y="11265"/>
                </a:cubicBezTo>
                <a:close/>
                <a:moveTo>
                  <a:pt x="11042" y="11265"/>
                </a:moveTo>
                <a:cubicBezTo>
                  <a:pt x="11010" y="11266"/>
                  <a:pt x="10985" y="11317"/>
                  <a:pt x="10987" y="11380"/>
                </a:cubicBezTo>
                <a:cubicBezTo>
                  <a:pt x="10988" y="11443"/>
                  <a:pt x="11015" y="11492"/>
                  <a:pt x="11047" y="11492"/>
                </a:cubicBezTo>
                <a:cubicBezTo>
                  <a:pt x="11079" y="11491"/>
                  <a:pt x="11103" y="11441"/>
                  <a:pt x="11102" y="11378"/>
                </a:cubicBezTo>
                <a:cubicBezTo>
                  <a:pt x="11100" y="11316"/>
                  <a:pt x="11074" y="11265"/>
                  <a:pt x="11042" y="11265"/>
                </a:cubicBezTo>
                <a:close/>
                <a:moveTo>
                  <a:pt x="11198" y="11265"/>
                </a:moveTo>
                <a:cubicBezTo>
                  <a:pt x="11166" y="11266"/>
                  <a:pt x="11142" y="11317"/>
                  <a:pt x="11143" y="11380"/>
                </a:cubicBezTo>
                <a:cubicBezTo>
                  <a:pt x="11145" y="11443"/>
                  <a:pt x="11172" y="11492"/>
                  <a:pt x="11204" y="11492"/>
                </a:cubicBezTo>
                <a:cubicBezTo>
                  <a:pt x="11236" y="11491"/>
                  <a:pt x="11260" y="11441"/>
                  <a:pt x="11258" y="11378"/>
                </a:cubicBezTo>
                <a:cubicBezTo>
                  <a:pt x="11256" y="11316"/>
                  <a:pt x="11229" y="11265"/>
                  <a:pt x="11198" y="11265"/>
                </a:cubicBezTo>
                <a:close/>
                <a:moveTo>
                  <a:pt x="11374" y="11265"/>
                </a:moveTo>
                <a:cubicBezTo>
                  <a:pt x="11342" y="11266"/>
                  <a:pt x="11318" y="11317"/>
                  <a:pt x="11319" y="11380"/>
                </a:cubicBezTo>
                <a:cubicBezTo>
                  <a:pt x="11321" y="11443"/>
                  <a:pt x="11349" y="11492"/>
                  <a:pt x="11380" y="11492"/>
                </a:cubicBezTo>
                <a:cubicBezTo>
                  <a:pt x="11412" y="11491"/>
                  <a:pt x="11436" y="11441"/>
                  <a:pt x="11434" y="11378"/>
                </a:cubicBezTo>
                <a:cubicBezTo>
                  <a:pt x="11432" y="11316"/>
                  <a:pt x="11405" y="11265"/>
                  <a:pt x="11374" y="11265"/>
                </a:cubicBezTo>
                <a:close/>
                <a:moveTo>
                  <a:pt x="11529" y="11265"/>
                </a:moveTo>
                <a:cubicBezTo>
                  <a:pt x="11498" y="11266"/>
                  <a:pt x="11474" y="11317"/>
                  <a:pt x="11476" y="11380"/>
                </a:cubicBezTo>
                <a:cubicBezTo>
                  <a:pt x="11477" y="11443"/>
                  <a:pt x="11505" y="11492"/>
                  <a:pt x="11537" y="11492"/>
                </a:cubicBezTo>
                <a:cubicBezTo>
                  <a:pt x="11568" y="11491"/>
                  <a:pt x="11592" y="11441"/>
                  <a:pt x="11590" y="11378"/>
                </a:cubicBezTo>
                <a:cubicBezTo>
                  <a:pt x="11589" y="11316"/>
                  <a:pt x="11561" y="11265"/>
                  <a:pt x="11529" y="11265"/>
                </a:cubicBezTo>
                <a:close/>
                <a:moveTo>
                  <a:pt x="11686" y="11265"/>
                </a:moveTo>
                <a:cubicBezTo>
                  <a:pt x="11654" y="11266"/>
                  <a:pt x="11630" y="11317"/>
                  <a:pt x="11632" y="11380"/>
                </a:cubicBezTo>
                <a:cubicBezTo>
                  <a:pt x="11634" y="11443"/>
                  <a:pt x="11661" y="11492"/>
                  <a:pt x="11693" y="11492"/>
                </a:cubicBezTo>
                <a:cubicBezTo>
                  <a:pt x="11725" y="11491"/>
                  <a:pt x="11749" y="11441"/>
                  <a:pt x="11747" y="11378"/>
                </a:cubicBezTo>
                <a:cubicBezTo>
                  <a:pt x="11745" y="11316"/>
                  <a:pt x="11717" y="11265"/>
                  <a:pt x="11686" y="11265"/>
                </a:cubicBezTo>
                <a:close/>
                <a:moveTo>
                  <a:pt x="11862" y="11265"/>
                </a:moveTo>
                <a:cubicBezTo>
                  <a:pt x="11830" y="11266"/>
                  <a:pt x="11806" y="11317"/>
                  <a:pt x="11808" y="11380"/>
                </a:cubicBezTo>
                <a:cubicBezTo>
                  <a:pt x="11810" y="11443"/>
                  <a:pt x="11838" y="11494"/>
                  <a:pt x="11870" y="11493"/>
                </a:cubicBezTo>
                <a:cubicBezTo>
                  <a:pt x="11901" y="11493"/>
                  <a:pt x="11925" y="11441"/>
                  <a:pt x="11923" y="11378"/>
                </a:cubicBezTo>
                <a:cubicBezTo>
                  <a:pt x="11921" y="11316"/>
                  <a:pt x="11893" y="11265"/>
                  <a:pt x="11862" y="11265"/>
                </a:cubicBezTo>
                <a:close/>
                <a:moveTo>
                  <a:pt x="12018" y="11265"/>
                </a:moveTo>
                <a:cubicBezTo>
                  <a:pt x="11986" y="11266"/>
                  <a:pt x="11962" y="11317"/>
                  <a:pt x="11964" y="11380"/>
                </a:cubicBezTo>
                <a:cubicBezTo>
                  <a:pt x="11967" y="11443"/>
                  <a:pt x="11994" y="11492"/>
                  <a:pt x="12026" y="11492"/>
                </a:cubicBezTo>
                <a:cubicBezTo>
                  <a:pt x="12058" y="11491"/>
                  <a:pt x="12082" y="11441"/>
                  <a:pt x="12079" y="11378"/>
                </a:cubicBezTo>
                <a:cubicBezTo>
                  <a:pt x="12077" y="11316"/>
                  <a:pt x="12049" y="11265"/>
                  <a:pt x="12018" y="11265"/>
                </a:cubicBezTo>
                <a:close/>
                <a:moveTo>
                  <a:pt x="14477" y="11265"/>
                </a:moveTo>
                <a:cubicBezTo>
                  <a:pt x="14446" y="11266"/>
                  <a:pt x="14424" y="11317"/>
                  <a:pt x="14428" y="11380"/>
                </a:cubicBezTo>
                <a:cubicBezTo>
                  <a:pt x="14433" y="11443"/>
                  <a:pt x="14463" y="11494"/>
                  <a:pt x="14494" y="11493"/>
                </a:cubicBezTo>
                <a:cubicBezTo>
                  <a:pt x="14526" y="11493"/>
                  <a:pt x="14548" y="11442"/>
                  <a:pt x="14543" y="11378"/>
                </a:cubicBezTo>
                <a:cubicBezTo>
                  <a:pt x="14538" y="11316"/>
                  <a:pt x="14509" y="11265"/>
                  <a:pt x="14477" y="11265"/>
                </a:cubicBezTo>
                <a:close/>
                <a:moveTo>
                  <a:pt x="15961" y="11265"/>
                </a:moveTo>
                <a:cubicBezTo>
                  <a:pt x="15929" y="11266"/>
                  <a:pt x="15909" y="11317"/>
                  <a:pt x="15915" y="11380"/>
                </a:cubicBezTo>
                <a:cubicBezTo>
                  <a:pt x="15921" y="11443"/>
                  <a:pt x="15951" y="11494"/>
                  <a:pt x="15983" y="11493"/>
                </a:cubicBezTo>
                <a:cubicBezTo>
                  <a:pt x="16015" y="11493"/>
                  <a:pt x="16036" y="11441"/>
                  <a:pt x="16030" y="11378"/>
                </a:cubicBezTo>
                <a:cubicBezTo>
                  <a:pt x="16023" y="11316"/>
                  <a:pt x="15992" y="11265"/>
                  <a:pt x="15961" y="11265"/>
                </a:cubicBezTo>
                <a:close/>
                <a:moveTo>
                  <a:pt x="7431" y="11316"/>
                </a:moveTo>
                <a:cubicBezTo>
                  <a:pt x="7400" y="11316"/>
                  <a:pt x="7372" y="11366"/>
                  <a:pt x="7370" y="11429"/>
                </a:cubicBezTo>
                <a:cubicBezTo>
                  <a:pt x="7368" y="11491"/>
                  <a:pt x="7392" y="11542"/>
                  <a:pt x="7424" y="11542"/>
                </a:cubicBezTo>
                <a:cubicBezTo>
                  <a:pt x="7456" y="11542"/>
                  <a:pt x="7483" y="11491"/>
                  <a:pt x="7485" y="11429"/>
                </a:cubicBezTo>
                <a:cubicBezTo>
                  <a:pt x="7487" y="11366"/>
                  <a:pt x="7463" y="11315"/>
                  <a:pt x="7431" y="11316"/>
                </a:cubicBezTo>
                <a:close/>
                <a:moveTo>
                  <a:pt x="7588" y="11316"/>
                </a:moveTo>
                <a:cubicBezTo>
                  <a:pt x="7556" y="11316"/>
                  <a:pt x="7528" y="11366"/>
                  <a:pt x="7526" y="11429"/>
                </a:cubicBezTo>
                <a:cubicBezTo>
                  <a:pt x="7525" y="11491"/>
                  <a:pt x="7549" y="11542"/>
                  <a:pt x="7581" y="11542"/>
                </a:cubicBezTo>
                <a:cubicBezTo>
                  <a:pt x="7613" y="11542"/>
                  <a:pt x="7640" y="11491"/>
                  <a:pt x="7641" y="11429"/>
                </a:cubicBezTo>
                <a:cubicBezTo>
                  <a:pt x="7643" y="11366"/>
                  <a:pt x="7619" y="11315"/>
                  <a:pt x="7588" y="11316"/>
                </a:cubicBezTo>
                <a:close/>
                <a:moveTo>
                  <a:pt x="7763" y="11316"/>
                </a:moveTo>
                <a:cubicBezTo>
                  <a:pt x="7731" y="11316"/>
                  <a:pt x="7704" y="11366"/>
                  <a:pt x="7702" y="11429"/>
                </a:cubicBezTo>
                <a:cubicBezTo>
                  <a:pt x="7701" y="11491"/>
                  <a:pt x="7725" y="11542"/>
                  <a:pt x="7757" y="11542"/>
                </a:cubicBezTo>
                <a:cubicBezTo>
                  <a:pt x="7789" y="11542"/>
                  <a:pt x="7816" y="11491"/>
                  <a:pt x="7817" y="11429"/>
                </a:cubicBezTo>
                <a:cubicBezTo>
                  <a:pt x="7819" y="11366"/>
                  <a:pt x="7795" y="11315"/>
                  <a:pt x="7763" y="11316"/>
                </a:cubicBezTo>
                <a:close/>
                <a:moveTo>
                  <a:pt x="7919" y="11316"/>
                </a:moveTo>
                <a:cubicBezTo>
                  <a:pt x="7888" y="11316"/>
                  <a:pt x="7860" y="11366"/>
                  <a:pt x="7859" y="11429"/>
                </a:cubicBezTo>
                <a:cubicBezTo>
                  <a:pt x="7857" y="11491"/>
                  <a:pt x="7882" y="11542"/>
                  <a:pt x="7914" y="11542"/>
                </a:cubicBezTo>
                <a:cubicBezTo>
                  <a:pt x="7946" y="11542"/>
                  <a:pt x="7972" y="11491"/>
                  <a:pt x="7974" y="11429"/>
                </a:cubicBezTo>
                <a:cubicBezTo>
                  <a:pt x="7975" y="11366"/>
                  <a:pt x="7951" y="11315"/>
                  <a:pt x="7919" y="11316"/>
                </a:cubicBezTo>
                <a:close/>
                <a:moveTo>
                  <a:pt x="8095" y="11316"/>
                </a:moveTo>
                <a:cubicBezTo>
                  <a:pt x="8063" y="11316"/>
                  <a:pt x="8036" y="11368"/>
                  <a:pt x="8035" y="11430"/>
                </a:cubicBezTo>
                <a:cubicBezTo>
                  <a:pt x="8033" y="11493"/>
                  <a:pt x="8058" y="11542"/>
                  <a:pt x="8090" y="11542"/>
                </a:cubicBezTo>
                <a:cubicBezTo>
                  <a:pt x="8122" y="11542"/>
                  <a:pt x="8148" y="11491"/>
                  <a:pt x="8150" y="11429"/>
                </a:cubicBezTo>
                <a:cubicBezTo>
                  <a:pt x="8151" y="11366"/>
                  <a:pt x="8126" y="11315"/>
                  <a:pt x="8095" y="11316"/>
                </a:cubicBezTo>
                <a:close/>
                <a:moveTo>
                  <a:pt x="8251" y="11316"/>
                </a:moveTo>
                <a:cubicBezTo>
                  <a:pt x="8219" y="11316"/>
                  <a:pt x="8192" y="11366"/>
                  <a:pt x="8191" y="11429"/>
                </a:cubicBezTo>
                <a:cubicBezTo>
                  <a:pt x="8190" y="11491"/>
                  <a:pt x="8215" y="11542"/>
                  <a:pt x="8247" y="11542"/>
                </a:cubicBezTo>
                <a:cubicBezTo>
                  <a:pt x="8279" y="11542"/>
                  <a:pt x="8305" y="11491"/>
                  <a:pt x="8306" y="11429"/>
                </a:cubicBezTo>
                <a:cubicBezTo>
                  <a:pt x="8307" y="11366"/>
                  <a:pt x="8283" y="11315"/>
                  <a:pt x="8251" y="11316"/>
                </a:cubicBezTo>
                <a:close/>
                <a:moveTo>
                  <a:pt x="8407" y="11316"/>
                </a:moveTo>
                <a:cubicBezTo>
                  <a:pt x="8375" y="11316"/>
                  <a:pt x="8349" y="11366"/>
                  <a:pt x="8348" y="11429"/>
                </a:cubicBezTo>
                <a:cubicBezTo>
                  <a:pt x="8346" y="11491"/>
                  <a:pt x="8371" y="11542"/>
                  <a:pt x="8403" y="11542"/>
                </a:cubicBezTo>
                <a:cubicBezTo>
                  <a:pt x="8435" y="11542"/>
                  <a:pt x="8461" y="11491"/>
                  <a:pt x="8462" y="11429"/>
                </a:cubicBezTo>
                <a:cubicBezTo>
                  <a:pt x="8463" y="11366"/>
                  <a:pt x="8438" y="11315"/>
                  <a:pt x="8407" y="11316"/>
                </a:cubicBezTo>
                <a:close/>
                <a:moveTo>
                  <a:pt x="8583" y="11316"/>
                </a:moveTo>
                <a:cubicBezTo>
                  <a:pt x="8551" y="11316"/>
                  <a:pt x="8524" y="11368"/>
                  <a:pt x="8524" y="11430"/>
                </a:cubicBezTo>
                <a:cubicBezTo>
                  <a:pt x="8523" y="11493"/>
                  <a:pt x="8547" y="11542"/>
                  <a:pt x="8579" y="11542"/>
                </a:cubicBezTo>
                <a:cubicBezTo>
                  <a:pt x="8611" y="11542"/>
                  <a:pt x="8638" y="11491"/>
                  <a:pt x="8638" y="11429"/>
                </a:cubicBezTo>
                <a:cubicBezTo>
                  <a:pt x="8639" y="11366"/>
                  <a:pt x="8615" y="11315"/>
                  <a:pt x="8583" y="11316"/>
                </a:cubicBezTo>
                <a:close/>
                <a:moveTo>
                  <a:pt x="8739" y="11316"/>
                </a:moveTo>
                <a:cubicBezTo>
                  <a:pt x="8707" y="11316"/>
                  <a:pt x="8681" y="11368"/>
                  <a:pt x="8680" y="11430"/>
                </a:cubicBezTo>
                <a:cubicBezTo>
                  <a:pt x="8679" y="11493"/>
                  <a:pt x="8704" y="11542"/>
                  <a:pt x="8736" y="11542"/>
                </a:cubicBezTo>
                <a:cubicBezTo>
                  <a:pt x="8768" y="11542"/>
                  <a:pt x="8794" y="11491"/>
                  <a:pt x="8795" y="11429"/>
                </a:cubicBezTo>
                <a:cubicBezTo>
                  <a:pt x="8796" y="11366"/>
                  <a:pt x="8770" y="11315"/>
                  <a:pt x="8739" y="11316"/>
                </a:cubicBezTo>
                <a:close/>
                <a:moveTo>
                  <a:pt x="8915" y="11316"/>
                </a:moveTo>
                <a:cubicBezTo>
                  <a:pt x="8883" y="11316"/>
                  <a:pt x="8857" y="11368"/>
                  <a:pt x="8856" y="11430"/>
                </a:cubicBezTo>
                <a:cubicBezTo>
                  <a:pt x="8855" y="11493"/>
                  <a:pt x="8880" y="11542"/>
                  <a:pt x="8912" y="11542"/>
                </a:cubicBezTo>
                <a:cubicBezTo>
                  <a:pt x="8944" y="11542"/>
                  <a:pt x="8970" y="11491"/>
                  <a:pt x="8971" y="11429"/>
                </a:cubicBezTo>
                <a:cubicBezTo>
                  <a:pt x="8971" y="11366"/>
                  <a:pt x="8946" y="11315"/>
                  <a:pt x="8915" y="11316"/>
                </a:cubicBezTo>
                <a:close/>
                <a:moveTo>
                  <a:pt x="9070" y="11316"/>
                </a:moveTo>
                <a:cubicBezTo>
                  <a:pt x="9039" y="11316"/>
                  <a:pt x="9013" y="11368"/>
                  <a:pt x="9012" y="11430"/>
                </a:cubicBezTo>
                <a:cubicBezTo>
                  <a:pt x="9012" y="11493"/>
                  <a:pt x="9037" y="11542"/>
                  <a:pt x="9069" y="11542"/>
                </a:cubicBezTo>
                <a:cubicBezTo>
                  <a:pt x="9101" y="11542"/>
                  <a:pt x="9127" y="11491"/>
                  <a:pt x="9127" y="11429"/>
                </a:cubicBezTo>
                <a:cubicBezTo>
                  <a:pt x="9128" y="11366"/>
                  <a:pt x="9102" y="11315"/>
                  <a:pt x="9070" y="11316"/>
                </a:cubicBezTo>
                <a:close/>
                <a:moveTo>
                  <a:pt x="9246" y="11316"/>
                </a:moveTo>
                <a:cubicBezTo>
                  <a:pt x="9215" y="11316"/>
                  <a:pt x="9189" y="11368"/>
                  <a:pt x="9188" y="11430"/>
                </a:cubicBezTo>
                <a:cubicBezTo>
                  <a:pt x="9188" y="11493"/>
                  <a:pt x="9213" y="11542"/>
                  <a:pt x="9245" y="11542"/>
                </a:cubicBezTo>
                <a:cubicBezTo>
                  <a:pt x="9277" y="11542"/>
                  <a:pt x="9303" y="11491"/>
                  <a:pt x="9303" y="11429"/>
                </a:cubicBezTo>
                <a:cubicBezTo>
                  <a:pt x="9303" y="11366"/>
                  <a:pt x="9278" y="11315"/>
                  <a:pt x="9246" y="11316"/>
                </a:cubicBezTo>
                <a:close/>
                <a:moveTo>
                  <a:pt x="9402" y="11316"/>
                </a:moveTo>
                <a:cubicBezTo>
                  <a:pt x="9370" y="11316"/>
                  <a:pt x="9345" y="11368"/>
                  <a:pt x="9345" y="11430"/>
                </a:cubicBezTo>
                <a:cubicBezTo>
                  <a:pt x="9344" y="11493"/>
                  <a:pt x="9370" y="11542"/>
                  <a:pt x="9402" y="11542"/>
                </a:cubicBezTo>
                <a:cubicBezTo>
                  <a:pt x="9434" y="11542"/>
                  <a:pt x="9459" y="11491"/>
                  <a:pt x="9460" y="11429"/>
                </a:cubicBezTo>
                <a:cubicBezTo>
                  <a:pt x="9460" y="11366"/>
                  <a:pt x="9434" y="11315"/>
                  <a:pt x="9402" y="11316"/>
                </a:cubicBezTo>
                <a:close/>
                <a:moveTo>
                  <a:pt x="9558" y="11316"/>
                </a:moveTo>
                <a:cubicBezTo>
                  <a:pt x="9527" y="11316"/>
                  <a:pt x="9501" y="11368"/>
                  <a:pt x="9501" y="11430"/>
                </a:cubicBezTo>
                <a:cubicBezTo>
                  <a:pt x="9501" y="11493"/>
                  <a:pt x="9527" y="11542"/>
                  <a:pt x="9558" y="11542"/>
                </a:cubicBezTo>
                <a:cubicBezTo>
                  <a:pt x="9590" y="11542"/>
                  <a:pt x="9616" y="11491"/>
                  <a:pt x="9616" y="11429"/>
                </a:cubicBezTo>
                <a:cubicBezTo>
                  <a:pt x="9616" y="11366"/>
                  <a:pt x="9590" y="11315"/>
                  <a:pt x="9558" y="11316"/>
                </a:cubicBezTo>
                <a:close/>
                <a:moveTo>
                  <a:pt x="9734" y="11316"/>
                </a:moveTo>
                <a:cubicBezTo>
                  <a:pt x="9702" y="11316"/>
                  <a:pt x="9677" y="11368"/>
                  <a:pt x="9677" y="11430"/>
                </a:cubicBezTo>
                <a:cubicBezTo>
                  <a:pt x="9677" y="11493"/>
                  <a:pt x="9703" y="11542"/>
                  <a:pt x="9735" y="11542"/>
                </a:cubicBezTo>
                <a:cubicBezTo>
                  <a:pt x="9767" y="11542"/>
                  <a:pt x="9792" y="11491"/>
                  <a:pt x="9792" y="11429"/>
                </a:cubicBezTo>
                <a:cubicBezTo>
                  <a:pt x="9792" y="11366"/>
                  <a:pt x="9765" y="11315"/>
                  <a:pt x="9734" y="11316"/>
                </a:cubicBezTo>
                <a:close/>
                <a:moveTo>
                  <a:pt x="2202" y="11366"/>
                </a:moveTo>
                <a:cubicBezTo>
                  <a:pt x="2170" y="11366"/>
                  <a:pt x="2139" y="11417"/>
                  <a:pt x="2132" y="11479"/>
                </a:cubicBezTo>
                <a:cubicBezTo>
                  <a:pt x="2125" y="11541"/>
                  <a:pt x="2145" y="11591"/>
                  <a:pt x="2177" y="11591"/>
                </a:cubicBezTo>
                <a:cubicBezTo>
                  <a:pt x="2209" y="11590"/>
                  <a:pt x="2240" y="11539"/>
                  <a:pt x="2247" y="11478"/>
                </a:cubicBezTo>
                <a:cubicBezTo>
                  <a:pt x="2254" y="11415"/>
                  <a:pt x="2234" y="11366"/>
                  <a:pt x="2202" y="11366"/>
                </a:cubicBezTo>
                <a:close/>
                <a:moveTo>
                  <a:pt x="2377" y="11366"/>
                </a:moveTo>
                <a:cubicBezTo>
                  <a:pt x="2346" y="11366"/>
                  <a:pt x="2315" y="11417"/>
                  <a:pt x="2308" y="11479"/>
                </a:cubicBezTo>
                <a:cubicBezTo>
                  <a:pt x="2301" y="11541"/>
                  <a:pt x="2321" y="11591"/>
                  <a:pt x="2353" y="11591"/>
                </a:cubicBezTo>
                <a:cubicBezTo>
                  <a:pt x="2385" y="11590"/>
                  <a:pt x="2416" y="11539"/>
                  <a:pt x="2423" y="11478"/>
                </a:cubicBezTo>
                <a:cubicBezTo>
                  <a:pt x="2429" y="11415"/>
                  <a:pt x="2409" y="11366"/>
                  <a:pt x="2377" y="11366"/>
                </a:cubicBezTo>
                <a:close/>
                <a:moveTo>
                  <a:pt x="2514" y="11366"/>
                </a:moveTo>
                <a:cubicBezTo>
                  <a:pt x="2483" y="11366"/>
                  <a:pt x="2451" y="11417"/>
                  <a:pt x="2445" y="11479"/>
                </a:cubicBezTo>
                <a:cubicBezTo>
                  <a:pt x="2438" y="11541"/>
                  <a:pt x="2458" y="11591"/>
                  <a:pt x="2490" y="11591"/>
                </a:cubicBezTo>
                <a:cubicBezTo>
                  <a:pt x="2522" y="11590"/>
                  <a:pt x="2553" y="11539"/>
                  <a:pt x="2560" y="11478"/>
                </a:cubicBezTo>
                <a:cubicBezTo>
                  <a:pt x="2566" y="11415"/>
                  <a:pt x="2546" y="11366"/>
                  <a:pt x="2514" y="11366"/>
                </a:cubicBezTo>
                <a:close/>
                <a:moveTo>
                  <a:pt x="2690" y="11366"/>
                </a:moveTo>
                <a:cubicBezTo>
                  <a:pt x="2658" y="11366"/>
                  <a:pt x="2627" y="11417"/>
                  <a:pt x="2621" y="11479"/>
                </a:cubicBezTo>
                <a:cubicBezTo>
                  <a:pt x="2614" y="11541"/>
                  <a:pt x="2635" y="11591"/>
                  <a:pt x="2666" y="11591"/>
                </a:cubicBezTo>
                <a:cubicBezTo>
                  <a:pt x="2698" y="11590"/>
                  <a:pt x="2729" y="11539"/>
                  <a:pt x="2735" y="11478"/>
                </a:cubicBezTo>
                <a:cubicBezTo>
                  <a:pt x="2742" y="11415"/>
                  <a:pt x="2721" y="11366"/>
                  <a:pt x="2690" y="11366"/>
                </a:cubicBezTo>
                <a:close/>
                <a:moveTo>
                  <a:pt x="2846" y="11366"/>
                </a:moveTo>
                <a:cubicBezTo>
                  <a:pt x="2814" y="11366"/>
                  <a:pt x="2784" y="11417"/>
                  <a:pt x="2777" y="11479"/>
                </a:cubicBezTo>
                <a:cubicBezTo>
                  <a:pt x="2771" y="11541"/>
                  <a:pt x="2791" y="11591"/>
                  <a:pt x="2823" y="11591"/>
                </a:cubicBezTo>
                <a:cubicBezTo>
                  <a:pt x="2855" y="11590"/>
                  <a:pt x="2886" y="11539"/>
                  <a:pt x="2892" y="11478"/>
                </a:cubicBezTo>
                <a:cubicBezTo>
                  <a:pt x="2898" y="11415"/>
                  <a:pt x="2878" y="11366"/>
                  <a:pt x="2846" y="11366"/>
                </a:cubicBezTo>
                <a:close/>
                <a:moveTo>
                  <a:pt x="3002" y="11366"/>
                </a:moveTo>
                <a:cubicBezTo>
                  <a:pt x="2970" y="11366"/>
                  <a:pt x="2940" y="11417"/>
                  <a:pt x="2933" y="11479"/>
                </a:cubicBezTo>
                <a:cubicBezTo>
                  <a:pt x="2927" y="11541"/>
                  <a:pt x="2948" y="11591"/>
                  <a:pt x="2980" y="11591"/>
                </a:cubicBezTo>
                <a:cubicBezTo>
                  <a:pt x="3012" y="11590"/>
                  <a:pt x="3042" y="11539"/>
                  <a:pt x="3048" y="11478"/>
                </a:cubicBezTo>
                <a:cubicBezTo>
                  <a:pt x="3054" y="11415"/>
                  <a:pt x="3033" y="11366"/>
                  <a:pt x="3002" y="11366"/>
                </a:cubicBezTo>
                <a:close/>
                <a:moveTo>
                  <a:pt x="3178" y="11366"/>
                </a:moveTo>
                <a:cubicBezTo>
                  <a:pt x="3146" y="11366"/>
                  <a:pt x="3116" y="11417"/>
                  <a:pt x="3109" y="11479"/>
                </a:cubicBezTo>
                <a:cubicBezTo>
                  <a:pt x="3103" y="11541"/>
                  <a:pt x="3124" y="11591"/>
                  <a:pt x="3156" y="11591"/>
                </a:cubicBezTo>
                <a:cubicBezTo>
                  <a:pt x="3188" y="11590"/>
                  <a:pt x="3218" y="11539"/>
                  <a:pt x="3224" y="11478"/>
                </a:cubicBezTo>
                <a:cubicBezTo>
                  <a:pt x="3230" y="11415"/>
                  <a:pt x="3210" y="11366"/>
                  <a:pt x="3178" y="11366"/>
                </a:cubicBezTo>
                <a:close/>
                <a:moveTo>
                  <a:pt x="3334" y="11366"/>
                </a:moveTo>
                <a:cubicBezTo>
                  <a:pt x="3302" y="11366"/>
                  <a:pt x="3272" y="11417"/>
                  <a:pt x="3266" y="11479"/>
                </a:cubicBezTo>
                <a:cubicBezTo>
                  <a:pt x="3260" y="11541"/>
                  <a:pt x="3280" y="11591"/>
                  <a:pt x="3312" y="11591"/>
                </a:cubicBezTo>
                <a:cubicBezTo>
                  <a:pt x="3344" y="11590"/>
                  <a:pt x="3375" y="11539"/>
                  <a:pt x="3381" y="11478"/>
                </a:cubicBezTo>
                <a:cubicBezTo>
                  <a:pt x="3387" y="11415"/>
                  <a:pt x="3365" y="11366"/>
                  <a:pt x="3334" y="11366"/>
                </a:cubicBezTo>
                <a:close/>
                <a:moveTo>
                  <a:pt x="3510" y="11366"/>
                </a:moveTo>
                <a:cubicBezTo>
                  <a:pt x="3478" y="11366"/>
                  <a:pt x="3448" y="11417"/>
                  <a:pt x="3442" y="11479"/>
                </a:cubicBezTo>
                <a:cubicBezTo>
                  <a:pt x="3436" y="11541"/>
                  <a:pt x="3456" y="11591"/>
                  <a:pt x="3488" y="11591"/>
                </a:cubicBezTo>
                <a:cubicBezTo>
                  <a:pt x="3520" y="11590"/>
                  <a:pt x="3551" y="11540"/>
                  <a:pt x="3557" y="11478"/>
                </a:cubicBezTo>
                <a:cubicBezTo>
                  <a:pt x="3562" y="11415"/>
                  <a:pt x="3541" y="11366"/>
                  <a:pt x="3510" y="11366"/>
                </a:cubicBezTo>
                <a:close/>
                <a:moveTo>
                  <a:pt x="3665" y="11366"/>
                </a:moveTo>
                <a:cubicBezTo>
                  <a:pt x="3634" y="11366"/>
                  <a:pt x="3603" y="11417"/>
                  <a:pt x="3598" y="11479"/>
                </a:cubicBezTo>
                <a:cubicBezTo>
                  <a:pt x="3592" y="11541"/>
                  <a:pt x="3613" y="11591"/>
                  <a:pt x="3645" y="11591"/>
                </a:cubicBezTo>
                <a:cubicBezTo>
                  <a:pt x="3677" y="11590"/>
                  <a:pt x="3707" y="11539"/>
                  <a:pt x="3713" y="11478"/>
                </a:cubicBezTo>
                <a:cubicBezTo>
                  <a:pt x="3719" y="11415"/>
                  <a:pt x="3697" y="11366"/>
                  <a:pt x="3665" y="11366"/>
                </a:cubicBezTo>
                <a:close/>
                <a:moveTo>
                  <a:pt x="3841" y="11366"/>
                </a:moveTo>
                <a:cubicBezTo>
                  <a:pt x="3809" y="11366"/>
                  <a:pt x="3779" y="11417"/>
                  <a:pt x="3773" y="11479"/>
                </a:cubicBezTo>
                <a:cubicBezTo>
                  <a:pt x="3768" y="11541"/>
                  <a:pt x="3789" y="11591"/>
                  <a:pt x="3821" y="11591"/>
                </a:cubicBezTo>
                <a:cubicBezTo>
                  <a:pt x="3853" y="11590"/>
                  <a:pt x="3883" y="11540"/>
                  <a:pt x="3888" y="11478"/>
                </a:cubicBezTo>
                <a:cubicBezTo>
                  <a:pt x="3894" y="11415"/>
                  <a:pt x="3872" y="11366"/>
                  <a:pt x="3841" y="11366"/>
                </a:cubicBezTo>
                <a:close/>
                <a:moveTo>
                  <a:pt x="15981" y="11567"/>
                </a:moveTo>
                <a:cubicBezTo>
                  <a:pt x="15949" y="11567"/>
                  <a:pt x="15928" y="11619"/>
                  <a:pt x="15934" y="11682"/>
                </a:cubicBezTo>
                <a:cubicBezTo>
                  <a:pt x="15940" y="11745"/>
                  <a:pt x="15971" y="11795"/>
                  <a:pt x="16003" y="11795"/>
                </a:cubicBezTo>
                <a:cubicBezTo>
                  <a:pt x="16035" y="11795"/>
                  <a:pt x="16056" y="11743"/>
                  <a:pt x="16050" y="11680"/>
                </a:cubicBezTo>
                <a:cubicBezTo>
                  <a:pt x="16044" y="11617"/>
                  <a:pt x="16013" y="11567"/>
                  <a:pt x="15981" y="11567"/>
                </a:cubicBezTo>
                <a:close/>
                <a:moveTo>
                  <a:pt x="16157" y="11567"/>
                </a:moveTo>
                <a:cubicBezTo>
                  <a:pt x="16125" y="11567"/>
                  <a:pt x="16104" y="11619"/>
                  <a:pt x="16110" y="11682"/>
                </a:cubicBezTo>
                <a:cubicBezTo>
                  <a:pt x="16117" y="11745"/>
                  <a:pt x="16147" y="11795"/>
                  <a:pt x="16179" y="11795"/>
                </a:cubicBezTo>
                <a:cubicBezTo>
                  <a:pt x="16211" y="11795"/>
                  <a:pt x="16232" y="11743"/>
                  <a:pt x="16226" y="11680"/>
                </a:cubicBezTo>
                <a:cubicBezTo>
                  <a:pt x="16219" y="11617"/>
                  <a:pt x="16189" y="11567"/>
                  <a:pt x="16157" y="11567"/>
                </a:cubicBezTo>
                <a:close/>
                <a:moveTo>
                  <a:pt x="17308" y="11567"/>
                </a:moveTo>
                <a:cubicBezTo>
                  <a:pt x="17276" y="11567"/>
                  <a:pt x="17256" y="11619"/>
                  <a:pt x="17264" y="11682"/>
                </a:cubicBezTo>
                <a:cubicBezTo>
                  <a:pt x="17271" y="11745"/>
                  <a:pt x="17303" y="11795"/>
                  <a:pt x="17335" y="11795"/>
                </a:cubicBezTo>
                <a:cubicBezTo>
                  <a:pt x="17367" y="11795"/>
                  <a:pt x="17387" y="11743"/>
                  <a:pt x="17380" y="11680"/>
                </a:cubicBezTo>
                <a:cubicBezTo>
                  <a:pt x="17372" y="11617"/>
                  <a:pt x="17340" y="11567"/>
                  <a:pt x="17308" y="11567"/>
                </a:cubicBezTo>
                <a:close/>
                <a:moveTo>
                  <a:pt x="7588" y="11617"/>
                </a:moveTo>
                <a:cubicBezTo>
                  <a:pt x="7556" y="11618"/>
                  <a:pt x="7528" y="11668"/>
                  <a:pt x="7526" y="11731"/>
                </a:cubicBezTo>
                <a:cubicBezTo>
                  <a:pt x="7525" y="11793"/>
                  <a:pt x="7549" y="11844"/>
                  <a:pt x="7581" y="11844"/>
                </a:cubicBezTo>
                <a:cubicBezTo>
                  <a:pt x="7613" y="11843"/>
                  <a:pt x="7640" y="11791"/>
                  <a:pt x="7642" y="11729"/>
                </a:cubicBezTo>
                <a:cubicBezTo>
                  <a:pt x="7644" y="11667"/>
                  <a:pt x="7619" y="11617"/>
                  <a:pt x="7588" y="11617"/>
                </a:cubicBezTo>
                <a:close/>
                <a:moveTo>
                  <a:pt x="7744" y="11617"/>
                </a:moveTo>
                <a:cubicBezTo>
                  <a:pt x="7712" y="11618"/>
                  <a:pt x="7685" y="11668"/>
                  <a:pt x="7683" y="11731"/>
                </a:cubicBezTo>
                <a:cubicBezTo>
                  <a:pt x="7681" y="11793"/>
                  <a:pt x="7706" y="11844"/>
                  <a:pt x="7738" y="11844"/>
                </a:cubicBezTo>
                <a:cubicBezTo>
                  <a:pt x="7770" y="11843"/>
                  <a:pt x="7797" y="11791"/>
                  <a:pt x="7798" y="11729"/>
                </a:cubicBezTo>
                <a:cubicBezTo>
                  <a:pt x="7800" y="11667"/>
                  <a:pt x="7776" y="11617"/>
                  <a:pt x="7744" y="11617"/>
                </a:cubicBezTo>
                <a:close/>
                <a:moveTo>
                  <a:pt x="7919" y="11617"/>
                </a:moveTo>
                <a:cubicBezTo>
                  <a:pt x="7888" y="11618"/>
                  <a:pt x="7860" y="11668"/>
                  <a:pt x="7859" y="11731"/>
                </a:cubicBezTo>
                <a:cubicBezTo>
                  <a:pt x="7857" y="11793"/>
                  <a:pt x="7882" y="11844"/>
                  <a:pt x="7914" y="11844"/>
                </a:cubicBezTo>
                <a:cubicBezTo>
                  <a:pt x="7946" y="11843"/>
                  <a:pt x="7973" y="11791"/>
                  <a:pt x="7974" y="11729"/>
                </a:cubicBezTo>
                <a:cubicBezTo>
                  <a:pt x="7976" y="11666"/>
                  <a:pt x="7951" y="11617"/>
                  <a:pt x="7919" y="11617"/>
                </a:cubicBezTo>
                <a:close/>
                <a:moveTo>
                  <a:pt x="8076" y="11617"/>
                </a:moveTo>
                <a:cubicBezTo>
                  <a:pt x="8044" y="11618"/>
                  <a:pt x="8017" y="11668"/>
                  <a:pt x="8015" y="11731"/>
                </a:cubicBezTo>
                <a:cubicBezTo>
                  <a:pt x="8014" y="11793"/>
                  <a:pt x="8039" y="11844"/>
                  <a:pt x="8071" y="11844"/>
                </a:cubicBezTo>
                <a:cubicBezTo>
                  <a:pt x="8103" y="11843"/>
                  <a:pt x="8129" y="11791"/>
                  <a:pt x="8131" y="11729"/>
                </a:cubicBezTo>
                <a:cubicBezTo>
                  <a:pt x="8132" y="11666"/>
                  <a:pt x="8108" y="11617"/>
                  <a:pt x="8076" y="11617"/>
                </a:cubicBezTo>
                <a:close/>
                <a:moveTo>
                  <a:pt x="8251" y="11617"/>
                </a:moveTo>
                <a:cubicBezTo>
                  <a:pt x="8219" y="11618"/>
                  <a:pt x="8192" y="11668"/>
                  <a:pt x="8191" y="11731"/>
                </a:cubicBezTo>
                <a:cubicBezTo>
                  <a:pt x="8190" y="11793"/>
                  <a:pt x="8215" y="11844"/>
                  <a:pt x="8247" y="11844"/>
                </a:cubicBezTo>
                <a:cubicBezTo>
                  <a:pt x="8279" y="11843"/>
                  <a:pt x="8306" y="11792"/>
                  <a:pt x="8307" y="11729"/>
                </a:cubicBezTo>
                <a:cubicBezTo>
                  <a:pt x="8308" y="11667"/>
                  <a:pt x="8283" y="11617"/>
                  <a:pt x="8251" y="11617"/>
                </a:cubicBezTo>
                <a:close/>
                <a:moveTo>
                  <a:pt x="8739" y="11617"/>
                </a:moveTo>
                <a:cubicBezTo>
                  <a:pt x="8707" y="11618"/>
                  <a:pt x="8681" y="11668"/>
                  <a:pt x="8680" y="11731"/>
                </a:cubicBezTo>
                <a:cubicBezTo>
                  <a:pt x="8679" y="11793"/>
                  <a:pt x="8704" y="11844"/>
                  <a:pt x="8736" y="11844"/>
                </a:cubicBezTo>
                <a:cubicBezTo>
                  <a:pt x="8768" y="11843"/>
                  <a:pt x="8795" y="11793"/>
                  <a:pt x="8795" y="11731"/>
                </a:cubicBezTo>
                <a:cubicBezTo>
                  <a:pt x="8796" y="11668"/>
                  <a:pt x="8771" y="11617"/>
                  <a:pt x="8739" y="11617"/>
                </a:cubicBezTo>
                <a:close/>
                <a:moveTo>
                  <a:pt x="8915" y="11617"/>
                </a:moveTo>
                <a:cubicBezTo>
                  <a:pt x="8883" y="11618"/>
                  <a:pt x="8857" y="11668"/>
                  <a:pt x="8856" y="11731"/>
                </a:cubicBezTo>
                <a:cubicBezTo>
                  <a:pt x="8855" y="11793"/>
                  <a:pt x="8881" y="11844"/>
                  <a:pt x="8913" y="11844"/>
                </a:cubicBezTo>
                <a:cubicBezTo>
                  <a:pt x="8945" y="11843"/>
                  <a:pt x="8971" y="11792"/>
                  <a:pt x="8971" y="11729"/>
                </a:cubicBezTo>
                <a:cubicBezTo>
                  <a:pt x="8972" y="11667"/>
                  <a:pt x="8946" y="11617"/>
                  <a:pt x="8915" y="11617"/>
                </a:cubicBezTo>
                <a:close/>
                <a:moveTo>
                  <a:pt x="9071" y="11617"/>
                </a:moveTo>
                <a:cubicBezTo>
                  <a:pt x="9039" y="11618"/>
                  <a:pt x="9013" y="11668"/>
                  <a:pt x="9012" y="11731"/>
                </a:cubicBezTo>
                <a:cubicBezTo>
                  <a:pt x="9012" y="11793"/>
                  <a:pt x="9037" y="11844"/>
                  <a:pt x="9069" y="11844"/>
                </a:cubicBezTo>
                <a:cubicBezTo>
                  <a:pt x="9101" y="11843"/>
                  <a:pt x="9127" y="11793"/>
                  <a:pt x="9128" y="11731"/>
                </a:cubicBezTo>
                <a:cubicBezTo>
                  <a:pt x="9128" y="11668"/>
                  <a:pt x="9103" y="11617"/>
                  <a:pt x="9071" y="11617"/>
                </a:cubicBezTo>
                <a:close/>
                <a:moveTo>
                  <a:pt x="9246" y="11617"/>
                </a:moveTo>
                <a:cubicBezTo>
                  <a:pt x="9214" y="11618"/>
                  <a:pt x="9189" y="11668"/>
                  <a:pt x="9188" y="11731"/>
                </a:cubicBezTo>
                <a:cubicBezTo>
                  <a:pt x="9188" y="11793"/>
                  <a:pt x="9214" y="11844"/>
                  <a:pt x="9246" y="11844"/>
                </a:cubicBezTo>
                <a:cubicBezTo>
                  <a:pt x="9278" y="11844"/>
                  <a:pt x="9304" y="11793"/>
                  <a:pt x="9304" y="11731"/>
                </a:cubicBezTo>
                <a:cubicBezTo>
                  <a:pt x="9304" y="11668"/>
                  <a:pt x="9278" y="11617"/>
                  <a:pt x="9246" y="11617"/>
                </a:cubicBezTo>
                <a:close/>
                <a:moveTo>
                  <a:pt x="9403" y="11617"/>
                </a:moveTo>
                <a:cubicBezTo>
                  <a:pt x="9371" y="11618"/>
                  <a:pt x="9345" y="11668"/>
                  <a:pt x="9345" y="11731"/>
                </a:cubicBezTo>
                <a:cubicBezTo>
                  <a:pt x="9345" y="11793"/>
                  <a:pt x="9370" y="11844"/>
                  <a:pt x="9402" y="11844"/>
                </a:cubicBezTo>
                <a:cubicBezTo>
                  <a:pt x="9434" y="11843"/>
                  <a:pt x="9460" y="11793"/>
                  <a:pt x="9460" y="11731"/>
                </a:cubicBezTo>
                <a:cubicBezTo>
                  <a:pt x="9460" y="11668"/>
                  <a:pt x="9435" y="11617"/>
                  <a:pt x="9403" y="11617"/>
                </a:cubicBezTo>
                <a:close/>
                <a:moveTo>
                  <a:pt x="9558" y="11617"/>
                </a:moveTo>
                <a:cubicBezTo>
                  <a:pt x="9527" y="11618"/>
                  <a:pt x="9501" y="11668"/>
                  <a:pt x="9501" y="11731"/>
                </a:cubicBezTo>
                <a:cubicBezTo>
                  <a:pt x="9501" y="11793"/>
                  <a:pt x="9527" y="11844"/>
                  <a:pt x="9559" y="11844"/>
                </a:cubicBezTo>
                <a:cubicBezTo>
                  <a:pt x="9591" y="11843"/>
                  <a:pt x="9617" y="11793"/>
                  <a:pt x="9617" y="11731"/>
                </a:cubicBezTo>
                <a:cubicBezTo>
                  <a:pt x="9616" y="11668"/>
                  <a:pt x="9590" y="11617"/>
                  <a:pt x="9558" y="11617"/>
                </a:cubicBezTo>
                <a:close/>
                <a:moveTo>
                  <a:pt x="9734" y="11617"/>
                </a:moveTo>
                <a:cubicBezTo>
                  <a:pt x="9703" y="11618"/>
                  <a:pt x="9677" y="11668"/>
                  <a:pt x="9677" y="11731"/>
                </a:cubicBezTo>
                <a:cubicBezTo>
                  <a:pt x="9677" y="11793"/>
                  <a:pt x="9703" y="11844"/>
                  <a:pt x="9735" y="11844"/>
                </a:cubicBezTo>
                <a:cubicBezTo>
                  <a:pt x="9767" y="11843"/>
                  <a:pt x="9793" y="11793"/>
                  <a:pt x="9792" y="11731"/>
                </a:cubicBezTo>
                <a:cubicBezTo>
                  <a:pt x="9792" y="11668"/>
                  <a:pt x="9766" y="11617"/>
                  <a:pt x="9734" y="11617"/>
                </a:cubicBezTo>
                <a:close/>
                <a:moveTo>
                  <a:pt x="9891" y="11617"/>
                </a:moveTo>
                <a:cubicBezTo>
                  <a:pt x="9859" y="11618"/>
                  <a:pt x="9833" y="11668"/>
                  <a:pt x="9833" y="11731"/>
                </a:cubicBezTo>
                <a:cubicBezTo>
                  <a:pt x="9834" y="11793"/>
                  <a:pt x="9860" y="11844"/>
                  <a:pt x="9892" y="11844"/>
                </a:cubicBezTo>
                <a:cubicBezTo>
                  <a:pt x="9924" y="11843"/>
                  <a:pt x="9949" y="11793"/>
                  <a:pt x="9949" y="11731"/>
                </a:cubicBezTo>
                <a:cubicBezTo>
                  <a:pt x="9948" y="11668"/>
                  <a:pt x="9923" y="11617"/>
                  <a:pt x="9891" y="11617"/>
                </a:cubicBezTo>
                <a:close/>
                <a:moveTo>
                  <a:pt x="10066" y="11617"/>
                </a:moveTo>
                <a:cubicBezTo>
                  <a:pt x="10034" y="11618"/>
                  <a:pt x="10009" y="11668"/>
                  <a:pt x="10009" y="11731"/>
                </a:cubicBezTo>
                <a:cubicBezTo>
                  <a:pt x="10010" y="11793"/>
                  <a:pt x="10036" y="11844"/>
                  <a:pt x="10068" y="11844"/>
                </a:cubicBezTo>
                <a:cubicBezTo>
                  <a:pt x="10100" y="11843"/>
                  <a:pt x="10125" y="11793"/>
                  <a:pt x="10125" y="11731"/>
                </a:cubicBezTo>
                <a:cubicBezTo>
                  <a:pt x="10124" y="11668"/>
                  <a:pt x="10098" y="11617"/>
                  <a:pt x="10066" y="11617"/>
                </a:cubicBezTo>
                <a:close/>
                <a:moveTo>
                  <a:pt x="10222" y="11617"/>
                </a:moveTo>
                <a:cubicBezTo>
                  <a:pt x="10190" y="11618"/>
                  <a:pt x="10165" y="11668"/>
                  <a:pt x="10166" y="11731"/>
                </a:cubicBezTo>
                <a:cubicBezTo>
                  <a:pt x="10166" y="11793"/>
                  <a:pt x="10192" y="11844"/>
                  <a:pt x="10224" y="11844"/>
                </a:cubicBezTo>
                <a:cubicBezTo>
                  <a:pt x="10256" y="11843"/>
                  <a:pt x="10282" y="11793"/>
                  <a:pt x="10281" y="11731"/>
                </a:cubicBezTo>
                <a:cubicBezTo>
                  <a:pt x="10280" y="11668"/>
                  <a:pt x="10254" y="11617"/>
                  <a:pt x="10222" y="11617"/>
                </a:cubicBezTo>
                <a:close/>
                <a:moveTo>
                  <a:pt x="10398" y="11617"/>
                </a:moveTo>
                <a:cubicBezTo>
                  <a:pt x="10366" y="11618"/>
                  <a:pt x="10341" y="11668"/>
                  <a:pt x="10342" y="11731"/>
                </a:cubicBezTo>
                <a:cubicBezTo>
                  <a:pt x="10342" y="11793"/>
                  <a:pt x="10369" y="11844"/>
                  <a:pt x="10401" y="11844"/>
                </a:cubicBezTo>
                <a:cubicBezTo>
                  <a:pt x="10433" y="11843"/>
                  <a:pt x="10458" y="11793"/>
                  <a:pt x="10457" y="11731"/>
                </a:cubicBezTo>
                <a:cubicBezTo>
                  <a:pt x="10456" y="11668"/>
                  <a:pt x="10430" y="11617"/>
                  <a:pt x="10398" y="11617"/>
                </a:cubicBezTo>
                <a:close/>
                <a:moveTo>
                  <a:pt x="10554" y="11617"/>
                </a:moveTo>
                <a:cubicBezTo>
                  <a:pt x="10523" y="11618"/>
                  <a:pt x="10497" y="11668"/>
                  <a:pt x="10498" y="11731"/>
                </a:cubicBezTo>
                <a:cubicBezTo>
                  <a:pt x="10499" y="11793"/>
                  <a:pt x="10525" y="11844"/>
                  <a:pt x="10557" y="11844"/>
                </a:cubicBezTo>
                <a:cubicBezTo>
                  <a:pt x="10589" y="11843"/>
                  <a:pt x="10615" y="11793"/>
                  <a:pt x="10614" y="11731"/>
                </a:cubicBezTo>
                <a:cubicBezTo>
                  <a:pt x="10613" y="11668"/>
                  <a:pt x="10586" y="11617"/>
                  <a:pt x="10554" y="11617"/>
                </a:cubicBezTo>
                <a:close/>
                <a:moveTo>
                  <a:pt x="10710" y="11617"/>
                </a:moveTo>
                <a:cubicBezTo>
                  <a:pt x="10678" y="11618"/>
                  <a:pt x="10653" y="11668"/>
                  <a:pt x="10655" y="11731"/>
                </a:cubicBezTo>
                <a:cubicBezTo>
                  <a:pt x="10656" y="11793"/>
                  <a:pt x="10683" y="11844"/>
                  <a:pt x="10714" y="11844"/>
                </a:cubicBezTo>
                <a:cubicBezTo>
                  <a:pt x="10746" y="11843"/>
                  <a:pt x="10771" y="11793"/>
                  <a:pt x="10770" y="11731"/>
                </a:cubicBezTo>
                <a:cubicBezTo>
                  <a:pt x="10769" y="11668"/>
                  <a:pt x="10742" y="11617"/>
                  <a:pt x="10710" y="11617"/>
                </a:cubicBezTo>
                <a:close/>
                <a:moveTo>
                  <a:pt x="10886" y="11617"/>
                </a:moveTo>
                <a:cubicBezTo>
                  <a:pt x="10854" y="11618"/>
                  <a:pt x="10829" y="11668"/>
                  <a:pt x="10830" y="11731"/>
                </a:cubicBezTo>
                <a:cubicBezTo>
                  <a:pt x="10832" y="11793"/>
                  <a:pt x="10859" y="11844"/>
                  <a:pt x="10891" y="11844"/>
                </a:cubicBezTo>
                <a:cubicBezTo>
                  <a:pt x="10923" y="11843"/>
                  <a:pt x="10947" y="11793"/>
                  <a:pt x="10946" y="11731"/>
                </a:cubicBezTo>
                <a:cubicBezTo>
                  <a:pt x="10945" y="11668"/>
                  <a:pt x="10918" y="11617"/>
                  <a:pt x="10886" y="11617"/>
                </a:cubicBezTo>
                <a:close/>
                <a:moveTo>
                  <a:pt x="11042" y="11617"/>
                </a:moveTo>
                <a:cubicBezTo>
                  <a:pt x="11010" y="11618"/>
                  <a:pt x="10985" y="11668"/>
                  <a:pt x="10987" y="11731"/>
                </a:cubicBezTo>
                <a:cubicBezTo>
                  <a:pt x="10988" y="11793"/>
                  <a:pt x="11015" y="11844"/>
                  <a:pt x="11047" y="11844"/>
                </a:cubicBezTo>
                <a:cubicBezTo>
                  <a:pt x="11079" y="11843"/>
                  <a:pt x="11104" y="11793"/>
                  <a:pt x="11102" y="11731"/>
                </a:cubicBezTo>
                <a:cubicBezTo>
                  <a:pt x="11101" y="11668"/>
                  <a:pt x="11074" y="11617"/>
                  <a:pt x="11042" y="11617"/>
                </a:cubicBezTo>
                <a:close/>
                <a:moveTo>
                  <a:pt x="11218" y="11617"/>
                </a:moveTo>
                <a:cubicBezTo>
                  <a:pt x="11186" y="11618"/>
                  <a:pt x="11161" y="11668"/>
                  <a:pt x="11163" y="11731"/>
                </a:cubicBezTo>
                <a:cubicBezTo>
                  <a:pt x="11164" y="11793"/>
                  <a:pt x="11191" y="11844"/>
                  <a:pt x="11223" y="11844"/>
                </a:cubicBezTo>
                <a:cubicBezTo>
                  <a:pt x="11255" y="11843"/>
                  <a:pt x="11280" y="11793"/>
                  <a:pt x="11278" y="11731"/>
                </a:cubicBezTo>
                <a:cubicBezTo>
                  <a:pt x="11277" y="11668"/>
                  <a:pt x="11250" y="11617"/>
                  <a:pt x="11218" y="11617"/>
                </a:cubicBezTo>
                <a:close/>
                <a:moveTo>
                  <a:pt x="11374" y="11617"/>
                </a:moveTo>
                <a:cubicBezTo>
                  <a:pt x="11342" y="11618"/>
                  <a:pt x="11318" y="11668"/>
                  <a:pt x="11319" y="11731"/>
                </a:cubicBezTo>
                <a:cubicBezTo>
                  <a:pt x="11321" y="11793"/>
                  <a:pt x="11348" y="11844"/>
                  <a:pt x="11380" y="11844"/>
                </a:cubicBezTo>
                <a:cubicBezTo>
                  <a:pt x="11412" y="11843"/>
                  <a:pt x="11437" y="11793"/>
                  <a:pt x="11435" y="11731"/>
                </a:cubicBezTo>
                <a:cubicBezTo>
                  <a:pt x="11433" y="11668"/>
                  <a:pt x="11405" y="11617"/>
                  <a:pt x="11374" y="11617"/>
                </a:cubicBezTo>
                <a:close/>
                <a:moveTo>
                  <a:pt x="11550" y="11617"/>
                </a:moveTo>
                <a:cubicBezTo>
                  <a:pt x="11518" y="11618"/>
                  <a:pt x="11493" y="11668"/>
                  <a:pt x="11495" y="11731"/>
                </a:cubicBezTo>
                <a:cubicBezTo>
                  <a:pt x="11497" y="11793"/>
                  <a:pt x="11524" y="11844"/>
                  <a:pt x="11556" y="11844"/>
                </a:cubicBezTo>
                <a:cubicBezTo>
                  <a:pt x="11588" y="11843"/>
                  <a:pt x="11613" y="11793"/>
                  <a:pt x="11611" y="11731"/>
                </a:cubicBezTo>
                <a:cubicBezTo>
                  <a:pt x="11609" y="11668"/>
                  <a:pt x="11581" y="11617"/>
                  <a:pt x="11550" y="11617"/>
                </a:cubicBezTo>
                <a:close/>
                <a:moveTo>
                  <a:pt x="11705" y="11617"/>
                </a:moveTo>
                <a:cubicBezTo>
                  <a:pt x="11673" y="11618"/>
                  <a:pt x="11650" y="11668"/>
                  <a:pt x="11652" y="11731"/>
                </a:cubicBezTo>
                <a:cubicBezTo>
                  <a:pt x="11654" y="11793"/>
                  <a:pt x="11681" y="11844"/>
                  <a:pt x="11713" y="11844"/>
                </a:cubicBezTo>
                <a:cubicBezTo>
                  <a:pt x="11745" y="11843"/>
                  <a:pt x="11769" y="11793"/>
                  <a:pt x="11767" y="11731"/>
                </a:cubicBezTo>
                <a:cubicBezTo>
                  <a:pt x="11765" y="11668"/>
                  <a:pt x="11737" y="11617"/>
                  <a:pt x="11705" y="11617"/>
                </a:cubicBezTo>
                <a:close/>
                <a:moveTo>
                  <a:pt x="11881" y="11617"/>
                </a:moveTo>
                <a:cubicBezTo>
                  <a:pt x="11849" y="11618"/>
                  <a:pt x="11825" y="11668"/>
                  <a:pt x="11828" y="11731"/>
                </a:cubicBezTo>
                <a:cubicBezTo>
                  <a:pt x="11830" y="11793"/>
                  <a:pt x="11858" y="11844"/>
                  <a:pt x="11890" y="11844"/>
                </a:cubicBezTo>
                <a:cubicBezTo>
                  <a:pt x="11922" y="11843"/>
                  <a:pt x="11945" y="11793"/>
                  <a:pt x="11943" y="11731"/>
                </a:cubicBezTo>
                <a:cubicBezTo>
                  <a:pt x="11941" y="11668"/>
                  <a:pt x="11913" y="11617"/>
                  <a:pt x="11881" y="11617"/>
                </a:cubicBezTo>
                <a:close/>
                <a:moveTo>
                  <a:pt x="12038" y="11617"/>
                </a:moveTo>
                <a:cubicBezTo>
                  <a:pt x="12006" y="11618"/>
                  <a:pt x="11982" y="11670"/>
                  <a:pt x="11984" y="11732"/>
                </a:cubicBezTo>
                <a:cubicBezTo>
                  <a:pt x="11986" y="11795"/>
                  <a:pt x="12014" y="11844"/>
                  <a:pt x="12046" y="11844"/>
                </a:cubicBezTo>
                <a:cubicBezTo>
                  <a:pt x="12078" y="11843"/>
                  <a:pt x="12102" y="11793"/>
                  <a:pt x="12099" y="11731"/>
                </a:cubicBezTo>
                <a:cubicBezTo>
                  <a:pt x="12097" y="11668"/>
                  <a:pt x="12070" y="11617"/>
                  <a:pt x="12038" y="11617"/>
                </a:cubicBezTo>
                <a:close/>
                <a:moveTo>
                  <a:pt x="2475" y="11668"/>
                </a:moveTo>
                <a:cubicBezTo>
                  <a:pt x="2443" y="11668"/>
                  <a:pt x="2412" y="11719"/>
                  <a:pt x="2406" y="11781"/>
                </a:cubicBezTo>
                <a:cubicBezTo>
                  <a:pt x="2399" y="11843"/>
                  <a:pt x="2419" y="11893"/>
                  <a:pt x="2451" y="11892"/>
                </a:cubicBezTo>
                <a:cubicBezTo>
                  <a:pt x="2483" y="11892"/>
                  <a:pt x="2514" y="11841"/>
                  <a:pt x="2521" y="11779"/>
                </a:cubicBezTo>
                <a:cubicBezTo>
                  <a:pt x="2528" y="11717"/>
                  <a:pt x="2507" y="11667"/>
                  <a:pt x="2475" y="11668"/>
                </a:cubicBezTo>
                <a:close/>
                <a:moveTo>
                  <a:pt x="2651" y="11668"/>
                </a:moveTo>
                <a:cubicBezTo>
                  <a:pt x="2619" y="11668"/>
                  <a:pt x="2588" y="11719"/>
                  <a:pt x="2582" y="11781"/>
                </a:cubicBezTo>
                <a:cubicBezTo>
                  <a:pt x="2575" y="11843"/>
                  <a:pt x="2595" y="11893"/>
                  <a:pt x="2627" y="11892"/>
                </a:cubicBezTo>
                <a:cubicBezTo>
                  <a:pt x="2659" y="11892"/>
                  <a:pt x="2691" y="11841"/>
                  <a:pt x="2697" y="11779"/>
                </a:cubicBezTo>
                <a:cubicBezTo>
                  <a:pt x="2703" y="11717"/>
                  <a:pt x="2683" y="11667"/>
                  <a:pt x="2651" y="11668"/>
                </a:cubicBezTo>
                <a:close/>
                <a:moveTo>
                  <a:pt x="2807" y="11668"/>
                </a:moveTo>
                <a:cubicBezTo>
                  <a:pt x="2775" y="11668"/>
                  <a:pt x="2744" y="11719"/>
                  <a:pt x="2738" y="11781"/>
                </a:cubicBezTo>
                <a:cubicBezTo>
                  <a:pt x="2732" y="11843"/>
                  <a:pt x="2752" y="11893"/>
                  <a:pt x="2784" y="11892"/>
                </a:cubicBezTo>
                <a:cubicBezTo>
                  <a:pt x="2816" y="11892"/>
                  <a:pt x="2847" y="11841"/>
                  <a:pt x="2853" y="11779"/>
                </a:cubicBezTo>
                <a:cubicBezTo>
                  <a:pt x="2860" y="11717"/>
                  <a:pt x="2839" y="11667"/>
                  <a:pt x="2807" y="11668"/>
                </a:cubicBezTo>
                <a:close/>
                <a:moveTo>
                  <a:pt x="2983" y="11668"/>
                </a:moveTo>
                <a:cubicBezTo>
                  <a:pt x="2951" y="11668"/>
                  <a:pt x="2920" y="11719"/>
                  <a:pt x="2914" y="11781"/>
                </a:cubicBezTo>
                <a:cubicBezTo>
                  <a:pt x="2908" y="11843"/>
                  <a:pt x="2928" y="11893"/>
                  <a:pt x="2960" y="11892"/>
                </a:cubicBezTo>
                <a:cubicBezTo>
                  <a:pt x="2992" y="11892"/>
                  <a:pt x="3023" y="11841"/>
                  <a:pt x="3029" y="11779"/>
                </a:cubicBezTo>
                <a:cubicBezTo>
                  <a:pt x="3036" y="11717"/>
                  <a:pt x="3015" y="11667"/>
                  <a:pt x="2983" y="11668"/>
                </a:cubicBezTo>
                <a:close/>
                <a:moveTo>
                  <a:pt x="3139" y="11668"/>
                </a:moveTo>
                <a:cubicBezTo>
                  <a:pt x="3107" y="11668"/>
                  <a:pt x="3076" y="11719"/>
                  <a:pt x="3070" y="11781"/>
                </a:cubicBezTo>
                <a:cubicBezTo>
                  <a:pt x="3064" y="11843"/>
                  <a:pt x="3085" y="11893"/>
                  <a:pt x="3117" y="11892"/>
                </a:cubicBezTo>
                <a:cubicBezTo>
                  <a:pt x="3149" y="11892"/>
                  <a:pt x="3180" y="11841"/>
                  <a:pt x="3186" y="11779"/>
                </a:cubicBezTo>
                <a:cubicBezTo>
                  <a:pt x="3192" y="11717"/>
                  <a:pt x="3171" y="11667"/>
                  <a:pt x="3139" y="11668"/>
                </a:cubicBezTo>
                <a:close/>
                <a:moveTo>
                  <a:pt x="3315" y="11668"/>
                </a:moveTo>
                <a:cubicBezTo>
                  <a:pt x="3283" y="11668"/>
                  <a:pt x="3252" y="11719"/>
                  <a:pt x="3246" y="11781"/>
                </a:cubicBezTo>
                <a:cubicBezTo>
                  <a:pt x="3240" y="11843"/>
                  <a:pt x="3261" y="11893"/>
                  <a:pt x="3293" y="11892"/>
                </a:cubicBezTo>
                <a:cubicBezTo>
                  <a:pt x="3325" y="11892"/>
                  <a:pt x="3356" y="11841"/>
                  <a:pt x="3362" y="11779"/>
                </a:cubicBezTo>
                <a:cubicBezTo>
                  <a:pt x="3368" y="11717"/>
                  <a:pt x="3347" y="11667"/>
                  <a:pt x="3315" y="11668"/>
                </a:cubicBezTo>
                <a:close/>
                <a:moveTo>
                  <a:pt x="3470" y="11668"/>
                </a:moveTo>
                <a:cubicBezTo>
                  <a:pt x="3439" y="11668"/>
                  <a:pt x="3408" y="11718"/>
                  <a:pt x="3403" y="11781"/>
                </a:cubicBezTo>
                <a:cubicBezTo>
                  <a:pt x="3397" y="11843"/>
                  <a:pt x="3418" y="11893"/>
                  <a:pt x="3450" y="11892"/>
                </a:cubicBezTo>
                <a:cubicBezTo>
                  <a:pt x="3482" y="11892"/>
                  <a:pt x="3512" y="11841"/>
                  <a:pt x="3518" y="11779"/>
                </a:cubicBezTo>
                <a:cubicBezTo>
                  <a:pt x="3524" y="11717"/>
                  <a:pt x="3502" y="11667"/>
                  <a:pt x="3470" y="11668"/>
                </a:cubicBezTo>
                <a:close/>
                <a:moveTo>
                  <a:pt x="3646" y="11668"/>
                </a:moveTo>
                <a:cubicBezTo>
                  <a:pt x="3615" y="11668"/>
                  <a:pt x="3584" y="11718"/>
                  <a:pt x="3578" y="11781"/>
                </a:cubicBezTo>
                <a:cubicBezTo>
                  <a:pt x="3572" y="11843"/>
                  <a:pt x="3594" y="11893"/>
                  <a:pt x="3626" y="11892"/>
                </a:cubicBezTo>
                <a:cubicBezTo>
                  <a:pt x="3658" y="11892"/>
                  <a:pt x="3689" y="11841"/>
                  <a:pt x="3694" y="11779"/>
                </a:cubicBezTo>
                <a:cubicBezTo>
                  <a:pt x="3700" y="11717"/>
                  <a:pt x="3678" y="11667"/>
                  <a:pt x="3646" y="11668"/>
                </a:cubicBezTo>
                <a:close/>
                <a:moveTo>
                  <a:pt x="3802" y="11668"/>
                </a:moveTo>
                <a:cubicBezTo>
                  <a:pt x="3770" y="11668"/>
                  <a:pt x="3740" y="11718"/>
                  <a:pt x="3734" y="11781"/>
                </a:cubicBezTo>
                <a:cubicBezTo>
                  <a:pt x="3729" y="11843"/>
                  <a:pt x="3751" y="11893"/>
                  <a:pt x="3783" y="11892"/>
                </a:cubicBezTo>
                <a:cubicBezTo>
                  <a:pt x="3815" y="11892"/>
                  <a:pt x="3845" y="11841"/>
                  <a:pt x="3850" y="11779"/>
                </a:cubicBezTo>
                <a:cubicBezTo>
                  <a:pt x="3855" y="11717"/>
                  <a:pt x="3834" y="11667"/>
                  <a:pt x="3802" y="11668"/>
                </a:cubicBezTo>
                <a:close/>
                <a:moveTo>
                  <a:pt x="3978" y="11668"/>
                </a:moveTo>
                <a:cubicBezTo>
                  <a:pt x="3946" y="11668"/>
                  <a:pt x="3916" y="11719"/>
                  <a:pt x="3910" y="11781"/>
                </a:cubicBezTo>
                <a:cubicBezTo>
                  <a:pt x="3905" y="11843"/>
                  <a:pt x="3927" y="11893"/>
                  <a:pt x="3959" y="11892"/>
                </a:cubicBezTo>
                <a:cubicBezTo>
                  <a:pt x="3991" y="11892"/>
                  <a:pt x="4021" y="11841"/>
                  <a:pt x="4026" y="11779"/>
                </a:cubicBezTo>
                <a:cubicBezTo>
                  <a:pt x="4031" y="11717"/>
                  <a:pt x="4009" y="11667"/>
                  <a:pt x="3978" y="11668"/>
                </a:cubicBezTo>
                <a:close/>
                <a:moveTo>
                  <a:pt x="4134" y="11668"/>
                </a:moveTo>
                <a:cubicBezTo>
                  <a:pt x="4102" y="11668"/>
                  <a:pt x="4072" y="11719"/>
                  <a:pt x="4067" y="11781"/>
                </a:cubicBezTo>
                <a:cubicBezTo>
                  <a:pt x="4062" y="11843"/>
                  <a:pt x="4084" y="11893"/>
                  <a:pt x="4116" y="11892"/>
                </a:cubicBezTo>
                <a:cubicBezTo>
                  <a:pt x="4148" y="11892"/>
                  <a:pt x="4177" y="11841"/>
                  <a:pt x="4182" y="11779"/>
                </a:cubicBezTo>
                <a:cubicBezTo>
                  <a:pt x="4187" y="11717"/>
                  <a:pt x="4166" y="11667"/>
                  <a:pt x="4134" y="11668"/>
                </a:cubicBezTo>
                <a:close/>
                <a:moveTo>
                  <a:pt x="4290" y="11668"/>
                </a:moveTo>
                <a:cubicBezTo>
                  <a:pt x="4258" y="11668"/>
                  <a:pt x="4228" y="11719"/>
                  <a:pt x="4223" y="11781"/>
                </a:cubicBezTo>
                <a:cubicBezTo>
                  <a:pt x="4218" y="11843"/>
                  <a:pt x="4240" y="11893"/>
                  <a:pt x="4272" y="11892"/>
                </a:cubicBezTo>
                <a:cubicBezTo>
                  <a:pt x="4304" y="11892"/>
                  <a:pt x="4334" y="11841"/>
                  <a:pt x="4339" y="11779"/>
                </a:cubicBezTo>
                <a:cubicBezTo>
                  <a:pt x="4343" y="11717"/>
                  <a:pt x="4322" y="11667"/>
                  <a:pt x="4290" y="11668"/>
                </a:cubicBezTo>
                <a:close/>
                <a:moveTo>
                  <a:pt x="17016" y="11869"/>
                </a:moveTo>
                <a:cubicBezTo>
                  <a:pt x="16984" y="11869"/>
                  <a:pt x="16963" y="11921"/>
                  <a:pt x="16970" y="11984"/>
                </a:cubicBezTo>
                <a:cubicBezTo>
                  <a:pt x="16978" y="12046"/>
                  <a:pt x="17009" y="12097"/>
                  <a:pt x="17041" y="12097"/>
                </a:cubicBezTo>
                <a:cubicBezTo>
                  <a:pt x="17073" y="12097"/>
                  <a:pt x="17094" y="12045"/>
                  <a:pt x="17087" y="11982"/>
                </a:cubicBezTo>
                <a:cubicBezTo>
                  <a:pt x="17079" y="11919"/>
                  <a:pt x="17048" y="11869"/>
                  <a:pt x="17016" y="11869"/>
                </a:cubicBezTo>
                <a:close/>
                <a:moveTo>
                  <a:pt x="17172" y="11869"/>
                </a:moveTo>
                <a:cubicBezTo>
                  <a:pt x="17140" y="11869"/>
                  <a:pt x="17120" y="11921"/>
                  <a:pt x="17127" y="11984"/>
                </a:cubicBezTo>
                <a:cubicBezTo>
                  <a:pt x="17134" y="12046"/>
                  <a:pt x="17166" y="12097"/>
                  <a:pt x="17198" y="12097"/>
                </a:cubicBezTo>
                <a:cubicBezTo>
                  <a:pt x="17230" y="12096"/>
                  <a:pt x="17250" y="12045"/>
                  <a:pt x="17243" y="11982"/>
                </a:cubicBezTo>
                <a:cubicBezTo>
                  <a:pt x="17236" y="11919"/>
                  <a:pt x="17204" y="11869"/>
                  <a:pt x="17172" y="11869"/>
                </a:cubicBezTo>
                <a:close/>
                <a:moveTo>
                  <a:pt x="17348" y="11869"/>
                </a:moveTo>
                <a:cubicBezTo>
                  <a:pt x="17316" y="11869"/>
                  <a:pt x="17295" y="11921"/>
                  <a:pt x="17303" y="11984"/>
                </a:cubicBezTo>
                <a:cubicBezTo>
                  <a:pt x="17310" y="12046"/>
                  <a:pt x="17343" y="12097"/>
                  <a:pt x="17375" y="12097"/>
                </a:cubicBezTo>
                <a:cubicBezTo>
                  <a:pt x="17407" y="12096"/>
                  <a:pt x="17427" y="12045"/>
                  <a:pt x="17419" y="11982"/>
                </a:cubicBezTo>
                <a:cubicBezTo>
                  <a:pt x="17412" y="11919"/>
                  <a:pt x="17380" y="11869"/>
                  <a:pt x="17348" y="11869"/>
                </a:cubicBezTo>
                <a:close/>
                <a:moveTo>
                  <a:pt x="9891" y="11919"/>
                </a:moveTo>
                <a:cubicBezTo>
                  <a:pt x="9859" y="11919"/>
                  <a:pt x="9833" y="11970"/>
                  <a:pt x="9833" y="12032"/>
                </a:cubicBezTo>
                <a:cubicBezTo>
                  <a:pt x="9834" y="12095"/>
                  <a:pt x="9860" y="12146"/>
                  <a:pt x="9892" y="12145"/>
                </a:cubicBezTo>
                <a:cubicBezTo>
                  <a:pt x="9924" y="12145"/>
                  <a:pt x="9950" y="12095"/>
                  <a:pt x="9949" y="12032"/>
                </a:cubicBezTo>
                <a:cubicBezTo>
                  <a:pt x="9949" y="11970"/>
                  <a:pt x="9923" y="11919"/>
                  <a:pt x="9891" y="11919"/>
                </a:cubicBezTo>
                <a:close/>
                <a:moveTo>
                  <a:pt x="10066" y="11919"/>
                </a:moveTo>
                <a:cubicBezTo>
                  <a:pt x="10034" y="11919"/>
                  <a:pt x="10009" y="11970"/>
                  <a:pt x="10009" y="12032"/>
                </a:cubicBezTo>
                <a:cubicBezTo>
                  <a:pt x="10010" y="12095"/>
                  <a:pt x="10037" y="12146"/>
                  <a:pt x="10069" y="12145"/>
                </a:cubicBezTo>
                <a:cubicBezTo>
                  <a:pt x="10101" y="12145"/>
                  <a:pt x="10126" y="12095"/>
                  <a:pt x="10125" y="12032"/>
                </a:cubicBezTo>
                <a:cubicBezTo>
                  <a:pt x="10125" y="11970"/>
                  <a:pt x="10098" y="11919"/>
                  <a:pt x="10066" y="11919"/>
                </a:cubicBezTo>
                <a:close/>
                <a:moveTo>
                  <a:pt x="10223" y="11919"/>
                </a:moveTo>
                <a:cubicBezTo>
                  <a:pt x="10191" y="11919"/>
                  <a:pt x="10165" y="11970"/>
                  <a:pt x="10166" y="12032"/>
                </a:cubicBezTo>
                <a:cubicBezTo>
                  <a:pt x="10166" y="12095"/>
                  <a:pt x="10193" y="12146"/>
                  <a:pt x="10225" y="12145"/>
                </a:cubicBezTo>
                <a:cubicBezTo>
                  <a:pt x="10257" y="12145"/>
                  <a:pt x="10283" y="12095"/>
                  <a:pt x="10282" y="12032"/>
                </a:cubicBezTo>
                <a:cubicBezTo>
                  <a:pt x="10281" y="11970"/>
                  <a:pt x="10255" y="11919"/>
                  <a:pt x="10223" y="11919"/>
                </a:cubicBezTo>
                <a:close/>
                <a:moveTo>
                  <a:pt x="10399" y="11919"/>
                </a:moveTo>
                <a:cubicBezTo>
                  <a:pt x="10366" y="11919"/>
                  <a:pt x="10341" y="11970"/>
                  <a:pt x="10342" y="12032"/>
                </a:cubicBezTo>
                <a:cubicBezTo>
                  <a:pt x="10343" y="12095"/>
                  <a:pt x="10369" y="12146"/>
                  <a:pt x="10402" y="12145"/>
                </a:cubicBezTo>
                <a:cubicBezTo>
                  <a:pt x="10434" y="12145"/>
                  <a:pt x="10459" y="12095"/>
                  <a:pt x="10458" y="12032"/>
                </a:cubicBezTo>
                <a:cubicBezTo>
                  <a:pt x="10457" y="11970"/>
                  <a:pt x="10430" y="11919"/>
                  <a:pt x="10399" y="11919"/>
                </a:cubicBezTo>
                <a:close/>
                <a:moveTo>
                  <a:pt x="10554" y="11919"/>
                </a:moveTo>
                <a:cubicBezTo>
                  <a:pt x="10522" y="11919"/>
                  <a:pt x="10497" y="11970"/>
                  <a:pt x="10498" y="12032"/>
                </a:cubicBezTo>
                <a:cubicBezTo>
                  <a:pt x="10499" y="12095"/>
                  <a:pt x="10526" y="12146"/>
                  <a:pt x="10558" y="12145"/>
                </a:cubicBezTo>
                <a:cubicBezTo>
                  <a:pt x="10590" y="12145"/>
                  <a:pt x="10615" y="12095"/>
                  <a:pt x="10614" y="12032"/>
                </a:cubicBezTo>
                <a:cubicBezTo>
                  <a:pt x="10613" y="11970"/>
                  <a:pt x="10586" y="11919"/>
                  <a:pt x="10554" y="11919"/>
                </a:cubicBezTo>
                <a:close/>
                <a:moveTo>
                  <a:pt x="10730" y="11919"/>
                </a:moveTo>
                <a:cubicBezTo>
                  <a:pt x="10698" y="11919"/>
                  <a:pt x="10673" y="11970"/>
                  <a:pt x="10674" y="12032"/>
                </a:cubicBezTo>
                <a:cubicBezTo>
                  <a:pt x="10675" y="12095"/>
                  <a:pt x="10702" y="12146"/>
                  <a:pt x="10734" y="12145"/>
                </a:cubicBezTo>
                <a:cubicBezTo>
                  <a:pt x="10766" y="12145"/>
                  <a:pt x="10791" y="12095"/>
                  <a:pt x="10790" y="12032"/>
                </a:cubicBezTo>
                <a:cubicBezTo>
                  <a:pt x="10789" y="11970"/>
                  <a:pt x="10762" y="11919"/>
                  <a:pt x="10730" y="11919"/>
                </a:cubicBezTo>
                <a:close/>
                <a:moveTo>
                  <a:pt x="10886" y="11919"/>
                </a:moveTo>
                <a:cubicBezTo>
                  <a:pt x="10854" y="11919"/>
                  <a:pt x="10829" y="11970"/>
                  <a:pt x="10830" y="12032"/>
                </a:cubicBezTo>
                <a:cubicBezTo>
                  <a:pt x="10832" y="12095"/>
                  <a:pt x="10859" y="12146"/>
                  <a:pt x="10891" y="12145"/>
                </a:cubicBezTo>
                <a:cubicBezTo>
                  <a:pt x="10923" y="12145"/>
                  <a:pt x="10948" y="12095"/>
                  <a:pt x="10947" y="12032"/>
                </a:cubicBezTo>
                <a:cubicBezTo>
                  <a:pt x="10945" y="11970"/>
                  <a:pt x="10918" y="11919"/>
                  <a:pt x="10886" y="11919"/>
                </a:cubicBezTo>
                <a:close/>
                <a:moveTo>
                  <a:pt x="11062" y="11919"/>
                </a:moveTo>
                <a:cubicBezTo>
                  <a:pt x="11030" y="11919"/>
                  <a:pt x="11005" y="11970"/>
                  <a:pt x="11006" y="12032"/>
                </a:cubicBezTo>
                <a:cubicBezTo>
                  <a:pt x="11008" y="12095"/>
                  <a:pt x="11035" y="12146"/>
                  <a:pt x="11067" y="12145"/>
                </a:cubicBezTo>
                <a:cubicBezTo>
                  <a:pt x="11099" y="12145"/>
                  <a:pt x="11124" y="12095"/>
                  <a:pt x="11123" y="12032"/>
                </a:cubicBezTo>
                <a:cubicBezTo>
                  <a:pt x="11121" y="11970"/>
                  <a:pt x="11094" y="11919"/>
                  <a:pt x="11062" y="11919"/>
                </a:cubicBezTo>
                <a:close/>
                <a:moveTo>
                  <a:pt x="11218" y="11919"/>
                </a:moveTo>
                <a:cubicBezTo>
                  <a:pt x="11186" y="11919"/>
                  <a:pt x="11161" y="11970"/>
                  <a:pt x="11163" y="12032"/>
                </a:cubicBezTo>
                <a:cubicBezTo>
                  <a:pt x="11164" y="12095"/>
                  <a:pt x="11192" y="12146"/>
                  <a:pt x="11224" y="12145"/>
                </a:cubicBezTo>
                <a:cubicBezTo>
                  <a:pt x="11256" y="12145"/>
                  <a:pt x="11281" y="12095"/>
                  <a:pt x="11279" y="12032"/>
                </a:cubicBezTo>
                <a:cubicBezTo>
                  <a:pt x="11277" y="11970"/>
                  <a:pt x="11250" y="11919"/>
                  <a:pt x="11218" y="11919"/>
                </a:cubicBezTo>
                <a:close/>
                <a:moveTo>
                  <a:pt x="11374" y="11919"/>
                </a:moveTo>
                <a:cubicBezTo>
                  <a:pt x="11342" y="11919"/>
                  <a:pt x="11318" y="11971"/>
                  <a:pt x="11319" y="12034"/>
                </a:cubicBezTo>
                <a:cubicBezTo>
                  <a:pt x="11321" y="12096"/>
                  <a:pt x="11348" y="12146"/>
                  <a:pt x="11380" y="12145"/>
                </a:cubicBezTo>
                <a:cubicBezTo>
                  <a:pt x="11412" y="12145"/>
                  <a:pt x="11437" y="12095"/>
                  <a:pt x="11435" y="12032"/>
                </a:cubicBezTo>
                <a:cubicBezTo>
                  <a:pt x="11433" y="11970"/>
                  <a:pt x="11406" y="11919"/>
                  <a:pt x="11374" y="11919"/>
                </a:cubicBezTo>
                <a:close/>
                <a:moveTo>
                  <a:pt x="11550" y="11919"/>
                </a:moveTo>
                <a:cubicBezTo>
                  <a:pt x="11517" y="11919"/>
                  <a:pt x="11493" y="11971"/>
                  <a:pt x="11495" y="12034"/>
                </a:cubicBezTo>
                <a:cubicBezTo>
                  <a:pt x="11497" y="12096"/>
                  <a:pt x="11525" y="12146"/>
                  <a:pt x="11557" y="12145"/>
                </a:cubicBezTo>
                <a:cubicBezTo>
                  <a:pt x="11589" y="12145"/>
                  <a:pt x="11613" y="12095"/>
                  <a:pt x="11611" y="12032"/>
                </a:cubicBezTo>
                <a:cubicBezTo>
                  <a:pt x="11609" y="11970"/>
                  <a:pt x="11581" y="11919"/>
                  <a:pt x="11550" y="11919"/>
                </a:cubicBezTo>
                <a:close/>
                <a:moveTo>
                  <a:pt x="11706" y="11919"/>
                </a:moveTo>
                <a:cubicBezTo>
                  <a:pt x="11674" y="11919"/>
                  <a:pt x="11650" y="11971"/>
                  <a:pt x="11652" y="12034"/>
                </a:cubicBezTo>
                <a:cubicBezTo>
                  <a:pt x="11654" y="12096"/>
                  <a:pt x="11681" y="12146"/>
                  <a:pt x="11713" y="12145"/>
                </a:cubicBezTo>
                <a:cubicBezTo>
                  <a:pt x="11745" y="12145"/>
                  <a:pt x="11770" y="12095"/>
                  <a:pt x="11768" y="12032"/>
                </a:cubicBezTo>
                <a:cubicBezTo>
                  <a:pt x="11765" y="11970"/>
                  <a:pt x="11738" y="11919"/>
                  <a:pt x="11706" y="11919"/>
                </a:cubicBezTo>
                <a:close/>
                <a:moveTo>
                  <a:pt x="11882" y="11919"/>
                </a:moveTo>
                <a:cubicBezTo>
                  <a:pt x="11850" y="11919"/>
                  <a:pt x="11825" y="11971"/>
                  <a:pt x="11828" y="12034"/>
                </a:cubicBezTo>
                <a:cubicBezTo>
                  <a:pt x="11830" y="12096"/>
                  <a:pt x="11858" y="12146"/>
                  <a:pt x="11890" y="12145"/>
                </a:cubicBezTo>
                <a:cubicBezTo>
                  <a:pt x="11922" y="12145"/>
                  <a:pt x="11946" y="12095"/>
                  <a:pt x="11944" y="12032"/>
                </a:cubicBezTo>
                <a:cubicBezTo>
                  <a:pt x="11941" y="11970"/>
                  <a:pt x="11914" y="11919"/>
                  <a:pt x="11882" y="11919"/>
                </a:cubicBezTo>
                <a:close/>
                <a:moveTo>
                  <a:pt x="15864" y="11919"/>
                </a:moveTo>
                <a:cubicBezTo>
                  <a:pt x="15832" y="11919"/>
                  <a:pt x="15811" y="11971"/>
                  <a:pt x="15817" y="12034"/>
                </a:cubicBezTo>
                <a:cubicBezTo>
                  <a:pt x="15823" y="12097"/>
                  <a:pt x="15854" y="12147"/>
                  <a:pt x="15886" y="12147"/>
                </a:cubicBezTo>
                <a:cubicBezTo>
                  <a:pt x="15918" y="12147"/>
                  <a:pt x="15939" y="12095"/>
                  <a:pt x="15933" y="12032"/>
                </a:cubicBezTo>
                <a:cubicBezTo>
                  <a:pt x="15927" y="11970"/>
                  <a:pt x="15896" y="11919"/>
                  <a:pt x="15864" y="11919"/>
                </a:cubicBezTo>
                <a:close/>
                <a:moveTo>
                  <a:pt x="16196" y="11919"/>
                </a:moveTo>
                <a:cubicBezTo>
                  <a:pt x="16164" y="11919"/>
                  <a:pt x="16143" y="11971"/>
                  <a:pt x="16149" y="12034"/>
                </a:cubicBezTo>
                <a:cubicBezTo>
                  <a:pt x="16156" y="12097"/>
                  <a:pt x="16187" y="12147"/>
                  <a:pt x="16219" y="12147"/>
                </a:cubicBezTo>
                <a:cubicBezTo>
                  <a:pt x="16251" y="12147"/>
                  <a:pt x="16272" y="12095"/>
                  <a:pt x="16265" y="12032"/>
                </a:cubicBezTo>
                <a:cubicBezTo>
                  <a:pt x="16259" y="11969"/>
                  <a:pt x="16228" y="11919"/>
                  <a:pt x="16196" y="11919"/>
                </a:cubicBezTo>
                <a:close/>
                <a:moveTo>
                  <a:pt x="3120" y="11969"/>
                </a:moveTo>
                <a:cubicBezTo>
                  <a:pt x="3088" y="11970"/>
                  <a:pt x="3057" y="12020"/>
                  <a:pt x="3051" y="12083"/>
                </a:cubicBezTo>
                <a:cubicBezTo>
                  <a:pt x="3045" y="12145"/>
                  <a:pt x="3066" y="12194"/>
                  <a:pt x="3098" y="12194"/>
                </a:cubicBezTo>
                <a:cubicBezTo>
                  <a:pt x="3130" y="12194"/>
                  <a:pt x="3161" y="12143"/>
                  <a:pt x="3167" y="12081"/>
                </a:cubicBezTo>
                <a:cubicBezTo>
                  <a:pt x="3173" y="12019"/>
                  <a:pt x="3152" y="11969"/>
                  <a:pt x="3120" y="11969"/>
                </a:cubicBezTo>
                <a:close/>
                <a:moveTo>
                  <a:pt x="3276" y="11969"/>
                </a:moveTo>
                <a:cubicBezTo>
                  <a:pt x="3244" y="11970"/>
                  <a:pt x="3213" y="12020"/>
                  <a:pt x="3207" y="12083"/>
                </a:cubicBezTo>
                <a:cubicBezTo>
                  <a:pt x="3201" y="12145"/>
                  <a:pt x="3222" y="12195"/>
                  <a:pt x="3254" y="12194"/>
                </a:cubicBezTo>
                <a:cubicBezTo>
                  <a:pt x="3286" y="12194"/>
                  <a:pt x="3317" y="12143"/>
                  <a:pt x="3323" y="12081"/>
                </a:cubicBezTo>
                <a:cubicBezTo>
                  <a:pt x="3329" y="12019"/>
                  <a:pt x="3308" y="11969"/>
                  <a:pt x="3276" y="11969"/>
                </a:cubicBezTo>
                <a:close/>
                <a:moveTo>
                  <a:pt x="3452" y="11969"/>
                </a:moveTo>
                <a:cubicBezTo>
                  <a:pt x="3420" y="11970"/>
                  <a:pt x="3389" y="12020"/>
                  <a:pt x="3383" y="12083"/>
                </a:cubicBezTo>
                <a:cubicBezTo>
                  <a:pt x="3377" y="12145"/>
                  <a:pt x="3398" y="12194"/>
                  <a:pt x="3430" y="12194"/>
                </a:cubicBezTo>
                <a:cubicBezTo>
                  <a:pt x="3462" y="12194"/>
                  <a:pt x="3493" y="12143"/>
                  <a:pt x="3499" y="12081"/>
                </a:cubicBezTo>
                <a:cubicBezTo>
                  <a:pt x="3505" y="12019"/>
                  <a:pt x="3484" y="11969"/>
                  <a:pt x="3452" y="11969"/>
                </a:cubicBezTo>
                <a:close/>
                <a:moveTo>
                  <a:pt x="3607" y="11969"/>
                </a:moveTo>
                <a:cubicBezTo>
                  <a:pt x="3575" y="11970"/>
                  <a:pt x="3545" y="12020"/>
                  <a:pt x="3539" y="12083"/>
                </a:cubicBezTo>
                <a:cubicBezTo>
                  <a:pt x="3533" y="12145"/>
                  <a:pt x="3555" y="12194"/>
                  <a:pt x="3587" y="12194"/>
                </a:cubicBezTo>
                <a:cubicBezTo>
                  <a:pt x="3619" y="12194"/>
                  <a:pt x="3649" y="12143"/>
                  <a:pt x="3655" y="12081"/>
                </a:cubicBezTo>
                <a:cubicBezTo>
                  <a:pt x="3661" y="12019"/>
                  <a:pt x="3639" y="11969"/>
                  <a:pt x="3607" y="11969"/>
                </a:cubicBezTo>
                <a:close/>
                <a:moveTo>
                  <a:pt x="3783" y="11969"/>
                </a:moveTo>
                <a:cubicBezTo>
                  <a:pt x="3751" y="11970"/>
                  <a:pt x="3720" y="12020"/>
                  <a:pt x="3715" y="12083"/>
                </a:cubicBezTo>
                <a:cubicBezTo>
                  <a:pt x="3709" y="12145"/>
                  <a:pt x="3731" y="12194"/>
                  <a:pt x="3763" y="12194"/>
                </a:cubicBezTo>
                <a:cubicBezTo>
                  <a:pt x="3795" y="12194"/>
                  <a:pt x="3826" y="12143"/>
                  <a:pt x="3831" y="12081"/>
                </a:cubicBezTo>
                <a:cubicBezTo>
                  <a:pt x="3836" y="12019"/>
                  <a:pt x="3815" y="11969"/>
                  <a:pt x="3783" y="11969"/>
                </a:cubicBezTo>
                <a:close/>
                <a:moveTo>
                  <a:pt x="3939" y="11969"/>
                </a:moveTo>
                <a:cubicBezTo>
                  <a:pt x="3907" y="11970"/>
                  <a:pt x="3877" y="12020"/>
                  <a:pt x="3871" y="12083"/>
                </a:cubicBezTo>
                <a:cubicBezTo>
                  <a:pt x="3866" y="12145"/>
                  <a:pt x="3888" y="12194"/>
                  <a:pt x="3920" y="12194"/>
                </a:cubicBezTo>
                <a:cubicBezTo>
                  <a:pt x="3952" y="12194"/>
                  <a:pt x="3982" y="12143"/>
                  <a:pt x="3987" y="12081"/>
                </a:cubicBezTo>
                <a:cubicBezTo>
                  <a:pt x="3993" y="12019"/>
                  <a:pt x="3971" y="11969"/>
                  <a:pt x="3939" y="11969"/>
                </a:cubicBezTo>
                <a:close/>
                <a:moveTo>
                  <a:pt x="4114" y="11969"/>
                </a:moveTo>
                <a:cubicBezTo>
                  <a:pt x="4082" y="11970"/>
                  <a:pt x="4052" y="12020"/>
                  <a:pt x="4047" y="12083"/>
                </a:cubicBezTo>
                <a:cubicBezTo>
                  <a:pt x="4042" y="12145"/>
                  <a:pt x="4064" y="12194"/>
                  <a:pt x="4096" y="12194"/>
                </a:cubicBezTo>
                <a:cubicBezTo>
                  <a:pt x="4128" y="12194"/>
                  <a:pt x="4158" y="12143"/>
                  <a:pt x="4163" y="12081"/>
                </a:cubicBezTo>
                <a:cubicBezTo>
                  <a:pt x="4168" y="12019"/>
                  <a:pt x="4146" y="11969"/>
                  <a:pt x="4114" y="11969"/>
                </a:cubicBezTo>
                <a:close/>
                <a:moveTo>
                  <a:pt x="4271" y="11969"/>
                </a:moveTo>
                <a:cubicBezTo>
                  <a:pt x="4239" y="11970"/>
                  <a:pt x="4209" y="12020"/>
                  <a:pt x="4204" y="12083"/>
                </a:cubicBezTo>
                <a:cubicBezTo>
                  <a:pt x="4199" y="12145"/>
                  <a:pt x="4220" y="12194"/>
                  <a:pt x="4252" y="12194"/>
                </a:cubicBezTo>
                <a:cubicBezTo>
                  <a:pt x="4285" y="12194"/>
                  <a:pt x="4315" y="12143"/>
                  <a:pt x="4320" y="12081"/>
                </a:cubicBezTo>
                <a:cubicBezTo>
                  <a:pt x="4325" y="12019"/>
                  <a:pt x="4303" y="11969"/>
                  <a:pt x="4271" y="11969"/>
                </a:cubicBezTo>
                <a:close/>
                <a:moveTo>
                  <a:pt x="4446" y="11969"/>
                </a:moveTo>
                <a:cubicBezTo>
                  <a:pt x="4414" y="11970"/>
                  <a:pt x="4384" y="12020"/>
                  <a:pt x="4380" y="12083"/>
                </a:cubicBezTo>
                <a:cubicBezTo>
                  <a:pt x="4375" y="12145"/>
                  <a:pt x="4397" y="12194"/>
                  <a:pt x="4429" y="12194"/>
                </a:cubicBezTo>
                <a:cubicBezTo>
                  <a:pt x="4461" y="12194"/>
                  <a:pt x="4491" y="12143"/>
                  <a:pt x="4496" y="12081"/>
                </a:cubicBezTo>
                <a:cubicBezTo>
                  <a:pt x="4500" y="12019"/>
                  <a:pt x="4478" y="11969"/>
                  <a:pt x="4446" y="11969"/>
                </a:cubicBezTo>
                <a:close/>
                <a:moveTo>
                  <a:pt x="9071" y="11969"/>
                </a:moveTo>
                <a:cubicBezTo>
                  <a:pt x="9039" y="11970"/>
                  <a:pt x="9013" y="12020"/>
                  <a:pt x="9012" y="12083"/>
                </a:cubicBezTo>
                <a:cubicBezTo>
                  <a:pt x="9012" y="12145"/>
                  <a:pt x="9038" y="12196"/>
                  <a:pt x="9070" y="12196"/>
                </a:cubicBezTo>
                <a:cubicBezTo>
                  <a:pt x="9102" y="12196"/>
                  <a:pt x="9128" y="12145"/>
                  <a:pt x="9128" y="12083"/>
                </a:cubicBezTo>
                <a:cubicBezTo>
                  <a:pt x="9129" y="12020"/>
                  <a:pt x="9103" y="11969"/>
                  <a:pt x="9071" y="11969"/>
                </a:cubicBezTo>
                <a:close/>
                <a:moveTo>
                  <a:pt x="9227" y="11969"/>
                </a:moveTo>
                <a:cubicBezTo>
                  <a:pt x="9195" y="11970"/>
                  <a:pt x="9169" y="12020"/>
                  <a:pt x="9169" y="12083"/>
                </a:cubicBezTo>
                <a:cubicBezTo>
                  <a:pt x="9168" y="12145"/>
                  <a:pt x="9194" y="12196"/>
                  <a:pt x="9226" y="12196"/>
                </a:cubicBezTo>
                <a:cubicBezTo>
                  <a:pt x="9258" y="12195"/>
                  <a:pt x="9285" y="12145"/>
                  <a:pt x="9285" y="12083"/>
                </a:cubicBezTo>
                <a:cubicBezTo>
                  <a:pt x="9285" y="12020"/>
                  <a:pt x="9259" y="11969"/>
                  <a:pt x="9227" y="11969"/>
                </a:cubicBezTo>
                <a:close/>
                <a:moveTo>
                  <a:pt x="9403" y="11969"/>
                </a:moveTo>
                <a:cubicBezTo>
                  <a:pt x="9371" y="11970"/>
                  <a:pt x="9345" y="12020"/>
                  <a:pt x="9345" y="12083"/>
                </a:cubicBezTo>
                <a:cubicBezTo>
                  <a:pt x="9345" y="12145"/>
                  <a:pt x="9371" y="12196"/>
                  <a:pt x="9403" y="12196"/>
                </a:cubicBezTo>
                <a:cubicBezTo>
                  <a:pt x="9435" y="12196"/>
                  <a:pt x="9461" y="12145"/>
                  <a:pt x="9461" y="12083"/>
                </a:cubicBezTo>
                <a:cubicBezTo>
                  <a:pt x="9461" y="12020"/>
                  <a:pt x="9435" y="11969"/>
                  <a:pt x="9403" y="11969"/>
                </a:cubicBezTo>
                <a:close/>
                <a:moveTo>
                  <a:pt x="9559" y="11969"/>
                </a:moveTo>
                <a:cubicBezTo>
                  <a:pt x="9527" y="11970"/>
                  <a:pt x="9501" y="12020"/>
                  <a:pt x="9501" y="12083"/>
                </a:cubicBezTo>
                <a:cubicBezTo>
                  <a:pt x="9501" y="12145"/>
                  <a:pt x="9527" y="12196"/>
                  <a:pt x="9559" y="12196"/>
                </a:cubicBezTo>
                <a:cubicBezTo>
                  <a:pt x="9591" y="12196"/>
                  <a:pt x="9617" y="12145"/>
                  <a:pt x="9617" y="12083"/>
                </a:cubicBezTo>
                <a:cubicBezTo>
                  <a:pt x="9617" y="12020"/>
                  <a:pt x="9591" y="11969"/>
                  <a:pt x="9559" y="11969"/>
                </a:cubicBezTo>
                <a:close/>
                <a:moveTo>
                  <a:pt x="9734" y="11969"/>
                </a:moveTo>
                <a:cubicBezTo>
                  <a:pt x="9702" y="11970"/>
                  <a:pt x="9677" y="12020"/>
                  <a:pt x="9677" y="12083"/>
                </a:cubicBezTo>
                <a:cubicBezTo>
                  <a:pt x="9677" y="12145"/>
                  <a:pt x="9704" y="12196"/>
                  <a:pt x="9736" y="12196"/>
                </a:cubicBezTo>
                <a:cubicBezTo>
                  <a:pt x="9768" y="12195"/>
                  <a:pt x="9793" y="12145"/>
                  <a:pt x="9793" y="12083"/>
                </a:cubicBezTo>
                <a:cubicBezTo>
                  <a:pt x="9793" y="12020"/>
                  <a:pt x="9766" y="11969"/>
                  <a:pt x="9734" y="11969"/>
                </a:cubicBezTo>
                <a:close/>
                <a:moveTo>
                  <a:pt x="2456" y="12020"/>
                </a:moveTo>
                <a:cubicBezTo>
                  <a:pt x="2424" y="12020"/>
                  <a:pt x="2393" y="12071"/>
                  <a:pt x="2386" y="12133"/>
                </a:cubicBezTo>
                <a:cubicBezTo>
                  <a:pt x="2379" y="12195"/>
                  <a:pt x="2400" y="12245"/>
                  <a:pt x="2432" y="12244"/>
                </a:cubicBezTo>
                <a:cubicBezTo>
                  <a:pt x="2464" y="12244"/>
                  <a:pt x="2495" y="12193"/>
                  <a:pt x="2502" y="12131"/>
                </a:cubicBezTo>
                <a:cubicBezTo>
                  <a:pt x="2509" y="12069"/>
                  <a:pt x="2488" y="12019"/>
                  <a:pt x="2456" y="12020"/>
                </a:cubicBezTo>
                <a:close/>
                <a:moveTo>
                  <a:pt x="2612" y="12020"/>
                </a:moveTo>
                <a:cubicBezTo>
                  <a:pt x="2580" y="12020"/>
                  <a:pt x="2549" y="12071"/>
                  <a:pt x="2542" y="12133"/>
                </a:cubicBezTo>
                <a:cubicBezTo>
                  <a:pt x="2536" y="12195"/>
                  <a:pt x="2557" y="12245"/>
                  <a:pt x="2589" y="12244"/>
                </a:cubicBezTo>
                <a:cubicBezTo>
                  <a:pt x="2621" y="12244"/>
                  <a:pt x="2652" y="12193"/>
                  <a:pt x="2658" y="12131"/>
                </a:cubicBezTo>
                <a:cubicBezTo>
                  <a:pt x="2665" y="12069"/>
                  <a:pt x="2644" y="12019"/>
                  <a:pt x="2612" y="12020"/>
                </a:cubicBezTo>
                <a:close/>
                <a:moveTo>
                  <a:pt x="2768" y="12020"/>
                </a:moveTo>
                <a:cubicBezTo>
                  <a:pt x="2736" y="12020"/>
                  <a:pt x="2705" y="12071"/>
                  <a:pt x="2699" y="12133"/>
                </a:cubicBezTo>
                <a:cubicBezTo>
                  <a:pt x="2692" y="12195"/>
                  <a:pt x="2713" y="12245"/>
                  <a:pt x="2745" y="12244"/>
                </a:cubicBezTo>
                <a:cubicBezTo>
                  <a:pt x="2777" y="12244"/>
                  <a:pt x="2809" y="12193"/>
                  <a:pt x="2815" y="12131"/>
                </a:cubicBezTo>
                <a:cubicBezTo>
                  <a:pt x="2821" y="12069"/>
                  <a:pt x="2800" y="12019"/>
                  <a:pt x="2768" y="12020"/>
                </a:cubicBezTo>
                <a:close/>
                <a:moveTo>
                  <a:pt x="2944" y="12020"/>
                </a:moveTo>
                <a:cubicBezTo>
                  <a:pt x="2912" y="12020"/>
                  <a:pt x="2881" y="12071"/>
                  <a:pt x="2875" y="12133"/>
                </a:cubicBezTo>
                <a:cubicBezTo>
                  <a:pt x="2868" y="12195"/>
                  <a:pt x="2889" y="12245"/>
                  <a:pt x="2921" y="12244"/>
                </a:cubicBezTo>
                <a:cubicBezTo>
                  <a:pt x="2953" y="12244"/>
                  <a:pt x="2985" y="12193"/>
                  <a:pt x="2991" y="12131"/>
                </a:cubicBezTo>
                <a:cubicBezTo>
                  <a:pt x="2997" y="12069"/>
                  <a:pt x="2976" y="12019"/>
                  <a:pt x="2944" y="12020"/>
                </a:cubicBezTo>
                <a:close/>
                <a:moveTo>
                  <a:pt x="18207" y="12171"/>
                </a:moveTo>
                <a:cubicBezTo>
                  <a:pt x="18175" y="12171"/>
                  <a:pt x="18155" y="12222"/>
                  <a:pt x="18164" y="12285"/>
                </a:cubicBezTo>
                <a:cubicBezTo>
                  <a:pt x="18172" y="12348"/>
                  <a:pt x="18205" y="12399"/>
                  <a:pt x="18237" y="12398"/>
                </a:cubicBezTo>
                <a:cubicBezTo>
                  <a:pt x="18269" y="12398"/>
                  <a:pt x="18289" y="12347"/>
                  <a:pt x="18280" y="12284"/>
                </a:cubicBezTo>
                <a:cubicBezTo>
                  <a:pt x="18272" y="12221"/>
                  <a:pt x="18239" y="12170"/>
                  <a:pt x="18207" y="12171"/>
                </a:cubicBezTo>
                <a:close/>
                <a:moveTo>
                  <a:pt x="15884" y="12221"/>
                </a:moveTo>
                <a:cubicBezTo>
                  <a:pt x="15851" y="12221"/>
                  <a:pt x="15831" y="12273"/>
                  <a:pt x="15837" y="12336"/>
                </a:cubicBezTo>
                <a:cubicBezTo>
                  <a:pt x="15843" y="12399"/>
                  <a:pt x="15873" y="12449"/>
                  <a:pt x="15906" y="12449"/>
                </a:cubicBezTo>
                <a:cubicBezTo>
                  <a:pt x="15938" y="12448"/>
                  <a:pt x="15959" y="12397"/>
                  <a:pt x="15953" y="12334"/>
                </a:cubicBezTo>
                <a:cubicBezTo>
                  <a:pt x="15947" y="12271"/>
                  <a:pt x="15916" y="12221"/>
                  <a:pt x="15884" y="12221"/>
                </a:cubicBezTo>
                <a:close/>
                <a:moveTo>
                  <a:pt x="16060" y="12221"/>
                </a:moveTo>
                <a:cubicBezTo>
                  <a:pt x="16027" y="12221"/>
                  <a:pt x="16006" y="12273"/>
                  <a:pt x="16012" y="12336"/>
                </a:cubicBezTo>
                <a:cubicBezTo>
                  <a:pt x="16019" y="12399"/>
                  <a:pt x="16050" y="12449"/>
                  <a:pt x="16082" y="12449"/>
                </a:cubicBezTo>
                <a:cubicBezTo>
                  <a:pt x="16114" y="12449"/>
                  <a:pt x="16135" y="12397"/>
                  <a:pt x="16129" y="12334"/>
                </a:cubicBezTo>
                <a:cubicBezTo>
                  <a:pt x="16123" y="12271"/>
                  <a:pt x="16092" y="12221"/>
                  <a:pt x="16060" y="12221"/>
                </a:cubicBezTo>
                <a:close/>
                <a:moveTo>
                  <a:pt x="16215" y="12221"/>
                </a:moveTo>
                <a:cubicBezTo>
                  <a:pt x="16183" y="12221"/>
                  <a:pt x="16163" y="12273"/>
                  <a:pt x="16169" y="12336"/>
                </a:cubicBezTo>
                <a:cubicBezTo>
                  <a:pt x="16175" y="12399"/>
                  <a:pt x="16206" y="12449"/>
                  <a:pt x="16239" y="12449"/>
                </a:cubicBezTo>
                <a:cubicBezTo>
                  <a:pt x="16271" y="12449"/>
                  <a:pt x="16292" y="12397"/>
                  <a:pt x="16286" y="12334"/>
                </a:cubicBezTo>
                <a:cubicBezTo>
                  <a:pt x="16279" y="12271"/>
                  <a:pt x="16247" y="12221"/>
                  <a:pt x="16215" y="12221"/>
                </a:cubicBezTo>
                <a:close/>
                <a:moveTo>
                  <a:pt x="16879" y="12221"/>
                </a:moveTo>
                <a:cubicBezTo>
                  <a:pt x="16847" y="12221"/>
                  <a:pt x="16827" y="12273"/>
                  <a:pt x="16834" y="12336"/>
                </a:cubicBezTo>
                <a:cubicBezTo>
                  <a:pt x="16841" y="12399"/>
                  <a:pt x="16872" y="12449"/>
                  <a:pt x="16904" y="12449"/>
                </a:cubicBezTo>
                <a:cubicBezTo>
                  <a:pt x="16937" y="12449"/>
                  <a:pt x="16957" y="12397"/>
                  <a:pt x="16950" y="12334"/>
                </a:cubicBezTo>
                <a:cubicBezTo>
                  <a:pt x="16943" y="12271"/>
                  <a:pt x="16912" y="12221"/>
                  <a:pt x="16879" y="12221"/>
                </a:cubicBezTo>
                <a:close/>
                <a:moveTo>
                  <a:pt x="17055" y="12221"/>
                </a:moveTo>
                <a:cubicBezTo>
                  <a:pt x="17023" y="12221"/>
                  <a:pt x="17003" y="12273"/>
                  <a:pt x="17010" y="12336"/>
                </a:cubicBezTo>
                <a:cubicBezTo>
                  <a:pt x="17017" y="12399"/>
                  <a:pt x="17049" y="12449"/>
                  <a:pt x="17081" y="12449"/>
                </a:cubicBezTo>
                <a:cubicBezTo>
                  <a:pt x="17113" y="12449"/>
                  <a:pt x="17133" y="12397"/>
                  <a:pt x="17126" y="12334"/>
                </a:cubicBezTo>
                <a:cubicBezTo>
                  <a:pt x="17119" y="12271"/>
                  <a:pt x="17088" y="12221"/>
                  <a:pt x="17055" y="12221"/>
                </a:cubicBezTo>
                <a:close/>
                <a:moveTo>
                  <a:pt x="17211" y="12221"/>
                </a:moveTo>
                <a:cubicBezTo>
                  <a:pt x="17179" y="12221"/>
                  <a:pt x="17159" y="12273"/>
                  <a:pt x="17166" y="12336"/>
                </a:cubicBezTo>
                <a:cubicBezTo>
                  <a:pt x="17173" y="12399"/>
                  <a:pt x="17205" y="12449"/>
                  <a:pt x="17237" y="12449"/>
                </a:cubicBezTo>
                <a:cubicBezTo>
                  <a:pt x="17270" y="12449"/>
                  <a:pt x="17290" y="12397"/>
                  <a:pt x="17283" y="12334"/>
                </a:cubicBezTo>
                <a:cubicBezTo>
                  <a:pt x="17275" y="12271"/>
                  <a:pt x="17243" y="12221"/>
                  <a:pt x="17211" y="12221"/>
                </a:cubicBezTo>
                <a:close/>
                <a:moveTo>
                  <a:pt x="17387" y="12221"/>
                </a:moveTo>
                <a:cubicBezTo>
                  <a:pt x="17355" y="12221"/>
                  <a:pt x="17335" y="12273"/>
                  <a:pt x="17342" y="12336"/>
                </a:cubicBezTo>
                <a:cubicBezTo>
                  <a:pt x="17349" y="12399"/>
                  <a:pt x="17382" y="12449"/>
                  <a:pt x="17414" y="12449"/>
                </a:cubicBezTo>
                <a:cubicBezTo>
                  <a:pt x="17446" y="12448"/>
                  <a:pt x="17466" y="12397"/>
                  <a:pt x="17459" y="12334"/>
                </a:cubicBezTo>
                <a:cubicBezTo>
                  <a:pt x="17451" y="12271"/>
                  <a:pt x="17419" y="12221"/>
                  <a:pt x="17387" y="12221"/>
                </a:cubicBezTo>
                <a:close/>
                <a:moveTo>
                  <a:pt x="9227" y="12271"/>
                </a:moveTo>
                <a:cubicBezTo>
                  <a:pt x="9195" y="12271"/>
                  <a:pt x="9169" y="12322"/>
                  <a:pt x="9169" y="12384"/>
                </a:cubicBezTo>
                <a:cubicBezTo>
                  <a:pt x="9168" y="12447"/>
                  <a:pt x="9194" y="12498"/>
                  <a:pt x="9227" y="12498"/>
                </a:cubicBezTo>
                <a:cubicBezTo>
                  <a:pt x="9259" y="12497"/>
                  <a:pt x="9285" y="12445"/>
                  <a:pt x="9285" y="12383"/>
                </a:cubicBezTo>
                <a:cubicBezTo>
                  <a:pt x="9286" y="12320"/>
                  <a:pt x="9259" y="12271"/>
                  <a:pt x="9227" y="12271"/>
                </a:cubicBezTo>
                <a:close/>
                <a:moveTo>
                  <a:pt x="9403" y="12271"/>
                </a:moveTo>
                <a:cubicBezTo>
                  <a:pt x="9371" y="12271"/>
                  <a:pt x="9345" y="12322"/>
                  <a:pt x="9345" y="12384"/>
                </a:cubicBezTo>
                <a:cubicBezTo>
                  <a:pt x="9344" y="12447"/>
                  <a:pt x="9370" y="12498"/>
                  <a:pt x="9403" y="12498"/>
                </a:cubicBezTo>
                <a:cubicBezTo>
                  <a:pt x="9435" y="12497"/>
                  <a:pt x="9461" y="12447"/>
                  <a:pt x="9461" y="12384"/>
                </a:cubicBezTo>
                <a:cubicBezTo>
                  <a:pt x="9461" y="12322"/>
                  <a:pt x="9435" y="12271"/>
                  <a:pt x="9403" y="12271"/>
                </a:cubicBezTo>
                <a:close/>
                <a:moveTo>
                  <a:pt x="9559" y="12271"/>
                </a:moveTo>
                <a:cubicBezTo>
                  <a:pt x="9527" y="12272"/>
                  <a:pt x="9501" y="12322"/>
                  <a:pt x="9501" y="12384"/>
                </a:cubicBezTo>
                <a:cubicBezTo>
                  <a:pt x="9501" y="12447"/>
                  <a:pt x="9527" y="12498"/>
                  <a:pt x="9560" y="12498"/>
                </a:cubicBezTo>
                <a:cubicBezTo>
                  <a:pt x="9592" y="12497"/>
                  <a:pt x="9618" y="12447"/>
                  <a:pt x="9618" y="12384"/>
                </a:cubicBezTo>
                <a:cubicBezTo>
                  <a:pt x="9618" y="12322"/>
                  <a:pt x="9591" y="12271"/>
                  <a:pt x="9559" y="12271"/>
                </a:cubicBezTo>
                <a:close/>
                <a:moveTo>
                  <a:pt x="9735" y="12271"/>
                </a:moveTo>
                <a:cubicBezTo>
                  <a:pt x="9703" y="12272"/>
                  <a:pt x="9677" y="12322"/>
                  <a:pt x="9677" y="12384"/>
                </a:cubicBezTo>
                <a:cubicBezTo>
                  <a:pt x="9677" y="12447"/>
                  <a:pt x="9703" y="12498"/>
                  <a:pt x="9736" y="12498"/>
                </a:cubicBezTo>
                <a:cubicBezTo>
                  <a:pt x="9768" y="12497"/>
                  <a:pt x="9794" y="12447"/>
                  <a:pt x="9794" y="12384"/>
                </a:cubicBezTo>
                <a:cubicBezTo>
                  <a:pt x="9793" y="12322"/>
                  <a:pt x="9767" y="12271"/>
                  <a:pt x="9735" y="12271"/>
                </a:cubicBezTo>
                <a:close/>
                <a:moveTo>
                  <a:pt x="9891" y="12271"/>
                </a:moveTo>
                <a:cubicBezTo>
                  <a:pt x="9859" y="12271"/>
                  <a:pt x="9833" y="12322"/>
                  <a:pt x="9833" y="12384"/>
                </a:cubicBezTo>
                <a:cubicBezTo>
                  <a:pt x="9834" y="12447"/>
                  <a:pt x="9860" y="12498"/>
                  <a:pt x="9893" y="12498"/>
                </a:cubicBezTo>
                <a:cubicBezTo>
                  <a:pt x="9925" y="12497"/>
                  <a:pt x="9951" y="12445"/>
                  <a:pt x="9950" y="12383"/>
                </a:cubicBezTo>
                <a:cubicBezTo>
                  <a:pt x="9950" y="12320"/>
                  <a:pt x="9923" y="12271"/>
                  <a:pt x="9891" y="12271"/>
                </a:cubicBezTo>
                <a:close/>
                <a:moveTo>
                  <a:pt x="10067" y="12271"/>
                </a:moveTo>
                <a:cubicBezTo>
                  <a:pt x="10035" y="12271"/>
                  <a:pt x="10009" y="12322"/>
                  <a:pt x="10009" y="12384"/>
                </a:cubicBezTo>
                <a:cubicBezTo>
                  <a:pt x="10010" y="12447"/>
                  <a:pt x="10036" y="12498"/>
                  <a:pt x="10069" y="12498"/>
                </a:cubicBezTo>
                <a:cubicBezTo>
                  <a:pt x="10101" y="12497"/>
                  <a:pt x="10127" y="12447"/>
                  <a:pt x="10126" y="12384"/>
                </a:cubicBezTo>
                <a:cubicBezTo>
                  <a:pt x="10125" y="12322"/>
                  <a:pt x="10099" y="12271"/>
                  <a:pt x="10067" y="12271"/>
                </a:cubicBezTo>
                <a:close/>
                <a:moveTo>
                  <a:pt x="10223" y="12271"/>
                </a:moveTo>
                <a:cubicBezTo>
                  <a:pt x="10190" y="12271"/>
                  <a:pt x="10165" y="12322"/>
                  <a:pt x="10166" y="12384"/>
                </a:cubicBezTo>
                <a:cubicBezTo>
                  <a:pt x="10166" y="12447"/>
                  <a:pt x="10193" y="12498"/>
                  <a:pt x="10225" y="12498"/>
                </a:cubicBezTo>
                <a:cubicBezTo>
                  <a:pt x="10257" y="12497"/>
                  <a:pt x="10283" y="12447"/>
                  <a:pt x="10282" y="12384"/>
                </a:cubicBezTo>
                <a:cubicBezTo>
                  <a:pt x="10282" y="12322"/>
                  <a:pt x="10255" y="12271"/>
                  <a:pt x="10223" y="12271"/>
                </a:cubicBezTo>
                <a:close/>
                <a:moveTo>
                  <a:pt x="10399" y="12271"/>
                </a:moveTo>
                <a:cubicBezTo>
                  <a:pt x="10366" y="12271"/>
                  <a:pt x="10341" y="12322"/>
                  <a:pt x="10342" y="12384"/>
                </a:cubicBezTo>
                <a:cubicBezTo>
                  <a:pt x="10343" y="12447"/>
                  <a:pt x="10369" y="12498"/>
                  <a:pt x="10402" y="12498"/>
                </a:cubicBezTo>
                <a:cubicBezTo>
                  <a:pt x="10434" y="12497"/>
                  <a:pt x="10459" y="12447"/>
                  <a:pt x="10458" y="12384"/>
                </a:cubicBezTo>
                <a:cubicBezTo>
                  <a:pt x="10458" y="12322"/>
                  <a:pt x="10431" y="12271"/>
                  <a:pt x="10399" y="12271"/>
                </a:cubicBezTo>
                <a:close/>
                <a:moveTo>
                  <a:pt x="10554" y="12271"/>
                </a:moveTo>
                <a:cubicBezTo>
                  <a:pt x="10522" y="12272"/>
                  <a:pt x="10497" y="12322"/>
                  <a:pt x="10498" y="12384"/>
                </a:cubicBezTo>
                <a:cubicBezTo>
                  <a:pt x="10499" y="12447"/>
                  <a:pt x="10526" y="12498"/>
                  <a:pt x="10558" y="12498"/>
                </a:cubicBezTo>
                <a:cubicBezTo>
                  <a:pt x="10590" y="12497"/>
                  <a:pt x="10616" y="12447"/>
                  <a:pt x="10615" y="12384"/>
                </a:cubicBezTo>
                <a:cubicBezTo>
                  <a:pt x="10614" y="12322"/>
                  <a:pt x="10586" y="12271"/>
                  <a:pt x="10554" y="12271"/>
                </a:cubicBezTo>
                <a:close/>
                <a:moveTo>
                  <a:pt x="10730" y="12271"/>
                </a:moveTo>
                <a:cubicBezTo>
                  <a:pt x="10698" y="12271"/>
                  <a:pt x="10673" y="12322"/>
                  <a:pt x="10674" y="12384"/>
                </a:cubicBezTo>
                <a:cubicBezTo>
                  <a:pt x="10675" y="12447"/>
                  <a:pt x="10702" y="12498"/>
                  <a:pt x="10735" y="12498"/>
                </a:cubicBezTo>
                <a:cubicBezTo>
                  <a:pt x="10767" y="12497"/>
                  <a:pt x="10792" y="12447"/>
                  <a:pt x="10791" y="12384"/>
                </a:cubicBezTo>
                <a:cubicBezTo>
                  <a:pt x="10790" y="12322"/>
                  <a:pt x="10762" y="12271"/>
                  <a:pt x="10730" y="12271"/>
                </a:cubicBezTo>
                <a:close/>
                <a:moveTo>
                  <a:pt x="10906" y="12271"/>
                </a:moveTo>
                <a:cubicBezTo>
                  <a:pt x="10874" y="12271"/>
                  <a:pt x="10849" y="12322"/>
                  <a:pt x="10850" y="12384"/>
                </a:cubicBezTo>
                <a:cubicBezTo>
                  <a:pt x="10851" y="12447"/>
                  <a:pt x="10878" y="12498"/>
                  <a:pt x="10911" y="12498"/>
                </a:cubicBezTo>
                <a:cubicBezTo>
                  <a:pt x="10943" y="12497"/>
                  <a:pt x="10968" y="12447"/>
                  <a:pt x="10967" y="12384"/>
                </a:cubicBezTo>
                <a:cubicBezTo>
                  <a:pt x="10965" y="12322"/>
                  <a:pt x="10938" y="12271"/>
                  <a:pt x="10906" y="12271"/>
                </a:cubicBezTo>
                <a:close/>
                <a:moveTo>
                  <a:pt x="11062" y="12271"/>
                </a:moveTo>
                <a:cubicBezTo>
                  <a:pt x="11030" y="12272"/>
                  <a:pt x="11005" y="12322"/>
                  <a:pt x="11006" y="12384"/>
                </a:cubicBezTo>
                <a:cubicBezTo>
                  <a:pt x="11008" y="12447"/>
                  <a:pt x="11035" y="12498"/>
                  <a:pt x="11068" y="12498"/>
                </a:cubicBezTo>
                <a:cubicBezTo>
                  <a:pt x="11100" y="12497"/>
                  <a:pt x="11125" y="12447"/>
                  <a:pt x="11123" y="12384"/>
                </a:cubicBezTo>
                <a:cubicBezTo>
                  <a:pt x="11122" y="12322"/>
                  <a:pt x="11094" y="12271"/>
                  <a:pt x="11062" y="12271"/>
                </a:cubicBezTo>
                <a:close/>
                <a:moveTo>
                  <a:pt x="11238" y="12271"/>
                </a:moveTo>
                <a:cubicBezTo>
                  <a:pt x="11206" y="12272"/>
                  <a:pt x="11181" y="12322"/>
                  <a:pt x="11182" y="12384"/>
                </a:cubicBezTo>
                <a:cubicBezTo>
                  <a:pt x="11184" y="12447"/>
                  <a:pt x="11211" y="12498"/>
                  <a:pt x="11243" y="12498"/>
                </a:cubicBezTo>
                <a:cubicBezTo>
                  <a:pt x="11276" y="12497"/>
                  <a:pt x="11301" y="12447"/>
                  <a:pt x="11299" y="12384"/>
                </a:cubicBezTo>
                <a:cubicBezTo>
                  <a:pt x="11297" y="12322"/>
                  <a:pt x="11270" y="12271"/>
                  <a:pt x="11238" y="12271"/>
                </a:cubicBezTo>
                <a:close/>
                <a:moveTo>
                  <a:pt x="11394" y="12271"/>
                </a:moveTo>
                <a:cubicBezTo>
                  <a:pt x="11362" y="12271"/>
                  <a:pt x="11337" y="12322"/>
                  <a:pt x="11339" y="12384"/>
                </a:cubicBezTo>
                <a:cubicBezTo>
                  <a:pt x="11340" y="12447"/>
                  <a:pt x="11368" y="12498"/>
                  <a:pt x="11400" y="12498"/>
                </a:cubicBezTo>
                <a:cubicBezTo>
                  <a:pt x="11433" y="12497"/>
                  <a:pt x="11457" y="12447"/>
                  <a:pt x="11455" y="12384"/>
                </a:cubicBezTo>
                <a:cubicBezTo>
                  <a:pt x="11454" y="12322"/>
                  <a:pt x="11426" y="12271"/>
                  <a:pt x="11394" y="12271"/>
                </a:cubicBezTo>
                <a:close/>
                <a:moveTo>
                  <a:pt x="11570" y="12271"/>
                </a:moveTo>
                <a:cubicBezTo>
                  <a:pt x="11538" y="12271"/>
                  <a:pt x="11513" y="12322"/>
                  <a:pt x="11515" y="12384"/>
                </a:cubicBezTo>
                <a:cubicBezTo>
                  <a:pt x="11517" y="12447"/>
                  <a:pt x="11544" y="12498"/>
                  <a:pt x="11576" y="12498"/>
                </a:cubicBezTo>
                <a:cubicBezTo>
                  <a:pt x="11609" y="12497"/>
                  <a:pt x="11633" y="12447"/>
                  <a:pt x="11631" y="12384"/>
                </a:cubicBezTo>
                <a:cubicBezTo>
                  <a:pt x="11629" y="12322"/>
                  <a:pt x="11602" y="12271"/>
                  <a:pt x="11570" y="12271"/>
                </a:cubicBezTo>
                <a:close/>
                <a:moveTo>
                  <a:pt x="11726" y="12271"/>
                </a:moveTo>
                <a:cubicBezTo>
                  <a:pt x="11693" y="12272"/>
                  <a:pt x="11669" y="12322"/>
                  <a:pt x="11671" y="12384"/>
                </a:cubicBezTo>
                <a:cubicBezTo>
                  <a:pt x="11673" y="12447"/>
                  <a:pt x="11701" y="12498"/>
                  <a:pt x="11733" y="12498"/>
                </a:cubicBezTo>
                <a:cubicBezTo>
                  <a:pt x="11766" y="12497"/>
                  <a:pt x="11790" y="12447"/>
                  <a:pt x="11788" y="12384"/>
                </a:cubicBezTo>
                <a:cubicBezTo>
                  <a:pt x="11786" y="12322"/>
                  <a:pt x="11758" y="12271"/>
                  <a:pt x="11726" y="12271"/>
                </a:cubicBezTo>
                <a:close/>
                <a:moveTo>
                  <a:pt x="2242" y="12321"/>
                </a:moveTo>
                <a:cubicBezTo>
                  <a:pt x="2210" y="12322"/>
                  <a:pt x="2178" y="12373"/>
                  <a:pt x="2171" y="12435"/>
                </a:cubicBezTo>
                <a:cubicBezTo>
                  <a:pt x="2164" y="12497"/>
                  <a:pt x="2184" y="12546"/>
                  <a:pt x="2217" y="12546"/>
                </a:cubicBezTo>
                <a:cubicBezTo>
                  <a:pt x="2249" y="12546"/>
                  <a:pt x="2281" y="12495"/>
                  <a:pt x="2288" y="12433"/>
                </a:cubicBezTo>
                <a:cubicBezTo>
                  <a:pt x="2294" y="12371"/>
                  <a:pt x="2274" y="12321"/>
                  <a:pt x="2242" y="12321"/>
                </a:cubicBezTo>
                <a:close/>
                <a:moveTo>
                  <a:pt x="2417" y="12321"/>
                </a:moveTo>
                <a:cubicBezTo>
                  <a:pt x="2385" y="12322"/>
                  <a:pt x="2354" y="12373"/>
                  <a:pt x="2347" y="12435"/>
                </a:cubicBezTo>
                <a:cubicBezTo>
                  <a:pt x="2340" y="12497"/>
                  <a:pt x="2361" y="12546"/>
                  <a:pt x="2393" y="12546"/>
                </a:cubicBezTo>
                <a:cubicBezTo>
                  <a:pt x="2426" y="12546"/>
                  <a:pt x="2457" y="12495"/>
                  <a:pt x="2464" y="12433"/>
                </a:cubicBezTo>
                <a:cubicBezTo>
                  <a:pt x="2470" y="12371"/>
                  <a:pt x="2449" y="12321"/>
                  <a:pt x="2417" y="12321"/>
                </a:cubicBezTo>
                <a:close/>
                <a:moveTo>
                  <a:pt x="2574" y="12321"/>
                </a:moveTo>
                <a:cubicBezTo>
                  <a:pt x="2541" y="12322"/>
                  <a:pt x="2510" y="12373"/>
                  <a:pt x="2503" y="12435"/>
                </a:cubicBezTo>
                <a:cubicBezTo>
                  <a:pt x="2497" y="12497"/>
                  <a:pt x="2518" y="12547"/>
                  <a:pt x="2550" y="12546"/>
                </a:cubicBezTo>
                <a:cubicBezTo>
                  <a:pt x="2582" y="12546"/>
                  <a:pt x="2614" y="12495"/>
                  <a:pt x="2620" y="12433"/>
                </a:cubicBezTo>
                <a:cubicBezTo>
                  <a:pt x="2626" y="12371"/>
                  <a:pt x="2606" y="12321"/>
                  <a:pt x="2574" y="12321"/>
                </a:cubicBezTo>
                <a:close/>
                <a:moveTo>
                  <a:pt x="2749" y="12321"/>
                </a:moveTo>
                <a:cubicBezTo>
                  <a:pt x="2717" y="12322"/>
                  <a:pt x="2686" y="12373"/>
                  <a:pt x="2679" y="12435"/>
                </a:cubicBezTo>
                <a:cubicBezTo>
                  <a:pt x="2673" y="12497"/>
                  <a:pt x="2694" y="12547"/>
                  <a:pt x="2726" y="12546"/>
                </a:cubicBezTo>
                <a:cubicBezTo>
                  <a:pt x="2759" y="12546"/>
                  <a:pt x="2790" y="12495"/>
                  <a:pt x="2796" y="12433"/>
                </a:cubicBezTo>
                <a:cubicBezTo>
                  <a:pt x="2802" y="12371"/>
                  <a:pt x="2781" y="12321"/>
                  <a:pt x="2749" y="12321"/>
                </a:cubicBezTo>
                <a:close/>
                <a:moveTo>
                  <a:pt x="2905" y="12321"/>
                </a:moveTo>
                <a:cubicBezTo>
                  <a:pt x="2873" y="12322"/>
                  <a:pt x="2842" y="12373"/>
                  <a:pt x="2836" y="12435"/>
                </a:cubicBezTo>
                <a:cubicBezTo>
                  <a:pt x="2829" y="12497"/>
                  <a:pt x="2850" y="12547"/>
                  <a:pt x="2883" y="12546"/>
                </a:cubicBezTo>
                <a:cubicBezTo>
                  <a:pt x="2915" y="12546"/>
                  <a:pt x="2946" y="12495"/>
                  <a:pt x="2952" y="12433"/>
                </a:cubicBezTo>
                <a:cubicBezTo>
                  <a:pt x="2959" y="12371"/>
                  <a:pt x="2937" y="12321"/>
                  <a:pt x="2905" y="12321"/>
                </a:cubicBezTo>
                <a:close/>
                <a:moveTo>
                  <a:pt x="3081" y="12321"/>
                </a:moveTo>
                <a:cubicBezTo>
                  <a:pt x="3048" y="12322"/>
                  <a:pt x="3018" y="12373"/>
                  <a:pt x="3012" y="12435"/>
                </a:cubicBezTo>
                <a:cubicBezTo>
                  <a:pt x="3006" y="12497"/>
                  <a:pt x="3026" y="12546"/>
                  <a:pt x="3059" y="12546"/>
                </a:cubicBezTo>
                <a:cubicBezTo>
                  <a:pt x="3091" y="12546"/>
                  <a:pt x="3122" y="12495"/>
                  <a:pt x="3128" y="12433"/>
                </a:cubicBezTo>
                <a:cubicBezTo>
                  <a:pt x="3134" y="12371"/>
                  <a:pt x="3113" y="12321"/>
                  <a:pt x="3081" y="12321"/>
                </a:cubicBezTo>
                <a:close/>
                <a:moveTo>
                  <a:pt x="3257" y="12321"/>
                </a:moveTo>
                <a:cubicBezTo>
                  <a:pt x="3224" y="12322"/>
                  <a:pt x="3194" y="12373"/>
                  <a:pt x="3188" y="12435"/>
                </a:cubicBezTo>
                <a:cubicBezTo>
                  <a:pt x="3182" y="12497"/>
                  <a:pt x="3203" y="12547"/>
                  <a:pt x="3235" y="12546"/>
                </a:cubicBezTo>
                <a:cubicBezTo>
                  <a:pt x="3268" y="12546"/>
                  <a:pt x="3298" y="12495"/>
                  <a:pt x="3304" y="12433"/>
                </a:cubicBezTo>
                <a:cubicBezTo>
                  <a:pt x="3309" y="12371"/>
                  <a:pt x="3289" y="12321"/>
                  <a:pt x="3257" y="12321"/>
                </a:cubicBezTo>
                <a:close/>
                <a:moveTo>
                  <a:pt x="3412" y="12321"/>
                </a:moveTo>
                <a:cubicBezTo>
                  <a:pt x="3380" y="12322"/>
                  <a:pt x="3350" y="12373"/>
                  <a:pt x="3344" y="12435"/>
                </a:cubicBezTo>
                <a:cubicBezTo>
                  <a:pt x="3338" y="12497"/>
                  <a:pt x="3359" y="12546"/>
                  <a:pt x="3392" y="12546"/>
                </a:cubicBezTo>
                <a:cubicBezTo>
                  <a:pt x="3424" y="12546"/>
                  <a:pt x="3454" y="12495"/>
                  <a:pt x="3460" y="12433"/>
                </a:cubicBezTo>
                <a:cubicBezTo>
                  <a:pt x="3466" y="12371"/>
                  <a:pt x="3445" y="12321"/>
                  <a:pt x="3412" y="12321"/>
                </a:cubicBezTo>
                <a:close/>
                <a:moveTo>
                  <a:pt x="3588" y="12321"/>
                </a:moveTo>
                <a:cubicBezTo>
                  <a:pt x="3556" y="12322"/>
                  <a:pt x="3525" y="12373"/>
                  <a:pt x="3519" y="12435"/>
                </a:cubicBezTo>
                <a:cubicBezTo>
                  <a:pt x="3514" y="12497"/>
                  <a:pt x="3535" y="12547"/>
                  <a:pt x="3568" y="12546"/>
                </a:cubicBezTo>
                <a:cubicBezTo>
                  <a:pt x="3600" y="12546"/>
                  <a:pt x="3630" y="12495"/>
                  <a:pt x="3636" y="12433"/>
                </a:cubicBezTo>
                <a:cubicBezTo>
                  <a:pt x="3642" y="12371"/>
                  <a:pt x="3620" y="12321"/>
                  <a:pt x="3588" y="12321"/>
                </a:cubicBezTo>
                <a:close/>
                <a:moveTo>
                  <a:pt x="3744" y="12321"/>
                </a:moveTo>
                <a:cubicBezTo>
                  <a:pt x="3712" y="12322"/>
                  <a:pt x="3681" y="12373"/>
                  <a:pt x="3676" y="12435"/>
                </a:cubicBezTo>
                <a:cubicBezTo>
                  <a:pt x="3670" y="12497"/>
                  <a:pt x="3692" y="12547"/>
                  <a:pt x="3725" y="12546"/>
                </a:cubicBezTo>
                <a:cubicBezTo>
                  <a:pt x="3757" y="12546"/>
                  <a:pt x="3787" y="12495"/>
                  <a:pt x="3792" y="12433"/>
                </a:cubicBezTo>
                <a:cubicBezTo>
                  <a:pt x="3798" y="12371"/>
                  <a:pt x="3776" y="12321"/>
                  <a:pt x="3744" y="12321"/>
                </a:cubicBezTo>
                <a:close/>
                <a:moveTo>
                  <a:pt x="3919" y="12321"/>
                </a:moveTo>
                <a:cubicBezTo>
                  <a:pt x="3887" y="12322"/>
                  <a:pt x="3857" y="12373"/>
                  <a:pt x="3852" y="12435"/>
                </a:cubicBezTo>
                <a:cubicBezTo>
                  <a:pt x="3846" y="12497"/>
                  <a:pt x="3868" y="12546"/>
                  <a:pt x="3901" y="12546"/>
                </a:cubicBezTo>
                <a:cubicBezTo>
                  <a:pt x="3933" y="12546"/>
                  <a:pt x="3963" y="12495"/>
                  <a:pt x="3968" y="12433"/>
                </a:cubicBezTo>
                <a:cubicBezTo>
                  <a:pt x="3974" y="12371"/>
                  <a:pt x="3952" y="12321"/>
                  <a:pt x="3919" y="12321"/>
                </a:cubicBezTo>
                <a:close/>
                <a:moveTo>
                  <a:pt x="4076" y="12321"/>
                </a:moveTo>
                <a:cubicBezTo>
                  <a:pt x="4044" y="12322"/>
                  <a:pt x="4013" y="12373"/>
                  <a:pt x="4008" y="12435"/>
                </a:cubicBezTo>
                <a:cubicBezTo>
                  <a:pt x="4003" y="12497"/>
                  <a:pt x="4025" y="12547"/>
                  <a:pt x="4057" y="12546"/>
                </a:cubicBezTo>
                <a:cubicBezTo>
                  <a:pt x="4089" y="12546"/>
                  <a:pt x="4120" y="12495"/>
                  <a:pt x="4125" y="12433"/>
                </a:cubicBezTo>
                <a:cubicBezTo>
                  <a:pt x="4130" y="12371"/>
                  <a:pt x="4108" y="12321"/>
                  <a:pt x="4076" y="12321"/>
                </a:cubicBezTo>
                <a:close/>
                <a:moveTo>
                  <a:pt x="4251" y="12321"/>
                </a:moveTo>
                <a:cubicBezTo>
                  <a:pt x="4219" y="12322"/>
                  <a:pt x="4189" y="12373"/>
                  <a:pt x="4184" y="12435"/>
                </a:cubicBezTo>
                <a:cubicBezTo>
                  <a:pt x="4179" y="12497"/>
                  <a:pt x="4201" y="12546"/>
                  <a:pt x="4234" y="12546"/>
                </a:cubicBezTo>
                <a:cubicBezTo>
                  <a:pt x="4266" y="12546"/>
                  <a:pt x="4296" y="12495"/>
                  <a:pt x="4301" y="12433"/>
                </a:cubicBezTo>
                <a:cubicBezTo>
                  <a:pt x="4306" y="12371"/>
                  <a:pt x="4283" y="12321"/>
                  <a:pt x="4251" y="12321"/>
                </a:cubicBezTo>
                <a:close/>
                <a:moveTo>
                  <a:pt x="4408" y="12321"/>
                </a:moveTo>
                <a:cubicBezTo>
                  <a:pt x="4375" y="12322"/>
                  <a:pt x="4345" y="12373"/>
                  <a:pt x="4340" y="12435"/>
                </a:cubicBezTo>
                <a:cubicBezTo>
                  <a:pt x="4336" y="12497"/>
                  <a:pt x="4358" y="12546"/>
                  <a:pt x="4390" y="12546"/>
                </a:cubicBezTo>
                <a:cubicBezTo>
                  <a:pt x="4422" y="12546"/>
                  <a:pt x="4452" y="12495"/>
                  <a:pt x="4457" y="12433"/>
                </a:cubicBezTo>
                <a:cubicBezTo>
                  <a:pt x="4462" y="12371"/>
                  <a:pt x="4440" y="12321"/>
                  <a:pt x="4408" y="12321"/>
                </a:cubicBezTo>
                <a:close/>
                <a:moveTo>
                  <a:pt x="18246" y="12472"/>
                </a:moveTo>
                <a:cubicBezTo>
                  <a:pt x="18214" y="12473"/>
                  <a:pt x="18195" y="12524"/>
                  <a:pt x="18203" y="12587"/>
                </a:cubicBezTo>
                <a:cubicBezTo>
                  <a:pt x="18211" y="12650"/>
                  <a:pt x="18244" y="12701"/>
                  <a:pt x="18276" y="12700"/>
                </a:cubicBezTo>
                <a:cubicBezTo>
                  <a:pt x="18308" y="12700"/>
                  <a:pt x="18328" y="12649"/>
                  <a:pt x="18320" y="12586"/>
                </a:cubicBezTo>
                <a:cubicBezTo>
                  <a:pt x="18312" y="12523"/>
                  <a:pt x="18278" y="12472"/>
                  <a:pt x="18246" y="12472"/>
                </a:cubicBezTo>
                <a:close/>
                <a:moveTo>
                  <a:pt x="16079" y="12523"/>
                </a:moveTo>
                <a:cubicBezTo>
                  <a:pt x="16047" y="12523"/>
                  <a:pt x="16026" y="12574"/>
                  <a:pt x="16032" y="12637"/>
                </a:cubicBezTo>
                <a:cubicBezTo>
                  <a:pt x="16038" y="12700"/>
                  <a:pt x="16069" y="12751"/>
                  <a:pt x="16102" y="12751"/>
                </a:cubicBezTo>
                <a:cubicBezTo>
                  <a:pt x="16134" y="12750"/>
                  <a:pt x="16156" y="12699"/>
                  <a:pt x="16149" y="12636"/>
                </a:cubicBezTo>
                <a:cubicBezTo>
                  <a:pt x="16143" y="12573"/>
                  <a:pt x="16111" y="12522"/>
                  <a:pt x="16079" y="12523"/>
                </a:cubicBezTo>
                <a:close/>
                <a:moveTo>
                  <a:pt x="16255" y="12523"/>
                </a:moveTo>
                <a:cubicBezTo>
                  <a:pt x="16223" y="12523"/>
                  <a:pt x="16202" y="12574"/>
                  <a:pt x="16208" y="12637"/>
                </a:cubicBezTo>
                <a:cubicBezTo>
                  <a:pt x="16214" y="12700"/>
                  <a:pt x="16245" y="12751"/>
                  <a:pt x="16278" y="12751"/>
                </a:cubicBezTo>
                <a:cubicBezTo>
                  <a:pt x="16310" y="12750"/>
                  <a:pt x="16332" y="12699"/>
                  <a:pt x="16325" y="12636"/>
                </a:cubicBezTo>
                <a:cubicBezTo>
                  <a:pt x="16319" y="12573"/>
                  <a:pt x="16287" y="12522"/>
                  <a:pt x="16255" y="12523"/>
                </a:cubicBezTo>
                <a:close/>
                <a:moveTo>
                  <a:pt x="17094" y="12523"/>
                </a:moveTo>
                <a:cubicBezTo>
                  <a:pt x="17062" y="12523"/>
                  <a:pt x="17042" y="12574"/>
                  <a:pt x="17049" y="12637"/>
                </a:cubicBezTo>
                <a:cubicBezTo>
                  <a:pt x="17056" y="12700"/>
                  <a:pt x="17088" y="12751"/>
                  <a:pt x="17120" y="12751"/>
                </a:cubicBezTo>
                <a:cubicBezTo>
                  <a:pt x="17153" y="12750"/>
                  <a:pt x="17173" y="12699"/>
                  <a:pt x="17166" y="12636"/>
                </a:cubicBezTo>
                <a:cubicBezTo>
                  <a:pt x="17159" y="12573"/>
                  <a:pt x="17127" y="12522"/>
                  <a:pt x="17094" y="12523"/>
                </a:cubicBezTo>
                <a:close/>
                <a:moveTo>
                  <a:pt x="17251" y="12523"/>
                </a:moveTo>
                <a:cubicBezTo>
                  <a:pt x="17219" y="12523"/>
                  <a:pt x="17198" y="12574"/>
                  <a:pt x="17205" y="12637"/>
                </a:cubicBezTo>
                <a:cubicBezTo>
                  <a:pt x="17212" y="12700"/>
                  <a:pt x="17245" y="12751"/>
                  <a:pt x="17277" y="12751"/>
                </a:cubicBezTo>
                <a:cubicBezTo>
                  <a:pt x="17310" y="12750"/>
                  <a:pt x="17330" y="12699"/>
                  <a:pt x="17322" y="12636"/>
                </a:cubicBezTo>
                <a:cubicBezTo>
                  <a:pt x="17315" y="12573"/>
                  <a:pt x="17283" y="12522"/>
                  <a:pt x="17251" y="12523"/>
                </a:cubicBezTo>
                <a:close/>
                <a:moveTo>
                  <a:pt x="17426" y="12523"/>
                </a:moveTo>
                <a:cubicBezTo>
                  <a:pt x="17394" y="12523"/>
                  <a:pt x="17374" y="12574"/>
                  <a:pt x="17381" y="12637"/>
                </a:cubicBezTo>
                <a:cubicBezTo>
                  <a:pt x="17388" y="12700"/>
                  <a:pt x="17421" y="12751"/>
                  <a:pt x="17453" y="12751"/>
                </a:cubicBezTo>
                <a:cubicBezTo>
                  <a:pt x="17486" y="12750"/>
                  <a:pt x="17506" y="12699"/>
                  <a:pt x="17498" y="12636"/>
                </a:cubicBezTo>
                <a:cubicBezTo>
                  <a:pt x="17491" y="12573"/>
                  <a:pt x="17459" y="12522"/>
                  <a:pt x="17426" y="12523"/>
                </a:cubicBezTo>
                <a:close/>
                <a:moveTo>
                  <a:pt x="17583" y="12523"/>
                </a:moveTo>
                <a:cubicBezTo>
                  <a:pt x="17550" y="12523"/>
                  <a:pt x="17530" y="12574"/>
                  <a:pt x="17538" y="12637"/>
                </a:cubicBezTo>
                <a:cubicBezTo>
                  <a:pt x="17546" y="12700"/>
                  <a:pt x="17578" y="12751"/>
                  <a:pt x="17610" y="12751"/>
                </a:cubicBezTo>
                <a:cubicBezTo>
                  <a:pt x="17643" y="12750"/>
                  <a:pt x="17662" y="12699"/>
                  <a:pt x="17655" y="12636"/>
                </a:cubicBezTo>
                <a:cubicBezTo>
                  <a:pt x="17647" y="12573"/>
                  <a:pt x="17615" y="12522"/>
                  <a:pt x="17583" y="12523"/>
                </a:cubicBezTo>
                <a:close/>
                <a:moveTo>
                  <a:pt x="9735" y="12573"/>
                </a:moveTo>
                <a:cubicBezTo>
                  <a:pt x="9703" y="12573"/>
                  <a:pt x="9677" y="12623"/>
                  <a:pt x="9677" y="12686"/>
                </a:cubicBezTo>
                <a:cubicBezTo>
                  <a:pt x="9677" y="12748"/>
                  <a:pt x="9704" y="12799"/>
                  <a:pt x="9736" y="12799"/>
                </a:cubicBezTo>
                <a:cubicBezTo>
                  <a:pt x="9769" y="12799"/>
                  <a:pt x="9795" y="12748"/>
                  <a:pt x="9794" y="12686"/>
                </a:cubicBezTo>
                <a:cubicBezTo>
                  <a:pt x="9794" y="12623"/>
                  <a:pt x="9767" y="12573"/>
                  <a:pt x="9735" y="12573"/>
                </a:cubicBezTo>
                <a:close/>
                <a:moveTo>
                  <a:pt x="9891" y="12573"/>
                </a:moveTo>
                <a:cubicBezTo>
                  <a:pt x="9859" y="12573"/>
                  <a:pt x="9833" y="12623"/>
                  <a:pt x="9833" y="12686"/>
                </a:cubicBezTo>
                <a:cubicBezTo>
                  <a:pt x="9834" y="12748"/>
                  <a:pt x="9860" y="12800"/>
                  <a:pt x="9893" y="12799"/>
                </a:cubicBezTo>
                <a:cubicBezTo>
                  <a:pt x="9925" y="12799"/>
                  <a:pt x="9951" y="12748"/>
                  <a:pt x="9951" y="12686"/>
                </a:cubicBezTo>
                <a:cubicBezTo>
                  <a:pt x="9950" y="12623"/>
                  <a:pt x="9924" y="12573"/>
                  <a:pt x="9891" y="12573"/>
                </a:cubicBezTo>
                <a:close/>
                <a:moveTo>
                  <a:pt x="10067" y="12573"/>
                </a:moveTo>
                <a:cubicBezTo>
                  <a:pt x="10034" y="12573"/>
                  <a:pt x="10009" y="12623"/>
                  <a:pt x="10009" y="12686"/>
                </a:cubicBezTo>
                <a:cubicBezTo>
                  <a:pt x="10010" y="12748"/>
                  <a:pt x="10037" y="12800"/>
                  <a:pt x="10069" y="12799"/>
                </a:cubicBezTo>
                <a:cubicBezTo>
                  <a:pt x="10102" y="12799"/>
                  <a:pt x="10127" y="12748"/>
                  <a:pt x="10127" y="12686"/>
                </a:cubicBezTo>
                <a:cubicBezTo>
                  <a:pt x="10126" y="12623"/>
                  <a:pt x="10099" y="12573"/>
                  <a:pt x="10067" y="12573"/>
                </a:cubicBezTo>
                <a:close/>
                <a:moveTo>
                  <a:pt x="10243" y="12573"/>
                </a:moveTo>
                <a:cubicBezTo>
                  <a:pt x="10210" y="12573"/>
                  <a:pt x="10185" y="12623"/>
                  <a:pt x="10185" y="12686"/>
                </a:cubicBezTo>
                <a:cubicBezTo>
                  <a:pt x="10186" y="12748"/>
                  <a:pt x="10213" y="12800"/>
                  <a:pt x="10245" y="12799"/>
                </a:cubicBezTo>
                <a:cubicBezTo>
                  <a:pt x="10278" y="12799"/>
                  <a:pt x="10303" y="12748"/>
                  <a:pt x="10303" y="12686"/>
                </a:cubicBezTo>
                <a:cubicBezTo>
                  <a:pt x="10302" y="12623"/>
                  <a:pt x="10275" y="12573"/>
                  <a:pt x="10243" y="12573"/>
                </a:cubicBezTo>
                <a:close/>
                <a:moveTo>
                  <a:pt x="10399" y="12573"/>
                </a:moveTo>
                <a:cubicBezTo>
                  <a:pt x="10367" y="12573"/>
                  <a:pt x="10341" y="12625"/>
                  <a:pt x="10342" y="12688"/>
                </a:cubicBezTo>
                <a:cubicBezTo>
                  <a:pt x="10342" y="12750"/>
                  <a:pt x="10370" y="12800"/>
                  <a:pt x="10402" y="12799"/>
                </a:cubicBezTo>
                <a:cubicBezTo>
                  <a:pt x="10435" y="12799"/>
                  <a:pt x="10460" y="12748"/>
                  <a:pt x="10459" y="12686"/>
                </a:cubicBezTo>
                <a:cubicBezTo>
                  <a:pt x="10458" y="12623"/>
                  <a:pt x="10431" y="12573"/>
                  <a:pt x="10399" y="12573"/>
                </a:cubicBezTo>
                <a:close/>
                <a:moveTo>
                  <a:pt x="10574" y="12573"/>
                </a:moveTo>
                <a:cubicBezTo>
                  <a:pt x="10542" y="12573"/>
                  <a:pt x="10517" y="12623"/>
                  <a:pt x="10518" y="12686"/>
                </a:cubicBezTo>
                <a:cubicBezTo>
                  <a:pt x="10519" y="12748"/>
                  <a:pt x="10546" y="12800"/>
                  <a:pt x="10578" y="12799"/>
                </a:cubicBezTo>
                <a:cubicBezTo>
                  <a:pt x="10611" y="12799"/>
                  <a:pt x="10636" y="12748"/>
                  <a:pt x="10635" y="12686"/>
                </a:cubicBezTo>
                <a:cubicBezTo>
                  <a:pt x="10634" y="12623"/>
                  <a:pt x="10607" y="12573"/>
                  <a:pt x="10574" y="12573"/>
                </a:cubicBezTo>
                <a:close/>
                <a:moveTo>
                  <a:pt x="10730" y="12573"/>
                </a:moveTo>
                <a:cubicBezTo>
                  <a:pt x="10698" y="12573"/>
                  <a:pt x="10673" y="12625"/>
                  <a:pt x="10674" y="12688"/>
                </a:cubicBezTo>
                <a:cubicBezTo>
                  <a:pt x="10675" y="12750"/>
                  <a:pt x="10702" y="12800"/>
                  <a:pt x="10735" y="12799"/>
                </a:cubicBezTo>
                <a:cubicBezTo>
                  <a:pt x="10767" y="12799"/>
                  <a:pt x="10793" y="12748"/>
                  <a:pt x="10791" y="12686"/>
                </a:cubicBezTo>
                <a:cubicBezTo>
                  <a:pt x="10790" y="12623"/>
                  <a:pt x="10763" y="12573"/>
                  <a:pt x="10730" y="12573"/>
                </a:cubicBezTo>
                <a:close/>
                <a:moveTo>
                  <a:pt x="10906" y="12573"/>
                </a:moveTo>
                <a:cubicBezTo>
                  <a:pt x="10874" y="12573"/>
                  <a:pt x="10849" y="12625"/>
                  <a:pt x="10850" y="12688"/>
                </a:cubicBezTo>
                <a:cubicBezTo>
                  <a:pt x="10851" y="12750"/>
                  <a:pt x="10879" y="12800"/>
                  <a:pt x="10911" y="12799"/>
                </a:cubicBezTo>
                <a:cubicBezTo>
                  <a:pt x="10943" y="12799"/>
                  <a:pt x="10969" y="12748"/>
                  <a:pt x="10967" y="12686"/>
                </a:cubicBezTo>
                <a:cubicBezTo>
                  <a:pt x="10966" y="12623"/>
                  <a:pt x="10938" y="12573"/>
                  <a:pt x="10906" y="12573"/>
                </a:cubicBezTo>
                <a:close/>
                <a:moveTo>
                  <a:pt x="11063" y="12573"/>
                </a:moveTo>
                <a:cubicBezTo>
                  <a:pt x="11030" y="12573"/>
                  <a:pt x="11005" y="12625"/>
                  <a:pt x="11006" y="12688"/>
                </a:cubicBezTo>
                <a:cubicBezTo>
                  <a:pt x="11008" y="12750"/>
                  <a:pt x="11035" y="12800"/>
                  <a:pt x="11068" y="12799"/>
                </a:cubicBezTo>
                <a:cubicBezTo>
                  <a:pt x="11100" y="12799"/>
                  <a:pt x="11125" y="12749"/>
                  <a:pt x="11124" y="12686"/>
                </a:cubicBezTo>
                <a:cubicBezTo>
                  <a:pt x="11122" y="12623"/>
                  <a:pt x="11095" y="12573"/>
                  <a:pt x="11063" y="12573"/>
                </a:cubicBezTo>
                <a:close/>
                <a:moveTo>
                  <a:pt x="11238" y="12573"/>
                </a:moveTo>
                <a:cubicBezTo>
                  <a:pt x="11206" y="12573"/>
                  <a:pt x="11181" y="12625"/>
                  <a:pt x="11182" y="12688"/>
                </a:cubicBezTo>
                <a:cubicBezTo>
                  <a:pt x="11184" y="12750"/>
                  <a:pt x="11212" y="12800"/>
                  <a:pt x="11244" y="12799"/>
                </a:cubicBezTo>
                <a:cubicBezTo>
                  <a:pt x="11276" y="12799"/>
                  <a:pt x="11301" y="12748"/>
                  <a:pt x="11300" y="12686"/>
                </a:cubicBezTo>
                <a:cubicBezTo>
                  <a:pt x="11298" y="12623"/>
                  <a:pt x="11270" y="12573"/>
                  <a:pt x="11238" y="12573"/>
                </a:cubicBezTo>
                <a:close/>
                <a:moveTo>
                  <a:pt x="11394" y="12573"/>
                </a:moveTo>
                <a:cubicBezTo>
                  <a:pt x="11362" y="12573"/>
                  <a:pt x="11337" y="12625"/>
                  <a:pt x="11339" y="12688"/>
                </a:cubicBezTo>
                <a:cubicBezTo>
                  <a:pt x="11340" y="12750"/>
                  <a:pt x="11368" y="12800"/>
                  <a:pt x="11400" y="12799"/>
                </a:cubicBezTo>
                <a:cubicBezTo>
                  <a:pt x="11433" y="12799"/>
                  <a:pt x="11458" y="12749"/>
                  <a:pt x="11456" y="12686"/>
                </a:cubicBezTo>
                <a:cubicBezTo>
                  <a:pt x="11454" y="12623"/>
                  <a:pt x="11427" y="12573"/>
                  <a:pt x="11394" y="12573"/>
                </a:cubicBezTo>
                <a:close/>
                <a:moveTo>
                  <a:pt x="11570" y="12573"/>
                </a:moveTo>
                <a:cubicBezTo>
                  <a:pt x="11537" y="12573"/>
                  <a:pt x="11513" y="12625"/>
                  <a:pt x="11515" y="12688"/>
                </a:cubicBezTo>
                <a:cubicBezTo>
                  <a:pt x="11517" y="12750"/>
                  <a:pt x="11545" y="12800"/>
                  <a:pt x="11577" y="12799"/>
                </a:cubicBezTo>
                <a:cubicBezTo>
                  <a:pt x="11609" y="12799"/>
                  <a:pt x="11634" y="12748"/>
                  <a:pt x="11632" y="12686"/>
                </a:cubicBezTo>
                <a:cubicBezTo>
                  <a:pt x="11630" y="12623"/>
                  <a:pt x="11602" y="12573"/>
                  <a:pt x="11570" y="12573"/>
                </a:cubicBezTo>
                <a:close/>
                <a:moveTo>
                  <a:pt x="16919" y="12573"/>
                </a:moveTo>
                <a:cubicBezTo>
                  <a:pt x="16887" y="12573"/>
                  <a:pt x="16866" y="12625"/>
                  <a:pt x="16873" y="12688"/>
                </a:cubicBezTo>
                <a:cubicBezTo>
                  <a:pt x="16880" y="12751"/>
                  <a:pt x="16912" y="12801"/>
                  <a:pt x="16944" y="12801"/>
                </a:cubicBezTo>
                <a:cubicBezTo>
                  <a:pt x="16977" y="12800"/>
                  <a:pt x="16997" y="12749"/>
                  <a:pt x="16990" y="12686"/>
                </a:cubicBezTo>
                <a:cubicBezTo>
                  <a:pt x="16983" y="12623"/>
                  <a:pt x="16951" y="12573"/>
                  <a:pt x="16919" y="12573"/>
                </a:cubicBezTo>
                <a:close/>
                <a:moveTo>
                  <a:pt x="2222" y="12623"/>
                </a:moveTo>
                <a:cubicBezTo>
                  <a:pt x="2190" y="12624"/>
                  <a:pt x="2158" y="12674"/>
                  <a:pt x="2151" y="12736"/>
                </a:cubicBezTo>
                <a:cubicBezTo>
                  <a:pt x="2145" y="12798"/>
                  <a:pt x="2165" y="12848"/>
                  <a:pt x="2198" y="12848"/>
                </a:cubicBezTo>
                <a:cubicBezTo>
                  <a:pt x="2230" y="12848"/>
                  <a:pt x="2262" y="12797"/>
                  <a:pt x="2269" y="12735"/>
                </a:cubicBezTo>
                <a:cubicBezTo>
                  <a:pt x="2276" y="12673"/>
                  <a:pt x="2255" y="12623"/>
                  <a:pt x="2222" y="12623"/>
                </a:cubicBezTo>
                <a:close/>
                <a:moveTo>
                  <a:pt x="2379" y="12623"/>
                </a:moveTo>
                <a:cubicBezTo>
                  <a:pt x="2346" y="12624"/>
                  <a:pt x="2315" y="12674"/>
                  <a:pt x="2308" y="12736"/>
                </a:cubicBezTo>
                <a:cubicBezTo>
                  <a:pt x="2301" y="12799"/>
                  <a:pt x="2322" y="12848"/>
                  <a:pt x="2354" y="12848"/>
                </a:cubicBezTo>
                <a:cubicBezTo>
                  <a:pt x="2387" y="12848"/>
                  <a:pt x="2418" y="12797"/>
                  <a:pt x="2425" y="12735"/>
                </a:cubicBezTo>
                <a:cubicBezTo>
                  <a:pt x="2432" y="12673"/>
                  <a:pt x="2411" y="12623"/>
                  <a:pt x="2379" y="12623"/>
                </a:cubicBezTo>
                <a:close/>
                <a:moveTo>
                  <a:pt x="2554" y="12623"/>
                </a:moveTo>
                <a:cubicBezTo>
                  <a:pt x="2522" y="12623"/>
                  <a:pt x="2490" y="12674"/>
                  <a:pt x="2484" y="12736"/>
                </a:cubicBezTo>
                <a:cubicBezTo>
                  <a:pt x="2477" y="12799"/>
                  <a:pt x="2498" y="12848"/>
                  <a:pt x="2530" y="12848"/>
                </a:cubicBezTo>
                <a:cubicBezTo>
                  <a:pt x="2563" y="12848"/>
                  <a:pt x="2595" y="12797"/>
                  <a:pt x="2601" y="12735"/>
                </a:cubicBezTo>
                <a:cubicBezTo>
                  <a:pt x="2608" y="12673"/>
                  <a:pt x="2586" y="12623"/>
                  <a:pt x="2554" y="12623"/>
                </a:cubicBezTo>
                <a:close/>
                <a:moveTo>
                  <a:pt x="2710" y="12623"/>
                </a:moveTo>
                <a:cubicBezTo>
                  <a:pt x="2678" y="12623"/>
                  <a:pt x="2647" y="12674"/>
                  <a:pt x="2640" y="12736"/>
                </a:cubicBezTo>
                <a:cubicBezTo>
                  <a:pt x="2634" y="12799"/>
                  <a:pt x="2655" y="12848"/>
                  <a:pt x="2687" y="12848"/>
                </a:cubicBezTo>
                <a:cubicBezTo>
                  <a:pt x="2720" y="12848"/>
                  <a:pt x="2751" y="12797"/>
                  <a:pt x="2757" y="12735"/>
                </a:cubicBezTo>
                <a:cubicBezTo>
                  <a:pt x="2764" y="12673"/>
                  <a:pt x="2743" y="12623"/>
                  <a:pt x="2710" y="12623"/>
                </a:cubicBezTo>
                <a:close/>
                <a:moveTo>
                  <a:pt x="2886" y="12623"/>
                </a:moveTo>
                <a:cubicBezTo>
                  <a:pt x="2853" y="12623"/>
                  <a:pt x="2822" y="12674"/>
                  <a:pt x="2816" y="12736"/>
                </a:cubicBezTo>
                <a:cubicBezTo>
                  <a:pt x="2810" y="12798"/>
                  <a:pt x="2831" y="12848"/>
                  <a:pt x="2863" y="12848"/>
                </a:cubicBezTo>
                <a:cubicBezTo>
                  <a:pt x="2896" y="12848"/>
                  <a:pt x="2927" y="12797"/>
                  <a:pt x="2933" y="12735"/>
                </a:cubicBezTo>
                <a:cubicBezTo>
                  <a:pt x="2940" y="12673"/>
                  <a:pt x="2918" y="12623"/>
                  <a:pt x="2886" y="12623"/>
                </a:cubicBezTo>
                <a:close/>
                <a:moveTo>
                  <a:pt x="3062" y="12623"/>
                </a:moveTo>
                <a:cubicBezTo>
                  <a:pt x="3029" y="12624"/>
                  <a:pt x="2998" y="12674"/>
                  <a:pt x="2992" y="12736"/>
                </a:cubicBezTo>
                <a:cubicBezTo>
                  <a:pt x="2986" y="12799"/>
                  <a:pt x="3007" y="12848"/>
                  <a:pt x="3040" y="12848"/>
                </a:cubicBezTo>
                <a:cubicBezTo>
                  <a:pt x="3072" y="12848"/>
                  <a:pt x="3103" y="12797"/>
                  <a:pt x="3109" y="12735"/>
                </a:cubicBezTo>
                <a:cubicBezTo>
                  <a:pt x="3115" y="12673"/>
                  <a:pt x="3094" y="12623"/>
                  <a:pt x="3062" y="12623"/>
                </a:cubicBezTo>
                <a:close/>
                <a:moveTo>
                  <a:pt x="3218" y="12623"/>
                </a:moveTo>
                <a:cubicBezTo>
                  <a:pt x="3185" y="12623"/>
                  <a:pt x="3154" y="12674"/>
                  <a:pt x="3148" y="12736"/>
                </a:cubicBezTo>
                <a:cubicBezTo>
                  <a:pt x="3143" y="12799"/>
                  <a:pt x="3164" y="12848"/>
                  <a:pt x="3196" y="12848"/>
                </a:cubicBezTo>
                <a:cubicBezTo>
                  <a:pt x="3229" y="12848"/>
                  <a:pt x="3259" y="12797"/>
                  <a:pt x="3265" y="12735"/>
                </a:cubicBezTo>
                <a:cubicBezTo>
                  <a:pt x="3271" y="12673"/>
                  <a:pt x="3250" y="12623"/>
                  <a:pt x="3218" y="12623"/>
                </a:cubicBezTo>
                <a:close/>
                <a:moveTo>
                  <a:pt x="3393" y="12623"/>
                </a:moveTo>
                <a:cubicBezTo>
                  <a:pt x="3361" y="12623"/>
                  <a:pt x="3330" y="12674"/>
                  <a:pt x="3324" y="12736"/>
                </a:cubicBezTo>
                <a:cubicBezTo>
                  <a:pt x="3319" y="12799"/>
                  <a:pt x="3340" y="12848"/>
                  <a:pt x="3372" y="12848"/>
                </a:cubicBezTo>
                <a:cubicBezTo>
                  <a:pt x="3405" y="12848"/>
                  <a:pt x="3435" y="12797"/>
                  <a:pt x="3441" y="12735"/>
                </a:cubicBezTo>
                <a:cubicBezTo>
                  <a:pt x="3447" y="12673"/>
                  <a:pt x="3425" y="12623"/>
                  <a:pt x="3393" y="12623"/>
                </a:cubicBezTo>
                <a:close/>
                <a:moveTo>
                  <a:pt x="3549" y="12623"/>
                </a:moveTo>
                <a:cubicBezTo>
                  <a:pt x="3517" y="12623"/>
                  <a:pt x="3486" y="12674"/>
                  <a:pt x="3480" y="12736"/>
                </a:cubicBezTo>
                <a:cubicBezTo>
                  <a:pt x="3475" y="12799"/>
                  <a:pt x="3497" y="12848"/>
                  <a:pt x="3529" y="12848"/>
                </a:cubicBezTo>
                <a:cubicBezTo>
                  <a:pt x="3561" y="12848"/>
                  <a:pt x="3592" y="12797"/>
                  <a:pt x="3598" y="12735"/>
                </a:cubicBezTo>
                <a:cubicBezTo>
                  <a:pt x="3603" y="12673"/>
                  <a:pt x="3582" y="12623"/>
                  <a:pt x="3549" y="12623"/>
                </a:cubicBezTo>
                <a:close/>
                <a:moveTo>
                  <a:pt x="3725" y="12623"/>
                </a:moveTo>
                <a:cubicBezTo>
                  <a:pt x="3692" y="12624"/>
                  <a:pt x="3662" y="12674"/>
                  <a:pt x="3656" y="12736"/>
                </a:cubicBezTo>
                <a:cubicBezTo>
                  <a:pt x="3651" y="12799"/>
                  <a:pt x="3673" y="12848"/>
                  <a:pt x="3705" y="12848"/>
                </a:cubicBezTo>
                <a:cubicBezTo>
                  <a:pt x="3737" y="12848"/>
                  <a:pt x="3768" y="12797"/>
                  <a:pt x="3773" y="12735"/>
                </a:cubicBezTo>
                <a:cubicBezTo>
                  <a:pt x="3779" y="12673"/>
                  <a:pt x="3757" y="12623"/>
                  <a:pt x="3725" y="12623"/>
                </a:cubicBezTo>
                <a:close/>
                <a:moveTo>
                  <a:pt x="3881" y="12623"/>
                </a:moveTo>
                <a:cubicBezTo>
                  <a:pt x="3849" y="12623"/>
                  <a:pt x="3818" y="12674"/>
                  <a:pt x="3813" y="12736"/>
                </a:cubicBezTo>
                <a:cubicBezTo>
                  <a:pt x="3807" y="12799"/>
                  <a:pt x="3830" y="12848"/>
                  <a:pt x="3862" y="12848"/>
                </a:cubicBezTo>
                <a:cubicBezTo>
                  <a:pt x="3895" y="12848"/>
                  <a:pt x="3925" y="12797"/>
                  <a:pt x="3930" y="12735"/>
                </a:cubicBezTo>
                <a:cubicBezTo>
                  <a:pt x="3935" y="12673"/>
                  <a:pt x="3913" y="12623"/>
                  <a:pt x="3881" y="12623"/>
                </a:cubicBezTo>
                <a:close/>
                <a:moveTo>
                  <a:pt x="4056" y="12623"/>
                </a:moveTo>
                <a:cubicBezTo>
                  <a:pt x="4024" y="12623"/>
                  <a:pt x="3994" y="12674"/>
                  <a:pt x="3989" y="12736"/>
                </a:cubicBezTo>
                <a:cubicBezTo>
                  <a:pt x="3983" y="12799"/>
                  <a:pt x="4006" y="12848"/>
                  <a:pt x="4038" y="12848"/>
                </a:cubicBezTo>
                <a:cubicBezTo>
                  <a:pt x="4070" y="12848"/>
                  <a:pt x="4101" y="12797"/>
                  <a:pt x="4106" y="12735"/>
                </a:cubicBezTo>
                <a:cubicBezTo>
                  <a:pt x="4111" y="12673"/>
                  <a:pt x="4089" y="12623"/>
                  <a:pt x="4056" y="12623"/>
                </a:cubicBezTo>
                <a:close/>
                <a:moveTo>
                  <a:pt x="4232" y="12623"/>
                </a:moveTo>
                <a:cubicBezTo>
                  <a:pt x="4200" y="12624"/>
                  <a:pt x="4169" y="12674"/>
                  <a:pt x="4164" y="12736"/>
                </a:cubicBezTo>
                <a:cubicBezTo>
                  <a:pt x="4159" y="12799"/>
                  <a:pt x="4182" y="12848"/>
                  <a:pt x="4214" y="12848"/>
                </a:cubicBezTo>
                <a:cubicBezTo>
                  <a:pt x="4246" y="12848"/>
                  <a:pt x="4277" y="12797"/>
                  <a:pt x="4282" y="12735"/>
                </a:cubicBezTo>
                <a:cubicBezTo>
                  <a:pt x="4287" y="12673"/>
                  <a:pt x="4265" y="12623"/>
                  <a:pt x="4232" y="12623"/>
                </a:cubicBezTo>
                <a:close/>
                <a:moveTo>
                  <a:pt x="4388" y="12623"/>
                </a:moveTo>
                <a:cubicBezTo>
                  <a:pt x="4356" y="12624"/>
                  <a:pt x="4326" y="12674"/>
                  <a:pt x="4321" y="12736"/>
                </a:cubicBezTo>
                <a:cubicBezTo>
                  <a:pt x="4316" y="12799"/>
                  <a:pt x="4339" y="12848"/>
                  <a:pt x="4371" y="12848"/>
                </a:cubicBezTo>
                <a:cubicBezTo>
                  <a:pt x="4403" y="12848"/>
                  <a:pt x="4433" y="12797"/>
                  <a:pt x="4438" y="12735"/>
                </a:cubicBezTo>
                <a:cubicBezTo>
                  <a:pt x="4443" y="12673"/>
                  <a:pt x="4420" y="12623"/>
                  <a:pt x="4388" y="12623"/>
                </a:cubicBezTo>
                <a:close/>
                <a:moveTo>
                  <a:pt x="4564" y="12623"/>
                </a:moveTo>
                <a:cubicBezTo>
                  <a:pt x="4532" y="12623"/>
                  <a:pt x="4502" y="12674"/>
                  <a:pt x="4497" y="12736"/>
                </a:cubicBezTo>
                <a:cubicBezTo>
                  <a:pt x="4492" y="12799"/>
                  <a:pt x="4515" y="12848"/>
                  <a:pt x="4547" y="12848"/>
                </a:cubicBezTo>
                <a:cubicBezTo>
                  <a:pt x="4579" y="12848"/>
                  <a:pt x="4610" y="12797"/>
                  <a:pt x="4614" y="12735"/>
                </a:cubicBezTo>
                <a:cubicBezTo>
                  <a:pt x="4619" y="12672"/>
                  <a:pt x="4596" y="12623"/>
                  <a:pt x="4564" y="12623"/>
                </a:cubicBezTo>
                <a:close/>
                <a:moveTo>
                  <a:pt x="9072" y="12623"/>
                </a:moveTo>
                <a:cubicBezTo>
                  <a:pt x="9039" y="12623"/>
                  <a:pt x="9013" y="12674"/>
                  <a:pt x="9012" y="12736"/>
                </a:cubicBezTo>
                <a:cubicBezTo>
                  <a:pt x="9012" y="12799"/>
                  <a:pt x="9038" y="12850"/>
                  <a:pt x="9070" y="12850"/>
                </a:cubicBezTo>
                <a:cubicBezTo>
                  <a:pt x="9103" y="12849"/>
                  <a:pt x="9129" y="12799"/>
                  <a:pt x="9130" y="12736"/>
                </a:cubicBezTo>
                <a:cubicBezTo>
                  <a:pt x="9130" y="12674"/>
                  <a:pt x="9104" y="12623"/>
                  <a:pt x="9072" y="12623"/>
                </a:cubicBezTo>
                <a:close/>
                <a:moveTo>
                  <a:pt x="9228" y="12623"/>
                </a:moveTo>
                <a:cubicBezTo>
                  <a:pt x="9196" y="12624"/>
                  <a:pt x="9169" y="12674"/>
                  <a:pt x="9169" y="12736"/>
                </a:cubicBezTo>
                <a:cubicBezTo>
                  <a:pt x="9168" y="12799"/>
                  <a:pt x="9194" y="12850"/>
                  <a:pt x="9227" y="12850"/>
                </a:cubicBezTo>
                <a:cubicBezTo>
                  <a:pt x="9259" y="12849"/>
                  <a:pt x="9286" y="12799"/>
                  <a:pt x="9286" y="12736"/>
                </a:cubicBezTo>
                <a:cubicBezTo>
                  <a:pt x="9286" y="12674"/>
                  <a:pt x="9260" y="12623"/>
                  <a:pt x="9228" y="12623"/>
                </a:cubicBezTo>
                <a:close/>
                <a:moveTo>
                  <a:pt x="9403" y="12623"/>
                </a:moveTo>
                <a:cubicBezTo>
                  <a:pt x="9371" y="12624"/>
                  <a:pt x="9345" y="12674"/>
                  <a:pt x="9345" y="12736"/>
                </a:cubicBezTo>
                <a:cubicBezTo>
                  <a:pt x="9345" y="12799"/>
                  <a:pt x="9371" y="12850"/>
                  <a:pt x="9403" y="12850"/>
                </a:cubicBezTo>
                <a:cubicBezTo>
                  <a:pt x="9436" y="12849"/>
                  <a:pt x="9462" y="12799"/>
                  <a:pt x="9462" y="12736"/>
                </a:cubicBezTo>
                <a:cubicBezTo>
                  <a:pt x="9462" y="12674"/>
                  <a:pt x="9436" y="12623"/>
                  <a:pt x="9403" y="12623"/>
                </a:cubicBezTo>
                <a:close/>
                <a:moveTo>
                  <a:pt x="9560" y="12623"/>
                </a:moveTo>
                <a:cubicBezTo>
                  <a:pt x="9527" y="12623"/>
                  <a:pt x="9501" y="12674"/>
                  <a:pt x="9501" y="12736"/>
                </a:cubicBezTo>
                <a:cubicBezTo>
                  <a:pt x="9501" y="12799"/>
                  <a:pt x="9527" y="12850"/>
                  <a:pt x="9560" y="12850"/>
                </a:cubicBezTo>
                <a:cubicBezTo>
                  <a:pt x="9592" y="12849"/>
                  <a:pt x="9618" y="12799"/>
                  <a:pt x="9618" y="12736"/>
                </a:cubicBezTo>
                <a:cubicBezTo>
                  <a:pt x="9618" y="12674"/>
                  <a:pt x="9592" y="12623"/>
                  <a:pt x="9560" y="12623"/>
                </a:cubicBezTo>
                <a:close/>
                <a:moveTo>
                  <a:pt x="16294" y="12824"/>
                </a:moveTo>
                <a:cubicBezTo>
                  <a:pt x="16262" y="12825"/>
                  <a:pt x="16241" y="12876"/>
                  <a:pt x="16247" y="12939"/>
                </a:cubicBezTo>
                <a:cubicBezTo>
                  <a:pt x="16253" y="13002"/>
                  <a:pt x="16285" y="13053"/>
                  <a:pt x="16317" y="13052"/>
                </a:cubicBezTo>
                <a:cubicBezTo>
                  <a:pt x="16350" y="13052"/>
                  <a:pt x="16371" y="13000"/>
                  <a:pt x="16365" y="12938"/>
                </a:cubicBezTo>
                <a:cubicBezTo>
                  <a:pt x="16359" y="12875"/>
                  <a:pt x="16327" y="12824"/>
                  <a:pt x="16294" y="12824"/>
                </a:cubicBezTo>
                <a:close/>
                <a:moveTo>
                  <a:pt x="16451" y="12824"/>
                </a:moveTo>
                <a:cubicBezTo>
                  <a:pt x="16418" y="12825"/>
                  <a:pt x="16397" y="12876"/>
                  <a:pt x="16403" y="12939"/>
                </a:cubicBezTo>
                <a:cubicBezTo>
                  <a:pt x="16410" y="13002"/>
                  <a:pt x="16441" y="13053"/>
                  <a:pt x="16474" y="13052"/>
                </a:cubicBezTo>
                <a:cubicBezTo>
                  <a:pt x="16506" y="13052"/>
                  <a:pt x="16528" y="13000"/>
                  <a:pt x="16521" y="12938"/>
                </a:cubicBezTo>
                <a:cubicBezTo>
                  <a:pt x="16515" y="12875"/>
                  <a:pt x="16483" y="12824"/>
                  <a:pt x="16451" y="12824"/>
                </a:cubicBezTo>
                <a:close/>
                <a:moveTo>
                  <a:pt x="16958" y="12824"/>
                </a:moveTo>
                <a:cubicBezTo>
                  <a:pt x="16926" y="12825"/>
                  <a:pt x="16905" y="12876"/>
                  <a:pt x="16912" y="12939"/>
                </a:cubicBezTo>
                <a:cubicBezTo>
                  <a:pt x="16919" y="13002"/>
                  <a:pt x="16951" y="13053"/>
                  <a:pt x="16983" y="13052"/>
                </a:cubicBezTo>
                <a:cubicBezTo>
                  <a:pt x="17016" y="13052"/>
                  <a:pt x="17037" y="13001"/>
                  <a:pt x="17030" y="12938"/>
                </a:cubicBezTo>
                <a:cubicBezTo>
                  <a:pt x="17023" y="12875"/>
                  <a:pt x="16991" y="12824"/>
                  <a:pt x="16958" y="12824"/>
                </a:cubicBezTo>
                <a:close/>
                <a:moveTo>
                  <a:pt x="17115" y="12824"/>
                </a:moveTo>
                <a:cubicBezTo>
                  <a:pt x="17082" y="12825"/>
                  <a:pt x="17061" y="12876"/>
                  <a:pt x="17068" y="12939"/>
                </a:cubicBezTo>
                <a:cubicBezTo>
                  <a:pt x="17075" y="13002"/>
                  <a:pt x="17108" y="13053"/>
                  <a:pt x="17140" y="13052"/>
                </a:cubicBezTo>
                <a:cubicBezTo>
                  <a:pt x="17173" y="13052"/>
                  <a:pt x="17193" y="13001"/>
                  <a:pt x="17186" y="12938"/>
                </a:cubicBezTo>
                <a:cubicBezTo>
                  <a:pt x="17179" y="12875"/>
                  <a:pt x="17147" y="12824"/>
                  <a:pt x="17115" y="12824"/>
                </a:cubicBezTo>
                <a:close/>
                <a:moveTo>
                  <a:pt x="17290" y="12824"/>
                </a:moveTo>
                <a:cubicBezTo>
                  <a:pt x="17258" y="12825"/>
                  <a:pt x="17237" y="12876"/>
                  <a:pt x="17244" y="12939"/>
                </a:cubicBezTo>
                <a:cubicBezTo>
                  <a:pt x="17251" y="13002"/>
                  <a:pt x="17284" y="13053"/>
                  <a:pt x="17316" y="13052"/>
                </a:cubicBezTo>
                <a:cubicBezTo>
                  <a:pt x="17349" y="13052"/>
                  <a:pt x="17369" y="13001"/>
                  <a:pt x="17362" y="12938"/>
                </a:cubicBezTo>
                <a:cubicBezTo>
                  <a:pt x="17355" y="12875"/>
                  <a:pt x="17322" y="12824"/>
                  <a:pt x="17290" y="12824"/>
                </a:cubicBezTo>
                <a:close/>
                <a:moveTo>
                  <a:pt x="18637" y="12824"/>
                </a:moveTo>
                <a:cubicBezTo>
                  <a:pt x="18605" y="12825"/>
                  <a:pt x="18585" y="12876"/>
                  <a:pt x="18594" y="12939"/>
                </a:cubicBezTo>
                <a:cubicBezTo>
                  <a:pt x="18602" y="13002"/>
                  <a:pt x="18636" y="13053"/>
                  <a:pt x="18668" y="13052"/>
                </a:cubicBezTo>
                <a:cubicBezTo>
                  <a:pt x="18701" y="13052"/>
                  <a:pt x="18720" y="13001"/>
                  <a:pt x="18712" y="12938"/>
                </a:cubicBezTo>
                <a:cubicBezTo>
                  <a:pt x="18703" y="12874"/>
                  <a:pt x="18670" y="12824"/>
                  <a:pt x="18637" y="12824"/>
                </a:cubicBezTo>
                <a:close/>
                <a:moveTo>
                  <a:pt x="18969" y="12824"/>
                </a:moveTo>
                <a:cubicBezTo>
                  <a:pt x="18936" y="12825"/>
                  <a:pt x="18918" y="12876"/>
                  <a:pt x="18927" y="12939"/>
                </a:cubicBezTo>
                <a:cubicBezTo>
                  <a:pt x="18935" y="13002"/>
                  <a:pt x="18969" y="13053"/>
                  <a:pt x="19001" y="13052"/>
                </a:cubicBezTo>
                <a:cubicBezTo>
                  <a:pt x="19034" y="13052"/>
                  <a:pt x="19053" y="13001"/>
                  <a:pt x="19044" y="12938"/>
                </a:cubicBezTo>
                <a:cubicBezTo>
                  <a:pt x="19035" y="12874"/>
                  <a:pt x="19001" y="12824"/>
                  <a:pt x="18969" y="12824"/>
                </a:cubicBezTo>
                <a:close/>
                <a:moveTo>
                  <a:pt x="19145" y="12824"/>
                </a:moveTo>
                <a:cubicBezTo>
                  <a:pt x="19112" y="12825"/>
                  <a:pt x="19094" y="12876"/>
                  <a:pt x="19103" y="12939"/>
                </a:cubicBezTo>
                <a:cubicBezTo>
                  <a:pt x="19112" y="13002"/>
                  <a:pt x="19145" y="13053"/>
                  <a:pt x="19178" y="13052"/>
                </a:cubicBezTo>
                <a:cubicBezTo>
                  <a:pt x="19210" y="13052"/>
                  <a:pt x="19229" y="13001"/>
                  <a:pt x="19220" y="12938"/>
                </a:cubicBezTo>
                <a:cubicBezTo>
                  <a:pt x="19211" y="12874"/>
                  <a:pt x="19177" y="12824"/>
                  <a:pt x="19145" y="12824"/>
                </a:cubicBezTo>
                <a:close/>
                <a:moveTo>
                  <a:pt x="17622" y="12875"/>
                </a:moveTo>
                <a:cubicBezTo>
                  <a:pt x="17589" y="12875"/>
                  <a:pt x="17570" y="12927"/>
                  <a:pt x="17577" y="12989"/>
                </a:cubicBezTo>
                <a:cubicBezTo>
                  <a:pt x="17585" y="13053"/>
                  <a:pt x="17617" y="13103"/>
                  <a:pt x="17649" y="13103"/>
                </a:cubicBezTo>
                <a:cubicBezTo>
                  <a:pt x="17682" y="13102"/>
                  <a:pt x="17702" y="13051"/>
                  <a:pt x="17694" y="12988"/>
                </a:cubicBezTo>
                <a:cubicBezTo>
                  <a:pt x="17687" y="12925"/>
                  <a:pt x="17654" y="12874"/>
                  <a:pt x="17622" y="12875"/>
                </a:cubicBezTo>
                <a:close/>
                <a:moveTo>
                  <a:pt x="17778" y="12875"/>
                </a:moveTo>
                <a:cubicBezTo>
                  <a:pt x="17746" y="12875"/>
                  <a:pt x="17726" y="12927"/>
                  <a:pt x="17734" y="12989"/>
                </a:cubicBezTo>
                <a:cubicBezTo>
                  <a:pt x="17741" y="13053"/>
                  <a:pt x="17774" y="13103"/>
                  <a:pt x="17806" y="13103"/>
                </a:cubicBezTo>
                <a:cubicBezTo>
                  <a:pt x="17839" y="13102"/>
                  <a:pt x="17859" y="13051"/>
                  <a:pt x="17851" y="12988"/>
                </a:cubicBezTo>
                <a:cubicBezTo>
                  <a:pt x="17844" y="12925"/>
                  <a:pt x="17811" y="12874"/>
                  <a:pt x="17778" y="12875"/>
                </a:cubicBezTo>
                <a:close/>
                <a:moveTo>
                  <a:pt x="3023" y="12925"/>
                </a:moveTo>
                <a:cubicBezTo>
                  <a:pt x="2990" y="12925"/>
                  <a:pt x="2959" y="12976"/>
                  <a:pt x="2953" y="13038"/>
                </a:cubicBezTo>
                <a:cubicBezTo>
                  <a:pt x="2947" y="13100"/>
                  <a:pt x="2968" y="13150"/>
                  <a:pt x="3001" y="13150"/>
                </a:cubicBezTo>
                <a:cubicBezTo>
                  <a:pt x="3033" y="13150"/>
                  <a:pt x="3064" y="13099"/>
                  <a:pt x="3070" y="13037"/>
                </a:cubicBezTo>
                <a:cubicBezTo>
                  <a:pt x="3076" y="12975"/>
                  <a:pt x="3055" y="12925"/>
                  <a:pt x="3023" y="12925"/>
                </a:cubicBezTo>
                <a:close/>
                <a:moveTo>
                  <a:pt x="3178" y="12925"/>
                </a:moveTo>
                <a:cubicBezTo>
                  <a:pt x="3146" y="12925"/>
                  <a:pt x="3115" y="12976"/>
                  <a:pt x="3109" y="13038"/>
                </a:cubicBezTo>
                <a:cubicBezTo>
                  <a:pt x="3103" y="13100"/>
                  <a:pt x="3124" y="13150"/>
                  <a:pt x="3157" y="13150"/>
                </a:cubicBezTo>
                <a:cubicBezTo>
                  <a:pt x="3190" y="13150"/>
                  <a:pt x="3221" y="13099"/>
                  <a:pt x="3227" y="13037"/>
                </a:cubicBezTo>
                <a:cubicBezTo>
                  <a:pt x="3233" y="12975"/>
                  <a:pt x="3211" y="12925"/>
                  <a:pt x="3178" y="12925"/>
                </a:cubicBezTo>
                <a:close/>
                <a:moveTo>
                  <a:pt x="3354" y="12925"/>
                </a:moveTo>
                <a:cubicBezTo>
                  <a:pt x="3322" y="12925"/>
                  <a:pt x="3291" y="12976"/>
                  <a:pt x="3285" y="13038"/>
                </a:cubicBezTo>
                <a:cubicBezTo>
                  <a:pt x="3280" y="13100"/>
                  <a:pt x="3301" y="13150"/>
                  <a:pt x="3334" y="13150"/>
                </a:cubicBezTo>
                <a:cubicBezTo>
                  <a:pt x="3366" y="13150"/>
                  <a:pt x="3397" y="13099"/>
                  <a:pt x="3403" y="13037"/>
                </a:cubicBezTo>
                <a:cubicBezTo>
                  <a:pt x="3408" y="12975"/>
                  <a:pt x="3387" y="12925"/>
                  <a:pt x="3354" y="12925"/>
                </a:cubicBezTo>
                <a:close/>
                <a:moveTo>
                  <a:pt x="3530" y="12925"/>
                </a:moveTo>
                <a:cubicBezTo>
                  <a:pt x="3497" y="12925"/>
                  <a:pt x="3466" y="12976"/>
                  <a:pt x="3461" y="13038"/>
                </a:cubicBezTo>
                <a:cubicBezTo>
                  <a:pt x="3455" y="13100"/>
                  <a:pt x="3477" y="13150"/>
                  <a:pt x="3510" y="13150"/>
                </a:cubicBezTo>
                <a:cubicBezTo>
                  <a:pt x="3542" y="13150"/>
                  <a:pt x="3573" y="13099"/>
                  <a:pt x="3579" y="13037"/>
                </a:cubicBezTo>
                <a:cubicBezTo>
                  <a:pt x="3584" y="12975"/>
                  <a:pt x="3562" y="12925"/>
                  <a:pt x="3530" y="12925"/>
                </a:cubicBezTo>
                <a:close/>
                <a:moveTo>
                  <a:pt x="3686" y="12925"/>
                </a:moveTo>
                <a:cubicBezTo>
                  <a:pt x="3654" y="12925"/>
                  <a:pt x="3623" y="12976"/>
                  <a:pt x="3617" y="13038"/>
                </a:cubicBezTo>
                <a:cubicBezTo>
                  <a:pt x="3612" y="13100"/>
                  <a:pt x="3634" y="13150"/>
                  <a:pt x="3667" y="13150"/>
                </a:cubicBezTo>
                <a:cubicBezTo>
                  <a:pt x="3699" y="13150"/>
                  <a:pt x="3730" y="13099"/>
                  <a:pt x="3735" y="13037"/>
                </a:cubicBezTo>
                <a:cubicBezTo>
                  <a:pt x="3740" y="12974"/>
                  <a:pt x="3719" y="12925"/>
                  <a:pt x="3686" y="12925"/>
                </a:cubicBezTo>
                <a:close/>
                <a:moveTo>
                  <a:pt x="3861" y="12925"/>
                </a:moveTo>
                <a:cubicBezTo>
                  <a:pt x="3829" y="12925"/>
                  <a:pt x="3798" y="12976"/>
                  <a:pt x="3793" y="13038"/>
                </a:cubicBezTo>
                <a:cubicBezTo>
                  <a:pt x="3788" y="13100"/>
                  <a:pt x="3810" y="13150"/>
                  <a:pt x="3843" y="13150"/>
                </a:cubicBezTo>
                <a:cubicBezTo>
                  <a:pt x="3875" y="13149"/>
                  <a:pt x="3906" y="13099"/>
                  <a:pt x="3911" y="13037"/>
                </a:cubicBezTo>
                <a:cubicBezTo>
                  <a:pt x="3916" y="12975"/>
                  <a:pt x="3894" y="12925"/>
                  <a:pt x="3861" y="12925"/>
                </a:cubicBezTo>
                <a:close/>
                <a:moveTo>
                  <a:pt x="4037" y="12925"/>
                </a:moveTo>
                <a:cubicBezTo>
                  <a:pt x="4005" y="12925"/>
                  <a:pt x="3974" y="12976"/>
                  <a:pt x="3969" y="13038"/>
                </a:cubicBezTo>
                <a:cubicBezTo>
                  <a:pt x="3964" y="13100"/>
                  <a:pt x="3986" y="13150"/>
                  <a:pt x="4018" y="13150"/>
                </a:cubicBezTo>
                <a:cubicBezTo>
                  <a:pt x="4051" y="13150"/>
                  <a:pt x="4082" y="13099"/>
                  <a:pt x="4087" y="13037"/>
                </a:cubicBezTo>
                <a:cubicBezTo>
                  <a:pt x="4092" y="12975"/>
                  <a:pt x="4070" y="12925"/>
                  <a:pt x="4037" y="12925"/>
                </a:cubicBezTo>
                <a:close/>
                <a:moveTo>
                  <a:pt x="4193" y="12925"/>
                </a:moveTo>
                <a:cubicBezTo>
                  <a:pt x="4161" y="12925"/>
                  <a:pt x="4130" y="12976"/>
                  <a:pt x="4125" y="13038"/>
                </a:cubicBezTo>
                <a:cubicBezTo>
                  <a:pt x="4120" y="13100"/>
                  <a:pt x="4143" y="13150"/>
                  <a:pt x="4175" y="13150"/>
                </a:cubicBezTo>
                <a:cubicBezTo>
                  <a:pt x="4208" y="13150"/>
                  <a:pt x="4238" y="13099"/>
                  <a:pt x="4243" y="13037"/>
                </a:cubicBezTo>
                <a:cubicBezTo>
                  <a:pt x="4248" y="12975"/>
                  <a:pt x="4226" y="12925"/>
                  <a:pt x="4193" y="12925"/>
                </a:cubicBezTo>
                <a:close/>
                <a:moveTo>
                  <a:pt x="4369" y="12925"/>
                </a:moveTo>
                <a:cubicBezTo>
                  <a:pt x="4337" y="12925"/>
                  <a:pt x="4306" y="12976"/>
                  <a:pt x="4301" y="13038"/>
                </a:cubicBezTo>
                <a:cubicBezTo>
                  <a:pt x="4296" y="13100"/>
                  <a:pt x="4319" y="13150"/>
                  <a:pt x="4351" y="13150"/>
                </a:cubicBezTo>
                <a:cubicBezTo>
                  <a:pt x="4384" y="13150"/>
                  <a:pt x="4414" y="13099"/>
                  <a:pt x="4419" y="13037"/>
                </a:cubicBezTo>
                <a:cubicBezTo>
                  <a:pt x="4424" y="12975"/>
                  <a:pt x="4402" y="12925"/>
                  <a:pt x="4369" y="12925"/>
                </a:cubicBezTo>
                <a:close/>
                <a:moveTo>
                  <a:pt x="4525" y="12925"/>
                </a:moveTo>
                <a:cubicBezTo>
                  <a:pt x="4493" y="12925"/>
                  <a:pt x="4462" y="12976"/>
                  <a:pt x="4458" y="13038"/>
                </a:cubicBezTo>
                <a:cubicBezTo>
                  <a:pt x="4453" y="13100"/>
                  <a:pt x="4475" y="13150"/>
                  <a:pt x="4508" y="13150"/>
                </a:cubicBezTo>
                <a:cubicBezTo>
                  <a:pt x="4540" y="13150"/>
                  <a:pt x="4571" y="13099"/>
                  <a:pt x="4576" y="13037"/>
                </a:cubicBezTo>
                <a:cubicBezTo>
                  <a:pt x="4580" y="12975"/>
                  <a:pt x="4557" y="12925"/>
                  <a:pt x="4525" y="12925"/>
                </a:cubicBezTo>
                <a:close/>
                <a:moveTo>
                  <a:pt x="4700" y="12925"/>
                </a:moveTo>
                <a:cubicBezTo>
                  <a:pt x="4668" y="12925"/>
                  <a:pt x="4638" y="12976"/>
                  <a:pt x="4634" y="13038"/>
                </a:cubicBezTo>
                <a:cubicBezTo>
                  <a:pt x="4629" y="13100"/>
                  <a:pt x="4652" y="13150"/>
                  <a:pt x="4684" y="13150"/>
                </a:cubicBezTo>
                <a:cubicBezTo>
                  <a:pt x="4717" y="13150"/>
                  <a:pt x="4747" y="13099"/>
                  <a:pt x="4752" y="13037"/>
                </a:cubicBezTo>
                <a:cubicBezTo>
                  <a:pt x="4756" y="12974"/>
                  <a:pt x="4733" y="12925"/>
                  <a:pt x="4700" y="12925"/>
                </a:cubicBezTo>
                <a:close/>
                <a:moveTo>
                  <a:pt x="4876" y="12925"/>
                </a:moveTo>
                <a:cubicBezTo>
                  <a:pt x="4844" y="12925"/>
                  <a:pt x="4814" y="12976"/>
                  <a:pt x="4810" y="13038"/>
                </a:cubicBezTo>
                <a:cubicBezTo>
                  <a:pt x="4805" y="13100"/>
                  <a:pt x="4828" y="13150"/>
                  <a:pt x="4860" y="13150"/>
                </a:cubicBezTo>
                <a:cubicBezTo>
                  <a:pt x="4893" y="13150"/>
                  <a:pt x="4923" y="13099"/>
                  <a:pt x="4928" y="13037"/>
                </a:cubicBezTo>
                <a:cubicBezTo>
                  <a:pt x="4932" y="12975"/>
                  <a:pt x="4909" y="12925"/>
                  <a:pt x="4876" y="12925"/>
                </a:cubicBezTo>
                <a:close/>
                <a:moveTo>
                  <a:pt x="9072" y="12925"/>
                </a:moveTo>
                <a:cubicBezTo>
                  <a:pt x="9040" y="12925"/>
                  <a:pt x="9013" y="12976"/>
                  <a:pt x="9012" y="13038"/>
                </a:cubicBezTo>
                <a:cubicBezTo>
                  <a:pt x="9012" y="13101"/>
                  <a:pt x="9038" y="13152"/>
                  <a:pt x="9070" y="13151"/>
                </a:cubicBezTo>
                <a:cubicBezTo>
                  <a:pt x="9103" y="13151"/>
                  <a:pt x="9130" y="13101"/>
                  <a:pt x="9130" y="13038"/>
                </a:cubicBezTo>
                <a:cubicBezTo>
                  <a:pt x="9131" y="12976"/>
                  <a:pt x="9105" y="12925"/>
                  <a:pt x="9072" y="12925"/>
                </a:cubicBezTo>
                <a:close/>
                <a:moveTo>
                  <a:pt x="9228" y="12925"/>
                </a:moveTo>
                <a:cubicBezTo>
                  <a:pt x="9196" y="12925"/>
                  <a:pt x="9169" y="12976"/>
                  <a:pt x="9169" y="13038"/>
                </a:cubicBezTo>
                <a:cubicBezTo>
                  <a:pt x="9168" y="13101"/>
                  <a:pt x="9195" y="13152"/>
                  <a:pt x="9227" y="13151"/>
                </a:cubicBezTo>
                <a:cubicBezTo>
                  <a:pt x="9260" y="13151"/>
                  <a:pt x="9286" y="13101"/>
                  <a:pt x="9287" y="13038"/>
                </a:cubicBezTo>
                <a:cubicBezTo>
                  <a:pt x="9287" y="12976"/>
                  <a:pt x="9260" y="12925"/>
                  <a:pt x="9228" y="12925"/>
                </a:cubicBezTo>
                <a:close/>
                <a:moveTo>
                  <a:pt x="9404" y="12925"/>
                </a:moveTo>
                <a:cubicBezTo>
                  <a:pt x="9371" y="12925"/>
                  <a:pt x="9345" y="12976"/>
                  <a:pt x="9345" y="13038"/>
                </a:cubicBezTo>
                <a:cubicBezTo>
                  <a:pt x="9345" y="13101"/>
                  <a:pt x="9371" y="13152"/>
                  <a:pt x="9403" y="13151"/>
                </a:cubicBezTo>
                <a:cubicBezTo>
                  <a:pt x="9436" y="13151"/>
                  <a:pt x="9463" y="13101"/>
                  <a:pt x="9463" y="13038"/>
                </a:cubicBezTo>
                <a:cubicBezTo>
                  <a:pt x="9463" y="12976"/>
                  <a:pt x="9436" y="12925"/>
                  <a:pt x="9404" y="12925"/>
                </a:cubicBezTo>
                <a:close/>
                <a:moveTo>
                  <a:pt x="9560" y="12925"/>
                </a:moveTo>
                <a:cubicBezTo>
                  <a:pt x="9527" y="12925"/>
                  <a:pt x="9501" y="12976"/>
                  <a:pt x="9501" y="13038"/>
                </a:cubicBezTo>
                <a:cubicBezTo>
                  <a:pt x="9501" y="13101"/>
                  <a:pt x="9528" y="13152"/>
                  <a:pt x="9560" y="13151"/>
                </a:cubicBezTo>
                <a:cubicBezTo>
                  <a:pt x="9593" y="13151"/>
                  <a:pt x="9619" y="13101"/>
                  <a:pt x="9619" y="13038"/>
                </a:cubicBezTo>
                <a:cubicBezTo>
                  <a:pt x="9619" y="12976"/>
                  <a:pt x="9592" y="12925"/>
                  <a:pt x="9560" y="12925"/>
                </a:cubicBezTo>
                <a:close/>
                <a:moveTo>
                  <a:pt x="9736" y="12925"/>
                </a:moveTo>
                <a:cubicBezTo>
                  <a:pt x="9703" y="12925"/>
                  <a:pt x="9677" y="12976"/>
                  <a:pt x="9677" y="13038"/>
                </a:cubicBezTo>
                <a:cubicBezTo>
                  <a:pt x="9677" y="13101"/>
                  <a:pt x="9704" y="13152"/>
                  <a:pt x="9736" y="13151"/>
                </a:cubicBezTo>
                <a:cubicBezTo>
                  <a:pt x="9769" y="13151"/>
                  <a:pt x="9795" y="13101"/>
                  <a:pt x="9795" y="13038"/>
                </a:cubicBezTo>
                <a:cubicBezTo>
                  <a:pt x="9795" y="12976"/>
                  <a:pt x="9768" y="12925"/>
                  <a:pt x="9736" y="12925"/>
                </a:cubicBezTo>
                <a:close/>
                <a:moveTo>
                  <a:pt x="9911" y="12925"/>
                </a:moveTo>
                <a:cubicBezTo>
                  <a:pt x="9879" y="12925"/>
                  <a:pt x="9853" y="12976"/>
                  <a:pt x="9853" y="13038"/>
                </a:cubicBezTo>
                <a:cubicBezTo>
                  <a:pt x="9853" y="13101"/>
                  <a:pt x="9880" y="13152"/>
                  <a:pt x="9913" y="13151"/>
                </a:cubicBezTo>
                <a:cubicBezTo>
                  <a:pt x="9945" y="13151"/>
                  <a:pt x="9971" y="13101"/>
                  <a:pt x="9971" y="13038"/>
                </a:cubicBezTo>
                <a:cubicBezTo>
                  <a:pt x="9970" y="12976"/>
                  <a:pt x="9943" y="12925"/>
                  <a:pt x="9911" y="12925"/>
                </a:cubicBezTo>
                <a:close/>
                <a:moveTo>
                  <a:pt x="10067" y="12925"/>
                </a:moveTo>
                <a:cubicBezTo>
                  <a:pt x="10035" y="12925"/>
                  <a:pt x="10009" y="12976"/>
                  <a:pt x="10009" y="13038"/>
                </a:cubicBezTo>
                <a:cubicBezTo>
                  <a:pt x="10010" y="13101"/>
                  <a:pt x="10037" y="13152"/>
                  <a:pt x="10069" y="13151"/>
                </a:cubicBezTo>
                <a:cubicBezTo>
                  <a:pt x="10102" y="13151"/>
                  <a:pt x="10128" y="13101"/>
                  <a:pt x="10127" y="13038"/>
                </a:cubicBezTo>
                <a:cubicBezTo>
                  <a:pt x="10127" y="12976"/>
                  <a:pt x="10100" y="12925"/>
                  <a:pt x="10067" y="12925"/>
                </a:cubicBezTo>
                <a:close/>
                <a:moveTo>
                  <a:pt x="10243" y="12925"/>
                </a:moveTo>
                <a:cubicBezTo>
                  <a:pt x="10210" y="12925"/>
                  <a:pt x="10185" y="12976"/>
                  <a:pt x="10185" y="13038"/>
                </a:cubicBezTo>
                <a:cubicBezTo>
                  <a:pt x="10186" y="13101"/>
                  <a:pt x="10213" y="13152"/>
                  <a:pt x="10245" y="13151"/>
                </a:cubicBezTo>
                <a:cubicBezTo>
                  <a:pt x="10278" y="13151"/>
                  <a:pt x="10304" y="13101"/>
                  <a:pt x="10303" y="13038"/>
                </a:cubicBezTo>
                <a:cubicBezTo>
                  <a:pt x="10302" y="12976"/>
                  <a:pt x="10275" y="12925"/>
                  <a:pt x="10243" y="12925"/>
                </a:cubicBezTo>
                <a:close/>
                <a:moveTo>
                  <a:pt x="10399" y="12925"/>
                </a:moveTo>
                <a:cubicBezTo>
                  <a:pt x="10367" y="12925"/>
                  <a:pt x="10341" y="12976"/>
                  <a:pt x="10342" y="13038"/>
                </a:cubicBezTo>
                <a:cubicBezTo>
                  <a:pt x="10343" y="13101"/>
                  <a:pt x="10370" y="13152"/>
                  <a:pt x="10402" y="13151"/>
                </a:cubicBezTo>
                <a:cubicBezTo>
                  <a:pt x="10435" y="13151"/>
                  <a:pt x="10461" y="13101"/>
                  <a:pt x="10460" y="13038"/>
                </a:cubicBezTo>
                <a:cubicBezTo>
                  <a:pt x="10459" y="12976"/>
                  <a:pt x="10432" y="12925"/>
                  <a:pt x="10399" y="12925"/>
                </a:cubicBezTo>
                <a:close/>
                <a:moveTo>
                  <a:pt x="10574" y="12925"/>
                </a:moveTo>
                <a:cubicBezTo>
                  <a:pt x="10542" y="12925"/>
                  <a:pt x="10517" y="12976"/>
                  <a:pt x="10518" y="13038"/>
                </a:cubicBezTo>
                <a:cubicBezTo>
                  <a:pt x="10519" y="13101"/>
                  <a:pt x="10546" y="13152"/>
                  <a:pt x="10578" y="13151"/>
                </a:cubicBezTo>
                <a:cubicBezTo>
                  <a:pt x="10611" y="13151"/>
                  <a:pt x="10637" y="13101"/>
                  <a:pt x="10636" y="13038"/>
                </a:cubicBezTo>
                <a:cubicBezTo>
                  <a:pt x="10635" y="12976"/>
                  <a:pt x="10607" y="12925"/>
                  <a:pt x="10574" y="12925"/>
                </a:cubicBezTo>
                <a:close/>
                <a:moveTo>
                  <a:pt x="10750" y="12925"/>
                </a:moveTo>
                <a:cubicBezTo>
                  <a:pt x="10718" y="12925"/>
                  <a:pt x="10693" y="12976"/>
                  <a:pt x="10694" y="13038"/>
                </a:cubicBezTo>
                <a:cubicBezTo>
                  <a:pt x="10695" y="13101"/>
                  <a:pt x="10722" y="13152"/>
                  <a:pt x="10755" y="13151"/>
                </a:cubicBezTo>
                <a:cubicBezTo>
                  <a:pt x="10787" y="13151"/>
                  <a:pt x="10813" y="13101"/>
                  <a:pt x="10812" y="13038"/>
                </a:cubicBezTo>
                <a:cubicBezTo>
                  <a:pt x="10810" y="12976"/>
                  <a:pt x="10783" y="12925"/>
                  <a:pt x="10750" y="12925"/>
                </a:cubicBezTo>
                <a:close/>
                <a:moveTo>
                  <a:pt x="10907" y="12925"/>
                </a:moveTo>
                <a:cubicBezTo>
                  <a:pt x="10874" y="12925"/>
                  <a:pt x="10849" y="12976"/>
                  <a:pt x="10850" y="13038"/>
                </a:cubicBezTo>
                <a:cubicBezTo>
                  <a:pt x="10851" y="13101"/>
                  <a:pt x="10879" y="13152"/>
                  <a:pt x="10911" y="13151"/>
                </a:cubicBezTo>
                <a:cubicBezTo>
                  <a:pt x="10944" y="13151"/>
                  <a:pt x="10969" y="13101"/>
                  <a:pt x="10968" y="13038"/>
                </a:cubicBezTo>
                <a:cubicBezTo>
                  <a:pt x="10967" y="12976"/>
                  <a:pt x="10939" y="12925"/>
                  <a:pt x="10907" y="12925"/>
                </a:cubicBezTo>
                <a:close/>
                <a:moveTo>
                  <a:pt x="11082" y="12925"/>
                </a:moveTo>
                <a:cubicBezTo>
                  <a:pt x="11050" y="12925"/>
                  <a:pt x="11025" y="12976"/>
                  <a:pt x="11026" y="13038"/>
                </a:cubicBezTo>
                <a:cubicBezTo>
                  <a:pt x="11027" y="13101"/>
                  <a:pt x="11055" y="13152"/>
                  <a:pt x="11088" y="13151"/>
                </a:cubicBezTo>
                <a:cubicBezTo>
                  <a:pt x="11120" y="13151"/>
                  <a:pt x="11145" y="13101"/>
                  <a:pt x="11144" y="13038"/>
                </a:cubicBezTo>
                <a:cubicBezTo>
                  <a:pt x="11142" y="12976"/>
                  <a:pt x="11115" y="12925"/>
                  <a:pt x="11082" y="12925"/>
                </a:cubicBezTo>
                <a:close/>
                <a:moveTo>
                  <a:pt x="11258" y="12925"/>
                </a:moveTo>
                <a:cubicBezTo>
                  <a:pt x="11226" y="12925"/>
                  <a:pt x="11200" y="12976"/>
                  <a:pt x="11202" y="13038"/>
                </a:cubicBezTo>
                <a:cubicBezTo>
                  <a:pt x="11204" y="13101"/>
                  <a:pt x="11231" y="13152"/>
                  <a:pt x="11264" y="13151"/>
                </a:cubicBezTo>
                <a:cubicBezTo>
                  <a:pt x="11296" y="13151"/>
                  <a:pt x="11322" y="13101"/>
                  <a:pt x="11320" y="13038"/>
                </a:cubicBezTo>
                <a:cubicBezTo>
                  <a:pt x="11318" y="12976"/>
                  <a:pt x="11291" y="12925"/>
                  <a:pt x="11258" y="12925"/>
                </a:cubicBezTo>
                <a:close/>
                <a:moveTo>
                  <a:pt x="11414" y="12925"/>
                </a:moveTo>
                <a:cubicBezTo>
                  <a:pt x="11382" y="12925"/>
                  <a:pt x="11357" y="12976"/>
                  <a:pt x="11358" y="13038"/>
                </a:cubicBezTo>
                <a:cubicBezTo>
                  <a:pt x="11360" y="13101"/>
                  <a:pt x="11388" y="13152"/>
                  <a:pt x="11421" y="13151"/>
                </a:cubicBezTo>
                <a:cubicBezTo>
                  <a:pt x="11453" y="13151"/>
                  <a:pt x="11478" y="13101"/>
                  <a:pt x="11476" y="13038"/>
                </a:cubicBezTo>
                <a:cubicBezTo>
                  <a:pt x="11474" y="12976"/>
                  <a:pt x="11446" y="12925"/>
                  <a:pt x="11414" y="12925"/>
                </a:cubicBezTo>
                <a:close/>
                <a:moveTo>
                  <a:pt x="2184" y="12975"/>
                </a:moveTo>
                <a:cubicBezTo>
                  <a:pt x="2151" y="12976"/>
                  <a:pt x="2119" y="13026"/>
                  <a:pt x="2112" y="13088"/>
                </a:cubicBezTo>
                <a:cubicBezTo>
                  <a:pt x="2105" y="13151"/>
                  <a:pt x="2126" y="13200"/>
                  <a:pt x="2159" y="13200"/>
                </a:cubicBezTo>
                <a:cubicBezTo>
                  <a:pt x="2191" y="13200"/>
                  <a:pt x="2223" y="13149"/>
                  <a:pt x="2230" y="13087"/>
                </a:cubicBezTo>
                <a:cubicBezTo>
                  <a:pt x="2237" y="13025"/>
                  <a:pt x="2216" y="12975"/>
                  <a:pt x="2184" y="12975"/>
                </a:cubicBezTo>
                <a:close/>
                <a:moveTo>
                  <a:pt x="2340" y="12975"/>
                </a:moveTo>
                <a:cubicBezTo>
                  <a:pt x="2307" y="12976"/>
                  <a:pt x="2275" y="13026"/>
                  <a:pt x="2269" y="13088"/>
                </a:cubicBezTo>
                <a:cubicBezTo>
                  <a:pt x="2262" y="13151"/>
                  <a:pt x="2283" y="13200"/>
                  <a:pt x="2316" y="13200"/>
                </a:cubicBezTo>
                <a:cubicBezTo>
                  <a:pt x="2348" y="13200"/>
                  <a:pt x="2380" y="13149"/>
                  <a:pt x="2387" y="13087"/>
                </a:cubicBezTo>
                <a:cubicBezTo>
                  <a:pt x="2393" y="13025"/>
                  <a:pt x="2372" y="12975"/>
                  <a:pt x="2340" y="12975"/>
                </a:cubicBezTo>
                <a:close/>
                <a:moveTo>
                  <a:pt x="2516" y="12975"/>
                </a:moveTo>
                <a:cubicBezTo>
                  <a:pt x="2483" y="12976"/>
                  <a:pt x="2451" y="13026"/>
                  <a:pt x="2445" y="13088"/>
                </a:cubicBezTo>
                <a:cubicBezTo>
                  <a:pt x="2438" y="13151"/>
                  <a:pt x="2459" y="13200"/>
                  <a:pt x="2492" y="13200"/>
                </a:cubicBezTo>
                <a:cubicBezTo>
                  <a:pt x="2524" y="13200"/>
                  <a:pt x="2556" y="13149"/>
                  <a:pt x="2563" y="13087"/>
                </a:cubicBezTo>
                <a:cubicBezTo>
                  <a:pt x="2569" y="13025"/>
                  <a:pt x="2548" y="12975"/>
                  <a:pt x="2516" y="12975"/>
                </a:cubicBezTo>
                <a:close/>
                <a:moveTo>
                  <a:pt x="2671" y="12975"/>
                </a:moveTo>
                <a:cubicBezTo>
                  <a:pt x="2639" y="12976"/>
                  <a:pt x="2608" y="13026"/>
                  <a:pt x="2601" y="13088"/>
                </a:cubicBezTo>
                <a:cubicBezTo>
                  <a:pt x="2595" y="13151"/>
                  <a:pt x="2616" y="13200"/>
                  <a:pt x="2648" y="13200"/>
                </a:cubicBezTo>
                <a:cubicBezTo>
                  <a:pt x="2681" y="13200"/>
                  <a:pt x="2713" y="13149"/>
                  <a:pt x="2719" y="13087"/>
                </a:cubicBezTo>
                <a:cubicBezTo>
                  <a:pt x="2725" y="13025"/>
                  <a:pt x="2704" y="12975"/>
                  <a:pt x="2671" y="12975"/>
                </a:cubicBezTo>
                <a:close/>
                <a:moveTo>
                  <a:pt x="2847" y="12975"/>
                </a:moveTo>
                <a:cubicBezTo>
                  <a:pt x="2815" y="12976"/>
                  <a:pt x="2783" y="13026"/>
                  <a:pt x="2777" y="13088"/>
                </a:cubicBezTo>
                <a:cubicBezTo>
                  <a:pt x="2771" y="13151"/>
                  <a:pt x="2792" y="13200"/>
                  <a:pt x="2825" y="13200"/>
                </a:cubicBezTo>
                <a:cubicBezTo>
                  <a:pt x="2857" y="13200"/>
                  <a:pt x="2889" y="13149"/>
                  <a:pt x="2895" y="13087"/>
                </a:cubicBezTo>
                <a:cubicBezTo>
                  <a:pt x="2901" y="13025"/>
                  <a:pt x="2880" y="12975"/>
                  <a:pt x="2847" y="12975"/>
                </a:cubicBezTo>
                <a:close/>
                <a:moveTo>
                  <a:pt x="19185" y="13126"/>
                </a:moveTo>
                <a:cubicBezTo>
                  <a:pt x="19152" y="13126"/>
                  <a:pt x="19133" y="13178"/>
                  <a:pt x="19142" y="13241"/>
                </a:cubicBezTo>
                <a:cubicBezTo>
                  <a:pt x="19151" y="13304"/>
                  <a:pt x="19184" y="13354"/>
                  <a:pt x="19217" y="13354"/>
                </a:cubicBezTo>
                <a:cubicBezTo>
                  <a:pt x="19250" y="13354"/>
                  <a:pt x="19269" y="13302"/>
                  <a:pt x="19260" y="13239"/>
                </a:cubicBezTo>
                <a:cubicBezTo>
                  <a:pt x="19251" y="13176"/>
                  <a:pt x="19217" y="13126"/>
                  <a:pt x="19185" y="13126"/>
                </a:cubicBezTo>
                <a:close/>
                <a:moveTo>
                  <a:pt x="19360" y="13126"/>
                </a:moveTo>
                <a:cubicBezTo>
                  <a:pt x="19327" y="13126"/>
                  <a:pt x="19309" y="13178"/>
                  <a:pt x="19318" y="13241"/>
                </a:cubicBezTo>
                <a:cubicBezTo>
                  <a:pt x="19327" y="13304"/>
                  <a:pt x="19361" y="13354"/>
                  <a:pt x="19393" y="13354"/>
                </a:cubicBezTo>
                <a:cubicBezTo>
                  <a:pt x="19426" y="13354"/>
                  <a:pt x="19445" y="13302"/>
                  <a:pt x="19436" y="13239"/>
                </a:cubicBezTo>
                <a:cubicBezTo>
                  <a:pt x="19426" y="13176"/>
                  <a:pt x="19392" y="13126"/>
                  <a:pt x="19360" y="13126"/>
                </a:cubicBezTo>
                <a:close/>
                <a:moveTo>
                  <a:pt x="19516" y="13126"/>
                </a:moveTo>
                <a:cubicBezTo>
                  <a:pt x="19484" y="13126"/>
                  <a:pt x="19465" y="13178"/>
                  <a:pt x="19474" y="13241"/>
                </a:cubicBezTo>
                <a:cubicBezTo>
                  <a:pt x="19483" y="13304"/>
                  <a:pt x="19517" y="13354"/>
                  <a:pt x="19550" y="13354"/>
                </a:cubicBezTo>
                <a:cubicBezTo>
                  <a:pt x="19583" y="13354"/>
                  <a:pt x="19601" y="13302"/>
                  <a:pt x="19592" y="13239"/>
                </a:cubicBezTo>
                <a:cubicBezTo>
                  <a:pt x="19583" y="13176"/>
                  <a:pt x="19549" y="13126"/>
                  <a:pt x="19516" y="13126"/>
                </a:cubicBezTo>
                <a:close/>
                <a:moveTo>
                  <a:pt x="20219" y="13126"/>
                </a:moveTo>
                <a:cubicBezTo>
                  <a:pt x="20187" y="13126"/>
                  <a:pt x="20168" y="13178"/>
                  <a:pt x="20178" y="13241"/>
                </a:cubicBezTo>
                <a:cubicBezTo>
                  <a:pt x="20188" y="13304"/>
                  <a:pt x="20223" y="13354"/>
                  <a:pt x="20255" y="13354"/>
                </a:cubicBezTo>
                <a:cubicBezTo>
                  <a:pt x="20288" y="13354"/>
                  <a:pt x="20306" y="13302"/>
                  <a:pt x="20296" y="13239"/>
                </a:cubicBezTo>
                <a:cubicBezTo>
                  <a:pt x="20286" y="13176"/>
                  <a:pt x="20252" y="13126"/>
                  <a:pt x="20219" y="13126"/>
                </a:cubicBezTo>
                <a:close/>
                <a:moveTo>
                  <a:pt x="16314" y="13176"/>
                </a:moveTo>
                <a:cubicBezTo>
                  <a:pt x="16282" y="13177"/>
                  <a:pt x="16260" y="13229"/>
                  <a:pt x="16267" y="13291"/>
                </a:cubicBezTo>
                <a:cubicBezTo>
                  <a:pt x="16273" y="13354"/>
                  <a:pt x="16304" y="13405"/>
                  <a:pt x="16337" y="13404"/>
                </a:cubicBezTo>
                <a:cubicBezTo>
                  <a:pt x="16370" y="13404"/>
                  <a:pt x="16392" y="13353"/>
                  <a:pt x="16385" y="13290"/>
                </a:cubicBezTo>
                <a:cubicBezTo>
                  <a:pt x="16379" y="13227"/>
                  <a:pt x="16347" y="13176"/>
                  <a:pt x="16314" y="13176"/>
                </a:cubicBezTo>
                <a:close/>
                <a:moveTo>
                  <a:pt x="16490" y="13176"/>
                </a:moveTo>
                <a:cubicBezTo>
                  <a:pt x="16458" y="13177"/>
                  <a:pt x="16436" y="13229"/>
                  <a:pt x="16443" y="13291"/>
                </a:cubicBezTo>
                <a:cubicBezTo>
                  <a:pt x="16449" y="13354"/>
                  <a:pt x="16481" y="13405"/>
                  <a:pt x="16513" y="13404"/>
                </a:cubicBezTo>
                <a:cubicBezTo>
                  <a:pt x="16546" y="13404"/>
                  <a:pt x="16568" y="13353"/>
                  <a:pt x="16561" y="13290"/>
                </a:cubicBezTo>
                <a:cubicBezTo>
                  <a:pt x="16555" y="13227"/>
                  <a:pt x="16523" y="13176"/>
                  <a:pt x="16490" y="13176"/>
                </a:cubicBezTo>
                <a:close/>
                <a:moveTo>
                  <a:pt x="17661" y="13176"/>
                </a:moveTo>
                <a:cubicBezTo>
                  <a:pt x="17629" y="13177"/>
                  <a:pt x="17609" y="13228"/>
                  <a:pt x="17616" y="13291"/>
                </a:cubicBezTo>
                <a:cubicBezTo>
                  <a:pt x="17624" y="13354"/>
                  <a:pt x="17656" y="13405"/>
                  <a:pt x="17689" y="13404"/>
                </a:cubicBezTo>
                <a:cubicBezTo>
                  <a:pt x="17722" y="13404"/>
                  <a:pt x="17742" y="13353"/>
                  <a:pt x="17734" y="13290"/>
                </a:cubicBezTo>
                <a:cubicBezTo>
                  <a:pt x="17726" y="13227"/>
                  <a:pt x="17694" y="13176"/>
                  <a:pt x="17661" y="13176"/>
                </a:cubicBezTo>
                <a:close/>
                <a:moveTo>
                  <a:pt x="17837" y="13176"/>
                </a:moveTo>
                <a:cubicBezTo>
                  <a:pt x="17805" y="13177"/>
                  <a:pt x="17785" y="13228"/>
                  <a:pt x="17792" y="13291"/>
                </a:cubicBezTo>
                <a:cubicBezTo>
                  <a:pt x="17800" y="13354"/>
                  <a:pt x="17832" y="13405"/>
                  <a:pt x="17865" y="13404"/>
                </a:cubicBezTo>
                <a:cubicBezTo>
                  <a:pt x="17898" y="13404"/>
                  <a:pt x="17918" y="13353"/>
                  <a:pt x="17910" y="13290"/>
                </a:cubicBezTo>
                <a:cubicBezTo>
                  <a:pt x="17902" y="13227"/>
                  <a:pt x="17870" y="13176"/>
                  <a:pt x="17837" y="13176"/>
                </a:cubicBezTo>
                <a:close/>
                <a:moveTo>
                  <a:pt x="18852" y="13176"/>
                </a:moveTo>
                <a:cubicBezTo>
                  <a:pt x="18820" y="13177"/>
                  <a:pt x="18800" y="13228"/>
                  <a:pt x="18809" y="13291"/>
                </a:cubicBezTo>
                <a:cubicBezTo>
                  <a:pt x="18817" y="13354"/>
                  <a:pt x="18851" y="13405"/>
                  <a:pt x="18884" y="13404"/>
                </a:cubicBezTo>
                <a:cubicBezTo>
                  <a:pt x="18917" y="13404"/>
                  <a:pt x="18936" y="13353"/>
                  <a:pt x="18927" y="13290"/>
                </a:cubicBezTo>
                <a:cubicBezTo>
                  <a:pt x="18919" y="13227"/>
                  <a:pt x="18885" y="13176"/>
                  <a:pt x="18852" y="13176"/>
                </a:cubicBezTo>
                <a:close/>
                <a:moveTo>
                  <a:pt x="19028" y="13176"/>
                </a:moveTo>
                <a:cubicBezTo>
                  <a:pt x="18996" y="13177"/>
                  <a:pt x="18976" y="13228"/>
                  <a:pt x="18985" y="13291"/>
                </a:cubicBezTo>
                <a:cubicBezTo>
                  <a:pt x="18994" y="13354"/>
                  <a:pt x="19027" y="13405"/>
                  <a:pt x="19060" y="13404"/>
                </a:cubicBezTo>
                <a:cubicBezTo>
                  <a:pt x="19093" y="13404"/>
                  <a:pt x="19112" y="13353"/>
                  <a:pt x="19103" y="13290"/>
                </a:cubicBezTo>
                <a:cubicBezTo>
                  <a:pt x="19094" y="13227"/>
                  <a:pt x="19061" y="13176"/>
                  <a:pt x="19028" y="13176"/>
                </a:cubicBezTo>
                <a:close/>
                <a:moveTo>
                  <a:pt x="9736" y="13227"/>
                </a:moveTo>
                <a:cubicBezTo>
                  <a:pt x="9703" y="13227"/>
                  <a:pt x="9677" y="13278"/>
                  <a:pt x="9677" y="13340"/>
                </a:cubicBezTo>
                <a:cubicBezTo>
                  <a:pt x="9677" y="13402"/>
                  <a:pt x="9703" y="13453"/>
                  <a:pt x="9736" y="13453"/>
                </a:cubicBezTo>
                <a:cubicBezTo>
                  <a:pt x="9769" y="13453"/>
                  <a:pt x="9796" y="13402"/>
                  <a:pt x="9796" y="13340"/>
                </a:cubicBezTo>
                <a:cubicBezTo>
                  <a:pt x="9795" y="13278"/>
                  <a:pt x="9768" y="13227"/>
                  <a:pt x="9736" y="13227"/>
                </a:cubicBezTo>
                <a:close/>
                <a:moveTo>
                  <a:pt x="9912" y="13227"/>
                </a:moveTo>
                <a:cubicBezTo>
                  <a:pt x="9879" y="13227"/>
                  <a:pt x="9853" y="13278"/>
                  <a:pt x="9853" y="13340"/>
                </a:cubicBezTo>
                <a:cubicBezTo>
                  <a:pt x="9853" y="13403"/>
                  <a:pt x="9880" y="13453"/>
                  <a:pt x="9913" y="13453"/>
                </a:cubicBezTo>
                <a:cubicBezTo>
                  <a:pt x="9946" y="13453"/>
                  <a:pt x="9972" y="13403"/>
                  <a:pt x="9971" y="13340"/>
                </a:cubicBezTo>
                <a:cubicBezTo>
                  <a:pt x="9971" y="13278"/>
                  <a:pt x="9944" y="13226"/>
                  <a:pt x="9912" y="13227"/>
                </a:cubicBezTo>
                <a:close/>
                <a:moveTo>
                  <a:pt x="10067" y="13227"/>
                </a:moveTo>
                <a:cubicBezTo>
                  <a:pt x="10035" y="13227"/>
                  <a:pt x="10009" y="13278"/>
                  <a:pt x="10009" y="13340"/>
                </a:cubicBezTo>
                <a:cubicBezTo>
                  <a:pt x="10010" y="13403"/>
                  <a:pt x="10037" y="13453"/>
                  <a:pt x="10069" y="13453"/>
                </a:cubicBezTo>
                <a:cubicBezTo>
                  <a:pt x="10102" y="13453"/>
                  <a:pt x="10128" y="13403"/>
                  <a:pt x="10128" y="13340"/>
                </a:cubicBezTo>
                <a:cubicBezTo>
                  <a:pt x="10127" y="13278"/>
                  <a:pt x="10100" y="13227"/>
                  <a:pt x="10067" y="13227"/>
                </a:cubicBezTo>
                <a:close/>
                <a:moveTo>
                  <a:pt x="10243" y="13227"/>
                </a:moveTo>
                <a:cubicBezTo>
                  <a:pt x="10211" y="13227"/>
                  <a:pt x="10185" y="13278"/>
                  <a:pt x="10185" y="13340"/>
                </a:cubicBezTo>
                <a:cubicBezTo>
                  <a:pt x="10186" y="13403"/>
                  <a:pt x="10213" y="13453"/>
                  <a:pt x="10246" y="13453"/>
                </a:cubicBezTo>
                <a:cubicBezTo>
                  <a:pt x="10279" y="13453"/>
                  <a:pt x="10305" y="13403"/>
                  <a:pt x="10304" y="13340"/>
                </a:cubicBezTo>
                <a:cubicBezTo>
                  <a:pt x="10303" y="13278"/>
                  <a:pt x="10276" y="13227"/>
                  <a:pt x="10243" y="13227"/>
                </a:cubicBezTo>
                <a:close/>
                <a:moveTo>
                  <a:pt x="10419" y="13227"/>
                </a:moveTo>
                <a:cubicBezTo>
                  <a:pt x="10386" y="13227"/>
                  <a:pt x="10360" y="13278"/>
                  <a:pt x="10361" y="13340"/>
                </a:cubicBezTo>
                <a:cubicBezTo>
                  <a:pt x="10362" y="13403"/>
                  <a:pt x="10389" y="13453"/>
                  <a:pt x="10422" y="13453"/>
                </a:cubicBezTo>
                <a:cubicBezTo>
                  <a:pt x="10454" y="13453"/>
                  <a:pt x="10481" y="13403"/>
                  <a:pt x="10480" y="13340"/>
                </a:cubicBezTo>
                <a:cubicBezTo>
                  <a:pt x="10479" y="13277"/>
                  <a:pt x="10451" y="13227"/>
                  <a:pt x="10419" y="13227"/>
                </a:cubicBezTo>
                <a:close/>
                <a:moveTo>
                  <a:pt x="10575" y="13227"/>
                </a:moveTo>
                <a:cubicBezTo>
                  <a:pt x="10543" y="13227"/>
                  <a:pt x="10517" y="13278"/>
                  <a:pt x="10518" y="13340"/>
                </a:cubicBezTo>
                <a:cubicBezTo>
                  <a:pt x="10519" y="13402"/>
                  <a:pt x="10546" y="13453"/>
                  <a:pt x="10579" y="13453"/>
                </a:cubicBezTo>
                <a:cubicBezTo>
                  <a:pt x="10612" y="13453"/>
                  <a:pt x="10637" y="13403"/>
                  <a:pt x="10636" y="13340"/>
                </a:cubicBezTo>
                <a:cubicBezTo>
                  <a:pt x="10635" y="13278"/>
                  <a:pt x="10608" y="13226"/>
                  <a:pt x="10575" y="13227"/>
                </a:cubicBezTo>
                <a:close/>
                <a:moveTo>
                  <a:pt x="10750" y="13227"/>
                </a:moveTo>
                <a:cubicBezTo>
                  <a:pt x="10718" y="13227"/>
                  <a:pt x="10693" y="13278"/>
                  <a:pt x="10694" y="13340"/>
                </a:cubicBezTo>
                <a:cubicBezTo>
                  <a:pt x="10695" y="13403"/>
                  <a:pt x="10722" y="13453"/>
                  <a:pt x="10755" y="13453"/>
                </a:cubicBezTo>
                <a:cubicBezTo>
                  <a:pt x="10788" y="13453"/>
                  <a:pt x="10813" y="13403"/>
                  <a:pt x="10812" y="13340"/>
                </a:cubicBezTo>
                <a:cubicBezTo>
                  <a:pt x="10811" y="13278"/>
                  <a:pt x="10783" y="13227"/>
                  <a:pt x="10750" y="13227"/>
                </a:cubicBezTo>
                <a:close/>
                <a:moveTo>
                  <a:pt x="10926" y="13227"/>
                </a:moveTo>
                <a:cubicBezTo>
                  <a:pt x="10894" y="13227"/>
                  <a:pt x="10868" y="13278"/>
                  <a:pt x="10870" y="13340"/>
                </a:cubicBezTo>
                <a:cubicBezTo>
                  <a:pt x="10871" y="13403"/>
                  <a:pt x="10899" y="13453"/>
                  <a:pt x="10931" y="13453"/>
                </a:cubicBezTo>
                <a:cubicBezTo>
                  <a:pt x="10964" y="13453"/>
                  <a:pt x="10989" y="13403"/>
                  <a:pt x="10988" y="13340"/>
                </a:cubicBezTo>
                <a:cubicBezTo>
                  <a:pt x="10987" y="13278"/>
                  <a:pt x="10959" y="13226"/>
                  <a:pt x="10926" y="13227"/>
                </a:cubicBezTo>
                <a:close/>
                <a:moveTo>
                  <a:pt x="11083" y="13227"/>
                </a:moveTo>
                <a:cubicBezTo>
                  <a:pt x="11050" y="13227"/>
                  <a:pt x="11025" y="13278"/>
                  <a:pt x="11026" y="13340"/>
                </a:cubicBezTo>
                <a:cubicBezTo>
                  <a:pt x="11027" y="13403"/>
                  <a:pt x="11055" y="13453"/>
                  <a:pt x="11088" y="13453"/>
                </a:cubicBezTo>
                <a:cubicBezTo>
                  <a:pt x="11120" y="13453"/>
                  <a:pt x="11146" y="13403"/>
                  <a:pt x="11144" y="13340"/>
                </a:cubicBezTo>
                <a:cubicBezTo>
                  <a:pt x="11143" y="13277"/>
                  <a:pt x="11115" y="13226"/>
                  <a:pt x="11083" y="13227"/>
                </a:cubicBezTo>
                <a:close/>
                <a:moveTo>
                  <a:pt x="11258" y="13227"/>
                </a:moveTo>
                <a:cubicBezTo>
                  <a:pt x="11225" y="13227"/>
                  <a:pt x="11200" y="13278"/>
                  <a:pt x="11202" y="13340"/>
                </a:cubicBezTo>
                <a:cubicBezTo>
                  <a:pt x="11204" y="13403"/>
                  <a:pt x="11231" y="13453"/>
                  <a:pt x="11264" y="13453"/>
                </a:cubicBezTo>
                <a:cubicBezTo>
                  <a:pt x="11297" y="13453"/>
                  <a:pt x="11322" y="13403"/>
                  <a:pt x="11320" y="13340"/>
                </a:cubicBezTo>
                <a:cubicBezTo>
                  <a:pt x="11319" y="13278"/>
                  <a:pt x="11291" y="13227"/>
                  <a:pt x="11258" y="13227"/>
                </a:cubicBezTo>
                <a:close/>
                <a:moveTo>
                  <a:pt x="2145" y="13277"/>
                </a:moveTo>
                <a:cubicBezTo>
                  <a:pt x="2112" y="13277"/>
                  <a:pt x="2080" y="13328"/>
                  <a:pt x="2073" y="13390"/>
                </a:cubicBezTo>
                <a:cubicBezTo>
                  <a:pt x="2066" y="13452"/>
                  <a:pt x="2087" y="13502"/>
                  <a:pt x="2120" y="13502"/>
                </a:cubicBezTo>
                <a:cubicBezTo>
                  <a:pt x="2153" y="13502"/>
                  <a:pt x="2185" y="13451"/>
                  <a:pt x="2192" y="13389"/>
                </a:cubicBezTo>
                <a:cubicBezTo>
                  <a:pt x="2199" y="13327"/>
                  <a:pt x="2177" y="13277"/>
                  <a:pt x="2145" y="13277"/>
                </a:cubicBezTo>
                <a:close/>
                <a:moveTo>
                  <a:pt x="2301" y="13277"/>
                </a:moveTo>
                <a:cubicBezTo>
                  <a:pt x="2268" y="13277"/>
                  <a:pt x="2236" y="13328"/>
                  <a:pt x="2230" y="13390"/>
                </a:cubicBezTo>
                <a:cubicBezTo>
                  <a:pt x="2223" y="13452"/>
                  <a:pt x="2244" y="13502"/>
                  <a:pt x="2277" y="13502"/>
                </a:cubicBezTo>
                <a:cubicBezTo>
                  <a:pt x="2309" y="13502"/>
                  <a:pt x="2342" y="13451"/>
                  <a:pt x="2348" y="13389"/>
                </a:cubicBezTo>
                <a:cubicBezTo>
                  <a:pt x="2355" y="13327"/>
                  <a:pt x="2334" y="13277"/>
                  <a:pt x="2301" y="13277"/>
                </a:cubicBezTo>
                <a:close/>
                <a:moveTo>
                  <a:pt x="2476" y="13277"/>
                </a:moveTo>
                <a:cubicBezTo>
                  <a:pt x="2444" y="13277"/>
                  <a:pt x="2412" y="13328"/>
                  <a:pt x="2406" y="13390"/>
                </a:cubicBezTo>
                <a:cubicBezTo>
                  <a:pt x="2399" y="13452"/>
                  <a:pt x="2420" y="13502"/>
                  <a:pt x="2453" y="13502"/>
                </a:cubicBezTo>
                <a:cubicBezTo>
                  <a:pt x="2485" y="13502"/>
                  <a:pt x="2518" y="13451"/>
                  <a:pt x="2524" y="13389"/>
                </a:cubicBezTo>
                <a:cubicBezTo>
                  <a:pt x="2531" y="13327"/>
                  <a:pt x="2509" y="13277"/>
                  <a:pt x="2476" y="13277"/>
                </a:cubicBezTo>
                <a:close/>
                <a:moveTo>
                  <a:pt x="2652" y="13277"/>
                </a:moveTo>
                <a:cubicBezTo>
                  <a:pt x="2620" y="13277"/>
                  <a:pt x="2588" y="13328"/>
                  <a:pt x="2582" y="13390"/>
                </a:cubicBezTo>
                <a:cubicBezTo>
                  <a:pt x="2575" y="13452"/>
                  <a:pt x="2596" y="13502"/>
                  <a:pt x="2629" y="13502"/>
                </a:cubicBezTo>
                <a:cubicBezTo>
                  <a:pt x="2662" y="13501"/>
                  <a:pt x="2694" y="13451"/>
                  <a:pt x="2700" y="13389"/>
                </a:cubicBezTo>
                <a:cubicBezTo>
                  <a:pt x="2706" y="13327"/>
                  <a:pt x="2685" y="13277"/>
                  <a:pt x="2652" y="13277"/>
                </a:cubicBezTo>
                <a:close/>
                <a:moveTo>
                  <a:pt x="2808" y="13277"/>
                </a:moveTo>
                <a:cubicBezTo>
                  <a:pt x="2776" y="13277"/>
                  <a:pt x="2744" y="13328"/>
                  <a:pt x="2738" y="13390"/>
                </a:cubicBezTo>
                <a:cubicBezTo>
                  <a:pt x="2732" y="13452"/>
                  <a:pt x="2753" y="13502"/>
                  <a:pt x="2786" y="13502"/>
                </a:cubicBezTo>
                <a:cubicBezTo>
                  <a:pt x="2818" y="13502"/>
                  <a:pt x="2850" y="13451"/>
                  <a:pt x="2856" y="13389"/>
                </a:cubicBezTo>
                <a:cubicBezTo>
                  <a:pt x="2863" y="13327"/>
                  <a:pt x="2841" y="13277"/>
                  <a:pt x="2808" y="13277"/>
                </a:cubicBezTo>
                <a:close/>
                <a:moveTo>
                  <a:pt x="2984" y="13277"/>
                </a:moveTo>
                <a:cubicBezTo>
                  <a:pt x="2952" y="13277"/>
                  <a:pt x="2920" y="13328"/>
                  <a:pt x="2914" y="13390"/>
                </a:cubicBezTo>
                <a:cubicBezTo>
                  <a:pt x="2908" y="13452"/>
                  <a:pt x="2929" y="13502"/>
                  <a:pt x="2962" y="13502"/>
                </a:cubicBezTo>
                <a:cubicBezTo>
                  <a:pt x="2995" y="13501"/>
                  <a:pt x="3026" y="13451"/>
                  <a:pt x="3032" y="13389"/>
                </a:cubicBezTo>
                <a:cubicBezTo>
                  <a:pt x="3038" y="13327"/>
                  <a:pt x="3017" y="13277"/>
                  <a:pt x="2984" y="13277"/>
                </a:cubicBezTo>
                <a:close/>
                <a:moveTo>
                  <a:pt x="3159" y="13277"/>
                </a:moveTo>
                <a:cubicBezTo>
                  <a:pt x="3127" y="13277"/>
                  <a:pt x="3096" y="13328"/>
                  <a:pt x="3090" y="13390"/>
                </a:cubicBezTo>
                <a:cubicBezTo>
                  <a:pt x="3084" y="13452"/>
                  <a:pt x="3105" y="13502"/>
                  <a:pt x="3138" y="13502"/>
                </a:cubicBezTo>
                <a:cubicBezTo>
                  <a:pt x="3171" y="13502"/>
                  <a:pt x="3202" y="13451"/>
                  <a:pt x="3208" y="13389"/>
                </a:cubicBezTo>
                <a:cubicBezTo>
                  <a:pt x="3214" y="13327"/>
                  <a:pt x="3192" y="13277"/>
                  <a:pt x="3159" y="13277"/>
                </a:cubicBezTo>
                <a:close/>
                <a:moveTo>
                  <a:pt x="3335" y="13277"/>
                </a:moveTo>
                <a:cubicBezTo>
                  <a:pt x="3302" y="13277"/>
                  <a:pt x="3272" y="13328"/>
                  <a:pt x="3266" y="13390"/>
                </a:cubicBezTo>
                <a:cubicBezTo>
                  <a:pt x="3260" y="13452"/>
                  <a:pt x="3281" y="13502"/>
                  <a:pt x="3314" y="13502"/>
                </a:cubicBezTo>
                <a:cubicBezTo>
                  <a:pt x="3347" y="13502"/>
                  <a:pt x="3378" y="13451"/>
                  <a:pt x="3384" y="13389"/>
                </a:cubicBezTo>
                <a:cubicBezTo>
                  <a:pt x="3389" y="13326"/>
                  <a:pt x="3367" y="13277"/>
                  <a:pt x="3335" y="13277"/>
                </a:cubicBezTo>
                <a:close/>
                <a:moveTo>
                  <a:pt x="3491" y="13277"/>
                </a:moveTo>
                <a:cubicBezTo>
                  <a:pt x="3459" y="13277"/>
                  <a:pt x="3427" y="13328"/>
                  <a:pt x="3422" y="13390"/>
                </a:cubicBezTo>
                <a:cubicBezTo>
                  <a:pt x="3416" y="13452"/>
                  <a:pt x="3438" y="13502"/>
                  <a:pt x="3471" y="13502"/>
                </a:cubicBezTo>
                <a:cubicBezTo>
                  <a:pt x="3504" y="13501"/>
                  <a:pt x="3535" y="13451"/>
                  <a:pt x="3540" y="13389"/>
                </a:cubicBezTo>
                <a:cubicBezTo>
                  <a:pt x="3546" y="13327"/>
                  <a:pt x="3524" y="13277"/>
                  <a:pt x="3491" y="13277"/>
                </a:cubicBezTo>
                <a:close/>
                <a:moveTo>
                  <a:pt x="3667" y="13277"/>
                </a:moveTo>
                <a:cubicBezTo>
                  <a:pt x="3634" y="13277"/>
                  <a:pt x="3603" y="13328"/>
                  <a:pt x="3598" y="13390"/>
                </a:cubicBezTo>
                <a:cubicBezTo>
                  <a:pt x="3592" y="13452"/>
                  <a:pt x="3614" y="13502"/>
                  <a:pt x="3647" y="13502"/>
                </a:cubicBezTo>
                <a:cubicBezTo>
                  <a:pt x="3680" y="13502"/>
                  <a:pt x="3711" y="13451"/>
                  <a:pt x="3716" y="13389"/>
                </a:cubicBezTo>
                <a:cubicBezTo>
                  <a:pt x="3721" y="13326"/>
                  <a:pt x="3699" y="13277"/>
                  <a:pt x="3667" y="13277"/>
                </a:cubicBezTo>
                <a:close/>
                <a:moveTo>
                  <a:pt x="3823" y="13277"/>
                </a:moveTo>
                <a:cubicBezTo>
                  <a:pt x="3790" y="13277"/>
                  <a:pt x="3759" y="13328"/>
                  <a:pt x="3754" y="13390"/>
                </a:cubicBezTo>
                <a:cubicBezTo>
                  <a:pt x="3749" y="13452"/>
                  <a:pt x="3771" y="13502"/>
                  <a:pt x="3803" y="13502"/>
                </a:cubicBezTo>
                <a:cubicBezTo>
                  <a:pt x="3836" y="13502"/>
                  <a:pt x="3867" y="13451"/>
                  <a:pt x="3872" y="13389"/>
                </a:cubicBezTo>
                <a:cubicBezTo>
                  <a:pt x="3878" y="13327"/>
                  <a:pt x="3856" y="13277"/>
                  <a:pt x="3823" y="13277"/>
                </a:cubicBezTo>
                <a:close/>
                <a:moveTo>
                  <a:pt x="3998" y="13277"/>
                </a:moveTo>
                <a:cubicBezTo>
                  <a:pt x="3966" y="13277"/>
                  <a:pt x="3935" y="13328"/>
                  <a:pt x="3930" y="13390"/>
                </a:cubicBezTo>
                <a:cubicBezTo>
                  <a:pt x="3925" y="13452"/>
                  <a:pt x="3947" y="13502"/>
                  <a:pt x="3980" y="13502"/>
                </a:cubicBezTo>
                <a:cubicBezTo>
                  <a:pt x="4013" y="13502"/>
                  <a:pt x="4043" y="13451"/>
                  <a:pt x="4048" y="13389"/>
                </a:cubicBezTo>
                <a:cubicBezTo>
                  <a:pt x="4053" y="13326"/>
                  <a:pt x="4031" y="13277"/>
                  <a:pt x="3998" y="13277"/>
                </a:cubicBezTo>
                <a:close/>
                <a:moveTo>
                  <a:pt x="4174" y="13277"/>
                </a:moveTo>
                <a:cubicBezTo>
                  <a:pt x="4142" y="13277"/>
                  <a:pt x="4111" y="13328"/>
                  <a:pt x="4106" y="13390"/>
                </a:cubicBezTo>
                <a:cubicBezTo>
                  <a:pt x="4101" y="13452"/>
                  <a:pt x="4123" y="13502"/>
                  <a:pt x="4156" y="13502"/>
                </a:cubicBezTo>
                <a:cubicBezTo>
                  <a:pt x="4189" y="13502"/>
                  <a:pt x="4219" y="13451"/>
                  <a:pt x="4224" y="13389"/>
                </a:cubicBezTo>
                <a:cubicBezTo>
                  <a:pt x="4229" y="13326"/>
                  <a:pt x="4207" y="13277"/>
                  <a:pt x="4174" y="13277"/>
                </a:cubicBezTo>
                <a:close/>
                <a:moveTo>
                  <a:pt x="4350" y="13277"/>
                </a:moveTo>
                <a:cubicBezTo>
                  <a:pt x="4317" y="13277"/>
                  <a:pt x="4287" y="13328"/>
                  <a:pt x="4282" y="13390"/>
                </a:cubicBezTo>
                <a:cubicBezTo>
                  <a:pt x="4277" y="13452"/>
                  <a:pt x="4300" y="13502"/>
                  <a:pt x="4332" y="13502"/>
                </a:cubicBezTo>
                <a:cubicBezTo>
                  <a:pt x="4365" y="13502"/>
                  <a:pt x="4396" y="13451"/>
                  <a:pt x="4400" y="13389"/>
                </a:cubicBezTo>
                <a:cubicBezTo>
                  <a:pt x="4405" y="13326"/>
                  <a:pt x="4382" y="13277"/>
                  <a:pt x="4350" y="13277"/>
                </a:cubicBezTo>
                <a:close/>
                <a:moveTo>
                  <a:pt x="4506" y="13277"/>
                </a:moveTo>
                <a:cubicBezTo>
                  <a:pt x="4473" y="13277"/>
                  <a:pt x="4443" y="13328"/>
                  <a:pt x="4438" y="13390"/>
                </a:cubicBezTo>
                <a:cubicBezTo>
                  <a:pt x="4433" y="13452"/>
                  <a:pt x="4456" y="13502"/>
                  <a:pt x="4489" y="13502"/>
                </a:cubicBezTo>
                <a:cubicBezTo>
                  <a:pt x="4522" y="13501"/>
                  <a:pt x="4552" y="13451"/>
                  <a:pt x="4557" y="13389"/>
                </a:cubicBezTo>
                <a:cubicBezTo>
                  <a:pt x="4561" y="13326"/>
                  <a:pt x="4539" y="13277"/>
                  <a:pt x="4506" y="13277"/>
                </a:cubicBezTo>
                <a:close/>
                <a:moveTo>
                  <a:pt x="4681" y="13277"/>
                </a:moveTo>
                <a:cubicBezTo>
                  <a:pt x="4649" y="13277"/>
                  <a:pt x="4619" y="13328"/>
                  <a:pt x="4614" y="13390"/>
                </a:cubicBezTo>
                <a:cubicBezTo>
                  <a:pt x="4610" y="13452"/>
                  <a:pt x="4632" y="13502"/>
                  <a:pt x="4665" y="13502"/>
                </a:cubicBezTo>
                <a:cubicBezTo>
                  <a:pt x="4698" y="13502"/>
                  <a:pt x="4728" y="13451"/>
                  <a:pt x="4733" y="13389"/>
                </a:cubicBezTo>
                <a:cubicBezTo>
                  <a:pt x="4737" y="13326"/>
                  <a:pt x="4714" y="13277"/>
                  <a:pt x="4681" y="13277"/>
                </a:cubicBezTo>
                <a:close/>
                <a:moveTo>
                  <a:pt x="4838" y="13277"/>
                </a:moveTo>
                <a:cubicBezTo>
                  <a:pt x="4805" y="13277"/>
                  <a:pt x="4775" y="13328"/>
                  <a:pt x="4771" y="13390"/>
                </a:cubicBezTo>
                <a:cubicBezTo>
                  <a:pt x="4766" y="13452"/>
                  <a:pt x="4789" y="13502"/>
                  <a:pt x="4822" y="13502"/>
                </a:cubicBezTo>
                <a:cubicBezTo>
                  <a:pt x="4855" y="13502"/>
                  <a:pt x="4885" y="13451"/>
                  <a:pt x="4889" y="13389"/>
                </a:cubicBezTo>
                <a:cubicBezTo>
                  <a:pt x="4893" y="13326"/>
                  <a:pt x="4870" y="13277"/>
                  <a:pt x="4838" y="13277"/>
                </a:cubicBezTo>
                <a:close/>
                <a:moveTo>
                  <a:pt x="5013" y="13277"/>
                </a:moveTo>
                <a:cubicBezTo>
                  <a:pt x="4980" y="13277"/>
                  <a:pt x="4951" y="13328"/>
                  <a:pt x="4946" y="13390"/>
                </a:cubicBezTo>
                <a:cubicBezTo>
                  <a:pt x="4942" y="13453"/>
                  <a:pt x="4965" y="13502"/>
                  <a:pt x="4998" y="13502"/>
                </a:cubicBezTo>
                <a:cubicBezTo>
                  <a:pt x="5031" y="13501"/>
                  <a:pt x="5061" y="13451"/>
                  <a:pt x="5065" y="13389"/>
                </a:cubicBezTo>
                <a:cubicBezTo>
                  <a:pt x="5069" y="13326"/>
                  <a:pt x="5046" y="13277"/>
                  <a:pt x="5013" y="13277"/>
                </a:cubicBezTo>
                <a:close/>
                <a:moveTo>
                  <a:pt x="5189" y="13277"/>
                </a:moveTo>
                <a:cubicBezTo>
                  <a:pt x="5156" y="13277"/>
                  <a:pt x="5127" y="13328"/>
                  <a:pt x="5122" y="13390"/>
                </a:cubicBezTo>
                <a:cubicBezTo>
                  <a:pt x="5118" y="13452"/>
                  <a:pt x="5142" y="13502"/>
                  <a:pt x="5174" y="13502"/>
                </a:cubicBezTo>
                <a:cubicBezTo>
                  <a:pt x="5207" y="13502"/>
                  <a:pt x="5236" y="13451"/>
                  <a:pt x="5240" y="13389"/>
                </a:cubicBezTo>
                <a:cubicBezTo>
                  <a:pt x="5244" y="13326"/>
                  <a:pt x="5222" y="13277"/>
                  <a:pt x="5189" y="13277"/>
                </a:cubicBezTo>
                <a:close/>
                <a:moveTo>
                  <a:pt x="5345" y="13277"/>
                </a:moveTo>
                <a:cubicBezTo>
                  <a:pt x="5312" y="13277"/>
                  <a:pt x="5283" y="13328"/>
                  <a:pt x="5279" y="13390"/>
                </a:cubicBezTo>
                <a:cubicBezTo>
                  <a:pt x="5275" y="13453"/>
                  <a:pt x="5298" y="13502"/>
                  <a:pt x="5331" y="13502"/>
                </a:cubicBezTo>
                <a:cubicBezTo>
                  <a:pt x="5363" y="13502"/>
                  <a:pt x="5393" y="13451"/>
                  <a:pt x="5397" y="13389"/>
                </a:cubicBezTo>
                <a:cubicBezTo>
                  <a:pt x="5401" y="13326"/>
                  <a:pt x="5377" y="13277"/>
                  <a:pt x="5345" y="13277"/>
                </a:cubicBezTo>
                <a:close/>
                <a:moveTo>
                  <a:pt x="9229" y="13277"/>
                </a:moveTo>
                <a:cubicBezTo>
                  <a:pt x="9196" y="13277"/>
                  <a:pt x="9169" y="13328"/>
                  <a:pt x="9169" y="13390"/>
                </a:cubicBezTo>
                <a:cubicBezTo>
                  <a:pt x="9168" y="13453"/>
                  <a:pt x="9195" y="13504"/>
                  <a:pt x="9227" y="13503"/>
                </a:cubicBezTo>
                <a:cubicBezTo>
                  <a:pt x="9260" y="13503"/>
                  <a:pt x="9287" y="13451"/>
                  <a:pt x="9287" y="13389"/>
                </a:cubicBezTo>
                <a:cubicBezTo>
                  <a:pt x="9287" y="13326"/>
                  <a:pt x="9261" y="13277"/>
                  <a:pt x="9229" y="13277"/>
                </a:cubicBezTo>
                <a:close/>
                <a:moveTo>
                  <a:pt x="9404" y="13277"/>
                </a:moveTo>
                <a:cubicBezTo>
                  <a:pt x="9371" y="13277"/>
                  <a:pt x="9345" y="13328"/>
                  <a:pt x="9345" y="13390"/>
                </a:cubicBezTo>
                <a:cubicBezTo>
                  <a:pt x="9345" y="13453"/>
                  <a:pt x="9371" y="13504"/>
                  <a:pt x="9404" y="13503"/>
                </a:cubicBezTo>
                <a:cubicBezTo>
                  <a:pt x="9437" y="13503"/>
                  <a:pt x="9463" y="13453"/>
                  <a:pt x="9463" y="13390"/>
                </a:cubicBezTo>
                <a:cubicBezTo>
                  <a:pt x="9463" y="13328"/>
                  <a:pt x="9437" y="13277"/>
                  <a:pt x="9404" y="13277"/>
                </a:cubicBezTo>
                <a:close/>
                <a:moveTo>
                  <a:pt x="9560" y="13277"/>
                </a:moveTo>
                <a:cubicBezTo>
                  <a:pt x="9528" y="13277"/>
                  <a:pt x="9501" y="13328"/>
                  <a:pt x="9501" y="13390"/>
                </a:cubicBezTo>
                <a:cubicBezTo>
                  <a:pt x="9501" y="13453"/>
                  <a:pt x="9528" y="13504"/>
                  <a:pt x="9560" y="13503"/>
                </a:cubicBezTo>
                <a:cubicBezTo>
                  <a:pt x="9593" y="13503"/>
                  <a:pt x="9620" y="13453"/>
                  <a:pt x="9620" y="13390"/>
                </a:cubicBezTo>
                <a:cubicBezTo>
                  <a:pt x="9619" y="13328"/>
                  <a:pt x="9593" y="13277"/>
                  <a:pt x="9560" y="13277"/>
                </a:cubicBezTo>
                <a:close/>
                <a:moveTo>
                  <a:pt x="19243" y="13478"/>
                </a:moveTo>
                <a:cubicBezTo>
                  <a:pt x="19210" y="13479"/>
                  <a:pt x="19191" y="13530"/>
                  <a:pt x="19200" y="13593"/>
                </a:cubicBezTo>
                <a:cubicBezTo>
                  <a:pt x="19209" y="13656"/>
                  <a:pt x="19243" y="13706"/>
                  <a:pt x="19276" y="13706"/>
                </a:cubicBezTo>
                <a:cubicBezTo>
                  <a:pt x="19309" y="13706"/>
                  <a:pt x="19328" y="13655"/>
                  <a:pt x="19319" y="13591"/>
                </a:cubicBezTo>
                <a:cubicBezTo>
                  <a:pt x="19310" y="13528"/>
                  <a:pt x="19276" y="13478"/>
                  <a:pt x="19243" y="13478"/>
                </a:cubicBezTo>
                <a:close/>
                <a:moveTo>
                  <a:pt x="19400" y="13478"/>
                </a:moveTo>
                <a:cubicBezTo>
                  <a:pt x="19367" y="13479"/>
                  <a:pt x="19348" y="13530"/>
                  <a:pt x="19357" y="13593"/>
                </a:cubicBezTo>
                <a:cubicBezTo>
                  <a:pt x="19366" y="13656"/>
                  <a:pt x="19400" y="13706"/>
                  <a:pt x="19433" y="13706"/>
                </a:cubicBezTo>
                <a:cubicBezTo>
                  <a:pt x="19465" y="13706"/>
                  <a:pt x="19484" y="13655"/>
                  <a:pt x="19475" y="13591"/>
                </a:cubicBezTo>
                <a:cubicBezTo>
                  <a:pt x="19466" y="13528"/>
                  <a:pt x="19432" y="13478"/>
                  <a:pt x="19400" y="13478"/>
                </a:cubicBezTo>
                <a:close/>
                <a:moveTo>
                  <a:pt x="19576" y="13478"/>
                </a:moveTo>
                <a:cubicBezTo>
                  <a:pt x="19543" y="13479"/>
                  <a:pt x="19523" y="13530"/>
                  <a:pt x="19533" y="13593"/>
                </a:cubicBezTo>
                <a:cubicBezTo>
                  <a:pt x="19542" y="13656"/>
                  <a:pt x="19576" y="13706"/>
                  <a:pt x="19609" y="13706"/>
                </a:cubicBezTo>
                <a:cubicBezTo>
                  <a:pt x="19642" y="13706"/>
                  <a:pt x="19661" y="13655"/>
                  <a:pt x="19651" y="13591"/>
                </a:cubicBezTo>
                <a:cubicBezTo>
                  <a:pt x="19642" y="13528"/>
                  <a:pt x="19608" y="13478"/>
                  <a:pt x="19576" y="13478"/>
                </a:cubicBezTo>
                <a:close/>
                <a:moveTo>
                  <a:pt x="19751" y="13478"/>
                </a:moveTo>
                <a:cubicBezTo>
                  <a:pt x="19718" y="13478"/>
                  <a:pt x="19699" y="13530"/>
                  <a:pt x="19709" y="13593"/>
                </a:cubicBezTo>
                <a:cubicBezTo>
                  <a:pt x="19718" y="13656"/>
                  <a:pt x="19752" y="13706"/>
                  <a:pt x="19785" y="13706"/>
                </a:cubicBezTo>
                <a:cubicBezTo>
                  <a:pt x="19818" y="13706"/>
                  <a:pt x="19837" y="13655"/>
                  <a:pt x="19828" y="13591"/>
                </a:cubicBezTo>
                <a:cubicBezTo>
                  <a:pt x="19818" y="13528"/>
                  <a:pt x="19784" y="13478"/>
                  <a:pt x="19751" y="13478"/>
                </a:cubicBezTo>
                <a:close/>
                <a:moveTo>
                  <a:pt x="20083" y="13478"/>
                </a:moveTo>
                <a:cubicBezTo>
                  <a:pt x="20050" y="13478"/>
                  <a:pt x="20031" y="13530"/>
                  <a:pt x="20041" y="13593"/>
                </a:cubicBezTo>
                <a:cubicBezTo>
                  <a:pt x="20051" y="13656"/>
                  <a:pt x="20085" y="13706"/>
                  <a:pt x="20118" y="13706"/>
                </a:cubicBezTo>
                <a:cubicBezTo>
                  <a:pt x="20151" y="13706"/>
                  <a:pt x="20170" y="13655"/>
                  <a:pt x="20160" y="13591"/>
                </a:cubicBezTo>
                <a:cubicBezTo>
                  <a:pt x="20150" y="13528"/>
                  <a:pt x="20116" y="13478"/>
                  <a:pt x="20083" y="13478"/>
                </a:cubicBezTo>
                <a:close/>
                <a:moveTo>
                  <a:pt x="20395" y="13478"/>
                </a:moveTo>
                <a:cubicBezTo>
                  <a:pt x="20363" y="13478"/>
                  <a:pt x="20344" y="13530"/>
                  <a:pt x="20354" y="13593"/>
                </a:cubicBezTo>
                <a:cubicBezTo>
                  <a:pt x="20364" y="13656"/>
                  <a:pt x="20399" y="13706"/>
                  <a:pt x="20432" y="13706"/>
                </a:cubicBezTo>
                <a:cubicBezTo>
                  <a:pt x="20465" y="13706"/>
                  <a:pt x="20483" y="13656"/>
                  <a:pt x="20473" y="13593"/>
                </a:cubicBezTo>
                <a:cubicBezTo>
                  <a:pt x="20463" y="13530"/>
                  <a:pt x="20428" y="13478"/>
                  <a:pt x="20395" y="13478"/>
                </a:cubicBezTo>
                <a:close/>
                <a:moveTo>
                  <a:pt x="16686" y="13529"/>
                </a:moveTo>
                <a:cubicBezTo>
                  <a:pt x="16653" y="13529"/>
                  <a:pt x="16632" y="13580"/>
                  <a:pt x="16638" y="13643"/>
                </a:cubicBezTo>
                <a:cubicBezTo>
                  <a:pt x="16645" y="13706"/>
                  <a:pt x="16677" y="13757"/>
                  <a:pt x="16710" y="13756"/>
                </a:cubicBezTo>
                <a:cubicBezTo>
                  <a:pt x="16743" y="13756"/>
                  <a:pt x="16764" y="13705"/>
                  <a:pt x="16757" y="13642"/>
                </a:cubicBezTo>
                <a:cubicBezTo>
                  <a:pt x="16751" y="13579"/>
                  <a:pt x="16719" y="13528"/>
                  <a:pt x="16686" y="13529"/>
                </a:cubicBezTo>
                <a:close/>
                <a:moveTo>
                  <a:pt x="4135" y="13579"/>
                </a:moveTo>
                <a:cubicBezTo>
                  <a:pt x="4102" y="13579"/>
                  <a:pt x="4072" y="13630"/>
                  <a:pt x="4067" y="13692"/>
                </a:cubicBezTo>
                <a:cubicBezTo>
                  <a:pt x="4062" y="13754"/>
                  <a:pt x="4085" y="13804"/>
                  <a:pt x="4117" y="13804"/>
                </a:cubicBezTo>
                <a:cubicBezTo>
                  <a:pt x="4150" y="13803"/>
                  <a:pt x="4181" y="13753"/>
                  <a:pt x="4186" y="13690"/>
                </a:cubicBezTo>
                <a:cubicBezTo>
                  <a:pt x="4191" y="13628"/>
                  <a:pt x="4168" y="13579"/>
                  <a:pt x="4135" y="13579"/>
                </a:cubicBezTo>
                <a:close/>
                <a:moveTo>
                  <a:pt x="4311" y="13579"/>
                </a:moveTo>
                <a:cubicBezTo>
                  <a:pt x="4278" y="13579"/>
                  <a:pt x="4248" y="13630"/>
                  <a:pt x="4243" y="13692"/>
                </a:cubicBezTo>
                <a:cubicBezTo>
                  <a:pt x="4238" y="13754"/>
                  <a:pt x="4260" y="13804"/>
                  <a:pt x="4293" y="13804"/>
                </a:cubicBezTo>
                <a:cubicBezTo>
                  <a:pt x="4326" y="13803"/>
                  <a:pt x="4357" y="13753"/>
                  <a:pt x="4362" y="13690"/>
                </a:cubicBezTo>
                <a:cubicBezTo>
                  <a:pt x="4367" y="13628"/>
                  <a:pt x="4344" y="13579"/>
                  <a:pt x="4311" y="13579"/>
                </a:cubicBezTo>
                <a:close/>
                <a:moveTo>
                  <a:pt x="4486" y="13579"/>
                </a:moveTo>
                <a:cubicBezTo>
                  <a:pt x="4454" y="13579"/>
                  <a:pt x="4423" y="13630"/>
                  <a:pt x="4419" y="13692"/>
                </a:cubicBezTo>
                <a:cubicBezTo>
                  <a:pt x="4414" y="13754"/>
                  <a:pt x="4436" y="13804"/>
                  <a:pt x="4469" y="13804"/>
                </a:cubicBezTo>
                <a:cubicBezTo>
                  <a:pt x="4502" y="13803"/>
                  <a:pt x="4533" y="13753"/>
                  <a:pt x="4538" y="13690"/>
                </a:cubicBezTo>
                <a:cubicBezTo>
                  <a:pt x="4542" y="13628"/>
                  <a:pt x="4519" y="13579"/>
                  <a:pt x="4486" y="13579"/>
                </a:cubicBezTo>
                <a:close/>
                <a:moveTo>
                  <a:pt x="4662" y="13579"/>
                </a:moveTo>
                <a:cubicBezTo>
                  <a:pt x="4629" y="13579"/>
                  <a:pt x="4599" y="13630"/>
                  <a:pt x="4595" y="13692"/>
                </a:cubicBezTo>
                <a:cubicBezTo>
                  <a:pt x="4590" y="13754"/>
                  <a:pt x="4613" y="13804"/>
                  <a:pt x="4646" y="13804"/>
                </a:cubicBezTo>
                <a:cubicBezTo>
                  <a:pt x="4679" y="13803"/>
                  <a:pt x="4709" y="13753"/>
                  <a:pt x="4714" y="13690"/>
                </a:cubicBezTo>
                <a:cubicBezTo>
                  <a:pt x="4718" y="13628"/>
                  <a:pt x="4695" y="13579"/>
                  <a:pt x="4662" y="13579"/>
                </a:cubicBezTo>
                <a:close/>
                <a:moveTo>
                  <a:pt x="4818" y="13579"/>
                </a:moveTo>
                <a:cubicBezTo>
                  <a:pt x="4785" y="13579"/>
                  <a:pt x="4755" y="13630"/>
                  <a:pt x="4751" y="13692"/>
                </a:cubicBezTo>
                <a:cubicBezTo>
                  <a:pt x="4747" y="13754"/>
                  <a:pt x="4769" y="13804"/>
                  <a:pt x="4802" y="13804"/>
                </a:cubicBezTo>
                <a:cubicBezTo>
                  <a:pt x="4835" y="13803"/>
                  <a:pt x="4866" y="13753"/>
                  <a:pt x="4870" y="13690"/>
                </a:cubicBezTo>
                <a:cubicBezTo>
                  <a:pt x="4874" y="13628"/>
                  <a:pt x="4851" y="13579"/>
                  <a:pt x="4818" y="13579"/>
                </a:cubicBezTo>
                <a:close/>
                <a:moveTo>
                  <a:pt x="4994" y="13579"/>
                </a:moveTo>
                <a:cubicBezTo>
                  <a:pt x="4961" y="13579"/>
                  <a:pt x="4931" y="13630"/>
                  <a:pt x="4927" y="13692"/>
                </a:cubicBezTo>
                <a:cubicBezTo>
                  <a:pt x="4923" y="13754"/>
                  <a:pt x="4946" y="13804"/>
                  <a:pt x="4979" y="13804"/>
                </a:cubicBezTo>
                <a:cubicBezTo>
                  <a:pt x="5012" y="13803"/>
                  <a:pt x="5042" y="13753"/>
                  <a:pt x="5046" y="13690"/>
                </a:cubicBezTo>
                <a:cubicBezTo>
                  <a:pt x="5050" y="13628"/>
                  <a:pt x="5027" y="13578"/>
                  <a:pt x="4994" y="13579"/>
                </a:cubicBezTo>
                <a:close/>
                <a:moveTo>
                  <a:pt x="5169" y="13579"/>
                </a:moveTo>
                <a:cubicBezTo>
                  <a:pt x="5137" y="13579"/>
                  <a:pt x="5107" y="13630"/>
                  <a:pt x="5103" y="13692"/>
                </a:cubicBezTo>
                <a:cubicBezTo>
                  <a:pt x="5099" y="13754"/>
                  <a:pt x="5122" y="13804"/>
                  <a:pt x="5155" y="13804"/>
                </a:cubicBezTo>
                <a:cubicBezTo>
                  <a:pt x="5188" y="13803"/>
                  <a:pt x="5217" y="13753"/>
                  <a:pt x="5221" y="13690"/>
                </a:cubicBezTo>
                <a:cubicBezTo>
                  <a:pt x="5225" y="13628"/>
                  <a:pt x="5202" y="13579"/>
                  <a:pt x="5169" y="13579"/>
                </a:cubicBezTo>
                <a:close/>
                <a:moveTo>
                  <a:pt x="5326" y="13579"/>
                </a:moveTo>
                <a:cubicBezTo>
                  <a:pt x="5293" y="13579"/>
                  <a:pt x="5263" y="13630"/>
                  <a:pt x="5259" y="13692"/>
                </a:cubicBezTo>
                <a:cubicBezTo>
                  <a:pt x="5255" y="13754"/>
                  <a:pt x="5279" y="13804"/>
                  <a:pt x="5312" y="13804"/>
                </a:cubicBezTo>
                <a:cubicBezTo>
                  <a:pt x="5345" y="13803"/>
                  <a:pt x="5374" y="13753"/>
                  <a:pt x="5378" y="13690"/>
                </a:cubicBezTo>
                <a:cubicBezTo>
                  <a:pt x="5382" y="13628"/>
                  <a:pt x="5359" y="13579"/>
                  <a:pt x="5326" y="13579"/>
                </a:cubicBezTo>
                <a:close/>
                <a:moveTo>
                  <a:pt x="5501" y="13579"/>
                </a:moveTo>
                <a:cubicBezTo>
                  <a:pt x="5468" y="13579"/>
                  <a:pt x="5439" y="13630"/>
                  <a:pt x="5435" y="13692"/>
                </a:cubicBezTo>
                <a:cubicBezTo>
                  <a:pt x="5431" y="13754"/>
                  <a:pt x="5455" y="13804"/>
                  <a:pt x="5488" y="13804"/>
                </a:cubicBezTo>
                <a:cubicBezTo>
                  <a:pt x="5521" y="13803"/>
                  <a:pt x="5550" y="13753"/>
                  <a:pt x="5554" y="13690"/>
                </a:cubicBezTo>
                <a:cubicBezTo>
                  <a:pt x="5557" y="13628"/>
                  <a:pt x="5534" y="13579"/>
                  <a:pt x="5501" y="13579"/>
                </a:cubicBezTo>
                <a:close/>
                <a:moveTo>
                  <a:pt x="9405" y="13579"/>
                </a:moveTo>
                <a:cubicBezTo>
                  <a:pt x="9372" y="13579"/>
                  <a:pt x="9345" y="13629"/>
                  <a:pt x="9345" y="13692"/>
                </a:cubicBezTo>
                <a:cubicBezTo>
                  <a:pt x="9344" y="13755"/>
                  <a:pt x="9371" y="13805"/>
                  <a:pt x="9404" y="13805"/>
                </a:cubicBezTo>
                <a:cubicBezTo>
                  <a:pt x="9437" y="13805"/>
                  <a:pt x="9464" y="13755"/>
                  <a:pt x="9464" y="13692"/>
                </a:cubicBezTo>
                <a:cubicBezTo>
                  <a:pt x="9464" y="13630"/>
                  <a:pt x="9437" y="13579"/>
                  <a:pt x="9405" y="13579"/>
                </a:cubicBezTo>
                <a:close/>
                <a:moveTo>
                  <a:pt x="9560" y="13579"/>
                </a:moveTo>
                <a:cubicBezTo>
                  <a:pt x="9528" y="13579"/>
                  <a:pt x="9501" y="13630"/>
                  <a:pt x="9501" y="13692"/>
                </a:cubicBezTo>
                <a:cubicBezTo>
                  <a:pt x="9501" y="13755"/>
                  <a:pt x="9527" y="13805"/>
                  <a:pt x="9560" y="13805"/>
                </a:cubicBezTo>
                <a:cubicBezTo>
                  <a:pt x="9593" y="13805"/>
                  <a:pt x="9620" y="13755"/>
                  <a:pt x="9620" y="13692"/>
                </a:cubicBezTo>
                <a:cubicBezTo>
                  <a:pt x="9620" y="13629"/>
                  <a:pt x="9593" y="13579"/>
                  <a:pt x="9560" y="13579"/>
                </a:cubicBezTo>
                <a:close/>
                <a:moveTo>
                  <a:pt x="9736" y="13579"/>
                </a:moveTo>
                <a:cubicBezTo>
                  <a:pt x="9704" y="13579"/>
                  <a:pt x="9677" y="13630"/>
                  <a:pt x="9677" y="13692"/>
                </a:cubicBezTo>
                <a:cubicBezTo>
                  <a:pt x="9677" y="13755"/>
                  <a:pt x="9704" y="13805"/>
                  <a:pt x="9737" y="13805"/>
                </a:cubicBezTo>
                <a:cubicBezTo>
                  <a:pt x="9770" y="13805"/>
                  <a:pt x="9796" y="13754"/>
                  <a:pt x="9796" y="13692"/>
                </a:cubicBezTo>
                <a:cubicBezTo>
                  <a:pt x="9796" y="13629"/>
                  <a:pt x="9769" y="13579"/>
                  <a:pt x="9736" y="13579"/>
                </a:cubicBezTo>
                <a:close/>
                <a:moveTo>
                  <a:pt x="9912" y="13579"/>
                </a:moveTo>
                <a:cubicBezTo>
                  <a:pt x="9879" y="13579"/>
                  <a:pt x="9853" y="13629"/>
                  <a:pt x="9853" y="13692"/>
                </a:cubicBezTo>
                <a:cubicBezTo>
                  <a:pt x="9853" y="13755"/>
                  <a:pt x="9880" y="13805"/>
                  <a:pt x="9913" y="13805"/>
                </a:cubicBezTo>
                <a:cubicBezTo>
                  <a:pt x="9946" y="13805"/>
                  <a:pt x="9973" y="13754"/>
                  <a:pt x="9972" y="13692"/>
                </a:cubicBezTo>
                <a:cubicBezTo>
                  <a:pt x="9972" y="13629"/>
                  <a:pt x="9944" y="13579"/>
                  <a:pt x="9912" y="13579"/>
                </a:cubicBezTo>
                <a:close/>
                <a:moveTo>
                  <a:pt x="10068" y="13579"/>
                </a:moveTo>
                <a:cubicBezTo>
                  <a:pt x="10035" y="13579"/>
                  <a:pt x="10009" y="13629"/>
                  <a:pt x="10009" y="13692"/>
                </a:cubicBezTo>
                <a:cubicBezTo>
                  <a:pt x="10010" y="13755"/>
                  <a:pt x="10037" y="13805"/>
                  <a:pt x="10070" y="13805"/>
                </a:cubicBezTo>
                <a:cubicBezTo>
                  <a:pt x="10103" y="13805"/>
                  <a:pt x="10129" y="13754"/>
                  <a:pt x="10128" y="13692"/>
                </a:cubicBezTo>
                <a:cubicBezTo>
                  <a:pt x="10128" y="13629"/>
                  <a:pt x="10101" y="13579"/>
                  <a:pt x="10068" y="13579"/>
                </a:cubicBezTo>
                <a:close/>
                <a:moveTo>
                  <a:pt x="10243" y="13579"/>
                </a:moveTo>
                <a:cubicBezTo>
                  <a:pt x="10211" y="13579"/>
                  <a:pt x="10185" y="13629"/>
                  <a:pt x="10185" y="13692"/>
                </a:cubicBezTo>
                <a:cubicBezTo>
                  <a:pt x="10186" y="13755"/>
                  <a:pt x="10213" y="13805"/>
                  <a:pt x="10246" y="13805"/>
                </a:cubicBezTo>
                <a:cubicBezTo>
                  <a:pt x="10279" y="13805"/>
                  <a:pt x="10305" y="13755"/>
                  <a:pt x="10304" y="13692"/>
                </a:cubicBezTo>
                <a:cubicBezTo>
                  <a:pt x="10304" y="13629"/>
                  <a:pt x="10276" y="13579"/>
                  <a:pt x="10243" y="13579"/>
                </a:cubicBezTo>
                <a:close/>
                <a:moveTo>
                  <a:pt x="10419" y="13579"/>
                </a:moveTo>
                <a:cubicBezTo>
                  <a:pt x="10386" y="13579"/>
                  <a:pt x="10360" y="13629"/>
                  <a:pt x="10361" y="13692"/>
                </a:cubicBezTo>
                <a:cubicBezTo>
                  <a:pt x="10362" y="13755"/>
                  <a:pt x="10389" y="13805"/>
                  <a:pt x="10422" y="13805"/>
                </a:cubicBezTo>
                <a:cubicBezTo>
                  <a:pt x="10455" y="13805"/>
                  <a:pt x="10481" y="13755"/>
                  <a:pt x="10480" y="13692"/>
                </a:cubicBezTo>
                <a:cubicBezTo>
                  <a:pt x="10479" y="13629"/>
                  <a:pt x="10452" y="13579"/>
                  <a:pt x="10419" y="13579"/>
                </a:cubicBezTo>
                <a:close/>
                <a:moveTo>
                  <a:pt x="10575" y="13579"/>
                </a:moveTo>
                <a:cubicBezTo>
                  <a:pt x="10542" y="13579"/>
                  <a:pt x="10517" y="13629"/>
                  <a:pt x="10518" y="13692"/>
                </a:cubicBezTo>
                <a:cubicBezTo>
                  <a:pt x="10519" y="13755"/>
                  <a:pt x="10546" y="13805"/>
                  <a:pt x="10579" y="13805"/>
                </a:cubicBezTo>
                <a:cubicBezTo>
                  <a:pt x="10612" y="13805"/>
                  <a:pt x="10638" y="13755"/>
                  <a:pt x="10637" y="13692"/>
                </a:cubicBezTo>
                <a:cubicBezTo>
                  <a:pt x="10636" y="13629"/>
                  <a:pt x="10608" y="13579"/>
                  <a:pt x="10575" y="13579"/>
                </a:cubicBezTo>
                <a:close/>
                <a:moveTo>
                  <a:pt x="10751" y="13579"/>
                </a:moveTo>
                <a:cubicBezTo>
                  <a:pt x="10718" y="13579"/>
                  <a:pt x="10693" y="13629"/>
                  <a:pt x="10694" y="13692"/>
                </a:cubicBezTo>
                <a:cubicBezTo>
                  <a:pt x="10695" y="13755"/>
                  <a:pt x="10723" y="13805"/>
                  <a:pt x="10755" y="13805"/>
                </a:cubicBezTo>
                <a:cubicBezTo>
                  <a:pt x="10788" y="13805"/>
                  <a:pt x="10814" y="13755"/>
                  <a:pt x="10813" y="13692"/>
                </a:cubicBezTo>
                <a:cubicBezTo>
                  <a:pt x="10812" y="13629"/>
                  <a:pt x="10784" y="13579"/>
                  <a:pt x="10751" y="13579"/>
                </a:cubicBezTo>
                <a:close/>
                <a:moveTo>
                  <a:pt x="10927" y="13579"/>
                </a:moveTo>
                <a:cubicBezTo>
                  <a:pt x="10894" y="13579"/>
                  <a:pt x="10868" y="13629"/>
                  <a:pt x="10870" y="13692"/>
                </a:cubicBezTo>
                <a:cubicBezTo>
                  <a:pt x="10871" y="13755"/>
                  <a:pt x="10898" y="13805"/>
                  <a:pt x="10931" y="13805"/>
                </a:cubicBezTo>
                <a:cubicBezTo>
                  <a:pt x="10964" y="13805"/>
                  <a:pt x="10990" y="13755"/>
                  <a:pt x="10989" y="13692"/>
                </a:cubicBezTo>
                <a:cubicBezTo>
                  <a:pt x="10987" y="13629"/>
                  <a:pt x="10960" y="13579"/>
                  <a:pt x="10927" y="13579"/>
                </a:cubicBezTo>
                <a:close/>
                <a:moveTo>
                  <a:pt x="11102" y="13579"/>
                </a:moveTo>
                <a:cubicBezTo>
                  <a:pt x="11070" y="13579"/>
                  <a:pt x="11044" y="13629"/>
                  <a:pt x="11046" y="13692"/>
                </a:cubicBezTo>
                <a:cubicBezTo>
                  <a:pt x="11047" y="13755"/>
                  <a:pt x="11075" y="13805"/>
                  <a:pt x="11108" y="13805"/>
                </a:cubicBezTo>
                <a:cubicBezTo>
                  <a:pt x="11141" y="13805"/>
                  <a:pt x="11166" y="13755"/>
                  <a:pt x="11165" y="13692"/>
                </a:cubicBezTo>
                <a:cubicBezTo>
                  <a:pt x="11163" y="13629"/>
                  <a:pt x="11135" y="13579"/>
                  <a:pt x="11102" y="13579"/>
                </a:cubicBezTo>
                <a:close/>
                <a:moveTo>
                  <a:pt x="11259" y="13579"/>
                </a:moveTo>
                <a:cubicBezTo>
                  <a:pt x="11226" y="13579"/>
                  <a:pt x="11200" y="13629"/>
                  <a:pt x="11202" y="13692"/>
                </a:cubicBezTo>
                <a:cubicBezTo>
                  <a:pt x="11203" y="13755"/>
                  <a:pt x="11231" y="13805"/>
                  <a:pt x="11264" y="13805"/>
                </a:cubicBezTo>
                <a:cubicBezTo>
                  <a:pt x="11297" y="13805"/>
                  <a:pt x="11323" y="13755"/>
                  <a:pt x="11321" y="13692"/>
                </a:cubicBezTo>
                <a:cubicBezTo>
                  <a:pt x="11319" y="13629"/>
                  <a:pt x="11292" y="13579"/>
                  <a:pt x="11259" y="13579"/>
                </a:cubicBezTo>
                <a:close/>
                <a:moveTo>
                  <a:pt x="2106" y="13629"/>
                </a:moveTo>
                <a:cubicBezTo>
                  <a:pt x="2073" y="13629"/>
                  <a:pt x="2041" y="13680"/>
                  <a:pt x="2034" y="13742"/>
                </a:cubicBezTo>
                <a:cubicBezTo>
                  <a:pt x="2027" y="13804"/>
                  <a:pt x="2048" y="13854"/>
                  <a:pt x="2081" y="13854"/>
                </a:cubicBezTo>
                <a:cubicBezTo>
                  <a:pt x="2114" y="13854"/>
                  <a:pt x="2146" y="13803"/>
                  <a:pt x="2153" y="13741"/>
                </a:cubicBezTo>
                <a:cubicBezTo>
                  <a:pt x="2160" y="13679"/>
                  <a:pt x="2139" y="13629"/>
                  <a:pt x="2106" y="13629"/>
                </a:cubicBezTo>
                <a:close/>
                <a:moveTo>
                  <a:pt x="2282" y="13629"/>
                </a:moveTo>
                <a:cubicBezTo>
                  <a:pt x="2249" y="13629"/>
                  <a:pt x="2217" y="13680"/>
                  <a:pt x="2210" y="13742"/>
                </a:cubicBezTo>
                <a:cubicBezTo>
                  <a:pt x="2203" y="13804"/>
                  <a:pt x="2224" y="13854"/>
                  <a:pt x="2257" y="13854"/>
                </a:cubicBezTo>
                <a:cubicBezTo>
                  <a:pt x="2290" y="13854"/>
                  <a:pt x="2323" y="13803"/>
                  <a:pt x="2329" y="13741"/>
                </a:cubicBezTo>
                <a:cubicBezTo>
                  <a:pt x="2336" y="13679"/>
                  <a:pt x="2314" y="13629"/>
                  <a:pt x="2282" y="13629"/>
                </a:cubicBezTo>
                <a:close/>
                <a:moveTo>
                  <a:pt x="2438" y="13629"/>
                </a:moveTo>
                <a:cubicBezTo>
                  <a:pt x="2405" y="13629"/>
                  <a:pt x="2373" y="13680"/>
                  <a:pt x="2366" y="13742"/>
                </a:cubicBezTo>
                <a:cubicBezTo>
                  <a:pt x="2360" y="13805"/>
                  <a:pt x="2381" y="13854"/>
                  <a:pt x="2414" y="13854"/>
                </a:cubicBezTo>
                <a:cubicBezTo>
                  <a:pt x="2447" y="13854"/>
                  <a:pt x="2479" y="13803"/>
                  <a:pt x="2486" y="13741"/>
                </a:cubicBezTo>
                <a:cubicBezTo>
                  <a:pt x="2492" y="13679"/>
                  <a:pt x="2471" y="13629"/>
                  <a:pt x="2438" y="13629"/>
                </a:cubicBezTo>
                <a:close/>
                <a:moveTo>
                  <a:pt x="2613" y="13629"/>
                </a:moveTo>
                <a:cubicBezTo>
                  <a:pt x="2581" y="13629"/>
                  <a:pt x="2549" y="13680"/>
                  <a:pt x="2542" y="13742"/>
                </a:cubicBezTo>
                <a:cubicBezTo>
                  <a:pt x="2536" y="13804"/>
                  <a:pt x="2557" y="13854"/>
                  <a:pt x="2590" y="13854"/>
                </a:cubicBezTo>
                <a:cubicBezTo>
                  <a:pt x="2623" y="13854"/>
                  <a:pt x="2655" y="13803"/>
                  <a:pt x="2661" y="13741"/>
                </a:cubicBezTo>
                <a:cubicBezTo>
                  <a:pt x="2667" y="13679"/>
                  <a:pt x="2646" y="13629"/>
                  <a:pt x="2613" y="13629"/>
                </a:cubicBezTo>
                <a:close/>
                <a:moveTo>
                  <a:pt x="2789" y="13629"/>
                </a:moveTo>
                <a:cubicBezTo>
                  <a:pt x="2756" y="13629"/>
                  <a:pt x="2725" y="13680"/>
                  <a:pt x="2718" y="13742"/>
                </a:cubicBezTo>
                <a:cubicBezTo>
                  <a:pt x="2712" y="13804"/>
                  <a:pt x="2734" y="13854"/>
                  <a:pt x="2767" y="13854"/>
                </a:cubicBezTo>
                <a:cubicBezTo>
                  <a:pt x="2799" y="13854"/>
                  <a:pt x="2831" y="13803"/>
                  <a:pt x="2837" y="13741"/>
                </a:cubicBezTo>
                <a:cubicBezTo>
                  <a:pt x="2843" y="13679"/>
                  <a:pt x="2822" y="13629"/>
                  <a:pt x="2789" y="13629"/>
                </a:cubicBezTo>
                <a:close/>
                <a:moveTo>
                  <a:pt x="2965" y="13629"/>
                </a:moveTo>
                <a:cubicBezTo>
                  <a:pt x="2932" y="13629"/>
                  <a:pt x="2900" y="13680"/>
                  <a:pt x="2894" y="13742"/>
                </a:cubicBezTo>
                <a:cubicBezTo>
                  <a:pt x="2888" y="13804"/>
                  <a:pt x="2910" y="13854"/>
                  <a:pt x="2943" y="13854"/>
                </a:cubicBezTo>
                <a:cubicBezTo>
                  <a:pt x="2976" y="13854"/>
                  <a:pt x="3007" y="13803"/>
                  <a:pt x="3013" y="13741"/>
                </a:cubicBezTo>
                <a:cubicBezTo>
                  <a:pt x="3019" y="13679"/>
                  <a:pt x="2997" y="13629"/>
                  <a:pt x="2965" y="13629"/>
                </a:cubicBezTo>
                <a:close/>
                <a:moveTo>
                  <a:pt x="3120" y="13629"/>
                </a:moveTo>
                <a:cubicBezTo>
                  <a:pt x="3088" y="13629"/>
                  <a:pt x="3057" y="13680"/>
                  <a:pt x="3051" y="13742"/>
                </a:cubicBezTo>
                <a:cubicBezTo>
                  <a:pt x="3045" y="13804"/>
                  <a:pt x="3066" y="13854"/>
                  <a:pt x="3099" y="13854"/>
                </a:cubicBezTo>
                <a:cubicBezTo>
                  <a:pt x="3132" y="13854"/>
                  <a:pt x="3163" y="13803"/>
                  <a:pt x="3169" y="13741"/>
                </a:cubicBezTo>
                <a:cubicBezTo>
                  <a:pt x="3175" y="13679"/>
                  <a:pt x="3153" y="13629"/>
                  <a:pt x="3120" y="13629"/>
                </a:cubicBezTo>
                <a:close/>
                <a:moveTo>
                  <a:pt x="3296" y="13629"/>
                </a:moveTo>
                <a:cubicBezTo>
                  <a:pt x="3264" y="13629"/>
                  <a:pt x="3232" y="13680"/>
                  <a:pt x="3227" y="13742"/>
                </a:cubicBezTo>
                <a:cubicBezTo>
                  <a:pt x="3221" y="13804"/>
                  <a:pt x="3243" y="13854"/>
                  <a:pt x="3276" y="13854"/>
                </a:cubicBezTo>
                <a:cubicBezTo>
                  <a:pt x="3308" y="13854"/>
                  <a:pt x="3339" y="13803"/>
                  <a:pt x="3345" y="13741"/>
                </a:cubicBezTo>
                <a:cubicBezTo>
                  <a:pt x="3351" y="13679"/>
                  <a:pt x="3329" y="13629"/>
                  <a:pt x="3296" y="13629"/>
                </a:cubicBezTo>
                <a:close/>
                <a:moveTo>
                  <a:pt x="3472" y="13629"/>
                </a:moveTo>
                <a:cubicBezTo>
                  <a:pt x="3439" y="13629"/>
                  <a:pt x="3408" y="13680"/>
                  <a:pt x="3402" y="13742"/>
                </a:cubicBezTo>
                <a:cubicBezTo>
                  <a:pt x="3396" y="13804"/>
                  <a:pt x="3419" y="13854"/>
                  <a:pt x="3452" y="13854"/>
                </a:cubicBezTo>
                <a:cubicBezTo>
                  <a:pt x="3484" y="13854"/>
                  <a:pt x="3516" y="13803"/>
                  <a:pt x="3521" y="13741"/>
                </a:cubicBezTo>
                <a:cubicBezTo>
                  <a:pt x="3527" y="13679"/>
                  <a:pt x="3504" y="13629"/>
                  <a:pt x="3472" y="13629"/>
                </a:cubicBezTo>
                <a:close/>
                <a:moveTo>
                  <a:pt x="3628" y="13629"/>
                </a:moveTo>
                <a:cubicBezTo>
                  <a:pt x="3595" y="13629"/>
                  <a:pt x="3564" y="13680"/>
                  <a:pt x="3558" y="13742"/>
                </a:cubicBezTo>
                <a:cubicBezTo>
                  <a:pt x="3553" y="13804"/>
                  <a:pt x="3575" y="13854"/>
                  <a:pt x="3608" y="13854"/>
                </a:cubicBezTo>
                <a:cubicBezTo>
                  <a:pt x="3641" y="13854"/>
                  <a:pt x="3672" y="13803"/>
                  <a:pt x="3678" y="13741"/>
                </a:cubicBezTo>
                <a:cubicBezTo>
                  <a:pt x="3683" y="13679"/>
                  <a:pt x="3661" y="13629"/>
                  <a:pt x="3628" y="13629"/>
                </a:cubicBezTo>
                <a:close/>
                <a:moveTo>
                  <a:pt x="3803" y="13629"/>
                </a:moveTo>
                <a:cubicBezTo>
                  <a:pt x="3771" y="13629"/>
                  <a:pt x="3740" y="13680"/>
                  <a:pt x="3734" y="13742"/>
                </a:cubicBezTo>
                <a:cubicBezTo>
                  <a:pt x="3729" y="13804"/>
                  <a:pt x="3752" y="13854"/>
                  <a:pt x="3784" y="13854"/>
                </a:cubicBezTo>
                <a:cubicBezTo>
                  <a:pt x="3817" y="13854"/>
                  <a:pt x="3848" y="13803"/>
                  <a:pt x="3854" y="13741"/>
                </a:cubicBezTo>
                <a:cubicBezTo>
                  <a:pt x="3859" y="13679"/>
                  <a:pt x="3836" y="13629"/>
                  <a:pt x="3803" y="13629"/>
                </a:cubicBezTo>
                <a:close/>
                <a:moveTo>
                  <a:pt x="3979" y="13629"/>
                </a:moveTo>
                <a:cubicBezTo>
                  <a:pt x="3947" y="13629"/>
                  <a:pt x="3915" y="13680"/>
                  <a:pt x="3910" y="13742"/>
                </a:cubicBezTo>
                <a:cubicBezTo>
                  <a:pt x="3905" y="13804"/>
                  <a:pt x="3928" y="13854"/>
                  <a:pt x="3960" y="13854"/>
                </a:cubicBezTo>
                <a:cubicBezTo>
                  <a:pt x="3993" y="13854"/>
                  <a:pt x="4024" y="13803"/>
                  <a:pt x="4029" y="13741"/>
                </a:cubicBezTo>
                <a:cubicBezTo>
                  <a:pt x="4034" y="13679"/>
                  <a:pt x="4012" y="13629"/>
                  <a:pt x="3979" y="13629"/>
                </a:cubicBezTo>
                <a:close/>
                <a:moveTo>
                  <a:pt x="19283" y="13780"/>
                </a:moveTo>
                <a:cubicBezTo>
                  <a:pt x="19250" y="13780"/>
                  <a:pt x="19231" y="13832"/>
                  <a:pt x="19239" y="13895"/>
                </a:cubicBezTo>
                <a:cubicBezTo>
                  <a:pt x="19248" y="13958"/>
                  <a:pt x="19282" y="14008"/>
                  <a:pt x="19315" y="14008"/>
                </a:cubicBezTo>
                <a:cubicBezTo>
                  <a:pt x="19348" y="14008"/>
                  <a:pt x="19368" y="13956"/>
                  <a:pt x="19359" y="13893"/>
                </a:cubicBezTo>
                <a:cubicBezTo>
                  <a:pt x="19350" y="13830"/>
                  <a:pt x="19316" y="13780"/>
                  <a:pt x="19283" y="13780"/>
                </a:cubicBezTo>
                <a:close/>
                <a:moveTo>
                  <a:pt x="19439" y="13780"/>
                </a:moveTo>
                <a:cubicBezTo>
                  <a:pt x="19406" y="13780"/>
                  <a:pt x="19387" y="13832"/>
                  <a:pt x="19396" y="13895"/>
                </a:cubicBezTo>
                <a:cubicBezTo>
                  <a:pt x="19405" y="13958"/>
                  <a:pt x="19439" y="14008"/>
                  <a:pt x="19472" y="14008"/>
                </a:cubicBezTo>
                <a:cubicBezTo>
                  <a:pt x="19505" y="14008"/>
                  <a:pt x="19524" y="13956"/>
                  <a:pt x="19515" y="13893"/>
                </a:cubicBezTo>
                <a:cubicBezTo>
                  <a:pt x="19506" y="13830"/>
                  <a:pt x="19471" y="13780"/>
                  <a:pt x="19439" y="13780"/>
                </a:cubicBezTo>
                <a:close/>
                <a:moveTo>
                  <a:pt x="19615" y="13780"/>
                </a:moveTo>
                <a:cubicBezTo>
                  <a:pt x="19582" y="13780"/>
                  <a:pt x="19563" y="13832"/>
                  <a:pt x="19572" y="13895"/>
                </a:cubicBezTo>
                <a:cubicBezTo>
                  <a:pt x="19581" y="13958"/>
                  <a:pt x="19615" y="14008"/>
                  <a:pt x="19648" y="14008"/>
                </a:cubicBezTo>
                <a:cubicBezTo>
                  <a:pt x="19681" y="14008"/>
                  <a:pt x="19700" y="13956"/>
                  <a:pt x="19691" y="13893"/>
                </a:cubicBezTo>
                <a:cubicBezTo>
                  <a:pt x="19682" y="13830"/>
                  <a:pt x="19647" y="13780"/>
                  <a:pt x="19615" y="13780"/>
                </a:cubicBezTo>
                <a:close/>
                <a:moveTo>
                  <a:pt x="19790" y="13780"/>
                </a:moveTo>
                <a:cubicBezTo>
                  <a:pt x="19757" y="13780"/>
                  <a:pt x="19738" y="13832"/>
                  <a:pt x="19748" y="13895"/>
                </a:cubicBezTo>
                <a:cubicBezTo>
                  <a:pt x="19757" y="13958"/>
                  <a:pt x="19792" y="14008"/>
                  <a:pt x="19825" y="14008"/>
                </a:cubicBezTo>
                <a:cubicBezTo>
                  <a:pt x="19858" y="14008"/>
                  <a:pt x="19876" y="13956"/>
                  <a:pt x="19867" y="13893"/>
                </a:cubicBezTo>
                <a:cubicBezTo>
                  <a:pt x="19857" y="13830"/>
                  <a:pt x="19823" y="13780"/>
                  <a:pt x="19790" y="13780"/>
                </a:cubicBezTo>
                <a:close/>
                <a:moveTo>
                  <a:pt x="19946" y="13780"/>
                </a:moveTo>
                <a:cubicBezTo>
                  <a:pt x="19913" y="13780"/>
                  <a:pt x="19895" y="13832"/>
                  <a:pt x="19904" y="13895"/>
                </a:cubicBezTo>
                <a:cubicBezTo>
                  <a:pt x="19914" y="13958"/>
                  <a:pt x="19948" y="14008"/>
                  <a:pt x="19981" y="14008"/>
                </a:cubicBezTo>
                <a:cubicBezTo>
                  <a:pt x="20014" y="14008"/>
                  <a:pt x="20033" y="13956"/>
                  <a:pt x="20023" y="13893"/>
                </a:cubicBezTo>
                <a:cubicBezTo>
                  <a:pt x="20014" y="13830"/>
                  <a:pt x="19979" y="13780"/>
                  <a:pt x="19946" y="13780"/>
                </a:cubicBezTo>
                <a:close/>
                <a:moveTo>
                  <a:pt x="17057" y="13830"/>
                </a:moveTo>
                <a:cubicBezTo>
                  <a:pt x="17024" y="13830"/>
                  <a:pt x="17003" y="13882"/>
                  <a:pt x="17010" y="13945"/>
                </a:cubicBezTo>
                <a:cubicBezTo>
                  <a:pt x="17016" y="14008"/>
                  <a:pt x="17049" y="14058"/>
                  <a:pt x="17082" y="14058"/>
                </a:cubicBezTo>
                <a:cubicBezTo>
                  <a:pt x="17115" y="14058"/>
                  <a:pt x="17136" y="14006"/>
                  <a:pt x="17129" y="13943"/>
                </a:cubicBezTo>
                <a:cubicBezTo>
                  <a:pt x="17122" y="13881"/>
                  <a:pt x="17089" y="13830"/>
                  <a:pt x="17057" y="13830"/>
                </a:cubicBezTo>
                <a:close/>
                <a:moveTo>
                  <a:pt x="17233" y="13830"/>
                </a:moveTo>
                <a:cubicBezTo>
                  <a:pt x="17200" y="13831"/>
                  <a:pt x="17178" y="13882"/>
                  <a:pt x="17186" y="13945"/>
                </a:cubicBezTo>
                <a:cubicBezTo>
                  <a:pt x="17193" y="14008"/>
                  <a:pt x="17225" y="14058"/>
                  <a:pt x="17258" y="14058"/>
                </a:cubicBezTo>
                <a:cubicBezTo>
                  <a:pt x="17291" y="14058"/>
                  <a:pt x="17312" y="14006"/>
                  <a:pt x="17305" y="13943"/>
                </a:cubicBezTo>
                <a:cubicBezTo>
                  <a:pt x="17298" y="13881"/>
                  <a:pt x="17265" y="13830"/>
                  <a:pt x="17233" y="13830"/>
                </a:cubicBezTo>
                <a:close/>
                <a:moveTo>
                  <a:pt x="5150" y="13881"/>
                </a:moveTo>
                <a:cubicBezTo>
                  <a:pt x="5117" y="13881"/>
                  <a:pt x="5087" y="13932"/>
                  <a:pt x="5083" y="13994"/>
                </a:cubicBezTo>
                <a:cubicBezTo>
                  <a:pt x="5079" y="14056"/>
                  <a:pt x="5103" y="14106"/>
                  <a:pt x="5136" y="14105"/>
                </a:cubicBezTo>
                <a:cubicBezTo>
                  <a:pt x="5169" y="14105"/>
                  <a:pt x="5199" y="14054"/>
                  <a:pt x="5202" y="13992"/>
                </a:cubicBezTo>
                <a:cubicBezTo>
                  <a:pt x="5206" y="13930"/>
                  <a:pt x="5183" y="13880"/>
                  <a:pt x="5150" y="13881"/>
                </a:cubicBezTo>
                <a:close/>
                <a:moveTo>
                  <a:pt x="5306" y="13881"/>
                </a:moveTo>
                <a:cubicBezTo>
                  <a:pt x="5273" y="13881"/>
                  <a:pt x="5244" y="13931"/>
                  <a:pt x="5240" y="13994"/>
                </a:cubicBezTo>
                <a:cubicBezTo>
                  <a:pt x="5236" y="14056"/>
                  <a:pt x="5259" y="14106"/>
                  <a:pt x="5292" y="14105"/>
                </a:cubicBezTo>
                <a:cubicBezTo>
                  <a:pt x="5325" y="14105"/>
                  <a:pt x="5355" y="14054"/>
                  <a:pt x="5359" y="13992"/>
                </a:cubicBezTo>
                <a:cubicBezTo>
                  <a:pt x="5363" y="13930"/>
                  <a:pt x="5339" y="13880"/>
                  <a:pt x="5306" y="13881"/>
                </a:cubicBezTo>
                <a:close/>
                <a:moveTo>
                  <a:pt x="5482" y="13881"/>
                </a:moveTo>
                <a:cubicBezTo>
                  <a:pt x="5449" y="13881"/>
                  <a:pt x="5419" y="13932"/>
                  <a:pt x="5416" y="13994"/>
                </a:cubicBezTo>
                <a:cubicBezTo>
                  <a:pt x="5412" y="14056"/>
                  <a:pt x="5435" y="14105"/>
                  <a:pt x="5468" y="14105"/>
                </a:cubicBezTo>
                <a:cubicBezTo>
                  <a:pt x="5501" y="14105"/>
                  <a:pt x="5531" y="14054"/>
                  <a:pt x="5535" y="13992"/>
                </a:cubicBezTo>
                <a:cubicBezTo>
                  <a:pt x="5538" y="13930"/>
                  <a:pt x="5515" y="13880"/>
                  <a:pt x="5482" y="13881"/>
                </a:cubicBezTo>
                <a:close/>
                <a:moveTo>
                  <a:pt x="9405" y="13881"/>
                </a:moveTo>
                <a:cubicBezTo>
                  <a:pt x="9372" y="13881"/>
                  <a:pt x="9345" y="13931"/>
                  <a:pt x="9345" y="13994"/>
                </a:cubicBezTo>
                <a:cubicBezTo>
                  <a:pt x="9344" y="14056"/>
                  <a:pt x="9371" y="14107"/>
                  <a:pt x="9404" y="14107"/>
                </a:cubicBezTo>
                <a:cubicBezTo>
                  <a:pt x="9437" y="14107"/>
                  <a:pt x="9464" y="14056"/>
                  <a:pt x="9464" y="13994"/>
                </a:cubicBezTo>
                <a:cubicBezTo>
                  <a:pt x="9464" y="13931"/>
                  <a:pt x="9438" y="13880"/>
                  <a:pt x="9405" y="13881"/>
                </a:cubicBezTo>
                <a:close/>
                <a:moveTo>
                  <a:pt x="9561" y="13881"/>
                </a:moveTo>
                <a:cubicBezTo>
                  <a:pt x="9528" y="13881"/>
                  <a:pt x="9501" y="13931"/>
                  <a:pt x="9501" y="13994"/>
                </a:cubicBezTo>
                <a:cubicBezTo>
                  <a:pt x="9501" y="14056"/>
                  <a:pt x="9528" y="14107"/>
                  <a:pt x="9561" y="14107"/>
                </a:cubicBezTo>
                <a:cubicBezTo>
                  <a:pt x="9594" y="14107"/>
                  <a:pt x="9621" y="14056"/>
                  <a:pt x="9621" y="13994"/>
                </a:cubicBezTo>
                <a:cubicBezTo>
                  <a:pt x="9621" y="13931"/>
                  <a:pt x="9594" y="13880"/>
                  <a:pt x="9561" y="13881"/>
                </a:cubicBezTo>
                <a:close/>
                <a:moveTo>
                  <a:pt x="9736" y="13881"/>
                </a:moveTo>
                <a:cubicBezTo>
                  <a:pt x="9703" y="13881"/>
                  <a:pt x="9677" y="13931"/>
                  <a:pt x="9677" y="13994"/>
                </a:cubicBezTo>
                <a:cubicBezTo>
                  <a:pt x="9677" y="14056"/>
                  <a:pt x="9704" y="14107"/>
                  <a:pt x="9737" y="14107"/>
                </a:cubicBezTo>
                <a:cubicBezTo>
                  <a:pt x="9770" y="14107"/>
                  <a:pt x="9796" y="14056"/>
                  <a:pt x="9796" y="13994"/>
                </a:cubicBezTo>
                <a:cubicBezTo>
                  <a:pt x="9796" y="13931"/>
                  <a:pt x="9769" y="13880"/>
                  <a:pt x="9736" y="13881"/>
                </a:cubicBezTo>
                <a:close/>
                <a:moveTo>
                  <a:pt x="9912" y="13881"/>
                </a:moveTo>
                <a:cubicBezTo>
                  <a:pt x="9879" y="13881"/>
                  <a:pt x="9853" y="13931"/>
                  <a:pt x="9853" y="13994"/>
                </a:cubicBezTo>
                <a:cubicBezTo>
                  <a:pt x="9853" y="14056"/>
                  <a:pt x="9880" y="14107"/>
                  <a:pt x="9913" y="14107"/>
                </a:cubicBezTo>
                <a:cubicBezTo>
                  <a:pt x="9946" y="14107"/>
                  <a:pt x="9973" y="14056"/>
                  <a:pt x="9973" y="13994"/>
                </a:cubicBezTo>
                <a:cubicBezTo>
                  <a:pt x="9972" y="13931"/>
                  <a:pt x="9945" y="13880"/>
                  <a:pt x="9912" y="13881"/>
                </a:cubicBezTo>
                <a:close/>
                <a:moveTo>
                  <a:pt x="10068" y="13881"/>
                </a:moveTo>
                <a:cubicBezTo>
                  <a:pt x="10035" y="13881"/>
                  <a:pt x="10009" y="13931"/>
                  <a:pt x="10009" y="13994"/>
                </a:cubicBezTo>
                <a:cubicBezTo>
                  <a:pt x="10010" y="14056"/>
                  <a:pt x="10037" y="14107"/>
                  <a:pt x="10070" y="14107"/>
                </a:cubicBezTo>
                <a:cubicBezTo>
                  <a:pt x="10103" y="14107"/>
                  <a:pt x="10130" y="14056"/>
                  <a:pt x="10129" y="13994"/>
                </a:cubicBezTo>
                <a:cubicBezTo>
                  <a:pt x="10129" y="13931"/>
                  <a:pt x="10101" y="13880"/>
                  <a:pt x="10068" y="13881"/>
                </a:cubicBezTo>
                <a:close/>
                <a:moveTo>
                  <a:pt x="10244" y="13881"/>
                </a:moveTo>
                <a:cubicBezTo>
                  <a:pt x="10211" y="13881"/>
                  <a:pt x="10185" y="13931"/>
                  <a:pt x="10185" y="13994"/>
                </a:cubicBezTo>
                <a:cubicBezTo>
                  <a:pt x="10186" y="14056"/>
                  <a:pt x="10213" y="14107"/>
                  <a:pt x="10246" y="14107"/>
                </a:cubicBezTo>
                <a:cubicBezTo>
                  <a:pt x="10279" y="14107"/>
                  <a:pt x="10306" y="14056"/>
                  <a:pt x="10305" y="13994"/>
                </a:cubicBezTo>
                <a:cubicBezTo>
                  <a:pt x="10304" y="13931"/>
                  <a:pt x="10277" y="13880"/>
                  <a:pt x="10244" y="13881"/>
                </a:cubicBezTo>
                <a:close/>
                <a:moveTo>
                  <a:pt x="10419" y="13881"/>
                </a:moveTo>
                <a:cubicBezTo>
                  <a:pt x="10386" y="13881"/>
                  <a:pt x="10360" y="13931"/>
                  <a:pt x="10361" y="13994"/>
                </a:cubicBezTo>
                <a:cubicBezTo>
                  <a:pt x="10362" y="14056"/>
                  <a:pt x="10389" y="14107"/>
                  <a:pt x="10422" y="14107"/>
                </a:cubicBezTo>
                <a:cubicBezTo>
                  <a:pt x="10455" y="14107"/>
                  <a:pt x="10482" y="14056"/>
                  <a:pt x="10481" y="13994"/>
                </a:cubicBezTo>
                <a:cubicBezTo>
                  <a:pt x="10480" y="13931"/>
                  <a:pt x="10452" y="13880"/>
                  <a:pt x="10419" y="13881"/>
                </a:cubicBezTo>
                <a:close/>
                <a:moveTo>
                  <a:pt x="10595" y="13881"/>
                </a:moveTo>
                <a:cubicBezTo>
                  <a:pt x="10562" y="13881"/>
                  <a:pt x="10536" y="13931"/>
                  <a:pt x="10537" y="13994"/>
                </a:cubicBezTo>
                <a:cubicBezTo>
                  <a:pt x="10538" y="14056"/>
                  <a:pt x="10566" y="14107"/>
                  <a:pt x="10599" y="14107"/>
                </a:cubicBezTo>
                <a:cubicBezTo>
                  <a:pt x="10632" y="14107"/>
                  <a:pt x="10657" y="14056"/>
                  <a:pt x="10656" y="13994"/>
                </a:cubicBezTo>
                <a:cubicBezTo>
                  <a:pt x="10655" y="13931"/>
                  <a:pt x="10628" y="13880"/>
                  <a:pt x="10595" y="13881"/>
                </a:cubicBezTo>
                <a:close/>
                <a:moveTo>
                  <a:pt x="10751" y="13881"/>
                </a:moveTo>
                <a:cubicBezTo>
                  <a:pt x="10718" y="13881"/>
                  <a:pt x="10693" y="13931"/>
                  <a:pt x="10694" y="13994"/>
                </a:cubicBezTo>
                <a:cubicBezTo>
                  <a:pt x="10695" y="14056"/>
                  <a:pt x="10722" y="14107"/>
                  <a:pt x="10755" y="14107"/>
                </a:cubicBezTo>
                <a:cubicBezTo>
                  <a:pt x="10788" y="14107"/>
                  <a:pt x="10815" y="14056"/>
                  <a:pt x="10813" y="13994"/>
                </a:cubicBezTo>
                <a:cubicBezTo>
                  <a:pt x="10812" y="13931"/>
                  <a:pt x="10784" y="13880"/>
                  <a:pt x="10751" y="13881"/>
                </a:cubicBezTo>
                <a:close/>
                <a:moveTo>
                  <a:pt x="10927" y="13881"/>
                </a:moveTo>
                <a:cubicBezTo>
                  <a:pt x="10894" y="13881"/>
                  <a:pt x="10868" y="13931"/>
                  <a:pt x="10870" y="13994"/>
                </a:cubicBezTo>
                <a:cubicBezTo>
                  <a:pt x="10871" y="14056"/>
                  <a:pt x="10899" y="14107"/>
                  <a:pt x="10932" y="14107"/>
                </a:cubicBezTo>
                <a:cubicBezTo>
                  <a:pt x="10965" y="14107"/>
                  <a:pt x="10991" y="14056"/>
                  <a:pt x="10989" y="13994"/>
                </a:cubicBezTo>
                <a:cubicBezTo>
                  <a:pt x="10988" y="13931"/>
                  <a:pt x="10960" y="13880"/>
                  <a:pt x="10927" y="13881"/>
                </a:cubicBezTo>
                <a:close/>
                <a:moveTo>
                  <a:pt x="11102" y="13881"/>
                </a:moveTo>
                <a:cubicBezTo>
                  <a:pt x="11069" y="13881"/>
                  <a:pt x="11044" y="13931"/>
                  <a:pt x="11046" y="13994"/>
                </a:cubicBezTo>
                <a:cubicBezTo>
                  <a:pt x="11047" y="14056"/>
                  <a:pt x="11075" y="14107"/>
                  <a:pt x="11108" y="14107"/>
                </a:cubicBezTo>
                <a:cubicBezTo>
                  <a:pt x="11141" y="14107"/>
                  <a:pt x="11167" y="14056"/>
                  <a:pt x="11165" y="13994"/>
                </a:cubicBezTo>
                <a:cubicBezTo>
                  <a:pt x="11164" y="13931"/>
                  <a:pt x="11135" y="13880"/>
                  <a:pt x="11102" y="13881"/>
                </a:cubicBezTo>
                <a:close/>
                <a:moveTo>
                  <a:pt x="11278" y="13881"/>
                </a:moveTo>
                <a:cubicBezTo>
                  <a:pt x="11245" y="13881"/>
                  <a:pt x="11220" y="13931"/>
                  <a:pt x="11221" y="13994"/>
                </a:cubicBezTo>
                <a:cubicBezTo>
                  <a:pt x="11223" y="14056"/>
                  <a:pt x="11251" y="14107"/>
                  <a:pt x="11284" y="14107"/>
                </a:cubicBezTo>
                <a:cubicBezTo>
                  <a:pt x="11317" y="14107"/>
                  <a:pt x="11343" y="14056"/>
                  <a:pt x="11341" y="13994"/>
                </a:cubicBezTo>
                <a:cubicBezTo>
                  <a:pt x="11340" y="13931"/>
                  <a:pt x="11311" y="13880"/>
                  <a:pt x="11278" y="13881"/>
                </a:cubicBezTo>
                <a:close/>
                <a:moveTo>
                  <a:pt x="2243" y="13931"/>
                </a:moveTo>
                <a:cubicBezTo>
                  <a:pt x="2210" y="13931"/>
                  <a:pt x="2178" y="13982"/>
                  <a:pt x="2171" y="14044"/>
                </a:cubicBezTo>
                <a:cubicBezTo>
                  <a:pt x="2164" y="14106"/>
                  <a:pt x="2186" y="14156"/>
                  <a:pt x="2219" y="14156"/>
                </a:cubicBezTo>
                <a:cubicBezTo>
                  <a:pt x="2252" y="14155"/>
                  <a:pt x="2284" y="14105"/>
                  <a:pt x="2291" y="14042"/>
                </a:cubicBezTo>
                <a:cubicBezTo>
                  <a:pt x="2297" y="13980"/>
                  <a:pt x="2276" y="13931"/>
                  <a:pt x="2243" y="13931"/>
                </a:cubicBezTo>
                <a:close/>
                <a:moveTo>
                  <a:pt x="2418" y="13931"/>
                </a:moveTo>
                <a:cubicBezTo>
                  <a:pt x="2386" y="13931"/>
                  <a:pt x="2354" y="13982"/>
                  <a:pt x="2347" y="14044"/>
                </a:cubicBezTo>
                <a:cubicBezTo>
                  <a:pt x="2340" y="14106"/>
                  <a:pt x="2362" y="14156"/>
                  <a:pt x="2395" y="14156"/>
                </a:cubicBezTo>
                <a:cubicBezTo>
                  <a:pt x="2428" y="14155"/>
                  <a:pt x="2460" y="14105"/>
                  <a:pt x="2466" y="14042"/>
                </a:cubicBezTo>
                <a:cubicBezTo>
                  <a:pt x="2473" y="13980"/>
                  <a:pt x="2451" y="13931"/>
                  <a:pt x="2418" y="13931"/>
                </a:cubicBezTo>
                <a:close/>
                <a:moveTo>
                  <a:pt x="2575" y="13931"/>
                </a:moveTo>
                <a:cubicBezTo>
                  <a:pt x="2542" y="13931"/>
                  <a:pt x="2510" y="13982"/>
                  <a:pt x="2503" y="14044"/>
                </a:cubicBezTo>
                <a:cubicBezTo>
                  <a:pt x="2497" y="14106"/>
                  <a:pt x="2518" y="14156"/>
                  <a:pt x="2552" y="14156"/>
                </a:cubicBezTo>
                <a:cubicBezTo>
                  <a:pt x="2585" y="14155"/>
                  <a:pt x="2616" y="14105"/>
                  <a:pt x="2622" y="14042"/>
                </a:cubicBezTo>
                <a:cubicBezTo>
                  <a:pt x="2629" y="13980"/>
                  <a:pt x="2608" y="13931"/>
                  <a:pt x="2575" y="13931"/>
                </a:cubicBezTo>
                <a:close/>
                <a:moveTo>
                  <a:pt x="2750" y="13931"/>
                </a:moveTo>
                <a:cubicBezTo>
                  <a:pt x="2717" y="13931"/>
                  <a:pt x="2686" y="13982"/>
                  <a:pt x="2679" y="14044"/>
                </a:cubicBezTo>
                <a:cubicBezTo>
                  <a:pt x="2673" y="14106"/>
                  <a:pt x="2694" y="14156"/>
                  <a:pt x="2728" y="14156"/>
                </a:cubicBezTo>
                <a:cubicBezTo>
                  <a:pt x="2761" y="14156"/>
                  <a:pt x="2792" y="14105"/>
                  <a:pt x="2798" y="14042"/>
                </a:cubicBezTo>
                <a:cubicBezTo>
                  <a:pt x="2805" y="13980"/>
                  <a:pt x="2783" y="13931"/>
                  <a:pt x="2750" y="13931"/>
                </a:cubicBezTo>
                <a:close/>
                <a:moveTo>
                  <a:pt x="2925" y="13931"/>
                </a:moveTo>
                <a:cubicBezTo>
                  <a:pt x="2893" y="13931"/>
                  <a:pt x="2861" y="13982"/>
                  <a:pt x="2855" y="14044"/>
                </a:cubicBezTo>
                <a:cubicBezTo>
                  <a:pt x="2849" y="14106"/>
                  <a:pt x="2871" y="14156"/>
                  <a:pt x="2904" y="14156"/>
                </a:cubicBezTo>
                <a:cubicBezTo>
                  <a:pt x="2937" y="14155"/>
                  <a:pt x="2968" y="14105"/>
                  <a:pt x="2974" y="14042"/>
                </a:cubicBezTo>
                <a:cubicBezTo>
                  <a:pt x="2980" y="13980"/>
                  <a:pt x="2958" y="13931"/>
                  <a:pt x="2925" y="13931"/>
                </a:cubicBezTo>
                <a:close/>
                <a:moveTo>
                  <a:pt x="3101" y="13931"/>
                </a:moveTo>
                <a:cubicBezTo>
                  <a:pt x="3068" y="13931"/>
                  <a:pt x="3037" y="13982"/>
                  <a:pt x="3031" y="14044"/>
                </a:cubicBezTo>
                <a:cubicBezTo>
                  <a:pt x="3025" y="14106"/>
                  <a:pt x="3047" y="14156"/>
                  <a:pt x="3080" y="14156"/>
                </a:cubicBezTo>
                <a:cubicBezTo>
                  <a:pt x="3113" y="14155"/>
                  <a:pt x="3144" y="14105"/>
                  <a:pt x="3150" y="14042"/>
                </a:cubicBezTo>
                <a:cubicBezTo>
                  <a:pt x="3156" y="13980"/>
                  <a:pt x="3134" y="13931"/>
                  <a:pt x="3101" y="13931"/>
                </a:cubicBezTo>
                <a:close/>
                <a:moveTo>
                  <a:pt x="3257" y="13931"/>
                </a:moveTo>
                <a:cubicBezTo>
                  <a:pt x="3224" y="13931"/>
                  <a:pt x="3193" y="13982"/>
                  <a:pt x="3188" y="14044"/>
                </a:cubicBezTo>
                <a:cubicBezTo>
                  <a:pt x="3182" y="14106"/>
                  <a:pt x="3203" y="14156"/>
                  <a:pt x="3236" y="14156"/>
                </a:cubicBezTo>
                <a:cubicBezTo>
                  <a:pt x="3270" y="14155"/>
                  <a:pt x="3301" y="14105"/>
                  <a:pt x="3307" y="14042"/>
                </a:cubicBezTo>
                <a:cubicBezTo>
                  <a:pt x="3312" y="13980"/>
                  <a:pt x="3290" y="13931"/>
                  <a:pt x="3257" y="13931"/>
                </a:cubicBezTo>
                <a:close/>
                <a:moveTo>
                  <a:pt x="3433" y="13931"/>
                </a:moveTo>
                <a:cubicBezTo>
                  <a:pt x="3400" y="13931"/>
                  <a:pt x="3369" y="13982"/>
                  <a:pt x="3363" y="14044"/>
                </a:cubicBezTo>
                <a:cubicBezTo>
                  <a:pt x="3357" y="14106"/>
                  <a:pt x="3380" y="14156"/>
                  <a:pt x="3413" y="14156"/>
                </a:cubicBezTo>
                <a:cubicBezTo>
                  <a:pt x="3446" y="14155"/>
                  <a:pt x="3477" y="14105"/>
                  <a:pt x="3483" y="14042"/>
                </a:cubicBezTo>
                <a:cubicBezTo>
                  <a:pt x="3488" y="13980"/>
                  <a:pt x="3466" y="13931"/>
                  <a:pt x="3433" y="13931"/>
                </a:cubicBezTo>
                <a:close/>
                <a:moveTo>
                  <a:pt x="3609" y="13931"/>
                </a:moveTo>
                <a:cubicBezTo>
                  <a:pt x="3576" y="13931"/>
                  <a:pt x="3544" y="13982"/>
                  <a:pt x="3539" y="14044"/>
                </a:cubicBezTo>
                <a:cubicBezTo>
                  <a:pt x="3533" y="14106"/>
                  <a:pt x="3556" y="14156"/>
                  <a:pt x="3589" y="14156"/>
                </a:cubicBezTo>
                <a:cubicBezTo>
                  <a:pt x="3622" y="14155"/>
                  <a:pt x="3653" y="14105"/>
                  <a:pt x="3659" y="14042"/>
                </a:cubicBezTo>
                <a:cubicBezTo>
                  <a:pt x="3664" y="13980"/>
                  <a:pt x="3641" y="13931"/>
                  <a:pt x="3609" y="13931"/>
                </a:cubicBezTo>
                <a:close/>
                <a:moveTo>
                  <a:pt x="3784" y="13931"/>
                </a:moveTo>
                <a:cubicBezTo>
                  <a:pt x="3752" y="13931"/>
                  <a:pt x="3720" y="13982"/>
                  <a:pt x="3715" y="14044"/>
                </a:cubicBezTo>
                <a:cubicBezTo>
                  <a:pt x="3709" y="14106"/>
                  <a:pt x="3732" y="14156"/>
                  <a:pt x="3765" y="14156"/>
                </a:cubicBezTo>
                <a:cubicBezTo>
                  <a:pt x="3798" y="14155"/>
                  <a:pt x="3829" y="14105"/>
                  <a:pt x="3835" y="14042"/>
                </a:cubicBezTo>
                <a:cubicBezTo>
                  <a:pt x="3840" y="13980"/>
                  <a:pt x="3817" y="13931"/>
                  <a:pt x="3784" y="13931"/>
                </a:cubicBezTo>
                <a:close/>
                <a:moveTo>
                  <a:pt x="3940" y="13931"/>
                </a:moveTo>
                <a:cubicBezTo>
                  <a:pt x="3907" y="13931"/>
                  <a:pt x="3876" y="13982"/>
                  <a:pt x="3871" y="14044"/>
                </a:cubicBezTo>
                <a:cubicBezTo>
                  <a:pt x="3866" y="14106"/>
                  <a:pt x="3889" y="14156"/>
                  <a:pt x="3922" y="14156"/>
                </a:cubicBezTo>
                <a:cubicBezTo>
                  <a:pt x="3955" y="14155"/>
                  <a:pt x="3986" y="14105"/>
                  <a:pt x="3991" y="14042"/>
                </a:cubicBezTo>
                <a:cubicBezTo>
                  <a:pt x="3996" y="13980"/>
                  <a:pt x="3973" y="13931"/>
                  <a:pt x="3940" y="13931"/>
                </a:cubicBezTo>
                <a:close/>
                <a:moveTo>
                  <a:pt x="4116" y="13931"/>
                </a:moveTo>
                <a:cubicBezTo>
                  <a:pt x="4083" y="13931"/>
                  <a:pt x="4052" y="13982"/>
                  <a:pt x="4047" y="14044"/>
                </a:cubicBezTo>
                <a:cubicBezTo>
                  <a:pt x="4042" y="14106"/>
                  <a:pt x="4065" y="14156"/>
                  <a:pt x="4098" y="14156"/>
                </a:cubicBezTo>
                <a:cubicBezTo>
                  <a:pt x="4131" y="14155"/>
                  <a:pt x="4162" y="14105"/>
                  <a:pt x="4167" y="14042"/>
                </a:cubicBezTo>
                <a:cubicBezTo>
                  <a:pt x="4172" y="13980"/>
                  <a:pt x="4149" y="13931"/>
                  <a:pt x="4116" y="13931"/>
                </a:cubicBezTo>
                <a:close/>
                <a:moveTo>
                  <a:pt x="4292" y="13931"/>
                </a:moveTo>
                <a:cubicBezTo>
                  <a:pt x="4259" y="13931"/>
                  <a:pt x="4228" y="13982"/>
                  <a:pt x="4223" y="14044"/>
                </a:cubicBezTo>
                <a:cubicBezTo>
                  <a:pt x="4218" y="14106"/>
                  <a:pt x="4241" y="14156"/>
                  <a:pt x="4274" y="14156"/>
                </a:cubicBezTo>
                <a:cubicBezTo>
                  <a:pt x="4307" y="14155"/>
                  <a:pt x="4338" y="14105"/>
                  <a:pt x="4343" y="14042"/>
                </a:cubicBezTo>
                <a:cubicBezTo>
                  <a:pt x="4348" y="13980"/>
                  <a:pt x="4324" y="13931"/>
                  <a:pt x="4292" y="13931"/>
                </a:cubicBezTo>
                <a:close/>
                <a:moveTo>
                  <a:pt x="4467" y="13931"/>
                </a:moveTo>
                <a:cubicBezTo>
                  <a:pt x="4434" y="13931"/>
                  <a:pt x="4404" y="13982"/>
                  <a:pt x="4399" y="14044"/>
                </a:cubicBezTo>
                <a:cubicBezTo>
                  <a:pt x="4394" y="14106"/>
                  <a:pt x="4417" y="14156"/>
                  <a:pt x="4450" y="14156"/>
                </a:cubicBezTo>
                <a:cubicBezTo>
                  <a:pt x="4483" y="14155"/>
                  <a:pt x="4514" y="14105"/>
                  <a:pt x="4519" y="14042"/>
                </a:cubicBezTo>
                <a:cubicBezTo>
                  <a:pt x="4523" y="13980"/>
                  <a:pt x="4500" y="13931"/>
                  <a:pt x="4467" y="13931"/>
                </a:cubicBezTo>
                <a:close/>
                <a:moveTo>
                  <a:pt x="4623" y="13931"/>
                </a:moveTo>
                <a:cubicBezTo>
                  <a:pt x="4590" y="13931"/>
                  <a:pt x="4560" y="13982"/>
                  <a:pt x="4555" y="14044"/>
                </a:cubicBezTo>
                <a:cubicBezTo>
                  <a:pt x="4551" y="14106"/>
                  <a:pt x="4574" y="14156"/>
                  <a:pt x="4607" y="14156"/>
                </a:cubicBezTo>
                <a:cubicBezTo>
                  <a:pt x="4640" y="14155"/>
                  <a:pt x="4670" y="14105"/>
                  <a:pt x="4675" y="14042"/>
                </a:cubicBezTo>
                <a:cubicBezTo>
                  <a:pt x="4679" y="13980"/>
                  <a:pt x="4656" y="13931"/>
                  <a:pt x="4623" y="13931"/>
                </a:cubicBezTo>
                <a:close/>
                <a:moveTo>
                  <a:pt x="4799" y="13931"/>
                </a:moveTo>
                <a:cubicBezTo>
                  <a:pt x="4766" y="13931"/>
                  <a:pt x="4736" y="13982"/>
                  <a:pt x="4731" y="14044"/>
                </a:cubicBezTo>
                <a:cubicBezTo>
                  <a:pt x="4727" y="14106"/>
                  <a:pt x="4750" y="14156"/>
                  <a:pt x="4783" y="14156"/>
                </a:cubicBezTo>
                <a:cubicBezTo>
                  <a:pt x="4816" y="14155"/>
                  <a:pt x="4846" y="14105"/>
                  <a:pt x="4851" y="14042"/>
                </a:cubicBezTo>
                <a:cubicBezTo>
                  <a:pt x="4855" y="13980"/>
                  <a:pt x="4832" y="13931"/>
                  <a:pt x="4799" y="13931"/>
                </a:cubicBezTo>
                <a:close/>
                <a:moveTo>
                  <a:pt x="4975" y="13931"/>
                </a:moveTo>
                <a:cubicBezTo>
                  <a:pt x="4942" y="13931"/>
                  <a:pt x="4912" y="13982"/>
                  <a:pt x="4907" y="14044"/>
                </a:cubicBezTo>
                <a:cubicBezTo>
                  <a:pt x="4903" y="14106"/>
                  <a:pt x="4926" y="14156"/>
                  <a:pt x="4959" y="14156"/>
                </a:cubicBezTo>
                <a:cubicBezTo>
                  <a:pt x="4992" y="14155"/>
                  <a:pt x="5022" y="14105"/>
                  <a:pt x="5027" y="14042"/>
                </a:cubicBezTo>
                <a:cubicBezTo>
                  <a:pt x="5031" y="13980"/>
                  <a:pt x="5008" y="13931"/>
                  <a:pt x="4975" y="13931"/>
                </a:cubicBezTo>
                <a:close/>
                <a:moveTo>
                  <a:pt x="18131" y="14132"/>
                </a:moveTo>
                <a:cubicBezTo>
                  <a:pt x="18098" y="14132"/>
                  <a:pt x="18078" y="14184"/>
                  <a:pt x="18085" y="14247"/>
                </a:cubicBezTo>
                <a:cubicBezTo>
                  <a:pt x="18093" y="14310"/>
                  <a:pt x="18126" y="14360"/>
                  <a:pt x="18159" y="14360"/>
                </a:cubicBezTo>
                <a:cubicBezTo>
                  <a:pt x="18192" y="14360"/>
                  <a:pt x="18213" y="14308"/>
                  <a:pt x="18205" y="14245"/>
                </a:cubicBezTo>
                <a:cubicBezTo>
                  <a:pt x="18197" y="14182"/>
                  <a:pt x="18164" y="14132"/>
                  <a:pt x="18131" y="14132"/>
                </a:cubicBezTo>
                <a:close/>
                <a:moveTo>
                  <a:pt x="20025" y="14132"/>
                </a:moveTo>
                <a:cubicBezTo>
                  <a:pt x="19992" y="14132"/>
                  <a:pt x="19973" y="14184"/>
                  <a:pt x="19982" y="14247"/>
                </a:cubicBezTo>
                <a:cubicBezTo>
                  <a:pt x="19992" y="14310"/>
                  <a:pt x="20027" y="14360"/>
                  <a:pt x="20060" y="14360"/>
                </a:cubicBezTo>
                <a:cubicBezTo>
                  <a:pt x="20093" y="14360"/>
                  <a:pt x="20112" y="14308"/>
                  <a:pt x="20103" y="14245"/>
                </a:cubicBezTo>
                <a:cubicBezTo>
                  <a:pt x="20093" y="14182"/>
                  <a:pt x="20058" y="14132"/>
                  <a:pt x="20025" y="14132"/>
                </a:cubicBezTo>
                <a:close/>
                <a:moveTo>
                  <a:pt x="20201" y="14132"/>
                </a:moveTo>
                <a:cubicBezTo>
                  <a:pt x="20167" y="14132"/>
                  <a:pt x="20149" y="14184"/>
                  <a:pt x="20158" y="14247"/>
                </a:cubicBezTo>
                <a:cubicBezTo>
                  <a:pt x="20168" y="14310"/>
                  <a:pt x="20203" y="14362"/>
                  <a:pt x="20236" y="14362"/>
                </a:cubicBezTo>
                <a:cubicBezTo>
                  <a:pt x="20269" y="14361"/>
                  <a:pt x="20289" y="14308"/>
                  <a:pt x="20279" y="14245"/>
                </a:cubicBezTo>
                <a:cubicBezTo>
                  <a:pt x="20269" y="14182"/>
                  <a:pt x="20234" y="14132"/>
                  <a:pt x="20201" y="14132"/>
                </a:cubicBezTo>
                <a:close/>
                <a:moveTo>
                  <a:pt x="2204" y="14233"/>
                </a:moveTo>
                <a:cubicBezTo>
                  <a:pt x="2171" y="14233"/>
                  <a:pt x="2139" y="14284"/>
                  <a:pt x="2132" y="14346"/>
                </a:cubicBezTo>
                <a:cubicBezTo>
                  <a:pt x="2125" y="14408"/>
                  <a:pt x="2146" y="14458"/>
                  <a:pt x="2180" y="14457"/>
                </a:cubicBezTo>
                <a:cubicBezTo>
                  <a:pt x="2213" y="14457"/>
                  <a:pt x="2245" y="14406"/>
                  <a:pt x="2252" y="14344"/>
                </a:cubicBezTo>
                <a:cubicBezTo>
                  <a:pt x="2258" y="14282"/>
                  <a:pt x="2237" y="14232"/>
                  <a:pt x="2204" y="14233"/>
                </a:cubicBezTo>
                <a:close/>
                <a:moveTo>
                  <a:pt x="2380" y="14233"/>
                </a:moveTo>
                <a:cubicBezTo>
                  <a:pt x="2347" y="14233"/>
                  <a:pt x="2314" y="14284"/>
                  <a:pt x="2308" y="14346"/>
                </a:cubicBezTo>
                <a:cubicBezTo>
                  <a:pt x="2301" y="14408"/>
                  <a:pt x="2323" y="14458"/>
                  <a:pt x="2356" y="14457"/>
                </a:cubicBezTo>
                <a:cubicBezTo>
                  <a:pt x="2389" y="14457"/>
                  <a:pt x="2421" y="14406"/>
                  <a:pt x="2428" y="14344"/>
                </a:cubicBezTo>
                <a:cubicBezTo>
                  <a:pt x="2434" y="14282"/>
                  <a:pt x="2413" y="14232"/>
                  <a:pt x="2380" y="14233"/>
                </a:cubicBezTo>
                <a:close/>
                <a:moveTo>
                  <a:pt x="2555" y="14233"/>
                </a:moveTo>
                <a:cubicBezTo>
                  <a:pt x="2522" y="14233"/>
                  <a:pt x="2490" y="14284"/>
                  <a:pt x="2484" y="14346"/>
                </a:cubicBezTo>
                <a:cubicBezTo>
                  <a:pt x="2477" y="14408"/>
                  <a:pt x="2499" y="14458"/>
                  <a:pt x="2532" y="14457"/>
                </a:cubicBezTo>
                <a:cubicBezTo>
                  <a:pt x="2565" y="14457"/>
                  <a:pt x="2597" y="14406"/>
                  <a:pt x="2604" y="14344"/>
                </a:cubicBezTo>
                <a:cubicBezTo>
                  <a:pt x="2610" y="14282"/>
                  <a:pt x="2588" y="14232"/>
                  <a:pt x="2555" y="14233"/>
                </a:cubicBezTo>
                <a:close/>
                <a:moveTo>
                  <a:pt x="2712" y="14233"/>
                </a:moveTo>
                <a:cubicBezTo>
                  <a:pt x="2679" y="14233"/>
                  <a:pt x="2646" y="14284"/>
                  <a:pt x="2640" y="14346"/>
                </a:cubicBezTo>
                <a:cubicBezTo>
                  <a:pt x="2634" y="14408"/>
                  <a:pt x="2656" y="14458"/>
                  <a:pt x="2689" y="14457"/>
                </a:cubicBezTo>
                <a:cubicBezTo>
                  <a:pt x="2722" y="14457"/>
                  <a:pt x="2754" y="14406"/>
                  <a:pt x="2760" y="14344"/>
                </a:cubicBezTo>
                <a:cubicBezTo>
                  <a:pt x="2766" y="14282"/>
                  <a:pt x="2745" y="14232"/>
                  <a:pt x="2712" y="14233"/>
                </a:cubicBezTo>
                <a:close/>
                <a:moveTo>
                  <a:pt x="2887" y="14233"/>
                </a:moveTo>
                <a:cubicBezTo>
                  <a:pt x="2854" y="14233"/>
                  <a:pt x="2822" y="14284"/>
                  <a:pt x="2816" y="14346"/>
                </a:cubicBezTo>
                <a:cubicBezTo>
                  <a:pt x="2810" y="14408"/>
                  <a:pt x="2832" y="14458"/>
                  <a:pt x="2865" y="14457"/>
                </a:cubicBezTo>
                <a:cubicBezTo>
                  <a:pt x="2898" y="14457"/>
                  <a:pt x="2930" y="14406"/>
                  <a:pt x="2936" y="14344"/>
                </a:cubicBezTo>
                <a:cubicBezTo>
                  <a:pt x="2942" y="14282"/>
                  <a:pt x="2920" y="14232"/>
                  <a:pt x="2887" y="14233"/>
                </a:cubicBezTo>
                <a:close/>
                <a:moveTo>
                  <a:pt x="3062" y="14233"/>
                </a:moveTo>
                <a:cubicBezTo>
                  <a:pt x="3029" y="14233"/>
                  <a:pt x="2998" y="14284"/>
                  <a:pt x="2992" y="14346"/>
                </a:cubicBezTo>
                <a:cubicBezTo>
                  <a:pt x="2986" y="14408"/>
                  <a:pt x="3008" y="14458"/>
                  <a:pt x="3041" y="14457"/>
                </a:cubicBezTo>
                <a:cubicBezTo>
                  <a:pt x="3074" y="14457"/>
                  <a:pt x="3106" y="14406"/>
                  <a:pt x="3112" y="14344"/>
                </a:cubicBezTo>
                <a:cubicBezTo>
                  <a:pt x="3118" y="14282"/>
                  <a:pt x="3095" y="14232"/>
                  <a:pt x="3062" y="14233"/>
                </a:cubicBezTo>
                <a:close/>
                <a:moveTo>
                  <a:pt x="3238" y="14233"/>
                </a:moveTo>
                <a:cubicBezTo>
                  <a:pt x="3205" y="14233"/>
                  <a:pt x="3174" y="14284"/>
                  <a:pt x="3168" y="14346"/>
                </a:cubicBezTo>
                <a:cubicBezTo>
                  <a:pt x="3162" y="14408"/>
                  <a:pt x="3184" y="14458"/>
                  <a:pt x="3218" y="14457"/>
                </a:cubicBezTo>
                <a:cubicBezTo>
                  <a:pt x="3251" y="14457"/>
                  <a:pt x="3282" y="14406"/>
                  <a:pt x="3288" y="14344"/>
                </a:cubicBezTo>
                <a:cubicBezTo>
                  <a:pt x="3293" y="14282"/>
                  <a:pt x="3271" y="14232"/>
                  <a:pt x="3238" y="14233"/>
                </a:cubicBezTo>
                <a:close/>
                <a:moveTo>
                  <a:pt x="3414" y="14233"/>
                </a:moveTo>
                <a:cubicBezTo>
                  <a:pt x="3381" y="14233"/>
                  <a:pt x="3349" y="14284"/>
                  <a:pt x="3343" y="14346"/>
                </a:cubicBezTo>
                <a:cubicBezTo>
                  <a:pt x="3338" y="14408"/>
                  <a:pt x="3360" y="14458"/>
                  <a:pt x="3393" y="14457"/>
                </a:cubicBezTo>
                <a:cubicBezTo>
                  <a:pt x="3427" y="14457"/>
                  <a:pt x="3458" y="14406"/>
                  <a:pt x="3464" y="14344"/>
                </a:cubicBezTo>
                <a:cubicBezTo>
                  <a:pt x="3469" y="14282"/>
                  <a:pt x="3447" y="14232"/>
                  <a:pt x="3414" y="14233"/>
                </a:cubicBezTo>
                <a:close/>
                <a:moveTo>
                  <a:pt x="3590" y="14233"/>
                </a:moveTo>
                <a:cubicBezTo>
                  <a:pt x="3557" y="14233"/>
                  <a:pt x="3525" y="14284"/>
                  <a:pt x="3519" y="14346"/>
                </a:cubicBezTo>
                <a:cubicBezTo>
                  <a:pt x="3514" y="14408"/>
                  <a:pt x="3536" y="14458"/>
                  <a:pt x="3569" y="14457"/>
                </a:cubicBezTo>
                <a:cubicBezTo>
                  <a:pt x="3603" y="14457"/>
                  <a:pt x="3634" y="14406"/>
                  <a:pt x="3640" y="14344"/>
                </a:cubicBezTo>
                <a:cubicBezTo>
                  <a:pt x="3645" y="14282"/>
                  <a:pt x="3623" y="14232"/>
                  <a:pt x="3590" y="14233"/>
                </a:cubicBezTo>
                <a:close/>
                <a:moveTo>
                  <a:pt x="3745" y="14233"/>
                </a:moveTo>
                <a:cubicBezTo>
                  <a:pt x="3712" y="14233"/>
                  <a:pt x="3681" y="14284"/>
                  <a:pt x="3676" y="14346"/>
                </a:cubicBezTo>
                <a:cubicBezTo>
                  <a:pt x="3670" y="14408"/>
                  <a:pt x="3693" y="14458"/>
                  <a:pt x="3726" y="14457"/>
                </a:cubicBezTo>
                <a:cubicBezTo>
                  <a:pt x="3760" y="14457"/>
                  <a:pt x="3791" y="14408"/>
                  <a:pt x="3796" y="14346"/>
                </a:cubicBezTo>
                <a:cubicBezTo>
                  <a:pt x="3801" y="14284"/>
                  <a:pt x="3779" y="14232"/>
                  <a:pt x="3745" y="14233"/>
                </a:cubicBezTo>
                <a:close/>
                <a:moveTo>
                  <a:pt x="3921" y="14233"/>
                </a:moveTo>
                <a:cubicBezTo>
                  <a:pt x="3888" y="14233"/>
                  <a:pt x="3857" y="14284"/>
                  <a:pt x="3852" y="14346"/>
                </a:cubicBezTo>
                <a:cubicBezTo>
                  <a:pt x="3846" y="14408"/>
                  <a:pt x="3869" y="14458"/>
                  <a:pt x="3902" y="14457"/>
                </a:cubicBezTo>
                <a:cubicBezTo>
                  <a:pt x="3936" y="14457"/>
                  <a:pt x="3967" y="14406"/>
                  <a:pt x="3972" y="14344"/>
                </a:cubicBezTo>
                <a:cubicBezTo>
                  <a:pt x="3977" y="14282"/>
                  <a:pt x="3954" y="14232"/>
                  <a:pt x="3921" y="14233"/>
                </a:cubicBezTo>
                <a:close/>
                <a:moveTo>
                  <a:pt x="4097" y="14233"/>
                </a:moveTo>
                <a:cubicBezTo>
                  <a:pt x="4064" y="14233"/>
                  <a:pt x="4033" y="14284"/>
                  <a:pt x="4028" y="14346"/>
                </a:cubicBezTo>
                <a:cubicBezTo>
                  <a:pt x="4023" y="14408"/>
                  <a:pt x="4046" y="14458"/>
                  <a:pt x="4079" y="14457"/>
                </a:cubicBezTo>
                <a:cubicBezTo>
                  <a:pt x="4112" y="14457"/>
                  <a:pt x="4143" y="14408"/>
                  <a:pt x="4148" y="14346"/>
                </a:cubicBezTo>
                <a:cubicBezTo>
                  <a:pt x="4153" y="14284"/>
                  <a:pt x="4130" y="14232"/>
                  <a:pt x="4097" y="14233"/>
                </a:cubicBezTo>
                <a:close/>
                <a:moveTo>
                  <a:pt x="4273" y="14233"/>
                </a:moveTo>
                <a:cubicBezTo>
                  <a:pt x="4240" y="14233"/>
                  <a:pt x="4208" y="14284"/>
                  <a:pt x="4204" y="14346"/>
                </a:cubicBezTo>
                <a:cubicBezTo>
                  <a:pt x="4199" y="14408"/>
                  <a:pt x="4222" y="14458"/>
                  <a:pt x="4255" y="14457"/>
                </a:cubicBezTo>
                <a:cubicBezTo>
                  <a:pt x="4288" y="14457"/>
                  <a:pt x="4319" y="14408"/>
                  <a:pt x="4324" y="14346"/>
                </a:cubicBezTo>
                <a:cubicBezTo>
                  <a:pt x="4329" y="14284"/>
                  <a:pt x="4306" y="14232"/>
                  <a:pt x="4273" y="14233"/>
                </a:cubicBezTo>
                <a:close/>
                <a:moveTo>
                  <a:pt x="4428" y="14233"/>
                </a:moveTo>
                <a:cubicBezTo>
                  <a:pt x="4395" y="14233"/>
                  <a:pt x="4365" y="14284"/>
                  <a:pt x="4360" y="14346"/>
                </a:cubicBezTo>
                <a:cubicBezTo>
                  <a:pt x="4355" y="14408"/>
                  <a:pt x="4378" y="14458"/>
                  <a:pt x="4411" y="14457"/>
                </a:cubicBezTo>
                <a:cubicBezTo>
                  <a:pt x="4445" y="14457"/>
                  <a:pt x="4475" y="14406"/>
                  <a:pt x="4480" y="14344"/>
                </a:cubicBezTo>
                <a:cubicBezTo>
                  <a:pt x="4484" y="14282"/>
                  <a:pt x="4462" y="14232"/>
                  <a:pt x="4428" y="14233"/>
                </a:cubicBezTo>
                <a:close/>
                <a:moveTo>
                  <a:pt x="4604" y="14233"/>
                </a:moveTo>
                <a:cubicBezTo>
                  <a:pt x="4571" y="14233"/>
                  <a:pt x="4540" y="14284"/>
                  <a:pt x="4536" y="14346"/>
                </a:cubicBezTo>
                <a:cubicBezTo>
                  <a:pt x="4531" y="14408"/>
                  <a:pt x="4555" y="14458"/>
                  <a:pt x="4588" y="14457"/>
                </a:cubicBezTo>
                <a:cubicBezTo>
                  <a:pt x="4621" y="14457"/>
                  <a:pt x="4651" y="14408"/>
                  <a:pt x="4656" y="14346"/>
                </a:cubicBezTo>
                <a:cubicBezTo>
                  <a:pt x="4660" y="14284"/>
                  <a:pt x="4637" y="14232"/>
                  <a:pt x="4604" y="14233"/>
                </a:cubicBezTo>
                <a:close/>
                <a:moveTo>
                  <a:pt x="4780" y="14233"/>
                </a:moveTo>
                <a:cubicBezTo>
                  <a:pt x="4747" y="14233"/>
                  <a:pt x="4716" y="14283"/>
                  <a:pt x="4712" y="14346"/>
                </a:cubicBezTo>
                <a:cubicBezTo>
                  <a:pt x="4707" y="14408"/>
                  <a:pt x="4731" y="14458"/>
                  <a:pt x="4764" y="14457"/>
                </a:cubicBezTo>
                <a:cubicBezTo>
                  <a:pt x="4797" y="14457"/>
                  <a:pt x="4827" y="14408"/>
                  <a:pt x="4832" y="14346"/>
                </a:cubicBezTo>
                <a:cubicBezTo>
                  <a:pt x="4836" y="14284"/>
                  <a:pt x="4813" y="14232"/>
                  <a:pt x="4780" y="14233"/>
                </a:cubicBezTo>
                <a:close/>
                <a:moveTo>
                  <a:pt x="4955" y="14233"/>
                </a:moveTo>
                <a:cubicBezTo>
                  <a:pt x="4922" y="14233"/>
                  <a:pt x="4892" y="14284"/>
                  <a:pt x="4888" y="14346"/>
                </a:cubicBezTo>
                <a:cubicBezTo>
                  <a:pt x="4884" y="14408"/>
                  <a:pt x="4907" y="14458"/>
                  <a:pt x="4940" y="14457"/>
                </a:cubicBezTo>
                <a:cubicBezTo>
                  <a:pt x="4974" y="14457"/>
                  <a:pt x="5003" y="14408"/>
                  <a:pt x="5008" y="14346"/>
                </a:cubicBezTo>
                <a:cubicBezTo>
                  <a:pt x="5012" y="14283"/>
                  <a:pt x="4988" y="14232"/>
                  <a:pt x="4955" y="14233"/>
                </a:cubicBezTo>
                <a:close/>
                <a:moveTo>
                  <a:pt x="5131" y="14233"/>
                </a:moveTo>
                <a:cubicBezTo>
                  <a:pt x="5098" y="14233"/>
                  <a:pt x="5068" y="14284"/>
                  <a:pt x="5064" y="14346"/>
                </a:cubicBezTo>
                <a:cubicBezTo>
                  <a:pt x="5060" y="14408"/>
                  <a:pt x="5083" y="14458"/>
                  <a:pt x="5116" y="14457"/>
                </a:cubicBezTo>
                <a:cubicBezTo>
                  <a:pt x="5149" y="14457"/>
                  <a:pt x="5180" y="14408"/>
                  <a:pt x="5184" y="14346"/>
                </a:cubicBezTo>
                <a:cubicBezTo>
                  <a:pt x="5187" y="14284"/>
                  <a:pt x="5164" y="14232"/>
                  <a:pt x="5131" y="14233"/>
                </a:cubicBezTo>
                <a:close/>
                <a:moveTo>
                  <a:pt x="5268" y="14233"/>
                </a:moveTo>
                <a:cubicBezTo>
                  <a:pt x="5235" y="14233"/>
                  <a:pt x="5205" y="14284"/>
                  <a:pt x="5201" y="14346"/>
                </a:cubicBezTo>
                <a:cubicBezTo>
                  <a:pt x="5197" y="14408"/>
                  <a:pt x="5221" y="14458"/>
                  <a:pt x="5254" y="14457"/>
                </a:cubicBezTo>
                <a:cubicBezTo>
                  <a:pt x="5287" y="14457"/>
                  <a:pt x="5317" y="14408"/>
                  <a:pt x="5320" y="14346"/>
                </a:cubicBezTo>
                <a:cubicBezTo>
                  <a:pt x="5324" y="14284"/>
                  <a:pt x="5301" y="14232"/>
                  <a:pt x="5268" y="14233"/>
                </a:cubicBezTo>
                <a:close/>
                <a:moveTo>
                  <a:pt x="5463" y="14233"/>
                </a:moveTo>
                <a:cubicBezTo>
                  <a:pt x="5430" y="14233"/>
                  <a:pt x="5400" y="14284"/>
                  <a:pt x="5396" y="14346"/>
                </a:cubicBezTo>
                <a:cubicBezTo>
                  <a:pt x="5392" y="14408"/>
                  <a:pt x="5416" y="14458"/>
                  <a:pt x="5449" y="14457"/>
                </a:cubicBezTo>
                <a:cubicBezTo>
                  <a:pt x="5482" y="14457"/>
                  <a:pt x="5512" y="14408"/>
                  <a:pt x="5516" y="14346"/>
                </a:cubicBezTo>
                <a:cubicBezTo>
                  <a:pt x="5520" y="14284"/>
                  <a:pt x="5496" y="14232"/>
                  <a:pt x="5463" y="14233"/>
                </a:cubicBezTo>
                <a:close/>
                <a:moveTo>
                  <a:pt x="9405" y="14233"/>
                </a:moveTo>
                <a:cubicBezTo>
                  <a:pt x="9372" y="14233"/>
                  <a:pt x="9345" y="14283"/>
                  <a:pt x="9345" y="14346"/>
                </a:cubicBezTo>
                <a:cubicBezTo>
                  <a:pt x="9344" y="14408"/>
                  <a:pt x="9371" y="14459"/>
                  <a:pt x="9405" y="14459"/>
                </a:cubicBezTo>
                <a:cubicBezTo>
                  <a:pt x="9438" y="14459"/>
                  <a:pt x="9465" y="14408"/>
                  <a:pt x="9465" y="14346"/>
                </a:cubicBezTo>
                <a:cubicBezTo>
                  <a:pt x="9465" y="14283"/>
                  <a:pt x="9438" y="14232"/>
                  <a:pt x="9405" y="14233"/>
                </a:cubicBezTo>
                <a:close/>
                <a:moveTo>
                  <a:pt x="9561" y="14233"/>
                </a:moveTo>
                <a:cubicBezTo>
                  <a:pt x="9528" y="14233"/>
                  <a:pt x="9501" y="14283"/>
                  <a:pt x="9501" y="14346"/>
                </a:cubicBezTo>
                <a:cubicBezTo>
                  <a:pt x="9501" y="14408"/>
                  <a:pt x="9528" y="14459"/>
                  <a:pt x="9561" y="14459"/>
                </a:cubicBezTo>
                <a:cubicBezTo>
                  <a:pt x="9594" y="14459"/>
                  <a:pt x="9622" y="14408"/>
                  <a:pt x="9621" y="14346"/>
                </a:cubicBezTo>
                <a:cubicBezTo>
                  <a:pt x="9621" y="14283"/>
                  <a:pt x="9594" y="14232"/>
                  <a:pt x="9561" y="14233"/>
                </a:cubicBezTo>
                <a:close/>
                <a:moveTo>
                  <a:pt x="9736" y="14233"/>
                </a:moveTo>
                <a:cubicBezTo>
                  <a:pt x="9703" y="14233"/>
                  <a:pt x="9677" y="14283"/>
                  <a:pt x="9677" y="14346"/>
                </a:cubicBezTo>
                <a:cubicBezTo>
                  <a:pt x="9677" y="14408"/>
                  <a:pt x="9704" y="14459"/>
                  <a:pt x="9737" y="14459"/>
                </a:cubicBezTo>
                <a:cubicBezTo>
                  <a:pt x="9771" y="14459"/>
                  <a:pt x="9797" y="14408"/>
                  <a:pt x="9797" y="14346"/>
                </a:cubicBezTo>
                <a:cubicBezTo>
                  <a:pt x="9796" y="14283"/>
                  <a:pt x="9769" y="14232"/>
                  <a:pt x="9736" y="14233"/>
                </a:cubicBezTo>
                <a:close/>
                <a:moveTo>
                  <a:pt x="9912" y="14233"/>
                </a:moveTo>
                <a:cubicBezTo>
                  <a:pt x="9879" y="14233"/>
                  <a:pt x="9853" y="14283"/>
                  <a:pt x="9853" y="14346"/>
                </a:cubicBezTo>
                <a:cubicBezTo>
                  <a:pt x="9853" y="14408"/>
                  <a:pt x="9880" y="14459"/>
                  <a:pt x="9913" y="14459"/>
                </a:cubicBezTo>
                <a:cubicBezTo>
                  <a:pt x="9947" y="14459"/>
                  <a:pt x="9974" y="14408"/>
                  <a:pt x="9973" y="14346"/>
                </a:cubicBezTo>
                <a:cubicBezTo>
                  <a:pt x="9973" y="14283"/>
                  <a:pt x="9945" y="14232"/>
                  <a:pt x="9912" y="14233"/>
                </a:cubicBezTo>
                <a:close/>
                <a:moveTo>
                  <a:pt x="10069" y="14233"/>
                </a:moveTo>
                <a:cubicBezTo>
                  <a:pt x="10036" y="14233"/>
                  <a:pt x="10009" y="14283"/>
                  <a:pt x="10009" y="14346"/>
                </a:cubicBezTo>
                <a:cubicBezTo>
                  <a:pt x="10010" y="14408"/>
                  <a:pt x="10037" y="14459"/>
                  <a:pt x="10070" y="14459"/>
                </a:cubicBezTo>
                <a:cubicBezTo>
                  <a:pt x="10104" y="14459"/>
                  <a:pt x="10130" y="14408"/>
                  <a:pt x="10130" y="14346"/>
                </a:cubicBezTo>
                <a:cubicBezTo>
                  <a:pt x="10129" y="14283"/>
                  <a:pt x="10102" y="14232"/>
                  <a:pt x="10069" y="14233"/>
                </a:cubicBezTo>
                <a:close/>
                <a:moveTo>
                  <a:pt x="10244" y="14233"/>
                </a:moveTo>
                <a:cubicBezTo>
                  <a:pt x="10211" y="14233"/>
                  <a:pt x="10185" y="14283"/>
                  <a:pt x="10185" y="14346"/>
                </a:cubicBezTo>
                <a:cubicBezTo>
                  <a:pt x="10186" y="14408"/>
                  <a:pt x="10213" y="14459"/>
                  <a:pt x="10246" y="14459"/>
                </a:cubicBezTo>
                <a:cubicBezTo>
                  <a:pt x="10280" y="14459"/>
                  <a:pt x="10306" y="14408"/>
                  <a:pt x="10305" y="14346"/>
                </a:cubicBezTo>
                <a:cubicBezTo>
                  <a:pt x="10304" y="14283"/>
                  <a:pt x="10277" y="14232"/>
                  <a:pt x="10244" y="14233"/>
                </a:cubicBezTo>
                <a:close/>
                <a:moveTo>
                  <a:pt x="10420" y="14233"/>
                </a:moveTo>
                <a:cubicBezTo>
                  <a:pt x="10387" y="14233"/>
                  <a:pt x="10360" y="14283"/>
                  <a:pt x="10361" y="14346"/>
                </a:cubicBezTo>
                <a:cubicBezTo>
                  <a:pt x="10362" y="14408"/>
                  <a:pt x="10390" y="14459"/>
                  <a:pt x="10423" y="14459"/>
                </a:cubicBezTo>
                <a:cubicBezTo>
                  <a:pt x="10456" y="14459"/>
                  <a:pt x="10483" y="14408"/>
                  <a:pt x="10482" y="14346"/>
                </a:cubicBezTo>
                <a:cubicBezTo>
                  <a:pt x="10481" y="14283"/>
                  <a:pt x="10453" y="14232"/>
                  <a:pt x="10420" y="14233"/>
                </a:cubicBezTo>
                <a:close/>
                <a:moveTo>
                  <a:pt x="10595" y="14233"/>
                </a:moveTo>
                <a:cubicBezTo>
                  <a:pt x="10562" y="14233"/>
                  <a:pt x="10536" y="14283"/>
                  <a:pt x="10537" y="14346"/>
                </a:cubicBezTo>
                <a:cubicBezTo>
                  <a:pt x="10538" y="14408"/>
                  <a:pt x="10566" y="14459"/>
                  <a:pt x="10599" y="14459"/>
                </a:cubicBezTo>
                <a:cubicBezTo>
                  <a:pt x="10632" y="14459"/>
                  <a:pt x="10658" y="14408"/>
                  <a:pt x="10657" y="14346"/>
                </a:cubicBezTo>
                <a:cubicBezTo>
                  <a:pt x="10656" y="14283"/>
                  <a:pt x="10628" y="14232"/>
                  <a:pt x="10595" y="14233"/>
                </a:cubicBezTo>
                <a:close/>
                <a:moveTo>
                  <a:pt x="10771" y="14233"/>
                </a:moveTo>
                <a:cubicBezTo>
                  <a:pt x="10738" y="14233"/>
                  <a:pt x="10712" y="14283"/>
                  <a:pt x="10713" y="14346"/>
                </a:cubicBezTo>
                <a:cubicBezTo>
                  <a:pt x="10714" y="14408"/>
                  <a:pt x="10742" y="14459"/>
                  <a:pt x="10775" y="14459"/>
                </a:cubicBezTo>
                <a:cubicBezTo>
                  <a:pt x="10809" y="14459"/>
                  <a:pt x="10835" y="14408"/>
                  <a:pt x="10834" y="14346"/>
                </a:cubicBezTo>
                <a:cubicBezTo>
                  <a:pt x="10832" y="14283"/>
                  <a:pt x="10804" y="14232"/>
                  <a:pt x="10771" y="14233"/>
                </a:cubicBezTo>
                <a:close/>
                <a:moveTo>
                  <a:pt x="10947" y="14233"/>
                </a:moveTo>
                <a:cubicBezTo>
                  <a:pt x="10914" y="14233"/>
                  <a:pt x="10888" y="14283"/>
                  <a:pt x="10889" y="14346"/>
                </a:cubicBezTo>
                <a:cubicBezTo>
                  <a:pt x="10890" y="14408"/>
                  <a:pt x="10918" y="14459"/>
                  <a:pt x="10951" y="14459"/>
                </a:cubicBezTo>
                <a:cubicBezTo>
                  <a:pt x="10985" y="14459"/>
                  <a:pt x="11011" y="14408"/>
                  <a:pt x="11009" y="14346"/>
                </a:cubicBezTo>
                <a:cubicBezTo>
                  <a:pt x="11008" y="14283"/>
                  <a:pt x="10980" y="14232"/>
                  <a:pt x="10947" y="14233"/>
                </a:cubicBezTo>
                <a:close/>
                <a:moveTo>
                  <a:pt x="11103" y="14233"/>
                </a:moveTo>
                <a:cubicBezTo>
                  <a:pt x="11070" y="14233"/>
                  <a:pt x="11044" y="14283"/>
                  <a:pt x="11046" y="14346"/>
                </a:cubicBezTo>
                <a:cubicBezTo>
                  <a:pt x="11047" y="14408"/>
                  <a:pt x="11075" y="14459"/>
                  <a:pt x="11108" y="14459"/>
                </a:cubicBezTo>
                <a:cubicBezTo>
                  <a:pt x="11142" y="14459"/>
                  <a:pt x="11167" y="14408"/>
                  <a:pt x="11166" y="14346"/>
                </a:cubicBezTo>
                <a:cubicBezTo>
                  <a:pt x="11164" y="14283"/>
                  <a:pt x="11136" y="14232"/>
                  <a:pt x="11103" y="14233"/>
                </a:cubicBezTo>
                <a:close/>
                <a:moveTo>
                  <a:pt x="11279" y="14233"/>
                </a:moveTo>
                <a:cubicBezTo>
                  <a:pt x="11246" y="14233"/>
                  <a:pt x="11220" y="14285"/>
                  <a:pt x="11221" y="14347"/>
                </a:cubicBezTo>
                <a:cubicBezTo>
                  <a:pt x="11223" y="14410"/>
                  <a:pt x="11251" y="14459"/>
                  <a:pt x="11284" y="14459"/>
                </a:cubicBezTo>
                <a:cubicBezTo>
                  <a:pt x="11318" y="14459"/>
                  <a:pt x="11344" y="14408"/>
                  <a:pt x="11342" y="14346"/>
                </a:cubicBezTo>
                <a:cubicBezTo>
                  <a:pt x="11340" y="14283"/>
                  <a:pt x="11312" y="14232"/>
                  <a:pt x="11279" y="14233"/>
                </a:cubicBezTo>
                <a:close/>
                <a:moveTo>
                  <a:pt x="11454" y="14233"/>
                </a:moveTo>
                <a:cubicBezTo>
                  <a:pt x="11421" y="14233"/>
                  <a:pt x="11396" y="14283"/>
                  <a:pt x="11397" y="14346"/>
                </a:cubicBezTo>
                <a:cubicBezTo>
                  <a:pt x="11399" y="14408"/>
                  <a:pt x="11428" y="14459"/>
                  <a:pt x="11461" y="14459"/>
                </a:cubicBezTo>
                <a:cubicBezTo>
                  <a:pt x="11494" y="14459"/>
                  <a:pt x="11520" y="14408"/>
                  <a:pt x="11518" y="14346"/>
                </a:cubicBezTo>
                <a:cubicBezTo>
                  <a:pt x="11516" y="14283"/>
                  <a:pt x="11487" y="14232"/>
                  <a:pt x="11454" y="14233"/>
                </a:cubicBezTo>
                <a:close/>
                <a:moveTo>
                  <a:pt x="18854" y="14434"/>
                </a:moveTo>
                <a:cubicBezTo>
                  <a:pt x="18821" y="14434"/>
                  <a:pt x="18800" y="14486"/>
                  <a:pt x="18809" y="14549"/>
                </a:cubicBezTo>
                <a:cubicBezTo>
                  <a:pt x="18817" y="14611"/>
                  <a:pt x="18851" y="14662"/>
                  <a:pt x="18885" y="14662"/>
                </a:cubicBezTo>
                <a:cubicBezTo>
                  <a:pt x="18918" y="14661"/>
                  <a:pt x="18938" y="14610"/>
                  <a:pt x="18930" y="14547"/>
                </a:cubicBezTo>
                <a:cubicBezTo>
                  <a:pt x="18921" y="14484"/>
                  <a:pt x="18887" y="14434"/>
                  <a:pt x="18854" y="14434"/>
                </a:cubicBezTo>
                <a:close/>
                <a:moveTo>
                  <a:pt x="19029" y="14434"/>
                </a:moveTo>
                <a:cubicBezTo>
                  <a:pt x="18996" y="14434"/>
                  <a:pt x="18976" y="14486"/>
                  <a:pt x="18985" y="14549"/>
                </a:cubicBezTo>
                <a:cubicBezTo>
                  <a:pt x="18993" y="14612"/>
                  <a:pt x="19028" y="14662"/>
                  <a:pt x="19061" y="14662"/>
                </a:cubicBezTo>
                <a:cubicBezTo>
                  <a:pt x="19094" y="14661"/>
                  <a:pt x="19114" y="14610"/>
                  <a:pt x="19106" y="14547"/>
                </a:cubicBezTo>
                <a:cubicBezTo>
                  <a:pt x="19097" y="14484"/>
                  <a:pt x="19062" y="14434"/>
                  <a:pt x="19029" y="14434"/>
                </a:cubicBezTo>
                <a:close/>
                <a:moveTo>
                  <a:pt x="19557" y="14434"/>
                </a:moveTo>
                <a:cubicBezTo>
                  <a:pt x="19523" y="14434"/>
                  <a:pt x="19504" y="14486"/>
                  <a:pt x="19513" y="14549"/>
                </a:cubicBezTo>
                <a:cubicBezTo>
                  <a:pt x="19522" y="14612"/>
                  <a:pt x="19556" y="14662"/>
                  <a:pt x="19590" y="14662"/>
                </a:cubicBezTo>
                <a:cubicBezTo>
                  <a:pt x="19623" y="14662"/>
                  <a:pt x="19643" y="14610"/>
                  <a:pt x="19634" y="14547"/>
                </a:cubicBezTo>
                <a:cubicBezTo>
                  <a:pt x="19624" y="14484"/>
                  <a:pt x="19590" y="14434"/>
                  <a:pt x="19557" y="14434"/>
                </a:cubicBezTo>
                <a:close/>
                <a:moveTo>
                  <a:pt x="4585" y="14534"/>
                </a:moveTo>
                <a:cubicBezTo>
                  <a:pt x="4552" y="14535"/>
                  <a:pt x="4521" y="14585"/>
                  <a:pt x="4516" y="14648"/>
                </a:cubicBezTo>
                <a:cubicBezTo>
                  <a:pt x="4512" y="14710"/>
                  <a:pt x="4535" y="14759"/>
                  <a:pt x="4568" y="14759"/>
                </a:cubicBezTo>
                <a:cubicBezTo>
                  <a:pt x="4602" y="14759"/>
                  <a:pt x="4632" y="14708"/>
                  <a:pt x="4637" y="14646"/>
                </a:cubicBezTo>
                <a:cubicBezTo>
                  <a:pt x="4641" y="14584"/>
                  <a:pt x="4618" y="14534"/>
                  <a:pt x="4585" y="14534"/>
                </a:cubicBezTo>
                <a:close/>
                <a:moveTo>
                  <a:pt x="4760" y="14534"/>
                </a:moveTo>
                <a:cubicBezTo>
                  <a:pt x="4727" y="14535"/>
                  <a:pt x="4697" y="14585"/>
                  <a:pt x="4692" y="14648"/>
                </a:cubicBezTo>
                <a:cubicBezTo>
                  <a:pt x="4688" y="14710"/>
                  <a:pt x="4712" y="14759"/>
                  <a:pt x="4745" y="14759"/>
                </a:cubicBezTo>
                <a:cubicBezTo>
                  <a:pt x="4778" y="14759"/>
                  <a:pt x="4808" y="14708"/>
                  <a:pt x="4813" y="14646"/>
                </a:cubicBezTo>
                <a:cubicBezTo>
                  <a:pt x="4817" y="14584"/>
                  <a:pt x="4793" y="14534"/>
                  <a:pt x="4760" y="14534"/>
                </a:cubicBezTo>
                <a:close/>
                <a:moveTo>
                  <a:pt x="4936" y="14534"/>
                </a:moveTo>
                <a:cubicBezTo>
                  <a:pt x="4903" y="14535"/>
                  <a:pt x="4873" y="14586"/>
                  <a:pt x="4868" y="14648"/>
                </a:cubicBezTo>
                <a:cubicBezTo>
                  <a:pt x="4864" y="14710"/>
                  <a:pt x="4887" y="14759"/>
                  <a:pt x="4921" y="14759"/>
                </a:cubicBezTo>
                <a:cubicBezTo>
                  <a:pt x="4954" y="14759"/>
                  <a:pt x="4985" y="14708"/>
                  <a:pt x="4989" y="14646"/>
                </a:cubicBezTo>
                <a:cubicBezTo>
                  <a:pt x="4993" y="14584"/>
                  <a:pt x="4969" y="14534"/>
                  <a:pt x="4936" y="14534"/>
                </a:cubicBezTo>
                <a:close/>
                <a:moveTo>
                  <a:pt x="5092" y="14534"/>
                </a:moveTo>
                <a:cubicBezTo>
                  <a:pt x="5059" y="14535"/>
                  <a:pt x="5029" y="14585"/>
                  <a:pt x="5025" y="14648"/>
                </a:cubicBezTo>
                <a:cubicBezTo>
                  <a:pt x="5021" y="14710"/>
                  <a:pt x="5044" y="14759"/>
                  <a:pt x="5078" y="14759"/>
                </a:cubicBezTo>
                <a:cubicBezTo>
                  <a:pt x="5111" y="14759"/>
                  <a:pt x="5141" y="14708"/>
                  <a:pt x="5145" y="14646"/>
                </a:cubicBezTo>
                <a:cubicBezTo>
                  <a:pt x="5149" y="14584"/>
                  <a:pt x="5125" y="14534"/>
                  <a:pt x="5092" y="14534"/>
                </a:cubicBezTo>
                <a:close/>
                <a:moveTo>
                  <a:pt x="5248" y="14534"/>
                </a:moveTo>
                <a:cubicBezTo>
                  <a:pt x="5215" y="14535"/>
                  <a:pt x="5185" y="14585"/>
                  <a:pt x="5181" y="14648"/>
                </a:cubicBezTo>
                <a:cubicBezTo>
                  <a:pt x="5177" y="14710"/>
                  <a:pt x="5201" y="14759"/>
                  <a:pt x="5234" y="14759"/>
                </a:cubicBezTo>
                <a:cubicBezTo>
                  <a:pt x="5268" y="14759"/>
                  <a:pt x="5298" y="14710"/>
                  <a:pt x="5301" y="14648"/>
                </a:cubicBezTo>
                <a:cubicBezTo>
                  <a:pt x="5305" y="14585"/>
                  <a:pt x="5282" y="14534"/>
                  <a:pt x="5248" y="14534"/>
                </a:cubicBezTo>
                <a:close/>
                <a:moveTo>
                  <a:pt x="9386" y="14534"/>
                </a:moveTo>
                <a:cubicBezTo>
                  <a:pt x="9352" y="14535"/>
                  <a:pt x="9325" y="14585"/>
                  <a:pt x="9325" y="14648"/>
                </a:cubicBezTo>
                <a:cubicBezTo>
                  <a:pt x="9325" y="14710"/>
                  <a:pt x="9352" y="14761"/>
                  <a:pt x="9385" y="14761"/>
                </a:cubicBezTo>
                <a:cubicBezTo>
                  <a:pt x="9418" y="14760"/>
                  <a:pt x="9446" y="14710"/>
                  <a:pt x="9446" y="14648"/>
                </a:cubicBezTo>
                <a:cubicBezTo>
                  <a:pt x="9446" y="14585"/>
                  <a:pt x="9419" y="14534"/>
                  <a:pt x="9386" y="14534"/>
                </a:cubicBezTo>
                <a:close/>
                <a:moveTo>
                  <a:pt x="9562" y="14534"/>
                </a:moveTo>
                <a:cubicBezTo>
                  <a:pt x="9528" y="14535"/>
                  <a:pt x="9501" y="14585"/>
                  <a:pt x="9501" y="14648"/>
                </a:cubicBezTo>
                <a:cubicBezTo>
                  <a:pt x="9501" y="14710"/>
                  <a:pt x="9528" y="14761"/>
                  <a:pt x="9562" y="14761"/>
                </a:cubicBezTo>
                <a:cubicBezTo>
                  <a:pt x="9595" y="14760"/>
                  <a:pt x="9622" y="14710"/>
                  <a:pt x="9622" y="14648"/>
                </a:cubicBezTo>
                <a:cubicBezTo>
                  <a:pt x="9622" y="14585"/>
                  <a:pt x="9595" y="14534"/>
                  <a:pt x="9562" y="14534"/>
                </a:cubicBezTo>
                <a:close/>
                <a:moveTo>
                  <a:pt x="9737" y="14534"/>
                </a:moveTo>
                <a:cubicBezTo>
                  <a:pt x="9704" y="14534"/>
                  <a:pt x="9677" y="14585"/>
                  <a:pt x="9677" y="14648"/>
                </a:cubicBezTo>
                <a:cubicBezTo>
                  <a:pt x="9677" y="14710"/>
                  <a:pt x="9704" y="14761"/>
                  <a:pt x="9737" y="14761"/>
                </a:cubicBezTo>
                <a:cubicBezTo>
                  <a:pt x="9771" y="14761"/>
                  <a:pt x="9798" y="14710"/>
                  <a:pt x="9797" y="14648"/>
                </a:cubicBezTo>
                <a:cubicBezTo>
                  <a:pt x="9797" y="14585"/>
                  <a:pt x="9770" y="14534"/>
                  <a:pt x="9737" y="14534"/>
                </a:cubicBezTo>
                <a:close/>
                <a:moveTo>
                  <a:pt x="9913" y="14534"/>
                </a:moveTo>
                <a:cubicBezTo>
                  <a:pt x="9880" y="14535"/>
                  <a:pt x="9853" y="14585"/>
                  <a:pt x="9853" y="14648"/>
                </a:cubicBezTo>
                <a:cubicBezTo>
                  <a:pt x="9853" y="14710"/>
                  <a:pt x="9881" y="14761"/>
                  <a:pt x="9914" y="14761"/>
                </a:cubicBezTo>
                <a:cubicBezTo>
                  <a:pt x="9947" y="14760"/>
                  <a:pt x="9974" y="14710"/>
                  <a:pt x="9973" y="14648"/>
                </a:cubicBezTo>
                <a:cubicBezTo>
                  <a:pt x="9973" y="14585"/>
                  <a:pt x="9946" y="14534"/>
                  <a:pt x="9913" y="14534"/>
                </a:cubicBezTo>
                <a:close/>
                <a:moveTo>
                  <a:pt x="10088" y="14534"/>
                </a:moveTo>
                <a:cubicBezTo>
                  <a:pt x="10055" y="14535"/>
                  <a:pt x="10028" y="14585"/>
                  <a:pt x="10029" y="14648"/>
                </a:cubicBezTo>
                <a:cubicBezTo>
                  <a:pt x="10029" y="14710"/>
                  <a:pt x="10057" y="14761"/>
                  <a:pt x="10090" y="14761"/>
                </a:cubicBezTo>
                <a:cubicBezTo>
                  <a:pt x="10123" y="14761"/>
                  <a:pt x="10150" y="14710"/>
                  <a:pt x="10149" y="14648"/>
                </a:cubicBezTo>
                <a:cubicBezTo>
                  <a:pt x="10149" y="14585"/>
                  <a:pt x="10121" y="14534"/>
                  <a:pt x="10088" y="14534"/>
                </a:cubicBezTo>
                <a:close/>
                <a:moveTo>
                  <a:pt x="10245" y="14534"/>
                </a:moveTo>
                <a:cubicBezTo>
                  <a:pt x="10211" y="14535"/>
                  <a:pt x="10185" y="14585"/>
                  <a:pt x="10185" y="14648"/>
                </a:cubicBezTo>
                <a:cubicBezTo>
                  <a:pt x="10186" y="14710"/>
                  <a:pt x="10214" y="14761"/>
                  <a:pt x="10247" y="14761"/>
                </a:cubicBezTo>
                <a:cubicBezTo>
                  <a:pt x="10280" y="14760"/>
                  <a:pt x="10306" y="14710"/>
                  <a:pt x="10306" y="14648"/>
                </a:cubicBezTo>
                <a:cubicBezTo>
                  <a:pt x="10305" y="14585"/>
                  <a:pt x="10278" y="14534"/>
                  <a:pt x="10245" y="14534"/>
                </a:cubicBezTo>
                <a:close/>
                <a:moveTo>
                  <a:pt x="10420" y="14534"/>
                </a:moveTo>
                <a:cubicBezTo>
                  <a:pt x="10387" y="14535"/>
                  <a:pt x="10361" y="14585"/>
                  <a:pt x="10361" y="14648"/>
                </a:cubicBezTo>
                <a:cubicBezTo>
                  <a:pt x="10362" y="14710"/>
                  <a:pt x="10390" y="14761"/>
                  <a:pt x="10423" y="14761"/>
                </a:cubicBezTo>
                <a:cubicBezTo>
                  <a:pt x="10456" y="14761"/>
                  <a:pt x="10483" y="14710"/>
                  <a:pt x="10482" y="14648"/>
                </a:cubicBezTo>
                <a:cubicBezTo>
                  <a:pt x="10481" y="14585"/>
                  <a:pt x="10453" y="14534"/>
                  <a:pt x="10420" y="14534"/>
                </a:cubicBezTo>
                <a:close/>
                <a:moveTo>
                  <a:pt x="10596" y="14534"/>
                </a:moveTo>
                <a:cubicBezTo>
                  <a:pt x="10563" y="14535"/>
                  <a:pt x="10536" y="14585"/>
                  <a:pt x="10537" y="14648"/>
                </a:cubicBezTo>
                <a:cubicBezTo>
                  <a:pt x="10538" y="14710"/>
                  <a:pt x="10566" y="14761"/>
                  <a:pt x="10600" y="14761"/>
                </a:cubicBezTo>
                <a:cubicBezTo>
                  <a:pt x="10633" y="14760"/>
                  <a:pt x="10659" y="14710"/>
                  <a:pt x="10658" y="14648"/>
                </a:cubicBezTo>
                <a:cubicBezTo>
                  <a:pt x="10657" y="14585"/>
                  <a:pt x="10629" y="14534"/>
                  <a:pt x="10596" y="14534"/>
                </a:cubicBezTo>
                <a:close/>
                <a:moveTo>
                  <a:pt x="10771" y="14534"/>
                </a:moveTo>
                <a:cubicBezTo>
                  <a:pt x="10738" y="14535"/>
                  <a:pt x="10712" y="14585"/>
                  <a:pt x="10713" y="14648"/>
                </a:cubicBezTo>
                <a:cubicBezTo>
                  <a:pt x="10714" y="14710"/>
                  <a:pt x="10742" y="14761"/>
                  <a:pt x="10775" y="14761"/>
                </a:cubicBezTo>
                <a:cubicBezTo>
                  <a:pt x="10809" y="14761"/>
                  <a:pt x="10835" y="14710"/>
                  <a:pt x="10834" y="14648"/>
                </a:cubicBezTo>
                <a:cubicBezTo>
                  <a:pt x="10832" y="14585"/>
                  <a:pt x="10805" y="14534"/>
                  <a:pt x="10771" y="14534"/>
                </a:cubicBezTo>
                <a:close/>
                <a:moveTo>
                  <a:pt x="10947" y="14534"/>
                </a:moveTo>
                <a:cubicBezTo>
                  <a:pt x="10914" y="14535"/>
                  <a:pt x="10888" y="14585"/>
                  <a:pt x="10889" y="14648"/>
                </a:cubicBezTo>
                <a:cubicBezTo>
                  <a:pt x="10890" y="14710"/>
                  <a:pt x="10919" y="14761"/>
                  <a:pt x="10952" y="14761"/>
                </a:cubicBezTo>
                <a:cubicBezTo>
                  <a:pt x="10985" y="14761"/>
                  <a:pt x="11011" y="14710"/>
                  <a:pt x="11010" y="14648"/>
                </a:cubicBezTo>
                <a:cubicBezTo>
                  <a:pt x="11009" y="14585"/>
                  <a:pt x="10980" y="14534"/>
                  <a:pt x="10947" y="14534"/>
                </a:cubicBezTo>
                <a:close/>
                <a:moveTo>
                  <a:pt x="11123" y="14534"/>
                </a:moveTo>
                <a:cubicBezTo>
                  <a:pt x="11089" y="14535"/>
                  <a:pt x="11064" y="14586"/>
                  <a:pt x="11065" y="14649"/>
                </a:cubicBezTo>
                <a:cubicBezTo>
                  <a:pt x="11066" y="14712"/>
                  <a:pt x="11095" y="14761"/>
                  <a:pt x="11128" y="14761"/>
                </a:cubicBezTo>
                <a:cubicBezTo>
                  <a:pt x="11161" y="14761"/>
                  <a:pt x="11188" y="14710"/>
                  <a:pt x="11186" y="14648"/>
                </a:cubicBezTo>
                <a:cubicBezTo>
                  <a:pt x="11184" y="14585"/>
                  <a:pt x="11156" y="14534"/>
                  <a:pt x="11123" y="14534"/>
                </a:cubicBezTo>
                <a:close/>
                <a:moveTo>
                  <a:pt x="11298" y="14534"/>
                </a:moveTo>
                <a:cubicBezTo>
                  <a:pt x="11265" y="14535"/>
                  <a:pt x="11239" y="14585"/>
                  <a:pt x="11241" y="14648"/>
                </a:cubicBezTo>
                <a:cubicBezTo>
                  <a:pt x="11243" y="14710"/>
                  <a:pt x="11271" y="14761"/>
                  <a:pt x="11305" y="14761"/>
                </a:cubicBezTo>
                <a:cubicBezTo>
                  <a:pt x="11338" y="14760"/>
                  <a:pt x="11363" y="14710"/>
                  <a:pt x="11361" y="14648"/>
                </a:cubicBezTo>
                <a:cubicBezTo>
                  <a:pt x="11360" y="14585"/>
                  <a:pt x="11332" y="14534"/>
                  <a:pt x="11298" y="14534"/>
                </a:cubicBezTo>
                <a:close/>
                <a:moveTo>
                  <a:pt x="11455" y="14534"/>
                </a:moveTo>
                <a:cubicBezTo>
                  <a:pt x="11422" y="14535"/>
                  <a:pt x="11396" y="14585"/>
                  <a:pt x="11397" y="14648"/>
                </a:cubicBezTo>
                <a:cubicBezTo>
                  <a:pt x="11399" y="14710"/>
                  <a:pt x="11428" y="14761"/>
                  <a:pt x="11461" y="14761"/>
                </a:cubicBezTo>
                <a:cubicBezTo>
                  <a:pt x="11494" y="14761"/>
                  <a:pt x="11520" y="14710"/>
                  <a:pt x="11518" y="14648"/>
                </a:cubicBezTo>
                <a:cubicBezTo>
                  <a:pt x="11517" y="14585"/>
                  <a:pt x="11488" y="14534"/>
                  <a:pt x="11455" y="14534"/>
                </a:cubicBezTo>
                <a:close/>
                <a:moveTo>
                  <a:pt x="2341" y="14585"/>
                </a:moveTo>
                <a:cubicBezTo>
                  <a:pt x="2308" y="14585"/>
                  <a:pt x="2275" y="14636"/>
                  <a:pt x="2269" y="14698"/>
                </a:cubicBezTo>
                <a:cubicBezTo>
                  <a:pt x="2262" y="14760"/>
                  <a:pt x="2284" y="14810"/>
                  <a:pt x="2317" y="14809"/>
                </a:cubicBezTo>
                <a:cubicBezTo>
                  <a:pt x="2350" y="14809"/>
                  <a:pt x="2383" y="14758"/>
                  <a:pt x="2389" y="14696"/>
                </a:cubicBezTo>
                <a:cubicBezTo>
                  <a:pt x="2396" y="14634"/>
                  <a:pt x="2374" y="14584"/>
                  <a:pt x="2341" y="14585"/>
                </a:cubicBezTo>
                <a:close/>
                <a:moveTo>
                  <a:pt x="2516" y="14585"/>
                </a:moveTo>
                <a:cubicBezTo>
                  <a:pt x="2483" y="14585"/>
                  <a:pt x="2451" y="14636"/>
                  <a:pt x="2445" y="14698"/>
                </a:cubicBezTo>
                <a:cubicBezTo>
                  <a:pt x="2438" y="14760"/>
                  <a:pt x="2460" y="14810"/>
                  <a:pt x="2494" y="14809"/>
                </a:cubicBezTo>
                <a:cubicBezTo>
                  <a:pt x="2527" y="14809"/>
                  <a:pt x="2559" y="14758"/>
                  <a:pt x="2565" y="14696"/>
                </a:cubicBezTo>
                <a:cubicBezTo>
                  <a:pt x="2571" y="14634"/>
                  <a:pt x="2549" y="14584"/>
                  <a:pt x="2516" y="14585"/>
                </a:cubicBezTo>
                <a:close/>
                <a:moveTo>
                  <a:pt x="2692" y="14585"/>
                </a:moveTo>
                <a:cubicBezTo>
                  <a:pt x="2659" y="14585"/>
                  <a:pt x="2627" y="14636"/>
                  <a:pt x="2621" y="14698"/>
                </a:cubicBezTo>
                <a:cubicBezTo>
                  <a:pt x="2614" y="14760"/>
                  <a:pt x="2636" y="14810"/>
                  <a:pt x="2669" y="14809"/>
                </a:cubicBezTo>
                <a:cubicBezTo>
                  <a:pt x="2703" y="14809"/>
                  <a:pt x="2735" y="14758"/>
                  <a:pt x="2741" y="14696"/>
                </a:cubicBezTo>
                <a:cubicBezTo>
                  <a:pt x="2747" y="14634"/>
                  <a:pt x="2725" y="14584"/>
                  <a:pt x="2692" y="14585"/>
                </a:cubicBezTo>
                <a:close/>
                <a:moveTo>
                  <a:pt x="2867" y="14585"/>
                </a:moveTo>
                <a:cubicBezTo>
                  <a:pt x="2834" y="14585"/>
                  <a:pt x="2803" y="14636"/>
                  <a:pt x="2797" y="14698"/>
                </a:cubicBezTo>
                <a:cubicBezTo>
                  <a:pt x="2790" y="14760"/>
                  <a:pt x="2812" y="14810"/>
                  <a:pt x="2845" y="14809"/>
                </a:cubicBezTo>
                <a:cubicBezTo>
                  <a:pt x="2879" y="14809"/>
                  <a:pt x="2911" y="14759"/>
                  <a:pt x="2917" y="14696"/>
                </a:cubicBezTo>
                <a:cubicBezTo>
                  <a:pt x="2923" y="14634"/>
                  <a:pt x="2901" y="14584"/>
                  <a:pt x="2867" y="14585"/>
                </a:cubicBezTo>
                <a:close/>
                <a:moveTo>
                  <a:pt x="3043" y="14585"/>
                </a:moveTo>
                <a:cubicBezTo>
                  <a:pt x="3010" y="14585"/>
                  <a:pt x="2978" y="14636"/>
                  <a:pt x="2973" y="14698"/>
                </a:cubicBezTo>
                <a:cubicBezTo>
                  <a:pt x="2967" y="14760"/>
                  <a:pt x="2989" y="14810"/>
                  <a:pt x="3022" y="14809"/>
                </a:cubicBezTo>
                <a:cubicBezTo>
                  <a:pt x="3055" y="14809"/>
                  <a:pt x="3087" y="14758"/>
                  <a:pt x="3093" y="14696"/>
                </a:cubicBezTo>
                <a:cubicBezTo>
                  <a:pt x="3099" y="14634"/>
                  <a:pt x="3077" y="14584"/>
                  <a:pt x="3043" y="14585"/>
                </a:cubicBezTo>
                <a:close/>
                <a:moveTo>
                  <a:pt x="3199" y="14585"/>
                </a:moveTo>
                <a:cubicBezTo>
                  <a:pt x="3166" y="14585"/>
                  <a:pt x="3135" y="14636"/>
                  <a:pt x="3129" y="14698"/>
                </a:cubicBezTo>
                <a:cubicBezTo>
                  <a:pt x="3123" y="14760"/>
                  <a:pt x="3145" y="14810"/>
                  <a:pt x="3178" y="14809"/>
                </a:cubicBezTo>
                <a:cubicBezTo>
                  <a:pt x="3212" y="14809"/>
                  <a:pt x="3244" y="14758"/>
                  <a:pt x="3249" y="14696"/>
                </a:cubicBezTo>
                <a:cubicBezTo>
                  <a:pt x="3255" y="14634"/>
                  <a:pt x="3232" y="14584"/>
                  <a:pt x="3199" y="14585"/>
                </a:cubicBezTo>
                <a:close/>
                <a:moveTo>
                  <a:pt x="3375" y="14585"/>
                </a:moveTo>
                <a:cubicBezTo>
                  <a:pt x="3342" y="14585"/>
                  <a:pt x="3310" y="14636"/>
                  <a:pt x="3304" y="14698"/>
                </a:cubicBezTo>
                <a:cubicBezTo>
                  <a:pt x="3299" y="14760"/>
                  <a:pt x="3322" y="14810"/>
                  <a:pt x="3355" y="14809"/>
                </a:cubicBezTo>
                <a:cubicBezTo>
                  <a:pt x="3388" y="14809"/>
                  <a:pt x="3420" y="14758"/>
                  <a:pt x="3425" y="14696"/>
                </a:cubicBezTo>
                <a:cubicBezTo>
                  <a:pt x="3431" y="14634"/>
                  <a:pt x="3408" y="14584"/>
                  <a:pt x="3375" y="14585"/>
                </a:cubicBezTo>
                <a:close/>
                <a:moveTo>
                  <a:pt x="3550" y="14585"/>
                </a:moveTo>
                <a:cubicBezTo>
                  <a:pt x="3517" y="14585"/>
                  <a:pt x="3486" y="14636"/>
                  <a:pt x="3480" y="14698"/>
                </a:cubicBezTo>
                <a:cubicBezTo>
                  <a:pt x="3475" y="14760"/>
                  <a:pt x="3498" y="14810"/>
                  <a:pt x="3531" y="14809"/>
                </a:cubicBezTo>
                <a:cubicBezTo>
                  <a:pt x="3564" y="14809"/>
                  <a:pt x="3596" y="14759"/>
                  <a:pt x="3601" y="14696"/>
                </a:cubicBezTo>
                <a:cubicBezTo>
                  <a:pt x="3607" y="14634"/>
                  <a:pt x="3584" y="14584"/>
                  <a:pt x="3550" y="14585"/>
                </a:cubicBezTo>
                <a:close/>
                <a:moveTo>
                  <a:pt x="3726" y="14585"/>
                </a:moveTo>
                <a:cubicBezTo>
                  <a:pt x="3693" y="14585"/>
                  <a:pt x="3661" y="14636"/>
                  <a:pt x="3656" y="14698"/>
                </a:cubicBezTo>
                <a:cubicBezTo>
                  <a:pt x="3651" y="14760"/>
                  <a:pt x="3674" y="14810"/>
                  <a:pt x="3707" y="14809"/>
                </a:cubicBezTo>
                <a:cubicBezTo>
                  <a:pt x="3740" y="14809"/>
                  <a:pt x="3772" y="14758"/>
                  <a:pt x="3777" y="14696"/>
                </a:cubicBezTo>
                <a:cubicBezTo>
                  <a:pt x="3782" y="14634"/>
                  <a:pt x="3760" y="14584"/>
                  <a:pt x="3726" y="14585"/>
                </a:cubicBezTo>
                <a:close/>
                <a:moveTo>
                  <a:pt x="3902" y="14585"/>
                </a:moveTo>
                <a:cubicBezTo>
                  <a:pt x="3869" y="14585"/>
                  <a:pt x="3837" y="14636"/>
                  <a:pt x="3832" y="14698"/>
                </a:cubicBezTo>
                <a:cubicBezTo>
                  <a:pt x="3827" y="14760"/>
                  <a:pt x="3850" y="14810"/>
                  <a:pt x="3883" y="14809"/>
                </a:cubicBezTo>
                <a:cubicBezTo>
                  <a:pt x="3917" y="14809"/>
                  <a:pt x="3948" y="14758"/>
                  <a:pt x="3953" y="14696"/>
                </a:cubicBezTo>
                <a:cubicBezTo>
                  <a:pt x="3958" y="14634"/>
                  <a:pt x="3935" y="14584"/>
                  <a:pt x="3902" y="14585"/>
                </a:cubicBezTo>
                <a:close/>
                <a:moveTo>
                  <a:pt x="4058" y="14585"/>
                </a:moveTo>
                <a:cubicBezTo>
                  <a:pt x="4024" y="14585"/>
                  <a:pt x="3994" y="14636"/>
                  <a:pt x="3989" y="14698"/>
                </a:cubicBezTo>
                <a:cubicBezTo>
                  <a:pt x="3983" y="14760"/>
                  <a:pt x="4006" y="14810"/>
                  <a:pt x="4040" y="14809"/>
                </a:cubicBezTo>
                <a:cubicBezTo>
                  <a:pt x="4073" y="14809"/>
                  <a:pt x="4104" y="14758"/>
                  <a:pt x="4109" y="14696"/>
                </a:cubicBezTo>
                <a:cubicBezTo>
                  <a:pt x="4114" y="14634"/>
                  <a:pt x="4091" y="14584"/>
                  <a:pt x="4058" y="14585"/>
                </a:cubicBezTo>
                <a:close/>
                <a:moveTo>
                  <a:pt x="4234" y="14585"/>
                </a:moveTo>
                <a:cubicBezTo>
                  <a:pt x="4200" y="14585"/>
                  <a:pt x="4169" y="14636"/>
                  <a:pt x="4164" y="14698"/>
                </a:cubicBezTo>
                <a:cubicBezTo>
                  <a:pt x="4160" y="14760"/>
                  <a:pt x="4183" y="14810"/>
                  <a:pt x="4216" y="14809"/>
                </a:cubicBezTo>
                <a:cubicBezTo>
                  <a:pt x="4250" y="14809"/>
                  <a:pt x="4280" y="14758"/>
                  <a:pt x="4285" y="14696"/>
                </a:cubicBezTo>
                <a:cubicBezTo>
                  <a:pt x="4290" y="14634"/>
                  <a:pt x="4267" y="14584"/>
                  <a:pt x="4234" y="14585"/>
                </a:cubicBezTo>
                <a:close/>
                <a:moveTo>
                  <a:pt x="4409" y="14585"/>
                </a:moveTo>
                <a:cubicBezTo>
                  <a:pt x="4376" y="14585"/>
                  <a:pt x="4345" y="14636"/>
                  <a:pt x="4340" y="14698"/>
                </a:cubicBezTo>
                <a:cubicBezTo>
                  <a:pt x="4336" y="14760"/>
                  <a:pt x="4359" y="14810"/>
                  <a:pt x="4392" y="14809"/>
                </a:cubicBezTo>
                <a:cubicBezTo>
                  <a:pt x="4426" y="14809"/>
                  <a:pt x="4456" y="14758"/>
                  <a:pt x="4461" y="14696"/>
                </a:cubicBezTo>
                <a:cubicBezTo>
                  <a:pt x="4465" y="14634"/>
                  <a:pt x="4442" y="14584"/>
                  <a:pt x="4409" y="14585"/>
                </a:cubicBezTo>
                <a:close/>
                <a:moveTo>
                  <a:pt x="18385" y="14786"/>
                </a:moveTo>
                <a:cubicBezTo>
                  <a:pt x="18352" y="14786"/>
                  <a:pt x="18332" y="14838"/>
                  <a:pt x="18340" y="14901"/>
                </a:cubicBezTo>
                <a:cubicBezTo>
                  <a:pt x="18348" y="14964"/>
                  <a:pt x="18381" y="15014"/>
                  <a:pt x="18415" y="15014"/>
                </a:cubicBezTo>
                <a:cubicBezTo>
                  <a:pt x="18448" y="15014"/>
                  <a:pt x="18469" y="14962"/>
                  <a:pt x="18461" y="14899"/>
                </a:cubicBezTo>
                <a:cubicBezTo>
                  <a:pt x="18452" y="14836"/>
                  <a:pt x="18419" y="14786"/>
                  <a:pt x="18385" y="14786"/>
                </a:cubicBezTo>
                <a:close/>
                <a:moveTo>
                  <a:pt x="18737" y="14786"/>
                </a:moveTo>
                <a:cubicBezTo>
                  <a:pt x="18703" y="14786"/>
                  <a:pt x="18683" y="14838"/>
                  <a:pt x="18691" y="14901"/>
                </a:cubicBezTo>
                <a:cubicBezTo>
                  <a:pt x="18700" y="14964"/>
                  <a:pt x="18734" y="15014"/>
                  <a:pt x="18767" y="15014"/>
                </a:cubicBezTo>
                <a:cubicBezTo>
                  <a:pt x="18801" y="15013"/>
                  <a:pt x="18821" y="14962"/>
                  <a:pt x="18812" y="14899"/>
                </a:cubicBezTo>
                <a:cubicBezTo>
                  <a:pt x="18804" y="14836"/>
                  <a:pt x="18770" y="14786"/>
                  <a:pt x="18737" y="14786"/>
                </a:cubicBezTo>
                <a:close/>
                <a:moveTo>
                  <a:pt x="18893" y="14786"/>
                </a:moveTo>
                <a:cubicBezTo>
                  <a:pt x="18860" y="14786"/>
                  <a:pt x="18839" y="14838"/>
                  <a:pt x="18848" y="14901"/>
                </a:cubicBezTo>
                <a:cubicBezTo>
                  <a:pt x="18856" y="14964"/>
                  <a:pt x="18891" y="15014"/>
                  <a:pt x="18924" y="15014"/>
                </a:cubicBezTo>
                <a:cubicBezTo>
                  <a:pt x="18958" y="15013"/>
                  <a:pt x="18978" y="14962"/>
                  <a:pt x="18969" y="14899"/>
                </a:cubicBezTo>
                <a:cubicBezTo>
                  <a:pt x="18961" y="14836"/>
                  <a:pt x="18927" y="14786"/>
                  <a:pt x="18893" y="14786"/>
                </a:cubicBezTo>
                <a:close/>
                <a:moveTo>
                  <a:pt x="19616" y="14786"/>
                </a:moveTo>
                <a:cubicBezTo>
                  <a:pt x="19582" y="14786"/>
                  <a:pt x="19563" y="14838"/>
                  <a:pt x="19572" y="14901"/>
                </a:cubicBezTo>
                <a:cubicBezTo>
                  <a:pt x="19581" y="14964"/>
                  <a:pt x="19615" y="15014"/>
                  <a:pt x="19649" y="15014"/>
                </a:cubicBezTo>
                <a:cubicBezTo>
                  <a:pt x="19682" y="15013"/>
                  <a:pt x="19702" y="14962"/>
                  <a:pt x="19693" y="14899"/>
                </a:cubicBezTo>
                <a:cubicBezTo>
                  <a:pt x="19684" y="14836"/>
                  <a:pt x="19649" y="14786"/>
                  <a:pt x="19616" y="14786"/>
                </a:cubicBezTo>
                <a:close/>
                <a:moveTo>
                  <a:pt x="19772" y="14786"/>
                </a:moveTo>
                <a:cubicBezTo>
                  <a:pt x="19738" y="14786"/>
                  <a:pt x="19719" y="14838"/>
                  <a:pt x="19728" y="14901"/>
                </a:cubicBezTo>
                <a:cubicBezTo>
                  <a:pt x="19738" y="14964"/>
                  <a:pt x="19772" y="15014"/>
                  <a:pt x="19805" y="15014"/>
                </a:cubicBezTo>
                <a:cubicBezTo>
                  <a:pt x="19839" y="15013"/>
                  <a:pt x="19859" y="14962"/>
                  <a:pt x="19849" y="14899"/>
                </a:cubicBezTo>
                <a:cubicBezTo>
                  <a:pt x="19840" y="14836"/>
                  <a:pt x="19805" y="14786"/>
                  <a:pt x="19772" y="14786"/>
                </a:cubicBezTo>
                <a:close/>
                <a:moveTo>
                  <a:pt x="10596" y="14836"/>
                </a:moveTo>
                <a:cubicBezTo>
                  <a:pt x="10562" y="14836"/>
                  <a:pt x="10536" y="14887"/>
                  <a:pt x="10537" y="14949"/>
                </a:cubicBezTo>
                <a:cubicBezTo>
                  <a:pt x="10538" y="15012"/>
                  <a:pt x="10566" y="15063"/>
                  <a:pt x="10600" y="15062"/>
                </a:cubicBezTo>
                <a:cubicBezTo>
                  <a:pt x="10633" y="15062"/>
                  <a:pt x="10659" y="15012"/>
                  <a:pt x="10658" y="14949"/>
                </a:cubicBezTo>
                <a:cubicBezTo>
                  <a:pt x="10657" y="14887"/>
                  <a:pt x="10629" y="14836"/>
                  <a:pt x="10596" y="14836"/>
                </a:cubicBezTo>
                <a:close/>
                <a:moveTo>
                  <a:pt x="10772" y="14836"/>
                </a:moveTo>
                <a:cubicBezTo>
                  <a:pt x="10738" y="14836"/>
                  <a:pt x="10712" y="14887"/>
                  <a:pt x="10713" y="14949"/>
                </a:cubicBezTo>
                <a:cubicBezTo>
                  <a:pt x="10714" y="15012"/>
                  <a:pt x="10743" y="15063"/>
                  <a:pt x="10776" y="15062"/>
                </a:cubicBezTo>
                <a:cubicBezTo>
                  <a:pt x="10810" y="15062"/>
                  <a:pt x="10835" y="15012"/>
                  <a:pt x="10834" y="14949"/>
                </a:cubicBezTo>
                <a:cubicBezTo>
                  <a:pt x="10833" y="14887"/>
                  <a:pt x="10805" y="14836"/>
                  <a:pt x="10772" y="14836"/>
                </a:cubicBezTo>
                <a:close/>
                <a:moveTo>
                  <a:pt x="10947" y="14836"/>
                </a:moveTo>
                <a:cubicBezTo>
                  <a:pt x="10914" y="14836"/>
                  <a:pt x="10888" y="14887"/>
                  <a:pt x="10889" y="14949"/>
                </a:cubicBezTo>
                <a:cubicBezTo>
                  <a:pt x="10890" y="15012"/>
                  <a:pt x="10919" y="15063"/>
                  <a:pt x="10952" y="15062"/>
                </a:cubicBezTo>
                <a:cubicBezTo>
                  <a:pt x="10986" y="15062"/>
                  <a:pt x="11011" y="15012"/>
                  <a:pt x="11010" y="14949"/>
                </a:cubicBezTo>
                <a:cubicBezTo>
                  <a:pt x="11009" y="14887"/>
                  <a:pt x="10980" y="14836"/>
                  <a:pt x="10947" y="14836"/>
                </a:cubicBezTo>
                <a:close/>
                <a:moveTo>
                  <a:pt x="11123" y="14836"/>
                </a:moveTo>
                <a:cubicBezTo>
                  <a:pt x="11090" y="14836"/>
                  <a:pt x="11064" y="14887"/>
                  <a:pt x="11065" y="14949"/>
                </a:cubicBezTo>
                <a:cubicBezTo>
                  <a:pt x="11067" y="15012"/>
                  <a:pt x="11095" y="15063"/>
                  <a:pt x="11129" y="15062"/>
                </a:cubicBezTo>
                <a:cubicBezTo>
                  <a:pt x="11162" y="15062"/>
                  <a:pt x="11188" y="15012"/>
                  <a:pt x="11186" y="14949"/>
                </a:cubicBezTo>
                <a:cubicBezTo>
                  <a:pt x="11185" y="14887"/>
                  <a:pt x="11157" y="14836"/>
                  <a:pt x="11123" y="14836"/>
                </a:cubicBezTo>
                <a:close/>
                <a:moveTo>
                  <a:pt x="11298" y="14836"/>
                </a:moveTo>
                <a:cubicBezTo>
                  <a:pt x="11265" y="14836"/>
                  <a:pt x="11239" y="14887"/>
                  <a:pt x="11241" y="14949"/>
                </a:cubicBezTo>
                <a:cubicBezTo>
                  <a:pt x="11243" y="15012"/>
                  <a:pt x="11271" y="15063"/>
                  <a:pt x="11305" y="15062"/>
                </a:cubicBezTo>
                <a:cubicBezTo>
                  <a:pt x="11338" y="15062"/>
                  <a:pt x="11364" y="15012"/>
                  <a:pt x="11362" y="14949"/>
                </a:cubicBezTo>
                <a:cubicBezTo>
                  <a:pt x="11360" y="14887"/>
                  <a:pt x="11332" y="14836"/>
                  <a:pt x="11298" y="14836"/>
                </a:cubicBezTo>
                <a:close/>
                <a:moveTo>
                  <a:pt x="11474" y="14836"/>
                </a:moveTo>
                <a:cubicBezTo>
                  <a:pt x="11441" y="14836"/>
                  <a:pt x="11415" y="14887"/>
                  <a:pt x="11417" y="14949"/>
                </a:cubicBezTo>
                <a:cubicBezTo>
                  <a:pt x="11419" y="15012"/>
                  <a:pt x="11448" y="15063"/>
                  <a:pt x="11481" y="15062"/>
                </a:cubicBezTo>
                <a:cubicBezTo>
                  <a:pt x="11515" y="15062"/>
                  <a:pt x="11540" y="15012"/>
                  <a:pt x="11539" y="14949"/>
                </a:cubicBezTo>
                <a:cubicBezTo>
                  <a:pt x="11537" y="14887"/>
                  <a:pt x="11508" y="14836"/>
                  <a:pt x="11474" y="14836"/>
                </a:cubicBezTo>
                <a:close/>
                <a:moveTo>
                  <a:pt x="12157" y="14836"/>
                </a:moveTo>
                <a:cubicBezTo>
                  <a:pt x="12124" y="14836"/>
                  <a:pt x="12099" y="14887"/>
                  <a:pt x="12101" y="14949"/>
                </a:cubicBezTo>
                <a:cubicBezTo>
                  <a:pt x="12104" y="15012"/>
                  <a:pt x="12133" y="15063"/>
                  <a:pt x="12167" y="15062"/>
                </a:cubicBezTo>
                <a:cubicBezTo>
                  <a:pt x="12200" y="15062"/>
                  <a:pt x="12225" y="15012"/>
                  <a:pt x="12222" y="14949"/>
                </a:cubicBezTo>
                <a:cubicBezTo>
                  <a:pt x="12220" y="14887"/>
                  <a:pt x="12191" y="14836"/>
                  <a:pt x="12157" y="14836"/>
                </a:cubicBezTo>
                <a:close/>
                <a:moveTo>
                  <a:pt x="2302" y="14886"/>
                </a:moveTo>
                <a:cubicBezTo>
                  <a:pt x="2268" y="14887"/>
                  <a:pt x="2236" y="14937"/>
                  <a:pt x="2230" y="15000"/>
                </a:cubicBezTo>
                <a:cubicBezTo>
                  <a:pt x="2223" y="15062"/>
                  <a:pt x="2245" y="15111"/>
                  <a:pt x="2278" y="15111"/>
                </a:cubicBezTo>
                <a:cubicBezTo>
                  <a:pt x="2312" y="15111"/>
                  <a:pt x="2344" y="15060"/>
                  <a:pt x="2351" y="14998"/>
                </a:cubicBezTo>
                <a:cubicBezTo>
                  <a:pt x="2357" y="14936"/>
                  <a:pt x="2335" y="14886"/>
                  <a:pt x="2302" y="14886"/>
                </a:cubicBezTo>
                <a:close/>
                <a:moveTo>
                  <a:pt x="2478" y="14886"/>
                </a:moveTo>
                <a:cubicBezTo>
                  <a:pt x="2444" y="14887"/>
                  <a:pt x="2412" y="14938"/>
                  <a:pt x="2406" y="15000"/>
                </a:cubicBezTo>
                <a:cubicBezTo>
                  <a:pt x="2399" y="15062"/>
                  <a:pt x="2421" y="15111"/>
                  <a:pt x="2454" y="15111"/>
                </a:cubicBezTo>
                <a:cubicBezTo>
                  <a:pt x="2488" y="15111"/>
                  <a:pt x="2520" y="15060"/>
                  <a:pt x="2527" y="14998"/>
                </a:cubicBezTo>
                <a:cubicBezTo>
                  <a:pt x="2533" y="14936"/>
                  <a:pt x="2511" y="14886"/>
                  <a:pt x="2478" y="14886"/>
                </a:cubicBezTo>
                <a:close/>
                <a:moveTo>
                  <a:pt x="2653" y="14886"/>
                </a:moveTo>
                <a:cubicBezTo>
                  <a:pt x="2620" y="14887"/>
                  <a:pt x="2588" y="14937"/>
                  <a:pt x="2582" y="15000"/>
                </a:cubicBezTo>
                <a:cubicBezTo>
                  <a:pt x="2575" y="15062"/>
                  <a:pt x="2597" y="15111"/>
                  <a:pt x="2631" y="15111"/>
                </a:cubicBezTo>
                <a:cubicBezTo>
                  <a:pt x="2664" y="15111"/>
                  <a:pt x="2696" y="15060"/>
                  <a:pt x="2702" y="14998"/>
                </a:cubicBezTo>
                <a:cubicBezTo>
                  <a:pt x="2709" y="14936"/>
                  <a:pt x="2686" y="14886"/>
                  <a:pt x="2653" y="14886"/>
                </a:cubicBezTo>
                <a:close/>
                <a:moveTo>
                  <a:pt x="2829" y="14886"/>
                </a:moveTo>
                <a:cubicBezTo>
                  <a:pt x="2796" y="14887"/>
                  <a:pt x="2764" y="14937"/>
                  <a:pt x="2757" y="15000"/>
                </a:cubicBezTo>
                <a:cubicBezTo>
                  <a:pt x="2751" y="15062"/>
                  <a:pt x="2773" y="15111"/>
                  <a:pt x="2807" y="15111"/>
                </a:cubicBezTo>
                <a:cubicBezTo>
                  <a:pt x="2841" y="15111"/>
                  <a:pt x="2872" y="15060"/>
                  <a:pt x="2878" y="14998"/>
                </a:cubicBezTo>
                <a:cubicBezTo>
                  <a:pt x="2884" y="14936"/>
                  <a:pt x="2862" y="14886"/>
                  <a:pt x="2829" y="14886"/>
                </a:cubicBezTo>
                <a:close/>
                <a:moveTo>
                  <a:pt x="3004" y="14886"/>
                </a:moveTo>
                <a:cubicBezTo>
                  <a:pt x="2971" y="14887"/>
                  <a:pt x="2939" y="14937"/>
                  <a:pt x="2933" y="15000"/>
                </a:cubicBezTo>
                <a:cubicBezTo>
                  <a:pt x="2927" y="15062"/>
                  <a:pt x="2949" y="15111"/>
                  <a:pt x="2983" y="15111"/>
                </a:cubicBezTo>
                <a:cubicBezTo>
                  <a:pt x="3016" y="15111"/>
                  <a:pt x="3049" y="15060"/>
                  <a:pt x="3054" y="14998"/>
                </a:cubicBezTo>
                <a:cubicBezTo>
                  <a:pt x="3060" y="14936"/>
                  <a:pt x="3038" y="14886"/>
                  <a:pt x="3004" y="14886"/>
                </a:cubicBezTo>
                <a:close/>
                <a:moveTo>
                  <a:pt x="3180" y="14886"/>
                </a:moveTo>
                <a:cubicBezTo>
                  <a:pt x="3147" y="14887"/>
                  <a:pt x="3115" y="14937"/>
                  <a:pt x="3109" y="15000"/>
                </a:cubicBezTo>
                <a:cubicBezTo>
                  <a:pt x="3103" y="15062"/>
                  <a:pt x="3126" y="15111"/>
                  <a:pt x="3159" y="15111"/>
                </a:cubicBezTo>
                <a:cubicBezTo>
                  <a:pt x="3193" y="15111"/>
                  <a:pt x="3225" y="15060"/>
                  <a:pt x="3230" y="14998"/>
                </a:cubicBezTo>
                <a:cubicBezTo>
                  <a:pt x="3236" y="14936"/>
                  <a:pt x="3214" y="14886"/>
                  <a:pt x="3180" y="14886"/>
                </a:cubicBezTo>
                <a:close/>
                <a:moveTo>
                  <a:pt x="3356" y="14886"/>
                </a:moveTo>
                <a:cubicBezTo>
                  <a:pt x="3322" y="14887"/>
                  <a:pt x="3290" y="14937"/>
                  <a:pt x="3285" y="15000"/>
                </a:cubicBezTo>
                <a:cubicBezTo>
                  <a:pt x="3279" y="15062"/>
                  <a:pt x="3302" y="15111"/>
                  <a:pt x="3335" y="15111"/>
                </a:cubicBezTo>
                <a:cubicBezTo>
                  <a:pt x="3369" y="15111"/>
                  <a:pt x="3401" y="15060"/>
                  <a:pt x="3406" y="14998"/>
                </a:cubicBezTo>
                <a:cubicBezTo>
                  <a:pt x="3412" y="14936"/>
                  <a:pt x="3389" y="14886"/>
                  <a:pt x="3356" y="14886"/>
                </a:cubicBezTo>
                <a:close/>
                <a:moveTo>
                  <a:pt x="3532" y="14886"/>
                </a:moveTo>
                <a:cubicBezTo>
                  <a:pt x="3498" y="14887"/>
                  <a:pt x="3466" y="14937"/>
                  <a:pt x="3461" y="15000"/>
                </a:cubicBezTo>
                <a:cubicBezTo>
                  <a:pt x="3455" y="15062"/>
                  <a:pt x="3478" y="15111"/>
                  <a:pt x="3511" y="15111"/>
                </a:cubicBezTo>
                <a:cubicBezTo>
                  <a:pt x="3545" y="15111"/>
                  <a:pt x="3577" y="15060"/>
                  <a:pt x="3582" y="14998"/>
                </a:cubicBezTo>
                <a:cubicBezTo>
                  <a:pt x="3588" y="14936"/>
                  <a:pt x="3565" y="14886"/>
                  <a:pt x="3532" y="14886"/>
                </a:cubicBezTo>
                <a:close/>
                <a:moveTo>
                  <a:pt x="3687" y="14886"/>
                </a:moveTo>
                <a:cubicBezTo>
                  <a:pt x="3654" y="14887"/>
                  <a:pt x="3622" y="14937"/>
                  <a:pt x="3617" y="15000"/>
                </a:cubicBezTo>
                <a:cubicBezTo>
                  <a:pt x="3612" y="15062"/>
                  <a:pt x="3635" y="15111"/>
                  <a:pt x="3668" y="15111"/>
                </a:cubicBezTo>
                <a:cubicBezTo>
                  <a:pt x="3702" y="15111"/>
                  <a:pt x="3733" y="15060"/>
                  <a:pt x="3738" y="14998"/>
                </a:cubicBezTo>
                <a:cubicBezTo>
                  <a:pt x="3743" y="14936"/>
                  <a:pt x="3721" y="14886"/>
                  <a:pt x="3687" y="14886"/>
                </a:cubicBezTo>
                <a:close/>
                <a:moveTo>
                  <a:pt x="3863" y="14886"/>
                </a:moveTo>
                <a:cubicBezTo>
                  <a:pt x="3830" y="14887"/>
                  <a:pt x="3798" y="14937"/>
                  <a:pt x="3793" y="15000"/>
                </a:cubicBezTo>
                <a:cubicBezTo>
                  <a:pt x="3788" y="15062"/>
                  <a:pt x="3811" y="15111"/>
                  <a:pt x="3844" y="15111"/>
                </a:cubicBezTo>
                <a:cubicBezTo>
                  <a:pt x="3878" y="15111"/>
                  <a:pt x="3910" y="15060"/>
                  <a:pt x="3915" y="14998"/>
                </a:cubicBezTo>
                <a:cubicBezTo>
                  <a:pt x="3920" y="14936"/>
                  <a:pt x="3897" y="14886"/>
                  <a:pt x="3863" y="14886"/>
                </a:cubicBezTo>
                <a:close/>
                <a:moveTo>
                  <a:pt x="4039" y="14886"/>
                </a:moveTo>
                <a:cubicBezTo>
                  <a:pt x="4005" y="14887"/>
                  <a:pt x="3974" y="14937"/>
                  <a:pt x="3969" y="15000"/>
                </a:cubicBezTo>
                <a:cubicBezTo>
                  <a:pt x="3964" y="15062"/>
                  <a:pt x="3987" y="15111"/>
                  <a:pt x="4020" y="15111"/>
                </a:cubicBezTo>
                <a:cubicBezTo>
                  <a:pt x="4054" y="15111"/>
                  <a:pt x="4085" y="15060"/>
                  <a:pt x="4090" y="14998"/>
                </a:cubicBezTo>
                <a:cubicBezTo>
                  <a:pt x="4095" y="14936"/>
                  <a:pt x="4072" y="14886"/>
                  <a:pt x="4039" y="14886"/>
                </a:cubicBezTo>
                <a:close/>
                <a:moveTo>
                  <a:pt x="4215" y="14886"/>
                </a:moveTo>
                <a:cubicBezTo>
                  <a:pt x="4181" y="14887"/>
                  <a:pt x="4150" y="14937"/>
                  <a:pt x="4145" y="15000"/>
                </a:cubicBezTo>
                <a:cubicBezTo>
                  <a:pt x="4140" y="15062"/>
                  <a:pt x="4163" y="15111"/>
                  <a:pt x="4197" y="15111"/>
                </a:cubicBezTo>
                <a:cubicBezTo>
                  <a:pt x="4230" y="15111"/>
                  <a:pt x="4261" y="15060"/>
                  <a:pt x="4266" y="14998"/>
                </a:cubicBezTo>
                <a:cubicBezTo>
                  <a:pt x="4271" y="14936"/>
                  <a:pt x="4248" y="14886"/>
                  <a:pt x="4215" y="14886"/>
                </a:cubicBezTo>
                <a:close/>
                <a:moveTo>
                  <a:pt x="4390" y="14886"/>
                </a:moveTo>
                <a:cubicBezTo>
                  <a:pt x="4357" y="14887"/>
                  <a:pt x="4326" y="14937"/>
                  <a:pt x="4321" y="15000"/>
                </a:cubicBezTo>
                <a:cubicBezTo>
                  <a:pt x="4316" y="15062"/>
                  <a:pt x="4339" y="15111"/>
                  <a:pt x="4373" y="15111"/>
                </a:cubicBezTo>
                <a:cubicBezTo>
                  <a:pt x="4406" y="15111"/>
                  <a:pt x="4437" y="15060"/>
                  <a:pt x="4442" y="14998"/>
                </a:cubicBezTo>
                <a:cubicBezTo>
                  <a:pt x="4446" y="14936"/>
                  <a:pt x="4423" y="14886"/>
                  <a:pt x="4390" y="14886"/>
                </a:cubicBezTo>
                <a:close/>
                <a:moveTo>
                  <a:pt x="4565" y="14886"/>
                </a:moveTo>
                <a:cubicBezTo>
                  <a:pt x="4532" y="14887"/>
                  <a:pt x="4501" y="14937"/>
                  <a:pt x="4497" y="15000"/>
                </a:cubicBezTo>
                <a:cubicBezTo>
                  <a:pt x="4492" y="15062"/>
                  <a:pt x="4516" y="15111"/>
                  <a:pt x="4549" y="15111"/>
                </a:cubicBezTo>
                <a:cubicBezTo>
                  <a:pt x="4583" y="15111"/>
                  <a:pt x="4613" y="15060"/>
                  <a:pt x="4618" y="14998"/>
                </a:cubicBezTo>
                <a:cubicBezTo>
                  <a:pt x="4622" y="14936"/>
                  <a:pt x="4599" y="14886"/>
                  <a:pt x="4565" y="14886"/>
                </a:cubicBezTo>
                <a:close/>
                <a:moveTo>
                  <a:pt x="4741" y="14886"/>
                </a:moveTo>
                <a:cubicBezTo>
                  <a:pt x="4708" y="14887"/>
                  <a:pt x="4677" y="14937"/>
                  <a:pt x="4673" y="15000"/>
                </a:cubicBezTo>
                <a:cubicBezTo>
                  <a:pt x="4668" y="15062"/>
                  <a:pt x="4692" y="15111"/>
                  <a:pt x="4725" y="15111"/>
                </a:cubicBezTo>
                <a:cubicBezTo>
                  <a:pt x="4759" y="15111"/>
                  <a:pt x="4789" y="15060"/>
                  <a:pt x="4794" y="14998"/>
                </a:cubicBezTo>
                <a:cubicBezTo>
                  <a:pt x="4798" y="14936"/>
                  <a:pt x="4775" y="14886"/>
                  <a:pt x="4741" y="14886"/>
                </a:cubicBezTo>
                <a:close/>
                <a:moveTo>
                  <a:pt x="4897" y="14886"/>
                </a:moveTo>
                <a:cubicBezTo>
                  <a:pt x="4864" y="14887"/>
                  <a:pt x="4833" y="14937"/>
                  <a:pt x="4829" y="15000"/>
                </a:cubicBezTo>
                <a:cubicBezTo>
                  <a:pt x="4825" y="15062"/>
                  <a:pt x="4849" y="15111"/>
                  <a:pt x="4882" y="15111"/>
                </a:cubicBezTo>
                <a:cubicBezTo>
                  <a:pt x="4916" y="15111"/>
                  <a:pt x="4946" y="15060"/>
                  <a:pt x="4950" y="14998"/>
                </a:cubicBezTo>
                <a:cubicBezTo>
                  <a:pt x="4954" y="14936"/>
                  <a:pt x="4930" y="14886"/>
                  <a:pt x="4897" y="14886"/>
                </a:cubicBezTo>
                <a:close/>
                <a:moveTo>
                  <a:pt x="5073" y="14886"/>
                </a:moveTo>
                <a:cubicBezTo>
                  <a:pt x="5040" y="14887"/>
                  <a:pt x="5009" y="14937"/>
                  <a:pt x="5005" y="15000"/>
                </a:cubicBezTo>
                <a:cubicBezTo>
                  <a:pt x="5001" y="15062"/>
                  <a:pt x="5025" y="15111"/>
                  <a:pt x="5058" y="15111"/>
                </a:cubicBezTo>
                <a:cubicBezTo>
                  <a:pt x="5092" y="15111"/>
                  <a:pt x="5122" y="15062"/>
                  <a:pt x="5126" y="15000"/>
                </a:cubicBezTo>
                <a:cubicBezTo>
                  <a:pt x="5130" y="14937"/>
                  <a:pt x="5106" y="14886"/>
                  <a:pt x="5073" y="14886"/>
                </a:cubicBezTo>
                <a:close/>
                <a:moveTo>
                  <a:pt x="9386" y="14886"/>
                </a:moveTo>
                <a:cubicBezTo>
                  <a:pt x="9352" y="14887"/>
                  <a:pt x="9325" y="14937"/>
                  <a:pt x="9325" y="15000"/>
                </a:cubicBezTo>
                <a:cubicBezTo>
                  <a:pt x="9325" y="15062"/>
                  <a:pt x="9352" y="15113"/>
                  <a:pt x="9386" y="15113"/>
                </a:cubicBezTo>
                <a:cubicBezTo>
                  <a:pt x="9419" y="15113"/>
                  <a:pt x="9446" y="15062"/>
                  <a:pt x="9446" y="15000"/>
                </a:cubicBezTo>
                <a:cubicBezTo>
                  <a:pt x="9446" y="14937"/>
                  <a:pt x="9419" y="14886"/>
                  <a:pt x="9386" y="14886"/>
                </a:cubicBezTo>
                <a:close/>
                <a:moveTo>
                  <a:pt x="9562" y="14886"/>
                </a:moveTo>
                <a:cubicBezTo>
                  <a:pt x="9528" y="14887"/>
                  <a:pt x="9501" y="14937"/>
                  <a:pt x="9501" y="15000"/>
                </a:cubicBezTo>
                <a:cubicBezTo>
                  <a:pt x="9501" y="15062"/>
                  <a:pt x="9528" y="15113"/>
                  <a:pt x="9562" y="15113"/>
                </a:cubicBezTo>
                <a:cubicBezTo>
                  <a:pt x="9595" y="15113"/>
                  <a:pt x="9622" y="15062"/>
                  <a:pt x="9622" y="15000"/>
                </a:cubicBezTo>
                <a:cubicBezTo>
                  <a:pt x="9622" y="14937"/>
                  <a:pt x="9595" y="14886"/>
                  <a:pt x="9562" y="14886"/>
                </a:cubicBezTo>
                <a:close/>
                <a:moveTo>
                  <a:pt x="9737" y="14886"/>
                </a:moveTo>
                <a:cubicBezTo>
                  <a:pt x="9704" y="14887"/>
                  <a:pt x="9677" y="14937"/>
                  <a:pt x="9677" y="15000"/>
                </a:cubicBezTo>
                <a:cubicBezTo>
                  <a:pt x="9677" y="15062"/>
                  <a:pt x="9705" y="15113"/>
                  <a:pt x="9738" y="15113"/>
                </a:cubicBezTo>
                <a:cubicBezTo>
                  <a:pt x="9772" y="15113"/>
                  <a:pt x="9798" y="15062"/>
                  <a:pt x="9798" y="15000"/>
                </a:cubicBezTo>
                <a:cubicBezTo>
                  <a:pt x="9798" y="14937"/>
                  <a:pt x="9770" y="14886"/>
                  <a:pt x="9737" y="14886"/>
                </a:cubicBezTo>
                <a:close/>
                <a:moveTo>
                  <a:pt x="9913" y="14886"/>
                </a:moveTo>
                <a:cubicBezTo>
                  <a:pt x="9879" y="14887"/>
                  <a:pt x="9853" y="14937"/>
                  <a:pt x="9853" y="15000"/>
                </a:cubicBezTo>
                <a:cubicBezTo>
                  <a:pt x="9853" y="15062"/>
                  <a:pt x="9881" y="15113"/>
                  <a:pt x="9914" y="15113"/>
                </a:cubicBezTo>
                <a:cubicBezTo>
                  <a:pt x="9948" y="15113"/>
                  <a:pt x="9974" y="15062"/>
                  <a:pt x="9974" y="15000"/>
                </a:cubicBezTo>
                <a:cubicBezTo>
                  <a:pt x="9974" y="14937"/>
                  <a:pt x="9946" y="14886"/>
                  <a:pt x="9913" y="14886"/>
                </a:cubicBezTo>
                <a:close/>
                <a:moveTo>
                  <a:pt x="10089" y="14886"/>
                </a:moveTo>
                <a:cubicBezTo>
                  <a:pt x="10055" y="14887"/>
                  <a:pt x="10028" y="14937"/>
                  <a:pt x="10029" y="15000"/>
                </a:cubicBezTo>
                <a:cubicBezTo>
                  <a:pt x="10029" y="15062"/>
                  <a:pt x="10057" y="15113"/>
                  <a:pt x="10091" y="15113"/>
                </a:cubicBezTo>
                <a:cubicBezTo>
                  <a:pt x="10124" y="15113"/>
                  <a:pt x="10150" y="15062"/>
                  <a:pt x="10150" y="15000"/>
                </a:cubicBezTo>
                <a:cubicBezTo>
                  <a:pt x="10149" y="14937"/>
                  <a:pt x="10122" y="14886"/>
                  <a:pt x="10089" y="14886"/>
                </a:cubicBezTo>
                <a:close/>
                <a:moveTo>
                  <a:pt x="10264" y="14886"/>
                </a:moveTo>
                <a:cubicBezTo>
                  <a:pt x="10231" y="14887"/>
                  <a:pt x="10204" y="14937"/>
                  <a:pt x="10205" y="15000"/>
                </a:cubicBezTo>
                <a:cubicBezTo>
                  <a:pt x="10205" y="15062"/>
                  <a:pt x="10233" y="15113"/>
                  <a:pt x="10267" y="15113"/>
                </a:cubicBezTo>
                <a:cubicBezTo>
                  <a:pt x="10300" y="15113"/>
                  <a:pt x="10327" y="15062"/>
                  <a:pt x="10326" y="15000"/>
                </a:cubicBezTo>
                <a:cubicBezTo>
                  <a:pt x="10325" y="14937"/>
                  <a:pt x="10298" y="14886"/>
                  <a:pt x="10264" y="14886"/>
                </a:cubicBezTo>
                <a:close/>
                <a:moveTo>
                  <a:pt x="10440" y="14886"/>
                </a:moveTo>
                <a:cubicBezTo>
                  <a:pt x="10407" y="14887"/>
                  <a:pt x="10380" y="14937"/>
                  <a:pt x="10381" y="15000"/>
                </a:cubicBezTo>
                <a:cubicBezTo>
                  <a:pt x="10382" y="15062"/>
                  <a:pt x="10410" y="15113"/>
                  <a:pt x="10443" y="15113"/>
                </a:cubicBezTo>
                <a:cubicBezTo>
                  <a:pt x="10477" y="15113"/>
                  <a:pt x="10503" y="15062"/>
                  <a:pt x="10502" y="15000"/>
                </a:cubicBezTo>
                <a:cubicBezTo>
                  <a:pt x="10501" y="14937"/>
                  <a:pt x="10473" y="14886"/>
                  <a:pt x="10440" y="14886"/>
                </a:cubicBezTo>
                <a:close/>
                <a:moveTo>
                  <a:pt x="18249" y="15138"/>
                </a:moveTo>
                <a:cubicBezTo>
                  <a:pt x="18216" y="15138"/>
                  <a:pt x="18195" y="15190"/>
                  <a:pt x="18203" y="15253"/>
                </a:cubicBezTo>
                <a:cubicBezTo>
                  <a:pt x="18211" y="15315"/>
                  <a:pt x="18244" y="15366"/>
                  <a:pt x="18278" y="15366"/>
                </a:cubicBezTo>
                <a:cubicBezTo>
                  <a:pt x="18312" y="15366"/>
                  <a:pt x="18332" y="15314"/>
                  <a:pt x="18324" y="15251"/>
                </a:cubicBezTo>
                <a:cubicBezTo>
                  <a:pt x="18316" y="15188"/>
                  <a:pt x="18283" y="15138"/>
                  <a:pt x="18249" y="15138"/>
                </a:cubicBezTo>
                <a:close/>
                <a:moveTo>
                  <a:pt x="18425" y="15138"/>
                </a:moveTo>
                <a:cubicBezTo>
                  <a:pt x="18392" y="15138"/>
                  <a:pt x="18371" y="15190"/>
                  <a:pt x="18379" y="15253"/>
                </a:cubicBezTo>
                <a:cubicBezTo>
                  <a:pt x="18387" y="15315"/>
                  <a:pt x="18420" y="15366"/>
                  <a:pt x="18454" y="15366"/>
                </a:cubicBezTo>
                <a:cubicBezTo>
                  <a:pt x="18488" y="15366"/>
                  <a:pt x="18508" y="15314"/>
                  <a:pt x="18500" y="15251"/>
                </a:cubicBezTo>
                <a:cubicBezTo>
                  <a:pt x="18492" y="15188"/>
                  <a:pt x="18459" y="15138"/>
                  <a:pt x="18425" y="15138"/>
                </a:cubicBezTo>
                <a:close/>
                <a:moveTo>
                  <a:pt x="18600" y="15138"/>
                </a:moveTo>
                <a:cubicBezTo>
                  <a:pt x="18567" y="15138"/>
                  <a:pt x="18546" y="15190"/>
                  <a:pt x="18555" y="15253"/>
                </a:cubicBezTo>
                <a:cubicBezTo>
                  <a:pt x="18563" y="15315"/>
                  <a:pt x="18597" y="15366"/>
                  <a:pt x="18630" y="15366"/>
                </a:cubicBezTo>
                <a:cubicBezTo>
                  <a:pt x="18664" y="15366"/>
                  <a:pt x="18684" y="15314"/>
                  <a:pt x="18676" y="15251"/>
                </a:cubicBezTo>
                <a:cubicBezTo>
                  <a:pt x="18668" y="15188"/>
                  <a:pt x="18634" y="15138"/>
                  <a:pt x="18600" y="15138"/>
                </a:cubicBezTo>
                <a:close/>
                <a:moveTo>
                  <a:pt x="18776" y="15138"/>
                </a:moveTo>
                <a:cubicBezTo>
                  <a:pt x="18743" y="15138"/>
                  <a:pt x="18722" y="15190"/>
                  <a:pt x="18731" y="15253"/>
                </a:cubicBezTo>
                <a:cubicBezTo>
                  <a:pt x="18739" y="15315"/>
                  <a:pt x="18773" y="15366"/>
                  <a:pt x="18806" y="15366"/>
                </a:cubicBezTo>
                <a:cubicBezTo>
                  <a:pt x="18840" y="15366"/>
                  <a:pt x="18861" y="15314"/>
                  <a:pt x="18852" y="15251"/>
                </a:cubicBezTo>
                <a:cubicBezTo>
                  <a:pt x="18844" y="15188"/>
                  <a:pt x="18810" y="15138"/>
                  <a:pt x="18776" y="15138"/>
                </a:cubicBezTo>
                <a:close/>
                <a:moveTo>
                  <a:pt x="18952" y="15138"/>
                </a:moveTo>
                <a:cubicBezTo>
                  <a:pt x="18919" y="15138"/>
                  <a:pt x="18898" y="15190"/>
                  <a:pt x="18907" y="15253"/>
                </a:cubicBezTo>
                <a:cubicBezTo>
                  <a:pt x="18915" y="15315"/>
                  <a:pt x="18949" y="15366"/>
                  <a:pt x="18983" y="15366"/>
                </a:cubicBezTo>
                <a:cubicBezTo>
                  <a:pt x="19017" y="15366"/>
                  <a:pt x="19037" y="15314"/>
                  <a:pt x="19029" y="15251"/>
                </a:cubicBezTo>
                <a:cubicBezTo>
                  <a:pt x="19020" y="15188"/>
                  <a:pt x="18986" y="15138"/>
                  <a:pt x="18952" y="15138"/>
                </a:cubicBezTo>
                <a:close/>
                <a:moveTo>
                  <a:pt x="19128" y="15138"/>
                </a:moveTo>
                <a:cubicBezTo>
                  <a:pt x="19094" y="15138"/>
                  <a:pt x="19074" y="15190"/>
                  <a:pt x="19082" y="15253"/>
                </a:cubicBezTo>
                <a:cubicBezTo>
                  <a:pt x="19091" y="15315"/>
                  <a:pt x="19126" y="15366"/>
                  <a:pt x="19159" y="15366"/>
                </a:cubicBezTo>
                <a:cubicBezTo>
                  <a:pt x="19193" y="15366"/>
                  <a:pt x="19213" y="15314"/>
                  <a:pt x="19205" y="15251"/>
                </a:cubicBezTo>
                <a:cubicBezTo>
                  <a:pt x="19196" y="15188"/>
                  <a:pt x="19161" y="15138"/>
                  <a:pt x="19128" y="15138"/>
                </a:cubicBezTo>
                <a:close/>
                <a:moveTo>
                  <a:pt x="19655" y="15138"/>
                </a:moveTo>
                <a:cubicBezTo>
                  <a:pt x="19621" y="15138"/>
                  <a:pt x="19602" y="15190"/>
                  <a:pt x="19611" y="15253"/>
                </a:cubicBezTo>
                <a:cubicBezTo>
                  <a:pt x="19620" y="15315"/>
                  <a:pt x="19654" y="15366"/>
                  <a:pt x="19688" y="15366"/>
                </a:cubicBezTo>
                <a:cubicBezTo>
                  <a:pt x="19722" y="15366"/>
                  <a:pt x="19742" y="15314"/>
                  <a:pt x="19733" y="15251"/>
                </a:cubicBezTo>
                <a:cubicBezTo>
                  <a:pt x="19723" y="15188"/>
                  <a:pt x="19689" y="15138"/>
                  <a:pt x="19655" y="15138"/>
                </a:cubicBezTo>
                <a:close/>
                <a:moveTo>
                  <a:pt x="19831" y="15138"/>
                </a:moveTo>
                <a:cubicBezTo>
                  <a:pt x="19797" y="15138"/>
                  <a:pt x="19778" y="15189"/>
                  <a:pt x="19787" y="15253"/>
                </a:cubicBezTo>
                <a:cubicBezTo>
                  <a:pt x="19796" y="15315"/>
                  <a:pt x="19831" y="15366"/>
                  <a:pt x="19864" y="15366"/>
                </a:cubicBezTo>
                <a:cubicBezTo>
                  <a:pt x="19898" y="15365"/>
                  <a:pt x="19918" y="15314"/>
                  <a:pt x="19908" y="15251"/>
                </a:cubicBezTo>
                <a:cubicBezTo>
                  <a:pt x="19899" y="15188"/>
                  <a:pt x="19865" y="15138"/>
                  <a:pt x="19831" y="15138"/>
                </a:cubicBezTo>
                <a:close/>
                <a:moveTo>
                  <a:pt x="2439" y="15188"/>
                </a:moveTo>
                <a:cubicBezTo>
                  <a:pt x="2405" y="15188"/>
                  <a:pt x="2373" y="15239"/>
                  <a:pt x="2366" y="15301"/>
                </a:cubicBezTo>
                <a:cubicBezTo>
                  <a:pt x="2360" y="15364"/>
                  <a:pt x="2382" y="15413"/>
                  <a:pt x="2416" y="15413"/>
                </a:cubicBezTo>
                <a:cubicBezTo>
                  <a:pt x="2450" y="15413"/>
                  <a:pt x="2482" y="15362"/>
                  <a:pt x="2488" y="15300"/>
                </a:cubicBezTo>
                <a:cubicBezTo>
                  <a:pt x="2494" y="15238"/>
                  <a:pt x="2472" y="15188"/>
                  <a:pt x="2439" y="15188"/>
                </a:cubicBezTo>
                <a:close/>
                <a:moveTo>
                  <a:pt x="2615" y="15188"/>
                </a:moveTo>
                <a:cubicBezTo>
                  <a:pt x="2581" y="15188"/>
                  <a:pt x="2549" y="15239"/>
                  <a:pt x="2542" y="15301"/>
                </a:cubicBezTo>
                <a:cubicBezTo>
                  <a:pt x="2536" y="15363"/>
                  <a:pt x="2558" y="15413"/>
                  <a:pt x="2592" y="15413"/>
                </a:cubicBezTo>
                <a:cubicBezTo>
                  <a:pt x="2625" y="15413"/>
                  <a:pt x="2658" y="15362"/>
                  <a:pt x="2664" y="15300"/>
                </a:cubicBezTo>
                <a:cubicBezTo>
                  <a:pt x="2670" y="15238"/>
                  <a:pt x="2648" y="15188"/>
                  <a:pt x="2615" y="15188"/>
                </a:cubicBezTo>
                <a:close/>
                <a:moveTo>
                  <a:pt x="2809" y="15188"/>
                </a:moveTo>
                <a:cubicBezTo>
                  <a:pt x="2776" y="15188"/>
                  <a:pt x="2744" y="15239"/>
                  <a:pt x="2738" y="15301"/>
                </a:cubicBezTo>
                <a:cubicBezTo>
                  <a:pt x="2732" y="15364"/>
                  <a:pt x="2754" y="15413"/>
                  <a:pt x="2787" y="15413"/>
                </a:cubicBezTo>
                <a:cubicBezTo>
                  <a:pt x="2821" y="15413"/>
                  <a:pt x="2853" y="15362"/>
                  <a:pt x="2859" y="15300"/>
                </a:cubicBezTo>
                <a:cubicBezTo>
                  <a:pt x="2866" y="15238"/>
                  <a:pt x="2843" y="15188"/>
                  <a:pt x="2809" y="15188"/>
                </a:cubicBezTo>
                <a:close/>
                <a:moveTo>
                  <a:pt x="2966" y="15188"/>
                </a:moveTo>
                <a:cubicBezTo>
                  <a:pt x="2932" y="15188"/>
                  <a:pt x="2900" y="15239"/>
                  <a:pt x="2894" y="15301"/>
                </a:cubicBezTo>
                <a:cubicBezTo>
                  <a:pt x="2888" y="15364"/>
                  <a:pt x="2911" y="15413"/>
                  <a:pt x="2944" y="15413"/>
                </a:cubicBezTo>
                <a:cubicBezTo>
                  <a:pt x="2978" y="15413"/>
                  <a:pt x="3010" y="15362"/>
                  <a:pt x="3016" y="15300"/>
                </a:cubicBezTo>
                <a:cubicBezTo>
                  <a:pt x="3022" y="15238"/>
                  <a:pt x="2999" y="15188"/>
                  <a:pt x="2966" y="15188"/>
                </a:cubicBezTo>
                <a:close/>
                <a:moveTo>
                  <a:pt x="3141" y="15188"/>
                </a:moveTo>
                <a:cubicBezTo>
                  <a:pt x="3108" y="15188"/>
                  <a:pt x="3075" y="15239"/>
                  <a:pt x="3070" y="15301"/>
                </a:cubicBezTo>
                <a:cubicBezTo>
                  <a:pt x="3064" y="15364"/>
                  <a:pt x="3087" y="15413"/>
                  <a:pt x="3120" y="15413"/>
                </a:cubicBezTo>
                <a:cubicBezTo>
                  <a:pt x="3154" y="15413"/>
                  <a:pt x="3186" y="15362"/>
                  <a:pt x="3192" y="15300"/>
                </a:cubicBezTo>
                <a:cubicBezTo>
                  <a:pt x="3198" y="15238"/>
                  <a:pt x="3175" y="15188"/>
                  <a:pt x="3141" y="15188"/>
                </a:cubicBezTo>
                <a:close/>
                <a:moveTo>
                  <a:pt x="3317" y="15188"/>
                </a:moveTo>
                <a:cubicBezTo>
                  <a:pt x="3284" y="15188"/>
                  <a:pt x="3251" y="15239"/>
                  <a:pt x="3246" y="15301"/>
                </a:cubicBezTo>
                <a:cubicBezTo>
                  <a:pt x="3240" y="15364"/>
                  <a:pt x="3263" y="15413"/>
                  <a:pt x="3296" y="15413"/>
                </a:cubicBezTo>
                <a:cubicBezTo>
                  <a:pt x="3330" y="15413"/>
                  <a:pt x="3362" y="15362"/>
                  <a:pt x="3368" y="15300"/>
                </a:cubicBezTo>
                <a:cubicBezTo>
                  <a:pt x="3373" y="15238"/>
                  <a:pt x="3351" y="15188"/>
                  <a:pt x="3317" y="15188"/>
                </a:cubicBezTo>
                <a:close/>
                <a:moveTo>
                  <a:pt x="3492" y="15188"/>
                </a:moveTo>
                <a:cubicBezTo>
                  <a:pt x="3459" y="15188"/>
                  <a:pt x="3427" y="15239"/>
                  <a:pt x="3422" y="15301"/>
                </a:cubicBezTo>
                <a:cubicBezTo>
                  <a:pt x="3416" y="15364"/>
                  <a:pt x="3439" y="15413"/>
                  <a:pt x="3473" y="15413"/>
                </a:cubicBezTo>
                <a:cubicBezTo>
                  <a:pt x="3507" y="15413"/>
                  <a:pt x="3538" y="15362"/>
                  <a:pt x="3543" y="15300"/>
                </a:cubicBezTo>
                <a:cubicBezTo>
                  <a:pt x="3549" y="15238"/>
                  <a:pt x="3526" y="15188"/>
                  <a:pt x="3492" y="15188"/>
                </a:cubicBezTo>
                <a:close/>
                <a:moveTo>
                  <a:pt x="3668" y="15188"/>
                </a:moveTo>
                <a:cubicBezTo>
                  <a:pt x="3634" y="15188"/>
                  <a:pt x="3603" y="15239"/>
                  <a:pt x="3598" y="15301"/>
                </a:cubicBezTo>
                <a:cubicBezTo>
                  <a:pt x="3592" y="15364"/>
                  <a:pt x="3615" y="15413"/>
                  <a:pt x="3649" y="15413"/>
                </a:cubicBezTo>
                <a:cubicBezTo>
                  <a:pt x="3683" y="15413"/>
                  <a:pt x="3714" y="15362"/>
                  <a:pt x="3719" y="15300"/>
                </a:cubicBezTo>
                <a:cubicBezTo>
                  <a:pt x="3724" y="15238"/>
                  <a:pt x="3701" y="15188"/>
                  <a:pt x="3668" y="15188"/>
                </a:cubicBezTo>
                <a:close/>
                <a:moveTo>
                  <a:pt x="3844" y="15188"/>
                </a:moveTo>
                <a:cubicBezTo>
                  <a:pt x="3810" y="15188"/>
                  <a:pt x="3779" y="15239"/>
                  <a:pt x="3773" y="15301"/>
                </a:cubicBezTo>
                <a:cubicBezTo>
                  <a:pt x="3768" y="15364"/>
                  <a:pt x="3792" y="15413"/>
                  <a:pt x="3825" y="15413"/>
                </a:cubicBezTo>
                <a:cubicBezTo>
                  <a:pt x="3859" y="15413"/>
                  <a:pt x="3890" y="15362"/>
                  <a:pt x="3895" y="15300"/>
                </a:cubicBezTo>
                <a:cubicBezTo>
                  <a:pt x="3900" y="15238"/>
                  <a:pt x="3877" y="15188"/>
                  <a:pt x="3844" y="15188"/>
                </a:cubicBezTo>
                <a:close/>
                <a:moveTo>
                  <a:pt x="4019" y="15188"/>
                </a:moveTo>
                <a:cubicBezTo>
                  <a:pt x="3986" y="15188"/>
                  <a:pt x="3954" y="15239"/>
                  <a:pt x="3949" y="15301"/>
                </a:cubicBezTo>
                <a:cubicBezTo>
                  <a:pt x="3944" y="15364"/>
                  <a:pt x="3968" y="15413"/>
                  <a:pt x="4001" y="15413"/>
                </a:cubicBezTo>
                <a:cubicBezTo>
                  <a:pt x="4035" y="15413"/>
                  <a:pt x="4066" y="15362"/>
                  <a:pt x="4071" y="15300"/>
                </a:cubicBezTo>
                <a:cubicBezTo>
                  <a:pt x="4076" y="15238"/>
                  <a:pt x="4053" y="15188"/>
                  <a:pt x="4019" y="15188"/>
                </a:cubicBezTo>
                <a:close/>
                <a:moveTo>
                  <a:pt x="4195" y="15188"/>
                </a:moveTo>
                <a:cubicBezTo>
                  <a:pt x="4161" y="15188"/>
                  <a:pt x="4130" y="15239"/>
                  <a:pt x="4125" y="15301"/>
                </a:cubicBezTo>
                <a:cubicBezTo>
                  <a:pt x="4121" y="15364"/>
                  <a:pt x="4144" y="15413"/>
                  <a:pt x="4177" y="15413"/>
                </a:cubicBezTo>
                <a:cubicBezTo>
                  <a:pt x="4211" y="15413"/>
                  <a:pt x="4242" y="15362"/>
                  <a:pt x="4247" y="15300"/>
                </a:cubicBezTo>
                <a:cubicBezTo>
                  <a:pt x="4252" y="15238"/>
                  <a:pt x="4229" y="15188"/>
                  <a:pt x="4195" y="15188"/>
                </a:cubicBezTo>
                <a:close/>
                <a:moveTo>
                  <a:pt x="4370" y="15188"/>
                </a:moveTo>
                <a:cubicBezTo>
                  <a:pt x="4337" y="15188"/>
                  <a:pt x="4306" y="15239"/>
                  <a:pt x="4301" y="15301"/>
                </a:cubicBezTo>
                <a:cubicBezTo>
                  <a:pt x="4297" y="15364"/>
                  <a:pt x="4320" y="15413"/>
                  <a:pt x="4354" y="15413"/>
                </a:cubicBezTo>
                <a:cubicBezTo>
                  <a:pt x="4388" y="15413"/>
                  <a:pt x="4418" y="15362"/>
                  <a:pt x="4423" y="15300"/>
                </a:cubicBezTo>
                <a:cubicBezTo>
                  <a:pt x="4428" y="15238"/>
                  <a:pt x="4404" y="15188"/>
                  <a:pt x="4370" y="15188"/>
                </a:cubicBezTo>
                <a:close/>
                <a:moveTo>
                  <a:pt x="4546" y="15188"/>
                </a:moveTo>
                <a:cubicBezTo>
                  <a:pt x="4513" y="15188"/>
                  <a:pt x="4482" y="15239"/>
                  <a:pt x="4477" y="15301"/>
                </a:cubicBezTo>
                <a:cubicBezTo>
                  <a:pt x="4473" y="15364"/>
                  <a:pt x="4496" y="15413"/>
                  <a:pt x="4530" y="15413"/>
                </a:cubicBezTo>
                <a:cubicBezTo>
                  <a:pt x="4564" y="15413"/>
                  <a:pt x="4594" y="15362"/>
                  <a:pt x="4599" y="15300"/>
                </a:cubicBezTo>
                <a:cubicBezTo>
                  <a:pt x="4603" y="15238"/>
                  <a:pt x="4580" y="15188"/>
                  <a:pt x="4546" y="15188"/>
                </a:cubicBezTo>
                <a:close/>
                <a:moveTo>
                  <a:pt x="4702" y="15188"/>
                </a:moveTo>
                <a:cubicBezTo>
                  <a:pt x="4669" y="15188"/>
                  <a:pt x="4638" y="15239"/>
                  <a:pt x="4634" y="15301"/>
                </a:cubicBezTo>
                <a:cubicBezTo>
                  <a:pt x="4629" y="15364"/>
                  <a:pt x="4653" y="15413"/>
                  <a:pt x="4687" y="15413"/>
                </a:cubicBezTo>
                <a:cubicBezTo>
                  <a:pt x="4720" y="15413"/>
                  <a:pt x="4751" y="15362"/>
                  <a:pt x="4755" y="15300"/>
                </a:cubicBezTo>
                <a:cubicBezTo>
                  <a:pt x="4759" y="15238"/>
                  <a:pt x="4736" y="15188"/>
                  <a:pt x="4702" y="15188"/>
                </a:cubicBezTo>
                <a:close/>
                <a:moveTo>
                  <a:pt x="4878" y="15188"/>
                </a:moveTo>
                <a:cubicBezTo>
                  <a:pt x="4845" y="15188"/>
                  <a:pt x="4814" y="15239"/>
                  <a:pt x="4810" y="15301"/>
                </a:cubicBezTo>
                <a:cubicBezTo>
                  <a:pt x="4805" y="15364"/>
                  <a:pt x="4829" y="15413"/>
                  <a:pt x="4863" y="15413"/>
                </a:cubicBezTo>
                <a:cubicBezTo>
                  <a:pt x="4896" y="15413"/>
                  <a:pt x="4927" y="15362"/>
                  <a:pt x="4931" y="15300"/>
                </a:cubicBezTo>
                <a:cubicBezTo>
                  <a:pt x="4935" y="15238"/>
                  <a:pt x="4912" y="15188"/>
                  <a:pt x="4878" y="15188"/>
                </a:cubicBezTo>
                <a:close/>
                <a:moveTo>
                  <a:pt x="5053" y="15188"/>
                </a:moveTo>
                <a:cubicBezTo>
                  <a:pt x="5020" y="15188"/>
                  <a:pt x="4990" y="15239"/>
                  <a:pt x="4986" y="15301"/>
                </a:cubicBezTo>
                <a:cubicBezTo>
                  <a:pt x="4982" y="15364"/>
                  <a:pt x="5005" y="15413"/>
                  <a:pt x="5039" y="15413"/>
                </a:cubicBezTo>
                <a:cubicBezTo>
                  <a:pt x="5072" y="15413"/>
                  <a:pt x="5103" y="15362"/>
                  <a:pt x="5107" y="15300"/>
                </a:cubicBezTo>
                <a:cubicBezTo>
                  <a:pt x="5111" y="15238"/>
                  <a:pt x="5087" y="15188"/>
                  <a:pt x="5053" y="15188"/>
                </a:cubicBezTo>
                <a:close/>
                <a:moveTo>
                  <a:pt x="9230" y="15188"/>
                </a:moveTo>
                <a:cubicBezTo>
                  <a:pt x="9196" y="15188"/>
                  <a:pt x="9169" y="15239"/>
                  <a:pt x="9169" y="15301"/>
                </a:cubicBezTo>
                <a:cubicBezTo>
                  <a:pt x="9168" y="15364"/>
                  <a:pt x="9196" y="15415"/>
                  <a:pt x="9229" y="15415"/>
                </a:cubicBezTo>
                <a:cubicBezTo>
                  <a:pt x="9263" y="15414"/>
                  <a:pt x="9290" y="15364"/>
                  <a:pt x="9290" y="15301"/>
                </a:cubicBezTo>
                <a:cubicBezTo>
                  <a:pt x="9290" y="15239"/>
                  <a:pt x="9263" y="15188"/>
                  <a:pt x="9230" y="15188"/>
                </a:cubicBezTo>
                <a:close/>
                <a:moveTo>
                  <a:pt x="9386" y="15188"/>
                </a:moveTo>
                <a:cubicBezTo>
                  <a:pt x="9353" y="15188"/>
                  <a:pt x="9325" y="15239"/>
                  <a:pt x="9325" y="15301"/>
                </a:cubicBezTo>
                <a:cubicBezTo>
                  <a:pt x="9325" y="15364"/>
                  <a:pt x="9352" y="15415"/>
                  <a:pt x="9386" y="15415"/>
                </a:cubicBezTo>
                <a:cubicBezTo>
                  <a:pt x="9419" y="15414"/>
                  <a:pt x="9447" y="15364"/>
                  <a:pt x="9447" y="15301"/>
                </a:cubicBezTo>
                <a:cubicBezTo>
                  <a:pt x="9447" y="15239"/>
                  <a:pt x="9420" y="15188"/>
                  <a:pt x="9386" y="15188"/>
                </a:cubicBezTo>
                <a:close/>
                <a:moveTo>
                  <a:pt x="9562" y="15188"/>
                </a:moveTo>
                <a:cubicBezTo>
                  <a:pt x="9529" y="15188"/>
                  <a:pt x="9501" y="15239"/>
                  <a:pt x="9501" y="15301"/>
                </a:cubicBezTo>
                <a:cubicBezTo>
                  <a:pt x="9501" y="15364"/>
                  <a:pt x="9529" y="15415"/>
                  <a:pt x="9562" y="15415"/>
                </a:cubicBezTo>
                <a:cubicBezTo>
                  <a:pt x="9596" y="15414"/>
                  <a:pt x="9623" y="15364"/>
                  <a:pt x="9623" y="15301"/>
                </a:cubicBezTo>
                <a:cubicBezTo>
                  <a:pt x="9623" y="15239"/>
                  <a:pt x="9596" y="15188"/>
                  <a:pt x="9562" y="15188"/>
                </a:cubicBezTo>
                <a:close/>
                <a:moveTo>
                  <a:pt x="9737" y="15188"/>
                </a:moveTo>
                <a:cubicBezTo>
                  <a:pt x="9704" y="15188"/>
                  <a:pt x="9677" y="15239"/>
                  <a:pt x="9677" y="15301"/>
                </a:cubicBezTo>
                <a:cubicBezTo>
                  <a:pt x="9677" y="15364"/>
                  <a:pt x="9704" y="15415"/>
                  <a:pt x="9738" y="15415"/>
                </a:cubicBezTo>
                <a:cubicBezTo>
                  <a:pt x="9772" y="15414"/>
                  <a:pt x="9799" y="15364"/>
                  <a:pt x="9799" y="15301"/>
                </a:cubicBezTo>
                <a:cubicBezTo>
                  <a:pt x="9798" y="15239"/>
                  <a:pt x="9771" y="15188"/>
                  <a:pt x="9737" y="15188"/>
                </a:cubicBezTo>
                <a:close/>
                <a:moveTo>
                  <a:pt x="9913" y="15188"/>
                </a:moveTo>
                <a:cubicBezTo>
                  <a:pt x="9880" y="15188"/>
                  <a:pt x="9853" y="15239"/>
                  <a:pt x="9853" y="15301"/>
                </a:cubicBezTo>
                <a:cubicBezTo>
                  <a:pt x="9853" y="15364"/>
                  <a:pt x="9881" y="15415"/>
                  <a:pt x="9915" y="15415"/>
                </a:cubicBezTo>
                <a:cubicBezTo>
                  <a:pt x="9948" y="15414"/>
                  <a:pt x="9975" y="15364"/>
                  <a:pt x="9975" y="15301"/>
                </a:cubicBezTo>
                <a:cubicBezTo>
                  <a:pt x="9974" y="15239"/>
                  <a:pt x="9947" y="15188"/>
                  <a:pt x="9913" y="15188"/>
                </a:cubicBezTo>
                <a:close/>
                <a:moveTo>
                  <a:pt x="10089" y="15188"/>
                </a:moveTo>
                <a:cubicBezTo>
                  <a:pt x="10055" y="15188"/>
                  <a:pt x="10028" y="15239"/>
                  <a:pt x="10029" y="15301"/>
                </a:cubicBezTo>
                <a:cubicBezTo>
                  <a:pt x="10029" y="15364"/>
                  <a:pt x="10057" y="15415"/>
                  <a:pt x="10091" y="15415"/>
                </a:cubicBezTo>
                <a:cubicBezTo>
                  <a:pt x="10124" y="15414"/>
                  <a:pt x="10151" y="15364"/>
                  <a:pt x="10150" y="15301"/>
                </a:cubicBezTo>
                <a:cubicBezTo>
                  <a:pt x="10150" y="15239"/>
                  <a:pt x="10122" y="15188"/>
                  <a:pt x="10089" y="15188"/>
                </a:cubicBezTo>
                <a:close/>
                <a:moveTo>
                  <a:pt x="10265" y="15188"/>
                </a:moveTo>
                <a:cubicBezTo>
                  <a:pt x="10231" y="15188"/>
                  <a:pt x="10204" y="15239"/>
                  <a:pt x="10205" y="15301"/>
                </a:cubicBezTo>
                <a:cubicBezTo>
                  <a:pt x="10205" y="15364"/>
                  <a:pt x="10234" y="15415"/>
                  <a:pt x="10267" y="15415"/>
                </a:cubicBezTo>
                <a:cubicBezTo>
                  <a:pt x="10301" y="15414"/>
                  <a:pt x="10327" y="15364"/>
                  <a:pt x="10326" y="15301"/>
                </a:cubicBezTo>
                <a:cubicBezTo>
                  <a:pt x="10326" y="15239"/>
                  <a:pt x="10298" y="15188"/>
                  <a:pt x="10265" y="15188"/>
                </a:cubicBezTo>
                <a:close/>
                <a:moveTo>
                  <a:pt x="10440" y="15188"/>
                </a:moveTo>
                <a:cubicBezTo>
                  <a:pt x="10406" y="15188"/>
                  <a:pt x="10380" y="15239"/>
                  <a:pt x="10381" y="15301"/>
                </a:cubicBezTo>
                <a:cubicBezTo>
                  <a:pt x="10382" y="15364"/>
                  <a:pt x="10409" y="15415"/>
                  <a:pt x="10443" y="15415"/>
                </a:cubicBezTo>
                <a:cubicBezTo>
                  <a:pt x="10477" y="15414"/>
                  <a:pt x="10503" y="15364"/>
                  <a:pt x="10502" y="15301"/>
                </a:cubicBezTo>
                <a:cubicBezTo>
                  <a:pt x="10501" y="15239"/>
                  <a:pt x="10474" y="15188"/>
                  <a:pt x="10440" y="15188"/>
                </a:cubicBezTo>
                <a:close/>
                <a:moveTo>
                  <a:pt x="10616" y="15188"/>
                </a:moveTo>
                <a:cubicBezTo>
                  <a:pt x="10583" y="15188"/>
                  <a:pt x="10556" y="15239"/>
                  <a:pt x="10557" y="15301"/>
                </a:cubicBezTo>
                <a:cubicBezTo>
                  <a:pt x="10558" y="15364"/>
                  <a:pt x="10586" y="15415"/>
                  <a:pt x="10620" y="15415"/>
                </a:cubicBezTo>
                <a:cubicBezTo>
                  <a:pt x="10653" y="15414"/>
                  <a:pt x="10679" y="15364"/>
                  <a:pt x="10678" y="15301"/>
                </a:cubicBezTo>
                <a:cubicBezTo>
                  <a:pt x="10677" y="15239"/>
                  <a:pt x="10650" y="15188"/>
                  <a:pt x="10616" y="15188"/>
                </a:cubicBezTo>
                <a:close/>
                <a:moveTo>
                  <a:pt x="10791" y="15188"/>
                </a:moveTo>
                <a:cubicBezTo>
                  <a:pt x="10758" y="15188"/>
                  <a:pt x="10732" y="15239"/>
                  <a:pt x="10733" y="15301"/>
                </a:cubicBezTo>
                <a:cubicBezTo>
                  <a:pt x="10734" y="15364"/>
                  <a:pt x="10762" y="15415"/>
                  <a:pt x="10796" y="15415"/>
                </a:cubicBezTo>
                <a:cubicBezTo>
                  <a:pt x="10829" y="15414"/>
                  <a:pt x="10856" y="15364"/>
                  <a:pt x="10854" y="15301"/>
                </a:cubicBezTo>
                <a:cubicBezTo>
                  <a:pt x="10853" y="15239"/>
                  <a:pt x="10825" y="15188"/>
                  <a:pt x="10791" y="15188"/>
                </a:cubicBezTo>
                <a:close/>
                <a:moveTo>
                  <a:pt x="10967" y="15188"/>
                </a:moveTo>
                <a:cubicBezTo>
                  <a:pt x="10934" y="15188"/>
                  <a:pt x="10907" y="15239"/>
                  <a:pt x="10909" y="15301"/>
                </a:cubicBezTo>
                <a:cubicBezTo>
                  <a:pt x="10910" y="15364"/>
                  <a:pt x="10939" y="15415"/>
                  <a:pt x="10972" y="15415"/>
                </a:cubicBezTo>
                <a:cubicBezTo>
                  <a:pt x="11006" y="15414"/>
                  <a:pt x="11032" y="15364"/>
                  <a:pt x="11030" y="15301"/>
                </a:cubicBezTo>
                <a:cubicBezTo>
                  <a:pt x="11029" y="15239"/>
                  <a:pt x="11001" y="15188"/>
                  <a:pt x="10967" y="15188"/>
                </a:cubicBezTo>
                <a:close/>
                <a:moveTo>
                  <a:pt x="11123" y="15188"/>
                </a:moveTo>
                <a:cubicBezTo>
                  <a:pt x="11090" y="15188"/>
                  <a:pt x="11064" y="15239"/>
                  <a:pt x="11065" y="15301"/>
                </a:cubicBezTo>
                <a:cubicBezTo>
                  <a:pt x="11067" y="15364"/>
                  <a:pt x="11095" y="15415"/>
                  <a:pt x="11129" y="15415"/>
                </a:cubicBezTo>
                <a:cubicBezTo>
                  <a:pt x="11162" y="15414"/>
                  <a:pt x="11188" y="15364"/>
                  <a:pt x="11187" y="15301"/>
                </a:cubicBezTo>
                <a:cubicBezTo>
                  <a:pt x="11185" y="15239"/>
                  <a:pt x="11157" y="15188"/>
                  <a:pt x="11123" y="15188"/>
                </a:cubicBezTo>
                <a:close/>
                <a:moveTo>
                  <a:pt x="11299" y="15188"/>
                </a:moveTo>
                <a:cubicBezTo>
                  <a:pt x="11265" y="15188"/>
                  <a:pt x="11239" y="15239"/>
                  <a:pt x="11241" y="15301"/>
                </a:cubicBezTo>
                <a:cubicBezTo>
                  <a:pt x="11243" y="15364"/>
                  <a:pt x="11271" y="15415"/>
                  <a:pt x="11305" y="15415"/>
                </a:cubicBezTo>
                <a:cubicBezTo>
                  <a:pt x="11338" y="15414"/>
                  <a:pt x="11364" y="15364"/>
                  <a:pt x="11363" y="15301"/>
                </a:cubicBezTo>
                <a:cubicBezTo>
                  <a:pt x="11361" y="15239"/>
                  <a:pt x="11333" y="15188"/>
                  <a:pt x="11299" y="15188"/>
                </a:cubicBezTo>
                <a:close/>
                <a:moveTo>
                  <a:pt x="11475" y="15188"/>
                </a:moveTo>
                <a:cubicBezTo>
                  <a:pt x="11441" y="15188"/>
                  <a:pt x="11415" y="15239"/>
                  <a:pt x="11417" y="15301"/>
                </a:cubicBezTo>
                <a:cubicBezTo>
                  <a:pt x="11419" y="15364"/>
                  <a:pt x="11448" y="15415"/>
                  <a:pt x="11481" y="15415"/>
                </a:cubicBezTo>
                <a:cubicBezTo>
                  <a:pt x="11515" y="15414"/>
                  <a:pt x="11541" y="15364"/>
                  <a:pt x="11539" y="15301"/>
                </a:cubicBezTo>
                <a:cubicBezTo>
                  <a:pt x="11537" y="15239"/>
                  <a:pt x="11509" y="15188"/>
                  <a:pt x="11475" y="15188"/>
                </a:cubicBezTo>
                <a:close/>
                <a:moveTo>
                  <a:pt x="12002" y="15188"/>
                </a:moveTo>
                <a:cubicBezTo>
                  <a:pt x="11968" y="15188"/>
                  <a:pt x="11943" y="15239"/>
                  <a:pt x="11945" y="15301"/>
                </a:cubicBezTo>
                <a:cubicBezTo>
                  <a:pt x="11947" y="15364"/>
                  <a:pt x="11977" y="15415"/>
                  <a:pt x="12010" y="15415"/>
                </a:cubicBezTo>
                <a:cubicBezTo>
                  <a:pt x="12044" y="15414"/>
                  <a:pt x="12069" y="15364"/>
                  <a:pt x="12067" y="15301"/>
                </a:cubicBezTo>
                <a:cubicBezTo>
                  <a:pt x="12065" y="15239"/>
                  <a:pt x="12035" y="15188"/>
                  <a:pt x="12002" y="15188"/>
                </a:cubicBezTo>
                <a:close/>
                <a:moveTo>
                  <a:pt x="12178" y="15188"/>
                </a:moveTo>
                <a:cubicBezTo>
                  <a:pt x="12144" y="15188"/>
                  <a:pt x="12118" y="15239"/>
                  <a:pt x="12121" y="15301"/>
                </a:cubicBezTo>
                <a:cubicBezTo>
                  <a:pt x="12123" y="15364"/>
                  <a:pt x="12152" y="15415"/>
                  <a:pt x="12186" y="15415"/>
                </a:cubicBezTo>
                <a:cubicBezTo>
                  <a:pt x="12220" y="15414"/>
                  <a:pt x="12245" y="15364"/>
                  <a:pt x="12242" y="15301"/>
                </a:cubicBezTo>
                <a:cubicBezTo>
                  <a:pt x="12240" y="15239"/>
                  <a:pt x="12211" y="15188"/>
                  <a:pt x="12178" y="15188"/>
                </a:cubicBezTo>
                <a:close/>
                <a:moveTo>
                  <a:pt x="18132" y="15440"/>
                </a:moveTo>
                <a:cubicBezTo>
                  <a:pt x="18099" y="15440"/>
                  <a:pt x="18078" y="15491"/>
                  <a:pt x="18085" y="15554"/>
                </a:cubicBezTo>
                <a:cubicBezTo>
                  <a:pt x="18093" y="15617"/>
                  <a:pt x="18127" y="15668"/>
                  <a:pt x="18161" y="15668"/>
                </a:cubicBezTo>
                <a:cubicBezTo>
                  <a:pt x="18194" y="15667"/>
                  <a:pt x="18215" y="15616"/>
                  <a:pt x="18208" y="15553"/>
                </a:cubicBezTo>
                <a:cubicBezTo>
                  <a:pt x="18200" y="15490"/>
                  <a:pt x="18166" y="15439"/>
                  <a:pt x="18132" y="15440"/>
                </a:cubicBezTo>
                <a:close/>
                <a:moveTo>
                  <a:pt x="18288" y="15440"/>
                </a:moveTo>
                <a:cubicBezTo>
                  <a:pt x="18255" y="15440"/>
                  <a:pt x="18234" y="15491"/>
                  <a:pt x="18242" y="15554"/>
                </a:cubicBezTo>
                <a:cubicBezTo>
                  <a:pt x="18250" y="15617"/>
                  <a:pt x="18283" y="15668"/>
                  <a:pt x="18317" y="15668"/>
                </a:cubicBezTo>
                <a:cubicBezTo>
                  <a:pt x="18351" y="15667"/>
                  <a:pt x="18372" y="15616"/>
                  <a:pt x="18364" y="15553"/>
                </a:cubicBezTo>
                <a:cubicBezTo>
                  <a:pt x="18356" y="15490"/>
                  <a:pt x="18322" y="15439"/>
                  <a:pt x="18288" y="15440"/>
                </a:cubicBezTo>
                <a:close/>
                <a:moveTo>
                  <a:pt x="18464" y="15440"/>
                </a:moveTo>
                <a:cubicBezTo>
                  <a:pt x="18430" y="15440"/>
                  <a:pt x="18410" y="15491"/>
                  <a:pt x="18418" y="15554"/>
                </a:cubicBezTo>
                <a:cubicBezTo>
                  <a:pt x="18426" y="15617"/>
                  <a:pt x="18460" y="15668"/>
                  <a:pt x="18494" y="15668"/>
                </a:cubicBezTo>
                <a:cubicBezTo>
                  <a:pt x="18527" y="15667"/>
                  <a:pt x="18548" y="15616"/>
                  <a:pt x="18540" y="15553"/>
                </a:cubicBezTo>
                <a:cubicBezTo>
                  <a:pt x="18532" y="15490"/>
                  <a:pt x="18498" y="15439"/>
                  <a:pt x="18464" y="15440"/>
                </a:cubicBezTo>
                <a:close/>
                <a:moveTo>
                  <a:pt x="18640" y="15440"/>
                </a:moveTo>
                <a:cubicBezTo>
                  <a:pt x="18606" y="15440"/>
                  <a:pt x="18586" y="15491"/>
                  <a:pt x="18594" y="15554"/>
                </a:cubicBezTo>
                <a:cubicBezTo>
                  <a:pt x="18602" y="15617"/>
                  <a:pt x="18636" y="15668"/>
                  <a:pt x="18669" y="15668"/>
                </a:cubicBezTo>
                <a:cubicBezTo>
                  <a:pt x="18703" y="15667"/>
                  <a:pt x="18724" y="15616"/>
                  <a:pt x="18716" y="15553"/>
                </a:cubicBezTo>
                <a:cubicBezTo>
                  <a:pt x="18708" y="15490"/>
                  <a:pt x="18674" y="15439"/>
                  <a:pt x="18640" y="15440"/>
                </a:cubicBezTo>
                <a:close/>
                <a:moveTo>
                  <a:pt x="18815" y="15440"/>
                </a:moveTo>
                <a:cubicBezTo>
                  <a:pt x="18782" y="15440"/>
                  <a:pt x="18761" y="15491"/>
                  <a:pt x="18770" y="15554"/>
                </a:cubicBezTo>
                <a:cubicBezTo>
                  <a:pt x="18778" y="15617"/>
                  <a:pt x="18812" y="15668"/>
                  <a:pt x="18846" y="15668"/>
                </a:cubicBezTo>
                <a:cubicBezTo>
                  <a:pt x="18880" y="15667"/>
                  <a:pt x="18900" y="15616"/>
                  <a:pt x="18892" y="15553"/>
                </a:cubicBezTo>
                <a:cubicBezTo>
                  <a:pt x="18883" y="15490"/>
                  <a:pt x="18849" y="15439"/>
                  <a:pt x="18815" y="15440"/>
                </a:cubicBezTo>
                <a:close/>
                <a:moveTo>
                  <a:pt x="18991" y="15440"/>
                </a:moveTo>
                <a:cubicBezTo>
                  <a:pt x="18958" y="15440"/>
                  <a:pt x="18937" y="15491"/>
                  <a:pt x="18946" y="15554"/>
                </a:cubicBezTo>
                <a:cubicBezTo>
                  <a:pt x="18954" y="15617"/>
                  <a:pt x="18989" y="15668"/>
                  <a:pt x="19023" y="15668"/>
                </a:cubicBezTo>
                <a:cubicBezTo>
                  <a:pt x="19056" y="15667"/>
                  <a:pt x="19076" y="15616"/>
                  <a:pt x="19068" y="15553"/>
                </a:cubicBezTo>
                <a:cubicBezTo>
                  <a:pt x="19059" y="15490"/>
                  <a:pt x="19025" y="15440"/>
                  <a:pt x="18991" y="15440"/>
                </a:cubicBezTo>
                <a:close/>
                <a:moveTo>
                  <a:pt x="19167" y="15440"/>
                </a:moveTo>
                <a:cubicBezTo>
                  <a:pt x="19134" y="15440"/>
                  <a:pt x="19113" y="15491"/>
                  <a:pt x="19122" y="15554"/>
                </a:cubicBezTo>
                <a:cubicBezTo>
                  <a:pt x="19130" y="15617"/>
                  <a:pt x="19165" y="15668"/>
                  <a:pt x="19199" y="15668"/>
                </a:cubicBezTo>
                <a:cubicBezTo>
                  <a:pt x="19232" y="15667"/>
                  <a:pt x="19253" y="15616"/>
                  <a:pt x="19244" y="15553"/>
                </a:cubicBezTo>
                <a:cubicBezTo>
                  <a:pt x="19236" y="15490"/>
                  <a:pt x="19201" y="15439"/>
                  <a:pt x="19167" y="15440"/>
                </a:cubicBezTo>
                <a:close/>
                <a:moveTo>
                  <a:pt x="19343" y="15440"/>
                </a:moveTo>
                <a:cubicBezTo>
                  <a:pt x="19309" y="15440"/>
                  <a:pt x="19289" y="15491"/>
                  <a:pt x="19298" y="15554"/>
                </a:cubicBezTo>
                <a:cubicBezTo>
                  <a:pt x="19306" y="15617"/>
                  <a:pt x="19341" y="15668"/>
                  <a:pt x="19375" y="15668"/>
                </a:cubicBezTo>
                <a:cubicBezTo>
                  <a:pt x="19409" y="15667"/>
                  <a:pt x="19429" y="15616"/>
                  <a:pt x="19420" y="15553"/>
                </a:cubicBezTo>
                <a:cubicBezTo>
                  <a:pt x="19411" y="15490"/>
                  <a:pt x="19376" y="15439"/>
                  <a:pt x="19343" y="15440"/>
                </a:cubicBezTo>
                <a:close/>
                <a:moveTo>
                  <a:pt x="19519" y="15440"/>
                </a:moveTo>
                <a:cubicBezTo>
                  <a:pt x="19485" y="15440"/>
                  <a:pt x="19465" y="15491"/>
                  <a:pt x="19473" y="15554"/>
                </a:cubicBezTo>
                <a:cubicBezTo>
                  <a:pt x="19482" y="15617"/>
                  <a:pt x="19517" y="15668"/>
                  <a:pt x="19551" y="15668"/>
                </a:cubicBezTo>
                <a:cubicBezTo>
                  <a:pt x="19585" y="15667"/>
                  <a:pt x="19605" y="15616"/>
                  <a:pt x="19596" y="15553"/>
                </a:cubicBezTo>
                <a:cubicBezTo>
                  <a:pt x="19587" y="15490"/>
                  <a:pt x="19552" y="15440"/>
                  <a:pt x="19519" y="15440"/>
                </a:cubicBezTo>
                <a:close/>
                <a:moveTo>
                  <a:pt x="19714" y="15440"/>
                </a:moveTo>
                <a:cubicBezTo>
                  <a:pt x="19680" y="15440"/>
                  <a:pt x="19660" y="15491"/>
                  <a:pt x="19670" y="15554"/>
                </a:cubicBezTo>
                <a:cubicBezTo>
                  <a:pt x="19679" y="15617"/>
                  <a:pt x="19713" y="15668"/>
                  <a:pt x="19747" y="15668"/>
                </a:cubicBezTo>
                <a:cubicBezTo>
                  <a:pt x="19781" y="15667"/>
                  <a:pt x="19801" y="15616"/>
                  <a:pt x="19792" y="15553"/>
                </a:cubicBezTo>
                <a:cubicBezTo>
                  <a:pt x="19783" y="15490"/>
                  <a:pt x="19748" y="15439"/>
                  <a:pt x="19714" y="15440"/>
                </a:cubicBezTo>
                <a:close/>
                <a:moveTo>
                  <a:pt x="19870" y="15440"/>
                </a:moveTo>
                <a:cubicBezTo>
                  <a:pt x="19836" y="15440"/>
                  <a:pt x="19817" y="15491"/>
                  <a:pt x="19826" y="15554"/>
                </a:cubicBezTo>
                <a:cubicBezTo>
                  <a:pt x="19835" y="15617"/>
                  <a:pt x="19870" y="15668"/>
                  <a:pt x="19904" y="15668"/>
                </a:cubicBezTo>
                <a:cubicBezTo>
                  <a:pt x="19937" y="15667"/>
                  <a:pt x="19958" y="15616"/>
                  <a:pt x="19948" y="15553"/>
                </a:cubicBezTo>
                <a:cubicBezTo>
                  <a:pt x="19939" y="15490"/>
                  <a:pt x="19904" y="15439"/>
                  <a:pt x="19870" y="15440"/>
                </a:cubicBezTo>
                <a:close/>
                <a:moveTo>
                  <a:pt x="10616" y="15490"/>
                </a:moveTo>
                <a:cubicBezTo>
                  <a:pt x="10582" y="15490"/>
                  <a:pt x="10556" y="15540"/>
                  <a:pt x="10557" y="15603"/>
                </a:cubicBezTo>
                <a:cubicBezTo>
                  <a:pt x="10558" y="15666"/>
                  <a:pt x="10586" y="15716"/>
                  <a:pt x="10620" y="15716"/>
                </a:cubicBezTo>
                <a:cubicBezTo>
                  <a:pt x="10654" y="15716"/>
                  <a:pt x="10680" y="15666"/>
                  <a:pt x="10679" y="15603"/>
                </a:cubicBezTo>
                <a:cubicBezTo>
                  <a:pt x="10678" y="15541"/>
                  <a:pt x="10650" y="15490"/>
                  <a:pt x="10616" y="15490"/>
                </a:cubicBezTo>
                <a:close/>
                <a:moveTo>
                  <a:pt x="10792" y="15490"/>
                </a:moveTo>
                <a:cubicBezTo>
                  <a:pt x="10758" y="15490"/>
                  <a:pt x="10732" y="15540"/>
                  <a:pt x="10733" y="15603"/>
                </a:cubicBezTo>
                <a:cubicBezTo>
                  <a:pt x="10734" y="15666"/>
                  <a:pt x="10762" y="15717"/>
                  <a:pt x="10796" y="15716"/>
                </a:cubicBezTo>
                <a:cubicBezTo>
                  <a:pt x="10830" y="15716"/>
                  <a:pt x="10856" y="15666"/>
                  <a:pt x="10855" y="15603"/>
                </a:cubicBezTo>
                <a:cubicBezTo>
                  <a:pt x="10854" y="15540"/>
                  <a:pt x="10826" y="15490"/>
                  <a:pt x="10792" y="15490"/>
                </a:cubicBezTo>
                <a:close/>
                <a:moveTo>
                  <a:pt x="10967" y="15490"/>
                </a:moveTo>
                <a:cubicBezTo>
                  <a:pt x="10934" y="15490"/>
                  <a:pt x="10907" y="15540"/>
                  <a:pt x="10909" y="15603"/>
                </a:cubicBezTo>
                <a:cubicBezTo>
                  <a:pt x="10910" y="15666"/>
                  <a:pt x="10938" y="15716"/>
                  <a:pt x="10972" y="15716"/>
                </a:cubicBezTo>
                <a:cubicBezTo>
                  <a:pt x="11006" y="15716"/>
                  <a:pt x="11032" y="15666"/>
                  <a:pt x="11031" y="15603"/>
                </a:cubicBezTo>
                <a:cubicBezTo>
                  <a:pt x="11030" y="15540"/>
                  <a:pt x="11001" y="15490"/>
                  <a:pt x="10967" y="15490"/>
                </a:cubicBezTo>
                <a:close/>
                <a:moveTo>
                  <a:pt x="11143" y="15490"/>
                </a:moveTo>
                <a:cubicBezTo>
                  <a:pt x="11110" y="15490"/>
                  <a:pt x="11083" y="15540"/>
                  <a:pt x="11085" y="15603"/>
                </a:cubicBezTo>
                <a:cubicBezTo>
                  <a:pt x="11086" y="15666"/>
                  <a:pt x="11115" y="15717"/>
                  <a:pt x="11149" y="15716"/>
                </a:cubicBezTo>
                <a:cubicBezTo>
                  <a:pt x="11183" y="15716"/>
                  <a:pt x="11208" y="15666"/>
                  <a:pt x="11207" y="15603"/>
                </a:cubicBezTo>
                <a:cubicBezTo>
                  <a:pt x="11205" y="15540"/>
                  <a:pt x="11177" y="15490"/>
                  <a:pt x="11143" y="15490"/>
                </a:cubicBezTo>
                <a:close/>
                <a:moveTo>
                  <a:pt x="11846" y="15490"/>
                </a:moveTo>
                <a:cubicBezTo>
                  <a:pt x="11812" y="15490"/>
                  <a:pt x="11786" y="15540"/>
                  <a:pt x="11788" y="15603"/>
                </a:cubicBezTo>
                <a:cubicBezTo>
                  <a:pt x="11790" y="15666"/>
                  <a:pt x="11820" y="15717"/>
                  <a:pt x="11854" y="15716"/>
                </a:cubicBezTo>
                <a:cubicBezTo>
                  <a:pt x="11888" y="15716"/>
                  <a:pt x="11913" y="15666"/>
                  <a:pt x="11911" y="15603"/>
                </a:cubicBezTo>
                <a:cubicBezTo>
                  <a:pt x="11909" y="15540"/>
                  <a:pt x="11880" y="15490"/>
                  <a:pt x="11846" y="15490"/>
                </a:cubicBezTo>
                <a:close/>
                <a:moveTo>
                  <a:pt x="12022" y="15490"/>
                </a:moveTo>
                <a:cubicBezTo>
                  <a:pt x="11988" y="15490"/>
                  <a:pt x="11962" y="15540"/>
                  <a:pt x="11964" y="15603"/>
                </a:cubicBezTo>
                <a:cubicBezTo>
                  <a:pt x="11967" y="15666"/>
                  <a:pt x="11996" y="15717"/>
                  <a:pt x="12030" y="15716"/>
                </a:cubicBezTo>
                <a:cubicBezTo>
                  <a:pt x="12064" y="15716"/>
                  <a:pt x="12089" y="15666"/>
                  <a:pt x="12087" y="15603"/>
                </a:cubicBezTo>
                <a:cubicBezTo>
                  <a:pt x="12084" y="15540"/>
                  <a:pt x="12055" y="15490"/>
                  <a:pt x="12022" y="15490"/>
                </a:cubicBezTo>
                <a:close/>
                <a:moveTo>
                  <a:pt x="12197" y="15490"/>
                </a:moveTo>
                <a:cubicBezTo>
                  <a:pt x="12163" y="15490"/>
                  <a:pt x="12138" y="15541"/>
                  <a:pt x="12140" y="15603"/>
                </a:cubicBezTo>
                <a:cubicBezTo>
                  <a:pt x="12143" y="15666"/>
                  <a:pt x="12173" y="15716"/>
                  <a:pt x="12206" y="15716"/>
                </a:cubicBezTo>
                <a:cubicBezTo>
                  <a:pt x="12240" y="15716"/>
                  <a:pt x="12265" y="15666"/>
                  <a:pt x="12263" y="15603"/>
                </a:cubicBezTo>
                <a:cubicBezTo>
                  <a:pt x="12260" y="15541"/>
                  <a:pt x="12231" y="15490"/>
                  <a:pt x="12197" y="15490"/>
                </a:cubicBezTo>
                <a:close/>
                <a:moveTo>
                  <a:pt x="2771" y="15540"/>
                </a:moveTo>
                <a:cubicBezTo>
                  <a:pt x="2737" y="15540"/>
                  <a:pt x="2705" y="15591"/>
                  <a:pt x="2699" y="15653"/>
                </a:cubicBezTo>
                <a:cubicBezTo>
                  <a:pt x="2693" y="15715"/>
                  <a:pt x="2715" y="15765"/>
                  <a:pt x="2749" y="15765"/>
                </a:cubicBezTo>
                <a:cubicBezTo>
                  <a:pt x="2783" y="15765"/>
                  <a:pt x="2815" y="15714"/>
                  <a:pt x="2821" y="15652"/>
                </a:cubicBezTo>
                <a:cubicBezTo>
                  <a:pt x="2827" y="15590"/>
                  <a:pt x="2805" y="15540"/>
                  <a:pt x="2771" y="15540"/>
                </a:cubicBezTo>
                <a:close/>
                <a:moveTo>
                  <a:pt x="2946" y="15540"/>
                </a:moveTo>
                <a:cubicBezTo>
                  <a:pt x="2913" y="15540"/>
                  <a:pt x="2881" y="15591"/>
                  <a:pt x="2875" y="15653"/>
                </a:cubicBezTo>
                <a:cubicBezTo>
                  <a:pt x="2869" y="15715"/>
                  <a:pt x="2891" y="15765"/>
                  <a:pt x="2925" y="15765"/>
                </a:cubicBezTo>
                <a:cubicBezTo>
                  <a:pt x="2959" y="15765"/>
                  <a:pt x="2991" y="15714"/>
                  <a:pt x="2997" y="15652"/>
                </a:cubicBezTo>
                <a:cubicBezTo>
                  <a:pt x="3003" y="15590"/>
                  <a:pt x="2980" y="15540"/>
                  <a:pt x="2946" y="15540"/>
                </a:cubicBezTo>
                <a:close/>
                <a:moveTo>
                  <a:pt x="3122" y="15540"/>
                </a:moveTo>
                <a:cubicBezTo>
                  <a:pt x="3089" y="15540"/>
                  <a:pt x="3056" y="15591"/>
                  <a:pt x="3050" y="15653"/>
                </a:cubicBezTo>
                <a:cubicBezTo>
                  <a:pt x="3044" y="15715"/>
                  <a:pt x="3067" y="15765"/>
                  <a:pt x="3101" y="15765"/>
                </a:cubicBezTo>
                <a:cubicBezTo>
                  <a:pt x="3135" y="15765"/>
                  <a:pt x="3167" y="15714"/>
                  <a:pt x="3173" y="15652"/>
                </a:cubicBezTo>
                <a:cubicBezTo>
                  <a:pt x="3179" y="15589"/>
                  <a:pt x="3156" y="15540"/>
                  <a:pt x="3122" y="15540"/>
                </a:cubicBezTo>
                <a:close/>
                <a:moveTo>
                  <a:pt x="3298" y="15540"/>
                </a:moveTo>
                <a:cubicBezTo>
                  <a:pt x="3264" y="15540"/>
                  <a:pt x="3232" y="15591"/>
                  <a:pt x="3226" y="15653"/>
                </a:cubicBezTo>
                <a:cubicBezTo>
                  <a:pt x="3220" y="15715"/>
                  <a:pt x="3244" y="15765"/>
                  <a:pt x="3277" y="15765"/>
                </a:cubicBezTo>
                <a:cubicBezTo>
                  <a:pt x="3311" y="15765"/>
                  <a:pt x="3343" y="15714"/>
                  <a:pt x="3349" y="15652"/>
                </a:cubicBezTo>
                <a:cubicBezTo>
                  <a:pt x="3354" y="15590"/>
                  <a:pt x="3331" y="15540"/>
                  <a:pt x="3298" y="15540"/>
                </a:cubicBezTo>
                <a:close/>
                <a:moveTo>
                  <a:pt x="3473" y="15540"/>
                </a:moveTo>
                <a:cubicBezTo>
                  <a:pt x="3439" y="15540"/>
                  <a:pt x="3408" y="15591"/>
                  <a:pt x="3402" y="15653"/>
                </a:cubicBezTo>
                <a:cubicBezTo>
                  <a:pt x="3397" y="15715"/>
                  <a:pt x="3420" y="15765"/>
                  <a:pt x="3453" y="15765"/>
                </a:cubicBezTo>
                <a:cubicBezTo>
                  <a:pt x="3487" y="15765"/>
                  <a:pt x="3519" y="15714"/>
                  <a:pt x="3524" y="15652"/>
                </a:cubicBezTo>
                <a:cubicBezTo>
                  <a:pt x="3530" y="15589"/>
                  <a:pt x="3507" y="15540"/>
                  <a:pt x="3473" y="15540"/>
                </a:cubicBezTo>
                <a:close/>
                <a:moveTo>
                  <a:pt x="3649" y="15540"/>
                </a:moveTo>
                <a:cubicBezTo>
                  <a:pt x="3615" y="15540"/>
                  <a:pt x="3583" y="15591"/>
                  <a:pt x="3578" y="15653"/>
                </a:cubicBezTo>
                <a:cubicBezTo>
                  <a:pt x="3573" y="15715"/>
                  <a:pt x="3596" y="15765"/>
                  <a:pt x="3630" y="15765"/>
                </a:cubicBezTo>
                <a:cubicBezTo>
                  <a:pt x="3664" y="15765"/>
                  <a:pt x="3695" y="15714"/>
                  <a:pt x="3700" y="15652"/>
                </a:cubicBezTo>
                <a:cubicBezTo>
                  <a:pt x="3705" y="15589"/>
                  <a:pt x="3683" y="15540"/>
                  <a:pt x="3649" y="15540"/>
                </a:cubicBezTo>
                <a:close/>
                <a:moveTo>
                  <a:pt x="3824" y="15540"/>
                </a:moveTo>
                <a:cubicBezTo>
                  <a:pt x="3791" y="15540"/>
                  <a:pt x="3759" y="15591"/>
                  <a:pt x="3754" y="15653"/>
                </a:cubicBezTo>
                <a:cubicBezTo>
                  <a:pt x="3749" y="15715"/>
                  <a:pt x="3772" y="15765"/>
                  <a:pt x="3806" y="15765"/>
                </a:cubicBezTo>
                <a:cubicBezTo>
                  <a:pt x="3840" y="15765"/>
                  <a:pt x="3871" y="15714"/>
                  <a:pt x="3876" y="15652"/>
                </a:cubicBezTo>
                <a:cubicBezTo>
                  <a:pt x="3881" y="15589"/>
                  <a:pt x="3858" y="15540"/>
                  <a:pt x="3824" y="15540"/>
                </a:cubicBezTo>
                <a:close/>
                <a:moveTo>
                  <a:pt x="3981" y="15540"/>
                </a:moveTo>
                <a:cubicBezTo>
                  <a:pt x="3947" y="15540"/>
                  <a:pt x="3915" y="15591"/>
                  <a:pt x="3910" y="15653"/>
                </a:cubicBezTo>
                <a:cubicBezTo>
                  <a:pt x="3905" y="15715"/>
                  <a:pt x="3928" y="15765"/>
                  <a:pt x="3962" y="15765"/>
                </a:cubicBezTo>
                <a:cubicBezTo>
                  <a:pt x="3996" y="15765"/>
                  <a:pt x="4028" y="15714"/>
                  <a:pt x="4033" y="15652"/>
                </a:cubicBezTo>
                <a:cubicBezTo>
                  <a:pt x="4037" y="15589"/>
                  <a:pt x="4014" y="15540"/>
                  <a:pt x="3981" y="15540"/>
                </a:cubicBezTo>
                <a:close/>
                <a:moveTo>
                  <a:pt x="4175" y="15540"/>
                </a:moveTo>
                <a:cubicBezTo>
                  <a:pt x="4142" y="15540"/>
                  <a:pt x="4111" y="15591"/>
                  <a:pt x="4106" y="15653"/>
                </a:cubicBezTo>
                <a:cubicBezTo>
                  <a:pt x="4101" y="15715"/>
                  <a:pt x="4125" y="15765"/>
                  <a:pt x="4158" y="15765"/>
                </a:cubicBezTo>
                <a:cubicBezTo>
                  <a:pt x="4192" y="15765"/>
                  <a:pt x="4223" y="15714"/>
                  <a:pt x="4228" y="15652"/>
                </a:cubicBezTo>
                <a:cubicBezTo>
                  <a:pt x="4233" y="15589"/>
                  <a:pt x="4209" y="15540"/>
                  <a:pt x="4175" y="15540"/>
                </a:cubicBezTo>
                <a:close/>
                <a:moveTo>
                  <a:pt x="4332" y="15540"/>
                </a:moveTo>
                <a:cubicBezTo>
                  <a:pt x="4298" y="15540"/>
                  <a:pt x="4267" y="15591"/>
                  <a:pt x="4262" y="15653"/>
                </a:cubicBezTo>
                <a:cubicBezTo>
                  <a:pt x="4258" y="15715"/>
                  <a:pt x="4281" y="15765"/>
                  <a:pt x="4315" y="15765"/>
                </a:cubicBezTo>
                <a:cubicBezTo>
                  <a:pt x="4349" y="15765"/>
                  <a:pt x="4380" y="15714"/>
                  <a:pt x="4384" y="15652"/>
                </a:cubicBezTo>
                <a:cubicBezTo>
                  <a:pt x="4389" y="15589"/>
                  <a:pt x="4366" y="15540"/>
                  <a:pt x="4332" y="15540"/>
                </a:cubicBezTo>
                <a:close/>
                <a:moveTo>
                  <a:pt x="4507" y="15540"/>
                </a:moveTo>
                <a:cubicBezTo>
                  <a:pt x="4474" y="15540"/>
                  <a:pt x="4443" y="15591"/>
                  <a:pt x="4438" y="15653"/>
                </a:cubicBezTo>
                <a:cubicBezTo>
                  <a:pt x="4434" y="15715"/>
                  <a:pt x="4458" y="15765"/>
                  <a:pt x="4491" y="15765"/>
                </a:cubicBezTo>
                <a:cubicBezTo>
                  <a:pt x="4525" y="15765"/>
                  <a:pt x="4556" y="15715"/>
                  <a:pt x="4560" y="15653"/>
                </a:cubicBezTo>
                <a:cubicBezTo>
                  <a:pt x="4565" y="15591"/>
                  <a:pt x="4541" y="15540"/>
                  <a:pt x="4507" y="15540"/>
                </a:cubicBezTo>
                <a:close/>
                <a:moveTo>
                  <a:pt x="4683" y="15540"/>
                </a:moveTo>
                <a:cubicBezTo>
                  <a:pt x="4649" y="15540"/>
                  <a:pt x="4619" y="15591"/>
                  <a:pt x="4614" y="15653"/>
                </a:cubicBezTo>
                <a:cubicBezTo>
                  <a:pt x="4610" y="15715"/>
                  <a:pt x="4633" y="15765"/>
                  <a:pt x="4667" y="15765"/>
                </a:cubicBezTo>
                <a:cubicBezTo>
                  <a:pt x="4701" y="15765"/>
                  <a:pt x="4732" y="15715"/>
                  <a:pt x="4736" y="15653"/>
                </a:cubicBezTo>
                <a:cubicBezTo>
                  <a:pt x="4741" y="15591"/>
                  <a:pt x="4717" y="15540"/>
                  <a:pt x="4683" y="15540"/>
                </a:cubicBezTo>
                <a:close/>
                <a:moveTo>
                  <a:pt x="4859" y="15540"/>
                </a:moveTo>
                <a:cubicBezTo>
                  <a:pt x="4825" y="15540"/>
                  <a:pt x="4794" y="15591"/>
                  <a:pt x="4790" y="15653"/>
                </a:cubicBezTo>
                <a:cubicBezTo>
                  <a:pt x="4786" y="15715"/>
                  <a:pt x="4810" y="15765"/>
                  <a:pt x="4844" y="15765"/>
                </a:cubicBezTo>
                <a:cubicBezTo>
                  <a:pt x="4878" y="15765"/>
                  <a:pt x="4908" y="15715"/>
                  <a:pt x="4912" y="15653"/>
                </a:cubicBezTo>
                <a:cubicBezTo>
                  <a:pt x="4916" y="15591"/>
                  <a:pt x="4892" y="15540"/>
                  <a:pt x="4859" y="15540"/>
                </a:cubicBezTo>
                <a:close/>
                <a:moveTo>
                  <a:pt x="5034" y="15540"/>
                </a:moveTo>
                <a:cubicBezTo>
                  <a:pt x="5001" y="15541"/>
                  <a:pt x="4970" y="15591"/>
                  <a:pt x="4966" y="15653"/>
                </a:cubicBezTo>
                <a:cubicBezTo>
                  <a:pt x="4962" y="15715"/>
                  <a:pt x="4986" y="15765"/>
                  <a:pt x="5020" y="15765"/>
                </a:cubicBezTo>
                <a:cubicBezTo>
                  <a:pt x="5054" y="15765"/>
                  <a:pt x="5084" y="15715"/>
                  <a:pt x="5088" y="15653"/>
                </a:cubicBezTo>
                <a:cubicBezTo>
                  <a:pt x="5092" y="15591"/>
                  <a:pt x="5068" y="15540"/>
                  <a:pt x="5034" y="15540"/>
                </a:cubicBezTo>
                <a:close/>
                <a:moveTo>
                  <a:pt x="9386" y="15540"/>
                </a:moveTo>
                <a:cubicBezTo>
                  <a:pt x="9353" y="15540"/>
                  <a:pt x="9325" y="15591"/>
                  <a:pt x="9325" y="15653"/>
                </a:cubicBezTo>
                <a:cubicBezTo>
                  <a:pt x="9325" y="15716"/>
                  <a:pt x="9352" y="15767"/>
                  <a:pt x="9386" y="15767"/>
                </a:cubicBezTo>
                <a:cubicBezTo>
                  <a:pt x="9420" y="15766"/>
                  <a:pt x="9447" y="15716"/>
                  <a:pt x="9447" y="15653"/>
                </a:cubicBezTo>
                <a:cubicBezTo>
                  <a:pt x="9447" y="15591"/>
                  <a:pt x="9420" y="15540"/>
                  <a:pt x="9386" y="15540"/>
                </a:cubicBezTo>
                <a:close/>
                <a:moveTo>
                  <a:pt x="9562" y="15540"/>
                </a:moveTo>
                <a:cubicBezTo>
                  <a:pt x="9528" y="15540"/>
                  <a:pt x="9501" y="15591"/>
                  <a:pt x="9501" y="15653"/>
                </a:cubicBezTo>
                <a:cubicBezTo>
                  <a:pt x="9501" y="15716"/>
                  <a:pt x="9528" y="15767"/>
                  <a:pt x="9562" y="15767"/>
                </a:cubicBezTo>
                <a:cubicBezTo>
                  <a:pt x="9596" y="15766"/>
                  <a:pt x="9623" y="15716"/>
                  <a:pt x="9623" y="15653"/>
                </a:cubicBezTo>
                <a:cubicBezTo>
                  <a:pt x="9623" y="15591"/>
                  <a:pt x="9596" y="15540"/>
                  <a:pt x="9562" y="15540"/>
                </a:cubicBezTo>
                <a:close/>
                <a:moveTo>
                  <a:pt x="9737" y="15540"/>
                </a:moveTo>
                <a:cubicBezTo>
                  <a:pt x="9704" y="15540"/>
                  <a:pt x="9677" y="15591"/>
                  <a:pt x="9677" y="15653"/>
                </a:cubicBezTo>
                <a:cubicBezTo>
                  <a:pt x="9677" y="15716"/>
                  <a:pt x="9705" y="15767"/>
                  <a:pt x="9739" y="15767"/>
                </a:cubicBezTo>
                <a:cubicBezTo>
                  <a:pt x="9773" y="15766"/>
                  <a:pt x="9799" y="15716"/>
                  <a:pt x="9799" y="15653"/>
                </a:cubicBezTo>
                <a:cubicBezTo>
                  <a:pt x="9799" y="15591"/>
                  <a:pt x="9771" y="15540"/>
                  <a:pt x="9737" y="15540"/>
                </a:cubicBezTo>
                <a:close/>
                <a:moveTo>
                  <a:pt x="9913" y="15540"/>
                </a:moveTo>
                <a:cubicBezTo>
                  <a:pt x="9880" y="15540"/>
                  <a:pt x="9853" y="15591"/>
                  <a:pt x="9853" y="15653"/>
                </a:cubicBezTo>
                <a:cubicBezTo>
                  <a:pt x="9853" y="15716"/>
                  <a:pt x="9881" y="15767"/>
                  <a:pt x="9915" y="15767"/>
                </a:cubicBezTo>
                <a:cubicBezTo>
                  <a:pt x="9948" y="15766"/>
                  <a:pt x="9976" y="15716"/>
                  <a:pt x="9975" y="15653"/>
                </a:cubicBezTo>
                <a:cubicBezTo>
                  <a:pt x="9975" y="15591"/>
                  <a:pt x="9947" y="15540"/>
                  <a:pt x="9913" y="15540"/>
                </a:cubicBezTo>
                <a:close/>
                <a:moveTo>
                  <a:pt x="10089" y="15540"/>
                </a:moveTo>
                <a:cubicBezTo>
                  <a:pt x="10056" y="15540"/>
                  <a:pt x="10028" y="15591"/>
                  <a:pt x="10029" y="15653"/>
                </a:cubicBezTo>
                <a:cubicBezTo>
                  <a:pt x="10029" y="15716"/>
                  <a:pt x="10057" y="15767"/>
                  <a:pt x="10091" y="15767"/>
                </a:cubicBezTo>
                <a:cubicBezTo>
                  <a:pt x="10125" y="15766"/>
                  <a:pt x="10152" y="15716"/>
                  <a:pt x="10151" y="15653"/>
                </a:cubicBezTo>
                <a:cubicBezTo>
                  <a:pt x="10150" y="15591"/>
                  <a:pt x="10123" y="15540"/>
                  <a:pt x="10089" y="15540"/>
                </a:cubicBezTo>
                <a:close/>
                <a:moveTo>
                  <a:pt x="10265" y="15540"/>
                </a:moveTo>
                <a:cubicBezTo>
                  <a:pt x="10231" y="15540"/>
                  <a:pt x="10204" y="15591"/>
                  <a:pt x="10205" y="15653"/>
                </a:cubicBezTo>
                <a:cubicBezTo>
                  <a:pt x="10205" y="15716"/>
                  <a:pt x="10233" y="15767"/>
                  <a:pt x="10267" y="15767"/>
                </a:cubicBezTo>
                <a:cubicBezTo>
                  <a:pt x="10301" y="15766"/>
                  <a:pt x="10328" y="15716"/>
                  <a:pt x="10327" y="15653"/>
                </a:cubicBezTo>
                <a:cubicBezTo>
                  <a:pt x="10326" y="15591"/>
                  <a:pt x="10298" y="15540"/>
                  <a:pt x="10265" y="15540"/>
                </a:cubicBezTo>
                <a:close/>
                <a:moveTo>
                  <a:pt x="10441" y="15540"/>
                </a:moveTo>
                <a:cubicBezTo>
                  <a:pt x="10407" y="15540"/>
                  <a:pt x="10380" y="15591"/>
                  <a:pt x="10381" y="15653"/>
                </a:cubicBezTo>
                <a:cubicBezTo>
                  <a:pt x="10382" y="15716"/>
                  <a:pt x="10410" y="15767"/>
                  <a:pt x="10444" y="15767"/>
                </a:cubicBezTo>
                <a:cubicBezTo>
                  <a:pt x="10478" y="15766"/>
                  <a:pt x="10504" y="15716"/>
                  <a:pt x="10503" y="15653"/>
                </a:cubicBezTo>
                <a:cubicBezTo>
                  <a:pt x="10502" y="15591"/>
                  <a:pt x="10474" y="15540"/>
                  <a:pt x="10441" y="15540"/>
                </a:cubicBezTo>
                <a:close/>
                <a:moveTo>
                  <a:pt x="12022" y="15792"/>
                </a:moveTo>
                <a:cubicBezTo>
                  <a:pt x="11988" y="15792"/>
                  <a:pt x="11962" y="15842"/>
                  <a:pt x="11964" y="15905"/>
                </a:cubicBezTo>
                <a:cubicBezTo>
                  <a:pt x="11967" y="15968"/>
                  <a:pt x="11996" y="16018"/>
                  <a:pt x="12030" y="16018"/>
                </a:cubicBezTo>
                <a:cubicBezTo>
                  <a:pt x="12064" y="16018"/>
                  <a:pt x="12089" y="15968"/>
                  <a:pt x="12087" y="15905"/>
                </a:cubicBezTo>
                <a:cubicBezTo>
                  <a:pt x="12085" y="15842"/>
                  <a:pt x="12056" y="15792"/>
                  <a:pt x="12022" y="15792"/>
                </a:cubicBezTo>
                <a:close/>
                <a:moveTo>
                  <a:pt x="17801" y="15792"/>
                </a:moveTo>
                <a:cubicBezTo>
                  <a:pt x="17767" y="15792"/>
                  <a:pt x="17745" y="15843"/>
                  <a:pt x="17752" y="15906"/>
                </a:cubicBezTo>
                <a:cubicBezTo>
                  <a:pt x="17760" y="15969"/>
                  <a:pt x="17794" y="16020"/>
                  <a:pt x="17828" y="16020"/>
                </a:cubicBezTo>
                <a:cubicBezTo>
                  <a:pt x="17862" y="16019"/>
                  <a:pt x="17883" y="15968"/>
                  <a:pt x="17876" y="15905"/>
                </a:cubicBezTo>
                <a:cubicBezTo>
                  <a:pt x="17868" y="15842"/>
                  <a:pt x="17835" y="15792"/>
                  <a:pt x="17801" y="15792"/>
                </a:cubicBezTo>
                <a:close/>
                <a:moveTo>
                  <a:pt x="17977" y="15792"/>
                </a:moveTo>
                <a:cubicBezTo>
                  <a:pt x="17943" y="15792"/>
                  <a:pt x="17921" y="15843"/>
                  <a:pt x="17928" y="15906"/>
                </a:cubicBezTo>
                <a:cubicBezTo>
                  <a:pt x="17936" y="15969"/>
                  <a:pt x="17970" y="16020"/>
                  <a:pt x="18004" y="16020"/>
                </a:cubicBezTo>
                <a:cubicBezTo>
                  <a:pt x="18038" y="16019"/>
                  <a:pt x="18059" y="15968"/>
                  <a:pt x="18052" y="15905"/>
                </a:cubicBezTo>
                <a:cubicBezTo>
                  <a:pt x="18044" y="15842"/>
                  <a:pt x="18011" y="15791"/>
                  <a:pt x="17977" y="15792"/>
                </a:cubicBezTo>
                <a:close/>
                <a:moveTo>
                  <a:pt x="18172" y="15792"/>
                </a:moveTo>
                <a:cubicBezTo>
                  <a:pt x="18138" y="15792"/>
                  <a:pt x="18117" y="15843"/>
                  <a:pt x="18125" y="15906"/>
                </a:cubicBezTo>
                <a:cubicBezTo>
                  <a:pt x="18132" y="15969"/>
                  <a:pt x="18166" y="16020"/>
                  <a:pt x="18200" y="16020"/>
                </a:cubicBezTo>
                <a:cubicBezTo>
                  <a:pt x="18234" y="16020"/>
                  <a:pt x="18255" y="15968"/>
                  <a:pt x="18247" y="15905"/>
                </a:cubicBezTo>
                <a:cubicBezTo>
                  <a:pt x="18239" y="15842"/>
                  <a:pt x="18205" y="15792"/>
                  <a:pt x="18172" y="15792"/>
                </a:cubicBezTo>
                <a:close/>
                <a:moveTo>
                  <a:pt x="18328" y="15792"/>
                </a:moveTo>
                <a:cubicBezTo>
                  <a:pt x="18294" y="15792"/>
                  <a:pt x="18273" y="15843"/>
                  <a:pt x="18281" y="15906"/>
                </a:cubicBezTo>
                <a:cubicBezTo>
                  <a:pt x="18289" y="15969"/>
                  <a:pt x="18323" y="16020"/>
                  <a:pt x="18357" y="16020"/>
                </a:cubicBezTo>
                <a:cubicBezTo>
                  <a:pt x="18391" y="16019"/>
                  <a:pt x="18412" y="15968"/>
                  <a:pt x="18404" y="15905"/>
                </a:cubicBezTo>
                <a:cubicBezTo>
                  <a:pt x="18396" y="15842"/>
                  <a:pt x="18362" y="15792"/>
                  <a:pt x="18328" y="15792"/>
                </a:cubicBezTo>
                <a:close/>
                <a:moveTo>
                  <a:pt x="18523" y="15792"/>
                </a:moveTo>
                <a:cubicBezTo>
                  <a:pt x="18490" y="15792"/>
                  <a:pt x="18468" y="15843"/>
                  <a:pt x="18476" y="15906"/>
                </a:cubicBezTo>
                <a:cubicBezTo>
                  <a:pt x="18484" y="15969"/>
                  <a:pt x="18518" y="16020"/>
                  <a:pt x="18552" y="16020"/>
                </a:cubicBezTo>
                <a:cubicBezTo>
                  <a:pt x="18586" y="16019"/>
                  <a:pt x="18607" y="15968"/>
                  <a:pt x="18599" y="15905"/>
                </a:cubicBezTo>
                <a:cubicBezTo>
                  <a:pt x="18591" y="15842"/>
                  <a:pt x="18557" y="15791"/>
                  <a:pt x="18523" y="15792"/>
                </a:cubicBezTo>
                <a:close/>
                <a:moveTo>
                  <a:pt x="18679" y="15792"/>
                </a:moveTo>
                <a:cubicBezTo>
                  <a:pt x="18645" y="15792"/>
                  <a:pt x="18625" y="15844"/>
                  <a:pt x="18633" y="15906"/>
                </a:cubicBezTo>
                <a:cubicBezTo>
                  <a:pt x="18641" y="15969"/>
                  <a:pt x="18675" y="16020"/>
                  <a:pt x="18709" y="16020"/>
                </a:cubicBezTo>
                <a:cubicBezTo>
                  <a:pt x="18743" y="16019"/>
                  <a:pt x="18764" y="15968"/>
                  <a:pt x="18756" y="15905"/>
                </a:cubicBezTo>
                <a:cubicBezTo>
                  <a:pt x="18747" y="15842"/>
                  <a:pt x="18713" y="15792"/>
                  <a:pt x="18679" y="15792"/>
                </a:cubicBezTo>
                <a:close/>
                <a:moveTo>
                  <a:pt x="18855" y="15792"/>
                </a:moveTo>
                <a:cubicBezTo>
                  <a:pt x="18821" y="15792"/>
                  <a:pt x="18800" y="15843"/>
                  <a:pt x="18809" y="15906"/>
                </a:cubicBezTo>
                <a:cubicBezTo>
                  <a:pt x="18817" y="15969"/>
                  <a:pt x="18851" y="16020"/>
                  <a:pt x="18885" y="16020"/>
                </a:cubicBezTo>
                <a:cubicBezTo>
                  <a:pt x="18919" y="16019"/>
                  <a:pt x="18940" y="15968"/>
                  <a:pt x="18932" y="15905"/>
                </a:cubicBezTo>
                <a:cubicBezTo>
                  <a:pt x="18923" y="15842"/>
                  <a:pt x="18889" y="15791"/>
                  <a:pt x="18855" y="15792"/>
                </a:cubicBezTo>
                <a:close/>
                <a:moveTo>
                  <a:pt x="19031" y="15792"/>
                </a:moveTo>
                <a:cubicBezTo>
                  <a:pt x="18997" y="15792"/>
                  <a:pt x="18976" y="15843"/>
                  <a:pt x="18985" y="15906"/>
                </a:cubicBezTo>
                <a:cubicBezTo>
                  <a:pt x="18993" y="15969"/>
                  <a:pt x="19028" y="16020"/>
                  <a:pt x="19062" y="16020"/>
                </a:cubicBezTo>
                <a:cubicBezTo>
                  <a:pt x="19096" y="16019"/>
                  <a:pt x="19116" y="15968"/>
                  <a:pt x="19108" y="15905"/>
                </a:cubicBezTo>
                <a:cubicBezTo>
                  <a:pt x="19099" y="15842"/>
                  <a:pt x="19064" y="15792"/>
                  <a:pt x="19031" y="15792"/>
                </a:cubicBezTo>
                <a:close/>
                <a:moveTo>
                  <a:pt x="19207" y="15792"/>
                </a:moveTo>
                <a:cubicBezTo>
                  <a:pt x="19173" y="15792"/>
                  <a:pt x="19152" y="15843"/>
                  <a:pt x="19161" y="15906"/>
                </a:cubicBezTo>
                <a:cubicBezTo>
                  <a:pt x="19169" y="15969"/>
                  <a:pt x="19204" y="16020"/>
                  <a:pt x="19238" y="16020"/>
                </a:cubicBezTo>
                <a:cubicBezTo>
                  <a:pt x="19272" y="16019"/>
                  <a:pt x="19292" y="15968"/>
                  <a:pt x="19283" y="15905"/>
                </a:cubicBezTo>
                <a:cubicBezTo>
                  <a:pt x="19275" y="15842"/>
                  <a:pt x="19240" y="15792"/>
                  <a:pt x="19207" y="15792"/>
                </a:cubicBezTo>
                <a:close/>
                <a:moveTo>
                  <a:pt x="19382" y="15792"/>
                </a:moveTo>
                <a:cubicBezTo>
                  <a:pt x="19349" y="15792"/>
                  <a:pt x="19328" y="15843"/>
                  <a:pt x="19337" y="15906"/>
                </a:cubicBezTo>
                <a:cubicBezTo>
                  <a:pt x="19345" y="15969"/>
                  <a:pt x="19380" y="16020"/>
                  <a:pt x="19414" y="16020"/>
                </a:cubicBezTo>
                <a:cubicBezTo>
                  <a:pt x="19448" y="16019"/>
                  <a:pt x="19469" y="15968"/>
                  <a:pt x="19460" y="15905"/>
                </a:cubicBezTo>
                <a:cubicBezTo>
                  <a:pt x="19451" y="15842"/>
                  <a:pt x="19416" y="15792"/>
                  <a:pt x="19382" y="15792"/>
                </a:cubicBezTo>
                <a:close/>
                <a:moveTo>
                  <a:pt x="19558" y="15792"/>
                </a:moveTo>
                <a:cubicBezTo>
                  <a:pt x="19524" y="15792"/>
                  <a:pt x="19504" y="15843"/>
                  <a:pt x="19513" y="15906"/>
                </a:cubicBezTo>
                <a:cubicBezTo>
                  <a:pt x="19522" y="15969"/>
                  <a:pt x="19557" y="16020"/>
                  <a:pt x="19591" y="16020"/>
                </a:cubicBezTo>
                <a:cubicBezTo>
                  <a:pt x="19625" y="16019"/>
                  <a:pt x="19645" y="15968"/>
                  <a:pt x="19636" y="15905"/>
                </a:cubicBezTo>
                <a:cubicBezTo>
                  <a:pt x="19627" y="15842"/>
                  <a:pt x="19592" y="15792"/>
                  <a:pt x="19558" y="15792"/>
                </a:cubicBezTo>
                <a:close/>
                <a:moveTo>
                  <a:pt x="19753" y="15792"/>
                </a:moveTo>
                <a:cubicBezTo>
                  <a:pt x="19719" y="15792"/>
                  <a:pt x="19700" y="15843"/>
                  <a:pt x="19709" y="15906"/>
                </a:cubicBezTo>
                <a:cubicBezTo>
                  <a:pt x="19718" y="15969"/>
                  <a:pt x="19752" y="16020"/>
                  <a:pt x="19786" y="16020"/>
                </a:cubicBezTo>
                <a:cubicBezTo>
                  <a:pt x="19820" y="16020"/>
                  <a:pt x="19841" y="15968"/>
                  <a:pt x="19831" y="15905"/>
                </a:cubicBezTo>
                <a:cubicBezTo>
                  <a:pt x="19822" y="15842"/>
                  <a:pt x="19787" y="15792"/>
                  <a:pt x="19753" y="15792"/>
                </a:cubicBezTo>
                <a:close/>
                <a:moveTo>
                  <a:pt x="19929" y="15792"/>
                </a:moveTo>
                <a:cubicBezTo>
                  <a:pt x="19895" y="15792"/>
                  <a:pt x="19875" y="15843"/>
                  <a:pt x="19885" y="15906"/>
                </a:cubicBezTo>
                <a:cubicBezTo>
                  <a:pt x="19894" y="15969"/>
                  <a:pt x="19929" y="16020"/>
                  <a:pt x="19963" y="16020"/>
                </a:cubicBezTo>
                <a:cubicBezTo>
                  <a:pt x="19997" y="16019"/>
                  <a:pt x="20017" y="15968"/>
                  <a:pt x="20007" y="15905"/>
                </a:cubicBezTo>
                <a:cubicBezTo>
                  <a:pt x="19998" y="15842"/>
                  <a:pt x="19963" y="15792"/>
                  <a:pt x="19929" y="15792"/>
                </a:cubicBezTo>
                <a:close/>
                <a:moveTo>
                  <a:pt x="20105" y="15792"/>
                </a:moveTo>
                <a:cubicBezTo>
                  <a:pt x="20071" y="15792"/>
                  <a:pt x="20051" y="15843"/>
                  <a:pt x="20061" y="15906"/>
                </a:cubicBezTo>
                <a:cubicBezTo>
                  <a:pt x="20070" y="15969"/>
                  <a:pt x="20105" y="16020"/>
                  <a:pt x="20139" y="16020"/>
                </a:cubicBezTo>
                <a:cubicBezTo>
                  <a:pt x="20173" y="16019"/>
                  <a:pt x="20193" y="15968"/>
                  <a:pt x="20183" y="15905"/>
                </a:cubicBezTo>
                <a:cubicBezTo>
                  <a:pt x="20174" y="15842"/>
                  <a:pt x="20138" y="15792"/>
                  <a:pt x="20105" y="15792"/>
                </a:cubicBezTo>
                <a:close/>
                <a:moveTo>
                  <a:pt x="2732" y="15842"/>
                </a:moveTo>
                <a:cubicBezTo>
                  <a:pt x="2698" y="15842"/>
                  <a:pt x="2666" y="15893"/>
                  <a:pt x="2660" y="15955"/>
                </a:cubicBezTo>
                <a:cubicBezTo>
                  <a:pt x="2654" y="16017"/>
                  <a:pt x="2676" y="16067"/>
                  <a:pt x="2710" y="16067"/>
                </a:cubicBezTo>
                <a:cubicBezTo>
                  <a:pt x="2744" y="16067"/>
                  <a:pt x="2777" y="16016"/>
                  <a:pt x="2783" y="15954"/>
                </a:cubicBezTo>
                <a:cubicBezTo>
                  <a:pt x="2789" y="15892"/>
                  <a:pt x="2766" y="15842"/>
                  <a:pt x="2732" y="15842"/>
                </a:cubicBezTo>
                <a:close/>
                <a:moveTo>
                  <a:pt x="2908" y="15842"/>
                </a:moveTo>
                <a:cubicBezTo>
                  <a:pt x="2874" y="15842"/>
                  <a:pt x="2842" y="15893"/>
                  <a:pt x="2836" y="15955"/>
                </a:cubicBezTo>
                <a:cubicBezTo>
                  <a:pt x="2830" y="16017"/>
                  <a:pt x="2852" y="16067"/>
                  <a:pt x="2886" y="16067"/>
                </a:cubicBezTo>
                <a:cubicBezTo>
                  <a:pt x="2920" y="16067"/>
                  <a:pt x="2953" y="16016"/>
                  <a:pt x="2958" y="15954"/>
                </a:cubicBezTo>
                <a:cubicBezTo>
                  <a:pt x="2964" y="15891"/>
                  <a:pt x="2942" y="15842"/>
                  <a:pt x="2908" y="15842"/>
                </a:cubicBezTo>
                <a:close/>
                <a:moveTo>
                  <a:pt x="3083" y="15842"/>
                </a:moveTo>
                <a:cubicBezTo>
                  <a:pt x="3049" y="15842"/>
                  <a:pt x="3017" y="15893"/>
                  <a:pt x="3011" y="15955"/>
                </a:cubicBezTo>
                <a:cubicBezTo>
                  <a:pt x="3005" y="16017"/>
                  <a:pt x="3028" y="16067"/>
                  <a:pt x="3062" y="16067"/>
                </a:cubicBezTo>
                <a:cubicBezTo>
                  <a:pt x="3096" y="16067"/>
                  <a:pt x="3129" y="16016"/>
                  <a:pt x="3134" y="15954"/>
                </a:cubicBezTo>
                <a:cubicBezTo>
                  <a:pt x="3140" y="15891"/>
                  <a:pt x="3117" y="15842"/>
                  <a:pt x="3083" y="15842"/>
                </a:cubicBezTo>
                <a:close/>
                <a:moveTo>
                  <a:pt x="3259" y="15842"/>
                </a:moveTo>
                <a:cubicBezTo>
                  <a:pt x="3225" y="15842"/>
                  <a:pt x="3193" y="15893"/>
                  <a:pt x="3187" y="15955"/>
                </a:cubicBezTo>
                <a:cubicBezTo>
                  <a:pt x="3181" y="16017"/>
                  <a:pt x="3204" y="16067"/>
                  <a:pt x="3238" y="16067"/>
                </a:cubicBezTo>
                <a:cubicBezTo>
                  <a:pt x="3272" y="16067"/>
                  <a:pt x="3305" y="16016"/>
                  <a:pt x="3310" y="15954"/>
                </a:cubicBezTo>
                <a:cubicBezTo>
                  <a:pt x="3316" y="15891"/>
                  <a:pt x="3293" y="15842"/>
                  <a:pt x="3259" y="15842"/>
                </a:cubicBezTo>
                <a:close/>
                <a:moveTo>
                  <a:pt x="3434" y="15842"/>
                </a:moveTo>
                <a:cubicBezTo>
                  <a:pt x="3401" y="15842"/>
                  <a:pt x="3368" y="15893"/>
                  <a:pt x="3363" y="15955"/>
                </a:cubicBezTo>
                <a:cubicBezTo>
                  <a:pt x="3357" y="16017"/>
                  <a:pt x="3381" y="16067"/>
                  <a:pt x="3415" y="16067"/>
                </a:cubicBezTo>
                <a:cubicBezTo>
                  <a:pt x="3449" y="16067"/>
                  <a:pt x="3480" y="16016"/>
                  <a:pt x="3486" y="15954"/>
                </a:cubicBezTo>
                <a:cubicBezTo>
                  <a:pt x="3491" y="15891"/>
                  <a:pt x="3468" y="15842"/>
                  <a:pt x="3434" y="15842"/>
                </a:cubicBezTo>
                <a:close/>
                <a:moveTo>
                  <a:pt x="3610" y="15842"/>
                </a:moveTo>
                <a:cubicBezTo>
                  <a:pt x="3576" y="15842"/>
                  <a:pt x="3544" y="15893"/>
                  <a:pt x="3539" y="15955"/>
                </a:cubicBezTo>
                <a:cubicBezTo>
                  <a:pt x="3534" y="16017"/>
                  <a:pt x="3557" y="16067"/>
                  <a:pt x="3591" y="16067"/>
                </a:cubicBezTo>
                <a:cubicBezTo>
                  <a:pt x="3625" y="16067"/>
                  <a:pt x="3656" y="16016"/>
                  <a:pt x="3662" y="15954"/>
                </a:cubicBezTo>
                <a:cubicBezTo>
                  <a:pt x="3667" y="15891"/>
                  <a:pt x="3644" y="15842"/>
                  <a:pt x="3610" y="15842"/>
                </a:cubicBezTo>
                <a:close/>
                <a:moveTo>
                  <a:pt x="3786" y="15842"/>
                </a:moveTo>
                <a:cubicBezTo>
                  <a:pt x="3752" y="15842"/>
                  <a:pt x="3720" y="15893"/>
                  <a:pt x="3715" y="15955"/>
                </a:cubicBezTo>
                <a:cubicBezTo>
                  <a:pt x="3710" y="16017"/>
                  <a:pt x="3733" y="16067"/>
                  <a:pt x="3767" y="16067"/>
                </a:cubicBezTo>
                <a:cubicBezTo>
                  <a:pt x="3801" y="16067"/>
                  <a:pt x="3833" y="16016"/>
                  <a:pt x="3838" y="15954"/>
                </a:cubicBezTo>
                <a:cubicBezTo>
                  <a:pt x="3843" y="15891"/>
                  <a:pt x="3820" y="15842"/>
                  <a:pt x="3786" y="15842"/>
                </a:cubicBezTo>
                <a:close/>
                <a:moveTo>
                  <a:pt x="3961" y="15842"/>
                </a:moveTo>
                <a:cubicBezTo>
                  <a:pt x="3927" y="15842"/>
                  <a:pt x="3896" y="15893"/>
                  <a:pt x="3891" y="15955"/>
                </a:cubicBezTo>
                <a:cubicBezTo>
                  <a:pt x="3886" y="16017"/>
                  <a:pt x="3909" y="16067"/>
                  <a:pt x="3943" y="16067"/>
                </a:cubicBezTo>
                <a:cubicBezTo>
                  <a:pt x="3977" y="16067"/>
                  <a:pt x="4009" y="16016"/>
                  <a:pt x="4014" y="15954"/>
                </a:cubicBezTo>
                <a:cubicBezTo>
                  <a:pt x="4018" y="15891"/>
                  <a:pt x="3995" y="15842"/>
                  <a:pt x="3961" y="15842"/>
                </a:cubicBezTo>
                <a:close/>
                <a:moveTo>
                  <a:pt x="4137" y="15842"/>
                </a:moveTo>
                <a:cubicBezTo>
                  <a:pt x="4103" y="15842"/>
                  <a:pt x="4072" y="15893"/>
                  <a:pt x="4067" y="15955"/>
                </a:cubicBezTo>
                <a:cubicBezTo>
                  <a:pt x="4062" y="16017"/>
                  <a:pt x="4085" y="16067"/>
                  <a:pt x="4119" y="16067"/>
                </a:cubicBezTo>
                <a:cubicBezTo>
                  <a:pt x="4153" y="16067"/>
                  <a:pt x="4185" y="16016"/>
                  <a:pt x="4190" y="15954"/>
                </a:cubicBezTo>
                <a:cubicBezTo>
                  <a:pt x="4194" y="15891"/>
                  <a:pt x="4171" y="15842"/>
                  <a:pt x="4137" y="15842"/>
                </a:cubicBezTo>
                <a:close/>
                <a:moveTo>
                  <a:pt x="4312" y="15842"/>
                </a:moveTo>
                <a:cubicBezTo>
                  <a:pt x="4279" y="15842"/>
                  <a:pt x="4247" y="15893"/>
                  <a:pt x="4243" y="15955"/>
                </a:cubicBezTo>
                <a:cubicBezTo>
                  <a:pt x="4238" y="16017"/>
                  <a:pt x="4262" y="16067"/>
                  <a:pt x="4296" y="16067"/>
                </a:cubicBezTo>
                <a:cubicBezTo>
                  <a:pt x="4330" y="16067"/>
                  <a:pt x="4361" y="16016"/>
                  <a:pt x="4365" y="15954"/>
                </a:cubicBezTo>
                <a:cubicBezTo>
                  <a:pt x="4370" y="15891"/>
                  <a:pt x="4346" y="15842"/>
                  <a:pt x="4312" y="15842"/>
                </a:cubicBezTo>
                <a:close/>
                <a:moveTo>
                  <a:pt x="4488" y="15842"/>
                </a:moveTo>
                <a:cubicBezTo>
                  <a:pt x="4454" y="15842"/>
                  <a:pt x="4423" y="15893"/>
                  <a:pt x="4419" y="15955"/>
                </a:cubicBezTo>
                <a:cubicBezTo>
                  <a:pt x="4414" y="16017"/>
                  <a:pt x="4438" y="16067"/>
                  <a:pt x="4472" y="16067"/>
                </a:cubicBezTo>
                <a:cubicBezTo>
                  <a:pt x="4506" y="16067"/>
                  <a:pt x="4537" y="16017"/>
                  <a:pt x="4541" y="15955"/>
                </a:cubicBezTo>
                <a:cubicBezTo>
                  <a:pt x="4546" y="15893"/>
                  <a:pt x="4522" y="15842"/>
                  <a:pt x="4488" y="15842"/>
                </a:cubicBezTo>
                <a:close/>
                <a:moveTo>
                  <a:pt x="4664" y="15842"/>
                </a:moveTo>
                <a:cubicBezTo>
                  <a:pt x="4630" y="15842"/>
                  <a:pt x="4599" y="15893"/>
                  <a:pt x="4595" y="15955"/>
                </a:cubicBezTo>
                <a:cubicBezTo>
                  <a:pt x="4590" y="16017"/>
                  <a:pt x="4614" y="16067"/>
                  <a:pt x="4648" y="16067"/>
                </a:cubicBezTo>
                <a:cubicBezTo>
                  <a:pt x="4682" y="16067"/>
                  <a:pt x="4713" y="16016"/>
                  <a:pt x="4717" y="15954"/>
                </a:cubicBezTo>
                <a:cubicBezTo>
                  <a:pt x="4722" y="15891"/>
                  <a:pt x="4697" y="15842"/>
                  <a:pt x="4664" y="15842"/>
                </a:cubicBezTo>
                <a:close/>
                <a:moveTo>
                  <a:pt x="4840" y="15842"/>
                </a:moveTo>
                <a:cubicBezTo>
                  <a:pt x="4806" y="15842"/>
                  <a:pt x="4775" y="15893"/>
                  <a:pt x="4771" y="15955"/>
                </a:cubicBezTo>
                <a:cubicBezTo>
                  <a:pt x="4766" y="16017"/>
                  <a:pt x="4790" y="16067"/>
                  <a:pt x="4824" y="16067"/>
                </a:cubicBezTo>
                <a:cubicBezTo>
                  <a:pt x="4858" y="16067"/>
                  <a:pt x="4889" y="16017"/>
                  <a:pt x="4893" y="15955"/>
                </a:cubicBezTo>
                <a:cubicBezTo>
                  <a:pt x="4897" y="15893"/>
                  <a:pt x="4873" y="15842"/>
                  <a:pt x="4840" y="15842"/>
                </a:cubicBezTo>
                <a:close/>
                <a:moveTo>
                  <a:pt x="5015" y="15842"/>
                </a:moveTo>
                <a:cubicBezTo>
                  <a:pt x="4981" y="15842"/>
                  <a:pt x="4951" y="15893"/>
                  <a:pt x="4946" y="15955"/>
                </a:cubicBezTo>
                <a:cubicBezTo>
                  <a:pt x="4942" y="16017"/>
                  <a:pt x="4966" y="16067"/>
                  <a:pt x="5000" y="16067"/>
                </a:cubicBezTo>
                <a:cubicBezTo>
                  <a:pt x="5034" y="16067"/>
                  <a:pt x="5065" y="16017"/>
                  <a:pt x="5069" y="15955"/>
                </a:cubicBezTo>
                <a:cubicBezTo>
                  <a:pt x="5073" y="15893"/>
                  <a:pt x="5049" y="15842"/>
                  <a:pt x="5015" y="15842"/>
                </a:cubicBezTo>
                <a:close/>
                <a:moveTo>
                  <a:pt x="9387" y="15842"/>
                </a:moveTo>
                <a:cubicBezTo>
                  <a:pt x="9353" y="15842"/>
                  <a:pt x="9325" y="15893"/>
                  <a:pt x="9325" y="15955"/>
                </a:cubicBezTo>
                <a:cubicBezTo>
                  <a:pt x="9325" y="16018"/>
                  <a:pt x="9352" y="16068"/>
                  <a:pt x="9386" y="16068"/>
                </a:cubicBezTo>
                <a:cubicBezTo>
                  <a:pt x="9420" y="16068"/>
                  <a:pt x="9448" y="16018"/>
                  <a:pt x="9448" y="15955"/>
                </a:cubicBezTo>
                <a:cubicBezTo>
                  <a:pt x="9448" y="15893"/>
                  <a:pt x="9421" y="15842"/>
                  <a:pt x="9387" y="15842"/>
                </a:cubicBezTo>
                <a:close/>
                <a:moveTo>
                  <a:pt x="9563" y="15842"/>
                </a:moveTo>
                <a:cubicBezTo>
                  <a:pt x="9529" y="15842"/>
                  <a:pt x="9501" y="15893"/>
                  <a:pt x="9501" y="15955"/>
                </a:cubicBezTo>
                <a:cubicBezTo>
                  <a:pt x="9501" y="16018"/>
                  <a:pt x="9529" y="16068"/>
                  <a:pt x="9563" y="16068"/>
                </a:cubicBezTo>
                <a:cubicBezTo>
                  <a:pt x="9597" y="16068"/>
                  <a:pt x="9624" y="16018"/>
                  <a:pt x="9624" y="15955"/>
                </a:cubicBezTo>
                <a:cubicBezTo>
                  <a:pt x="9624" y="15893"/>
                  <a:pt x="9597" y="15842"/>
                  <a:pt x="9563" y="15842"/>
                </a:cubicBezTo>
                <a:close/>
                <a:moveTo>
                  <a:pt x="9738" y="15842"/>
                </a:moveTo>
                <a:cubicBezTo>
                  <a:pt x="9704" y="15842"/>
                  <a:pt x="9677" y="15893"/>
                  <a:pt x="9677" y="15955"/>
                </a:cubicBezTo>
                <a:cubicBezTo>
                  <a:pt x="9677" y="16017"/>
                  <a:pt x="9705" y="16068"/>
                  <a:pt x="9739" y="16068"/>
                </a:cubicBezTo>
                <a:cubicBezTo>
                  <a:pt x="9773" y="16068"/>
                  <a:pt x="9800" y="16018"/>
                  <a:pt x="9800" y="15955"/>
                </a:cubicBezTo>
                <a:cubicBezTo>
                  <a:pt x="9800" y="15893"/>
                  <a:pt x="9772" y="15842"/>
                  <a:pt x="9738" y="15842"/>
                </a:cubicBezTo>
                <a:close/>
                <a:moveTo>
                  <a:pt x="9914" y="15842"/>
                </a:moveTo>
                <a:cubicBezTo>
                  <a:pt x="9880" y="15842"/>
                  <a:pt x="9853" y="15893"/>
                  <a:pt x="9853" y="15955"/>
                </a:cubicBezTo>
                <a:cubicBezTo>
                  <a:pt x="9853" y="16018"/>
                  <a:pt x="9881" y="16068"/>
                  <a:pt x="9915" y="16068"/>
                </a:cubicBezTo>
                <a:cubicBezTo>
                  <a:pt x="9949" y="16068"/>
                  <a:pt x="9976" y="16018"/>
                  <a:pt x="9976" y="15955"/>
                </a:cubicBezTo>
                <a:cubicBezTo>
                  <a:pt x="9975" y="15893"/>
                  <a:pt x="9948" y="15842"/>
                  <a:pt x="9914" y="15842"/>
                </a:cubicBezTo>
                <a:close/>
                <a:moveTo>
                  <a:pt x="10089" y="15842"/>
                </a:moveTo>
                <a:cubicBezTo>
                  <a:pt x="10056" y="15842"/>
                  <a:pt x="10028" y="15893"/>
                  <a:pt x="10029" y="15955"/>
                </a:cubicBezTo>
                <a:cubicBezTo>
                  <a:pt x="10029" y="16018"/>
                  <a:pt x="10057" y="16069"/>
                  <a:pt x="10091" y="16068"/>
                </a:cubicBezTo>
                <a:cubicBezTo>
                  <a:pt x="10125" y="16068"/>
                  <a:pt x="10152" y="16018"/>
                  <a:pt x="10152" y="15955"/>
                </a:cubicBezTo>
                <a:cubicBezTo>
                  <a:pt x="10151" y="15893"/>
                  <a:pt x="10123" y="15842"/>
                  <a:pt x="10089" y="15842"/>
                </a:cubicBezTo>
                <a:close/>
                <a:moveTo>
                  <a:pt x="10265" y="15842"/>
                </a:moveTo>
                <a:cubicBezTo>
                  <a:pt x="10231" y="15842"/>
                  <a:pt x="10204" y="15893"/>
                  <a:pt x="10205" y="15955"/>
                </a:cubicBezTo>
                <a:cubicBezTo>
                  <a:pt x="10205" y="16018"/>
                  <a:pt x="10234" y="16069"/>
                  <a:pt x="10268" y="16068"/>
                </a:cubicBezTo>
                <a:cubicBezTo>
                  <a:pt x="10302" y="16068"/>
                  <a:pt x="10328" y="16018"/>
                  <a:pt x="10328" y="15955"/>
                </a:cubicBezTo>
                <a:cubicBezTo>
                  <a:pt x="10327" y="15893"/>
                  <a:pt x="10299" y="15842"/>
                  <a:pt x="10265" y="15842"/>
                </a:cubicBezTo>
                <a:close/>
                <a:moveTo>
                  <a:pt x="10441" y="15842"/>
                </a:moveTo>
                <a:cubicBezTo>
                  <a:pt x="10407" y="15842"/>
                  <a:pt x="10380" y="15893"/>
                  <a:pt x="10381" y="15955"/>
                </a:cubicBezTo>
                <a:cubicBezTo>
                  <a:pt x="10382" y="16018"/>
                  <a:pt x="10410" y="16068"/>
                  <a:pt x="10444" y="16068"/>
                </a:cubicBezTo>
                <a:cubicBezTo>
                  <a:pt x="10478" y="16068"/>
                  <a:pt x="10505" y="16018"/>
                  <a:pt x="10504" y="15955"/>
                </a:cubicBezTo>
                <a:cubicBezTo>
                  <a:pt x="10503" y="15893"/>
                  <a:pt x="10475" y="15842"/>
                  <a:pt x="10441" y="15842"/>
                </a:cubicBezTo>
                <a:close/>
                <a:moveTo>
                  <a:pt x="10617" y="15842"/>
                </a:moveTo>
                <a:cubicBezTo>
                  <a:pt x="10583" y="15842"/>
                  <a:pt x="10556" y="15893"/>
                  <a:pt x="10557" y="15955"/>
                </a:cubicBezTo>
                <a:cubicBezTo>
                  <a:pt x="10558" y="16018"/>
                  <a:pt x="10586" y="16069"/>
                  <a:pt x="10620" y="16068"/>
                </a:cubicBezTo>
                <a:cubicBezTo>
                  <a:pt x="10654" y="16068"/>
                  <a:pt x="10681" y="16018"/>
                  <a:pt x="10680" y="15955"/>
                </a:cubicBezTo>
                <a:cubicBezTo>
                  <a:pt x="10679" y="15893"/>
                  <a:pt x="10651" y="15842"/>
                  <a:pt x="10617" y="15842"/>
                </a:cubicBezTo>
                <a:close/>
                <a:moveTo>
                  <a:pt x="10792" y="15842"/>
                </a:moveTo>
                <a:cubicBezTo>
                  <a:pt x="10758" y="15842"/>
                  <a:pt x="10732" y="15893"/>
                  <a:pt x="10733" y="15955"/>
                </a:cubicBezTo>
                <a:cubicBezTo>
                  <a:pt x="10734" y="16018"/>
                  <a:pt x="10762" y="16068"/>
                  <a:pt x="10796" y="16068"/>
                </a:cubicBezTo>
                <a:cubicBezTo>
                  <a:pt x="10830" y="16068"/>
                  <a:pt x="10857" y="16018"/>
                  <a:pt x="10856" y="15955"/>
                </a:cubicBezTo>
                <a:cubicBezTo>
                  <a:pt x="10854" y="15893"/>
                  <a:pt x="10826" y="15842"/>
                  <a:pt x="10792" y="15842"/>
                </a:cubicBezTo>
                <a:close/>
                <a:moveTo>
                  <a:pt x="10968" y="15842"/>
                </a:moveTo>
                <a:cubicBezTo>
                  <a:pt x="10934" y="15842"/>
                  <a:pt x="10907" y="15893"/>
                  <a:pt x="10909" y="15955"/>
                </a:cubicBezTo>
                <a:cubicBezTo>
                  <a:pt x="10910" y="16018"/>
                  <a:pt x="10939" y="16069"/>
                  <a:pt x="10973" y="16068"/>
                </a:cubicBezTo>
                <a:cubicBezTo>
                  <a:pt x="11007" y="16068"/>
                  <a:pt x="11033" y="16017"/>
                  <a:pt x="11031" y="15955"/>
                </a:cubicBezTo>
                <a:cubicBezTo>
                  <a:pt x="11030" y="15893"/>
                  <a:pt x="11002" y="15842"/>
                  <a:pt x="10968" y="15842"/>
                </a:cubicBezTo>
                <a:close/>
                <a:moveTo>
                  <a:pt x="11846" y="15842"/>
                </a:moveTo>
                <a:cubicBezTo>
                  <a:pt x="11813" y="15842"/>
                  <a:pt x="11786" y="15892"/>
                  <a:pt x="11788" y="15955"/>
                </a:cubicBezTo>
                <a:cubicBezTo>
                  <a:pt x="11790" y="16018"/>
                  <a:pt x="11820" y="16069"/>
                  <a:pt x="11854" y="16068"/>
                </a:cubicBezTo>
                <a:cubicBezTo>
                  <a:pt x="11888" y="16068"/>
                  <a:pt x="11913" y="16018"/>
                  <a:pt x="11911" y="15955"/>
                </a:cubicBezTo>
                <a:cubicBezTo>
                  <a:pt x="11909" y="15892"/>
                  <a:pt x="11880" y="15842"/>
                  <a:pt x="11846" y="15842"/>
                </a:cubicBezTo>
                <a:close/>
                <a:moveTo>
                  <a:pt x="18914" y="16093"/>
                </a:moveTo>
                <a:cubicBezTo>
                  <a:pt x="18880" y="16094"/>
                  <a:pt x="18859" y="16145"/>
                  <a:pt x="18867" y="16208"/>
                </a:cubicBezTo>
                <a:cubicBezTo>
                  <a:pt x="18876" y="16271"/>
                  <a:pt x="18910" y="16322"/>
                  <a:pt x="18944" y="16321"/>
                </a:cubicBezTo>
                <a:cubicBezTo>
                  <a:pt x="18979" y="16321"/>
                  <a:pt x="18999" y="16270"/>
                  <a:pt x="18991" y="16207"/>
                </a:cubicBezTo>
                <a:cubicBezTo>
                  <a:pt x="18982" y="16144"/>
                  <a:pt x="18948" y="16093"/>
                  <a:pt x="18914" y="16093"/>
                </a:cubicBezTo>
                <a:close/>
                <a:moveTo>
                  <a:pt x="19090" y="16093"/>
                </a:moveTo>
                <a:cubicBezTo>
                  <a:pt x="19056" y="16094"/>
                  <a:pt x="19035" y="16145"/>
                  <a:pt x="19043" y="16208"/>
                </a:cubicBezTo>
                <a:cubicBezTo>
                  <a:pt x="19052" y="16271"/>
                  <a:pt x="19086" y="16322"/>
                  <a:pt x="19120" y="16321"/>
                </a:cubicBezTo>
                <a:cubicBezTo>
                  <a:pt x="19155" y="16321"/>
                  <a:pt x="19175" y="16270"/>
                  <a:pt x="19167" y="16207"/>
                </a:cubicBezTo>
                <a:cubicBezTo>
                  <a:pt x="19158" y="16144"/>
                  <a:pt x="19124" y="16093"/>
                  <a:pt x="19090" y="16093"/>
                </a:cubicBezTo>
                <a:close/>
                <a:moveTo>
                  <a:pt x="19266" y="16093"/>
                </a:moveTo>
                <a:cubicBezTo>
                  <a:pt x="19232" y="16094"/>
                  <a:pt x="19211" y="16145"/>
                  <a:pt x="19219" y="16208"/>
                </a:cubicBezTo>
                <a:cubicBezTo>
                  <a:pt x="19228" y="16271"/>
                  <a:pt x="19263" y="16321"/>
                  <a:pt x="19297" y="16321"/>
                </a:cubicBezTo>
                <a:cubicBezTo>
                  <a:pt x="19331" y="16321"/>
                  <a:pt x="19351" y="16270"/>
                  <a:pt x="19343" y="16207"/>
                </a:cubicBezTo>
                <a:cubicBezTo>
                  <a:pt x="19334" y="16144"/>
                  <a:pt x="19300" y="16093"/>
                  <a:pt x="19266" y="16093"/>
                </a:cubicBezTo>
                <a:close/>
                <a:moveTo>
                  <a:pt x="19422" y="16093"/>
                </a:moveTo>
                <a:cubicBezTo>
                  <a:pt x="19387" y="16094"/>
                  <a:pt x="19367" y="16145"/>
                  <a:pt x="19376" y="16208"/>
                </a:cubicBezTo>
                <a:cubicBezTo>
                  <a:pt x="19385" y="16271"/>
                  <a:pt x="19420" y="16322"/>
                  <a:pt x="19454" y="16321"/>
                </a:cubicBezTo>
                <a:cubicBezTo>
                  <a:pt x="19488" y="16321"/>
                  <a:pt x="19508" y="16270"/>
                  <a:pt x="19499" y="16207"/>
                </a:cubicBezTo>
                <a:cubicBezTo>
                  <a:pt x="19490" y="16144"/>
                  <a:pt x="19456" y="16093"/>
                  <a:pt x="19422" y="16093"/>
                </a:cubicBezTo>
                <a:close/>
                <a:moveTo>
                  <a:pt x="19617" y="16093"/>
                </a:moveTo>
                <a:cubicBezTo>
                  <a:pt x="19583" y="16094"/>
                  <a:pt x="19562" y="16145"/>
                  <a:pt x="19571" y="16208"/>
                </a:cubicBezTo>
                <a:cubicBezTo>
                  <a:pt x="19580" y="16271"/>
                  <a:pt x="19615" y="16321"/>
                  <a:pt x="19649" y="16321"/>
                </a:cubicBezTo>
                <a:cubicBezTo>
                  <a:pt x="19683" y="16321"/>
                  <a:pt x="19704" y="16270"/>
                  <a:pt x="19695" y="16207"/>
                </a:cubicBezTo>
                <a:cubicBezTo>
                  <a:pt x="19686" y="16144"/>
                  <a:pt x="19651" y="16093"/>
                  <a:pt x="19617" y="16093"/>
                </a:cubicBezTo>
                <a:close/>
                <a:moveTo>
                  <a:pt x="19793" y="16093"/>
                </a:moveTo>
                <a:cubicBezTo>
                  <a:pt x="19759" y="16094"/>
                  <a:pt x="19739" y="16145"/>
                  <a:pt x="19748" y="16208"/>
                </a:cubicBezTo>
                <a:cubicBezTo>
                  <a:pt x="19757" y="16271"/>
                  <a:pt x="19792" y="16321"/>
                  <a:pt x="19826" y="16321"/>
                </a:cubicBezTo>
                <a:cubicBezTo>
                  <a:pt x="19860" y="16321"/>
                  <a:pt x="19880" y="16270"/>
                  <a:pt x="19871" y="16207"/>
                </a:cubicBezTo>
                <a:cubicBezTo>
                  <a:pt x="19862" y="16144"/>
                  <a:pt x="19827" y="16093"/>
                  <a:pt x="19793" y="16093"/>
                </a:cubicBezTo>
                <a:close/>
                <a:moveTo>
                  <a:pt x="19968" y="16093"/>
                </a:moveTo>
                <a:cubicBezTo>
                  <a:pt x="19934" y="16094"/>
                  <a:pt x="19915" y="16145"/>
                  <a:pt x="19924" y="16208"/>
                </a:cubicBezTo>
                <a:cubicBezTo>
                  <a:pt x="19933" y="16271"/>
                  <a:pt x="19968" y="16322"/>
                  <a:pt x="20002" y="16321"/>
                </a:cubicBezTo>
                <a:cubicBezTo>
                  <a:pt x="20036" y="16321"/>
                  <a:pt x="20057" y="16270"/>
                  <a:pt x="20047" y="16207"/>
                </a:cubicBezTo>
                <a:cubicBezTo>
                  <a:pt x="20038" y="16144"/>
                  <a:pt x="20002" y="16093"/>
                  <a:pt x="19968" y="16093"/>
                </a:cubicBezTo>
                <a:close/>
                <a:moveTo>
                  <a:pt x="20144" y="16093"/>
                </a:moveTo>
                <a:cubicBezTo>
                  <a:pt x="20110" y="16094"/>
                  <a:pt x="20090" y="16145"/>
                  <a:pt x="20100" y="16208"/>
                </a:cubicBezTo>
                <a:cubicBezTo>
                  <a:pt x="20109" y="16271"/>
                  <a:pt x="20144" y="16321"/>
                  <a:pt x="20179" y="16321"/>
                </a:cubicBezTo>
                <a:cubicBezTo>
                  <a:pt x="20213" y="16321"/>
                  <a:pt x="20233" y="16270"/>
                  <a:pt x="20223" y="16207"/>
                </a:cubicBezTo>
                <a:cubicBezTo>
                  <a:pt x="20214" y="16144"/>
                  <a:pt x="20178" y="16093"/>
                  <a:pt x="20144" y="16093"/>
                </a:cubicBezTo>
                <a:close/>
                <a:moveTo>
                  <a:pt x="20784" y="16093"/>
                </a:moveTo>
                <a:cubicBezTo>
                  <a:pt x="20753" y="16094"/>
                  <a:pt x="20736" y="16140"/>
                  <a:pt x="20745" y="16197"/>
                </a:cubicBezTo>
                <a:cubicBezTo>
                  <a:pt x="20754" y="16254"/>
                  <a:pt x="20786" y="16299"/>
                  <a:pt x="20817" y="16299"/>
                </a:cubicBezTo>
                <a:cubicBezTo>
                  <a:pt x="20848" y="16299"/>
                  <a:pt x="20865" y="16254"/>
                  <a:pt x="20856" y="16197"/>
                </a:cubicBezTo>
                <a:cubicBezTo>
                  <a:pt x="20847" y="16140"/>
                  <a:pt x="20815" y="16093"/>
                  <a:pt x="20784" y="16093"/>
                </a:cubicBezTo>
                <a:close/>
                <a:moveTo>
                  <a:pt x="4469" y="16144"/>
                </a:moveTo>
                <a:cubicBezTo>
                  <a:pt x="4435" y="16144"/>
                  <a:pt x="4404" y="16195"/>
                  <a:pt x="4399" y="16257"/>
                </a:cubicBezTo>
                <a:cubicBezTo>
                  <a:pt x="4395" y="16319"/>
                  <a:pt x="4419" y="16369"/>
                  <a:pt x="4453" y="16369"/>
                </a:cubicBezTo>
                <a:cubicBezTo>
                  <a:pt x="4487" y="16368"/>
                  <a:pt x="4518" y="16318"/>
                  <a:pt x="4522" y="16255"/>
                </a:cubicBezTo>
                <a:cubicBezTo>
                  <a:pt x="4527" y="16193"/>
                  <a:pt x="4503" y="16144"/>
                  <a:pt x="4469" y="16144"/>
                </a:cubicBezTo>
                <a:close/>
                <a:moveTo>
                  <a:pt x="4645" y="16144"/>
                </a:moveTo>
                <a:cubicBezTo>
                  <a:pt x="4611" y="16144"/>
                  <a:pt x="4579" y="16195"/>
                  <a:pt x="4575" y="16257"/>
                </a:cubicBezTo>
                <a:cubicBezTo>
                  <a:pt x="4571" y="16319"/>
                  <a:pt x="4595" y="16369"/>
                  <a:pt x="4629" y="16369"/>
                </a:cubicBezTo>
                <a:cubicBezTo>
                  <a:pt x="4663" y="16368"/>
                  <a:pt x="4694" y="16319"/>
                  <a:pt x="4698" y="16257"/>
                </a:cubicBezTo>
                <a:cubicBezTo>
                  <a:pt x="4703" y="16195"/>
                  <a:pt x="4679" y="16144"/>
                  <a:pt x="4645" y="16144"/>
                </a:cubicBezTo>
                <a:close/>
                <a:moveTo>
                  <a:pt x="4820" y="16144"/>
                </a:moveTo>
                <a:cubicBezTo>
                  <a:pt x="4786" y="16144"/>
                  <a:pt x="4755" y="16195"/>
                  <a:pt x="4751" y="16257"/>
                </a:cubicBezTo>
                <a:cubicBezTo>
                  <a:pt x="4747" y="16319"/>
                  <a:pt x="4771" y="16369"/>
                  <a:pt x="4805" y="16369"/>
                </a:cubicBezTo>
                <a:cubicBezTo>
                  <a:pt x="4839" y="16368"/>
                  <a:pt x="4870" y="16319"/>
                  <a:pt x="4874" y="16257"/>
                </a:cubicBezTo>
                <a:cubicBezTo>
                  <a:pt x="4878" y="16195"/>
                  <a:pt x="4854" y="16144"/>
                  <a:pt x="4820" y="16144"/>
                </a:cubicBezTo>
                <a:close/>
                <a:moveTo>
                  <a:pt x="4996" y="16144"/>
                </a:moveTo>
                <a:cubicBezTo>
                  <a:pt x="4962" y="16144"/>
                  <a:pt x="4931" y="16195"/>
                  <a:pt x="4927" y="16257"/>
                </a:cubicBezTo>
                <a:cubicBezTo>
                  <a:pt x="4923" y="16319"/>
                  <a:pt x="4947" y="16369"/>
                  <a:pt x="4981" y="16369"/>
                </a:cubicBezTo>
                <a:cubicBezTo>
                  <a:pt x="5015" y="16368"/>
                  <a:pt x="5046" y="16319"/>
                  <a:pt x="5050" y="16257"/>
                </a:cubicBezTo>
                <a:cubicBezTo>
                  <a:pt x="5054" y="16195"/>
                  <a:pt x="5030" y="16144"/>
                  <a:pt x="4996" y="16144"/>
                </a:cubicBezTo>
                <a:close/>
                <a:moveTo>
                  <a:pt x="10265" y="16144"/>
                </a:moveTo>
                <a:cubicBezTo>
                  <a:pt x="10231" y="16144"/>
                  <a:pt x="10204" y="16194"/>
                  <a:pt x="10205" y="16257"/>
                </a:cubicBezTo>
                <a:cubicBezTo>
                  <a:pt x="10205" y="16320"/>
                  <a:pt x="10234" y="16370"/>
                  <a:pt x="10268" y="16370"/>
                </a:cubicBezTo>
                <a:cubicBezTo>
                  <a:pt x="10302" y="16370"/>
                  <a:pt x="10329" y="16319"/>
                  <a:pt x="10328" y="16257"/>
                </a:cubicBezTo>
                <a:cubicBezTo>
                  <a:pt x="10328" y="16194"/>
                  <a:pt x="10299" y="16144"/>
                  <a:pt x="10265" y="16144"/>
                </a:cubicBezTo>
                <a:close/>
                <a:moveTo>
                  <a:pt x="10441" y="16144"/>
                </a:moveTo>
                <a:cubicBezTo>
                  <a:pt x="10407" y="16144"/>
                  <a:pt x="10380" y="16194"/>
                  <a:pt x="10381" y="16257"/>
                </a:cubicBezTo>
                <a:cubicBezTo>
                  <a:pt x="10382" y="16320"/>
                  <a:pt x="10410" y="16370"/>
                  <a:pt x="10444" y="16370"/>
                </a:cubicBezTo>
                <a:cubicBezTo>
                  <a:pt x="10478" y="16370"/>
                  <a:pt x="10505" y="16320"/>
                  <a:pt x="10504" y="16257"/>
                </a:cubicBezTo>
                <a:cubicBezTo>
                  <a:pt x="10503" y="16194"/>
                  <a:pt x="10475" y="16144"/>
                  <a:pt x="10441" y="16144"/>
                </a:cubicBezTo>
                <a:close/>
                <a:moveTo>
                  <a:pt x="10617" y="16144"/>
                </a:moveTo>
                <a:cubicBezTo>
                  <a:pt x="10583" y="16144"/>
                  <a:pt x="10556" y="16194"/>
                  <a:pt x="10557" y="16257"/>
                </a:cubicBezTo>
                <a:cubicBezTo>
                  <a:pt x="10558" y="16320"/>
                  <a:pt x="10586" y="16370"/>
                  <a:pt x="10620" y="16370"/>
                </a:cubicBezTo>
                <a:cubicBezTo>
                  <a:pt x="10654" y="16370"/>
                  <a:pt x="10681" y="16320"/>
                  <a:pt x="10680" y="16257"/>
                </a:cubicBezTo>
                <a:cubicBezTo>
                  <a:pt x="10679" y="16194"/>
                  <a:pt x="10651" y="16144"/>
                  <a:pt x="10617" y="16144"/>
                </a:cubicBezTo>
                <a:close/>
                <a:moveTo>
                  <a:pt x="10793" y="16144"/>
                </a:moveTo>
                <a:cubicBezTo>
                  <a:pt x="10759" y="16144"/>
                  <a:pt x="10732" y="16194"/>
                  <a:pt x="10733" y="16257"/>
                </a:cubicBezTo>
                <a:cubicBezTo>
                  <a:pt x="10734" y="16320"/>
                  <a:pt x="10762" y="16370"/>
                  <a:pt x="10796" y="16370"/>
                </a:cubicBezTo>
                <a:cubicBezTo>
                  <a:pt x="10830" y="16370"/>
                  <a:pt x="10857" y="16320"/>
                  <a:pt x="10856" y="16257"/>
                </a:cubicBezTo>
                <a:cubicBezTo>
                  <a:pt x="10855" y="16194"/>
                  <a:pt x="10827" y="16144"/>
                  <a:pt x="10793" y="16144"/>
                </a:cubicBezTo>
                <a:close/>
                <a:moveTo>
                  <a:pt x="10987" y="16144"/>
                </a:moveTo>
                <a:cubicBezTo>
                  <a:pt x="10953" y="16144"/>
                  <a:pt x="10927" y="16194"/>
                  <a:pt x="10928" y="16257"/>
                </a:cubicBezTo>
                <a:cubicBezTo>
                  <a:pt x="10929" y="16319"/>
                  <a:pt x="10958" y="16370"/>
                  <a:pt x="10992" y="16370"/>
                </a:cubicBezTo>
                <a:cubicBezTo>
                  <a:pt x="11026" y="16370"/>
                  <a:pt x="11053" y="16320"/>
                  <a:pt x="11052" y="16257"/>
                </a:cubicBezTo>
                <a:cubicBezTo>
                  <a:pt x="11050" y="16194"/>
                  <a:pt x="11021" y="16144"/>
                  <a:pt x="10987" y="16144"/>
                </a:cubicBezTo>
                <a:close/>
                <a:moveTo>
                  <a:pt x="11866" y="16144"/>
                </a:moveTo>
                <a:cubicBezTo>
                  <a:pt x="11832" y="16144"/>
                  <a:pt x="11806" y="16194"/>
                  <a:pt x="11808" y="16257"/>
                </a:cubicBezTo>
                <a:cubicBezTo>
                  <a:pt x="11810" y="16320"/>
                  <a:pt x="11839" y="16370"/>
                  <a:pt x="11873" y="16370"/>
                </a:cubicBezTo>
                <a:cubicBezTo>
                  <a:pt x="11908" y="16370"/>
                  <a:pt x="11934" y="16320"/>
                  <a:pt x="11931" y="16257"/>
                </a:cubicBezTo>
                <a:cubicBezTo>
                  <a:pt x="11929" y="16194"/>
                  <a:pt x="11900" y="16144"/>
                  <a:pt x="11866" y="16144"/>
                </a:cubicBezTo>
                <a:close/>
                <a:moveTo>
                  <a:pt x="12042" y="16144"/>
                </a:moveTo>
                <a:cubicBezTo>
                  <a:pt x="12008" y="16144"/>
                  <a:pt x="11982" y="16194"/>
                  <a:pt x="11984" y="16257"/>
                </a:cubicBezTo>
                <a:cubicBezTo>
                  <a:pt x="11986" y="16320"/>
                  <a:pt x="12016" y="16370"/>
                  <a:pt x="12050" y="16370"/>
                </a:cubicBezTo>
                <a:cubicBezTo>
                  <a:pt x="12084" y="16370"/>
                  <a:pt x="12110" y="16320"/>
                  <a:pt x="12107" y="16257"/>
                </a:cubicBezTo>
                <a:cubicBezTo>
                  <a:pt x="12105" y="16194"/>
                  <a:pt x="12076" y="16144"/>
                  <a:pt x="12042" y="16144"/>
                </a:cubicBezTo>
                <a:close/>
                <a:moveTo>
                  <a:pt x="17489" y="16144"/>
                </a:moveTo>
                <a:cubicBezTo>
                  <a:pt x="17454" y="16144"/>
                  <a:pt x="17433" y="16196"/>
                  <a:pt x="17440" y="16258"/>
                </a:cubicBezTo>
                <a:cubicBezTo>
                  <a:pt x="17447" y="16322"/>
                  <a:pt x="17480" y="16372"/>
                  <a:pt x="17514" y="16372"/>
                </a:cubicBezTo>
                <a:cubicBezTo>
                  <a:pt x="17548" y="16372"/>
                  <a:pt x="17570" y="16320"/>
                  <a:pt x="17563" y="16257"/>
                </a:cubicBezTo>
                <a:cubicBezTo>
                  <a:pt x="17556" y="16194"/>
                  <a:pt x="17523" y="16144"/>
                  <a:pt x="17489" y="16144"/>
                </a:cubicBezTo>
                <a:close/>
                <a:moveTo>
                  <a:pt x="17664" y="16144"/>
                </a:moveTo>
                <a:cubicBezTo>
                  <a:pt x="17630" y="16144"/>
                  <a:pt x="17608" y="16196"/>
                  <a:pt x="17616" y="16258"/>
                </a:cubicBezTo>
                <a:cubicBezTo>
                  <a:pt x="17623" y="16322"/>
                  <a:pt x="17657" y="16372"/>
                  <a:pt x="17691" y="16372"/>
                </a:cubicBezTo>
                <a:cubicBezTo>
                  <a:pt x="17725" y="16371"/>
                  <a:pt x="17746" y="16320"/>
                  <a:pt x="17739" y="16257"/>
                </a:cubicBezTo>
                <a:cubicBezTo>
                  <a:pt x="17732" y="16194"/>
                  <a:pt x="17698" y="16144"/>
                  <a:pt x="17664" y="16144"/>
                </a:cubicBezTo>
                <a:close/>
                <a:moveTo>
                  <a:pt x="17840" y="16144"/>
                </a:moveTo>
                <a:cubicBezTo>
                  <a:pt x="17806" y="16144"/>
                  <a:pt x="17784" y="16196"/>
                  <a:pt x="17792" y="16258"/>
                </a:cubicBezTo>
                <a:cubicBezTo>
                  <a:pt x="17799" y="16322"/>
                  <a:pt x="17833" y="16372"/>
                  <a:pt x="17867" y="16372"/>
                </a:cubicBezTo>
                <a:cubicBezTo>
                  <a:pt x="17901" y="16372"/>
                  <a:pt x="17923" y="16320"/>
                  <a:pt x="17916" y="16257"/>
                </a:cubicBezTo>
                <a:cubicBezTo>
                  <a:pt x="17908" y="16194"/>
                  <a:pt x="17874" y="16144"/>
                  <a:pt x="17840" y="16144"/>
                </a:cubicBezTo>
                <a:close/>
                <a:moveTo>
                  <a:pt x="18016" y="16144"/>
                </a:moveTo>
                <a:cubicBezTo>
                  <a:pt x="17982" y="16144"/>
                  <a:pt x="17960" y="16196"/>
                  <a:pt x="17968" y="16258"/>
                </a:cubicBezTo>
                <a:cubicBezTo>
                  <a:pt x="17975" y="16321"/>
                  <a:pt x="18009" y="16372"/>
                  <a:pt x="18043" y="16372"/>
                </a:cubicBezTo>
                <a:cubicBezTo>
                  <a:pt x="18077" y="16371"/>
                  <a:pt x="18099" y="16320"/>
                  <a:pt x="18092" y="16257"/>
                </a:cubicBezTo>
                <a:cubicBezTo>
                  <a:pt x="18084" y="16194"/>
                  <a:pt x="18050" y="16144"/>
                  <a:pt x="18016" y="16144"/>
                </a:cubicBezTo>
                <a:close/>
                <a:moveTo>
                  <a:pt x="18211" y="16144"/>
                </a:moveTo>
                <a:cubicBezTo>
                  <a:pt x="18177" y="16144"/>
                  <a:pt x="18156" y="16196"/>
                  <a:pt x="18164" y="16258"/>
                </a:cubicBezTo>
                <a:cubicBezTo>
                  <a:pt x="18171" y="16322"/>
                  <a:pt x="18205" y="16372"/>
                  <a:pt x="18239" y="16372"/>
                </a:cubicBezTo>
                <a:cubicBezTo>
                  <a:pt x="18273" y="16371"/>
                  <a:pt x="18295" y="16320"/>
                  <a:pt x="18287" y="16257"/>
                </a:cubicBezTo>
                <a:cubicBezTo>
                  <a:pt x="18279" y="16194"/>
                  <a:pt x="18245" y="16144"/>
                  <a:pt x="18211" y="16144"/>
                </a:cubicBezTo>
                <a:close/>
                <a:moveTo>
                  <a:pt x="18367" y="16144"/>
                </a:moveTo>
                <a:cubicBezTo>
                  <a:pt x="18333" y="16144"/>
                  <a:pt x="18312" y="16196"/>
                  <a:pt x="18320" y="16258"/>
                </a:cubicBezTo>
                <a:cubicBezTo>
                  <a:pt x="18328" y="16322"/>
                  <a:pt x="18362" y="16372"/>
                  <a:pt x="18396" y="16372"/>
                </a:cubicBezTo>
                <a:cubicBezTo>
                  <a:pt x="18430" y="16372"/>
                  <a:pt x="18451" y="16320"/>
                  <a:pt x="18443" y="16257"/>
                </a:cubicBezTo>
                <a:cubicBezTo>
                  <a:pt x="18436" y="16194"/>
                  <a:pt x="18401" y="16144"/>
                  <a:pt x="18367" y="16144"/>
                </a:cubicBezTo>
                <a:close/>
                <a:moveTo>
                  <a:pt x="18563" y="16144"/>
                </a:moveTo>
                <a:cubicBezTo>
                  <a:pt x="18528" y="16144"/>
                  <a:pt x="18508" y="16196"/>
                  <a:pt x="18516" y="16258"/>
                </a:cubicBezTo>
                <a:cubicBezTo>
                  <a:pt x="18524" y="16321"/>
                  <a:pt x="18558" y="16372"/>
                  <a:pt x="18592" y="16372"/>
                </a:cubicBezTo>
                <a:cubicBezTo>
                  <a:pt x="18626" y="16372"/>
                  <a:pt x="18647" y="16320"/>
                  <a:pt x="18639" y="16257"/>
                </a:cubicBezTo>
                <a:cubicBezTo>
                  <a:pt x="18631" y="16194"/>
                  <a:pt x="18597" y="16144"/>
                  <a:pt x="18563" y="16144"/>
                </a:cubicBezTo>
                <a:close/>
                <a:moveTo>
                  <a:pt x="18739" y="16144"/>
                </a:moveTo>
                <a:cubicBezTo>
                  <a:pt x="18704" y="16144"/>
                  <a:pt x="18683" y="16195"/>
                  <a:pt x="18691" y="16258"/>
                </a:cubicBezTo>
                <a:cubicBezTo>
                  <a:pt x="18700" y="16322"/>
                  <a:pt x="18734" y="16372"/>
                  <a:pt x="18768" y="16372"/>
                </a:cubicBezTo>
                <a:cubicBezTo>
                  <a:pt x="18802" y="16371"/>
                  <a:pt x="18823" y="16320"/>
                  <a:pt x="18815" y="16257"/>
                </a:cubicBezTo>
                <a:cubicBezTo>
                  <a:pt x="18807" y="16194"/>
                  <a:pt x="18773" y="16144"/>
                  <a:pt x="18739" y="16144"/>
                </a:cubicBezTo>
                <a:close/>
                <a:moveTo>
                  <a:pt x="2713" y="16194"/>
                </a:moveTo>
                <a:cubicBezTo>
                  <a:pt x="2679" y="16194"/>
                  <a:pt x="2646" y="16245"/>
                  <a:pt x="2640" y="16307"/>
                </a:cubicBezTo>
                <a:cubicBezTo>
                  <a:pt x="2634" y="16369"/>
                  <a:pt x="2657" y="16419"/>
                  <a:pt x="2691" y="16419"/>
                </a:cubicBezTo>
                <a:cubicBezTo>
                  <a:pt x="2725" y="16419"/>
                  <a:pt x="2758" y="16368"/>
                  <a:pt x="2764" y="16306"/>
                </a:cubicBezTo>
                <a:cubicBezTo>
                  <a:pt x="2770" y="16244"/>
                  <a:pt x="2747" y="16194"/>
                  <a:pt x="2713" y="16194"/>
                </a:cubicBezTo>
                <a:close/>
                <a:moveTo>
                  <a:pt x="2888" y="16194"/>
                </a:moveTo>
                <a:cubicBezTo>
                  <a:pt x="2854" y="16194"/>
                  <a:pt x="2822" y="16245"/>
                  <a:pt x="2816" y="16307"/>
                </a:cubicBezTo>
                <a:cubicBezTo>
                  <a:pt x="2810" y="16369"/>
                  <a:pt x="2833" y="16419"/>
                  <a:pt x="2867" y="16419"/>
                </a:cubicBezTo>
                <a:cubicBezTo>
                  <a:pt x="2901" y="16419"/>
                  <a:pt x="2934" y="16368"/>
                  <a:pt x="2940" y="16306"/>
                </a:cubicBezTo>
                <a:cubicBezTo>
                  <a:pt x="2945" y="16244"/>
                  <a:pt x="2922" y="16194"/>
                  <a:pt x="2888" y="16194"/>
                </a:cubicBezTo>
                <a:close/>
                <a:moveTo>
                  <a:pt x="3064" y="16194"/>
                </a:moveTo>
                <a:cubicBezTo>
                  <a:pt x="3030" y="16194"/>
                  <a:pt x="2997" y="16245"/>
                  <a:pt x="2991" y="16307"/>
                </a:cubicBezTo>
                <a:cubicBezTo>
                  <a:pt x="2986" y="16369"/>
                  <a:pt x="3009" y="16419"/>
                  <a:pt x="3043" y="16419"/>
                </a:cubicBezTo>
                <a:cubicBezTo>
                  <a:pt x="3077" y="16419"/>
                  <a:pt x="3110" y="16368"/>
                  <a:pt x="3115" y="16306"/>
                </a:cubicBezTo>
                <a:cubicBezTo>
                  <a:pt x="3121" y="16244"/>
                  <a:pt x="3098" y="16194"/>
                  <a:pt x="3064" y="16194"/>
                </a:cubicBezTo>
                <a:close/>
                <a:moveTo>
                  <a:pt x="3240" y="16194"/>
                </a:moveTo>
                <a:cubicBezTo>
                  <a:pt x="3205" y="16194"/>
                  <a:pt x="3173" y="16245"/>
                  <a:pt x="3167" y="16307"/>
                </a:cubicBezTo>
                <a:cubicBezTo>
                  <a:pt x="3162" y="16369"/>
                  <a:pt x="3185" y="16419"/>
                  <a:pt x="3219" y="16419"/>
                </a:cubicBezTo>
                <a:cubicBezTo>
                  <a:pt x="3253" y="16419"/>
                  <a:pt x="3285" y="16368"/>
                  <a:pt x="3291" y="16306"/>
                </a:cubicBezTo>
                <a:cubicBezTo>
                  <a:pt x="3296" y="16244"/>
                  <a:pt x="3274" y="16194"/>
                  <a:pt x="3240" y="16194"/>
                </a:cubicBezTo>
                <a:close/>
                <a:moveTo>
                  <a:pt x="3415" y="16194"/>
                </a:moveTo>
                <a:cubicBezTo>
                  <a:pt x="3381" y="16194"/>
                  <a:pt x="3349" y="16245"/>
                  <a:pt x="3343" y="16307"/>
                </a:cubicBezTo>
                <a:cubicBezTo>
                  <a:pt x="3338" y="16369"/>
                  <a:pt x="3361" y="16419"/>
                  <a:pt x="3395" y="16419"/>
                </a:cubicBezTo>
                <a:cubicBezTo>
                  <a:pt x="3429" y="16419"/>
                  <a:pt x="3461" y="16368"/>
                  <a:pt x="3467" y="16306"/>
                </a:cubicBezTo>
                <a:cubicBezTo>
                  <a:pt x="3472" y="16244"/>
                  <a:pt x="3449" y="16194"/>
                  <a:pt x="3415" y="16194"/>
                </a:cubicBezTo>
                <a:close/>
                <a:moveTo>
                  <a:pt x="3591" y="16194"/>
                </a:moveTo>
                <a:cubicBezTo>
                  <a:pt x="3557" y="16194"/>
                  <a:pt x="3525" y="16245"/>
                  <a:pt x="3519" y="16307"/>
                </a:cubicBezTo>
                <a:cubicBezTo>
                  <a:pt x="3514" y="16369"/>
                  <a:pt x="3538" y="16419"/>
                  <a:pt x="3572" y="16419"/>
                </a:cubicBezTo>
                <a:cubicBezTo>
                  <a:pt x="3606" y="16419"/>
                  <a:pt x="3638" y="16368"/>
                  <a:pt x="3643" y="16306"/>
                </a:cubicBezTo>
                <a:cubicBezTo>
                  <a:pt x="3648" y="16244"/>
                  <a:pt x="3625" y="16194"/>
                  <a:pt x="3591" y="16194"/>
                </a:cubicBezTo>
                <a:close/>
                <a:moveTo>
                  <a:pt x="3766" y="16194"/>
                </a:moveTo>
                <a:cubicBezTo>
                  <a:pt x="3732" y="16194"/>
                  <a:pt x="3700" y="16245"/>
                  <a:pt x="3695" y="16307"/>
                </a:cubicBezTo>
                <a:cubicBezTo>
                  <a:pt x="3690" y="16370"/>
                  <a:pt x="3714" y="16419"/>
                  <a:pt x="3748" y="16419"/>
                </a:cubicBezTo>
                <a:cubicBezTo>
                  <a:pt x="3782" y="16419"/>
                  <a:pt x="3814" y="16368"/>
                  <a:pt x="3819" y="16306"/>
                </a:cubicBezTo>
                <a:cubicBezTo>
                  <a:pt x="3824" y="16244"/>
                  <a:pt x="3800" y="16194"/>
                  <a:pt x="3766" y="16194"/>
                </a:cubicBezTo>
                <a:close/>
                <a:moveTo>
                  <a:pt x="3942" y="16194"/>
                </a:moveTo>
                <a:cubicBezTo>
                  <a:pt x="3908" y="16194"/>
                  <a:pt x="3876" y="16245"/>
                  <a:pt x="3871" y="16307"/>
                </a:cubicBezTo>
                <a:cubicBezTo>
                  <a:pt x="3866" y="16369"/>
                  <a:pt x="3890" y="16419"/>
                  <a:pt x="3924" y="16419"/>
                </a:cubicBezTo>
                <a:cubicBezTo>
                  <a:pt x="3958" y="16419"/>
                  <a:pt x="3990" y="16368"/>
                  <a:pt x="3995" y="16306"/>
                </a:cubicBezTo>
                <a:cubicBezTo>
                  <a:pt x="4000" y="16244"/>
                  <a:pt x="3976" y="16194"/>
                  <a:pt x="3942" y="16194"/>
                </a:cubicBezTo>
                <a:close/>
                <a:moveTo>
                  <a:pt x="4117" y="16194"/>
                </a:moveTo>
                <a:cubicBezTo>
                  <a:pt x="4083" y="16194"/>
                  <a:pt x="4052" y="16245"/>
                  <a:pt x="4047" y="16307"/>
                </a:cubicBezTo>
                <a:cubicBezTo>
                  <a:pt x="4042" y="16369"/>
                  <a:pt x="4066" y="16419"/>
                  <a:pt x="4100" y="16419"/>
                </a:cubicBezTo>
                <a:cubicBezTo>
                  <a:pt x="4134" y="16419"/>
                  <a:pt x="4166" y="16369"/>
                  <a:pt x="4171" y="16307"/>
                </a:cubicBezTo>
                <a:cubicBezTo>
                  <a:pt x="4175" y="16245"/>
                  <a:pt x="4151" y="16194"/>
                  <a:pt x="4117" y="16194"/>
                </a:cubicBezTo>
                <a:close/>
                <a:moveTo>
                  <a:pt x="4293" y="16194"/>
                </a:moveTo>
                <a:cubicBezTo>
                  <a:pt x="4259" y="16194"/>
                  <a:pt x="4228" y="16245"/>
                  <a:pt x="4223" y="16307"/>
                </a:cubicBezTo>
                <a:cubicBezTo>
                  <a:pt x="4218" y="16369"/>
                  <a:pt x="4242" y="16419"/>
                  <a:pt x="4276" y="16419"/>
                </a:cubicBezTo>
                <a:cubicBezTo>
                  <a:pt x="4310" y="16419"/>
                  <a:pt x="4342" y="16368"/>
                  <a:pt x="4347" y="16306"/>
                </a:cubicBezTo>
                <a:cubicBezTo>
                  <a:pt x="4351" y="16244"/>
                  <a:pt x="4327" y="16194"/>
                  <a:pt x="4293" y="16194"/>
                </a:cubicBezTo>
                <a:close/>
                <a:moveTo>
                  <a:pt x="9563" y="16194"/>
                </a:moveTo>
                <a:cubicBezTo>
                  <a:pt x="9529" y="16194"/>
                  <a:pt x="9501" y="16245"/>
                  <a:pt x="9501" y="16307"/>
                </a:cubicBezTo>
                <a:cubicBezTo>
                  <a:pt x="9501" y="16370"/>
                  <a:pt x="9529" y="16420"/>
                  <a:pt x="9563" y="16420"/>
                </a:cubicBezTo>
                <a:cubicBezTo>
                  <a:pt x="9597" y="16420"/>
                  <a:pt x="9625" y="16370"/>
                  <a:pt x="9624" y="16307"/>
                </a:cubicBezTo>
                <a:cubicBezTo>
                  <a:pt x="9624" y="16245"/>
                  <a:pt x="9597" y="16194"/>
                  <a:pt x="9563" y="16194"/>
                </a:cubicBezTo>
                <a:close/>
                <a:moveTo>
                  <a:pt x="9738" y="16194"/>
                </a:moveTo>
                <a:cubicBezTo>
                  <a:pt x="9704" y="16194"/>
                  <a:pt x="9677" y="16245"/>
                  <a:pt x="9677" y="16307"/>
                </a:cubicBezTo>
                <a:cubicBezTo>
                  <a:pt x="9677" y="16370"/>
                  <a:pt x="9705" y="16421"/>
                  <a:pt x="9739" y="16420"/>
                </a:cubicBezTo>
                <a:cubicBezTo>
                  <a:pt x="9774" y="16420"/>
                  <a:pt x="9801" y="16370"/>
                  <a:pt x="9800" y="16307"/>
                </a:cubicBezTo>
                <a:cubicBezTo>
                  <a:pt x="9800" y="16245"/>
                  <a:pt x="9772" y="16194"/>
                  <a:pt x="9738" y="16194"/>
                </a:cubicBezTo>
                <a:close/>
                <a:moveTo>
                  <a:pt x="9914" y="16194"/>
                </a:moveTo>
                <a:cubicBezTo>
                  <a:pt x="9880" y="16194"/>
                  <a:pt x="9853" y="16245"/>
                  <a:pt x="9853" y="16307"/>
                </a:cubicBezTo>
                <a:cubicBezTo>
                  <a:pt x="9853" y="16370"/>
                  <a:pt x="9881" y="16421"/>
                  <a:pt x="9915" y="16420"/>
                </a:cubicBezTo>
                <a:cubicBezTo>
                  <a:pt x="9949" y="16420"/>
                  <a:pt x="9977" y="16370"/>
                  <a:pt x="9976" y="16307"/>
                </a:cubicBezTo>
                <a:cubicBezTo>
                  <a:pt x="9976" y="16245"/>
                  <a:pt x="9948" y="16194"/>
                  <a:pt x="9914" y="16194"/>
                </a:cubicBezTo>
                <a:close/>
                <a:moveTo>
                  <a:pt x="10090" y="16194"/>
                </a:moveTo>
                <a:cubicBezTo>
                  <a:pt x="10056" y="16194"/>
                  <a:pt x="10028" y="16245"/>
                  <a:pt x="10029" y="16307"/>
                </a:cubicBezTo>
                <a:cubicBezTo>
                  <a:pt x="10029" y="16370"/>
                  <a:pt x="10058" y="16421"/>
                  <a:pt x="10092" y="16420"/>
                </a:cubicBezTo>
                <a:cubicBezTo>
                  <a:pt x="10126" y="16420"/>
                  <a:pt x="10153" y="16370"/>
                  <a:pt x="10152" y="16307"/>
                </a:cubicBezTo>
                <a:cubicBezTo>
                  <a:pt x="10152" y="16244"/>
                  <a:pt x="10124" y="16194"/>
                  <a:pt x="10090" y="16194"/>
                </a:cubicBezTo>
                <a:close/>
                <a:moveTo>
                  <a:pt x="17352" y="16395"/>
                </a:moveTo>
                <a:cubicBezTo>
                  <a:pt x="17318" y="16395"/>
                  <a:pt x="17296" y="16447"/>
                  <a:pt x="17303" y="16510"/>
                </a:cubicBezTo>
                <a:cubicBezTo>
                  <a:pt x="17310" y="16573"/>
                  <a:pt x="17343" y="16623"/>
                  <a:pt x="17377" y="16623"/>
                </a:cubicBezTo>
                <a:cubicBezTo>
                  <a:pt x="17412" y="16623"/>
                  <a:pt x="17434" y="16571"/>
                  <a:pt x="17427" y="16508"/>
                </a:cubicBezTo>
                <a:cubicBezTo>
                  <a:pt x="17420" y="16445"/>
                  <a:pt x="17386" y="16395"/>
                  <a:pt x="17352" y="16395"/>
                </a:cubicBezTo>
                <a:close/>
                <a:moveTo>
                  <a:pt x="17528" y="16395"/>
                </a:moveTo>
                <a:cubicBezTo>
                  <a:pt x="17494" y="16395"/>
                  <a:pt x="17472" y="16447"/>
                  <a:pt x="17479" y="16510"/>
                </a:cubicBezTo>
                <a:cubicBezTo>
                  <a:pt x="17486" y="16573"/>
                  <a:pt x="17520" y="16623"/>
                  <a:pt x="17554" y="16623"/>
                </a:cubicBezTo>
                <a:cubicBezTo>
                  <a:pt x="17588" y="16623"/>
                  <a:pt x="17610" y="16571"/>
                  <a:pt x="17603" y="16508"/>
                </a:cubicBezTo>
                <a:cubicBezTo>
                  <a:pt x="17596" y="16445"/>
                  <a:pt x="17562" y="16395"/>
                  <a:pt x="17528" y="16395"/>
                </a:cubicBezTo>
                <a:close/>
                <a:moveTo>
                  <a:pt x="17704" y="16395"/>
                </a:moveTo>
                <a:cubicBezTo>
                  <a:pt x="17669" y="16395"/>
                  <a:pt x="17647" y="16447"/>
                  <a:pt x="17655" y="16510"/>
                </a:cubicBezTo>
                <a:cubicBezTo>
                  <a:pt x="17662" y="16573"/>
                  <a:pt x="17696" y="16623"/>
                  <a:pt x="17730" y="16623"/>
                </a:cubicBezTo>
                <a:cubicBezTo>
                  <a:pt x="17764" y="16623"/>
                  <a:pt x="17786" y="16571"/>
                  <a:pt x="17779" y="16508"/>
                </a:cubicBezTo>
                <a:cubicBezTo>
                  <a:pt x="17771" y="16445"/>
                  <a:pt x="17738" y="16395"/>
                  <a:pt x="17704" y="16395"/>
                </a:cubicBezTo>
                <a:close/>
                <a:moveTo>
                  <a:pt x="17880" y="16395"/>
                </a:moveTo>
                <a:cubicBezTo>
                  <a:pt x="17845" y="16395"/>
                  <a:pt x="17823" y="16447"/>
                  <a:pt x="17831" y="16510"/>
                </a:cubicBezTo>
                <a:cubicBezTo>
                  <a:pt x="17838" y="16573"/>
                  <a:pt x="17872" y="16623"/>
                  <a:pt x="17906" y="16623"/>
                </a:cubicBezTo>
                <a:cubicBezTo>
                  <a:pt x="17941" y="16623"/>
                  <a:pt x="17962" y="16571"/>
                  <a:pt x="17955" y="16508"/>
                </a:cubicBezTo>
                <a:cubicBezTo>
                  <a:pt x="17947" y="16445"/>
                  <a:pt x="17914" y="16395"/>
                  <a:pt x="17880" y="16395"/>
                </a:cubicBezTo>
                <a:close/>
                <a:moveTo>
                  <a:pt x="18055" y="16395"/>
                </a:moveTo>
                <a:cubicBezTo>
                  <a:pt x="18021" y="16395"/>
                  <a:pt x="17999" y="16447"/>
                  <a:pt x="18007" y="16510"/>
                </a:cubicBezTo>
                <a:cubicBezTo>
                  <a:pt x="18014" y="16573"/>
                  <a:pt x="18048" y="16623"/>
                  <a:pt x="18082" y="16623"/>
                </a:cubicBezTo>
                <a:cubicBezTo>
                  <a:pt x="18117" y="16623"/>
                  <a:pt x="18138" y="16571"/>
                  <a:pt x="18131" y="16508"/>
                </a:cubicBezTo>
                <a:cubicBezTo>
                  <a:pt x="18123" y="16445"/>
                  <a:pt x="18089" y="16395"/>
                  <a:pt x="18055" y="16395"/>
                </a:cubicBezTo>
                <a:close/>
                <a:moveTo>
                  <a:pt x="18250" y="16395"/>
                </a:moveTo>
                <a:cubicBezTo>
                  <a:pt x="18216" y="16395"/>
                  <a:pt x="18195" y="16447"/>
                  <a:pt x="18203" y="16510"/>
                </a:cubicBezTo>
                <a:cubicBezTo>
                  <a:pt x="18210" y="16573"/>
                  <a:pt x="18244" y="16623"/>
                  <a:pt x="18278" y="16623"/>
                </a:cubicBezTo>
                <a:cubicBezTo>
                  <a:pt x="18313" y="16623"/>
                  <a:pt x="18335" y="16571"/>
                  <a:pt x="18327" y="16508"/>
                </a:cubicBezTo>
                <a:cubicBezTo>
                  <a:pt x="18319" y="16445"/>
                  <a:pt x="18285" y="16395"/>
                  <a:pt x="18250" y="16395"/>
                </a:cubicBezTo>
                <a:close/>
                <a:moveTo>
                  <a:pt x="18407" y="16395"/>
                </a:moveTo>
                <a:cubicBezTo>
                  <a:pt x="18373" y="16395"/>
                  <a:pt x="18351" y="16447"/>
                  <a:pt x="18359" y="16510"/>
                </a:cubicBezTo>
                <a:cubicBezTo>
                  <a:pt x="18367" y="16573"/>
                  <a:pt x="18401" y="16623"/>
                  <a:pt x="18435" y="16623"/>
                </a:cubicBezTo>
                <a:cubicBezTo>
                  <a:pt x="18469" y="16623"/>
                  <a:pt x="18491" y="16571"/>
                  <a:pt x="18483" y="16508"/>
                </a:cubicBezTo>
                <a:cubicBezTo>
                  <a:pt x="18475" y="16445"/>
                  <a:pt x="18441" y="16395"/>
                  <a:pt x="18407" y="16395"/>
                </a:cubicBezTo>
                <a:close/>
                <a:moveTo>
                  <a:pt x="18602" y="16395"/>
                </a:moveTo>
                <a:cubicBezTo>
                  <a:pt x="18567" y="16395"/>
                  <a:pt x="18547" y="16447"/>
                  <a:pt x="18555" y="16510"/>
                </a:cubicBezTo>
                <a:cubicBezTo>
                  <a:pt x="18563" y="16573"/>
                  <a:pt x="18597" y="16623"/>
                  <a:pt x="18631" y="16623"/>
                </a:cubicBezTo>
                <a:cubicBezTo>
                  <a:pt x="18665" y="16623"/>
                  <a:pt x="18687" y="16571"/>
                  <a:pt x="18679" y="16508"/>
                </a:cubicBezTo>
                <a:cubicBezTo>
                  <a:pt x="18670" y="16445"/>
                  <a:pt x="18636" y="16395"/>
                  <a:pt x="18602" y="16395"/>
                </a:cubicBezTo>
                <a:close/>
                <a:moveTo>
                  <a:pt x="18778" y="16395"/>
                </a:moveTo>
                <a:cubicBezTo>
                  <a:pt x="18743" y="16395"/>
                  <a:pt x="18722" y="16447"/>
                  <a:pt x="18731" y="16510"/>
                </a:cubicBezTo>
                <a:cubicBezTo>
                  <a:pt x="18739" y="16573"/>
                  <a:pt x="18773" y="16623"/>
                  <a:pt x="18808" y="16623"/>
                </a:cubicBezTo>
                <a:cubicBezTo>
                  <a:pt x="18842" y="16623"/>
                  <a:pt x="18863" y="16571"/>
                  <a:pt x="18855" y="16508"/>
                </a:cubicBezTo>
                <a:cubicBezTo>
                  <a:pt x="18846" y="16445"/>
                  <a:pt x="18812" y="16395"/>
                  <a:pt x="18778" y="16395"/>
                </a:cubicBezTo>
                <a:close/>
                <a:moveTo>
                  <a:pt x="18954" y="16395"/>
                </a:moveTo>
                <a:cubicBezTo>
                  <a:pt x="18919" y="16395"/>
                  <a:pt x="18898" y="16447"/>
                  <a:pt x="18907" y="16510"/>
                </a:cubicBezTo>
                <a:cubicBezTo>
                  <a:pt x="18915" y="16573"/>
                  <a:pt x="18949" y="16623"/>
                  <a:pt x="18984" y="16623"/>
                </a:cubicBezTo>
                <a:cubicBezTo>
                  <a:pt x="19018" y="16623"/>
                  <a:pt x="19039" y="16571"/>
                  <a:pt x="19031" y="16508"/>
                </a:cubicBezTo>
                <a:cubicBezTo>
                  <a:pt x="19022" y="16445"/>
                  <a:pt x="18988" y="16395"/>
                  <a:pt x="18954" y="16395"/>
                </a:cubicBezTo>
                <a:close/>
                <a:moveTo>
                  <a:pt x="19129" y="16395"/>
                </a:moveTo>
                <a:cubicBezTo>
                  <a:pt x="19095" y="16395"/>
                  <a:pt x="19074" y="16447"/>
                  <a:pt x="19082" y="16510"/>
                </a:cubicBezTo>
                <a:cubicBezTo>
                  <a:pt x="19091" y="16573"/>
                  <a:pt x="19126" y="16623"/>
                  <a:pt x="19160" y="16623"/>
                </a:cubicBezTo>
                <a:cubicBezTo>
                  <a:pt x="19194" y="16623"/>
                  <a:pt x="19215" y="16573"/>
                  <a:pt x="19207" y="16510"/>
                </a:cubicBezTo>
                <a:cubicBezTo>
                  <a:pt x="19198" y="16447"/>
                  <a:pt x="19163" y="16395"/>
                  <a:pt x="19129" y="16395"/>
                </a:cubicBezTo>
                <a:close/>
                <a:moveTo>
                  <a:pt x="19305" y="16395"/>
                </a:moveTo>
                <a:cubicBezTo>
                  <a:pt x="19271" y="16395"/>
                  <a:pt x="19250" y="16447"/>
                  <a:pt x="19258" y="16510"/>
                </a:cubicBezTo>
                <a:cubicBezTo>
                  <a:pt x="19267" y="16573"/>
                  <a:pt x="19302" y="16623"/>
                  <a:pt x="19336" y="16623"/>
                </a:cubicBezTo>
                <a:cubicBezTo>
                  <a:pt x="19370" y="16623"/>
                  <a:pt x="19391" y="16573"/>
                  <a:pt x="19382" y="16510"/>
                </a:cubicBezTo>
                <a:cubicBezTo>
                  <a:pt x="19374" y="16447"/>
                  <a:pt x="19339" y="16395"/>
                  <a:pt x="19305" y="16395"/>
                </a:cubicBezTo>
                <a:close/>
                <a:moveTo>
                  <a:pt x="19481" y="16395"/>
                </a:moveTo>
                <a:cubicBezTo>
                  <a:pt x="19447" y="16395"/>
                  <a:pt x="19426" y="16447"/>
                  <a:pt x="19434" y="16510"/>
                </a:cubicBezTo>
                <a:cubicBezTo>
                  <a:pt x="19443" y="16573"/>
                  <a:pt x="19478" y="16623"/>
                  <a:pt x="19513" y="16623"/>
                </a:cubicBezTo>
                <a:cubicBezTo>
                  <a:pt x="19547" y="16623"/>
                  <a:pt x="19567" y="16573"/>
                  <a:pt x="19558" y="16510"/>
                </a:cubicBezTo>
                <a:cubicBezTo>
                  <a:pt x="19549" y="16447"/>
                  <a:pt x="19515" y="16395"/>
                  <a:pt x="19481" y="16395"/>
                </a:cubicBezTo>
                <a:close/>
                <a:moveTo>
                  <a:pt x="19656" y="16395"/>
                </a:moveTo>
                <a:cubicBezTo>
                  <a:pt x="19622" y="16395"/>
                  <a:pt x="19601" y="16447"/>
                  <a:pt x="19610" y="16510"/>
                </a:cubicBezTo>
                <a:cubicBezTo>
                  <a:pt x="19619" y="16573"/>
                  <a:pt x="19655" y="16623"/>
                  <a:pt x="19689" y="16623"/>
                </a:cubicBezTo>
                <a:cubicBezTo>
                  <a:pt x="19723" y="16623"/>
                  <a:pt x="19743" y="16573"/>
                  <a:pt x="19734" y="16510"/>
                </a:cubicBezTo>
                <a:cubicBezTo>
                  <a:pt x="19725" y="16447"/>
                  <a:pt x="19690" y="16395"/>
                  <a:pt x="19656" y="16395"/>
                </a:cubicBezTo>
                <a:close/>
                <a:moveTo>
                  <a:pt x="19852" y="16395"/>
                </a:moveTo>
                <a:cubicBezTo>
                  <a:pt x="19817" y="16395"/>
                  <a:pt x="19797" y="16447"/>
                  <a:pt x="19806" y="16510"/>
                </a:cubicBezTo>
                <a:cubicBezTo>
                  <a:pt x="19816" y="16573"/>
                  <a:pt x="19850" y="16623"/>
                  <a:pt x="19885" y="16623"/>
                </a:cubicBezTo>
                <a:cubicBezTo>
                  <a:pt x="19919" y="16623"/>
                  <a:pt x="19939" y="16573"/>
                  <a:pt x="19930" y="16510"/>
                </a:cubicBezTo>
                <a:cubicBezTo>
                  <a:pt x="19921" y="16447"/>
                  <a:pt x="19886" y="16395"/>
                  <a:pt x="19852" y="16395"/>
                </a:cubicBezTo>
                <a:close/>
                <a:moveTo>
                  <a:pt x="20027" y="16395"/>
                </a:moveTo>
                <a:cubicBezTo>
                  <a:pt x="19993" y="16395"/>
                  <a:pt x="19973" y="16447"/>
                  <a:pt x="19982" y="16510"/>
                </a:cubicBezTo>
                <a:cubicBezTo>
                  <a:pt x="19992" y="16573"/>
                  <a:pt x="20027" y="16623"/>
                  <a:pt x="20061" y="16623"/>
                </a:cubicBezTo>
                <a:cubicBezTo>
                  <a:pt x="20096" y="16623"/>
                  <a:pt x="20116" y="16572"/>
                  <a:pt x="20106" y="16508"/>
                </a:cubicBezTo>
                <a:cubicBezTo>
                  <a:pt x="20097" y="16445"/>
                  <a:pt x="20061" y="16395"/>
                  <a:pt x="20027" y="16395"/>
                </a:cubicBezTo>
                <a:close/>
                <a:moveTo>
                  <a:pt x="20203" y="16395"/>
                </a:moveTo>
                <a:cubicBezTo>
                  <a:pt x="20169" y="16395"/>
                  <a:pt x="20149" y="16447"/>
                  <a:pt x="20158" y="16510"/>
                </a:cubicBezTo>
                <a:cubicBezTo>
                  <a:pt x="20168" y="16573"/>
                  <a:pt x="20203" y="16623"/>
                  <a:pt x="20237" y="16623"/>
                </a:cubicBezTo>
                <a:cubicBezTo>
                  <a:pt x="20271" y="16623"/>
                  <a:pt x="20292" y="16573"/>
                  <a:pt x="20282" y="16510"/>
                </a:cubicBezTo>
                <a:cubicBezTo>
                  <a:pt x="20273" y="16447"/>
                  <a:pt x="20237" y="16395"/>
                  <a:pt x="20203" y="16395"/>
                </a:cubicBezTo>
                <a:close/>
                <a:moveTo>
                  <a:pt x="20379" y="16395"/>
                </a:moveTo>
                <a:cubicBezTo>
                  <a:pt x="20345" y="16395"/>
                  <a:pt x="20325" y="16447"/>
                  <a:pt x="20334" y="16510"/>
                </a:cubicBezTo>
                <a:cubicBezTo>
                  <a:pt x="20344" y="16573"/>
                  <a:pt x="20379" y="16623"/>
                  <a:pt x="20414" y="16623"/>
                </a:cubicBezTo>
                <a:cubicBezTo>
                  <a:pt x="20448" y="16623"/>
                  <a:pt x="20468" y="16573"/>
                  <a:pt x="20458" y="16510"/>
                </a:cubicBezTo>
                <a:cubicBezTo>
                  <a:pt x="20449" y="16447"/>
                  <a:pt x="20413" y="16395"/>
                  <a:pt x="20379" y="16395"/>
                </a:cubicBezTo>
                <a:close/>
                <a:moveTo>
                  <a:pt x="20960" y="16395"/>
                </a:moveTo>
                <a:cubicBezTo>
                  <a:pt x="20929" y="16395"/>
                  <a:pt x="20912" y="16442"/>
                  <a:pt x="20921" y="16499"/>
                </a:cubicBezTo>
                <a:cubicBezTo>
                  <a:pt x="20930" y="16556"/>
                  <a:pt x="20962" y="16601"/>
                  <a:pt x="20994" y="16601"/>
                </a:cubicBezTo>
                <a:cubicBezTo>
                  <a:pt x="21024" y="16601"/>
                  <a:pt x="21042" y="16554"/>
                  <a:pt x="21033" y="16497"/>
                </a:cubicBezTo>
                <a:cubicBezTo>
                  <a:pt x="21023" y="16440"/>
                  <a:pt x="20991" y="16395"/>
                  <a:pt x="20960" y="16395"/>
                </a:cubicBezTo>
                <a:close/>
                <a:moveTo>
                  <a:pt x="12042" y="16446"/>
                </a:moveTo>
                <a:cubicBezTo>
                  <a:pt x="12008" y="16446"/>
                  <a:pt x="11982" y="16496"/>
                  <a:pt x="11984" y="16559"/>
                </a:cubicBezTo>
                <a:cubicBezTo>
                  <a:pt x="11986" y="16621"/>
                  <a:pt x="12016" y="16672"/>
                  <a:pt x="12050" y="16672"/>
                </a:cubicBezTo>
                <a:cubicBezTo>
                  <a:pt x="12084" y="16672"/>
                  <a:pt x="12110" y="16621"/>
                  <a:pt x="12108" y="16559"/>
                </a:cubicBezTo>
                <a:cubicBezTo>
                  <a:pt x="12106" y="16496"/>
                  <a:pt x="12076" y="16445"/>
                  <a:pt x="12042" y="16446"/>
                </a:cubicBezTo>
                <a:close/>
                <a:moveTo>
                  <a:pt x="2674" y="16496"/>
                </a:moveTo>
                <a:cubicBezTo>
                  <a:pt x="2640" y="16496"/>
                  <a:pt x="2607" y="16547"/>
                  <a:pt x="2601" y="16609"/>
                </a:cubicBezTo>
                <a:cubicBezTo>
                  <a:pt x="2595" y="16671"/>
                  <a:pt x="2617" y="16721"/>
                  <a:pt x="2652" y="16721"/>
                </a:cubicBezTo>
                <a:cubicBezTo>
                  <a:pt x="2686" y="16720"/>
                  <a:pt x="2719" y="16670"/>
                  <a:pt x="2725" y="16607"/>
                </a:cubicBezTo>
                <a:cubicBezTo>
                  <a:pt x="2731" y="16545"/>
                  <a:pt x="2708" y="16496"/>
                  <a:pt x="2674" y="16496"/>
                </a:cubicBezTo>
                <a:close/>
                <a:moveTo>
                  <a:pt x="2850" y="16496"/>
                </a:moveTo>
                <a:cubicBezTo>
                  <a:pt x="2816" y="16496"/>
                  <a:pt x="2783" y="16547"/>
                  <a:pt x="2777" y="16609"/>
                </a:cubicBezTo>
                <a:cubicBezTo>
                  <a:pt x="2771" y="16671"/>
                  <a:pt x="2794" y="16721"/>
                  <a:pt x="2828" y="16721"/>
                </a:cubicBezTo>
                <a:cubicBezTo>
                  <a:pt x="2863" y="16720"/>
                  <a:pt x="2895" y="16670"/>
                  <a:pt x="2901" y="16607"/>
                </a:cubicBezTo>
                <a:cubicBezTo>
                  <a:pt x="2907" y="16545"/>
                  <a:pt x="2884" y="16496"/>
                  <a:pt x="2850" y="16496"/>
                </a:cubicBezTo>
                <a:close/>
                <a:moveTo>
                  <a:pt x="3025" y="16496"/>
                </a:moveTo>
                <a:cubicBezTo>
                  <a:pt x="2991" y="16496"/>
                  <a:pt x="2958" y="16547"/>
                  <a:pt x="2952" y="16609"/>
                </a:cubicBezTo>
                <a:cubicBezTo>
                  <a:pt x="2947" y="16671"/>
                  <a:pt x="2970" y="16721"/>
                  <a:pt x="3004" y="16721"/>
                </a:cubicBezTo>
                <a:cubicBezTo>
                  <a:pt x="3039" y="16720"/>
                  <a:pt x="3071" y="16670"/>
                  <a:pt x="3076" y="16607"/>
                </a:cubicBezTo>
                <a:cubicBezTo>
                  <a:pt x="3082" y="16545"/>
                  <a:pt x="3059" y="16496"/>
                  <a:pt x="3025" y="16496"/>
                </a:cubicBezTo>
                <a:close/>
                <a:moveTo>
                  <a:pt x="3200" y="16496"/>
                </a:moveTo>
                <a:cubicBezTo>
                  <a:pt x="3166" y="16496"/>
                  <a:pt x="3134" y="16547"/>
                  <a:pt x="3128" y="16609"/>
                </a:cubicBezTo>
                <a:cubicBezTo>
                  <a:pt x="3123" y="16671"/>
                  <a:pt x="3146" y="16721"/>
                  <a:pt x="3180" y="16721"/>
                </a:cubicBezTo>
                <a:cubicBezTo>
                  <a:pt x="3215" y="16720"/>
                  <a:pt x="3247" y="16670"/>
                  <a:pt x="3252" y="16607"/>
                </a:cubicBezTo>
                <a:cubicBezTo>
                  <a:pt x="3258" y="16545"/>
                  <a:pt x="3235" y="16496"/>
                  <a:pt x="3200" y="16496"/>
                </a:cubicBezTo>
                <a:close/>
                <a:moveTo>
                  <a:pt x="3376" y="16496"/>
                </a:moveTo>
                <a:cubicBezTo>
                  <a:pt x="3342" y="16496"/>
                  <a:pt x="3310" y="16547"/>
                  <a:pt x="3304" y="16609"/>
                </a:cubicBezTo>
                <a:cubicBezTo>
                  <a:pt x="3299" y="16671"/>
                  <a:pt x="3323" y="16721"/>
                  <a:pt x="3357" y="16721"/>
                </a:cubicBezTo>
                <a:cubicBezTo>
                  <a:pt x="3391" y="16720"/>
                  <a:pt x="3423" y="16670"/>
                  <a:pt x="3428" y="16607"/>
                </a:cubicBezTo>
                <a:cubicBezTo>
                  <a:pt x="3434" y="16545"/>
                  <a:pt x="3411" y="16496"/>
                  <a:pt x="3376" y="16496"/>
                </a:cubicBezTo>
                <a:close/>
                <a:moveTo>
                  <a:pt x="3552" y="16496"/>
                </a:moveTo>
                <a:cubicBezTo>
                  <a:pt x="3517" y="16496"/>
                  <a:pt x="3486" y="16547"/>
                  <a:pt x="3480" y="16609"/>
                </a:cubicBezTo>
                <a:cubicBezTo>
                  <a:pt x="3475" y="16671"/>
                  <a:pt x="3498" y="16721"/>
                  <a:pt x="3533" y="16721"/>
                </a:cubicBezTo>
                <a:cubicBezTo>
                  <a:pt x="3567" y="16720"/>
                  <a:pt x="3599" y="16670"/>
                  <a:pt x="3604" y="16607"/>
                </a:cubicBezTo>
                <a:cubicBezTo>
                  <a:pt x="3609" y="16545"/>
                  <a:pt x="3586" y="16496"/>
                  <a:pt x="3552" y="16496"/>
                </a:cubicBezTo>
                <a:close/>
                <a:moveTo>
                  <a:pt x="3728" y="16496"/>
                </a:moveTo>
                <a:cubicBezTo>
                  <a:pt x="3694" y="16496"/>
                  <a:pt x="3661" y="16547"/>
                  <a:pt x="3656" y="16609"/>
                </a:cubicBezTo>
                <a:cubicBezTo>
                  <a:pt x="3651" y="16671"/>
                  <a:pt x="3674" y="16721"/>
                  <a:pt x="3709" y="16721"/>
                </a:cubicBezTo>
                <a:cubicBezTo>
                  <a:pt x="3743" y="16720"/>
                  <a:pt x="3775" y="16670"/>
                  <a:pt x="3780" y="16607"/>
                </a:cubicBezTo>
                <a:cubicBezTo>
                  <a:pt x="3785" y="16545"/>
                  <a:pt x="3762" y="16496"/>
                  <a:pt x="3728" y="16496"/>
                </a:cubicBezTo>
                <a:close/>
                <a:moveTo>
                  <a:pt x="3903" y="16496"/>
                </a:moveTo>
                <a:cubicBezTo>
                  <a:pt x="3869" y="16496"/>
                  <a:pt x="3837" y="16547"/>
                  <a:pt x="3832" y="16609"/>
                </a:cubicBezTo>
                <a:cubicBezTo>
                  <a:pt x="3827" y="16671"/>
                  <a:pt x="3851" y="16721"/>
                  <a:pt x="3885" y="16721"/>
                </a:cubicBezTo>
                <a:cubicBezTo>
                  <a:pt x="3920" y="16720"/>
                  <a:pt x="3951" y="16670"/>
                  <a:pt x="3956" y="16607"/>
                </a:cubicBezTo>
                <a:cubicBezTo>
                  <a:pt x="3961" y="16545"/>
                  <a:pt x="3937" y="16496"/>
                  <a:pt x="3903" y="16496"/>
                </a:cubicBezTo>
                <a:close/>
                <a:moveTo>
                  <a:pt x="4098" y="16496"/>
                </a:moveTo>
                <a:cubicBezTo>
                  <a:pt x="4064" y="16496"/>
                  <a:pt x="4032" y="16547"/>
                  <a:pt x="4028" y="16609"/>
                </a:cubicBezTo>
                <a:cubicBezTo>
                  <a:pt x="4023" y="16671"/>
                  <a:pt x="4046" y="16721"/>
                  <a:pt x="4081" y="16721"/>
                </a:cubicBezTo>
                <a:cubicBezTo>
                  <a:pt x="4115" y="16720"/>
                  <a:pt x="4147" y="16670"/>
                  <a:pt x="4152" y="16607"/>
                </a:cubicBezTo>
                <a:cubicBezTo>
                  <a:pt x="4156" y="16545"/>
                  <a:pt x="4133" y="16496"/>
                  <a:pt x="4098" y="16496"/>
                </a:cubicBezTo>
                <a:close/>
                <a:moveTo>
                  <a:pt x="4274" y="16496"/>
                </a:moveTo>
                <a:cubicBezTo>
                  <a:pt x="4240" y="16496"/>
                  <a:pt x="4208" y="16547"/>
                  <a:pt x="4204" y="16609"/>
                </a:cubicBezTo>
                <a:cubicBezTo>
                  <a:pt x="4199" y="16671"/>
                  <a:pt x="4223" y="16721"/>
                  <a:pt x="4257" y="16721"/>
                </a:cubicBezTo>
                <a:cubicBezTo>
                  <a:pt x="4292" y="16720"/>
                  <a:pt x="4323" y="16670"/>
                  <a:pt x="4328" y="16607"/>
                </a:cubicBezTo>
                <a:cubicBezTo>
                  <a:pt x="4332" y="16545"/>
                  <a:pt x="4308" y="16496"/>
                  <a:pt x="4274" y="16496"/>
                </a:cubicBezTo>
                <a:close/>
                <a:moveTo>
                  <a:pt x="4450" y="16496"/>
                </a:moveTo>
                <a:cubicBezTo>
                  <a:pt x="4416" y="16496"/>
                  <a:pt x="4384" y="16547"/>
                  <a:pt x="4380" y="16609"/>
                </a:cubicBezTo>
                <a:cubicBezTo>
                  <a:pt x="4375" y="16671"/>
                  <a:pt x="4399" y="16721"/>
                  <a:pt x="4433" y="16721"/>
                </a:cubicBezTo>
                <a:cubicBezTo>
                  <a:pt x="4468" y="16720"/>
                  <a:pt x="4499" y="16670"/>
                  <a:pt x="4504" y="16607"/>
                </a:cubicBezTo>
                <a:cubicBezTo>
                  <a:pt x="4508" y="16545"/>
                  <a:pt x="4484" y="16496"/>
                  <a:pt x="4450" y="16496"/>
                </a:cubicBezTo>
                <a:close/>
                <a:moveTo>
                  <a:pt x="9563" y="16496"/>
                </a:moveTo>
                <a:cubicBezTo>
                  <a:pt x="9529" y="16496"/>
                  <a:pt x="9501" y="16546"/>
                  <a:pt x="9501" y="16609"/>
                </a:cubicBezTo>
                <a:cubicBezTo>
                  <a:pt x="9501" y="16671"/>
                  <a:pt x="9529" y="16722"/>
                  <a:pt x="9563" y="16722"/>
                </a:cubicBezTo>
                <a:cubicBezTo>
                  <a:pt x="9598" y="16722"/>
                  <a:pt x="9625" y="16671"/>
                  <a:pt x="9625" y="16609"/>
                </a:cubicBezTo>
                <a:cubicBezTo>
                  <a:pt x="9625" y="16546"/>
                  <a:pt x="9597" y="16496"/>
                  <a:pt x="9563" y="16496"/>
                </a:cubicBezTo>
                <a:close/>
                <a:moveTo>
                  <a:pt x="9739" y="16496"/>
                </a:moveTo>
                <a:cubicBezTo>
                  <a:pt x="9705" y="16496"/>
                  <a:pt x="9677" y="16546"/>
                  <a:pt x="9677" y="16609"/>
                </a:cubicBezTo>
                <a:cubicBezTo>
                  <a:pt x="9677" y="16671"/>
                  <a:pt x="9705" y="16722"/>
                  <a:pt x="9739" y="16722"/>
                </a:cubicBezTo>
                <a:cubicBezTo>
                  <a:pt x="9774" y="16722"/>
                  <a:pt x="9801" y="16671"/>
                  <a:pt x="9801" y="16609"/>
                </a:cubicBezTo>
                <a:cubicBezTo>
                  <a:pt x="9801" y="16546"/>
                  <a:pt x="9773" y="16496"/>
                  <a:pt x="9739" y="16496"/>
                </a:cubicBezTo>
                <a:close/>
                <a:moveTo>
                  <a:pt x="9915" y="16496"/>
                </a:moveTo>
                <a:cubicBezTo>
                  <a:pt x="9880" y="16496"/>
                  <a:pt x="9853" y="16546"/>
                  <a:pt x="9853" y="16609"/>
                </a:cubicBezTo>
                <a:cubicBezTo>
                  <a:pt x="9853" y="16671"/>
                  <a:pt x="9882" y="16722"/>
                  <a:pt x="9916" y="16722"/>
                </a:cubicBezTo>
                <a:cubicBezTo>
                  <a:pt x="9950" y="16722"/>
                  <a:pt x="9977" y="16671"/>
                  <a:pt x="9977" y="16609"/>
                </a:cubicBezTo>
                <a:cubicBezTo>
                  <a:pt x="9977" y="16546"/>
                  <a:pt x="9949" y="16496"/>
                  <a:pt x="9915" y="16496"/>
                </a:cubicBezTo>
                <a:close/>
                <a:moveTo>
                  <a:pt x="10090" y="16496"/>
                </a:moveTo>
                <a:cubicBezTo>
                  <a:pt x="10056" y="16496"/>
                  <a:pt x="10028" y="16546"/>
                  <a:pt x="10029" y="16609"/>
                </a:cubicBezTo>
                <a:cubicBezTo>
                  <a:pt x="10029" y="16671"/>
                  <a:pt x="10058" y="16722"/>
                  <a:pt x="10092" y="16722"/>
                </a:cubicBezTo>
                <a:cubicBezTo>
                  <a:pt x="10126" y="16722"/>
                  <a:pt x="10154" y="16671"/>
                  <a:pt x="10153" y="16609"/>
                </a:cubicBezTo>
                <a:cubicBezTo>
                  <a:pt x="10152" y="16546"/>
                  <a:pt x="10124" y="16496"/>
                  <a:pt x="10090" y="16496"/>
                </a:cubicBezTo>
                <a:close/>
                <a:moveTo>
                  <a:pt x="10266" y="16496"/>
                </a:moveTo>
                <a:cubicBezTo>
                  <a:pt x="10232" y="16496"/>
                  <a:pt x="10204" y="16546"/>
                  <a:pt x="10205" y="16609"/>
                </a:cubicBezTo>
                <a:cubicBezTo>
                  <a:pt x="10205" y="16671"/>
                  <a:pt x="10234" y="16722"/>
                  <a:pt x="10268" y="16722"/>
                </a:cubicBezTo>
                <a:cubicBezTo>
                  <a:pt x="10303" y="16722"/>
                  <a:pt x="10330" y="16671"/>
                  <a:pt x="10329" y="16609"/>
                </a:cubicBezTo>
                <a:cubicBezTo>
                  <a:pt x="10328" y="16546"/>
                  <a:pt x="10300" y="16496"/>
                  <a:pt x="10266" y="16496"/>
                </a:cubicBezTo>
                <a:close/>
                <a:moveTo>
                  <a:pt x="10461" y="16496"/>
                </a:moveTo>
                <a:cubicBezTo>
                  <a:pt x="10427" y="16496"/>
                  <a:pt x="10400" y="16546"/>
                  <a:pt x="10400" y="16609"/>
                </a:cubicBezTo>
                <a:cubicBezTo>
                  <a:pt x="10401" y="16671"/>
                  <a:pt x="10430" y="16722"/>
                  <a:pt x="10464" y="16722"/>
                </a:cubicBezTo>
                <a:cubicBezTo>
                  <a:pt x="10498" y="16722"/>
                  <a:pt x="10525" y="16671"/>
                  <a:pt x="10524" y="16609"/>
                </a:cubicBezTo>
                <a:cubicBezTo>
                  <a:pt x="10524" y="16546"/>
                  <a:pt x="10495" y="16496"/>
                  <a:pt x="10461" y="16496"/>
                </a:cubicBezTo>
                <a:close/>
                <a:moveTo>
                  <a:pt x="10637" y="16496"/>
                </a:moveTo>
                <a:cubicBezTo>
                  <a:pt x="10603" y="16496"/>
                  <a:pt x="10575" y="16546"/>
                  <a:pt x="10576" y="16609"/>
                </a:cubicBezTo>
                <a:cubicBezTo>
                  <a:pt x="10577" y="16671"/>
                  <a:pt x="10606" y="16722"/>
                  <a:pt x="10640" y="16722"/>
                </a:cubicBezTo>
                <a:cubicBezTo>
                  <a:pt x="10674" y="16722"/>
                  <a:pt x="10701" y="16671"/>
                  <a:pt x="10700" y="16609"/>
                </a:cubicBezTo>
                <a:cubicBezTo>
                  <a:pt x="10699" y="16546"/>
                  <a:pt x="10671" y="16496"/>
                  <a:pt x="10637" y="16496"/>
                </a:cubicBezTo>
                <a:close/>
                <a:moveTo>
                  <a:pt x="10812" y="16496"/>
                </a:moveTo>
                <a:cubicBezTo>
                  <a:pt x="10778" y="16496"/>
                  <a:pt x="10751" y="16546"/>
                  <a:pt x="10752" y="16609"/>
                </a:cubicBezTo>
                <a:cubicBezTo>
                  <a:pt x="10753" y="16671"/>
                  <a:pt x="10782" y="16722"/>
                  <a:pt x="10816" y="16722"/>
                </a:cubicBezTo>
                <a:cubicBezTo>
                  <a:pt x="10851" y="16722"/>
                  <a:pt x="10877" y="16671"/>
                  <a:pt x="10876" y="16609"/>
                </a:cubicBezTo>
                <a:cubicBezTo>
                  <a:pt x="10875" y="16546"/>
                  <a:pt x="10846" y="16496"/>
                  <a:pt x="10812" y="16496"/>
                </a:cubicBezTo>
                <a:close/>
                <a:moveTo>
                  <a:pt x="10988" y="16496"/>
                </a:moveTo>
                <a:cubicBezTo>
                  <a:pt x="10954" y="16496"/>
                  <a:pt x="10927" y="16546"/>
                  <a:pt x="10928" y="16609"/>
                </a:cubicBezTo>
                <a:cubicBezTo>
                  <a:pt x="10930" y="16671"/>
                  <a:pt x="10959" y="16722"/>
                  <a:pt x="10993" y="16722"/>
                </a:cubicBezTo>
                <a:cubicBezTo>
                  <a:pt x="11027" y="16722"/>
                  <a:pt x="11054" y="16671"/>
                  <a:pt x="11052" y="16609"/>
                </a:cubicBezTo>
                <a:cubicBezTo>
                  <a:pt x="11051" y="16546"/>
                  <a:pt x="11022" y="16496"/>
                  <a:pt x="10988" y="16496"/>
                </a:cubicBezTo>
                <a:close/>
                <a:moveTo>
                  <a:pt x="11867" y="16496"/>
                </a:moveTo>
                <a:cubicBezTo>
                  <a:pt x="11832" y="16496"/>
                  <a:pt x="11806" y="16546"/>
                  <a:pt x="11808" y="16609"/>
                </a:cubicBezTo>
                <a:cubicBezTo>
                  <a:pt x="11810" y="16671"/>
                  <a:pt x="11840" y="16722"/>
                  <a:pt x="11874" y="16722"/>
                </a:cubicBezTo>
                <a:cubicBezTo>
                  <a:pt x="11908" y="16722"/>
                  <a:pt x="11934" y="16672"/>
                  <a:pt x="11932" y="16609"/>
                </a:cubicBezTo>
                <a:cubicBezTo>
                  <a:pt x="11930" y="16546"/>
                  <a:pt x="11901" y="16496"/>
                  <a:pt x="11867" y="16496"/>
                </a:cubicBezTo>
                <a:close/>
                <a:moveTo>
                  <a:pt x="17391" y="16747"/>
                </a:moveTo>
                <a:cubicBezTo>
                  <a:pt x="17357" y="16747"/>
                  <a:pt x="17335" y="16799"/>
                  <a:pt x="17342" y="16862"/>
                </a:cubicBezTo>
                <a:cubicBezTo>
                  <a:pt x="17349" y="16925"/>
                  <a:pt x="17383" y="16975"/>
                  <a:pt x="17417" y="16975"/>
                </a:cubicBezTo>
                <a:cubicBezTo>
                  <a:pt x="17452" y="16975"/>
                  <a:pt x="17474" y="16923"/>
                  <a:pt x="17467" y="16860"/>
                </a:cubicBezTo>
                <a:cubicBezTo>
                  <a:pt x="17459" y="16797"/>
                  <a:pt x="17426" y="16747"/>
                  <a:pt x="17391" y="16747"/>
                </a:cubicBezTo>
                <a:close/>
                <a:moveTo>
                  <a:pt x="17567" y="16747"/>
                </a:moveTo>
                <a:cubicBezTo>
                  <a:pt x="17533" y="16748"/>
                  <a:pt x="17511" y="16799"/>
                  <a:pt x="17518" y="16862"/>
                </a:cubicBezTo>
                <a:cubicBezTo>
                  <a:pt x="17525" y="16925"/>
                  <a:pt x="17559" y="16975"/>
                  <a:pt x="17593" y="16975"/>
                </a:cubicBezTo>
                <a:cubicBezTo>
                  <a:pt x="17628" y="16975"/>
                  <a:pt x="17650" y="16923"/>
                  <a:pt x="17642" y="16860"/>
                </a:cubicBezTo>
                <a:cubicBezTo>
                  <a:pt x="17635" y="16797"/>
                  <a:pt x="17602" y="16747"/>
                  <a:pt x="17567" y="16747"/>
                </a:cubicBezTo>
                <a:close/>
                <a:moveTo>
                  <a:pt x="17743" y="16747"/>
                </a:moveTo>
                <a:cubicBezTo>
                  <a:pt x="17709" y="16747"/>
                  <a:pt x="17687" y="16799"/>
                  <a:pt x="17694" y="16862"/>
                </a:cubicBezTo>
                <a:cubicBezTo>
                  <a:pt x="17701" y="16925"/>
                  <a:pt x="17735" y="16975"/>
                  <a:pt x="17770" y="16975"/>
                </a:cubicBezTo>
                <a:cubicBezTo>
                  <a:pt x="17804" y="16975"/>
                  <a:pt x="17826" y="16923"/>
                  <a:pt x="17818" y="16860"/>
                </a:cubicBezTo>
                <a:cubicBezTo>
                  <a:pt x="17811" y="16797"/>
                  <a:pt x="17778" y="16747"/>
                  <a:pt x="17743" y="16747"/>
                </a:cubicBezTo>
                <a:close/>
                <a:moveTo>
                  <a:pt x="17919" y="16747"/>
                </a:moveTo>
                <a:cubicBezTo>
                  <a:pt x="17884" y="16747"/>
                  <a:pt x="17862" y="16799"/>
                  <a:pt x="17870" y="16862"/>
                </a:cubicBezTo>
                <a:cubicBezTo>
                  <a:pt x="17877" y="16925"/>
                  <a:pt x="17911" y="16975"/>
                  <a:pt x="17946" y="16975"/>
                </a:cubicBezTo>
                <a:cubicBezTo>
                  <a:pt x="17980" y="16975"/>
                  <a:pt x="18002" y="16923"/>
                  <a:pt x="17994" y="16860"/>
                </a:cubicBezTo>
                <a:cubicBezTo>
                  <a:pt x="17987" y="16797"/>
                  <a:pt x="17953" y="16747"/>
                  <a:pt x="17919" y="16747"/>
                </a:cubicBezTo>
                <a:close/>
                <a:moveTo>
                  <a:pt x="18095" y="16747"/>
                </a:moveTo>
                <a:cubicBezTo>
                  <a:pt x="18060" y="16747"/>
                  <a:pt x="18038" y="16799"/>
                  <a:pt x="18046" y="16862"/>
                </a:cubicBezTo>
                <a:cubicBezTo>
                  <a:pt x="18053" y="16925"/>
                  <a:pt x="18088" y="16975"/>
                  <a:pt x="18122" y="16975"/>
                </a:cubicBezTo>
                <a:cubicBezTo>
                  <a:pt x="18157" y="16975"/>
                  <a:pt x="18178" y="16923"/>
                  <a:pt x="18170" y="16860"/>
                </a:cubicBezTo>
                <a:cubicBezTo>
                  <a:pt x="18163" y="16797"/>
                  <a:pt x="18129" y="16747"/>
                  <a:pt x="18095" y="16747"/>
                </a:cubicBezTo>
                <a:close/>
                <a:moveTo>
                  <a:pt x="18290" y="16747"/>
                </a:moveTo>
                <a:cubicBezTo>
                  <a:pt x="18256" y="16748"/>
                  <a:pt x="18234" y="16799"/>
                  <a:pt x="18242" y="16862"/>
                </a:cubicBezTo>
                <a:cubicBezTo>
                  <a:pt x="18250" y="16925"/>
                  <a:pt x="18283" y="16975"/>
                  <a:pt x="18318" y="16975"/>
                </a:cubicBezTo>
                <a:cubicBezTo>
                  <a:pt x="18352" y="16975"/>
                  <a:pt x="18374" y="16923"/>
                  <a:pt x="18366" y="16860"/>
                </a:cubicBezTo>
                <a:cubicBezTo>
                  <a:pt x="18358" y="16797"/>
                  <a:pt x="18324" y="16747"/>
                  <a:pt x="18290" y="16747"/>
                </a:cubicBezTo>
                <a:close/>
                <a:moveTo>
                  <a:pt x="18446" y="16747"/>
                </a:moveTo>
                <a:cubicBezTo>
                  <a:pt x="18412" y="16747"/>
                  <a:pt x="18390" y="16799"/>
                  <a:pt x="18398" y="16862"/>
                </a:cubicBezTo>
                <a:cubicBezTo>
                  <a:pt x="18406" y="16925"/>
                  <a:pt x="18440" y="16975"/>
                  <a:pt x="18475" y="16975"/>
                </a:cubicBezTo>
                <a:cubicBezTo>
                  <a:pt x="18509" y="16975"/>
                  <a:pt x="18530" y="16923"/>
                  <a:pt x="18522" y="16860"/>
                </a:cubicBezTo>
                <a:cubicBezTo>
                  <a:pt x="18514" y="16797"/>
                  <a:pt x="18480" y="16747"/>
                  <a:pt x="18446" y="16747"/>
                </a:cubicBezTo>
                <a:close/>
                <a:moveTo>
                  <a:pt x="18641" y="16747"/>
                </a:moveTo>
                <a:cubicBezTo>
                  <a:pt x="18607" y="16747"/>
                  <a:pt x="18586" y="16799"/>
                  <a:pt x="18594" y="16862"/>
                </a:cubicBezTo>
                <a:cubicBezTo>
                  <a:pt x="18602" y="16925"/>
                  <a:pt x="18636" y="16975"/>
                  <a:pt x="18671" y="16975"/>
                </a:cubicBezTo>
                <a:cubicBezTo>
                  <a:pt x="18705" y="16975"/>
                  <a:pt x="18726" y="16923"/>
                  <a:pt x="18718" y="16860"/>
                </a:cubicBezTo>
                <a:cubicBezTo>
                  <a:pt x="18710" y="16797"/>
                  <a:pt x="18676" y="16747"/>
                  <a:pt x="18641" y="16747"/>
                </a:cubicBezTo>
                <a:close/>
                <a:moveTo>
                  <a:pt x="18817" y="16747"/>
                </a:moveTo>
                <a:cubicBezTo>
                  <a:pt x="18782" y="16747"/>
                  <a:pt x="18761" y="16799"/>
                  <a:pt x="18770" y="16862"/>
                </a:cubicBezTo>
                <a:cubicBezTo>
                  <a:pt x="18778" y="16925"/>
                  <a:pt x="18812" y="16975"/>
                  <a:pt x="18847" y="16975"/>
                </a:cubicBezTo>
                <a:cubicBezTo>
                  <a:pt x="18881" y="16975"/>
                  <a:pt x="18903" y="16923"/>
                  <a:pt x="18894" y="16860"/>
                </a:cubicBezTo>
                <a:cubicBezTo>
                  <a:pt x="18886" y="16797"/>
                  <a:pt x="18851" y="16747"/>
                  <a:pt x="18817" y="16747"/>
                </a:cubicBezTo>
                <a:close/>
                <a:moveTo>
                  <a:pt x="18993" y="16747"/>
                </a:moveTo>
                <a:cubicBezTo>
                  <a:pt x="18958" y="16747"/>
                  <a:pt x="18937" y="16799"/>
                  <a:pt x="18946" y="16862"/>
                </a:cubicBezTo>
                <a:cubicBezTo>
                  <a:pt x="18954" y="16925"/>
                  <a:pt x="18989" y="16975"/>
                  <a:pt x="19023" y="16975"/>
                </a:cubicBezTo>
                <a:cubicBezTo>
                  <a:pt x="19058" y="16975"/>
                  <a:pt x="19079" y="16923"/>
                  <a:pt x="19070" y="16860"/>
                </a:cubicBezTo>
                <a:cubicBezTo>
                  <a:pt x="19062" y="16797"/>
                  <a:pt x="19027" y="16747"/>
                  <a:pt x="18993" y="16747"/>
                </a:cubicBezTo>
                <a:close/>
                <a:moveTo>
                  <a:pt x="19169" y="16747"/>
                </a:moveTo>
                <a:cubicBezTo>
                  <a:pt x="19134" y="16747"/>
                  <a:pt x="19113" y="16799"/>
                  <a:pt x="19122" y="16862"/>
                </a:cubicBezTo>
                <a:cubicBezTo>
                  <a:pt x="19130" y="16925"/>
                  <a:pt x="19165" y="16975"/>
                  <a:pt x="19199" y="16975"/>
                </a:cubicBezTo>
                <a:cubicBezTo>
                  <a:pt x="19234" y="16975"/>
                  <a:pt x="19255" y="16923"/>
                  <a:pt x="19246" y="16860"/>
                </a:cubicBezTo>
                <a:cubicBezTo>
                  <a:pt x="19238" y="16797"/>
                  <a:pt x="19203" y="16747"/>
                  <a:pt x="19169" y="16747"/>
                </a:cubicBezTo>
                <a:close/>
                <a:moveTo>
                  <a:pt x="19344" y="16747"/>
                </a:moveTo>
                <a:cubicBezTo>
                  <a:pt x="19310" y="16747"/>
                  <a:pt x="19289" y="16799"/>
                  <a:pt x="19298" y="16862"/>
                </a:cubicBezTo>
                <a:cubicBezTo>
                  <a:pt x="19306" y="16925"/>
                  <a:pt x="19341" y="16975"/>
                  <a:pt x="19376" y="16975"/>
                </a:cubicBezTo>
                <a:cubicBezTo>
                  <a:pt x="19410" y="16975"/>
                  <a:pt x="19431" y="16923"/>
                  <a:pt x="19422" y="16860"/>
                </a:cubicBezTo>
                <a:cubicBezTo>
                  <a:pt x="19413" y="16797"/>
                  <a:pt x="19378" y="16747"/>
                  <a:pt x="19344" y="16747"/>
                </a:cubicBezTo>
                <a:close/>
                <a:moveTo>
                  <a:pt x="19520" y="16747"/>
                </a:moveTo>
                <a:cubicBezTo>
                  <a:pt x="19486" y="16747"/>
                  <a:pt x="19465" y="16799"/>
                  <a:pt x="19473" y="16862"/>
                </a:cubicBezTo>
                <a:cubicBezTo>
                  <a:pt x="19482" y="16925"/>
                  <a:pt x="19517" y="16975"/>
                  <a:pt x="19552" y="16975"/>
                </a:cubicBezTo>
                <a:cubicBezTo>
                  <a:pt x="19586" y="16975"/>
                  <a:pt x="19607" y="16923"/>
                  <a:pt x="19598" y="16860"/>
                </a:cubicBezTo>
                <a:cubicBezTo>
                  <a:pt x="19589" y="16797"/>
                  <a:pt x="19554" y="16747"/>
                  <a:pt x="19520" y="16747"/>
                </a:cubicBezTo>
                <a:close/>
                <a:moveTo>
                  <a:pt x="19696" y="16747"/>
                </a:moveTo>
                <a:cubicBezTo>
                  <a:pt x="19661" y="16747"/>
                  <a:pt x="19640" y="16799"/>
                  <a:pt x="19649" y="16862"/>
                </a:cubicBezTo>
                <a:cubicBezTo>
                  <a:pt x="19658" y="16925"/>
                  <a:pt x="19694" y="16975"/>
                  <a:pt x="19728" y="16975"/>
                </a:cubicBezTo>
                <a:cubicBezTo>
                  <a:pt x="19763" y="16975"/>
                  <a:pt x="19783" y="16925"/>
                  <a:pt x="19774" y="16862"/>
                </a:cubicBezTo>
                <a:cubicBezTo>
                  <a:pt x="19765" y="16799"/>
                  <a:pt x="19730" y="16747"/>
                  <a:pt x="19696" y="16747"/>
                </a:cubicBezTo>
                <a:close/>
                <a:moveTo>
                  <a:pt x="19891" y="16747"/>
                </a:moveTo>
                <a:cubicBezTo>
                  <a:pt x="19856" y="16747"/>
                  <a:pt x="19836" y="16799"/>
                  <a:pt x="19846" y="16862"/>
                </a:cubicBezTo>
                <a:cubicBezTo>
                  <a:pt x="19855" y="16925"/>
                  <a:pt x="19890" y="16975"/>
                  <a:pt x="19924" y="16975"/>
                </a:cubicBezTo>
                <a:cubicBezTo>
                  <a:pt x="19959" y="16975"/>
                  <a:pt x="19979" y="16924"/>
                  <a:pt x="19970" y="16860"/>
                </a:cubicBezTo>
                <a:cubicBezTo>
                  <a:pt x="19960" y="16797"/>
                  <a:pt x="19925" y="16747"/>
                  <a:pt x="19891" y="16747"/>
                </a:cubicBezTo>
                <a:close/>
                <a:moveTo>
                  <a:pt x="20067" y="16747"/>
                </a:moveTo>
                <a:cubicBezTo>
                  <a:pt x="20032" y="16748"/>
                  <a:pt x="20012" y="16799"/>
                  <a:pt x="20022" y="16862"/>
                </a:cubicBezTo>
                <a:cubicBezTo>
                  <a:pt x="20031" y="16925"/>
                  <a:pt x="20066" y="16975"/>
                  <a:pt x="20100" y="16975"/>
                </a:cubicBezTo>
                <a:cubicBezTo>
                  <a:pt x="20135" y="16975"/>
                  <a:pt x="20155" y="16925"/>
                  <a:pt x="20146" y="16862"/>
                </a:cubicBezTo>
                <a:cubicBezTo>
                  <a:pt x="20136" y="16799"/>
                  <a:pt x="20101" y="16747"/>
                  <a:pt x="20067" y="16747"/>
                </a:cubicBezTo>
                <a:close/>
                <a:moveTo>
                  <a:pt x="20243" y="16747"/>
                </a:moveTo>
                <a:cubicBezTo>
                  <a:pt x="20208" y="16747"/>
                  <a:pt x="20188" y="16799"/>
                  <a:pt x="20197" y="16862"/>
                </a:cubicBezTo>
                <a:cubicBezTo>
                  <a:pt x="20207" y="16925"/>
                  <a:pt x="20242" y="16975"/>
                  <a:pt x="20277" y="16975"/>
                </a:cubicBezTo>
                <a:cubicBezTo>
                  <a:pt x="20311" y="16975"/>
                  <a:pt x="20332" y="16925"/>
                  <a:pt x="20322" y="16862"/>
                </a:cubicBezTo>
                <a:cubicBezTo>
                  <a:pt x="20313" y="16799"/>
                  <a:pt x="20277" y="16747"/>
                  <a:pt x="20243" y="16747"/>
                </a:cubicBezTo>
                <a:close/>
                <a:moveTo>
                  <a:pt x="20418" y="16747"/>
                </a:moveTo>
                <a:cubicBezTo>
                  <a:pt x="20384" y="16747"/>
                  <a:pt x="20364" y="16799"/>
                  <a:pt x="20373" y="16862"/>
                </a:cubicBezTo>
                <a:cubicBezTo>
                  <a:pt x="20383" y="16925"/>
                  <a:pt x="20418" y="16975"/>
                  <a:pt x="20453" y="16975"/>
                </a:cubicBezTo>
                <a:cubicBezTo>
                  <a:pt x="20487" y="16975"/>
                  <a:pt x="20508" y="16925"/>
                  <a:pt x="20498" y="16862"/>
                </a:cubicBezTo>
                <a:cubicBezTo>
                  <a:pt x="20488" y="16799"/>
                  <a:pt x="20452" y="16747"/>
                  <a:pt x="20418" y="16747"/>
                </a:cubicBezTo>
                <a:close/>
                <a:moveTo>
                  <a:pt x="3357" y="16798"/>
                </a:moveTo>
                <a:cubicBezTo>
                  <a:pt x="3322" y="16798"/>
                  <a:pt x="3290" y="16849"/>
                  <a:pt x="3285" y="16911"/>
                </a:cubicBezTo>
                <a:cubicBezTo>
                  <a:pt x="3279" y="16973"/>
                  <a:pt x="3303" y="17022"/>
                  <a:pt x="3337" y="17022"/>
                </a:cubicBezTo>
                <a:cubicBezTo>
                  <a:pt x="3372" y="17022"/>
                  <a:pt x="3404" y="16971"/>
                  <a:pt x="3409" y="16909"/>
                </a:cubicBezTo>
                <a:cubicBezTo>
                  <a:pt x="3415" y="16847"/>
                  <a:pt x="3391" y="16797"/>
                  <a:pt x="3357" y="16798"/>
                </a:cubicBezTo>
                <a:close/>
                <a:moveTo>
                  <a:pt x="3533" y="16798"/>
                </a:moveTo>
                <a:cubicBezTo>
                  <a:pt x="3498" y="16798"/>
                  <a:pt x="3466" y="16848"/>
                  <a:pt x="3461" y="16911"/>
                </a:cubicBezTo>
                <a:cubicBezTo>
                  <a:pt x="3455" y="16973"/>
                  <a:pt x="3479" y="17022"/>
                  <a:pt x="3513" y="17022"/>
                </a:cubicBezTo>
                <a:cubicBezTo>
                  <a:pt x="3548" y="17022"/>
                  <a:pt x="3580" y="16971"/>
                  <a:pt x="3585" y="16909"/>
                </a:cubicBezTo>
                <a:cubicBezTo>
                  <a:pt x="3591" y="16847"/>
                  <a:pt x="3567" y="16797"/>
                  <a:pt x="3533" y="16798"/>
                </a:cubicBezTo>
                <a:close/>
                <a:moveTo>
                  <a:pt x="3708" y="16798"/>
                </a:moveTo>
                <a:cubicBezTo>
                  <a:pt x="3674" y="16798"/>
                  <a:pt x="3642" y="16849"/>
                  <a:pt x="3637" y="16911"/>
                </a:cubicBezTo>
                <a:cubicBezTo>
                  <a:pt x="3631" y="16973"/>
                  <a:pt x="3655" y="17023"/>
                  <a:pt x="3690" y="17022"/>
                </a:cubicBezTo>
                <a:cubicBezTo>
                  <a:pt x="3724" y="17022"/>
                  <a:pt x="3756" y="16971"/>
                  <a:pt x="3761" y="16909"/>
                </a:cubicBezTo>
                <a:cubicBezTo>
                  <a:pt x="3766" y="16847"/>
                  <a:pt x="3742" y="16797"/>
                  <a:pt x="3708" y="16798"/>
                </a:cubicBezTo>
                <a:close/>
                <a:moveTo>
                  <a:pt x="3884" y="16798"/>
                </a:moveTo>
                <a:cubicBezTo>
                  <a:pt x="3850" y="16798"/>
                  <a:pt x="3818" y="16849"/>
                  <a:pt x="3813" y="16911"/>
                </a:cubicBezTo>
                <a:cubicBezTo>
                  <a:pt x="3808" y="16973"/>
                  <a:pt x="3831" y="17022"/>
                  <a:pt x="3866" y="17022"/>
                </a:cubicBezTo>
                <a:cubicBezTo>
                  <a:pt x="3900" y="17022"/>
                  <a:pt x="3932" y="16971"/>
                  <a:pt x="3937" y="16909"/>
                </a:cubicBezTo>
                <a:cubicBezTo>
                  <a:pt x="3942" y="16847"/>
                  <a:pt x="3918" y="16797"/>
                  <a:pt x="3884" y="16798"/>
                </a:cubicBezTo>
                <a:close/>
                <a:moveTo>
                  <a:pt x="4059" y="16798"/>
                </a:moveTo>
                <a:cubicBezTo>
                  <a:pt x="4025" y="16798"/>
                  <a:pt x="3993" y="16849"/>
                  <a:pt x="3989" y="16911"/>
                </a:cubicBezTo>
                <a:cubicBezTo>
                  <a:pt x="3984" y="16973"/>
                  <a:pt x="4008" y="17022"/>
                  <a:pt x="4042" y="17022"/>
                </a:cubicBezTo>
                <a:cubicBezTo>
                  <a:pt x="4077" y="17022"/>
                  <a:pt x="4108" y="16971"/>
                  <a:pt x="4113" y="16909"/>
                </a:cubicBezTo>
                <a:cubicBezTo>
                  <a:pt x="4118" y="16847"/>
                  <a:pt x="4094" y="16797"/>
                  <a:pt x="4059" y="16798"/>
                </a:cubicBezTo>
                <a:close/>
                <a:moveTo>
                  <a:pt x="4235" y="16798"/>
                </a:moveTo>
                <a:cubicBezTo>
                  <a:pt x="4201" y="16798"/>
                  <a:pt x="4169" y="16849"/>
                  <a:pt x="4164" y="16911"/>
                </a:cubicBezTo>
                <a:cubicBezTo>
                  <a:pt x="4160" y="16973"/>
                  <a:pt x="4184" y="17022"/>
                  <a:pt x="4218" y="17022"/>
                </a:cubicBezTo>
                <a:cubicBezTo>
                  <a:pt x="4253" y="17022"/>
                  <a:pt x="4285" y="16971"/>
                  <a:pt x="4289" y="16909"/>
                </a:cubicBezTo>
                <a:cubicBezTo>
                  <a:pt x="4294" y="16847"/>
                  <a:pt x="4270" y="16797"/>
                  <a:pt x="4235" y="16798"/>
                </a:cubicBezTo>
                <a:close/>
                <a:moveTo>
                  <a:pt x="4411" y="16798"/>
                </a:moveTo>
                <a:cubicBezTo>
                  <a:pt x="4376" y="16798"/>
                  <a:pt x="4345" y="16848"/>
                  <a:pt x="4340" y="16911"/>
                </a:cubicBezTo>
                <a:cubicBezTo>
                  <a:pt x="4336" y="16973"/>
                  <a:pt x="4360" y="17022"/>
                  <a:pt x="4395" y="17022"/>
                </a:cubicBezTo>
                <a:cubicBezTo>
                  <a:pt x="4429" y="17022"/>
                  <a:pt x="4461" y="16971"/>
                  <a:pt x="4465" y="16909"/>
                </a:cubicBezTo>
                <a:cubicBezTo>
                  <a:pt x="4470" y="16847"/>
                  <a:pt x="4445" y="16797"/>
                  <a:pt x="4411" y="16798"/>
                </a:cubicBezTo>
                <a:close/>
                <a:moveTo>
                  <a:pt x="10286" y="16798"/>
                </a:moveTo>
                <a:cubicBezTo>
                  <a:pt x="10251" y="16798"/>
                  <a:pt x="10224" y="16848"/>
                  <a:pt x="10224" y="16911"/>
                </a:cubicBezTo>
                <a:cubicBezTo>
                  <a:pt x="10225" y="16973"/>
                  <a:pt x="10253" y="17024"/>
                  <a:pt x="10288" y="17024"/>
                </a:cubicBezTo>
                <a:cubicBezTo>
                  <a:pt x="10322" y="17024"/>
                  <a:pt x="10350" y="16974"/>
                  <a:pt x="10349" y="16911"/>
                </a:cubicBezTo>
                <a:cubicBezTo>
                  <a:pt x="10348" y="16848"/>
                  <a:pt x="10320" y="16797"/>
                  <a:pt x="10286" y="16798"/>
                </a:cubicBezTo>
                <a:close/>
                <a:moveTo>
                  <a:pt x="10461" y="16798"/>
                </a:moveTo>
                <a:cubicBezTo>
                  <a:pt x="10427" y="16798"/>
                  <a:pt x="10400" y="16848"/>
                  <a:pt x="10400" y="16911"/>
                </a:cubicBezTo>
                <a:cubicBezTo>
                  <a:pt x="10401" y="16973"/>
                  <a:pt x="10430" y="17024"/>
                  <a:pt x="10465" y="17024"/>
                </a:cubicBezTo>
                <a:cubicBezTo>
                  <a:pt x="10499" y="17024"/>
                  <a:pt x="10526" y="16974"/>
                  <a:pt x="10525" y="16911"/>
                </a:cubicBezTo>
                <a:cubicBezTo>
                  <a:pt x="10524" y="16848"/>
                  <a:pt x="10496" y="16797"/>
                  <a:pt x="10461" y="16798"/>
                </a:cubicBezTo>
                <a:close/>
                <a:moveTo>
                  <a:pt x="10637" y="16798"/>
                </a:moveTo>
                <a:cubicBezTo>
                  <a:pt x="10602" y="16798"/>
                  <a:pt x="10575" y="16848"/>
                  <a:pt x="10576" y="16911"/>
                </a:cubicBezTo>
                <a:cubicBezTo>
                  <a:pt x="10577" y="16974"/>
                  <a:pt x="10606" y="17024"/>
                  <a:pt x="10640" y="17024"/>
                </a:cubicBezTo>
                <a:cubicBezTo>
                  <a:pt x="10675" y="17024"/>
                  <a:pt x="10702" y="16974"/>
                  <a:pt x="10701" y="16911"/>
                </a:cubicBezTo>
                <a:cubicBezTo>
                  <a:pt x="10700" y="16848"/>
                  <a:pt x="10671" y="16797"/>
                  <a:pt x="10637" y="16798"/>
                </a:cubicBezTo>
                <a:close/>
                <a:moveTo>
                  <a:pt x="10812" y="16798"/>
                </a:moveTo>
                <a:cubicBezTo>
                  <a:pt x="10778" y="16798"/>
                  <a:pt x="10751" y="16848"/>
                  <a:pt x="10752" y="16911"/>
                </a:cubicBezTo>
                <a:cubicBezTo>
                  <a:pt x="10753" y="16974"/>
                  <a:pt x="10782" y="17024"/>
                  <a:pt x="10816" y="17024"/>
                </a:cubicBezTo>
                <a:cubicBezTo>
                  <a:pt x="10851" y="17024"/>
                  <a:pt x="10878" y="16973"/>
                  <a:pt x="10877" y="16911"/>
                </a:cubicBezTo>
                <a:cubicBezTo>
                  <a:pt x="10876" y="16848"/>
                  <a:pt x="10847" y="16797"/>
                  <a:pt x="10812" y="16798"/>
                </a:cubicBezTo>
                <a:close/>
                <a:moveTo>
                  <a:pt x="2635" y="16848"/>
                </a:moveTo>
                <a:cubicBezTo>
                  <a:pt x="2601" y="16848"/>
                  <a:pt x="2568" y="16899"/>
                  <a:pt x="2562" y="16961"/>
                </a:cubicBezTo>
                <a:cubicBezTo>
                  <a:pt x="2556" y="17023"/>
                  <a:pt x="2579" y="17073"/>
                  <a:pt x="2613" y="17073"/>
                </a:cubicBezTo>
                <a:cubicBezTo>
                  <a:pt x="2648" y="17073"/>
                  <a:pt x="2681" y="17021"/>
                  <a:pt x="2687" y="16959"/>
                </a:cubicBezTo>
                <a:cubicBezTo>
                  <a:pt x="2693" y="16897"/>
                  <a:pt x="2670" y="16848"/>
                  <a:pt x="2635" y="16848"/>
                </a:cubicBezTo>
                <a:close/>
                <a:moveTo>
                  <a:pt x="2830" y="16848"/>
                </a:moveTo>
                <a:cubicBezTo>
                  <a:pt x="2796" y="16848"/>
                  <a:pt x="2763" y="16899"/>
                  <a:pt x="2757" y="16961"/>
                </a:cubicBezTo>
                <a:cubicBezTo>
                  <a:pt x="2752" y="17023"/>
                  <a:pt x="2774" y="17073"/>
                  <a:pt x="2809" y="17073"/>
                </a:cubicBezTo>
                <a:cubicBezTo>
                  <a:pt x="2843" y="17072"/>
                  <a:pt x="2876" y="17021"/>
                  <a:pt x="2881" y="16959"/>
                </a:cubicBezTo>
                <a:cubicBezTo>
                  <a:pt x="2887" y="16897"/>
                  <a:pt x="2864" y="16848"/>
                  <a:pt x="2830" y="16848"/>
                </a:cubicBezTo>
                <a:close/>
                <a:moveTo>
                  <a:pt x="3006" y="16848"/>
                </a:moveTo>
                <a:cubicBezTo>
                  <a:pt x="2971" y="16848"/>
                  <a:pt x="2939" y="16899"/>
                  <a:pt x="2933" y="16961"/>
                </a:cubicBezTo>
                <a:cubicBezTo>
                  <a:pt x="2927" y="17023"/>
                  <a:pt x="2950" y="17073"/>
                  <a:pt x="2985" y="17073"/>
                </a:cubicBezTo>
                <a:cubicBezTo>
                  <a:pt x="3019" y="17073"/>
                  <a:pt x="3052" y="17021"/>
                  <a:pt x="3057" y="16959"/>
                </a:cubicBezTo>
                <a:cubicBezTo>
                  <a:pt x="3063" y="16897"/>
                  <a:pt x="3040" y="16848"/>
                  <a:pt x="3006" y="16848"/>
                </a:cubicBezTo>
                <a:close/>
                <a:moveTo>
                  <a:pt x="3181" y="16848"/>
                </a:moveTo>
                <a:cubicBezTo>
                  <a:pt x="3147" y="16848"/>
                  <a:pt x="3114" y="16899"/>
                  <a:pt x="3109" y="16961"/>
                </a:cubicBezTo>
                <a:cubicBezTo>
                  <a:pt x="3103" y="17023"/>
                  <a:pt x="3127" y="17073"/>
                  <a:pt x="3161" y="17073"/>
                </a:cubicBezTo>
                <a:cubicBezTo>
                  <a:pt x="3196" y="17073"/>
                  <a:pt x="3228" y="17021"/>
                  <a:pt x="3233" y="16959"/>
                </a:cubicBezTo>
                <a:cubicBezTo>
                  <a:pt x="3239" y="16897"/>
                  <a:pt x="3216" y="16848"/>
                  <a:pt x="3181" y="16848"/>
                </a:cubicBezTo>
                <a:close/>
                <a:moveTo>
                  <a:pt x="9563" y="16848"/>
                </a:moveTo>
                <a:cubicBezTo>
                  <a:pt x="9529" y="16848"/>
                  <a:pt x="9501" y="16899"/>
                  <a:pt x="9501" y="16961"/>
                </a:cubicBezTo>
                <a:cubicBezTo>
                  <a:pt x="9501" y="17024"/>
                  <a:pt x="9529" y="17074"/>
                  <a:pt x="9563" y="17074"/>
                </a:cubicBezTo>
                <a:cubicBezTo>
                  <a:pt x="9598" y="17074"/>
                  <a:pt x="9626" y="17024"/>
                  <a:pt x="9626" y="16961"/>
                </a:cubicBezTo>
                <a:cubicBezTo>
                  <a:pt x="9626" y="16899"/>
                  <a:pt x="9598" y="16848"/>
                  <a:pt x="9563" y="16848"/>
                </a:cubicBezTo>
                <a:close/>
                <a:moveTo>
                  <a:pt x="9739" y="16848"/>
                </a:moveTo>
                <a:cubicBezTo>
                  <a:pt x="9704" y="16848"/>
                  <a:pt x="9677" y="16899"/>
                  <a:pt x="9677" y="16961"/>
                </a:cubicBezTo>
                <a:cubicBezTo>
                  <a:pt x="9677" y="17024"/>
                  <a:pt x="9705" y="17074"/>
                  <a:pt x="9739" y="17074"/>
                </a:cubicBezTo>
                <a:cubicBezTo>
                  <a:pt x="9774" y="17074"/>
                  <a:pt x="9802" y="17024"/>
                  <a:pt x="9802" y="16961"/>
                </a:cubicBezTo>
                <a:cubicBezTo>
                  <a:pt x="9801" y="16899"/>
                  <a:pt x="9773" y="16848"/>
                  <a:pt x="9739" y="16848"/>
                </a:cubicBezTo>
                <a:close/>
                <a:moveTo>
                  <a:pt x="9915" y="16848"/>
                </a:moveTo>
                <a:cubicBezTo>
                  <a:pt x="9880" y="16848"/>
                  <a:pt x="9853" y="16899"/>
                  <a:pt x="9853" y="16961"/>
                </a:cubicBezTo>
                <a:cubicBezTo>
                  <a:pt x="9853" y="17024"/>
                  <a:pt x="9881" y="17074"/>
                  <a:pt x="9916" y="17074"/>
                </a:cubicBezTo>
                <a:cubicBezTo>
                  <a:pt x="9950" y="17074"/>
                  <a:pt x="9978" y="17024"/>
                  <a:pt x="9978" y="16961"/>
                </a:cubicBezTo>
                <a:cubicBezTo>
                  <a:pt x="9977" y="16899"/>
                  <a:pt x="9949" y="16848"/>
                  <a:pt x="9915" y="16848"/>
                </a:cubicBezTo>
                <a:close/>
                <a:moveTo>
                  <a:pt x="10091" y="16848"/>
                </a:moveTo>
                <a:cubicBezTo>
                  <a:pt x="10056" y="16848"/>
                  <a:pt x="10028" y="16899"/>
                  <a:pt x="10029" y="16961"/>
                </a:cubicBezTo>
                <a:cubicBezTo>
                  <a:pt x="10029" y="17024"/>
                  <a:pt x="10058" y="17074"/>
                  <a:pt x="10092" y="17074"/>
                </a:cubicBezTo>
                <a:cubicBezTo>
                  <a:pt x="10127" y="17074"/>
                  <a:pt x="10154" y="17024"/>
                  <a:pt x="10154" y="16961"/>
                </a:cubicBezTo>
                <a:cubicBezTo>
                  <a:pt x="10153" y="16899"/>
                  <a:pt x="10125" y="16848"/>
                  <a:pt x="10091" y="16848"/>
                </a:cubicBezTo>
                <a:close/>
                <a:moveTo>
                  <a:pt x="17431" y="17099"/>
                </a:moveTo>
                <a:cubicBezTo>
                  <a:pt x="17397" y="17100"/>
                  <a:pt x="17374" y="17151"/>
                  <a:pt x="17381" y="17214"/>
                </a:cubicBezTo>
                <a:cubicBezTo>
                  <a:pt x="17388" y="17277"/>
                  <a:pt x="17422" y="17327"/>
                  <a:pt x="17456" y="17327"/>
                </a:cubicBezTo>
                <a:cubicBezTo>
                  <a:pt x="17491" y="17327"/>
                  <a:pt x="17513" y="17275"/>
                  <a:pt x="17506" y="17212"/>
                </a:cubicBezTo>
                <a:cubicBezTo>
                  <a:pt x="17499" y="17150"/>
                  <a:pt x="17466" y="17099"/>
                  <a:pt x="17431" y="17099"/>
                </a:cubicBezTo>
                <a:close/>
                <a:moveTo>
                  <a:pt x="17606" y="17099"/>
                </a:moveTo>
                <a:cubicBezTo>
                  <a:pt x="17572" y="17099"/>
                  <a:pt x="17550" y="17151"/>
                  <a:pt x="17557" y="17214"/>
                </a:cubicBezTo>
                <a:cubicBezTo>
                  <a:pt x="17564" y="17277"/>
                  <a:pt x="17598" y="17327"/>
                  <a:pt x="17633" y="17327"/>
                </a:cubicBezTo>
                <a:cubicBezTo>
                  <a:pt x="17667" y="17327"/>
                  <a:pt x="17689" y="17275"/>
                  <a:pt x="17682" y="17212"/>
                </a:cubicBezTo>
                <a:cubicBezTo>
                  <a:pt x="17675" y="17150"/>
                  <a:pt x="17641" y="17099"/>
                  <a:pt x="17606" y="17099"/>
                </a:cubicBezTo>
                <a:close/>
                <a:moveTo>
                  <a:pt x="17782" y="17099"/>
                </a:moveTo>
                <a:cubicBezTo>
                  <a:pt x="17748" y="17099"/>
                  <a:pt x="17726" y="17151"/>
                  <a:pt x="17733" y="17214"/>
                </a:cubicBezTo>
                <a:cubicBezTo>
                  <a:pt x="17740" y="17277"/>
                  <a:pt x="17774" y="17327"/>
                  <a:pt x="17809" y="17327"/>
                </a:cubicBezTo>
                <a:cubicBezTo>
                  <a:pt x="17843" y="17327"/>
                  <a:pt x="17865" y="17275"/>
                  <a:pt x="17858" y="17212"/>
                </a:cubicBezTo>
                <a:cubicBezTo>
                  <a:pt x="17851" y="17150"/>
                  <a:pt x="17817" y="17099"/>
                  <a:pt x="17782" y="17099"/>
                </a:cubicBezTo>
                <a:close/>
                <a:moveTo>
                  <a:pt x="17958" y="17099"/>
                </a:moveTo>
                <a:cubicBezTo>
                  <a:pt x="17924" y="17100"/>
                  <a:pt x="17902" y="17151"/>
                  <a:pt x="17909" y="17214"/>
                </a:cubicBezTo>
                <a:cubicBezTo>
                  <a:pt x="17916" y="17277"/>
                  <a:pt x="17951" y="17327"/>
                  <a:pt x="17985" y="17327"/>
                </a:cubicBezTo>
                <a:cubicBezTo>
                  <a:pt x="18020" y="17327"/>
                  <a:pt x="18042" y="17275"/>
                  <a:pt x="18034" y="17212"/>
                </a:cubicBezTo>
                <a:cubicBezTo>
                  <a:pt x="18027" y="17150"/>
                  <a:pt x="17993" y="17099"/>
                  <a:pt x="17958" y="17099"/>
                </a:cubicBezTo>
                <a:close/>
                <a:moveTo>
                  <a:pt x="18134" y="17099"/>
                </a:moveTo>
                <a:cubicBezTo>
                  <a:pt x="18099" y="17100"/>
                  <a:pt x="18077" y="17151"/>
                  <a:pt x="18085" y="17214"/>
                </a:cubicBezTo>
                <a:cubicBezTo>
                  <a:pt x="18092" y="17277"/>
                  <a:pt x="18127" y="17327"/>
                  <a:pt x="18161" y="17327"/>
                </a:cubicBezTo>
                <a:cubicBezTo>
                  <a:pt x="18196" y="17327"/>
                  <a:pt x="18218" y="17275"/>
                  <a:pt x="18210" y="17212"/>
                </a:cubicBezTo>
                <a:cubicBezTo>
                  <a:pt x="18202" y="17150"/>
                  <a:pt x="18168" y="17099"/>
                  <a:pt x="18134" y="17099"/>
                </a:cubicBezTo>
                <a:close/>
                <a:moveTo>
                  <a:pt x="18329" y="17099"/>
                </a:moveTo>
                <a:cubicBezTo>
                  <a:pt x="18295" y="17100"/>
                  <a:pt x="18273" y="17151"/>
                  <a:pt x="18280" y="17214"/>
                </a:cubicBezTo>
                <a:cubicBezTo>
                  <a:pt x="18288" y="17277"/>
                  <a:pt x="18323" y="17327"/>
                  <a:pt x="18357" y="17327"/>
                </a:cubicBezTo>
                <a:cubicBezTo>
                  <a:pt x="18392" y="17327"/>
                  <a:pt x="18413" y="17275"/>
                  <a:pt x="18406" y="17212"/>
                </a:cubicBezTo>
                <a:cubicBezTo>
                  <a:pt x="18398" y="17150"/>
                  <a:pt x="18364" y="17099"/>
                  <a:pt x="18329" y="17099"/>
                </a:cubicBezTo>
                <a:close/>
                <a:moveTo>
                  <a:pt x="18486" y="17099"/>
                </a:moveTo>
                <a:cubicBezTo>
                  <a:pt x="18451" y="17099"/>
                  <a:pt x="18429" y="17151"/>
                  <a:pt x="18437" y="17214"/>
                </a:cubicBezTo>
                <a:cubicBezTo>
                  <a:pt x="18445" y="17277"/>
                  <a:pt x="18479" y="17327"/>
                  <a:pt x="18514" y="17327"/>
                </a:cubicBezTo>
                <a:cubicBezTo>
                  <a:pt x="18548" y="17327"/>
                  <a:pt x="18570" y="17275"/>
                  <a:pt x="18562" y="17212"/>
                </a:cubicBezTo>
                <a:cubicBezTo>
                  <a:pt x="18554" y="17150"/>
                  <a:pt x="18520" y="17099"/>
                  <a:pt x="18486" y="17099"/>
                </a:cubicBezTo>
                <a:close/>
                <a:moveTo>
                  <a:pt x="18680" y="17099"/>
                </a:moveTo>
                <a:cubicBezTo>
                  <a:pt x="18646" y="17099"/>
                  <a:pt x="18625" y="17151"/>
                  <a:pt x="18633" y="17214"/>
                </a:cubicBezTo>
                <a:cubicBezTo>
                  <a:pt x="18641" y="17277"/>
                  <a:pt x="18675" y="17327"/>
                  <a:pt x="18710" y="17327"/>
                </a:cubicBezTo>
                <a:cubicBezTo>
                  <a:pt x="18744" y="17327"/>
                  <a:pt x="18766" y="17275"/>
                  <a:pt x="18758" y="17212"/>
                </a:cubicBezTo>
                <a:cubicBezTo>
                  <a:pt x="18750" y="17150"/>
                  <a:pt x="18715" y="17099"/>
                  <a:pt x="18680" y="17099"/>
                </a:cubicBezTo>
                <a:close/>
                <a:moveTo>
                  <a:pt x="18856" y="17099"/>
                </a:moveTo>
                <a:cubicBezTo>
                  <a:pt x="18822" y="17100"/>
                  <a:pt x="18801" y="17151"/>
                  <a:pt x="18809" y="17214"/>
                </a:cubicBezTo>
                <a:cubicBezTo>
                  <a:pt x="18817" y="17277"/>
                  <a:pt x="18852" y="17327"/>
                  <a:pt x="18886" y="17327"/>
                </a:cubicBezTo>
                <a:cubicBezTo>
                  <a:pt x="18921" y="17327"/>
                  <a:pt x="18942" y="17275"/>
                  <a:pt x="18933" y="17212"/>
                </a:cubicBezTo>
                <a:cubicBezTo>
                  <a:pt x="18925" y="17150"/>
                  <a:pt x="18891" y="17099"/>
                  <a:pt x="18856" y="17099"/>
                </a:cubicBezTo>
                <a:close/>
                <a:moveTo>
                  <a:pt x="19032" y="17099"/>
                </a:moveTo>
                <a:cubicBezTo>
                  <a:pt x="18998" y="17099"/>
                  <a:pt x="18976" y="17151"/>
                  <a:pt x="18985" y="17214"/>
                </a:cubicBezTo>
                <a:cubicBezTo>
                  <a:pt x="18993" y="17277"/>
                  <a:pt x="19028" y="17327"/>
                  <a:pt x="19062" y="17327"/>
                </a:cubicBezTo>
                <a:cubicBezTo>
                  <a:pt x="19097" y="17327"/>
                  <a:pt x="19118" y="17275"/>
                  <a:pt x="19110" y="17212"/>
                </a:cubicBezTo>
                <a:cubicBezTo>
                  <a:pt x="19102" y="17149"/>
                  <a:pt x="19067" y="17099"/>
                  <a:pt x="19032" y="17099"/>
                </a:cubicBezTo>
                <a:close/>
                <a:moveTo>
                  <a:pt x="19208" y="17099"/>
                </a:moveTo>
                <a:cubicBezTo>
                  <a:pt x="19173" y="17099"/>
                  <a:pt x="19152" y="17151"/>
                  <a:pt x="19161" y="17214"/>
                </a:cubicBezTo>
                <a:cubicBezTo>
                  <a:pt x="19169" y="17277"/>
                  <a:pt x="19204" y="17327"/>
                  <a:pt x="19239" y="17327"/>
                </a:cubicBezTo>
                <a:cubicBezTo>
                  <a:pt x="19274" y="17327"/>
                  <a:pt x="19294" y="17277"/>
                  <a:pt x="19286" y="17214"/>
                </a:cubicBezTo>
                <a:cubicBezTo>
                  <a:pt x="19277" y="17151"/>
                  <a:pt x="19242" y="17099"/>
                  <a:pt x="19208" y="17099"/>
                </a:cubicBezTo>
                <a:close/>
                <a:moveTo>
                  <a:pt x="19384" y="17099"/>
                </a:moveTo>
                <a:cubicBezTo>
                  <a:pt x="19349" y="17100"/>
                  <a:pt x="19328" y="17151"/>
                  <a:pt x="19337" y="17214"/>
                </a:cubicBezTo>
                <a:cubicBezTo>
                  <a:pt x="19345" y="17277"/>
                  <a:pt x="19380" y="17327"/>
                  <a:pt x="19415" y="17327"/>
                </a:cubicBezTo>
                <a:cubicBezTo>
                  <a:pt x="19449" y="17327"/>
                  <a:pt x="19471" y="17277"/>
                  <a:pt x="19462" y="17214"/>
                </a:cubicBezTo>
                <a:cubicBezTo>
                  <a:pt x="19453" y="17151"/>
                  <a:pt x="19418" y="17099"/>
                  <a:pt x="19384" y="17099"/>
                </a:cubicBezTo>
                <a:close/>
                <a:moveTo>
                  <a:pt x="19579" y="17099"/>
                </a:moveTo>
                <a:cubicBezTo>
                  <a:pt x="19544" y="17099"/>
                  <a:pt x="19523" y="17151"/>
                  <a:pt x="19532" y="17214"/>
                </a:cubicBezTo>
                <a:cubicBezTo>
                  <a:pt x="19541" y="17277"/>
                  <a:pt x="19576" y="17327"/>
                  <a:pt x="19611" y="17327"/>
                </a:cubicBezTo>
                <a:cubicBezTo>
                  <a:pt x="19646" y="17327"/>
                  <a:pt x="19666" y="17277"/>
                  <a:pt x="19657" y="17214"/>
                </a:cubicBezTo>
                <a:cubicBezTo>
                  <a:pt x="19648" y="17151"/>
                  <a:pt x="19613" y="17099"/>
                  <a:pt x="19579" y="17099"/>
                </a:cubicBezTo>
                <a:close/>
                <a:moveTo>
                  <a:pt x="19755" y="17099"/>
                </a:moveTo>
                <a:cubicBezTo>
                  <a:pt x="19720" y="17100"/>
                  <a:pt x="19699" y="17151"/>
                  <a:pt x="19708" y="17214"/>
                </a:cubicBezTo>
                <a:cubicBezTo>
                  <a:pt x="19717" y="17277"/>
                  <a:pt x="19753" y="17327"/>
                  <a:pt x="19788" y="17327"/>
                </a:cubicBezTo>
                <a:cubicBezTo>
                  <a:pt x="19822" y="17327"/>
                  <a:pt x="19842" y="17277"/>
                  <a:pt x="19833" y="17214"/>
                </a:cubicBezTo>
                <a:cubicBezTo>
                  <a:pt x="19824" y="17151"/>
                  <a:pt x="19789" y="17099"/>
                  <a:pt x="19755" y="17099"/>
                </a:cubicBezTo>
                <a:close/>
                <a:moveTo>
                  <a:pt x="19950" y="17099"/>
                </a:moveTo>
                <a:cubicBezTo>
                  <a:pt x="19916" y="17099"/>
                  <a:pt x="19895" y="17151"/>
                  <a:pt x="19904" y="17214"/>
                </a:cubicBezTo>
                <a:cubicBezTo>
                  <a:pt x="19913" y="17277"/>
                  <a:pt x="19948" y="17327"/>
                  <a:pt x="19983" y="17327"/>
                </a:cubicBezTo>
                <a:cubicBezTo>
                  <a:pt x="20018" y="17327"/>
                  <a:pt x="20038" y="17277"/>
                  <a:pt x="20029" y="17214"/>
                </a:cubicBezTo>
                <a:cubicBezTo>
                  <a:pt x="20020" y="17151"/>
                  <a:pt x="19985" y="17099"/>
                  <a:pt x="19950" y="17099"/>
                </a:cubicBezTo>
                <a:close/>
                <a:moveTo>
                  <a:pt x="20125" y="17099"/>
                </a:moveTo>
                <a:cubicBezTo>
                  <a:pt x="20091" y="17099"/>
                  <a:pt x="20071" y="17151"/>
                  <a:pt x="20080" y="17214"/>
                </a:cubicBezTo>
                <a:cubicBezTo>
                  <a:pt x="20089" y="17277"/>
                  <a:pt x="20125" y="17327"/>
                  <a:pt x="20160" y="17327"/>
                </a:cubicBezTo>
                <a:cubicBezTo>
                  <a:pt x="20194" y="17327"/>
                  <a:pt x="20214" y="17277"/>
                  <a:pt x="20205" y="17214"/>
                </a:cubicBezTo>
                <a:cubicBezTo>
                  <a:pt x="20195" y="17151"/>
                  <a:pt x="20160" y="17099"/>
                  <a:pt x="20125" y="17099"/>
                </a:cubicBezTo>
                <a:close/>
                <a:moveTo>
                  <a:pt x="20301" y="17099"/>
                </a:moveTo>
                <a:cubicBezTo>
                  <a:pt x="20267" y="17099"/>
                  <a:pt x="20247" y="17151"/>
                  <a:pt x="20256" y="17214"/>
                </a:cubicBezTo>
                <a:cubicBezTo>
                  <a:pt x="20265" y="17277"/>
                  <a:pt x="20301" y="17327"/>
                  <a:pt x="20336" y="17327"/>
                </a:cubicBezTo>
                <a:cubicBezTo>
                  <a:pt x="20370" y="17327"/>
                  <a:pt x="20391" y="17277"/>
                  <a:pt x="20381" y="17214"/>
                </a:cubicBezTo>
                <a:cubicBezTo>
                  <a:pt x="20372" y="17151"/>
                  <a:pt x="20336" y="17099"/>
                  <a:pt x="20301" y="17099"/>
                </a:cubicBezTo>
                <a:close/>
                <a:moveTo>
                  <a:pt x="20477" y="17099"/>
                </a:moveTo>
                <a:cubicBezTo>
                  <a:pt x="20443" y="17099"/>
                  <a:pt x="20422" y="17151"/>
                  <a:pt x="20432" y="17214"/>
                </a:cubicBezTo>
                <a:cubicBezTo>
                  <a:pt x="20442" y="17277"/>
                  <a:pt x="20477" y="17327"/>
                  <a:pt x="20512" y="17327"/>
                </a:cubicBezTo>
                <a:cubicBezTo>
                  <a:pt x="20547" y="17327"/>
                  <a:pt x="20567" y="17277"/>
                  <a:pt x="20557" y="17214"/>
                </a:cubicBezTo>
                <a:cubicBezTo>
                  <a:pt x="20548" y="17151"/>
                  <a:pt x="20512" y="17099"/>
                  <a:pt x="20477" y="17099"/>
                </a:cubicBezTo>
                <a:close/>
                <a:moveTo>
                  <a:pt x="2596" y="17150"/>
                </a:moveTo>
                <a:cubicBezTo>
                  <a:pt x="2562" y="17150"/>
                  <a:pt x="2529" y="17201"/>
                  <a:pt x="2523" y="17263"/>
                </a:cubicBezTo>
                <a:cubicBezTo>
                  <a:pt x="2517" y="17325"/>
                  <a:pt x="2540" y="17374"/>
                  <a:pt x="2574" y="17374"/>
                </a:cubicBezTo>
                <a:cubicBezTo>
                  <a:pt x="2609" y="17374"/>
                  <a:pt x="2641" y="17323"/>
                  <a:pt x="2648" y="17261"/>
                </a:cubicBezTo>
                <a:cubicBezTo>
                  <a:pt x="2654" y="17199"/>
                  <a:pt x="2631" y="17149"/>
                  <a:pt x="2596" y="17150"/>
                </a:cubicBezTo>
                <a:close/>
                <a:moveTo>
                  <a:pt x="2791" y="17150"/>
                </a:moveTo>
                <a:cubicBezTo>
                  <a:pt x="2757" y="17150"/>
                  <a:pt x="2724" y="17201"/>
                  <a:pt x="2718" y="17263"/>
                </a:cubicBezTo>
                <a:cubicBezTo>
                  <a:pt x="2712" y="17325"/>
                  <a:pt x="2735" y="17375"/>
                  <a:pt x="2770" y="17374"/>
                </a:cubicBezTo>
                <a:cubicBezTo>
                  <a:pt x="2804" y="17374"/>
                  <a:pt x="2837" y="17323"/>
                  <a:pt x="2843" y="17261"/>
                </a:cubicBezTo>
                <a:cubicBezTo>
                  <a:pt x="2849" y="17199"/>
                  <a:pt x="2826" y="17149"/>
                  <a:pt x="2791" y="17150"/>
                </a:cubicBezTo>
                <a:close/>
                <a:moveTo>
                  <a:pt x="2967" y="17150"/>
                </a:moveTo>
                <a:cubicBezTo>
                  <a:pt x="2933" y="17150"/>
                  <a:pt x="2899" y="17201"/>
                  <a:pt x="2894" y="17263"/>
                </a:cubicBezTo>
                <a:cubicBezTo>
                  <a:pt x="2888" y="17325"/>
                  <a:pt x="2912" y="17375"/>
                  <a:pt x="2946" y="17374"/>
                </a:cubicBezTo>
                <a:cubicBezTo>
                  <a:pt x="2981" y="17374"/>
                  <a:pt x="3013" y="17323"/>
                  <a:pt x="3019" y="17261"/>
                </a:cubicBezTo>
                <a:cubicBezTo>
                  <a:pt x="3025" y="17199"/>
                  <a:pt x="3002" y="17149"/>
                  <a:pt x="2967" y="17150"/>
                </a:cubicBezTo>
                <a:close/>
                <a:moveTo>
                  <a:pt x="3142" y="17150"/>
                </a:moveTo>
                <a:cubicBezTo>
                  <a:pt x="3108" y="17150"/>
                  <a:pt x="3075" y="17201"/>
                  <a:pt x="3070" y="17263"/>
                </a:cubicBezTo>
                <a:cubicBezTo>
                  <a:pt x="3064" y="17325"/>
                  <a:pt x="3088" y="17375"/>
                  <a:pt x="3122" y="17374"/>
                </a:cubicBezTo>
                <a:cubicBezTo>
                  <a:pt x="3157" y="17374"/>
                  <a:pt x="3189" y="17323"/>
                  <a:pt x="3195" y="17261"/>
                </a:cubicBezTo>
                <a:cubicBezTo>
                  <a:pt x="3200" y="17199"/>
                  <a:pt x="3177" y="17149"/>
                  <a:pt x="3142" y="17150"/>
                </a:cubicBezTo>
                <a:close/>
                <a:moveTo>
                  <a:pt x="3338" y="17150"/>
                </a:moveTo>
                <a:cubicBezTo>
                  <a:pt x="3303" y="17150"/>
                  <a:pt x="3271" y="17201"/>
                  <a:pt x="3265" y="17263"/>
                </a:cubicBezTo>
                <a:cubicBezTo>
                  <a:pt x="3260" y="17325"/>
                  <a:pt x="3284" y="17375"/>
                  <a:pt x="3318" y="17374"/>
                </a:cubicBezTo>
                <a:cubicBezTo>
                  <a:pt x="3353" y="17374"/>
                  <a:pt x="3385" y="17323"/>
                  <a:pt x="3390" y="17261"/>
                </a:cubicBezTo>
                <a:cubicBezTo>
                  <a:pt x="3396" y="17199"/>
                  <a:pt x="3372" y="17149"/>
                  <a:pt x="3338" y="17150"/>
                </a:cubicBezTo>
                <a:close/>
                <a:moveTo>
                  <a:pt x="3513" y="17150"/>
                </a:moveTo>
                <a:cubicBezTo>
                  <a:pt x="3479" y="17150"/>
                  <a:pt x="3446" y="17201"/>
                  <a:pt x="3441" y="17263"/>
                </a:cubicBezTo>
                <a:cubicBezTo>
                  <a:pt x="3436" y="17325"/>
                  <a:pt x="3460" y="17374"/>
                  <a:pt x="3494" y="17374"/>
                </a:cubicBezTo>
                <a:cubicBezTo>
                  <a:pt x="3529" y="17374"/>
                  <a:pt x="3561" y="17323"/>
                  <a:pt x="3566" y="17261"/>
                </a:cubicBezTo>
                <a:cubicBezTo>
                  <a:pt x="3572" y="17199"/>
                  <a:pt x="3548" y="17149"/>
                  <a:pt x="3513" y="17150"/>
                </a:cubicBezTo>
                <a:close/>
                <a:moveTo>
                  <a:pt x="3689" y="17150"/>
                </a:moveTo>
                <a:cubicBezTo>
                  <a:pt x="3655" y="17150"/>
                  <a:pt x="3622" y="17201"/>
                  <a:pt x="3617" y="17263"/>
                </a:cubicBezTo>
                <a:cubicBezTo>
                  <a:pt x="3612" y="17325"/>
                  <a:pt x="3636" y="17374"/>
                  <a:pt x="3670" y="17374"/>
                </a:cubicBezTo>
                <a:cubicBezTo>
                  <a:pt x="3705" y="17374"/>
                  <a:pt x="3737" y="17324"/>
                  <a:pt x="3742" y="17261"/>
                </a:cubicBezTo>
                <a:cubicBezTo>
                  <a:pt x="3747" y="17199"/>
                  <a:pt x="3724" y="17149"/>
                  <a:pt x="3689" y="17150"/>
                </a:cubicBezTo>
                <a:close/>
                <a:moveTo>
                  <a:pt x="3864" y="17150"/>
                </a:moveTo>
                <a:cubicBezTo>
                  <a:pt x="3830" y="17150"/>
                  <a:pt x="3798" y="17201"/>
                  <a:pt x="3793" y="17263"/>
                </a:cubicBezTo>
                <a:cubicBezTo>
                  <a:pt x="3788" y="17325"/>
                  <a:pt x="3812" y="17374"/>
                  <a:pt x="3847" y="17374"/>
                </a:cubicBezTo>
                <a:cubicBezTo>
                  <a:pt x="3881" y="17374"/>
                  <a:pt x="3913" y="17323"/>
                  <a:pt x="3918" y="17261"/>
                </a:cubicBezTo>
                <a:cubicBezTo>
                  <a:pt x="3923" y="17199"/>
                  <a:pt x="3899" y="17150"/>
                  <a:pt x="3864" y="17150"/>
                </a:cubicBezTo>
                <a:close/>
                <a:moveTo>
                  <a:pt x="4040" y="17150"/>
                </a:moveTo>
                <a:cubicBezTo>
                  <a:pt x="4006" y="17150"/>
                  <a:pt x="3974" y="17201"/>
                  <a:pt x="3969" y="17263"/>
                </a:cubicBezTo>
                <a:cubicBezTo>
                  <a:pt x="3964" y="17325"/>
                  <a:pt x="3988" y="17374"/>
                  <a:pt x="4023" y="17374"/>
                </a:cubicBezTo>
                <a:cubicBezTo>
                  <a:pt x="4057" y="17374"/>
                  <a:pt x="4089" y="17323"/>
                  <a:pt x="4094" y="17261"/>
                </a:cubicBezTo>
                <a:cubicBezTo>
                  <a:pt x="4099" y="17199"/>
                  <a:pt x="4075" y="17149"/>
                  <a:pt x="4040" y="17150"/>
                </a:cubicBezTo>
                <a:close/>
                <a:moveTo>
                  <a:pt x="4216" y="17150"/>
                </a:moveTo>
                <a:cubicBezTo>
                  <a:pt x="4181" y="17150"/>
                  <a:pt x="4150" y="17201"/>
                  <a:pt x="4145" y="17263"/>
                </a:cubicBezTo>
                <a:cubicBezTo>
                  <a:pt x="4140" y="17325"/>
                  <a:pt x="4164" y="17375"/>
                  <a:pt x="4199" y="17374"/>
                </a:cubicBezTo>
                <a:cubicBezTo>
                  <a:pt x="4233" y="17374"/>
                  <a:pt x="4266" y="17324"/>
                  <a:pt x="4270" y="17261"/>
                </a:cubicBezTo>
                <a:cubicBezTo>
                  <a:pt x="4275" y="17199"/>
                  <a:pt x="4250" y="17149"/>
                  <a:pt x="4216" y="17150"/>
                </a:cubicBezTo>
                <a:close/>
                <a:moveTo>
                  <a:pt x="4392" y="17150"/>
                </a:moveTo>
                <a:cubicBezTo>
                  <a:pt x="4357" y="17150"/>
                  <a:pt x="4325" y="17201"/>
                  <a:pt x="4321" y="17263"/>
                </a:cubicBezTo>
                <a:cubicBezTo>
                  <a:pt x="4316" y="17325"/>
                  <a:pt x="4341" y="17375"/>
                  <a:pt x="4375" y="17374"/>
                </a:cubicBezTo>
                <a:cubicBezTo>
                  <a:pt x="4410" y="17374"/>
                  <a:pt x="4442" y="17324"/>
                  <a:pt x="4446" y="17261"/>
                </a:cubicBezTo>
                <a:cubicBezTo>
                  <a:pt x="4451" y="17199"/>
                  <a:pt x="4426" y="17149"/>
                  <a:pt x="4392" y="17150"/>
                </a:cubicBezTo>
                <a:close/>
                <a:moveTo>
                  <a:pt x="9563" y="17150"/>
                </a:moveTo>
                <a:cubicBezTo>
                  <a:pt x="9529" y="17150"/>
                  <a:pt x="9501" y="17200"/>
                  <a:pt x="9501" y="17263"/>
                </a:cubicBezTo>
                <a:cubicBezTo>
                  <a:pt x="9501" y="17325"/>
                  <a:pt x="9529" y="17376"/>
                  <a:pt x="9564" y="17376"/>
                </a:cubicBezTo>
                <a:cubicBezTo>
                  <a:pt x="9599" y="17376"/>
                  <a:pt x="9626" y="17325"/>
                  <a:pt x="9626" y="17263"/>
                </a:cubicBezTo>
                <a:cubicBezTo>
                  <a:pt x="9626" y="17200"/>
                  <a:pt x="9598" y="17149"/>
                  <a:pt x="9563" y="17150"/>
                </a:cubicBezTo>
                <a:close/>
                <a:moveTo>
                  <a:pt x="9739" y="17150"/>
                </a:moveTo>
                <a:cubicBezTo>
                  <a:pt x="9705" y="17150"/>
                  <a:pt x="9677" y="17200"/>
                  <a:pt x="9677" y="17263"/>
                </a:cubicBezTo>
                <a:cubicBezTo>
                  <a:pt x="9677" y="17325"/>
                  <a:pt x="9705" y="17376"/>
                  <a:pt x="9740" y="17376"/>
                </a:cubicBezTo>
                <a:cubicBezTo>
                  <a:pt x="9775" y="17376"/>
                  <a:pt x="9803" y="17325"/>
                  <a:pt x="9802" y="17263"/>
                </a:cubicBezTo>
                <a:cubicBezTo>
                  <a:pt x="9802" y="17200"/>
                  <a:pt x="9774" y="17149"/>
                  <a:pt x="9739" y="17150"/>
                </a:cubicBezTo>
                <a:close/>
                <a:moveTo>
                  <a:pt x="9915" y="17150"/>
                </a:moveTo>
                <a:cubicBezTo>
                  <a:pt x="9880" y="17150"/>
                  <a:pt x="9853" y="17200"/>
                  <a:pt x="9853" y="17263"/>
                </a:cubicBezTo>
                <a:cubicBezTo>
                  <a:pt x="9853" y="17325"/>
                  <a:pt x="9882" y="17376"/>
                  <a:pt x="9917" y="17376"/>
                </a:cubicBezTo>
                <a:cubicBezTo>
                  <a:pt x="9951" y="17376"/>
                  <a:pt x="9979" y="17325"/>
                  <a:pt x="9978" y="17263"/>
                </a:cubicBezTo>
                <a:cubicBezTo>
                  <a:pt x="9978" y="17200"/>
                  <a:pt x="9949" y="17149"/>
                  <a:pt x="9915" y="17150"/>
                </a:cubicBezTo>
                <a:close/>
                <a:moveTo>
                  <a:pt x="10091" y="17150"/>
                </a:moveTo>
                <a:cubicBezTo>
                  <a:pt x="10056" y="17150"/>
                  <a:pt x="10028" y="17200"/>
                  <a:pt x="10029" y="17263"/>
                </a:cubicBezTo>
                <a:cubicBezTo>
                  <a:pt x="10029" y="17325"/>
                  <a:pt x="10058" y="17376"/>
                  <a:pt x="10092" y="17376"/>
                </a:cubicBezTo>
                <a:cubicBezTo>
                  <a:pt x="10127" y="17376"/>
                  <a:pt x="10155" y="17325"/>
                  <a:pt x="10154" y="17263"/>
                </a:cubicBezTo>
                <a:cubicBezTo>
                  <a:pt x="10154" y="17200"/>
                  <a:pt x="10125" y="17150"/>
                  <a:pt x="10091" y="17150"/>
                </a:cubicBezTo>
                <a:close/>
                <a:moveTo>
                  <a:pt x="10286" y="17150"/>
                </a:moveTo>
                <a:cubicBezTo>
                  <a:pt x="10252" y="17150"/>
                  <a:pt x="10224" y="17200"/>
                  <a:pt x="10224" y="17263"/>
                </a:cubicBezTo>
                <a:cubicBezTo>
                  <a:pt x="10225" y="17325"/>
                  <a:pt x="10254" y="17376"/>
                  <a:pt x="10289" y="17376"/>
                </a:cubicBezTo>
                <a:cubicBezTo>
                  <a:pt x="10323" y="17376"/>
                  <a:pt x="10350" y="17325"/>
                  <a:pt x="10350" y="17263"/>
                </a:cubicBezTo>
                <a:cubicBezTo>
                  <a:pt x="10349" y="17200"/>
                  <a:pt x="10321" y="17150"/>
                  <a:pt x="10286" y="17150"/>
                </a:cubicBezTo>
                <a:close/>
                <a:moveTo>
                  <a:pt x="10461" y="17150"/>
                </a:moveTo>
                <a:cubicBezTo>
                  <a:pt x="10427" y="17150"/>
                  <a:pt x="10400" y="17200"/>
                  <a:pt x="10400" y="17263"/>
                </a:cubicBezTo>
                <a:cubicBezTo>
                  <a:pt x="10401" y="17325"/>
                  <a:pt x="10430" y="17376"/>
                  <a:pt x="10465" y="17376"/>
                </a:cubicBezTo>
                <a:cubicBezTo>
                  <a:pt x="10499" y="17376"/>
                  <a:pt x="10527" y="17325"/>
                  <a:pt x="10526" y="17263"/>
                </a:cubicBezTo>
                <a:cubicBezTo>
                  <a:pt x="10525" y="17200"/>
                  <a:pt x="10496" y="17150"/>
                  <a:pt x="10461" y="17150"/>
                </a:cubicBezTo>
                <a:close/>
                <a:moveTo>
                  <a:pt x="10637" y="17150"/>
                </a:moveTo>
                <a:cubicBezTo>
                  <a:pt x="10602" y="17150"/>
                  <a:pt x="10575" y="17200"/>
                  <a:pt x="10576" y="17263"/>
                </a:cubicBezTo>
                <a:cubicBezTo>
                  <a:pt x="10577" y="17325"/>
                  <a:pt x="10606" y="17376"/>
                  <a:pt x="10640" y="17376"/>
                </a:cubicBezTo>
                <a:cubicBezTo>
                  <a:pt x="10675" y="17376"/>
                  <a:pt x="10703" y="17325"/>
                  <a:pt x="10702" y="17263"/>
                </a:cubicBezTo>
                <a:cubicBezTo>
                  <a:pt x="10701" y="17200"/>
                  <a:pt x="10671" y="17149"/>
                  <a:pt x="10637" y="17150"/>
                </a:cubicBezTo>
                <a:close/>
                <a:moveTo>
                  <a:pt x="10813" y="17150"/>
                </a:moveTo>
                <a:cubicBezTo>
                  <a:pt x="10778" y="17150"/>
                  <a:pt x="10751" y="17200"/>
                  <a:pt x="10752" y="17263"/>
                </a:cubicBezTo>
                <a:cubicBezTo>
                  <a:pt x="10753" y="17325"/>
                  <a:pt x="10782" y="17376"/>
                  <a:pt x="10817" y="17376"/>
                </a:cubicBezTo>
                <a:cubicBezTo>
                  <a:pt x="10852" y="17376"/>
                  <a:pt x="10879" y="17325"/>
                  <a:pt x="10878" y="17263"/>
                </a:cubicBezTo>
                <a:cubicBezTo>
                  <a:pt x="10876" y="17200"/>
                  <a:pt x="10847" y="17150"/>
                  <a:pt x="10813" y="17150"/>
                </a:cubicBezTo>
                <a:close/>
                <a:moveTo>
                  <a:pt x="17451" y="17401"/>
                </a:moveTo>
                <a:cubicBezTo>
                  <a:pt x="17416" y="17401"/>
                  <a:pt x="17394" y="17453"/>
                  <a:pt x="17401" y="17516"/>
                </a:cubicBezTo>
                <a:cubicBezTo>
                  <a:pt x="17407" y="17579"/>
                  <a:pt x="17442" y="17629"/>
                  <a:pt x="17476" y="17629"/>
                </a:cubicBezTo>
                <a:cubicBezTo>
                  <a:pt x="17511" y="17629"/>
                  <a:pt x="17533" y="17577"/>
                  <a:pt x="17526" y="17514"/>
                </a:cubicBezTo>
                <a:cubicBezTo>
                  <a:pt x="17519" y="17451"/>
                  <a:pt x="17485" y="17401"/>
                  <a:pt x="17451" y="17401"/>
                </a:cubicBezTo>
                <a:close/>
                <a:moveTo>
                  <a:pt x="17646" y="17401"/>
                </a:moveTo>
                <a:cubicBezTo>
                  <a:pt x="17611" y="17401"/>
                  <a:pt x="17589" y="17453"/>
                  <a:pt x="17596" y="17516"/>
                </a:cubicBezTo>
                <a:cubicBezTo>
                  <a:pt x="17603" y="17579"/>
                  <a:pt x="17637" y="17629"/>
                  <a:pt x="17672" y="17629"/>
                </a:cubicBezTo>
                <a:cubicBezTo>
                  <a:pt x="17707" y="17629"/>
                  <a:pt x="17729" y="17577"/>
                  <a:pt x="17722" y="17514"/>
                </a:cubicBezTo>
                <a:cubicBezTo>
                  <a:pt x="17715" y="17451"/>
                  <a:pt x="17681" y="17401"/>
                  <a:pt x="17646" y="17401"/>
                </a:cubicBezTo>
                <a:close/>
                <a:moveTo>
                  <a:pt x="17822" y="17401"/>
                </a:moveTo>
                <a:cubicBezTo>
                  <a:pt x="17788" y="17401"/>
                  <a:pt x="17765" y="17453"/>
                  <a:pt x="17772" y="17516"/>
                </a:cubicBezTo>
                <a:cubicBezTo>
                  <a:pt x="17779" y="17579"/>
                  <a:pt x="17814" y="17629"/>
                  <a:pt x="17848" y="17629"/>
                </a:cubicBezTo>
                <a:cubicBezTo>
                  <a:pt x="17883" y="17629"/>
                  <a:pt x="17905" y="17577"/>
                  <a:pt x="17898" y="17514"/>
                </a:cubicBezTo>
                <a:cubicBezTo>
                  <a:pt x="17891" y="17451"/>
                  <a:pt x="17857" y="17401"/>
                  <a:pt x="17822" y="17401"/>
                </a:cubicBezTo>
                <a:close/>
                <a:moveTo>
                  <a:pt x="17997" y="17401"/>
                </a:moveTo>
                <a:cubicBezTo>
                  <a:pt x="17963" y="17401"/>
                  <a:pt x="17941" y="17453"/>
                  <a:pt x="17948" y="17516"/>
                </a:cubicBezTo>
                <a:cubicBezTo>
                  <a:pt x="17955" y="17579"/>
                  <a:pt x="17990" y="17629"/>
                  <a:pt x="18024" y="17629"/>
                </a:cubicBezTo>
                <a:cubicBezTo>
                  <a:pt x="18059" y="17629"/>
                  <a:pt x="18081" y="17577"/>
                  <a:pt x="18074" y="17514"/>
                </a:cubicBezTo>
                <a:cubicBezTo>
                  <a:pt x="18066" y="17451"/>
                  <a:pt x="18032" y="17401"/>
                  <a:pt x="17997" y="17401"/>
                </a:cubicBezTo>
                <a:close/>
                <a:moveTo>
                  <a:pt x="18173" y="17401"/>
                </a:moveTo>
                <a:cubicBezTo>
                  <a:pt x="18139" y="17401"/>
                  <a:pt x="18116" y="17453"/>
                  <a:pt x="18124" y="17516"/>
                </a:cubicBezTo>
                <a:cubicBezTo>
                  <a:pt x="18131" y="17579"/>
                  <a:pt x="18166" y="17629"/>
                  <a:pt x="18201" y="17629"/>
                </a:cubicBezTo>
                <a:cubicBezTo>
                  <a:pt x="18236" y="17629"/>
                  <a:pt x="18257" y="17577"/>
                  <a:pt x="18250" y="17514"/>
                </a:cubicBezTo>
                <a:cubicBezTo>
                  <a:pt x="18242" y="17451"/>
                  <a:pt x="18208" y="17401"/>
                  <a:pt x="18173" y="17401"/>
                </a:cubicBezTo>
                <a:close/>
                <a:moveTo>
                  <a:pt x="18368" y="17401"/>
                </a:moveTo>
                <a:cubicBezTo>
                  <a:pt x="18334" y="17401"/>
                  <a:pt x="18312" y="17453"/>
                  <a:pt x="18320" y="17516"/>
                </a:cubicBezTo>
                <a:cubicBezTo>
                  <a:pt x="18328" y="17579"/>
                  <a:pt x="18362" y="17629"/>
                  <a:pt x="18396" y="17629"/>
                </a:cubicBezTo>
                <a:cubicBezTo>
                  <a:pt x="18431" y="17629"/>
                  <a:pt x="18453" y="17577"/>
                  <a:pt x="18445" y="17514"/>
                </a:cubicBezTo>
                <a:cubicBezTo>
                  <a:pt x="18437" y="17451"/>
                  <a:pt x="18403" y="17401"/>
                  <a:pt x="18368" y="17401"/>
                </a:cubicBezTo>
                <a:close/>
                <a:moveTo>
                  <a:pt x="18525" y="17401"/>
                </a:moveTo>
                <a:cubicBezTo>
                  <a:pt x="18490" y="17401"/>
                  <a:pt x="18469" y="17453"/>
                  <a:pt x="18476" y="17516"/>
                </a:cubicBezTo>
                <a:cubicBezTo>
                  <a:pt x="18484" y="17579"/>
                  <a:pt x="18519" y="17629"/>
                  <a:pt x="18553" y="17629"/>
                </a:cubicBezTo>
                <a:cubicBezTo>
                  <a:pt x="18588" y="17629"/>
                  <a:pt x="18610" y="17577"/>
                  <a:pt x="18602" y="17514"/>
                </a:cubicBezTo>
                <a:cubicBezTo>
                  <a:pt x="18594" y="17451"/>
                  <a:pt x="18559" y="17401"/>
                  <a:pt x="18525" y="17401"/>
                </a:cubicBezTo>
                <a:close/>
                <a:moveTo>
                  <a:pt x="18720" y="17401"/>
                </a:moveTo>
                <a:cubicBezTo>
                  <a:pt x="18686" y="17401"/>
                  <a:pt x="18664" y="17453"/>
                  <a:pt x="18672" y="17516"/>
                </a:cubicBezTo>
                <a:cubicBezTo>
                  <a:pt x="18680" y="17579"/>
                  <a:pt x="18715" y="17629"/>
                  <a:pt x="18750" y="17629"/>
                </a:cubicBezTo>
                <a:cubicBezTo>
                  <a:pt x="18784" y="17629"/>
                  <a:pt x="18806" y="17577"/>
                  <a:pt x="18798" y="17514"/>
                </a:cubicBezTo>
                <a:cubicBezTo>
                  <a:pt x="18790" y="17451"/>
                  <a:pt x="18755" y="17401"/>
                  <a:pt x="18720" y="17401"/>
                </a:cubicBezTo>
                <a:close/>
                <a:moveTo>
                  <a:pt x="18896" y="17401"/>
                </a:moveTo>
                <a:cubicBezTo>
                  <a:pt x="18861" y="17401"/>
                  <a:pt x="18840" y="17453"/>
                  <a:pt x="18848" y="17516"/>
                </a:cubicBezTo>
                <a:cubicBezTo>
                  <a:pt x="18856" y="17579"/>
                  <a:pt x="18891" y="17629"/>
                  <a:pt x="18925" y="17629"/>
                </a:cubicBezTo>
                <a:cubicBezTo>
                  <a:pt x="18960" y="17629"/>
                  <a:pt x="18981" y="17577"/>
                  <a:pt x="18973" y="17514"/>
                </a:cubicBezTo>
                <a:cubicBezTo>
                  <a:pt x="18965" y="17451"/>
                  <a:pt x="18930" y="17401"/>
                  <a:pt x="18896" y="17401"/>
                </a:cubicBezTo>
                <a:close/>
                <a:moveTo>
                  <a:pt x="19071" y="17401"/>
                </a:moveTo>
                <a:cubicBezTo>
                  <a:pt x="19037" y="17401"/>
                  <a:pt x="19016" y="17453"/>
                  <a:pt x="19024" y="17516"/>
                </a:cubicBezTo>
                <a:cubicBezTo>
                  <a:pt x="19032" y="17579"/>
                  <a:pt x="19067" y="17629"/>
                  <a:pt x="19101" y="17629"/>
                </a:cubicBezTo>
                <a:cubicBezTo>
                  <a:pt x="19136" y="17629"/>
                  <a:pt x="19158" y="17577"/>
                  <a:pt x="19150" y="17514"/>
                </a:cubicBezTo>
                <a:cubicBezTo>
                  <a:pt x="19141" y="17451"/>
                  <a:pt x="19106" y="17401"/>
                  <a:pt x="19071" y="17401"/>
                </a:cubicBezTo>
                <a:close/>
                <a:moveTo>
                  <a:pt x="19247" y="17401"/>
                </a:moveTo>
                <a:cubicBezTo>
                  <a:pt x="19213" y="17401"/>
                  <a:pt x="19191" y="17453"/>
                  <a:pt x="19200" y="17516"/>
                </a:cubicBezTo>
                <a:cubicBezTo>
                  <a:pt x="19208" y="17579"/>
                  <a:pt x="19243" y="17629"/>
                  <a:pt x="19278" y="17629"/>
                </a:cubicBezTo>
                <a:cubicBezTo>
                  <a:pt x="19313" y="17629"/>
                  <a:pt x="19334" y="17577"/>
                  <a:pt x="19326" y="17514"/>
                </a:cubicBezTo>
                <a:cubicBezTo>
                  <a:pt x="19317" y="17451"/>
                  <a:pt x="19282" y="17401"/>
                  <a:pt x="19247" y="17401"/>
                </a:cubicBezTo>
                <a:close/>
                <a:moveTo>
                  <a:pt x="19442" y="17401"/>
                </a:moveTo>
                <a:cubicBezTo>
                  <a:pt x="19408" y="17401"/>
                  <a:pt x="19387" y="17453"/>
                  <a:pt x="19395" y="17516"/>
                </a:cubicBezTo>
                <a:cubicBezTo>
                  <a:pt x="19404" y="17579"/>
                  <a:pt x="19439" y="17629"/>
                  <a:pt x="19474" y="17629"/>
                </a:cubicBezTo>
                <a:cubicBezTo>
                  <a:pt x="19509" y="17629"/>
                  <a:pt x="19530" y="17577"/>
                  <a:pt x="19521" y="17514"/>
                </a:cubicBezTo>
                <a:cubicBezTo>
                  <a:pt x="19512" y="17451"/>
                  <a:pt x="19477" y="17401"/>
                  <a:pt x="19442" y="17401"/>
                </a:cubicBezTo>
                <a:close/>
                <a:moveTo>
                  <a:pt x="19618" y="17401"/>
                </a:moveTo>
                <a:cubicBezTo>
                  <a:pt x="19584" y="17401"/>
                  <a:pt x="19562" y="17453"/>
                  <a:pt x="19571" y="17516"/>
                </a:cubicBezTo>
                <a:cubicBezTo>
                  <a:pt x="19580" y="17579"/>
                  <a:pt x="19615" y="17629"/>
                  <a:pt x="19650" y="17629"/>
                </a:cubicBezTo>
                <a:cubicBezTo>
                  <a:pt x="19685" y="17629"/>
                  <a:pt x="19706" y="17577"/>
                  <a:pt x="19697" y="17514"/>
                </a:cubicBezTo>
                <a:cubicBezTo>
                  <a:pt x="19688" y="17451"/>
                  <a:pt x="19653" y="17401"/>
                  <a:pt x="19618" y="17401"/>
                </a:cubicBezTo>
                <a:close/>
                <a:moveTo>
                  <a:pt x="19794" y="17401"/>
                </a:moveTo>
                <a:cubicBezTo>
                  <a:pt x="19760" y="17401"/>
                  <a:pt x="19738" y="17453"/>
                  <a:pt x="19747" y="17516"/>
                </a:cubicBezTo>
                <a:cubicBezTo>
                  <a:pt x="19756" y="17579"/>
                  <a:pt x="19792" y="17629"/>
                  <a:pt x="19827" y="17629"/>
                </a:cubicBezTo>
                <a:cubicBezTo>
                  <a:pt x="19861" y="17629"/>
                  <a:pt x="19882" y="17577"/>
                  <a:pt x="19873" y="17514"/>
                </a:cubicBezTo>
                <a:cubicBezTo>
                  <a:pt x="19864" y="17451"/>
                  <a:pt x="19829" y="17401"/>
                  <a:pt x="19794" y="17401"/>
                </a:cubicBezTo>
                <a:close/>
                <a:moveTo>
                  <a:pt x="19989" y="17401"/>
                </a:moveTo>
                <a:cubicBezTo>
                  <a:pt x="19954" y="17401"/>
                  <a:pt x="19934" y="17453"/>
                  <a:pt x="19943" y="17516"/>
                </a:cubicBezTo>
                <a:cubicBezTo>
                  <a:pt x="19952" y="17579"/>
                  <a:pt x="19987" y="17629"/>
                  <a:pt x="20022" y="17629"/>
                </a:cubicBezTo>
                <a:cubicBezTo>
                  <a:pt x="20057" y="17629"/>
                  <a:pt x="20078" y="17577"/>
                  <a:pt x="20069" y="17514"/>
                </a:cubicBezTo>
                <a:cubicBezTo>
                  <a:pt x="20059" y="17451"/>
                  <a:pt x="20024" y="17401"/>
                  <a:pt x="19989" y="17401"/>
                </a:cubicBezTo>
                <a:close/>
                <a:moveTo>
                  <a:pt x="20165" y="17401"/>
                </a:moveTo>
                <a:cubicBezTo>
                  <a:pt x="20131" y="17401"/>
                  <a:pt x="20110" y="17453"/>
                  <a:pt x="20119" y="17516"/>
                </a:cubicBezTo>
                <a:cubicBezTo>
                  <a:pt x="20129" y="17579"/>
                  <a:pt x="20164" y="17629"/>
                  <a:pt x="20199" y="17629"/>
                </a:cubicBezTo>
                <a:cubicBezTo>
                  <a:pt x="20233" y="17629"/>
                  <a:pt x="20254" y="17577"/>
                  <a:pt x="20244" y="17514"/>
                </a:cubicBezTo>
                <a:cubicBezTo>
                  <a:pt x="20235" y="17451"/>
                  <a:pt x="20200" y="17401"/>
                  <a:pt x="20165" y="17401"/>
                </a:cubicBezTo>
                <a:close/>
                <a:moveTo>
                  <a:pt x="20341" y="17401"/>
                </a:moveTo>
                <a:cubicBezTo>
                  <a:pt x="20306" y="17401"/>
                  <a:pt x="20286" y="17453"/>
                  <a:pt x="20295" y="17516"/>
                </a:cubicBezTo>
                <a:cubicBezTo>
                  <a:pt x="20305" y="17579"/>
                  <a:pt x="20341" y="17629"/>
                  <a:pt x="20375" y="17629"/>
                </a:cubicBezTo>
                <a:cubicBezTo>
                  <a:pt x="20410" y="17629"/>
                  <a:pt x="20431" y="17577"/>
                  <a:pt x="20421" y="17514"/>
                </a:cubicBezTo>
                <a:cubicBezTo>
                  <a:pt x="20412" y="17451"/>
                  <a:pt x="20376" y="17401"/>
                  <a:pt x="20341" y="17401"/>
                </a:cubicBezTo>
                <a:close/>
                <a:moveTo>
                  <a:pt x="20516" y="17401"/>
                </a:moveTo>
                <a:cubicBezTo>
                  <a:pt x="20482" y="17401"/>
                  <a:pt x="20462" y="17453"/>
                  <a:pt x="20471" y="17516"/>
                </a:cubicBezTo>
                <a:cubicBezTo>
                  <a:pt x="20481" y="17579"/>
                  <a:pt x="20516" y="17629"/>
                  <a:pt x="20551" y="17629"/>
                </a:cubicBezTo>
                <a:cubicBezTo>
                  <a:pt x="20586" y="17629"/>
                  <a:pt x="20607" y="17579"/>
                  <a:pt x="20597" y="17516"/>
                </a:cubicBezTo>
                <a:cubicBezTo>
                  <a:pt x="20587" y="17453"/>
                  <a:pt x="20551" y="17401"/>
                  <a:pt x="20516" y="17401"/>
                </a:cubicBezTo>
                <a:close/>
                <a:moveTo>
                  <a:pt x="2577" y="17451"/>
                </a:moveTo>
                <a:cubicBezTo>
                  <a:pt x="2542" y="17452"/>
                  <a:pt x="2509" y="17503"/>
                  <a:pt x="2503" y="17565"/>
                </a:cubicBezTo>
                <a:cubicBezTo>
                  <a:pt x="2497" y="17627"/>
                  <a:pt x="2520" y="17676"/>
                  <a:pt x="2555" y="17676"/>
                </a:cubicBezTo>
                <a:cubicBezTo>
                  <a:pt x="2589" y="17676"/>
                  <a:pt x="2623" y="17625"/>
                  <a:pt x="2629" y="17563"/>
                </a:cubicBezTo>
                <a:cubicBezTo>
                  <a:pt x="2635" y="17501"/>
                  <a:pt x="2611" y="17451"/>
                  <a:pt x="2577" y="17451"/>
                </a:cubicBezTo>
                <a:close/>
                <a:moveTo>
                  <a:pt x="2753" y="17451"/>
                </a:moveTo>
                <a:cubicBezTo>
                  <a:pt x="2718" y="17452"/>
                  <a:pt x="2685" y="17503"/>
                  <a:pt x="2679" y="17565"/>
                </a:cubicBezTo>
                <a:cubicBezTo>
                  <a:pt x="2673" y="17627"/>
                  <a:pt x="2696" y="17676"/>
                  <a:pt x="2731" y="17676"/>
                </a:cubicBezTo>
                <a:cubicBezTo>
                  <a:pt x="2766" y="17676"/>
                  <a:pt x="2799" y="17625"/>
                  <a:pt x="2805" y="17563"/>
                </a:cubicBezTo>
                <a:cubicBezTo>
                  <a:pt x="2810" y="17501"/>
                  <a:pt x="2787" y="17451"/>
                  <a:pt x="2753" y="17451"/>
                </a:cubicBezTo>
                <a:close/>
                <a:moveTo>
                  <a:pt x="2928" y="17451"/>
                </a:moveTo>
                <a:cubicBezTo>
                  <a:pt x="2893" y="17451"/>
                  <a:pt x="2860" y="17503"/>
                  <a:pt x="2855" y="17565"/>
                </a:cubicBezTo>
                <a:cubicBezTo>
                  <a:pt x="2849" y="17627"/>
                  <a:pt x="2872" y="17676"/>
                  <a:pt x="2907" y="17676"/>
                </a:cubicBezTo>
                <a:cubicBezTo>
                  <a:pt x="2942" y="17676"/>
                  <a:pt x="2975" y="17625"/>
                  <a:pt x="2980" y="17563"/>
                </a:cubicBezTo>
                <a:cubicBezTo>
                  <a:pt x="2986" y="17501"/>
                  <a:pt x="2963" y="17451"/>
                  <a:pt x="2928" y="17451"/>
                </a:cubicBezTo>
                <a:close/>
                <a:moveTo>
                  <a:pt x="3123" y="17451"/>
                </a:moveTo>
                <a:cubicBezTo>
                  <a:pt x="3089" y="17451"/>
                  <a:pt x="3056" y="17503"/>
                  <a:pt x="3050" y="17565"/>
                </a:cubicBezTo>
                <a:cubicBezTo>
                  <a:pt x="3044" y="17627"/>
                  <a:pt x="3068" y="17676"/>
                  <a:pt x="3103" y="17676"/>
                </a:cubicBezTo>
                <a:cubicBezTo>
                  <a:pt x="3138" y="17676"/>
                  <a:pt x="3170" y="17625"/>
                  <a:pt x="3176" y="17563"/>
                </a:cubicBezTo>
                <a:cubicBezTo>
                  <a:pt x="3181" y="17501"/>
                  <a:pt x="3158" y="17451"/>
                  <a:pt x="3123" y="17451"/>
                </a:cubicBezTo>
                <a:close/>
                <a:moveTo>
                  <a:pt x="3299" y="17451"/>
                </a:moveTo>
                <a:cubicBezTo>
                  <a:pt x="3264" y="17451"/>
                  <a:pt x="3232" y="17503"/>
                  <a:pt x="3226" y="17565"/>
                </a:cubicBezTo>
                <a:cubicBezTo>
                  <a:pt x="3221" y="17627"/>
                  <a:pt x="3244" y="17676"/>
                  <a:pt x="3279" y="17676"/>
                </a:cubicBezTo>
                <a:cubicBezTo>
                  <a:pt x="3314" y="17676"/>
                  <a:pt x="3347" y="17625"/>
                  <a:pt x="3352" y="17563"/>
                </a:cubicBezTo>
                <a:cubicBezTo>
                  <a:pt x="3357" y="17501"/>
                  <a:pt x="3333" y="17451"/>
                  <a:pt x="3299" y="17451"/>
                </a:cubicBezTo>
                <a:close/>
                <a:moveTo>
                  <a:pt x="3475" y="17451"/>
                </a:moveTo>
                <a:cubicBezTo>
                  <a:pt x="3440" y="17452"/>
                  <a:pt x="3407" y="17503"/>
                  <a:pt x="3402" y="17565"/>
                </a:cubicBezTo>
                <a:cubicBezTo>
                  <a:pt x="3397" y="17627"/>
                  <a:pt x="3420" y="17676"/>
                  <a:pt x="3455" y="17676"/>
                </a:cubicBezTo>
                <a:cubicBezTo>
                  <a:pt x="3490" y="17676"/>
                  <a:pt x="3523" y="17625"/>
                  <a:pt x="3528" y="17563"/>
                </a:cubicBezTo>
                <a:cubicBezTo>
                  <a:pt x="3533" y="17501"/>
                  <a:pt x="3509" y="17451"/>
                  <a:pt x="3475" y="17451"/>
                </a:cubicBezTo>
                <a:close/>
                <a:moveTo>
                  <a:pt x="3650" y="17451"/>
                </a:moveTo>
                <a:cubicBezTo>
                  <a:pt x="3615" y="17452"/>
                  <a:pt x="3583" y="17503"/>
                  <a:pt x="3578" y="17565"/>
                </a:cubicBezTo>
                <a:cubicBezTo>
                  <a:pt x="3573" y="17627"/>
                  <a:pt x="3597" y="17676"/>
                  <a:pt x="3632" y="17676"/>
                </a:cubicBezTo>
                <a:cubicBezTo>
                  <a:pt x="3667" y="17676"/>
                  <a:pt x="3699" y="17627"/>
                  <a:pt x="3704" y="17565"/>
                </a:cubicBezTo>
                <a:cubicBezTo>
                  <a:pt x="3709" y="17502"/>
                  <a:pt x="3685" y="17451"/>
                  <a:pt x="3650" y="17451"/>
                </a:cubicBezTo>
                <a:close/>
                <a:moveTo>
                  <a:pt x="3826" y="17451"/>
                </a:moveTo>
                <a:cubicBezTo>
                  <a:pt x="3791" y="17452"/>
                  <a:pt x="3759" y="17502"/>
                  <a:pt x="3754" y="17565"/>
                </a:cubicBezTo>
                <a:cubicBezTo>
                  <a:pt x="3749" y="17627"/>
                  <a:pt x="3773" y="17676"/>
                  <a:pt x="3808" y="17676"/>
                </a:cubicBezTo>
                <a:cubicBezTo>
                  <a:pt x="3842" y="17676"/>
                  <a:pt x="3875" y="17627"/>
                  <a:pt x="3880" y="17565"/>
                </a:cubicBezTo>
                <a:cubicBezTo>
                  <a:pt x="3885" y="17503"/>
                  <a:pt x="3861" y="17451"/>
                  <a:pt x="3826" y="17451"/>
                </a:cubicBezTo>
                <a:close/>
                <a:moveTo>
                  <a:pt x="4021" y="17451"/>
                </a:moveTo>
                <a:cubicBezTo>
                  <a:pt x="3986" y="17452"/>
                  <a:pt x="3954" y="17503"/>
                  <a:pt x="3949" y="17565"/>
                </a:cubicBezTo>
                <a:cubicBezTo>
                  <a:pt x="3945" y="17627"/>
                  <a:pt x="3969" y="17676"/>
                  <a:pt x="4004" y="17676"/>
                </a:cubicBezTo>
                <a:cubicBezTo>
                  <a:pt x="4039" y="17676"/>
                  <a:pt x="4071" y="17625"/>
                  <a:pt x="4075" y="17563"/>
                </a:cubicBezTo>
                <a:cubicBezTo>
                  <a:pt x="4080" y="17501"/>
                  <a:pt x="4056" y="17451"/>
                  <a:pt x="4021" y="17451"/>
                </a:cubicBezTo>
                <a:close/>
                <a:moveTo>
                  <a:pt x="4197" y="17451"/>
                </a:moveTo>
                <a:cubicBezTo>
                  <a:pt x="4162" y="17451"/>
                  <a:pt x="4130" y="17502"/>
                  <a:pt x="4125" y="17565"/>
                </a:cubicBezTo>
                <a:cubicBezTo>
                  <a:pt x="4121" y="17627"/>
                  <a:pt x="4145" y="17676"/>
                  <a:pt x="4180" y="17676"/>
                </a:cubicBezTo>
                <a:cubicBezTo>
                  <a:pt x="4215" y="17676"/>
                  <a:pt x="4247" y="17627"/>
                  <a:pt x="4251" y="17565"/>
                </a:cubicBezTo>
                <a:cubicBezTo>
                  <a:pt x="4256" y="17502"/>
                  <a:pt x="4232" y="17451"/>
                  <a:pt x="4197" y="17451"/>
                </a:cubicBezTo>
                <a:close/>
                <a:moveTo>
                  <a:pt x="9739" y="17451"/>
                </a:moveTo>
                <a:cubicBezTo>
                  <a:pt x="9705" y="17452"/>
                  <a:pt x="9677" y="17502"/>
                  <a:pt x="9677" y="17565"/>
                </a:cubicBezTo>
                <a:cubicBezTo>
                  <a:pt x="9677" y="17627"/>
                  <a:pt x="9705" y="17678"/>
                  <a:pt x="9740" y="17678"/>
                </a:cubicBezTo>
                <a:cubicBezTo>
                  <a:pt x="9775" y="17678"/>
                  <a:pt x="9803" y="17627"/>
                  <a:pt x="9803" y="17565"/>
                </a:cubicBezTo>
                <a:cubicBezTo>
                  <a:pt x="9803" y="17502"/>
                  <a:pt x="9774" y="17451"/>
                  <a:pt x="9739" y="17451"/>
                </a:cubicBezTo>
                <a:close/>
                <a:moveTo>
                  <a:pt x="9915" y="17451"/>
                </a:moveTo>
                <a:cubicBezTo>
                  <a:pt x="9881" y="17451"/>
                  <a:pt x="9853" y="17502"/>
                  <a:pt x="9853" y="17565"/>
                </a:cubicBezTo>
                <a:cubicBezTo>
                  <a:pt x="9853" y="17627"/>
                  <a:pt x="9882" y="17678"/>
                  <a:pt x="9917" y="17678"/>
                </a:cubicBezTo>
                <a:cubicBezTo>
                  <a:pt x="9951" y="17678"/>
                  <a:pt x="9979" y="17627"/>
                  <a:pt x="9979" y="17565"/>
                </a:cubicBezTo>
                <a:cubicBezTo>
                  <a:pt x="9978" y="17502"/>
                  <a:pt x="9950" y="17451"/>
                  <a:pt x="9915" y="17451"/>
                </a:cubicBezTo>
                <a:close/>
                <a:moveTo>
                  <a:pt x="10110" y="17451"/>
                </a:moveTo>
                <a:cubicBezTo>
                  <a:pt x="10076" y="17452"/>
                  <a:pt x="10048" y="17502"/>
                  <a:pt x="10048" y="17565"/>
                </a:cubicBezTo>
                <a:cubicBezTo>
                  <a:pt x="10049" y="17627"/>
                  <a:pt x="10077" y="17678"/>
                  <a:pt x="10112" y="17678"/>
                </a:cubicBezTo>
                <a:cubicBezTo>
                  <a:pt x="10147" y="17678"/>
                  <a:pt x="10175" y="17627"/>
                  <a:pt x="10174" y="17565"/>
                </a:cubicBezTo>
                <a:cubicBezTo>
                  <a:pt x="10174" y="17502"/>
                  <a:pt x="10145" y="17451"/>
                  <a:pt x="10110" y="17451"/>
                </a:cubicBezTo>
                <a:close/>
                <a:moveTo>
                  <a:pt x="10286" y="17451"/>
                </a:moveTo>
                <a:cubicBezTo>
                  <a:pt x="10251" y="17451"/>
                  <a:pt x="10224" y="17502"/>
                  <a:pt x="10224" y="17565"/>
                </a:cubicBezTo>
                <a:cubicBezTo>
                  <a:pt x="10225" y="17627"/>
                  <a:pt x="10254" y="17678"/>
                  <a:pt x="10289" y="17678"/>
                </a:cubicBezTo>
                <a:cubicBezTo>
                  <a:pt x="10323" y="17677"/>
                  <a:pt x="10351" y="17627"/>
                  <a:pt x="10350" y="17565"/>
                </a:cubicBezTo>
                <a:cubicBezTo>
                  <a:pt x="10350" y="17502"/>
                  <a:pt x="10321" y="17451"/>
                  <a:pt x="10286" y="17451"/>
                </a:cubicBezTo>
                <a:close/>
                <a:moveTo>
                  <a:pt x="10462" y="17451"/>
                </a:moveTo>
                <a:cubicBezTo>
                  <a:pt x="10427" y="17451"/>
                  <a:pt x="10400" y="17502"/>
                  <a:pt x="10400" y="17565"/>
                </a:cubicBezTo>
                <a:cubicBezTo>
                  <a:pt x="10401" y="17627"/>
                  <a:pt x="10430" y="17678"/>
                  <a:pt x="10465" y="17678"/>
                </a:cubicBezTo>
                <a:cubicBezTo>
                  <a:pt x="10499" y="17678"/>
                  <a:pt x="10527" y="17627"/>
                  <a:pt x="10526" y="17565"/>
                </a:cubicBezTo>
                <a:cubicBezTo>
                  <a:pt x="10525" y="17502"/>
                  <a:pt x="10497" y="17451"/>
                  <a:pt x="10462" y="17451"/>
                </a:cubicBezTo>
                <a:close/>
                <a:moveTo>
                  <a:pt x="10637" y="17451"/>
                </a:moveTo>
                <a:cubicBezTo>
                  <a:pt x="10603" y="17451"/>
                  <a:pt x="10575" y="17502"/>
                  <a:pt x="10576" y="17565"/>
                </a:cubicBezTo>
                <a:cubicBezTo>
                  <a:pt x="10577" y="17627"/>
                  <a:pt x="10606" y="17678"/>
                  <a:pt x="10641" y="17678"/>
                </a:cubicBezTo>
                <a:cubicBezTo>
                  <a:pt x="10676" y="17678"/>
                  <a:pt x="10703" y="17627"/>
                  <a:pt x="10702" y="17565"/>
                </a:cubicBezTo>
                <a:cubicBezTo>
                  <a:pt x="10701" y="17502"/>
                  <a:pt x="10672" y="17451"/>
                  <a:pt x="10637" y="17451"/>
                </a:cubicBezTo>
                <a:close/>
                <a:moveTo>
                  <a:pt x="17666" y="17703"/>
                </a:moveTo>
                <a:cubicBezTo>
                  <a:pt x="17631" y="17703"/>
                  <a:pt x="17609" y="17755"/>
                  <a:pt x="17616" y="17818"/>
                </a:cubicBezTo>
                <a:cubicBezTo>
                  <a:pt x="17623" y="17880"/>
                  <a:pt x="17656" y="17931"/>
                  <a:pt x="17691" y="17931"/>
                </a:cubicBezTo>
                <a:cubicBezTo>
                  <a:pt x="17726" y="17931"/>
                  <a:pt x="17749" y="17880"/>
                  <a:pt x="17742" y="17818"/>
                </a:cubicBezTo>
                <a:cubicBezTo>
                  <a:pt x="17735" y="17755"/>
                  <a:pt x="17700" y="17703"/>
                  <a:pt x="17666" y="17703"/>
                </a:cubicBezTo>
                <a:close/>
                <a:moveTo>
                  <a:pt x="17861" y="17703"/>
                </a:moveTo>
                <a:cubicBezTo>
                  <a:pt x="17826" y="17703"/>
                  <a:pt x="17804" y="17755"/>
                  <a:pt x="17811" y="17818"/>
                </a:cubicBezTo>
                <a:cubicBezTo>
                  <a:pt x="17818" y="17880"/>
                  <a:pt x="17853" y="17931"/>
                  <a:pt x="17887" y="17931"/>
                </a:cubicBezTo>
                <a:cubicBezTo>
                  <a:pt x="17922" y="17931"/>
                  <a:pt x="17945" y="17880"/>
                  <a:pt x="17938" y="17818"/>
                </a:cubicBezTo>
                <a:cubicBezTo>
                  <a:pt x="17930" y="17755"/>
                  <a:pt x="17896" y="17703"/>
                  <a:pt x="17861" y="17703"/>
                </a:cubicBezTo>
                <a:close/>
                <a:moveTo>
                  <a:pt x="18037" y="17703"/>
                </a:moveTo>
                <a:cubicBezTo>
                  <a:pt x="18002" y="17703"/>
                  <a:pt x="17980" y="17755"/>
                  <a:pt x="17987" y="17818"/>
                </a:cubicBezTo>
                <a:cubicBezTo>
                  <a:pt x="17994" y="17880"/>
                  <a:pt x="18029" y="17931"/>
                  <a:pt x="18063" y="17931"/>
                </a:cubicBezTo>
                <a:cubicBezTo>
                  <a:pt x="18098" y="17931"/>
                  <a:pt x="18121" y="17879"/>
                  <a:pt x="18114" y="17816"/>
                </a:cubicBezTo>
                <a:cubicBezTo>
                  <a:pt x="18106" y="17753"/>
                  <a:pt x="18072" y="17703"/>
                  <a:pt x="18037" y="17703"/>
                </a:cubicBezTo>
                <a:close/>
                <a:moveTo>
                  <a:pt x="18212" y="17703"/>
                </a:moveTo>
                <a:cubicBezTo>
                  <a:pt x="18178" y="17703"/>
                  <a:pt x="18155" y="17755"/>
                  <a:pt x="18163" y="17818"/>
                </a:cubicBezTo>
                <a:cubicBezTo>
                  <a:pt x="18171" y="17881"/>
                  <a:pt x="18205" y="17931"/>
                  <a:pt x="18240" y="17931"/>
                </a:cubicBezTo>
                <a:cubicBezTo>
                  <a:pt x="18275" y="17931"/>
                  <a:pt x="18297" y="17880"/>
                  <a:pt x="18289" y="17818"/>
                </a:cubicBezTo>
                <a:cubicBezTo>
                  <a:pt x="18282" y="17754"/>
                  <a:pt x="18247" y="17703"/>
                  <a:pt x="18212" y="17703"/>
                </a:cubicBezTo>
                <a:close/>
                <a:moveTo>
                  <a:pt x="18408" y="17703"/>
                </a:moveTo>
                <a:cubicBezTo>
                  <a:pt x="18373" y="17703"/>
                  <a:pt x="18351" y="17754"/>
                  <a:pt x="18359" y="17818"/>
                </a:cubicBezTo>
                <a:cubicBezTo>
                  <a:pt x="18367" y="17880"/>
                  <a:pt x="18401" y="17931"/>
                  <a:pt x="18436" y="17931"/>
                </a:cubicBezTo>
                <a:cubicBezTo>
                  <a:pt x="18471" y="17931"/>
                  <a:pt x="18493" y="17879"/>
                  <a:pt x="18485" y="17816"/>
                </a:cubicBezTo>
                <a:cubicBezTo>
                  <a:pt x="18477" y="17753"/>
                  <a:pt x="18443" y="17703"/>
                  <a:pt x="18408" y="17703"/>
                </a:cubicBezTo>
                <a:close/>
                <a:moveTo>
                  <a:pt x="18564" y="17703"/>
                </a:moveTo>
                <a:cubicBezTo>
                  <a:pt x="18530" y="17703"/>
                  <a:pt x="18508" y="17755"/>
                  <a:pt x="18516" y="17818"/>
                </a:cubicBezTo>
                <a:cubicBezTo>
                  <a:pt x="18523" y="17880"/>
                  <a:pt x="18558" y="17931"/>
                  <a:pt x="18593" y="17931"/>
                </a:cubicBezTo>
                <a:cubicBezTo>
                  <a:pt x="18627" y="17931"/>
                  <a:pt x="18649" y="17879"/>
                  <a:pt x="18641" y="17816"/>
                </a:cubicBezTo>
                <a:cubicBezTo>
                  <a:pt x="18633" y="17753"/>
                  <a:pt x="18599" y="17703"/>
                  <a:pt x="18564" y="17703"/>
                </a:cubicBezTo>
                <a:close/>
                <a:moveTo>
                  <a:pt x="18759" y="17703"/>
                </a:moveTo>
                <a:cubicBezTo>
                  <a:pt x="18724" y="17703"/>
                  <a:pt x="18703" y="17755"/>
                  <a:pt x="18711" y="17818"/>
                </a:cubicBezTo>
                <a:cubicBezTo>
                  <a:pt x="18719" y="17881"/>
                  <a:pt x="18754" y="17931"/>
                  <a:pt x="18789" y="17931"/>
                </a:cubicBezTo>
                <a:cubicBezTo>
                  <a:pt x="18824" y="17931"/>
                  <a:pt x="18845" y="17879"/>
                  <a:pt x="18837" y="17816"/>
                </a:cubicBezTo>
                <a:cubicBezTo>
                  <a:pt x="18829" y="17753"/>
                  <a:pt x="18794" y="17703"/>
                  <a:pt x="18759" y="17703"/>
                </a:cubicBezTo>
                <a:close/>
                <a:moveTo>
                  <a:pt x="18935" y="17703"/>
                </a:moveTo>
                <a:cubicBezTo>
                  <a:pt x="18900" y="17703"/>
                  <a:pt x="18879" y="17755"/>
                  <a:pt x="18887" y="17818"/>
                </a:cubicBezTo>
                <a:cubicBezTo>
                  <a:pt x="18895" y="17881"/>
                  <a:pt x="18930" y="17931"/>
                  <a:pt x="18965" y="17931"/>
                </a:cubicBezTo>
                <a:cubicBezTo>
                  <a:pt x="18999" y="17931"/>
                  <a:pt x="19021" y="17879"/>
                  <a:pt x="19013" y="17816"/>
                </a:cubicBezTo>
                <a:cubicBezTo>
                  <a:pt x="19005" y="17753"/>
                  <a:pt x="18970" y="17703"/>
                  <a:pt x="18935" y="17703"/>
                </a:cubicBezTo>
                <a:close/>
                <a:moveTo>
                  <a:pt x="19111" y="17703"/>
                </a:moveTo>
                <a:cubicBezTo>
                  <a:pt x="19076" y="17703"/>
                  <a:pt x="19055" y="17754"/>
                  <a:pt x="19063" y="17818"/>
                </a:cubicBezTo>
                <a:cubicBezTo>
                  <a:pt x="19071" y="17880"/>
                  <a:pt x="19106" y="17931"/>
                  <a:pt x="19141" y="17931"/>
                </a:cubicBezTo>
                <a:cubicBezTo>
                  <a:pt x="19176" y="17931"/>
                  <a:pt x="19198" y="17880"/>
                  <a:pt x="19189" y="17818"/>
                </a:cubicBezTo>
                <a:cubicBezTo>
                  <a:pt x="19181" y="17754"/>
                  <a:pt x="19145" y="17703"/>
                  <a:pt x="19111" y="17703"/>
                </a:cubicBezTo>
                <a:close/>
                <a:moveTo>
                  <a:pt x="19306" y="17703"/>
                </a:moveTo>
                <a:cubicBezTo>
                  <a:pt x="19271" y="17703"/>
                  <a:pt x="19250" y="17754"/>
                  <a:pt x="19258" y="17818"/>
                </a:cubicBezTo>
                <a:cubicBezTo>
                  <a:pt x="19267" y="17880"/>
                  <a:pt x="19302" y="17931"/>
                  <a:pt x="19337" y="17931"/>
                </a:cubicBezTo>
                <a:cubicBezTo>
                  <a:pt x="19372" y="17931"/>
                  <a:pt x="19394" y="17879"/>
                  <a:pt x="19385" y="17816"/>
                </a:cubicBezTo>
                <a:cubicBezTo>
                  <a:pt x="19376" y="17753"/>
                  <a:pt x="19341" y="17703"/>
                  <a:pt x="19306" y="17703"/>
                </a:cubicBezTo>
                <a:close/>
                <a:moveTo>
                  <a:pt x="19482" y="17703"/>
                </a:moveTo>
                <a:cubicBezTo>
                  <a:pt x="19447" y="17703"/>
                  <a:pt x="19426" y="17754"/>
                  <a:pt x="19434" y="17818"/>
                </a:cubicBezTo>
                <a:cubicBezTo>
                  <a:pt x="19443" y="17880"/>
                  <a:pt x="19478" y="17931"/>
                  <a:pt x="19513" y="17931"/>
                </a:cubicBezTo>
                <a:cubicBezTo>
                  <a:pt x="19548" y="17931"/>
                  <a:pt x="19570" y="17881"/>
                  <a:pt x="19561" y="17818"/>
                </a:cubicBezTo>
                <a:cubicBezTo>
                  <a:pt x="19552" y="17755"/>
                  <a:pt x="19517" y="17703"/>
                  <a:pt x="19482" y="17703"/>
                </a:cubicBezTo>
                <a:close/>
                <a:moveTo>
                  <a:pt x="19657" y="17703"/>
                </a:moveTo>
                <a:cubicBezTo>
                  <a:pt x="19623" y="17703"/>
                  <a:pt x="19602" y="17754"/>
                  <a:pt x="19610" y="17818"/>
                </a:cubicBezTo>
                <a:cubicBezTo>
                  <a:pt x="19619" y="17881"/>
                  <a:pt x="19655" y="17931"/>
                  <a:pt x="19690" y="17931"/>
                </a:cubicBezTo>
                <a:cubicBezTo>
                  <a:pt x="19725" y="17930"/>
                  <a:pt x="19746" y="17881"/>
                  <a:pt x="19737" y="17818"/>
                </a:cubicBezTo>
                <a:cubicBezTo>
                  <a:pt x="19728" y="17754"/>
                  <a:pt x="19692" y="17703"/>
                  <a:pt x="19657" y="17703"/>
                </a:cubicBezTo>
                <a:close/>
                <a:moveTo>
                  <a:pt x="19853" y="17703"/>
                </a:moveTo>
                <a:cubicBezTo>
                  <a:pt x="19818" y="17703"/>
                  <a:pt x="19797" y="17754"/>
                  <a:pt x="19806" y="17818"/>
                </a:cubicBezTo>
                <a:cubicBezTo>
                  <a:pt x="19815" y="17881"/>
                  <a:pt x="19851" y="17931"/>
                  <a:pt x="19886" y="17931"/>
                </a:cubicBezTo>
                <a:cubicBezTo>
                  <a:pt x="19921" y="17931"/>
                  <a:pt x="19941" y="17880"/>
                  <a:pt x="19932" y="17818"/>
                </a:cubicBezTo>
                <a:cubicBezTo>
                  <a:pt x="19923" y="17754"/>
                  <a:pt x="19888" y="17703"/>
                  <a:pt x="19853" y="17703"/>
                </a:cubicBezTo>
                <a:close/>
                <a:moveTo>
                  <a:pt x="20029" y="17703"/>
                </a:moveTo>
                <a:cubicBezTo>
                  <a:pt x="19994" y="17703"/>
                  <a:pt x="19973" y="17754"/>
                  <a:pt x="19982" y="17818"/>
                </a:cubicBezTo>
                <a:cubicBezTo>
                  <a:pt x="19991" y="17881"/>
                  <a:pt x="20027" y="17931"/>
                  <a:pt x="20062" y="17931"/>
                </a:cubicBezTo>
                <a:cubicBezTo>
                  <a:pt x="20097" y="17931"/>
                  <a:pt x="20117" y="17881"/>
                  <a:pt x="20108" y="17818"/>
                </a:cubicBezTo>
                <a:cubicBezTo>
                  <a:pt x="20099" y="17755"/>
                  <a:pt x="20064" y="17703"/>
                  <a:pt x="20029" y="17703"/>
                </a:cubicBezTo>
                <a:close/>
                <a:moveTo>
                  <a:pt x="20204" y="17703"/>
                </a:moveTo>
                <a:cubicBezTo>
                  <a:pt x="20169" y="17703"/>
                  <a:pt x="20149" y="17754"/>
                  <a:pt x="20158" y="17818"/>
                </a:cubicBezTo>
                <a:cubicBezTo>
                  <a:pt x="20168" y="17881"/>
                  <a:pt x="20203" y="17931"/>
                  <a:pt x="20238" y="17931"/>
                </a:cubicBezTo>
                <a:cubicBezTo>
                  <a:pt x="20273" y="17931"/>
                  <a:pt x="20294" y="17880"/>
                  <a:pt x="20284" y="17818"/>
                </a:cubicBezTo>
                <a:cubicBezTo>
                  <a:pt x="20275" y="17754"/>
                  <a:pt x="20239" y="17703"/>
                  <a:pt x="20204" y="17703"/>
                </a:cubicBezTo>
                <a:close/>
                <a:moveTo>
                  <a:pt x="20400" y="17703"/>
                </a:moveTo>
                <a:cubicBezTo>
                  <a:pt x="20365" y="17703"/>
                  <a:pt x="20344" y="17754"/>
                  <a:pt x="20354" y="17818"/>
                </a:cubicBezTo>
                <a:cubicBezTo>
                  <a:pt x="20363" y="17881"/>
                  <a:pt x="20399" y="17931"/>
                  <a:pt x="20434" y="17931"/>
                </a:cubicBezTo>
                <a:cubicBezTo>
                  <a:pt x="20469" y="17931"/>
                  <a:pt x="20489" y="17881"/>
                  <a:pt x="20480" y="17818"/>
                </a:cubicBezTo>
                <a:cubicBezTo>
                  <a:pt x="20470" y="17754"/>
                  <a:pt x="20435" y="17703"/>
                  <a:pt x="20400" y="17703"/>
                </a:cubicBezTo>
                <a:close/>
                <a:moveTo>
                  <a:pt x="17490" y="17753"/>
                </a:moveTo>
                <a:cubicBezTo>
                  <a:pt x="17456" y="17753"/>
                  <a:pt x="17433" y="17805"/>
                  <a:pt x="17440" y="17868"/>
                </a:cubicBezTo>
                <a:cubicBezTo>
                  <a:pt x="17447" y="17931"/>
                  <a:pt x="17481" y="17981"/>
                  <a:pt x="17515" y="17981"/>
                </a:cubicBezTo>
                <a:cubicBezTo>
                  <a:pt x="17550" y="17981"/>
                  <a:pt x="17573" y="17929"/>
                  <a:pt x="17566" y="17866"/>
                </a:cubicBezTo>
                <a:cubicBezTo>
                  <a:pt x="17559" y="17803"/>
                  <a:pt x="17525" y="17753"/>
                  <a:pt x="17490" y="17753"/>
                </a:cubicBezTo>
                <a:close/>
                <a:moveTo>
                  <a:pt x="2713" y="17803"/>
                </a:moveTo>
                <a:cubicBezTo>
                  <a:pt x="2679" y="17804"/>
                  <a:pt x="2646" y="17854"/>
                  <a:pt x="2640" y="17917"/>
                </a:cubicBezTo>
                <a:cubicBezTo>
                  <a:pt x="2634" y="17979"/>
                  <a:pt x="2657" y="18028"/>
                  <a:pt x="2692" y="18028"/>
                </a:cubicBezTo>
                <a:cubicBezTo>
                  <a:pt x="2727" y="18028"/>
                  <a:pt x="2760" y="17977"/>
                  <a:pt x="2766" y="17915"/>
                </a:cubicBezTo>
                <a:cubicBezTo>
                  <a:pt x="2772" y="17853"/>
                  <a:pt x="2748" y="17803"/>
                  <a:pt x="2713" y="17803"/>
                </a:cubicBezTo>
                <a:close/>
                <a:moveTo>
                  <a:pt x="2909" y="17803"/>
                </a:moveTo>
                <a:cubicBezTo>
                  <a:pt x="2874" y="17804"/>
                  <a:pt x="2841" y="17854"/>
                  <a:pt x="2835" y="17917"/>
                </a:cubicBezTo>
                <a:cubicBezTo>
                  <a:pt x="2829" y="17979"/>
                  <a:pt x="2853" y="18028"/>
                  <a:pt x="2888" y="18028"/>
                </a:cubicBezTo>
                <a:cubicBezTo>
                  <a:pt x="2923" y="18028"/>
                  <a:pt x="2956" y="17977"/>
                  <a:pt x="2962" y="17915"/>
                </a:cubicBezTo>
                <a:cubicBezTo>
                  <a:pt x="2967" y="17853"/>
                  <a:pt x="2944" y="17803"/>
                  <a:pt x="2909" y="17803"/>
                </a:cubicBezTo>
                <a:close/>
                <a:moveTo>
                  <a:pt x="3084" y="17803"/>
                </a:moveTo>
                <a:cubicBezTo>
                  <a:pt x="3050" y="17804"/>
                  <a:pt x="3017" y="17854"/>
                  <a:pt x="3011" y="17917"/>
                </a:cubicBezTo>
                <a:cubicBezTo>
                  <a:pt x="3005" y="17979"/>
                  <a:pt x="3029" y="18028"/>
                  <a:pt x="3064" y="18028"/>
                </a:cubicBezTo>
                <a:cubicBezTo>
                  <a:pt x="3099" y="18028"/>
                  <a:pt x="3132" y="17977"/>
                  <a:pt x="3137" y="17915"/>
                </a:cubicBezTo>
                <a:cubicBezTo>
                  <a:pt x="3143" y="17853"/>
                  <a:pt x="3119" y="17803"/>
                  <a:pt x="3084" y="17803"/>
                </a:cubicBezTo>
                <a:close/>
                <a:moveTo>
                  <a:pt x="3260" y="17803"/>
                </a:moveTo>
                <a:cubicBezTo>
                  <a:pt x="3225" y="17804"/>
                  <a:pt x="3192" y="17854"/>
                  <a:pt x="3187" y="17917"/>
                </a:cubicBezTo>
                <a:cubicBezTo>
                  <a:pt x="3181" y="17979"/>
                  <a:pt x="3206" y="18028"/>
                  <a:pt x="3241" y="18028"/>
                </a:cubicBezTo>
                <a:cubicBezTo>
                  <a:pt x="3276" y="18028"/>
                  <a:pt x="3308" y="17979"/>
                  <a:pt x="3313" y="17917"/>
                </a:cubicBezTo>
                <a:cubicBezTo>
                  <a:pt x="3319" y="17854"/>
                  <a:pt x="3295" y="17803"/>
                  <a:pt x="3260" y="17803"/>
                </a:cubicBezTo>
                <a:close/>
                <a:moveTo>
                  <a:pt x="3455" y="17803"/>
                </a:moveTo>
                <a:cubicBezTo>
                  <a:pt x="3420" y="17804"/>
                  <a:pt x="3388" y="17854"/>
                  <a:pt x="3382" y="17917"/>
                </a:cubicBezTo>
                <a:cubicBezTo>
                  <a:pt x="3377" y="17979"/>
                  <a:pt x="3401" y="18028"/>
                  <a:pt x="3436" y="18028"/>
                </a:cubicBezTo>
                <a:cubicBezTo>
                  <a:pt x="3471" y="18028"/>
                  <a:pt x="3504" y="17979"/>
                  <a:pt x="3509" y="17917"/>
                </a:cubicBezTo>
                <a:cubicBezTo>
                  <a:pt x="3514" y="17855"/>
                  <a:pt x="3490" y="17803"/>
                  <a:pt x="3455" y="17803"/>
                </a:cubicBezTo>
                <a:close/>
                <a:moveTo>
                  <a:pt x="3631" y="17803"/>
                </a:moveTo>
                <a:cubicBezTo>
                  <a:pt x="3596" y="17803"/>
                  <a:pt x="3564" y="17854"/>
                  <a:pt x="3558" y="17917"/>
                </a:cubicBezTo>
                <a:cubicBezTo>
                  <a:pt x="3553" y="17979"/>
                  <a:pt x="3577" y="18028"/>
                  <a:pt x="3612" y="18028"/>
                </a:cubicBezTo>
                <a:cubicBezTo>
                  <a:pt x="3647" y="18028"/>
                  <a:pt x="3680" y="17979"/>
                  <a:pt x="3685" y="17917"/>
                </a:cubicBezTo>
                <a:cubicBezTo>
                  <a:pt x="3690" y="17854"/>
                  <a:pt x="3666" y="17803"/>
                  <a:pt x="3631" y="17803"/>
                </a:cubicBezTo>
                <a:close/>
                <a:moveTo>
                  <a:pt x="3806" y="17803"/>
                </a:moveTo>
                <a:cubicBezTo>
                  <a:pt x="3772" y="17804"/>
                  <a:pt x="3739" y="17854"/>
                  <a:pt x="3734" y="17917"/>
                </a:cubicBezTo>
                <a:cubicBezTo>
                  <a:pt x="3729" y="17979"/>
                  <a:pt x="3754" y="18028"/>
                  <a:pt x="3789" y="18028"/>
                </a:cubicBezTo>
                <a:cubicBezTo>
                  <a:pt x="3824" y="18028"/>
                  <a:pt x="3856" y="17979"/>
                  <a:pt x="3861" y="17917"/>
                </a:cubicBezTo>
                <a:cubicBezTo>
                  <a:pt x="3866" y="17854"/>
                  <a:pt x="3841" y="17803"/>
                  <a:pt x="3806" y="17803"/>
                </a:cubicBezTo>
                <a:close/>
                <a:moveTo>
                  <a:pt x="3982" y="17803"/>
                </a:moveTo>
                <a:cubicBezTo>
                  <a:pt x="3948" y="17804"/>
                  <a:pt x="3915" y="17854"/>
                  <a:pt x="3910" y="17917"/>
                </a:cubicBezTo>
                <a:cubicBezTo>
                  <a:pt x="3905" y="17979"/>
                  <a:pt x="3930" y="18028"/>
                  <a:pt x="3965" y="18028"/>
                </a:cubicBezTo>
                <a:cubicBezTo>
                  <a:pt x="4000" y="18028"/>
                  <a:pt x="4032" y="17979"/>
                  <a:pt x="4037" y="17917"/>
                </a:cubicBezTo>
                <a:cubicBezTo>
                  <a:pt x="4042" y="17854"/>
                  <a:pt x="4017" y="17803"/>
                  <a:pt x="3982" y="17803"/>
                </a:cubicBezTo>
                <a:close/>
                <a:moveTo>
                  <a:pt x="4158" y="17803"/>
                </a:moveTo>
                <a:cubicBezTo>
                  <a:pt x="4123" y="17803"/>
                  <a:pt x="4091" y="17854"/>
                  <a:pt x="4086" y="17917"/>
                </a:cubicBezTo>
                <a:cubicBezTo>
                  <a:pt x="4082" y="17979"/>
                  <a:pt x="4106" y="18028"/>
                  <a:pt x="4141" y="18028"/>
                </a:cubicBezTo>
                <a:cubicBezTo>
                  <a:pt x="4176" y="18028"/>
                  <a:pt x="4208" y="17979"/>
                  <a:pt x="4213" y="17917"/>
                </a:cubicBezTo>
                <a:cubicBezTo>
                  <a:pt x="4217" y="17854"/>
                  <a:pt x="4193" y="17803"/>
                  <a:pt x="4158" y="17803"/>
                </a:cubicBezTo>
                <a:close/>
                <a:moveTo>
                  <a:pt x="9740" y="17803"/>
                </a:moveTo>
                <a:cubicBezTo>
                  <a:pt x="9705" y="17804"/>
                  <a:pt x="9677" y="17854"/>
                  <a:pt x="9677" y="17917"/>
                </a:cubicBezTo>
                <a:cubicBezTo>
                  <a:pt x="9677" y="17979"/>
                  <a:pt x="9706" y="18030"/>
                  <a:pt x="9741" y="18030"/>
                </a:cubicBezTo>
                <a:cubicBezTo>
                  <a:pt x="9775" y="18030"/>
                  <a:pt x="9804" y="17979"/>
                  <a:pt x="9803" y="17917"/>
                </a:cubicBezTo>
                <a:cubicBezTo>
                  <a:pt x="9803" y="17854"/>
                  <a:pt x="9775" y="17803"/>
                  <a:pt x="9740" y="17803"/>
                </a:cubicBezTo>
                <a:close/>
                <a:moveTo>
                  <a:pt x="9935" y="17803"/>
                </a:moveTo>
                <a:cubicBezTo>
                  <a:pt x="9900" y="17804"/>
                  <a:pt x="9872" y="17854"/>
                  <a:pt x="9873" y="17917"/>
                </a:cubicBezTo>
                <a:cubicBezTo>
                  <a:pt x="9873" y="17979"/>
                  <a:pt x="9901" y="18030"/>
                  <a:pt x="9936" y="18030"/>
                </a:cubicBezTo>
                <a:cubicBezTo>
                  <a:pt x="9971" y="18030"/>
                  <a:pt x="9999" y="17979"/>
                  <a:pt x="9999" y="17917"/>
                </a:cubicBezTo>
                <a:cubicBezTo>
                  <a:pt x="9999" y="17854"/>
                  <a:pt x="9970" y="17803"/>
                  <a:pt x="9935" y="17803"/>
                </a:cubicBezTo>
                <a:close/>
                <a:moveTo>
                  <a:pt x="10111" y="17803"/>
                </a:moveTo>
                <a:cubicBezTo>
                  <a:pt x="10076" y="17804"/>
                  <a:pt x="10048" y="17854"/>
                  <a:pt x="10048" y="17917"/>
                </a:cubicBezTo>
                <a:cubicBezTo>
                  <a:pt x="10049" y="17979"/>
                  <a:pt x="10078" y="18030"/>
                  <a:pt x="10113" y="18030"/>
                </a:cubicBezTo>
                <a:cubicBezTo>
                  <a:pt x="10148" y="18030"/>
                  <a:pt x="10176" y="17979"/>
                  <a:pt x="10175" y="17917"/>
                </a:cubicBezTo>
                <a:cubicBezTo>
                  <a:pt x="10174" y="17854"/>
                  <a:pt x="10146" y="17803"/>
                  <a:pt x="10111" y="17803"/>
                </a:cubicBezTo>
                <a:close/>
                <a:moveTo>
                  <a:pt x="10286" y="17803"/>
                </a:moveTo>
                <a:cubicBezTo>
                  <a:pt x="10251" y="17804"/>
                  <a:pt x="10224" y="17854"/>
                  <a:pt x="10224" y="17917"/>
                </a:cubicBezTo>
                <a:cubicBezTo>
                  <a:pt x="10225" y="17979"/>
                  <a:pt x="10254" y="18030"/>
                  <a:pt x="10289" y="18030"/>
                </a:cubicBezTo>
                <a:cubicBezTo>
                  <a:pt x="10323" y="18030"/>
                  <a:pt x="10352" y="17979"/>
                  <a:pt x="10351" y="17917"/>
                </a:cubicBezTo>
                <a:cubicBezTo>
                  <a:pt x="10350" y="17854"/>
                  <a:pt x="10321" y="17803"/>
                  <a:pt x="10286" y="17803"/>
                </a:cubicBezTo>
                <a:close/>
                <a:moveTo>
                  <a:pt x="10482" y="17803"/>
                </a:moveTo>
                <a:cubicBezTo>
                  <a:pt x="10447" y="17803"/>
                  <a:pt x="10419" y="17854"/>
                  <a:pt x="10420" y="17917"/>
                </a:cubicBezTo>
                <a:cubicBezTo>
                  <a:pt x="10421" y="17979"/>
                  <a:pt x="10450" y="18030"/>
                  <a:pt x="10485" y="18030"/>
                </a:cubicBezTo>
                <a:cubicBezTo>
                  <a:pt x="10520" y="18030"/>
                  <a:pt x="10547" y="17979"/>
                  <a:pt x="10546" y="17917"/>
                </a:cubicBezTo>
                <a:cubicBezTo>
                  <a:pt x="10545" y="17854"/>
                  <a:pt x="10516" y="17803"/>
                  <a:pt x="10482" y="17803"/>
                </a:cubicBezTo>
                <a:close/>
                <a:moveTo>
                  <a:pt x="17529" y="18055"/>
                </a:moveTo>
                <a:cubicBezTo>
                  <a:pt x="17495" y="18055"/>
                  <a:pt x="17472" y="18107"/>
                  <a:pt x="17479" y="18170"/>
                </a:cubicBezTo>
                <a:cubicBezTo>
                  <a:pt x="17486" y="18233"/>
                  <a:pt x="17520" y="18283"/>
                  <a:pt x="17555" y="18283"/>
                </a:cubicBezTo>
                <a:cubicBezTo>
                  <a:pt x="17590" y="18283"/>
                  <a:pt x="17613" y="18231"/>
                  <a:pt x="17606" y="18168"/>
                </a:cubicBezTo>
                <a:cubicBezTo>
                  <a:pt x="17599" y="18105"/>
                  <a:pt x="17564" y="18055"/>
                  <a:pt x="17529" y="18055"/>
                </a:cubicBezTo>
                <a:close/>
                <a:moveTo>
                  <a:pt x="17705" y="18055"/>
                </a:moveTo>
                <a:cubicBezTo>
                  <a:pt x="17670" y="18055"/>
                  <a:pt x="17648" y="18107"/>
                  <a:pt x="17655" y="18170"/>
                </a:cubicBezTo>
                <a:cubicBezTo>
                  <a:pt x="17662" y="18232"/>
                  <a:pt x="17696" y="18283"/>
                  <a:pt x="17731" y="18283"/>
                </a:cubicBezTo>
                <a:cubicBezTo>
                  <a:pt x="17766" y="18283"/>
                  <a:pt x="17789" y="18231"/>
                  <a:pt x="17782" y="18168"/>
                </a:cubicBezTo>
                <a:cubicBezTo>
                  <a:pt x="17775" y="18105"/>
                  <a:pt x="17740" y="18055"/>
                  <a:pt x="17705" y="18055"/>
                </a:cubicBezTo>
                <a:close/>
                <a:moveTo>
                  <a:pt x="17900" y="18055"/>
                </a:moveTo>
                <a:cubicBezTo>
                  <a:pt x="17865" y="18055"/>
                  <a:pt x="17843" y="18107"/>
                  <a:pt x="17850" y="18170"/>
                </a:cubicBezTo>
                <a:cubicBezTo>
                  <a:pt x="17857" y="18232"/>
                  <a:pt x="17892" y="18283"/>
                  <a:pt x="17927" y="18283"/>
                </a:cubicBezTo>
                <a:cubicBezTo>
                  <a:pt x="17962" y="18283"/>
                  <a:pt x="17985" y="18231"/>
                  <a:pt x="17977" y="18168"/>
                </a:cubicBezTo>
                <a:cubicBezTo>
                  <a:pt x="17970" y="18105"/>
                  <a:pt x="17935" y="18055"/>
                  <a:pt x="17900" y="18055"/>
                </a:cubicBezTo>
                <a:close/>
                <a:moveTo>
                  <a:pt x="18994" y="18055"/>
                </a:moveTo>
                <a:cubicBezTo>
                  <a:pt x="18959" y="18055"/>
                  <a:pt x="18937" y="18107"/>
                  <a:pt x="18946" y="18170"/>
                </a:cubicBezTo>
                <a:cubicBezTo>
                  <a:pt x="18954" y="18233"/>
                  <a:pt x="18989" y="18283"/>
                  <a:pt x="19024" y="18283"/>
                </a:cubicBezTo>
                <a:cubicBezTo>
                  <a:pt x="19059" y="18283"/>
                  <a:pt x="19080" y="18231"/>
                  <a:pt x="19072" y="18168"/>
                </a:cubicBezTo>
                <a:cubicBezTo>
                  <a:pt x="19064" y="18105"/>
                  <a:pt x="19029" y="18055"/>
                  <a:pt x="18994" y="18055"/>
                </a:cubicBezTo>
                <a:close/>
                <a:moveTo>
                  <a:pt x="19346" y="18055"/>
                </a:moveTo>
                <a:cubicBezTo>
                  <a:pt x="19311" y="18055"/>
                  <a:pt x="19289" y="18107"/>
                  <a:pt x="19298" y="18170"/>
                </a:cubicBezTo>
                <a:cubicBezTo>
                  <a:pt x="19306" y="18233"/>
                  <a:pt x="19341" y="18283"/>
                  <a:pt x="19376" y="18283"/>
                </a:cubicBezTo>
                <a:cubicBezTo>
                  <a:pt x="19411" y="18283"/>
                  <a:pt x="19433" y="18231"/>
                  <a:pt x="19425" y="18168"/>
                </a:cubicBezTo>
                <a:cubicBezTo>
                  <a:pt x="19416" y="18105"/>
                  <a:pt x="19381" y="18055"/>
                  <a:pt x="19346" y="18055"/>
                </a:cubicBezTo>
                <a:close/>
                <a:moveTo>
                  <a:pt x="19521" y="18055"/>
                </a:moveTo>
                <a:cubicBezTo>
                  <a:pt x="19486" y="18055"/>
                  <a:pt x="19465" y="18107"/>
                  <a:pt x="19473" y="18170"/>
                </a:cubicBezTo>
                <a:cubicBezTo>
                  <a:pt x="19482" y="18233"/>
                  <a:pt x="19518" y="18283"/>
                  <a:pt x="19553" y="18283"/>
                </a:cubicBezTo>
                <a:cubicBezTo>
                  <a:pt x="19588" y="18283"/>
                  <a:pt x="19609" y="18231"/>
                  <a:pt x="19601" y="18168"/>
                </a:cubicBezTo>
                <a:cubicBezTo>
                  <a:pt x="19592" y="18105"/>
                  <a:pt x="19556" y="18055"/>
                  <a:pt x="19521" y="18055"/>
                </a:cubicBezTo>
                <a:close/>
                <a:moveTo>
                  <a:pt x="19717" y="18055"/>
                </a:moveTo>
                <a:cubicBezTo>
                  <a:pt x="19682" y="18055"/>
                  <a:pt x="19660" y="18107"/>
                  <a:pt x="19669" y="18170"/>
                </a:cubicBezTo>
                <a:cubicBezTo>
                  <a:pt x="19678" y="18233"/>
                  <a:pt x="19713" y="18283"/>
                  <a:pt x="19748" y="18283"/>
                </a:cubicBezTo>
                <a:cubicBezTo>
                  <a:pt x="19783" y="18283"/>
                  <a:pt x="19805" y="18231"/>
                  <a:pt x="19796" y="18168"/>
                </a:cubicBezTo>
                <a:cubicBezTo>
                  <a:pt x="19787" y="18105"/>
                  <a:pt x="19752" y="18055"/>
                  <a:pt x="19717" y="18055"/>
                </a:cubicBezTo>
                <a:close/>
                <a:moveTo>
                  <a:pt x="19893" y="18055"/>
                </a:moveTo>
                <a:cubicBezTo>
                  <a:pt x="19858" y="18055"/>
                  <a:pt x="19836" y="18107"/>
                  <a:pt x="19845" y="18170"/>
                </a:cubicBezTo>
                <a:cubicBezTo>
                  <a:pt x="19854" y="18233"/>
                  <a:pt x="19890" y="18283"/>
                  <a:pt x="19925" y="18283"/>
                </a:cubicBezTo>
                <a:cubicBezTo>
                  <a:pt x="19960" y="18283"/>
                  <a:pt x="19981" y="18232"/>
                  <a:pt x="19972" y="18168"/>
                </a:cubicBezTo>
                <a:cubicBezTo>
                  <a:pt x="19963" y="18105"/>
                  <a:pt x="19928" y="18055"/>
                  <a:pt x="19893" y="18055"/>
                </a:cubicBezTo>
                <a:close/>
                <a:moveTo>
                  <a:pt x="20087" y="18055"/>
                </a:moveTo>
                <a:cubicBezTo>
                  <a:pt x="20052" y="18055"/>
                  <a:pt x="20031" y="18107"/>
                  <a:pt x="20040" y="18170"/>
                </a:cubicBezTo>
                <a:cubicBezTo>
                  <a:pt x="20050" y="18233"/>
                  <a:pt x="20085" y="18283"/>
                  <a:pt x="20120" y="18283"/>
                </a:cubicBezTo>
                <a:cubicBezTo>
                  <a:pt x="20156" y="18283"/>
                  <a:pt x="20177" y="18233"/>
                  <a:pt x="20168" y="18170"/>
                </a:cubicBezTo>
                <a:cubicBezTo>
                  <a:pt x="20158" y="18107"/>
                  <a:pt x="20123" y="18055"/>
                  <a:pt x="20087" y="18055"/>
                </a:cubicBezTo>
                <a:close/>
                <a:moveTo>
                  <a:pt x="20263" y="18055"/>
                </a:moveTo>
                <a:cubicBezTo>
                  <a:pt x="20229" y="18055"/>
                  <a:pt x="20208" y="18107"/>
                  <a:pt x="20217" y="18170"/>
                </a:cubicBezTo>
                <a:cubicBezTo>
                  <a:pt x="20226" y="18233"/>
                  <a:pt x="20262" y="18283"/>
                  <a:pt x="20297" y="18283"/>
                </a:cubicBezTo>
                <a:cubicBezTo>
                  <a:pt x="20332" y="18283"/>
                  <a:pt x="20353" y="18231"/>
                  <a:pt x="20343" y="18168"/>
                </a:cubicBezTo>
                <a:cubicBezTo>
                  <a:pt x="20334" y="18105"/>
                  <a:pt x="20298" y="18055"/>
                  <a:pt x="20263" y="18055"/>
                </a:cubicBezTo>
                <a:close/>
                <a:moveTo>
                  <a:pt x="2695" y="18105"/>
                </a:moveTo>
                <a:cubicBezTo>
                  <a:pt x="2660" y="18105"/>
                  <a:pt x="2627" y="18156"/>
                  <a:pt x="2621" y="18218"/>
                </a:cubicBezTo>
                <a:cubicBezTo>
                  <a:pt x="2615" y="18280"/>
                  <a:pt x="2638" y="18330"/>
                  <a:pt x="2673" y="18330"/>
                </a:cubicBezTo>
                <a:cubicBezTo>
                  <a:pt x="2708" y="18330"/>
                  <a:pt x="2741" y="18279"/>
                  <a:pt x="2747" y="18217"/>
                </a:cubicBezTo>
                <a:cubicBezTo>
                  <a:pt x="2753" y="18155"/>
                  <a:pt x="2730" y="18105"/>
                  <a:pt x="2695" y="18105"/>
                </a:cubicBezTo>
                <a:close/>
                <a:moveTo>
                  <a:pt x="2870" y="18105"/>
                </a:moveTo>
                <a:cubicBezTo>
                  <a:pt x="2835" y="18105"/>
                  <a:pt x="2802" y="18156"/>
                  <a:pt x="2796" y="18218"/>
                </a:cubicBezTo>
                <a:cubicBezTo>
                  <a:pt x="2790" y="18281"/>
                  <a:pt x="2814" y="18330"/>
                  <a:pt x="2849" y="18330"/>
                </a:cubicBezTo>
                <a:cubicBezTo>
                  <a:pt x="2884" y="18330"/>
                  <a:pt x="2917" y="18279"/>
                  <a:pt x="2923" y="18217"/>
                </a:cubicBezTo>
                <a:cubicBezTo>
                  <a:pt x="2929" y="18155"/>
                  <a:pt x="2905" y="18105"/>
                  <a:pt x="2870" y="18105"/>
                </a:cubicBezTo>
                <a:close/>
                <a:moveTo>
                  <a:pt x="3046" y="18105"/>
                </a:moveTo>
                <a:cubicBezTo>
                  <a:pt x="3011" y="18105"/>
                  <a:pt x="2978" y="18156"/>
                  <a:pt x="2972" y="18218"/>
                </a:cubicBezTo>
                <a:cubicBezTo>
                  <a:pt x="2966" y="18281"/>
                  <a:pt x="2990" y="18330"/>
                  <a:pt x="3025" y="18330"/>
                </a:cubicBezTo>
                <a:cubicBezTo>
                  <a:pt x="3060" y="18330"/>
                  <a:pt x="3093" y="18279"/>
                  <a:pt x="3099" y="18217"/>
                </a:cubicBezTo>
                <a:cubicBezTo>
                  <a:pt x="3105" y="18155"/>
                  <a:pt x="3081" y="18105"/>
                  <a:pt x="3046" y="18105"/>
                </a:cubicBezTo>
                <a:close/>
                <a:moveTo>
                  <a:pt x="3241" y="18105"/>
                </a:moveTo>
                <a:cubicBezTo>
                  <a:pt x="3206" y="18105"/>
                  <a:pt x="3173" y="18156"/>
                  <a:pt x="3167" y="18218"/>
                </a:cubicBezTo>
                <a:cubicBezTo>
                  <a:pt x="3162" y="18280"/>
                  <a:pt x="3186" y="18330"/>
                  <a:pt x="3221" y="18330"/>
                </a:cubicBezTo>
                <a:cubicBezTo>
                  <a:pt x="3256" y="18330"/>
                  <a:pt x="3289" y="18279"/>
                  <a:pt x="3294" y="18217"/>
                </a:cubicBezTo>
                <a:cubicBezTo>
                  <a:pt x="3300" y="18155"/>
                  <a:pt x="3276" y="18105"/>
                  <a:pt x="3241" y="18105"/>
                </a:cubicBezTo>
                <a:close/>
                <a:moveTo>
                  <a:pt x="3417" y="18105"/>
                </a:moveTo>
                <a:cubicBezTo>
                  <a:pt x="3382" y="18105"/>
                  <a:pt x="3349" y="18156"/>
                  <a:pt x="3343" y="18218"/>
                </a:cubicBezTo>
                <a:cubicBezTo>
                  <a:pt x="3338" y="18281"/>
                  <a:pt x="3362" y="18330"/>
                  <a:pt x="3397" y="18330"/>
                </a:cubicBezTo>
                <a:cubicBezTo>
                  <a:pt x="3432" y="18330"/>
                  <a:pt x="3465" y="18279"/>
                  <a:pt x="3470" y="18217"/>
                </a:cubicBezTo>
                <a:cubicBezTo>
                  <a:pt x="3476" y="18155"/>
                  <a:pt x="3452" y="18105"/>
                  <a:pt x="3417" y="18105"/>
                </a:cubicBezTo>
                <a:close/>
                <a:moveTo>
                  <a:pt x="3592" y="18105"/>
                </a:moveTo>
                <a:cubicBezTo>
                  <a:pt x="3557" y="18105"/>
                  <a:pt x="3524" y="18156"/>
                  <a:pt x="3519" y="18218"/>
                </a:cubicBezTo>
                <a:cubicBezTo>
                  <a:pt x="3514" y="18281"/>
                  <a:pt x="3539" y="18330"/>
                  <a:pt x="3574" y="18330"/>
                </a:cubicBezTo>
                <a:cubicBezTo>
                  <a:pt x="3609" y="18330"/>
                  <a:pt x="3641" y="18279"/>
                  <a:pt x="3646" y="18217"/>
                </a:cubicBezTo>
                <a:cubicBezTo>
                  <a:pt x="3651" y="18155"/>
                  <a:pt x="3627" y="18105"/>
                  <a:pt x="3592" y="18105"/>
                </a:cubicBezTo>
                <a:close/>
                <a:moveTo>
                  <a:pt x="3788" y="18105"/>
                </a:moveTo>
                <a:cubicBezTo>
                  <a:pt x="3753" y="18105"/>
                  <a:pt x="3720" y="18156"/>
                  <a:pt x="3715" y="18218"/>
                </a:cubicBezTo>
                <a:cubicBezTo>
                  <a:pt x="3710" y="18281"/>
                  <a:pt x="3734" y="18330"/>
                  <a:pt x="3769" y="18330"/>
                </a:cubicBezTo>
                <a:cubicBezTo>
                  <a:pt x="3804" y="18330"/>
                  <a:pt x="3837" y="18279"/>
                  <a:pt x="3842" y="18217"/>
                </a:cubicBezTo>
                <a:cubicBezTo>
                  <a:pt x="3847" y="18155"/>
                  <a:pt x="3822" y="18105"/>
                  <a:pt x="3788" y="18105"/>
                </a:cubicBezTo>
                <a:close/>
                <a:moveTo>
                  <a:pt x="3963" y="18105"/>
                </a:moveTo>
                <a:cubicBezTo>
                  <a:pt x="3928" y="18105"/>
                  <a:pt x="3896" y="18156"/>
                  <a:pt x="3891" y="18218"/>
                </a:cubicBezTo>
                <a:cubicBezTo>
                  <a:pt x="3886" y="18281"/>
                  <a:pt x="3911" y="18330"/>
                  <a:pt x="3946" y="18330"/>
                </a:cubicBezTo>
                <a:cubicBezTo>
                  <a:pt x="3981" y="18330"/>
                  <a:pt x="4013" y="18279"/>
                  <a:pt x="4018" y="18217"/>
                </a:cubicBezTo>
                <a:cubicBezTo>
                  <a:pt x="4023" y="18155"/>
                  <a:pt x="3998" y="18105"/>
                  <a:pt x="3963" y="18105"/>
                </a:cubicBezTo>
                <a:close/>
                <a:moveTo>
                  <a:pt x="9759" y="18105"/>
                </a:moveTo>
                <a:cubicBezTo>
                  <a:pt x="9725" y="18105"/>
                  <a:pt x="9696" y="18156"/>
                  <a:pt x="9697" y="18218"/>
                </a:cubicBezTo>
                <a:cubicBezTo>
                  <a:pt x="9697" y="18281"/>
                  <a:pt x="9725" y="18332"/>
                  <a:pt x="9760" y="18332"/>
                </a:cubicBezTo>
                <a:cubicBezTo>
                  <a:pt x="9795" y="18331"/>
                  <a:pt x="9823" y="18281"/>
                  <a:pt x="9823" y="18218"/>
                </a:cubicBezTo>
                <a:cubicBezTo>
                  <a:pt x="9823" y="18156"/>
                  <a:pt x="9795" y="18105"/>
                  <a:pt x="9759" y="18105"/>
                </a:cubicBezTo>
                <a:close/>
                <a:moveTo>
                  <a:pt x="9935" y="18105"/>
                </a:moveTo>
                <a:cubicBezTo>
                  <a:pt x="9900" y="18105"/>
                  <a:pt x="9872" y="18156"/>
                  <a:pt x="9873" y="18218"/>
                </a:cubicBezTo>
                <a:cubicBezTo>
                  <a:pt x="9873" y="18281"/>
                  <a:pt x="9902" y="18332"/>
                  <a:pt x="9937" y="18332"/>
                </a:cubicBezTo>
                <a:cubicBezTo>
                  <a:pt x="9972" y="18331"/>
                  <a:pt x="10000" y="18281"/>
                  <a:pt x="10000" y="18218"/>
                </a:cubicBezTo>
                <a:cubicBezTo>
                  <a:pt x="9999" y="18156"/>
                  <a:pt x="9970" y="18105"/>
                  <a:pt x="9935" y="18105"/>
                </a:cubicBezTo>
                <a:close/>
                <a:moveTo>
                  <a:pt x="10111" y="18105"/>
                </a:moveTo>
                <a:cubicBezTo>
                  <a:pt x="10076" y="18105"/>
                  <a:pt x="10048" y="18156"/>
                  <a:pt x="10048" y="18218"/>
                </a:cubicBezTo>
                <a:cubicBezTo>
                  <a:pt x="10049" y="18281"/>
                  <a:pt x="10078" y="18332"/>
                  <a:pt x="10113" y="18332"/>
                </a:cubicBezTo>
                <a:cubicBezTo>
                  <a:pt x="10148" y="18332"/>
                  <a:pt x="10176" y="18281"/>
                  <a:pt x="10176" y="18218"/>
                </a:cubicBezTo>
                <a:cubicBezTo>
                  <a:pt x="10175" y="18156"/>
                  <a:pt x="10146" y="18105"/>
                  <a:pt x="10111" y="18105"/>
                </a:cubicBezTo>
                <a:close/>
                <a:moveTo>
                  <a:pt x="10287" y="18105"/>
                </a:moveTo>
                <a:cubicBezTo>
                  <a:pt x="10252" y="18105"/>
                  <a:pt x="10224" y="18156"/>
                  <a:pt x="10224" y="18218"/>
                </a:cubicBezTo>
                <a:cubicBezTo>
                  <a:pt x="10225" y="18281"/>
                  <a:pt x="10254" y="18332"/>
                  <a:pt x="10289" y="18332"/>
                </a:cubicBezTo>
                <a:cubicBezTo>
                  <a:pt x="10324" y="18331"/>
                  <a:pt x="10352" y="18281"/>
                  <a:pt x="10351" y="18218"/>
                </a:cubicBezTo>
                <a:cubicBezTo>
                  <a:pt x="10351" y="18156"/>
                  <a:pt x="10322" y="18105"/>
                  <a:pt x="10287" y="18105"/>
                </a:cubicBezTo>
                <a:close/>
                <a:moveTo>
                  <a:pt x="19385" y="18407"/>
                </a:moveTo>
                <a:cubicBezTo>
                  <a:pt x="19350" y="18407"/>
                  <a:pt x="19328" y="18459"/>
                  <a:pt x="19337" y="18522"/>
                </a:cubicBezTo>
                <a:cubicBezTo>
                  <a:pt x="19345" y="18585"/>
                  <a:pt x="19381" y="18635"/>
                  <a:pt x="19416" y="18635"/>
                </a:cubicBezTo>
                <a:cubicBezTo>
                  <a:pt x="19451" y="18635"/>
                  <a:pt x="19473" y="18583"/>
                  <a:pt x="19464" y="18520"/>
                </a:cubicBezTo>
                <a:cubicBezTo>
                  <a:pt x="19456" y="18457"/>
                  <a:pt x="19420" y="18407"/>
                  <a:pt x="19385" y="18407"/>
                </a:cubicBezTo>
                <a:close/>
                <a:moveTo>
                  <a:pt x="19580" y="18407"/>
                </a:moveTo>
                <a:cubicBezTo>
                  <a:pt x="19545" y="18407"/>
                  <a:pt x="19524" y="18459"/>
                  <a:pt x="19532" y="18522"/>
                </a:cubicBezTo>
                <a:cubicBezTo>
                  <a:pt x="19541" y="18585"/>
                  <a:pt x="19576" y="18635"/>
                  <a:pt x="19612" y="18635"/>
                </a:cubicBezTo>
                <a:cubicBezTo>
                  <a:pt x="19647" y="18635"/>
                  <a:pt x="19669" y="18583"/>
                  <a:pt x="19660" y="18520"/>
                </a:cubicBezTo>
                <a:cubicBezTo>
                  <a:pt x="19651" y="18457"/>
                  <a:pt x="19615" y="18407"/>
                  <a:pt x="19580" y="18407"/>
                </a:cubicBezTo>
                <a:close/>
                <a:moveTo>
                  <a:pt x="19756" y="18407"/>
                </a:moveTo>
                <a:cubicBezTo>
                  <a:pt x="19721" y="18407"/>
                  <a:pt x="19699" y="18459"/>
                  <a:pt x="19708" y="18522"/>
                </a:cubicBezTo>
                <a:cubicBezTo>
                  <a:pt x="19717" y="18585"/>
                  <a:pt x="19753" y="18635"/>
                  <a:pt x="19788" y="18635"/>
                </a:cubicBezTo>
                <a:cubicBezTo>
                  <a:pt x="19823" y="18635"/>
                  <a:pt x="19845" y="18583"/>
                  <a:pt x="19836" y="18520"/>
                </a:cubicBezTo>
                <a:cubicBezTo>
                  <a:pt x="19827" y="18457"/>
                  <a:pt x="19791" y="18407"/>
                  <a:pt x="19756" y="18407"/>
                </a:cubicBezTo>
                <a:close/>
                <a:moveTo>
                  <a:pt x="19932" y="18407"/>
                </a:moveTo>
                <a:cubicBezTo>
                  <a:pt x="19897" y="18407"/>
                  <a:pt x="19875" y="18459"/>
                  <a:pt x="19884" y="18522"/>
                </a:cubicBezTo>
                <a:cubicBezTo>
                  <a:pt x="19893" y="18585"/>
                  <a:pt x="19929" y="18635"/>
                  <a:pt x="19964" y="18635"/>
                </a:cubicBezTo>
                <a:cubicBezTo>
                  <a:pt x="19999" y="18635"/>
                  <a:pt x="20021" y="18583"/>
                  <a:pt x="20012" y="18520"/>
                </a:cubicBezTo>
                <a:cubicBezTo>
                  <a:pt x="20003" y="18457"/>
                  <a:pt x="19967" y="18407"/>
                  <a:pt x="19932" y="18407"/>
                </a:cubicBezTo>
                <a:close/>
                <a:moveTo>
                  <a:pt x="20127" y="18407"/>
                </a:moveTo>
                <a:cubicBezTo>
                  <a:pt x="20092" y="18407"/>
                  <a:pt x="20070" y="18459"/>
                  <a:pt x="20080" y="18522"/>
                </a:cubicBezTo>
                <a:cubicBezTo>
                  <a:pt x="20089" y="18585"/>
                  <a:pt x="20125" y="18635"/>
                  <a:pt x="20160" y="18635"/>
                </a:cubicBezTo>
                <a:cubicBezTo>
                  <a:pt x="20196" y="18635"/>
                  <a:pt x="20217" y="18583"/>
                  <a:pt x="20207" y="18520"/>
                </a:cubicBezTo>
                <a:cubicBezTo>
                  <a:pt x="20198" y="18457"/>
                  <a:pt x="20162" y="18407"/>
                  <a:pt x="20127" y="18407"/>
                </a:cubicBezTo>
                <a:close/>
                <a:moveTo>
                  <a:pt x="2655" y="18457"/>
                </a:moveTo>
                <a:cubicBezTo>
                  <a:pt x="2620" y="18457"/>
                  <a:pt x="2587" y="18508"/>
                  <a:pt x="2581" y="18570"/>
                </a:cubicBezTo>
                <a:cubicBezTo>
                  <a:pt x="2575" y="18632"/>
                  <a:pt x="2599" y="18682"/>
                  <a:pt x="2634" y="18682"/>
                </a:cubicBezTo>
                <a:cubicBezTo>
                  <a:pt x="2669" y="18682"/>
                  <a:pt x="2703" y="18632"/>
                  <a:pt x="2709" y="18570"/>
                </a:cubicBezTo>
                <a:cubicBezTo>
                  <a:pt x="2714" y="18508"/>
                  <a:pt x="2691" y="18457"/>
                  <a:pt x="2655" y="18457"/>
                </a:cubicBezTo>
                <a:close/>
                <a:moveTo>
                  <a:pt x="2831" y="18457"/>
                </a:moveTo>
                <a:cubicBezTo>
                  <a:pt x="2796" y="18457"/>
                  <a:pt x="2763" y="18508"/>
                  <a:pt x="2757" y="18570"/>
                </a:cubicBezTo>
                <a:cubicBezTo>
                  <a:pt x="2751" y="18632"/>
                  <a:pt x="2775" y="18682"/>
                  <a:pt x="2811" y="18682"/>
                </a:cubicBezTo>
                <a:cubicBezTo>
                  <a:pt x="2846" y="18682"/>
                  <a:pt x="2879" y="18631"/>
                  <a:pt x="2885" y="18569"/>
                </a:cubicBezTo>
                <a:cubicBezTo>
                  <a:pt x="2890" y="18507"/>
                  <a:pt x="2867" y="18457"/>
                  <a:pt x="2831" y="18457"/>
                </a:cubicBezTo>
                <a:close/>
                <a:moveTo>
                  <a:pt x="3026" y="18457"/>
                </a:moveTo>
                <a:cubicBezTo>
                  <a:pt x="2991" y="18457"/>
                  <a:pt x="2958" y="18508"/>
                  <a:pt x="2952" y="18570"/>
                </a:cubicBezTo>
                <a:cubicBezTo>
                  <a:pt x="2947" y="18632"/>
                  <a:pt x="2971" y="18682"/>
                  <a:pt x="3006" y="18682"/>
                </a:cubicBezTo>
                <a:cubicBezTo>
                  <a:pt x="3041" y="18682"/>
                  <a:pt x="3075" y="18632"/>
                  <a:pt x="3080" y="18570"/>
                </a:cubicBezTo>
                <a:cubicBezTo>
                  <a:pt x="3086" y="18508"/>
                  <a:pt x="3061" y="18457"/>
                  <a:pt x="3026" y="18457"/>
                </a:cubicBezTo>
                <a:close/>
                <a:moveTo>
                  <a:pt x="3202" y="18457"/>
                </a:moveTo>
                <a:cubicBezTo>
                  <a:pt x="3167" y="18457"/>
                  <a:pt x="3134" y="18508"/>
                  <a:pt x="3128" y="18570"/>
                </a:cubicBezTo>
                <a:cubicBezTo>
                  <a:pt x="3123" y="18632"/>
                  <a:pt x="3147" y="18682"/>
                  <a:pt x="3183" y="18682"/>
                </a:cubicBezTo>
                <a:cubicBezTo>
                  <a:pt x="3218" y="18682"/>
                  <a:pt x="3251" y="18632"/>
                  <a:pt x="3256" y="18570"/>
                </a:cubicBezTo>
                <a:cubicBezTo>
                  <a:pt x="3261" y="18508"/>
                  <a:pt x="3237" y="18457"/>
                  <a:pt x="3202" y="18457"/>
                </a:cubicBezTo>
                <a:close/>
                <a:moveTo>
                  <a:pt x="3397" y="18457"/>
                </a:moveTo>
                <a:cubicBezTo>
                  <a:pt x="3362" y="18457"/>
                  <a:pt x="3329" y="18508"/>
                  <a:pt x="3324" y="18570"/>
                </a:cubicBezTo>
                <a:cubicBezTo>
                  <a:pt x="3318" y="18632"/>
                  <a:pt x="3343" y="18682"/>
                  <a:pt x="3378" y="18682"/>
                </a:cubicBezTo>
                <a:cubicBezTo>
                  <a:pt x="3413" y="18682"/>
                  <a:pt x="3446" y="18632"/>
                  <a:pt x="3452" y="18570"/>
                </a:cubicBezTo>
                <a:cubicBezTo>
                  <a:pt x="3457" y="18508"/>
                  <a:pt x="3432" y="18457"/>
                  <a:pt x="3397" y="18457"/>
                </a:cubicBezTo>
                <a:close/>
                <a:moveTo>
                  <a:pt x="3573" y="18457"/>
                </a:moveTo>
                <a:cubicBezTo>
                  <a:pt x="3538" y="18457"/>
                  <a:pt x="3505" y="18508"/>
                  <a:pt x="3500" y="18570"/>
                </a:cubicBezTo>
                <a:cubicBezTo>
                  <a:pt x="3495" y="18632"/>
                  <a:pt x="3519" y="18682"/>
                  <a:pt x="3554" y="18682"/>
                </a:cubicBezTo>
                <a:cubicBezTo>
                  <a:pt x="3589" y="18682"/>
                  <a:pt x="3622" y="18633"/>
                  <a:pt x="3627" y="18570"/>
                </a:cubicBezTo>
                <a:cubicBezTo>
                  <a:pt x="3633" y="18508"/>
                  <a:pt x="3608" y="18457"/>
                  <a:pt x="3573" y="18457"/>
                </a:cubicBezTo>
                <a:close/>
                <a:moveTo>
                  <a:pt x="3748" y="18457"/>
                </a:moveTo>
                <a:cubicBezTo>
                  <a:pt x="3713" y="18457"/>
                  <a:pt x="3681" y="18508"/>
                  <a:pt x="3676" y="18570"/>
                </a:cubicBezTo>
                <a:cubicBezTo>
                  <a:pt x="3671" y="18633"/>
                  <a:pt x="3695" y="18682"/>
                  <a:pt x="3731" y="18682"/>
                </a:cubicBezTo>
                <a:cubicBezTo>
                  <a:pt x="3766" y="18682"/>
                  <a:pt x="3798" y="18632"/>
                  <a:pt x="3803" y="18570"/>
                </a:cubicBezTo>
                <a:cubicBezTo>
                  <a:pt x="3808" y="18508"/>
                  <a:pt x="3784" y="18457"/>
                  <a:pt x="3748" y="18457"/>
                </a:cubicBezTo>
                <a:close/>
                <a:moveTo>
                  <a:pt x="19444" y="18709"/>
                </a:moveTo>
                <a:cubicBezTo>
                  <a:pt x="19408" y="18709"/>
                  <a:pt x="19387" y="18760"/>
                  <a:pt x="19395" y="18823"/>
                </a:cubicBezTo>
                <a:cubicBezTo>
                  <a:pt x="19404" y="18886"/>
                  <a:pt x="19439" y="18937"/>
                  <a:pt x="19475" y="18937"/>
                </a:cubicBezTo>
                <a:cubicBezTo>
                  <a:pt x="19510" y="18936"/>
                  <a:pt x="19532" y="18886"/>
                  <a:pt x="19524" y="18823"/>
                </a:cubicBezTo>
                <a:cubicBezTo>
                  <a:pt x="19515" y="18760"/>
                  <a:pt x="19479" y="18709"/>
                  <a:pt x="19444" y="18709"/>
                </a:cubicBezTo>
                <a:close/>
                <a:moveTo>
                  <a:pt x="19620" y="18709"/>
                </a:moveTo>
                <a:cubicBezTo>
                  <a:pt x="19584" y="18709"/>
                  <a:pt x="19563" y="18760"/>
                  <a:pt x="19571" y="18823"/>
                </a:cubicBezTo>
                <a:cubicBezTo>
                  <a:pt x="19580" y="18886"/>
                  <a:pt x="19616" y="18937"/>
                  <a:pt x="19651" y="18937"/>
                </a:cubicBezTo>
                <a:cubicBezTo>
                  <a:pt x="19687" y="18937"/>
                  <a:pt x="19708" y="18886"/>
                  <a:pt x="19700" y="18823"/>
                </a:cubicBezTo>
                <a:cubicBezTo>
                  <a:pt x="19691" y="18760"/>
                  <a:pt x="19655" y="18709"/>
                  <a:pt x="19620" y="18709"/>
                </a:cubicBezTo>
                <a:close/>
                <a:moveTo>
                  <a:pt x="19795" y="18709"/>
                </a:moveTo>
                <a:cubicBezTo>
                  <a:pt x="19760" y="18709"/>
                  <a:pt x="19738" y="18760"/>
                  <a:pt x="19747" y="18823"/>
                </a:cubicBezTo>
                <a:cubicBezTo>
                  <a:pt x="19756" y="18886"/>
                  <a:pt x="19792" y="18937"/>
                  <a:pt x="19827" y="18937"/>
                </a:cubicBezTo>
                <a:cubicBezTo>
                  <a:pt x="19863" y="18937"/>
                  <a:pt x="19884" y="18886"/>
                  <a:pt x="19875" y="18823"/>
                </a:cubicBezTo>
                <a:cubicBezTo>
                  <a:pt x="19867" y="18760"/>
                  <a:pt x="19831" y="18709"/>
                  <a:pt x="19795" y="18709"/>
                </a:cubicBezTo>
                <a:close/>
                <a:moveTo>
                  <a:pt x="19990" y="18709"/>
                </a:moveTo>
                <a:cubicBezTo>
                  <a:pt x="19955" y="18709"/>
                  <a:pt x="19934" y="18760"/>
                  <a:pt x="19943" y="18823"/>
                </a:cubicBezTo>
                <a:cubicBezTo>
                  <a:pt x="19952" y="18886"/>
                  <a:pt x="19988" y="18937"/>
                  <a:pt x="20023" y="18937"/>
                </a:cubicBezTo>
                <a:cubicBezTo>
                  <a:pt x="20059" y="18937"/>
                  <a:pt x="20080" y="18886"/>
                  <a:pt x="20071" y="18823"/>
                </a:cubicBezTo>
                <a:cubicBezTo>
                  <a:pt x="20062" y="18760"/>
                  <a:pt x="20026" y="18709"/>
                  <a:pt x="19990" y="18709"/>
                </a:cubicBezTo>
                <a:close/>
                <a:moveTo>
                  <a:pt x="21509" y="18709"/>
                </a:moveTo>
                <a:cubicBezTo>
                  <a:pt x="21477" y="18709"/>
                  <a:pt x="21459" y="18756"/>
                  <a:pt x="21468" y="18812"/>
                </a:cubicBezTo>
                <a:cubicBezTo>
                  <a:pt x="21477" y="18870"/>
                  <a:pt x="21511" y="18915"/>
                  <a:pt x="21543" y="18915"/>
                </a:cubicBezTo>
                <a:cubicBezTo>
                  <a:pt x="21575" y="18915"/>
                  <a:pt x="21593" y="18869"/>
                  <a:pt x="21584" y="18812"/>
                </a:cubicBezTo>
                <a:cubicBezTo>
                  <a:pt x="21574" y="18755"/>
                  <a:pt x="21541" y="18709"/>
                  <a:pt x="21509" y="18709"/>
                </a:cubicBezTo>
                <a:close/>
                <a:moveTo>
                  <a:pt x="2637" y="18759"/>
                </a:moveTo>
                <a:cubicBezTo>
                  <a:pt x="2601" y="18759"/>
                  <a:pt x="2567" y="18810"/>
                  <a:pt x="2561" y="18872"/>
                </a:cubicBezTo>
                <a:cubicBezTo>
                  <a:pt x="2555" y="18934"/>
                  <a:pt x="2580" y="18984"/>
                  <a:pt x="2615" y="18984"/>
                </a:cubicBezTo>
                <a:cubicBezTo>
                  <a:pt x="2651" y="18984"/>
                  <a:pt x="2684" y="18933"/>
                  <a:pt x="2690" y="18871"/>
                </a:cubicBezTo>
                <a:cubicBezTo>
                  <a:pt x="2696" y="18809"/>
                  <a:pt x="2672" y="18759"/>
                  <a:pt x="2637" y="18759"/>
                </a:cubicBezTo>
                <a:close/>
                <a:moveTo>
                  <a:pt x="2812" y="18759"/>
                </a:moveTo>
                <a:cubicBezTo>
                  <a:pt x="2777" y="18759"/>
                  <a:pt x="2743" y="18810"/>
                  <a:pt x="2737" y="18872"/>
                </a:cubicBezTo>
                <a:cubicBezTo>
                  <a:pt x="2732" y="18934"/>
                  <a:pt x="2756" y="18984"/>
                  <a:pt x="2791" y="18984"/>
                </a:cubicBezTo>
                <a:cubicBezTo>
                  <a:pt x="2827" y="18984"/>
                  <a:pt x="2860" y="18934"/>
                  <a:pt x="2866" y="18872"/>
                </a:cubicBezTo>
                <a:cubicBezTo>
                  <a:pt x="2871" y="18810"/>
                  <a:pt x="2847" y="18759"/>
                  <a:pt x="2812" y="18759"/>
                </a:cubicBezTo>
                <a:close/>
                <a:moveTo>
                  <a:pt x="2988" y="18759"/>
                </a:moveTo>
                <a:cubicBezTo>
                  <a:pt x="2953" y="18759"/>
                  <a:pt x="2919" y="18810"/>
                  <a:pt x="2913" y="18872"/>
                </a:cubicBezTo>
                <a:cubicBezTo>
                  <a:pt x="2908" y="18934"/>
                  <a:pt x="2932" y="18984"/>
                  <a:pt x="2967" y="18984"/>
                </a:cubicBezTo>
                <a:cubicBezTo>
                  <a:pt x="3002" y="18984"/>
                  <a:pt x="3036" y="18934"/>
                  <a:pt x="3042" y="18872"/>
                </a:cubicBezTo>
                <a:cubicBezTo>
                  <a:pt x="3047" y="18810"/>
                  <a:pt x="3023" y="18759"/>
                  <a:pt x="2988" y="18759"/>
                </a:cubicBezTo>
                <a:close/>
                <a:moveTo>
                  <a:pt x="3183" y="18759"/>
                </a:moveTo>
                <a:cubicBezTo>
                  <a:pt x="3147" y="18759"/>
                  <a:pt x="3114" y="18810"/>
                  <a:pt x="3109" y="18872"/>
                </a:cubicBezTo>
                <a:cubicBezTo>
                  <a:pt x="3103" y="18934"/>
                  <a:pt x="3128" y="18984"/>
                  <a:pt x="3163" y="18984"/>
                </a:cubicBezTo>
                <a:cubicBezTo>
                  <a:pt x="3199" y="18984"/>
                  <a:pt x="3232" y="18934"/>
                  <a:pt x="3237" y="18872"/>
                </a:cubicBezTo>
                <a:cubicBezTo>
                  <a:pt x="3242" y="18810"/>
                  <a:pt x="3218" y="18759"/>
                  <a:pt x="3183" y="18759"/>
                </a:cubicBezTo>
                <a:close/>
                <a:moveTo>
                  <a:pt x="3359" y="18759"/>
                </a:moveTo>
                <a:cubicBezTo>
                  <a:pt x="3323" y="18759"/>
                  <a:pt x="3290" y="18810"/>
                  <a:pt x="3285" y="18872"/>
                </a:cubicBezTo>
                <a:cubicBezTo>
                  <a:pt x="3279" y="18934"/>
                  <a:pt x="3304" y="18984"/>
                  <a:pt x="3339" y="18984"/>
                </a:cubicBezTo>
                <a:cubicBezTo>
                  <a:pt x="3374" y="18984"/>
                  <a:pt x="3408" y="18934"/>
                  <a:pt x="3413" y="18872"/>
                </a:cubicBezTo>
                <a:cubicBezTo>
                  <a:pt x="3418" y="18810"/>
                  <a:pt x="3394" y="18759"/>
                  <a:pt x="3359" y="18759"/>
                </a:cubicBezTo>
                <a:close/>
                <a:moveTo>
                  <a:pt x="3554" y="18759"/>
                </a:moveTo>
                <a:cubicBezTo>
                  <a:pt x="3518" y="18759"/>
                  <a:pt x="3485" y="18810"/>
                  <a:pt x="3480" y="18872"/>
                </a:cubicBezTo>
                <a:cubicBezTo>
                  <a:pt x="3475" y="18934"/>
                  <a:pt x="3500" y="18984"/>
                  <a:pt x="3535" y="18984"/>
                </a:cubicBezTo>
                <a:cubicBezTo>
                  <a:pt x="3571" y="18984"/>
                  <a:pt x="3603" y="18934"/>
                  <a:pt x="3609" y="18872"/>
                </a:cubicBezTo>
                <a:cubicBezTo>
                  <a:pt x="3614" y="18810"/>
                  <a:pt x="3589" y="18759"/>
                  <a:pt x="3554" y="18759"/>
                </a:cubicBezTo>
                <a:close/>
                <a:moveTo>
                  <a:pt x="3729" y="18759"/>
                </a:moveTo>
                <a:cubicBezTo>
                  <a:pt x="3694" y="18759"/>
                  <a:pt x="3661" y="18810"/>
                  <a:pt x="3656" y="18872"/>
                </a:cubicBezTo>
                <a:cubicBezTo>
                  <a:pt x="3651" y="18934"/>
                  <a:pt x="3676" y="18984"/>
                  <a:pt x="3711" y="18984"/>
                </a:cubicBezTo>
                <a:cubicBezTo>
                  <a:pt x="3747" y="18984"/>
                  <a:pt x="3780" y="18934"/>
                  <a:pt x="3784" y="18872"/>
                </a:cubicBezTo>
                <a:cubicBezTo>
                  <a:pt x="3789" y="18810"/>
                  <a:pt x="3765" y="18759"/>
                  <a:pt x="3729" y="18759"/>
                </a:cubicBezTo>
                <a:close/>
                <a:moveTo>
                  <a:pt x="2597" y="19061"/>
                </a:moveTo>
                <a:cubicBezTo>
                  <a:pt x="2562" y="19061"/>
                  <a:pt x="2528" y="19112"/>
                  <a:pt x="2522" y="19174"/>
                </a:cubicBezTo>
                <a:cubicBezTo>
                  <a:pt x="2516" y="19236"/>
                  <a:pt x="2540" y="19286"/>
                  <a:pt x="2576" y="19286"/>
                </a:cubicBezTo>
                <a:cubicBezTo>
                  <a:pt x="2612" y="19286"/>
                  <a:pt x="2645" y="19234"/>
                  <a:pt x="2651" y="19172"/>
                </a:cubicBezTo>
                <a:cubicBezTo>
                  <a:pt x="2657" y="19110"/>
                  <a:pt x="2633" y="19061"/>
                  <a:pt x="2597" y="19061"/>
                </a:cubicBezTo>
                <a:close/>
                <a:moveTo>
                  <a:pt x="2773" y="19061"/>
                </a:moveTo>
                <a:cubicBezTo>
                  <a:pt x="2738" y="19061"/>
                  <a:pt x="2704" y="19112"/>
                  <a:pt x="2698" y="19174"/>
                </a:cubicBezTo>
                <a:cubicBezTo>
                  <a:pt x="2692" y="19236"/>
                  <a:pt x="2717" y="19286"/>
                  <a:pt x="2753" y="19286"/>
                </a:cubicBezTo>
                <a:cubicBezTo>
                  <a:pt x="2788" y="19285"/>
                  <a:pt x="2821" y="19236"/>
                  <a:pt x="2827" y="19174"/>
                </a:cubicBezTo>
                <a:cubicBezTo>
                  <a:pt x="2833" y="19112"/>
                  <a:pt x="2809" y="19061"/>
                  <a:pt x="2773" y="19061"/>
                </a:cubicBezTo>
                <a:close/>
                <a:moveTo>
                  <a:pt x="2968" y="19061"/>
                </a:moveTo>
                <a:cubicBezTo>
                  <a:pt x="2933" y="19061"/>
                  <a:pt x="2899" y="19112"/>
                  <a:pt x="2894" y="19174"/>
                </a:cubicBezTo>
                <a:cubicBezTo>
                  <a:pt x="2888" y="19236"/>
                  <a:pt x="2913" y="19286"/>
                  <a:pt x="2948" y="19286"/>
                </a:cubicBezTo>
                <a:cubicBezTo>
                  <a:pt x="2984" y="19285"/>
                  <a:pt x="3017" y="19236"/>
                  <a:pt x="3023" y="19174"/>
                </a:cubicBezTo>
                <a:cubicBezTo>
                  <a:pt x="3028" y="19112"/>
                  <a:pt x="3004" y="19061"/>
                  <a:pt x="2968" y="19061"/>
                </a:cubicBezTo>
                <a:close/>
                <a:moveTo>
                  <a:pt x="3164" y="19061"/>
                </a:moveTo>
                <a:cubicBezTo>
                  <a:pt x="3128" y="19061"/>
                  <a:pt x="3095" y="19112"/>
                  <a:pt x="3089" y="19174"/>
                </a:cubicBezTo>
                <a:cubicBezTo>
                  <a:pt x="3084" y="19236"/>
                  <a:pt x="3108" y="19286"/>
                  <a:pt x="3144" y="19286"/>
                </a:cubicBezTo>
                <a:cubicBezTo>
                  <a:pt x="3179" y="19286"/>
                  <a:pt x="3213" y="19236"/>
                  <a:pt x="3218" y="19174"/>
                </a:cubicBezTo>
                <a:cubicBezTo>
                  <a:pt x="3223" y="19112"/>
                  <a:pt x="3199" y="19061"/>
                  <a:pt x="3164" y="19061"/>
                </a:cubicBezTo>
                <a:close/>
                <a:moveTo>
                  <a:pt x="3339" y="19061"/>
                </a:moveTo>
                <a:cubicBezTo>
                  <a:pt x="3304" y="19061"/>
                  <a:pt x="3270" y="19112"/>
                  <a:pt x="3265" y="19174"/>
                </a:cubicBezTo>
                <a:cubicBezTo>
                  <a:pt x="3260" y="19236"/>
                  <a:pt x="3285" y="19286"/>
                  <a:pt x="3320" y="19286"/>
                </a:cubicBezTo>
                <a:cubicBezTo>
                  <a:pt x="3356" y="19285"/>
                  <a:pt x="3389" y="19236"/>
                  <a:pt x="3394" y="19174"/>
                </a:cubicBezTo>
                <a:cubicBezTo>
                  <a:pt x="3399" y="19112"/>
                  <a:pt x="3374" y="19061"/>
                  <a:pt x="3339" y="19061"/>
                </a:cubicBezTo>
                <a:close/>
                <a:moveTo>
                  <a:pt x="21411" y="19061"/>
                </a:moveTo>
                <a:cubicBezTo>
                  <a:pt x="21379" y="19061"/>
                  <a:pt x="21361" y="19108"/>
                  <a:pt x="21370" y="19164"/>
                </a:cubicBezTo>
                <a:cubicBezTo>
                  <a:pt x="21380" y="19221"/>
                  <a:pt x="21413" y="19267"/>
                  <a:pt x="21445" y="19267"/>
                </a:cubicBezTo>
                <a:cubicBezTo>
                  <a:pt x="21477" y="19267"/>
                  <a:pt x="21495" y="19221"/>
                  <a:pt x="21486" y="19164"/>
                </a:cubicBezTo>
                <a:cubicBezTo>
                  <a:pt x="21477" y="19108"/>
                  <a:pt x="21443" y="19061"/>
                  <a:pt x="21411" y="19061"/>
                </a:cubicBezTo>
                <a:close/>
                <a:moveTo>
                  <a:pt x="21099" y="19312"/>
                </a:moveTo>
                <a:cubicBezTo>
                  <a:pt x="21067" y="19312"/>
                  <a:pt x="21049" y="19359"/>
                  <a:pt x="21058" y="19416"/>
                </a:cubicBezTo>
                <a:cubicBezTo>
                  <a:pt x="21067" y="19473"/>
                  <a:pt x="21099" y="19518"/>
                  <a:pt x="21132" y="19518"/>
                </a:cubicBezTo>
                <a:cubicBezTo>
                  <a:pt x="21164" y="19518"/>
                  <a:pt x="21183" y="19473"/>
                  <a:pt x="21174" y="19416"/>
                </a:cubicBezTo>
                <a:cubicBezTo>
                  <a:pt x="21165" y="19359"/>
                  <a:pt x="21131" y="19312"/>
                  <a:pt x="21099" y="19312"/>
                </a:cubicBezTo>
                <a:close/>
                <a:moveTo>
                  <a:pt x="2754" y="19363"/>
                </a:moveTo>
                <a:cubicBezTo>
                  <a:pt x="2718" y="19363"/>
                  <a:pt x="2684" y="19413"/>
                  <a:pt x="2679" y="19476"/>
                </a:cubicBezTo>
                <a:cubicBezTo>
                  <a:pt x="2673" y="19538"/>
                  <a:pt x="2697" y="19587"/>
                  <a:pt x="2733" y="19587"/>
                </a:cubicBezTo>
                <a:cubicBezTo>
                  <a:pt x="2769" y="19587"/>
                  <a:pt x="2802" y="19536"/>
                  <a:pt x="2808" y="19474"/>
                </a:cubicBezTo>
                <a:cubicBezTo>
                  <a:pt x="2814" y="19412"/>
                  <a:pt x="2789" y="19362"/>
                  <a:pt x="2754" y="19363"/>
                </a:cubicBezTo>
                <a:close/>
                <a:moveTo>
                  <a:pt x="19698" y="19363"/>
                </a:moveTo>
                <a:cubicBezTo>
                  <a:pt x="19663" y="19363"/>
                  <a:pt x="19641" y="19414"/>
                  <a:pt x="19649" y="19477"/>
                </a:cubicBezTo>
                <a:cubicBezTo>
                  <a:pt x="19658" y="19540"/>
                  <a:pt x="19694" y="19590"/>
                  <a:pt x="19729" y="19590"/>
                </a:cubicBezTo>
                <a:cubicBezTo>
                  <a:pt x="19765" y="19590"/>
                  <a:pt x="19787" y="19539"/>
                  <a:pt x="19778" y="19476"/>
                </a:cubicBezTo>
                <a:cubicBezTo>
                  <a:pt x="19770" y="19413"/>
                  <a:pt x="19734" y="19362"/>
                  <a:pt x="19698" y="19363"/>
                </a:cubicBezTo>
                <a:close/>
                <a:moveTo>
                  <a:pt x="2949" y="19413"/>
                </a:moveTo>
                <a:cubicBezTo>
                  <a:pt x="2914" y="19413"/>
                  <a:pt x="2880" y="19464"/>
                  <a:pt x="2874" y="19526"/>
                </a:cubicBezTo>
                <a:cubicBezTo>
                  <a:pt x="2869" y="19588"/>
                  <a:pt x="2893" y="19638"/>
                  <a:pt x="2929" y="19638"/>
                </a:cubicBezTo>
                <a:cubicBezTo>
                  <a:pt x="2964" y="19638"/>
                  <a:pt x="2998" y="19588"/>
                  <a:pt x="3004" y="19526"/>
                </a:cubicBezTo>
                <a:cubicBezTo>
                  <a:pt x="3009" y="19464"/>
                  <a:pt x="2985" y="19413"/>
                  <a:pt x="2949" y="19413"/>
                </a:cubicBezTo>
                <a:close/>
                <a:moveTo>
                  <a:pt x="3125" y="19413"/>
                </a:moveTo>
                <a:cubicBezTo>
                  <a:pt x="3089" y="19413"/>
                  <a:pt x="3056" y="19464"/>
                  <a:pt x="3050" y="19526"/>
                </a:cubicBezTo>
                <a:cubicBezTo>
                  <a:pt x="3045" y="19588"/>
                  <a:pt x="3069" y="19638"/>
                  <a:pt x="3105" y="19638"/>
                </a:cubicBezTo>
                <a:cubicBezTo>
                  <a:pt x="3141" y="19638"/>
                  <a:pt x="3174" y="19588"/>
                  <a:pt x="3180" y="19526"/>
                </a:cubicBezTo>
                <a:cubicBezTo>
                  <a:pt x="3185" y="19464"/>
                  <a:pt x="3160" y="19413"/>
                  <a:pt x="3125" y="19413"/>
                </a:cubicBezTo>
                <a:close/>
                <a:moveTo>
                  <a:pt x="20826" y="19614"/>
                </a:moveTo>
                <a:cubicBezTo>
                  <a:pt x="20794" y="19614"/>
                  <a:pt x="20775" y="19661"/>
                  <a:pt x="20783" y="19718"/>
                </a:cubicBezTo>
                <a:cubicBezTo>
                  <a:pt x="20792" y="19775"/>
                  <a:pt x="20825" y="19820"/>
                  <a:pt x="20858" y="19820"/>
                </a:cubicBezTo>
                <a:cubicBezTo>
                  <a:pt x="20890" y="19820"/>
                  <a:pt x="20909" y="19775"/>
                  <a:pt x="20901" y="19718"/>
                </a:cubicBezTo>
                <a:cubicBezTo>
                  <a:pt x="20892" y="19661"/>
                  <a:pt x="20858" y="19614"/>
                  <a:pt x="20826" y="19614"/>
                </a:cubicBezTo>
                <a:close/>
                <a:moveTo>
                  <a:pt x="20983" y="19614"/>
                </a:moveTo>
                <a:cubicBezTo>
                  <a:pt x="20950" y="19614"/>
                  <a:pt x="20931" y="19661"/>
                  <a:pt x="20940" y="19718"/>
                </a:cubicBezTo>
                <a:cubicBezTo>
                  <a:pt x="20949" y="19775"/>
                  <a:pt x="20982" y="19820"/>
                  <a:pt x="21014" y="19820"/>
                </a:cubicBezTo>
                <a:cubicBezTo>
                  <a:pt x="21047" y="19820"/>
                  <a:pt x="21066" y="19775"/>
                  <a:pt x="21057" y="19718"/>
                </a:cubicBezTo>
                <a:cubicBezTo>
                  <a:pt x="21048" y="19661"/>
                  <a:pt x="21015" y="19614"/>
                  <a:pt x="20983" y="19614"/>
                </a:cubicBezTo>
                <a:close/>
                <a:moveTo>
                  <a:pt x="2715" y="19715"/>
                </a:moveTo>
                <a:cubicBezTo>
                  <a:pt x="2680" y="19715"/>
                  <a:pt x="2645" y="19766"/>
                  <a:pt x="2640" y="19828"/>
                </a:cubicBezTo>
                <a:cubicBezTo>
                  <a:pt x="2634" y="19890"/>
                  <a:pt x="2659" y="19939"/>
                  <a:pt x="2695" y="19939"/>
                </a:cubicBezTo>
                <a:cubicBezTo>
                  <a:pt x="2730" y="19939"/>
                  <a:pt x="2764" y="19890"/>
                  <a:pt x="2770" y="19828"/>
                </a:cubicBezTo>
                <a:cubicBezTo>
                  <a:pt x="2775" y="19766"/>
                  <a:pt x="2751" y="19715"/>
                  <a:pt x="2715" y="19715"/>
                </a:cubicBezTo>
                <a:close/>
                <a:moveTo>
                  <a:pt x="2910" y="19715"/>
                </a:moveTo>
                <a:cubicBezTo>
                  <a:pt x="2874" y="19715"/>
                  <a:pt x="2841" y="19766"/>
                  <a:pt x="2835" y="19828"/>
                </a:cubicBezTo>
                <a:cubicBezTo>
                  <a:pt x="2829" y="19890"/>
                  <a:pt x="2854" y="19939"/>
                  <a:pt x="2890" y="19939"/>
                </a:cubicBezTo>
                <a:cubicBezTo>
                  <a:pt x="2926" y="19939"/>
                  <a:pt x="2960" y="19890"/>
                  <a:pt x="2965" y="19828"/>
                </a:cubicBezTo>
                <a:cubicBezTo>
                  <a:pt x="2971" y="19766"/>
                  <a:pt x="2946" y="19714"/>
                  <a:pt x="2910" y="19715"/>
                </a:cubicBezTo>
                <a:close/>
                <a:moveTo>
                  <a:pt x="3106" y="19715"/>
                </a:moveTo>
                <a:cubicBezTo>
                  <a:pt x="3070" y="19715"/>
                  <a:pt x="3036" y="19766"/>
                  <a:pt x="3031" y="19828"/>
                </a:cubicBezTo>
                <a:cubicBezTo>
                  <a:pt x="3025" y="19890"/>
                  <a:pt x="3050" y="19939"/>
                  <a:pt x="3086" y="19939"/>
                </a:cubicBezTo>
                <a:cubicBezTo>
                  <a:pt x="3121" y="19939"/>
                  <a:pt x="3155" y="19888"/>
                  <a:pt x="3161" y="19826"/>
                </a:cubicBezTo>
                <a:cubicBezTo>
                  <a:pt x="3166" y="19764"/>
                  <a:pt x="3141" y="19714"/>
                  <a:pt x="3106" y="19715"/>
                </a:cubicBezTo>
                <a:close/>
                <a:moveTo>
                  <a:pt x="20553" y="19916"/>
                </a:moveTo>
                <a:cubicBezTo>
                  <a:pt x="20521" y="19916"/>
                  <a:pt x="20501" y="19963"/>
                  <a:pt x="20510" y="20019"/>
                </a:cubicBezTo>
                <a:cubicBezTo>
                  <a:pt x="20518" y="20076"/>
                  <a:pt x="20551" y="20122"/>
                  <a:pt x="20584" y="20122"/>
                </a:cubicBezTo>
                <a:cubicBezTo>
                  <a:pt x="20616" y="20122"/>
                  <a:pt x="20635" y="20077"/>
                  <a:pt x="20627" y="20019"/>
                </a:cubicBezTo>
                <a:cubicBezTo>
                  <a:pt x="20618" y="19963"/>
                  <a:pt x="20585" y="19916"/>
                  <a:pt x="20553" y="19916"/>
                </a:cubicBezTo>
                <a:close/>
                <a:moveTo>
                  <a:pt x="20690" y="19916"/>
                </a:moveTo>
                <a:cubicBezTo>
                  <a:pt x="20657" y="19916"/>
                  <a:pt x="20638" y="19963"/>
                  <a:pt x="20646" y="20019"/>
                </a:cubicBezTo>
                <a:cubicBezTo>
                  <a:pt x="20655" y="20077"/>
                  <a:pt x="20689" y="20122"/>
                  <a:pt x="20721" y="20122"/>
                </a:cubicBezTo>
                <a:cubicBezTo>
                  <a:pt x="20753" y="20122"/>
                  <a:pt x="20772" y="20076"/>
                  <a:pt x="20764" y="20019"/>
                </a:cubicBezTo>
                <a:cubicBezTo>
                  <a:pt x="20755" y="19963"/>
                  <a:pt x="20722" y="19916"/>
                  <a:pt x="20690" y="19916"/>
                </a:cubicBezTo>
                <a:close/>
                <a:moveTo>
                  <a:pt x="2696" y="20016"/>
                </a:moveTo>
                <a:cubicBezTo>
                  <a:pt x="2660" y="20016"/>
                  <a:pt x="2626" y="20067"/>
                  <a:pt x="2620" y="20129"/>
                </a:cubicBezTo>
                <a:cubicBezTo>
                  <a:pt x="2614" y="20191"/>
                  <a:pt x="2639" y="20241"/>
                  <a:pt x="2675" y="20241"/>
                </a:cubicBezTo>
                <a:cubicBezTo>
                  <a:pt x="2711" y="20241"/>
                  <a:pt x="2745" y="20191"/>
                  <a:pt x="2751" y="20129"/>
                </a:cubicBezTo>
                <a:cubicBezTo>
                  <a:pt x="2756" y="20067"/>
                  <a:pt x="2732" y="20016"/>
                  <a:pt x="2696" y="20016"/>
                </a:cubicBezTo>
                <a:close/>
                <a:moveTo>
                  <a:pt x="2891" y="20016"/>
                </a:moveTo>
                <a:cubicBezTo>
                  <a:pt x="2855" y="20016"/>
                  <a:pt x="2821" y="20067"/>
                  <a:pt x="2816" y="20129"/>
                </a:cubicBezTo>
                <a:cubicBezTo>
                  <a:pt x="2810" y="20192"/>
                  <a:pt x="2835" y="20241"/>
                  <a:pt x="2870" y="20241"/>
                </a:cubicBezTo>
                <a:cubicBezTo>
                  <a:pt x="2907" y="20241"/>
                  <a:pt x="2941" y="20192"/>
                  <a:pt x="2946" y="20129"/>
                </a:cubicBezTo>
                <a:cubicBezTo>
                  <a:pt x="2952" y="20067"/>
                  <a:pt x="2927" y="20016"/>
                  <a:pt x="2891" y="20016"/>
                </a:cubicBezTo>
                <a:close/>
                <a:moveTo>
                  <a:pt x="3067" y="20067"/>
                </a:moveTo>
                <a:cubicBezTo>
                  <a:pt x="3031" y="20067"/>
                  <a:pt x="2997" y="20118"/>
                  <a:pt x="2991" y="20180"/>
                </a:cubicBezTo>
                <a:cubicBezTo>
                  <a:pt x="2986" y="20242"/>
                  <a:pt x="3011" y="20291"/>
                  <a:pt x="3047" y="20291"/>
                </a:cubicBezTo>
                <a:cubicBezTo>
                  <a:pt x="3083" y="20291"/>
                  <a:pt x="3117" y="20242"/>
                  <a:pt x="3122" y="20180"/>
                </a:cubicBezTo>
                <a:cubicBezTo>
                  <a:pt x="3128" y="20118"/>
                  <a:pt x="3103" y="20067"/>
                  <a:pt x="3067" y="20067"/>
                </a:cubicBezTo>
                <a:close/>
                <a:moveTo>
                  <a:pt x="2657" y="20318"/>
                </a:moveTo>
                <a:cubicBezTo>
                  <a:pt x="2621" y="20318"/>
                  <a:pt x="2587" y="20369"/>
                  <a:pt x="2581" y="20431"/>
                </a:cubicBezTo>
                <a:cubicBezTo>
                  <a:pt x="2575" y="20493"/>
                  <a:pt x="2600" y="20543"/>
                  <a:pt x="2636" y="20543"/>
                </a:cubicBezTo>
                <a:cubicBezTo>
                  <a:pt x="2672" y="20543"/>
                  <a:pt x="2706" y="20492"/>
                  <a:pt x="2712" y="20430"/>
                </a:cubicBezTo>
                <a:cubicBezTo>
                  <a:pt x="2717" y="20368"/>
                  <a:pt x="2693" y="20318"/>
                  <a:pt x="2657" y="20318"/>
                </a:cubicBezTo>
                <a:close/>
                <a:moveTo>
                  <a:pt x="2852" y="20318"/>
                </a:moveTo>
                <a:cubicBezTo>
                  <a:pt x="2816" y="20318"/>
                  <a:pt x="2782" y="20369"/>
                  <a:pt x="2776" y="20431"/>
                </a:cubicBezTo>
                <a:cubicBezTo>
                  <a:pt x="2771" y="20493"/>
                  <a:pt x="2796" y="20543"/>
                  <a:pt x="2832" y="20543"/>
                </a:cubicBezTo>
                <a:cubicBezTo>
                  <a:pt x="2868" y="20543"/>
                  <a:pt x="2902" y="20492"/>
                  <a:pt x="2907" y="20430"/>
                </a:cubicBezTo>
                <a:cubicBezTo>
                  <a:pt x="2913" y="20368"/>
                  <a:pt x="2888" y="20318"/>
                  <a:pt x="2852" y="20318"/>
                </a:cubicBezTo>
                <a:close/>
                <a:moveTo>
                  <a:pt x="3047" y="20368"/>
                </a:moveTo>
                <a:cubicBezTo>
                  <a:pt x="3011" y="20368"/>
                  <a:pt x="2977" y="20420"/>
                  <a:pt x="2972" y="20482"/>
                </a:cubicBezTo>
                <a:cubicBezTo>
                  <a:pt x="2966" y="20544"/>
                  <a:pt x="2991" y="20593"/>
                  <a:pt x="3028" y="20593"/>
                </a:cubicBezTo>
                <a:cubicBezTo>
                  <a:pt x="3064" y="20593"/>
                  <a:pt x="3097" y="20544"/>
                  <a:pt x="3103" y="20482"/>
                </a:cubicBezTo>
                <a:cubicBezTo>
                  <a:pt x="3108" y="20420"/>
                  <a:pt x="3083" y="20368"/>
                  <a:pt x="3047" y="20368"/>
                </a:cubicBezTo>
                <a:close/>
                <a:moveTo>
                  <a:pt x="3223" y="20368"/>
                </a:moveTo>
                <a:cubicBezTo>
                  <a:pt x="3187" y="20368"/>
                  <a:pt x="3153" y="20419"/>
                  <a:pt x="3148" y="20482"/>
                </a:cubicBezTo>
                <a:cubicBezTo>
                  <a:pt x="3143" y="20544"/>
                  <a:pt x="3168" y="20593"/>
                  <a:pt x="3204" y="20593"/>
                </a:cubicBezTo>
                <a:cubicBezTo>
                  <a:pt x="3240" y="20593"/>
                  <a:pt x="3273" y="20542"/>
                  <a:pt x="3279" y="20480"/>
                </a:cubicBezTo>
                <a:cubicBezTo>
                  <a:pt x="3284" y="20418"/>
                  <a:pt x="3259" y="20368"/>
                  <a:pt x="3223" y="20368"/>
                </a:cubicBezTo>
                <a:close/>
                <a:moveTo>
                  <a:pt x="2833" y="20670"/>
                </a:moveTo>
                <a:cubicBezTo>
                  <a:pt x="2796" y="20670"/>
                  <a:pt x="2763" y="20721"/>
                  <a:pt x="2757" y="20783"/>
                </a:cubicBezTo>
                <a:cubicBezTo>
                  <a:pt x="2751" y="20845"/>
                  <a:pt x="2776" y="20895"/>
                  <a:pt x="2812" y="20895"/>
                </a:cubicBezTo>
                <a:cubicBezTo>
                  <a:pt x="2849" y="20895"/>
                  <a:pt x="2883" y="20845"/>
                  <a:pt x="2888" y="20783"/>
                </a:cubicBezTo>
                <a:cubicBezTo>
                  <a:pt x="2894" y="20721"/>
                  <a:pt x="2869" y="20670"/>
                  <a:pt x="2833" y="20670"/>
                </a:cubicBezTo>
                <a:close/>
                <a:moveTo>
                  <a:pt x="3009" y="20670"/>
                </a:moveTo>
                <a:cubicBezTo>
                  <a:pt x="2972" y="20670"/>
                  <a:pt x="2938" y="20721"/>
                  <a:pt x="2933" y="20783"/>
                </a:cubicBezTo>
                <a:cubicBezTo>
                  <a:pt x="2927" y="20845"/>
                  <a:pt x="2953" y="20895"/>
                  <a:pt x="2989" y="20895"/>
                </a:cubicBezTo>
                <a:cubicBezTo>
                  <a:pt x="3025" y="20895"/>
                  <a:pt x="3059" y="20845"/>
                  <a:pt x="3064" y="20783"/>
                </a:cubicBezTo>
                <a:cubicBezTo>
                  <a:pt x="3070" y="20721"/>
                  <a:pt x="3045" y="20670"/>
                  <a:pt x="3009" y="20670"/>
                </a:cubicBezTo>
                <a:close/>
                <a:moveTo>
                  <a:pt x="2989" y="20972"/>
                </a:moveTo>
                <a:cubicBezTo>
                  <a:pt x="2953" y="20972"/>
                  <a:pt x="2919" y="21023"/>
                  <a:pt x="2913" y="21085"/>
                </a:cubicBezTo>
                <a:cubicBezTo>
                  <a:pt x="2908" y="21147"/>
                  <a:pt x="2933" y="21197"/>
                  <a:pt x="2969" y="21197"/>
                </a:cubicBezTo>
                <a:cubicBezTo>
                  <a:pt x="3006" y="21197"/>
                  <a:pt x="3040" y="21147"/>
                  <a:pt x="3045" y="21085"/>
                </a:cubicBezTo>
                <a:cubicBezTo>
                  <a:pt x="3051" y="21023"/>
                  <a:pt x="3025" y="20972"/>
                  <a:pt x="2989" y="20972"/>
                </a:cubicBezTo>
                <a:close/>
                <a:moveTo>
                  <a:pt x="3731" y="21022"/>
                </a:moveTo>
                <a:cubicBezTo>
                  <a:pt x="3694" y="21022"/>
                  <a:pt x="3661" y="21073"/>
                  <a:pt x="3656" y="21135"/>
                </a:cubicBezTo>
                <a:cubicBezTo>
                  <a:pt x="3651" y="21198"/>
                  <a:pt x="3677" y="21247"/>
                  <a:pt x="3714" y="21247"/>
                </a:cubicBezTo>
                <a:cubicBezTo>
                  <a:pt x="3750" y="21247"/>
                  <a:pt x="3783" y="21197"/>
                  <a:pt x="3788" y="21135"/>
                </a:cubicBezTo>
                <a:cubicBezTo>
                  <a:pt x="3793" y="21073"/>
                  <a:pt x="3767" y="21022"/>
                  <a:pt x="3731" y="21022"/>
                </a:cubicBezTo>
                <a:close/>
                <a:moveTo>
                  <a:pt x="3145" y="21374"/>
                </a:moveTo>
                <a:cubicBezTo>
                  <a:pt x="3109" y="21374"/>
                  <a:pt x="3075" y="21425"/>
                  <a:pt x="3070" y="21487"/>
                </a:cubicBezTo>
                <a:cubicBezTo>
                  <a:pt x="3064" y="21550"/>
                  <a:pt x="3090" y="21599"/>
                  <a:pt x="3126" y="21599"/>
                </a:cubicBezTo>
                <a:cubicBezTo>
                  <a:pt x="3163" y="21599"/>
                  <a:pt x="3197" y="21550"/>
                  <a:pt x="3202" y="21487"/>
                </a:cubicBezTo>
                <a:cubicBezTo>
                  <a:pt x="3207" y="21425"/>
                  <a:pt x="3182" y="21374"/>
                  <a:pt x="3145" y="21374"/>
                </a:cubicBezTo>
                <a:close/>
                <a:moveTo>
                  <a:pt x="3341" y="21374"/>
                </a:moveTo>
                <a:cubicBezTo>
                  <a:pt x="3304" y="21374"/>
                  <a:pt x="3270" y="21425"/>
                  <a:pt x="3265" y="21487"/>
                </a:cubicBezTo>
                <a:cubicBezTo>
                  <a:pt x="3260" y="21550"/>
                  <a:pt x="3285" y="21599"/>
                  <a:pt x="3322" y="21599"/>
                </a:cubicBezTo>
                <a:cubicBezTo>
                  <a:pt x="3359" y="21599"/>
                  <a:pt x="3393" y="21550"/>
                  <a:pt x="3398" y="21487"/>
                </a:cubicBezTo>
                <a:cubicBezTo>
                  <a:pt x="3403" y="21425"/>
                  <a:pt x="3377" y="21374"/>
                  <a:pt x="3341" y="21374"/>
                </a:cubicBezTo>
                <a:close/>
              </a:path>
            </a:pathLst>
          </a:custGeom>
          <a:solidFill>
            <a:sysClr val="window" lastClr="FFFFFF">
              <a:lumMod val="95000"/>
              <a:alpha val="0"/>
            </a:sysClr>
          </a:solidFill>
          <a:ln w="6350">
            <a:solidFill>
              <a:srgbClr val="4D576B">
                <a:lumMod val="40000"/>
                <a:lumOff val="60000"/>
                <a:alpha val="60792"/>
              </a:srgbClr>
            </a:solid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38" name="文本框 37"/>
          <p:cNvSpPr txBox="1"/>
          <p:nvPr>
            <p:custDataLst>
              <p:tags r:id="rId32"/>
            </p:custDataLst>
          </p:nvPr>
        </p:nvSpPr>
        <p:spPr>
          <a:xfrm>
            <a:off x="666116" y="283671"/>
            <a:ext cx="4963159" cy="852162"/>
          </a:xfrm>
          <a:prstGeom prst="rect">
            <a:avLst/>
          </a:prstGeom>
          <a:noFill/>
          <a:ln>
            <a:noFill/>
          </a:ln>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buSzPct val="25000"/>
            </a:pPr>
            <a:r>
              <a:rPr lang="en-US" sz="2000" b="1" spc="300" dirty="0">
                <a:latin typeface="微软雅黑" panose="020B0503020204020204" charset="-122"/>
                <a:ea typeface="微软雅黑" panose="020B0503020204020204" charset="-122"/>
              </a:rPr>
              <a:t>学业进程设计的步骤</a:t>
            </a:r>
            <a:endParaRPr lang="en-US" sz="2000" b="1" spc="300" dirty="0">
              <a:latin typeface="微软雅黑" panose="020B0503020204020204" charset="-122"/>
              <a:ea typeface="微软雅黑" panose="020B0503020204020204" charset="-122"/>
            </a:endParaRPr>
          </a:p>
        </p:txBody>
      </p:sp>
      <p:sp>
        <p:nvSpPr>
          <p:cNvPr id="40" name="文本框 39"/>
          <p:cNvSpPr txBox="1"/>
          <p:nvPr>
            <p:custDataLst>
              <p:tags r:id="rId33"/>
            </p:custDataLst>
          </p:nvPr>
        </p:nvSpPr>
        <p:spPr>
          <a:xfrm>
            <a:off x="666115" y="1164113"/>
            <a:ext cx="4963160" cy="1042172"/>
          </a:xfrm>
          <a:prstGeom prst="rect">
            <a:avLst/>
          </a:prstGeom>
          <a:noFill/>
          <a:ln>
            <a:noFill/>
          </a:ln>
        </p:spPr>
        <p:txBody>
          <a:bodyPr wrap="square" lIns="91440" tIns="45720" rIns="91440" bIns="45720" anchor="ctr" anchorCtr="0">
            <a:normAutofit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buSzPct val="25000"/>
            </a:pPr>
            <a:r>
              <a:rPr lang="en-US" sz="1400" spc="150" dirty="0">
                <a:latin typeface="微软雅黑" panose="020B0503020204020204" charset="-122"/>
                <a:ea typeface="微软雅黑" panose="020B0503020204020204" charset="-122"/>
              </a:rPr>
              <a:t>学业进程设计更侧重于教会学生一种方法。学会这种方法，学生任何时候都可以用来指导自己的学习和生活。一个完整的大学学业进程设计有6 个环节。</a:t>
            </a:r>
            <a:endParaRPr lang="en-US" sz="1400" spc="150" dirty="0">
              <a:latin typeface="微软雅黑" panose="020B0503020204020204" charset="-122"/>
              <a:ea typeface="微软雅黑" panose="020B0503020204020204" charset="-122"/>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 name="Straight Arrow Connector 179"/>
          <p:cNvSpPr/>
          <p:nvPr>
            <p:custDataLst>
              <p:tags r:id="rId1"/>
            </p:custDataLst>
          </p:nvPr>
        </p:nvSpPr>
        <p:spPr>
          <a:xfrm>
            <a:off x="7129459" y="5435023"/>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29" name="Straight Arrow Connector 171"/>
          <p:cNvSpPr/>
          <p:nvPr>
            <p:custDataLst>
              <p:tags r:id="rId2"/>
            </p:custDataLst>
          </p:nvPr>
        </p:nvSpPr>
        <p:spPr>
          <a:xfrm flipH="1">
            <a:off x="3749409" y="3510738"/>
            <a:ext cx="576708"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0" name="Straight Arrow Connector 172"/>
          <p:cNvSpPr/>
          <p:nvPr>
            <p:custDataLst>
              <p:tags r:id="rId3"/>
            </p:custDataLst>
          </p:nvPr>
        </p:nvSpPr>
        <p:spPr>
          <a:xfrm flipH="1">
            <a:off x="4782751" y="5989879"/>
            <a:ext cx="576708"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1" name="Straight Arrow Connector 173"/>
          <p:cNvSpPr/>
          <p:nvPr>
            <p:custDataLst>
              <p:tags r:id="rId4"/>
            </p:custDataLst>
          </p:nvPr>
        </p:nvSpPr>
        <p:spPr>
          <a:xfrm flipH="1">
            <a:off x="4334037" y="4798898"/>
            <a:ext cx="576708"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22" name="Straight Arrow Connector 36"/>
          <p:cNvSpPr/>
          <p:nvPr>
            <p:custDataLst>
              <p:tags r:id="rId5"/>
            </p:custDataLst>
          </p:nvPr>
        </p:nvSpPr>
        <p:spPr>
          <a:xfrm flipH="1">
            <a:off x="3173046" y="2191004"/>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2" name="Straight Arrow Connector 174"/>
          <p:cNvSpPr/>
          <p:nvPr>
            <p:custDataLst>
              <p:tags r:id="rId6"/>
            </p:custDataLst>
          </p:nvPr>
        </p:nvSpPr>
        <p:spPr>
          <a:xfrm>
            <a:off x="8303026" y="2858968"/>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4" name="Straight Arrow Connector 176"/>
          <p:cNvSpPr/>
          <p:nvPr>
            <p:custDataLst>
              <p:tags r:id="rId7"/>
            </p:custDataLst>
          </p:nvPr>
        </p:nvSpPr>
        <p:spPr>
          <a:xfrm>
            <a:off x="7682554" y="4151278"/>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697" name="Freeform 8"/>
          <p:cNvSpPr/>
          <p:nvPr>
            <p:custDataLst>
              <p:tags r:id="rId8"/>
            </p:custDataLst>
          </p:nvPr>
        </p:nvSpPr>
        <p:spPr>
          <a:xfrm>
            <a:off x="5304001" y="5816274"/>
            <a:ext cx="1583999" cy="4633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4" y="0"/>
                </a:lnTo>
                <a:lnTo>
                  <a:pt x="295" y="885"/>
                </a:lnTo>
                <a:lnTo>
                  <a:pt x="663" y="1696"/>
                </a:lnTo>
                <a:lnTo>
                  <a:pt x="1197" y="2580"/>
                </a:lnTo>
                <a:lnTo>
                  <a:pt x="1860" y="3317"/>
                </a:lnTo>
                <a:lnTo>
                  <a:pt x="2652" y="3981"/>
                </a:lnTo>
                <a:lnTo>
                  <a:pt x="3554" y="4644"/>
                </a:lnTo>
                <a:lnTo>
                  <a:pt x="4548" y="5234"/>
                </a:lnTo>
                <a:lnTo>
                  <a:pt x="5672" y="5676"/>
                </a:lnTo>
                <a:lnTo>
                  <a:pt x="6850" y="6045"/>
                </a:lnTo>
                <a:lnTo>
                  <a:pt x="8102" y="6340"/>
                </a:lnTo>
                <a:lnTo>
                  <a:pt x="9428" y="6414"/>
                </a:lnTo>
                <a:lnTo>
                  <a:pt x="10809" y="6561"/>
                </a:lnTo>
                <a:lnTo>
                  <a:pt x="12172" y="6414"/>
                </a:lnTo>
                <a:lnTo>
                  <a:pt x="13498" y="6340"/>
                </a:lnTo>
                <a:lnTo>
                  <a:pt x="14750" y="6045"/>
                </a:lnTo>
                <a:lnTo>
                  <a:pt x="15947" y="5676"/>
                </a:lnTo>
                <a:lnTo>
                  <a:pt x="17052" y="5234"/>
                </a:lnTo>
                <a:lnTo>
                  <a:pt x="18064" y="4644"/>
                </a:lnTo>
                <a:lnTo>
                  <a:pt x="18967" y="3981"/>
                </a:lnTo>
                <a:lnTo>
                  <a:pt x="19740" y="3317"/>
                </a:lnTo>
                <a:lnTo>
                  <a:pt x="20403" y="2580"/>
                </a:lnTo>
                <a:lnTo>
                  <a:pt x="20937" y="1696"/>
                </a:lnTo>
                <a:lnTo>
                  <a:pt x="21305" y="885"/>
                </a:lnTo>
                <a:lnTo>
                  <a:pt x="21545" y="0"/>
                </a:lnTo>
                <a:lnTo>
                  <a:pt x="21600" y="0"/>
                </a:lnTo>
                <a:lnTo>
                  <a:pt x="21600" y="14228"/>
                </a:lnTo>
                <a:lnTo>
                  <a:pt x="21526" y="15186"/>
                </a:lnTo>
                <a:lnTo>
                  <a:pt x="21269" y="15997"/>
                </a:lnTo>
                <a:lnTo>
                  <a:pt x="20863" y="16882"/>
                </a:lnTo>
                <a:lnTo>
                  <a:pt x="20348" y="17693"/>
                </a:lnTo>
                <a:lnTo>
                  <a:pt x="19648" y="18356"/>
                </a:lnTo>
                <a:lnTo>
                  <a:pt x="18875" y="19167"/>
                </a:lnTo>
                <a:lnTo>
                  <a:pt x="17972" y="19683"/>
                </a:lnTo>
                <a:lnTo>
                  <a:pt x="16978" y="20273"/>
                </a:lnTo>
                <a:lnTo>
                  <a:pt x="15892" y="20715"/>
                </a:lnTo>
                <a:lnTo>
                  <a:pt x="14713" y="21010"/>
                </a:lnTo>
                <a:lnTo>
                  <a:pt x="13461" y="21305"/>
                </a:lnTo>
                <a:lnTo>
                  <a:pt x="12153" y="21526"/>
                </a:lnTo>
                <a:lnTo>
                  <a:pt x="10828" y="21600"/>
                </a:lnTo>
                <a:lnTo>
                  <a:pt x="10809" y="21600"/>
                </a:lnTo>
                <a:lnTo>
                  <a:pt x="9447" y="21526"/>
                </a:lnTo>
                <a:lnTo>
                  <a:pt x="8158" y="21305"/>
                </a:lnTo>
                <a:lnTo>
                  <a:pt x="6887" y="21010"/>
                </a:lnTo>
                <a:lnTo>
                  <a:pt x="5727" y="20715"/>
                </a:lnTo>
                <a:lnTo>
                  <a:pt x="4640" y="20273"/>
                </a:lnTo>
                <a:lnTo>
                  <a:pt x="3628" y="19683"/>
                </a:lnTo>
                <a:lnTo>
                  <a:pt x="2725" y="19167"/>
                </a:lnTo>
                <a:lnTo>
                  <a:pt x="1952" y="18356"/>
                </a:lnTo>
                <a:lnTo>
                  <a:pt x="1289" y="17693"/>
                </a:lnTo>
                <a:lnTo>
                  <a:pt x="737" y="16882"/>
                </a:lnTo>
                <a:lnTo>
                  <a:pt x="331" y="15997"/>
                </a:lnTo>
                <a:lnTo>
                  <a:pt x="110" y="15186"/>
                </a:lnTo>
                <a:lnTo>
                  <a:pt x="0" y="1422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698" name="Freeform 9"/>
          <p:cNvSpPr/>
          <p:nvPr>
            <p:custDataLst>
              <p:tags r:id="rId9"/>
            </p:custDataLst>
          </p:nvPr>
        </p:nvSpPr>
        <p:spPr>
          <a:xfrm>
            <a:off x="5304001" y="5652538"/>
            <a:ext cx="1583999" cy="314726"/>
          </a:xfrm>
          <a:custGeom>
            <a:avLst/>
            <a:gdLst/>
            <a:ahLst/>
            <a:cxnLst>
              <a:cxn ang="0">
                <a:pos x="wd2" y="hd2"/>
              </a:cxn>
              <a:cxn ang="5400000">
                <a:pos x="wd2" y="hd2"/>
              </a:cxn>
              <a:cxn ang="10800000">
                <a:pos x="wd2" y="hd2"/>
              </a:cxn>
              <a:cxn ang="16200000">
                <a:pos x="wd2" y="hd2"/>
              </a:cxn>
            </a:cxnLst>
            <a:rect l="0" t="0" r="r" b="b"/>
            <a:pathLst>
              <a:path w="21600" h="21600" extrusionOk="0">
                <a:moveTo>
                  <a:pt x="10809" y="0"/>
                </a:moveTo>
                <a:lnTo>
                  <a:pt x="12153" y="109"/>
                </a:lnTo>
                <a:lnTo>
                  <a:pt x="13461" y="217"/>
                </a:lnTo>
                <a:lnTo>
                  <a:pt x="14713" y="651"/>
                </a:lnTo>
                <a:lnTo>
                  <a:pt x="15892" y="1194"/>
                </a:lnTo>
                <a:lnTo>
                  <a:pt x="16978" y="1954"/>
                </a:lnTo>
                <a:lnTo>
                  <a:pt x="17972" y="2714"/>
                </a:lnTo>
                <a:lnTo>
                  <a:pt x="18875" y="3582"/>
                </a:lnTo>
                <a:lnTo>
                  <a:pt x="19648" y="4559"/>
                </a:lnTo>
                <a:lnTo>
                  <a:pt x="20348" y="5644"/>
                </a:lnTo>
                <a:lnTo>
                  <a:pt x="20863" y="6947"/>
                </a:lnTo>
                <a:lnTo>
                  <a:pt x="21269" y="8032"/>
                </a:lnTo>
                <a:lnTo>
                  <a:pt x="21526" y="9443"/>
                </a:lnTo>
                <a:lnTo>
                  <a:pt x="21600" y="10854"/>
                </a:lnTo>
                <a:lnTo>
                  <a:pt x="21600" y="11397"/>
                </a:lnTo>
                <a:lnTo>
                  <a:pt x="21545" y="11940"/>
                </a:lnTo>
                <a:lnTo>
                  <a:pt x="21305" y="13242"/>
                </a:lnTo>
                <a:lnTo>
                  <a:pt x="20937" y="14436"/>
                </a:lnTo>
                <a:lnTo>
                  <a:pt x="20403" y="15739"/>
                </a:lnTo>
                <a:lnTo>
                  <a:pt x="19740" y="16824"/>
                </a:lnTo>
                <a:lnTo>
                  <a:pt x="18967" y="17801"/>
                </a:lnTo>
                <a:lnTo>
                  <a:pt x="18064" y="18778"/>
                </a:lnTo>
                <a:lnTo>
                  <a:pt x="17052" y="19646"/>
                </a:lnTo>
                <a:lnTo>
                  <a:pt x="15947" y="20297"/>
                </a:lnTo>
                <a:lnTo>
                  <a:pt x="14750" y="20840"/>
                </a:lnTo>
                <a:lnTo>
                  <a:pt x="13498" y="21274"/>
                </a:lnTo>
                <a:lnTo>
                  <a:pt x="12172" y="21383"/>
                </a:lnTo>
                <a:lnTo>
                  <a:pt x="10809" y="21600"/>
                </a:lnTo>
                <a:lnTo>
                  <a:pt x="9428" y="21383"/>
                </a:lnTo>
                <a:lnTo>
                  <a:pt x="8102" y="21274"/>
                </a:lnTo>
                <a:lnTo>
                  <a:pt x="6850" y="20840"/>
                </a:lnTo>
                <a:lnTo>
                  <a:pt x="5672" y="20297"/>
                </a:lnTo>
                <a:lnTo>
                  <a:pt x="4548" y="19646"/>
                </a:lnTo>
                <a:lnTo>
                  <a:pt x="3554" y="18778"/>
                </a:lnTo>
                <a:lnTo>
                  <a:pt x="2652" y="17801"/>
                </a:lnTo>
                <a:lnTo>
                  <a:pt x="1860" y="16824"/>
                </a:lnTo>
                <a:lnTo>
                  <a:pt x="1197" y="15739"/>
                </a:lnTo>
                <a:lnTo>
                  <a:pt x="663" y="14436"/>
                </a:lnTo>
                <a:lnTo>
                  <a:pt x="295" y="13242"/>
                </a:lnTo>
                <a:lnTo>
                  <a:pt x="74" y="11940"/>
                </a:lnTo>
                <a:lnTo>
                  <a:pt x="0" y="10854"/>
                </a:lnTo>
                <a:lnTo>
                  <a:pt x="110" y="9443"/>
                </a:lnTo>
                <a:lnTo>
                  <a:pt x="331" y="8032"/>
                </a:lnTo>
                <a:lnTo>
                  <a:pt x="737" y="6947"/>
                </a:lnTo>
                <a:lnTo>
                  <a:pt x="1289" y="5644"/>
                </a:lnTo>
                <a:lnTo>
                  <a:pt x="1952" y="4559"/>
                </a:lnTo>
                <a:lnTo>
                  <a:pt x="2725" y="3582"/>
                </a:lnTo>
                <a:lnTo>
                  <a:pt x="3628" y="2714"/>
                </a:lnTo>
                <a:lnTo>
                  <a:pt x="4640" y="1954"/>
                </a:lnTo>
                <a:lnTo>
                  <a:pt x="5727" y="1194"/>
                </a:lnTo>
                <a:lnTo>
                  <a:pt x="6887" y="651"/>
                </a:lnTo>
                <a:lnTo>
                  <a:pt x="8158" y="217"/>
                </a:lnTo>
                <a:lnTo>
                  <a:pt x="9447" y="109"/>
                </a:lnTo>
                <a:lnTo>
                  <a:pt x="10809" y="0"/>
                </a:lnTo>
                <a:close/>
              </a:path>
            </a:pathLst>
          </a:custGeom>
          <a:solidFill>
            <a:srgbClr val="2196F3">
              <a:lumMod val="75000"/>
            </a:srgbClr>
          </a:solidFill>
          <a:ln w="12700" cap="flat">
            <a:noFill/>
            <a:miter lim="400000"/>
          </a:ln>
          <a:effectLst/>
        </p:spPr>
        <p:txBody>
          <a:bodyPr wrap="square" lIns="45720" tIns="45720" rIns="45720" bIns="45720" numCol="1" anchor="t">
            <a:normAutofit fontScale="90000" lnSpcReduction="10000"/>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1" name="Freeform 6"/>
          <p:cNvSpPr/>
          <p:nvPr>
            <p:custDataLst>
              <p:tags r:id="rId10"/>
            </p:custDataLst>
          </p:nvPr>
        </p:nvSpPr>
        <p:spPr>
          <a:xfrm>
            <a:off x="5016000" y="5220759"/>
            <a:ext cx="2160000" cy="50769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2" y="0"/>
                </a:lnTo>
                <a:lnTo>
                  <a:pt x="232" y="793"/>
                </a:lnTo>
                <a:lnTo>
                  <a:pt x="528" y="1464"/>
                </a:lnTo>
                <a:lnTo>
                  <a:pt x="940" y="2197"/>
                </a:lnTo>
                <a:lnTo>
                  <a:pt x="1455" y="2868"/>
                </a:lnTo>
                <a:lnTo>
                  <a:pt x="2048" y="3539"/>
                </a:lnTo>
                <a:lnTo>
                  <a:pt x="2756" y="4149"/>
                </a:lnTo>
                <a:lnTo>
                  <a:pt x="3542" y="4637"/>
                </a:lnTo>
                <a:lnTo>
                  <a:pt x="4405" y="5186"/>
                </a:lnTo>
                <a:lnTo>
                  <a:pt x="5332" y="5553"/>
                </a:lnTo>
                <a:lnTo>
                  <a:pt x="6324" y="5858"/>
                </a:lnTo>
                <a:lnTo>
                  <a:pt x="7367" y="6163"/>
                </a:lnTo>
                <a:lnTo>
                  <a:pt x="8475" y="6407"/>
                </a:lnTo>
                <a:lnTo>
                  <a:pt x="9621" y="6468"/>
                </a:lnTo>
                <a:lnTo>
                  <a:pt x="10794" y="6590"/>
                </a:lnTo>
                <a:lnTo>
                  <a:pt x="11979" y="6468"/>
                </a:lnTo>
                <a:lnTo>
                  <a:pt x="13125" y="6407"/>
                </a:lnTo>
                <a:lnTo>
                  <a:pt x="14220" y="6163"/>
                </a:lnTo>
                <a:lnTo>
                  <a:pt x="15263" y="5858"/>
                </a:lnTo>
                <a:lnTo>
                  <a:pt x="16255" y="5553"/>
                </a:lnTo>
                <a:lnTo>
                  <a:pt x="17195" y="5186"/>
                </a:lnTo>
                <a:lnTo>
                  <a:pt x="18045" y="4637"/>
                </a:lnTo>
                <a:lnTo>
                  <a:pt x="18844" y="4149"/>
                </a:lnTo>
                <a:lnTo>
                  <a:pt x="19539" y="3539"/>
                </a:lnTo>
                <a:lnTo>
                  <a:pt x="20145" y="2868"/>
                </a:lnTo>
                <a:lnTo>
                  <a:pt x="20647" y="2197"/>
                </a:lnTo>
                <a:lnTo>
                  <a:pt x="21059" y="1464"/>
                </a:lnTo>
                <a:lnTo>
                  <a:pt x="21355" y="793"/>
                </a:lnTo>
                <a:lnTo>
                  <a:pt x="21536" y="0"/>
                </a:lnTo>
                <a:lnTo>
                  <a:pt x="21600" y="0"/>
                </a:lnTo>
                <a:lnTo>
                  <a:pt x="21600" y="14278"/>
                </a:lnTo>
                <a:lnTo>
                  <a:pt x="21536" y="15010"/>
                </a:lnTo>
                <a:lnTo>
                  <a:pt x="21368" y="15742"/>
                </a:lnTo>
                <a:lnTo>
                  <a:pt x="21111" y="16475"/>
                </a:lnTo>
                <a:lnTo>
                  <a:pt x="20737" y="17146"/>
                </a:lnTo>
                <a:lnTo>
                  <a:pt x="20299" y="17756"/>
                </a:lnTo>
                <a:lnTo>
                  <a:pt x="19745" y="18427"/>
                </a:lnTo>
                <a:lnTo>
                  <a:pt x="19140" y="18976"/>
                </a:lnTo>
                <a:lnTo>
                  <a:pt x="18419" y="19525"/>
                </a:lnTo>
                <a:lnTo>
                  <a:pt x="17659" y="19953"/>
                </a:lnTo>
                <a:lnTo>
                  <a:pt x="16834" y="20380"/>
                </a:lnTo>
                <a:lnTo>
                  <a:pt x="15946" y="20746"/>
                </a:lnTo>
                <a:lnTo>
                  <a:pt x="14992" y="21051"/>
                </a:lnTo>
                <a:lnTo>
                  <a:pt x="14001" y="21295"/>
                </a:lnTo>
                <a:lnTo>
                  <a:pt x="12983" y="21478"/>
                </a:lnTo>
                <a:lnTo>
                  <a:pt x="11901" y="21600"/>
                </a:lnTo>
                <a:lnTo>
                  <a:pt x="9686" y="21600"/>
                </a:lnTo>
                <a:lnTo>
                  <a:pt x="8617" y="21478"/>
                </a:lnTo>
                <a:lnTo>
                  <a:pt x="7574" y="21295"/>
                </a:lnTo>
                <a:lnTo>
                  <a:pt x="6582" y="21051"/>
                </a:lnTo>
                <a:lnTo>
                  <a:pt x="5642" y="20746"/>
                </a:lnTo>
                <a:lnTo>
                  <a:pt x="4753" y="20380"/>
                </a:lnTo>
                <a:lnTo>
                  <a:pt x="3916" y="19953"/>
                </a:lnTo>
                <a:lnTo>
                  <a:pt x="3156" y="19525"/>
                </a:lnTo>
                <a:lnTo>
                  <a:pt x="2460" y="18976"/>
                </a:lnTo>
                <a:lnTo>
                  <a:pt x="1829" y="18427"/>
                </a:lnTo>
                <a:lnTo>
                  <a:pt x="1301" y="17756"/>
                </a:lnTo>
                <a:lnTo>
                  <a:pt x="837" y="17146"/>
                </a:lnTo>
                <a:lnTo>
                  <a:pt x="477" y="16475"/>
                </a:lnTo>
                <a:lnTo>
                  <a:pt x="206" y="15742"/>
                </a:lnTo>
                <a:lnTo>
                  <a:pt x="52" y="15010"/>
                </a:lnTo>
                <a:lnTo>
                  <a:pt x="0" y="1427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2" name="Freeform 7"/>
          <p:cNvSpPr/>
          <p:nvPr>
            <p:custDataLst>
              <p:tags r:id="rId11"/>
            </p:custDataLst>
          </p:nvPr>
        </p:nvSpPr>
        <p:spPr>
          <a:xfrm>
            <a:off x="5016000" y="5044046"/>
            <a:ext cx="2160000" cy="347071"/>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901" y="0"/>
                </a:lnTo>
                <a:lnTo>
                  <a:pt x="12983" y="268"/>
                </a:lnTo>
                <a:lnTo>
                  <a:pt x="14001" y="446"/>
                </a:lnTo>
                <a:lnTo>
                  <a:pt x="14992" y="803"/>
                </a:lnTo>
                <a:lnTo>
                  <a:pt x="15946" y="1250"/>
                </a:lnTo>
                <a:lnTo>
                  <a:pt x="16834" y="1874"/>
                </a:lnTo>
                <a:lnTo>
                  <a:pt x="17659" y="2410"/>
                </a:lnTo>
                <a:lnTo>
                  <a:pt x="18419" y="3124"/>
                </a:lnTo>
                <a:lnTo>
                  <a:pt x="19140" y="3927"/>
                </a:lnTo>
                <a:lnTo>
                  <a:pt x="19745" y="4731"/>
                </a:lnTo>
                <a:lnTo>
                  <a:pt x="20299" y="5623"/>
                </a:lnTo>
                <a:lnTo>
                  <a:pt x="20737" y="6516"/>
                </a:lnTo>
                <a:lnTo>
                  <a:pt x="21111" y="7587"/>
                </a:lnTo>
                <a:lnTo>
                  <a:pt x="21368" y="8569"/>
                </a:lnTo>
                <a:lnTo>
                  <a:pt x="21536" y="9640"/>
                </a:lnTo>
                <a:lnTo>
                  <a:pt x="21600" y="10800"/>
                </a:lnTo>
                <a:lnTo>
                  <a:pt x="21587" y="11336"/>
                </a:lnTo>
                <a:lnTo>
                  <a:pt x="21536" y="11960"/>
                </a:lnTo>
                <a:lnTo>
                  <a:pt x="21355" y="13121"/>
                </a:lnTo>
                <a:lnTo>
                  <a:pt x="21059" y="14102"/>
                </a:lnTo>
                <a:lnTo>
                  <a:pt x="20647" y="15174"/>
                </a:lnTo>
                <a:lnTo>
                  <a:pt x="20145" y="16155"/>
                </a:lnTo>
                <a:lnTo>
                  <a:pt x="19539" y="17137"/>
                </a:lnTo>
                <a:lnTo>
                  <a:pt x="18844" y="18030"/>
                </a:lnTo>
                <a:lnTo>
                  <a:pt x="18045" y="18744"/>
                </a:lnTo>
                <a:lnTo>
                  <a:pt x="17195" y="19547"/>
                </a:lnTo>
                <a:lnTo>
                  <a:pt x="16255" y="20083"/>
                </a:lnTo>
                <a:lnTo>
                  <a:pt x="15263" y="20529"/>
                </a:lnTo>
                <a:lnTo>
                  <a:pt x="14220" y="20975"/>
                </a:lnTo>
                <a:lnTo>
                  <a:pt x="13125" y="21332"/>
                </a:lnTo>
                <a:lnTo>
                  <a:pt x="11979" y="21421"/>
                </a:lnTo>
                <a:lnTo>
                  <a:pt x="10794" y="21600"/>
                </a:lnTo>
                <a:lnTo>
                  <a:pt x="9621" y="21421"/>
                </a:lnTo>
                <a:lnTo>
                  <a:pt x="8475" y="21332"/>
                </a:lnTo>
                <a:lnTo>
                  <a:pt x="7367" y="20975"/>
                </a:lnTo>
                <a:lnTo>
                  <a:pt x="6324" y="20529"/>
                </a:lnTo>
                <a:lnTo>
                  <a:pt x="5332" y="20083"/>
                </a:lnTo>
                <a:lnTo>
                  <a:pt x="4405" y="19547"/>
                </a:lnTo>
                <a:lnTo>
                  <a:pt x="3542" y="18744"/>
                </a:lnTo>
                <a:lnTo>
                  <a:pt x="2756" y="18030"/>
                </a:lnTo>
                <a:lnTo>
                  <a:pt x="2048" y="17137"/>
                </a:lnTo>
                <a:lnTo>
                  <a:pt x="1455" y="16155"/>
                </a:lnTo>
                <a:lnTo>
                  <a:pt x="940" y="15174"/>
                </a:lnTo>
                <a:lnTo>
                  <a:pt x="528" y="14102"/>
                </a:lnTo>
                <a:lnTo>
                  <a:pt x="232" y="13121"/>
                </a:lnTo>
                <a:lnTo>
                  <a:pt x="52" y="11960"/>
                </a:lnTo>
                <a:lnTo>
                  <a:pt x="13" y="11336"/>
                </a:lnTo>
                <a:lnTo>
                  <a:pt x="0" y="10800"/>
                </a:lnTo>
                <a:lnTo>
                  <a:pt x="52" y="9640"/>
                </a:lnTo>
                <a:lnTo>
                  <a:pt x="206" y="8569"/>
                </a:lnTo>
                <a:lnTo>
                  <a:pt x="477" y="7587"/>
                </a:lnTo>
                <a:lnTo>
                  <a:pt x="837" y="6516"/>
                </a:lnTo>
                <a:lnTo>
                  <a:pt x="1301" y="5623"/>
                </a:lnTo>
                <a:lnTo>
                  <a:pt x="1829" y="4731"/>
                </a:lnTo>
                <a:lnTo>
                  <a:pt x="2460" y="3927"/>
                </a:lnTo>
                <a:lnTo>
                  <a:pt x="3156" y="3124"/>
                </a:lnTo>
                <a:lnTo>
                  <a:pt x="3916" y="2410"/>
                </a:lnTo>
                <a:lnTo>
                  <a:pt x="4753" y="1874"/>
                </a:lnTo>
                <a:lnTo>
                  <a:pt x="5642" y="1250"/>
                </a:lnTo>
                <a:lnTo>
                  <a:pt x="6582" y="803"/>
                </a:lnTo>
                <a:lnTo>
                  <a:pt x="7574" y="446"/>
                </a:lnTo>
                <a:lnTo>
                  <a:pt x="8617" y="268"/>
                </a:lnTo>
                <a:lnTo>
                  <a:pt x="9686" y="0"/>
                </a:lnTo>
                <a:lnTo>
                  <a:pt x="10794"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4" name="Freeform 10"/>
          <p:cNvSpPr/>
          <p:nvPr>
            <p:custDataLst>
              <p:tags r:id="rId12"/>
            </p:custDataLst>
          </p:nvPr>
        </p:nvSpPr>
        <p:spPr>
          <a:xfrm>
            <a:off x="4728000" y="4618732"/>
            <a:ext cx="2736000" cy="4918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 y="0"/>
                </a:lnTo>
                <a:lnTo>
                  <a:pt x="216" y="833"/>
                </a:lnTo>
                <a:lnTo>
                  <a:pt x="487" y="1459"/>
                </a:lnTo>
                <a:lnTo>
                  <a:pt x="844" y="2153"/>
                </a:lnTo>
                <a:lnTo>
                  <a:pt x="1299" y="2778"/>
                </a:lnTo>
                <a:lnTo>
                  <a:pt x="1851" y="3403"/>
                </a:lnTo>
                <a:lnTo>
                  <a:pt x="2467" y="3959"/>
                </a:lnTo>
                <a:lnTo>
                  <a:pt x="3171" y="4514"/>
                </a:lnTo>
                <a:lnTo>
                  <a:pt x="3928" y="4931"/>
                </a:lnTo>
                <a:lnTo>
                  <a:pt x="4772" y="5417"/>
                </a:lnTo>
                <a:lnTo>
                  <a:pt x="5660" y="5765"/>
                </a:lnTo>
                <a:lnTo>
                  <a:pt x="6590" y="6042"/>
                </a:lnTo>
                <a:lnTo>
                  <a:pt x="7586" y="6251"/>
                </a:lnTo>
                <a:lnTo>
                  <a:pt x="8625" y="6459"/>
                </a:lnTo>
                <a:lnTo>
                  <a:pt x="9696" y="6529"/>
                </a:lnTo>
                <a:lnTo>
                  <a:pt x="10800" y="6668"/>
                </a:lnTo>
                <a:lnTo>
                  <a:pt x="11904" y="6529"/>
                </a:lnTo>
                <a:lnTo>
                  <a:pt x="12975" y="6459"/>
                </a:lnTo>
                <a:lnTo>
                  <a:pt x="14003" y="6251"/>
                </a:lnTo>
                <a:lnTo>
                  <a:pt x="15010" y="6042"/>
                </a:lnTo>
                <a:lnTo>
                  <a:pt x="15951" y="5765"/>
                </a:lnTo>
                <a:lnTo>
                  <a:pt x="16838" y="5417"/>
                </a:lnTo>
                <a:lnTo>
                  <a:pt x="17661" y="4931"/>
                </a:lnTo>
                <a:lnTo>
                  <a:pt x="18429" y="4514"/>
                </a:lnTo>
                <a:lnTo>
                  <a:pt x="19133" y="3959"/>
                </a:lnTo>
                <a:lnTo>
                  <a:pt x="19749" y="3403"/>
                </a:lnTo>
                <a:lnTo>
                  <a:pt x="20291" y="2778"/>
                </a:lnTo>
                <a:lnTo>
                  <a:pt x="20756" y="2153"/>
                </a:lnTo>
                <a:lnTo>
                  <a:pt x="21113" y="1459"/>
                </a:lnTo>
                <a:lnTo>
                  <a:pt x="21373" y="833"/>
                </a:lnTo>
                <a:lnTo>
                  <a:pt x="21546" y="0"/>
                </a:lnTo>
                <a:lnTo>
                  <a:pt x="21600" y="0"/>
                </a:lnTo>
                <a:lnTo>
                  <a:pt x="21600" y="14307"/>
                </a:lnTo>
                <a:lnTo>
                  <a:pt x="21557" y="15002"/>
                </a:lnTo>
                <a:lnTo>
                  <a:pt x="21405" y="15627"/>
                </a:lnTo>
                <a:lnTo>
                  <a:pt x="21167" y="16391"/>
                </a:lnTo>
                <a:lnTo>
                  <a:pt x="20853" y="17016"/>
                </a:lnTo>
                <a:lnTo>
                  <a:pt x="20442" y="17641"/>
                </a:lnTo>
                <a:lnTo>
                  <a:pt x="19955" y="18127"/>
                </a:lnTo>
                <a:lnTo>
                  <a:pt x="19403" y="18683"/>
                </a:lnTo>
                <a:lnTo>
                  <a:pt x="18776" y="19239"/>
                </a:lnTo>
                <a:lnTo>
                  <a:pt x="18094" y="19655"/>
                </a:lnTo>
                <a:lnTo>
                  <a:pt x="17347" y="20141"/>
                </a:lnTo>
                <a:lnTo>
                  <a:pt x="16535" y="20489"/>
                </a:lnTo>
                <a:lnTo>
                  <a:pt x="15670" y="20836"/>
                </a:lnTo>
                <a:lnTo>
                  <a:pt x="14772" y="21114"/>
                </a:lnTo>
                <a:lnTo>
                  <a:pt x="13841" y="21392"/>
                </a:lnTo>
                <a:lnTo>
                  <a:pt x="12845" y="21461"/>
                </a:lnTo>
                <a:lnTo>
                  <a:pt x="11839" y="21531"/>
                </a:lnTo>
                <a:lnTo>
                  <a:pt x="10800" y="21600"/>
                </a:lnTo>
                <a:lnTo>
                  <a:pt x="9761" y="21531"/>
                </a:lnTo>
                <a:lnTo>
                  <a:pt x="8744" y="21461"/>
                </a:lnTo>
                <a:lnTo>
                  <a:pt x="7770" y="21392"/>
                </a:lnTo>
                <a:lnTo>
                  <a:pt x="6828" y="21114"/>
                </a:lnTo>
                <a:lnTo>
                  <a:pt x="5919" y="20836"/>
                </a:lnTo>
                <a:lnTo>
                  <a:pt x="5065" y="20489"/>
                </a:lnTo>
                <a:lnTo>
                  <a:pt x="4264" y="20141"/>
                </a:lnTo>
                <a:lnTo>
                  <a:pt x="3517" y="19655"/>
                </a:lnTo>
                <a:lnTo>
                  <a:pt x="2824" y="19239"/>
                </a:lnTo>
                <a:lnTo>
                  <a:pt x="2197" y="18683"/>
                </a:lnTo>
                <a:lnTo>
                  <a:pt x="1634" y="18127"/>
                </a:lnTo>
                <a:lnTo>
                  <a:pt x="1147" y="17641"/>
                </a:lnTo>
                <a:lnTo>
                  <a:pt x="747" y="17016"/>
                </a:lnTo>
                <a:lnTo>
                  <a:pt x="422" y="16391"/>
                </a:lnTo>
                <a:lnTo>
                  <a:pt x="195" y="15627"/>
                </a:lnTo>
                <a:lnTo>
                  <a:pt x="32" y="15002"/>
                </a:lnTo>
                <a:lnTo>
                  <a:pt x="0" y="14307"/>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5" name="Freeform 11"/>
          <p:cNvSpPr/>
          <p:nvPr>
            <p:custDataLst>
              <p:tags r:id="rId13"/>
            </p:custDataLst>
          </p:nvPr>
        </p:nvSpPr>
        <p:spPr>
          <a:xfrm>
            <a:off x="4728000" y="4443677"/>
            <a:ext cx="2736000" cy="33370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839" y="0"/>
                </a:lnTo>
                <a:lnTo>
                  <a:pt x="12845" y="102"/>
                </a:lnTo>
                <a:lnTo>
                  <a:pt x="13841" y="409"/>
                </a:lnTo>
                <a:lnTo>
                  <a:pt x="14772" y="819"/>
                </a:lnTo>
                <a:lnTo>
                  <a:pt x="15670" y="1126"/>
                </a:lnTo>
                <a:lnTo>
                  <a:pt x="16535" y="1536"/>
                </a:lnTo>
                <a:lnTo>
                  <a:pt x="17347" y="2252"/>
                </a:lnTo>
                <a:lnTo>
                  <a:pt x="18094" y="2764"/>
                </a:lnTo>
                <a:lnTo>
                  <a:pt x="18776" y="3583"/>
                </a:lnTo>
                <a:lnTo>
                  <a:pt x="19403" y="4197"/>
                </a:lnTo>
                <a:lnTo>
                  <a:pt x="19955" y="5016"/>
                </a:lnTo>
                <a:lnTo>
                  <a:pt x="20442" y="5937"/>
                </a:lnTo>
                <a:lnTo>
                  <a:pt x="20853" y="6859"/>
                </a:lnTo>
                <a:lnTo>
                  <a:pt x="21167" y="7780"/>
                </a:lnTo>
                <a:lnTo>
                  <a:pt x="21405" y="8701"/>
                </a:lnTo>
                <a:lnTo>
                  <a:pt x="21557" y="9725"/>
                </a:lnTo>
                <a:lnTo>
                  <a:pt x="21600" y="10749"/>
                </a:lnTo>
                <a:lnTo>
                  <a:pt x="21600" y="11158"/>
                </a:lnTo>
                <a:lnTo>
                  <a:pt x="21589" y="11568"/>
                </a:lnTo>
                <a:lnTo>
                  <a:pt x="21546" y="11773"/>
                </a:lnTo>
                <a:lnTo>
                  <a:pt x="21373" y="13001"/>
                </a:lnTo>
                <a:lnTo>
                  <a:pt x="21113" y="13922"/>
                </a:lnTo>
                <a:lnTo>
                  <a:pt x="20756" y="14946"/>
                </a:lnTo>
                <a:lnTo>
                  <a:pt x="20291" y="15867"/>
                </a:lnTo>
                <a:lnTo>
                  <a:pt x="19749" y="16789"/>
                </a:lnTo>
                <a:lnTo>
                  <a:pt x="19133" y="17608"/>
                </a:lnTo>
                <a:lnTo>
                  <a:pt x="18429" y="18427"/>
                </a:lnTo>
                <a:lnTo>
                  <a:pt x="17661" y="19041"/>
                </a:lnTo>
                <a:lnTo>
                  <a:pt x="16838" y="19757"/>
                </a:lnTo>
                <a:lnTo>
                  <a:pt x="15951" y="20269"/>
                </a:lnTo>
                <a:lnTo>
                  <a:pt x="15010" y="20679"/>
                </a:lnTo>
                <a:lnTo>
                  <a:pt x="14003" y="20986"/>
                </a:lnTo>
                <a:lnTo>
                  <a:pt x="12975" y="21293"/>
                </a:lnTo>
                <a:lnTo>
                  <a:pt x="11904" y="21395"/>
                </a:lnTo>
                <a:lnTo>
                  <a:pt x="10800" y="21600"/>
                </a:lnTo>
                <a:lnTo>
                  <a:pt x="9696" y="21395"/>
                </a:lnTo>
                <a:lnTo>
                  <a:pt x="8625" y="21293"/>
                </a:lnTo>
                <a:lnTo>
                  <a:pt x="7586" y="20986"/>
                </a:lnTo>
                <a:lnTo>
                  <a:pt x="6590" y="20679"/>
                </a:lnTo>
                <a:lnTo>
                  <a:pt x="5660" y="20269"/>
                </a:lnTo>
                <a:lnTo>
                  <a:pt x="4772" y="19757"/>
                </a:lnTo>
                <a:lnTo>
                  <a:pt x="3928" y="19041"/>
                </a:lnTo>
                <a:lnTo>
                  <a:pt x="3171" y="18427"/>
                </a:lnTo>
                <a:lnTo>
                  <a:pt x="2467" y="17608"/>
                </a:lnTo>
                <a:lnTo>
                  <a:pt x="1851" y="16789"/>
                </a:lnTo>
                <a:lnTo>
                  <a:pt x="1299" y="15867"/>
                </a:lnTo>
                <a:lnTo>
                  <a:pt x="844" y="14946"/>
                </a:lnTo>
                <a:lnTo>
                  <a:pt x="487" y="13922"/>
                </a:lnTo>
                <a:lnTo>
                  <a:pt x="216" y="13001"/>
                </a:lnTo>
                <a:lnTo>
                  <a:pt x="54" y="11773"/>
                </a:lnTo>
                <a:lnTo>
                  <a:pt x="22" y="11568"/>
                </a:lnTo>
                <a:lnTo>
                  <a:pt x="0" y="11158"/>
                </a:lnTo>
                <a:lnTo>
                  <a:pt x="0" y="10749"/>
                </a:lnTo>
                <a:lnTo>
                  <a:pt x="32" y="9725"/>
                </a:lnTo>
                <a:lnTo>
                  <a:pt x="195" y="8701"/>
                </a:lnTo>
                <a:lnTo>
                  <a:pt x="422" y="7780"/>
                </a:lnTo>
                <a:lnTo>
                  <a:pt x="747" y="6859"/>
                </a:lnTo>
                <a:lnTo>
                  <a:pt x="1147" y="5937"/>
                </a:lnTo>
                <a:lnTo>
                  <a:pt x="1634" y="5016"/>
                </a:lnTo>
                <a:lnTo>
                  <a:pt x="2197" y="4197"/>
                </a:lnTo>
                <a:lnTo>
                  <a:pt x="2824" y="3583"/>
                </a:lnTo>
                <a:lnTo>
                  <a:pt x="3517" y="2764"/>
                </a:lnTo>
                <a:lnTo>
                  <a:pt x="4264" y="2252"/>
                </a:lnTo>
                <a:lnTo>
                  <a:pt x="5065" y="1536"/>
                </a:lnTo>
                <a:lnTo>
                  <a:pt x="5919" y="1126"/>
                </a:lnTo>
                <a:lnTo>
                  <a:pt x="6828" y="819"/>
                </a:lnTo>
                <a:lnTo>
                  <a:pt x="7770" y="409"/>
                </a:lnTo>
                <a:lnTo>
                  <a:pt x="8744" y="102"/>
                </a:lnTo>
                <a:lnTo>
                  <a:pt x="9761" y="0"/>
                </a:lnTo>
                <a:lnTo>
                  <a:pt x="10800" y="0"/>
                </a:lnTo>
                <a:close/>
              </a:path>
            </a:pathLst>
          </a:custGeom>
          <a:solidFill>
            <a:srgbClr val="2196F3">
              <a:lumMod val="75000"/>
            </a:srgbClr>
          </a:solidFill>
          <a:ln w="12700" cap="flat">
            <a:noFill/>
            <a:miter lim="400000"/>
          </a:ln>
          <a:effectLst/>
        </p:spPr>
        <p:txBody>
          <a:bodyPr wrap="square" lIns="45720" tIns="45720" rIns="45720" bIns="45720" numCol="1" anchor="t">
            <a:normAutofit lnSpcReduction="10000"/>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7" name="Freeform 12"/>
          <p:cNvSpPr/>
          <p:nvPr>
            <p:custDataLst>
              <p:tags r:id="rId14"/>
            </p:custDataLst>
          </p:nvPr>
        </p:nvSpPr>
        <p:spPr>
          <a:xfrm>
            <a:off x="4440000" y="3962318"/>
            <a:ext cx="3312000" cy="5377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 y="0"/>
                </a:lnTo>
                <a:lnTo>
                  <a:pt x="198" y="635"/>
                </a:lnTo>
                <a:lnTo>
                  <a:pt x="415" y="1207"/>
                </a:lnTo>
                <a:lnTo>
                  <a:pt x="721" y="1842"/>
                </a:lnTo>
                <a:lnTo>
                  <a:pt x="1090" y="2414"/>
                </a:lnTo>
                <a:lnTo>
                  <a:pt x="1514" y="2922"/>
                </a:lnTo>
                <a:lnTo>
                  <a:pt x="2028" y="3494"/>
                </a:lnTo>
                <a:lnTo>
                  <a:pt x="2595" y="4002"/>
                </a:lnTo>
                <a:lnTo>
                  <a:pt x="3208" y="4384"/>
                </a:lnTo>
                <a:lnTo>
                  <a:pt x="3893" y="4892"/>
                </a:lnTo>
                <a:lnTo>
                  <a:pt x="4623" y="5209"/>
                </a:lnTo>
                <a:lnTo>
                  <a:pt x="5389" y="5527"/>
                </a:lnTo>
                <a:lnTo>
                  <a:pt x="6209" y="5845"/>
                </a:lnTo>
                <a:lnTo>
                  <a:pt x="7065" y="6099"/>
                </a:lnTo>
                <a:lnTo>
                  <a:pt x="7957" y="6289"/>
                </a:lnTo>
                <a:lnTo>
                  <a:pt x="8876" y="6416"/>
                </a:lnTo>
                <a:lnTo>
                  <a:pt x="9822" y="6480"/>
                </a:lnTo>
                <a:lnTo>
                  <a:pt x="11778" y="6480"/>
                </a:lnTo>
                <a:lnTo>
                  <a:pt x="12733" y="6416"/>
                </a:lnTo>
                <a:lnTo>
                  <a:pt x="13661" y="6289"/>
                </a:lnTo>
                <a:lnTo>
                  <a:pt x="14535" y="6099"/>
                </a:lnTo>
                <a:lnTo>
                  <a:pt x="15391" y="5845"/>
                </a:lnTo>
                <a:lnTo>
                  <a:pt x="16220" y="5527"/>
                </a:lnTo>
                <a:lnTo>
                  <a:pt x="16995" y="5209"/>
                </a:lnTo>
                <a:lnTo>
                  <a:pt x="17716" y="4892"/>
                </a:lnTo>
                <a:lnTo>
                  <a:pt x="18392" y="4384"/>
                </a:lnTo>
                <a:lnTo>
                  <a:pt x="19023" y="4002"/>
                </a:lnTo>
                <a:lnTo>
                  <a:pt x="19581" y="3494"/>
                </a:lnTo>
                <a:lnTo>
                  <a:pt x="20086" y="2922"/>
                </a:lnTo>
                <a:lnTo>
                  <a:pt x="20528" y="2414"/>
                </a:lnTo>
                <a:lnTo>
                  <a:pt x="20897" y="1842"/>
                </a:lnTo>
                <a:lnTo>
                  <a:pt x="21185" y="1207"/>
                </a:lnTo>
                <a:lnTo>
                  <a:pt x="21411" y="635"/>
                </a:lnTo>
                <a:lnTo>
                  <a:pt x="21546" y="0"/>
                </a:lnTo>
                <a:lnTo>
                  <a:pt x="21600" y="0"/>
                </a:lnTo>
                <a:lnTo>
                  <a:pt x="21600" y="14294"/>
                </a:lnTo>
                <a:lnTo>
                  <a:pt x="21555" y="14929"/>
                </a:lnTo>
                <a:lnTo>
                  <a:pt x="21429" y="15565"/>
                </a:lnTo>
                <a:lnTo>
                  <a:pt x="21222" y="16200"/>
                </a:lnTo>
                <a:lnTo>
                  <a:pt x="20933" y="16772"/>
                </a:lnTo>
                <a:lnTo>
                  <a:pt x="20564" y="17344"/>
                </a:lnTo>
                <a:lnTo>
                  <a:pt x="20131" y="17915"/>
                </a:lnTo>
                <a:lnTo>
                  <a:pt x="19636" y="18487"/>
                </a:lnTo>
                <a:lnTo>
                  <a:pt x="19068" y="18995"/>
                </a:lnTo>
                <a:lnTo>
                  <a:pt x="18446" y="19504"/>
                </a:lnTo>
                <a:lnTo>
                  <a:pt x="17761" y="19885"/>
                </a:lnTo>
                <a:lnTo>
                  <a:pt x="17031" y="20202"/>
                </a:lnTo>
                <a:lnTo>
                  <a:pt x="16256" y="20647"/>
                </a:lnTo>
                <a:lnTo>
                  <a:pt x="15427" y="20901"/>
                </a:lnTo>
                <a:lnTo>
                  <a:pt x="14571" y="21092"/>
                </a:lnTo>
                <a:lnTo>
                  <a:pt x="13679" y="21346"/>
                </a:lnTo>
                <a:lnTo>
                  <a:pt x="12742" y="21473"/>
                </a:lnTo>
                <a:lnTo>
                  <a:pt x="11778" y="21600"/>
                </a:lnTo>
                <a:lnTo>
                  <a:pt x="9822" y="21600"/>
                </a:lnTo>
                <a:lnTo>
                  <a:pt x="8858" y="21473"/>
                </a:lnTo>
                <a:lnTo>
                  <a:pt x="7939" y="21346"/>
                </a:lnTo>
                <a:lnTo>
                  <a:pt x="7029" y="21092"/>
                </a:lnTo>
                <a:lnTo>
                  <a:pt x="6173" y="20901"/>
                </a:lnTo>
                <a:lnTo>
                  <a:pt x="5353" y="20647"/>
                </a:lnTo>
                <a:lnTo>
                  <a:pt x="4578" y="20202"/>
                </a:lnTo>
                <a:lnTo>
                  <a:pt x="3848" y="19885"/>
                </a:lnTo>
                <a:lnTo>
                  <a:pt x="3163" y="19504"/>
                </a:lnTo>
                <a:lnTo>
                  <a:pt x="2541" y="18995"/>
                </a:lnTo>
                <a:lnTo>
                  <a:pt x="1982" y="18487"/>
                </a:lnTo>
                <a:lnTo>
                  <a:pt x="1469" y="17915"/>
                </a:lnTo>
                <a:lnTo>
                  <a:pt x="1045" y="17344"/>
                </a:lnTo>
                <a:lnTo>
                  <a:pt x="676" y="16772"/>
                </a:lnTo>
                <a:lnTo>
                  <a:pt x="387" y="16200"/>
                </a:lnTo>
                <a:lnTo>
                  <a:pt x="171" y="15565"/>
                </a:lnTo>
                <a:lnTo>
                  <a:pt x="45" y="14929"/>
                </a:lnTo>
                <a:lnTo>
                  <a:pt x="0" y="14294"/>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8" name="Freeform 13"/>
          <p:cNvSpPr/>
          <p:nvPr>
            <p:custDataLst>
              <p:tags r:id="rId15"/>
            </p:custDataLst>
          </p:nvPr>
        </p:nvSpPr>
        <p:spPr>
          <a:xfrm>
            <a:off x="4440000" y="3775355"/>
            <a:ext cx="3312000" cy="365335"/>
          </a:xfrm>
          <a:custGeom>
            <a:avLst/>
            <a:gdLst/>
            <a:ahLst/>
            <a:cxnLst>
              <a:cxn ang="0">
                <a:pos x="wd2" y="hd2"/>
              </a:cxn>
              <a:cxn ang="5400000">
                <a:pos x="wd2" y="hd2"/>
              </a:cxn>
              <a:cxn ang="10800000">
                <a:pos x="wd2" y="hd2"/>
              </a:cxn>
              <a:cxn ang="16200000">
                <a:pos x="wd2" y="hd2"/>
              </a:cxn>
            </a:cxnLst>
            <a:rect l="0" t="0" r="r" b="b"/>
            <a:pathLst>
              <a:path w="21600" h="21600" extrusionOk="0">
                <a:moveTo>
                  <a:pt x="10805" y="0"/>
                </a:moveTo>
                <a:lnTo>
                  <a:pt x="11778" y="94"/>
                </a:lnTo>
                <a:lnTo>
                  <a:pt x="12742" y="281"/>
                </a:lnTo>
                <a:lnTo>
                  <a:pt x="13679" y="374"/>
                </a:lnTo>
                <a:lnTo>
                  <a:pt x="14571" y="748"/>
                </a:lnTo>
                <a:lnTo>
                  <a:pt x="15427" y="1122"/>
                </a:lnTo>
                <a:lnTo>
                  <a:pt x="16256" y="1590"/>
                </a:lnTo>
                <a:lnTo>
                  <a:pt x="17031" y="2057"/>
                </a:lnTo>
                <a:lnTo>
                  <a:pt x="17761" y="2525"/>
                </a:lnTo>
                <a:lnTo>
                  <a:pt x="18446" y="3273"/>
                </a:lnTo>
                <a:lnTo>
                  <a:pt x="19068" y="3834"/>
                </a:lnTo>
                <a:lnTo>
                  <a:pt x="19636" y="4582"/>
                </a:lnTo>
                <a:lnTo>
                  <a:pt x="20131" y="5423"/>
                </a:lnTo>
                <a:lnTo>
                  <a:pt x="20564" y="6265"/>
                </a:lnTo>
                <a:lnTo>
                  <a:pt x="20933" y="7106"/>
                </a:lnTo>
                <a:lnTo>
                  <a:pt x="21222" y="7948"/>
                </a:lnTo>
                <a:lnTo>
                  <a:pt x="21429" y="8883"/>
                </a:lnTo>
                <a:lnTo>
                  <a:pt x="21555" y="9912"/>
                </a:lnTo>
                <a:lnTo>
                  <a:pt x="21600" y="10847"/>
                </a:lnTo>
                <a:lnTo>
                  <a:pt x="21600" y="11221"/>
                </a:lnTo>
                <a:lnTo>
                  <a:pt x="21582" y="11688"/>
                </a:lnTo>
                <a:lnTo>
                  <a:pt x="21546" y="12062"/>
                </a:lnTo>
                <a:lnTo>
                  <a:pt x="21411" y="12997"/>
                </a:lnTo>
                <a:lnTo>
                  <a:pt x="21185" y="13839"/>
                </a:lnTo>
                <a:lnTo>
                  <a:pt x="20897" y="14774"/>
                </a:lnTo>
                <a:lnTo>
                  <a:pt x="20528" y="15616"/>
                </a:lnTo>
                <a:lnTo>
                  <a:pt x="20086" y="16364"/>
                </a:lnTo>
                <a:lnTo>
                  <a:pt x="19581" y="17205"/>
                </a:lnTo>
                <a:lnTo>
                  <a:pt x="19023" y="17953"/>
                </a:lnTo>
                <a:lnTo>
                  <a:pt x="18392" y="18514"/>
                </a:lnTo>
                <a:lnTo>
                  <a:pt x="17716" y="19262"/>
                </a:lnTo>
                <a:lnTo>
                  <a:pt x="16995" y="19730"/>
                </a:lnTo>
                <a:lnTo>
                  <a:pt x="16220" y="20197"/>
                </a:lnTo>
                <a:lnTo>
                  <a:pt x="15391" y="20665"/>
                </a:lnTo>
                <a:lnTo>
                  <a:pt x="14535" y="21039"/>
                </a:lnTo>
                <a:lnTo>
                  <a:pt x="13661" y="21319"/>
                </a:lnTo>
                <a:lnTo>
                  <a:pt x="12733" y="21506"/>
                </a:lnTo>
                <a:lnTo>
                  <a:pt x="11778" y="21600"/>
                </a:lnTo>
                <a:lnTo>
                  <a:pt x="9822" y="21600"/>
                </a:lnTo>
                <a:lnTo>
                  <a:pt x="8876" y="21506"/>
                </a:lnTo>
                <a:lnTo>
                  <a:pt x="7957" y="21319"/>
                </a:lnTo>
                <a:lnTo>
                  <a:pt x="7065" y="21039"/>
                </a:lnTo>
                <a:lnTo>
                  <a:pt x="6209" y="20665"/>
                </a:lnTo>
                <a:lnTo>
                  <a:pt x="5389" y="20197"/>
                </a:lnTo>
                <a:lnTo>
                  <a:pt x="4623" y="19730"/>
                </a:lnTo>
                <a:lnTo>
                  <a:pt x="3893" y="19262"/>
                </a:lnTo>
                <a:lnTo>
                  <a:pt x="3208" y="18514"/>
                </a:lnTo>
                <a:lnTo>
                  <a:pt x="2595" y="17953"/>
                </a:lnTo>
                <a:lnTo>
                  <a:pt x="2028" y="17205"/>
                </a:lnTo>
                <a:lnTo>
                  <a:pt x="1514" y="16364"/>
                </a:lnTo>
                <a:lnTo>
                  <a:pt x="1090" y="15616"/>
                </a:lnTo>
                <a:lnTo>
                  <a:pt x="721" y="14774"/>
                </a:lnTo>
                <a:lnTo>
                  <a:pt x="415" y="13839"/>
                </a:lnTo>
                <a:lnTo>
                  <a:pt x="198" y="12997"/>
                </a:lnTo>
                <a:lnTo>
                  <a:pt x="63" y="12062"/>
                </a:lnTo>
                <a:lnTo>
                  <a:pt x="27" y="11688"/>
                </a:lnTo>
                <a:lnTo>
                  <a:pt x="9" y="11221"/>
                </a:lnTo>
                <a:lnTo>
                  <a:pt x="0" y="10847"/>
                </a:lnTo>
                <a:lnTo>
                  <a:pt x="45" y="9912"/>
                </a:lnTo>
                <a:lnTo>
                  <a:pt x="171" y="8883"/>
                </a:lnTo>
                <a:lnTo>
                  <a:pt x="387" y="7948"/>
                </a:lnTo>
                <a:lnTo>
                  <a:pt x="676" y="7106"/>
                </a:lnTo>
                <a:lnTo>
                  <a:pt x="1045" y="6265"/>
                </a:lnTo>
                <a:lnTo>
                  <a:pt x="1469" y="5423"/>
                </a:lnTo>
                <a:lnTo>
                  <a:pt x="1982" y="4582"/>
                </a:lnTo>
                <a:lnTo>
                  <a:pt x="2541" y="3834"/>
                </a:lnTo>
                <a:lnTo>
                  <a:pt x="3163" y="3273"/>
                </a:lnTo>
                <a:lnTo>
                  <a:pt x="3848" y="2525"/>
                </a:lnTo>
                <a:lnTo>
                  <a:pt x="4578" y="2057"/>
                </a:lnTo>
                <a:lnTo>
                  <a:pt x="5353" y="1590"/>
                </a:lnTo>
                <a:lnTo>
                  <a:pt x="6173" y="1122"/>
                </a:lnTo>
                <a:lnTo>
                  <a:pt x="7029" y="748"/>
                </a:lnTo>
                <a:lnTo>
                  <a:pt x="7939" y="374"/>
                </a:lnTo>
                <a:lnTo>
                  <a:pt x="8858" y="281"/>
                </a:lnTo>
                <a:lnTo>
                  <a:pt x="9822" y="94"/>
                </a:lnTo>
                <a:lnTo>
                  <a:pt x="10805"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0" name="Freeform 14"/>
          <p:cNvSpPr/>
          <p:nvPr>
            <p:custDataLst>
              <p:tags r:id="rId16"/>
            </p:custDataLst>
          </p:nvPr>
        </p:nvSpPr>
        <p:spPr>
          <a:xfrm>
            <a:off x="4152000" y="3297175"/>
            <a:ext cx="3888000" cy="5535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9" y="0"/>
                </a:lnTo>
                <a:lnTo>
                  <a:pt x="185" y="555"/>
                </a:lnTo>
                <a:lnTo>
                  <a:pt x="362" y="1173"/>
                </a:lnTo>
                <a:lnTo>
                  <a:pt x="614" y="1666"/>
                </a:lnTo>
                <a:lnTo>
                  <a:pt x="917" y="2222"/>
                </a:lnTo>
                <a:lnTo>
                  <a:pt x="1286" y="2654"/>
                </a:lnTo>
                <a:lnTo>
                  <a:pt x="1700" y="3209"/>
                </a:lnTo>
                <a:lnTo>
                  <a:pt x="2166" y="3641"/>
                </a:lnTo>
                <a:lnTo>
                  <a:pt x="2683" y="4135"/>
                </a:lnTo>
                <a:lnTo>
                  <a:pt x="3245" y="4505"/>
                </a:lnTo>
                <a:lnTo>
                  <a:pt x="3851" y="4875"/>
                </a:lnTo>
                <a:lnTo>
                  <a:pt x="4494" y="5184"/>
                </a:lnTo>
                <a:lnTo>
                  <a:pt x="5182" y="5554"/>
                </a:lnTo>
                <a:lnTo>
                  <a:pt x="5906" y="5739"/>
                </a:lnTo>
                <a:lnTo>
                  <a:pt x="6653" y="5986"/>
                </a:lnTo>
                <a:lnTo>
                  <a:pt x="7437" y="6233"/>
                </a:lnTo>
                <a:lnTo>
                  <a:pt x="8242" y="6418"/>
                </a:lnTo>
                <a:lnTo>
                  <a:pt x="9070" y="6480"/>
                </a:lnTo>
                <a:lnTo>
                  <a:pt x="9920" y="6542"/>
                </a:lnTo>
                <a:lnTo>
                  <a:pt x="11672" y="6542"/>
                </a:lnTo>
                <a:lnTo>
                  <a:pt x="12530" y="6480"/>
                </a:lnTo>
                <a:lnTo>
                  <a:pt x="13365" y="6418"/>
                </a:lnTo>
                <a:lnTo>
                  <a:pt x="14171" y="6233"/>
                </a:lnTo>
                <a:lnTo>
                  <a:pt x="14947" y="5986"/>
                </a:lnTo>
                <a:lnTo>
                  <a:pt x="15701" y="5739"/>
                </a:lnTo>
                <a:lnTo>
                  <a:pt x="16425" y="5554"/>
                </a:lnTo>
                <a:lnTo>
                  <a:pt x="17106" y="5184"/>
                </a:lnTo>
                <a:lnTo>
                  <a:pt x="17756" y="4875"/>
                </a:lnTo>
                <a:lnTo>
                  <a:pt x="18355" y="4505"/>
                </a:lnTo>
                <a:lnTo>
                  <a:pt x="18909" y="4135"/>
                </a:lnTo>
                <a:lnTo>
                  <a:pt x="19434" y="3641"/>
                </a:lnTo>
                <a:lnTo>
                  <a:pt x="19900" y="3209"/>
                </a:lnTo>
                <a:lnTo>
                  <a:pt x="20321" y="2654"/>
                </a:lnTo>
                <a:lnTo>
                  <a:pt x="20676" y="2222"/>
                </a:lnTo>
                <a:lnTo>
                  <a:pt x="20986" y="1666"/>
                </a:lnTo>
                <a:lnTo>
                  <a:pt x="21230" y="1173"/>
                </a:lnTo>
                <a:lnTo>
                  <a:pt x="21423" y="555"/>
                </a:lnTo>
                <a:lnTo>
                  <a:pt x="21541" y="0"/>
                </a:lnTo>
                <a:lnTo>
                  <a:pt x="21600" y="0"/>
                </a:lnTo>
                <a:lnTo>
                  <a:pt x="21600" y="14318"/>
                </a:lnTo>
                <a:lnTo>
                  <a:pt x="21563" y="14873"/>
                </a:lnTo>
                <a:lnTo>
                  <a:pt x="21460" y="15552"/>
                </a:lnTo>
                <a:lnTo>
                  <a:pt x="21290" y="16107"/>
                </a:lnTo>
                <a:lnTo>
                  <a:pt x="21053" y="16663"/>
                </a:lnTo>
                <a:lnTo>
                  <a:pt x="20757" y="17218"/>
                </a:lnTo>
                <a:lnTo>
                  <a:pt x="20395" y="17650"/>
                </a:lnTo>
                <a:lnTo>
                  <a:pt x="19989" y="18206"/>
                </a:lnTo>
                <a:lnTo>
                  <a:pt x="19523" y="18638"/>
                </a:lnTo>
                <a:lnTo>
                  <a:pt x="18998" y="19070"/>
                </a:lnTo>
                <a:lnTo>
                  <a:pt x="18436" y="19502"/>
                </a:lnTo>
                <a:lnTo>
                  <a:pt x="17830" y="19872"/>
                </a:lnTo>
                <a:lnTo>
                  <a:pt x="17179" y="20304"/>
                </a:lnTo>
                <a:lnTo>
                  <a:pt x="16492" y="20613"/>
                </a:lnTo>
                <a:lnTo>
                  <a:pt x="15768" y="20859"/>
                </a:lnTo>
                <a:lnTo>
                  <a:pt x="15006" y="21045"/>
                </a:lnTo>
                <a:lnTo>
                  <a:pt x="14215" y="21291"/>
                </a:lnTo>
                <a:lnTo>
                  <a:pt x="13395" y="21477"/>
                </a:lnTo>
                <a:lnTo>
                  <a:pt x="12552" y="21538"/>
                </a:lnTo>
                <a:lnTo>
                  <a:pt x="11687" y="21600"/>
                </a:lnTo>
                <a:lnTo>
                  <a:pt x="9913" y="21600"/>
                </a:lnTo>
                <a:lnTo>
                  <a:pt x="9048" y="21538"/>
                </a:lnTo>
                <a:lnTo>
                  <a:pt x="8205" y="21477"/>
                </a:lnTo>
                <a:lnTo>
                  <a:pt x="7385" y="21291"/>
                </a:lnTo>
                <a:lnTo>
                  <a:pt x="6594" y="21045"/>
                </a:lnTo>
                <a:lnTo>
                  <a:pt x="5840" y="20859"/>
                </a:lnTo>
                <a:lnTo>
                  <a:pt x="5115" y="20613"/>
                </a:lnTo>
                <a:lnTo>
                  <a:pt x="4421" y="20304"/>
                </a:lnTo>
                <a:lnTo>
                  <a:pt x="3777" y="19872"/>
                </a:lnTo>
                <a:lnTo>
                  <a:pt x="3164" y="19502"/>
                </a:lnTo>
                <a:lnTo>
                  <a:pt x="2595" y="19070"/>
                </a:lnTo>
                <a:lnTo>
                  <a:pt x="2085" y="18638"/>
                </a:lnTo>
                <a:lnTo>
                  <a:pt x="1619" y="18206"/>
                </a:lnTo>
                <a:lnTo>
                  <a:pt x="1212" y="17650"/>
                </a:lnTo>
                <a:lnTo>
                  <a:pt x="850" y="17218"/>
                </a:lnTo>
                <a:lnTo>
                  <a:pt x="554" y="16663"/>
                </a:lnTo>
                <a:lnTo>
                  <a:pt x="318" y="16107"/>
                </a:lnTo>
                <a:lnTo>
                  <a:pt x="148" y="15552"/>
                </a:lnTo>
                <a:lnTo>
                  <a:pt x="30" y="14873"/>
                </a:lnTo>
                <a:lnTo>
                  <a:pt x="0" y="1431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1" name="Freeform 15"/>
          <p:cNvSpPr/>
          <p:nvPr>
            <p:custDataLst>
              <p:tags r:id="rId17"/>
            </p:custDataLst>
          </p:nvPr>
        </p:nvSpPr>
        <p:spPr>
          <a:xfrm>
            <a:off x="4152000" y="3120689"/>
            <a:ext cx="3888000" cy="37482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687" y="0"/>
                </a:lnTo>
                <a:lnTo>
                  <a:pt x="12552" y="91"/>
                </a:lnTo>
                <a:lnTo>
                  <a:pt x="13395" y="182"/>
                </a:lnTo>
                <a:lnTo>
                  <a:pt x="14215" y="456"/>
                </a:lnTo>
                <a:lnTo>
                  <a:pt x="15006" y="820"/>
                </a:lnTo>
                <a:lnTo>
                  <a:pt x="15768" y="1094"/>
                </a:lnTo>
                <a:lnTo>
                  <a:pt x="16492" y="1641"/>
                </a:lnTo>
                <a:lnTo>
                  <a:pt x="17179" y="2096"/>
                </a:lnTo>
                <a:lnTo>
                  <a:pt x="17830" y="2552"/>
                </a:lnTo>
                <a:lnTo>
                  <a:pt x="18436" y="3099"/>
                </a:lnTo>
                <a:lnTo>
                  <a:pt x="18998" y="3737"/>
                </a:lnTo>
                <a:lnTo>
                  <a:pt x="19523" y="4375"/>
                </a:lnTo>
                <a:lnTo>
                  <a:pt x="19989" y="5104"/>
                </a:lnTo>
                <a:lnTo>
                  <a:pt x="20395" y="5833"/>
                </a:lnTo>
                <a:lnTo>
                  <a:pt x="20757" y="6562"/>
                </a:lnTo>
                <a:lnTo>
                  <a:pt x="21053" y="7382"/>
                </a:lnTo>
                <a:lnTo>
                  <a:pt x="21290" y="8203"/>
                </a:lnTo>
                <a:lnTo>
                  <a:pt x="21460" y="9023"/>
                </a:lnTo>
                <a:lnTo>
                  <a:pt x="21563" y="9934"/>
                </a:lnTo>
                <a:lnTo>
                  <a:pt x="21600" y="10846"/>
                </a:lnTo>
                <a:lnTo>
                  <a:pt x="21593" y="11210"/>
                </a:lnTo>
                <a:lnTo>
                  <a:pt x="21570" y="11575"/>
                </a:lnTo>
                <a:lnTo>
                  <a:pt x="21541" y="11939"/>
                </a:lnTo>
                <a:lnTo>
                  <a:pt x="21423" y="12759"/>
                </a:lnTo>
                <a:lnTo>
                  <a:pt x="21230" y="13671"/>
                </a:lnTo>
                <a:lnTo>
                  <a:pt x="20986" y="14400"/>
                </a:lnTo>
                <a:lnTo>
                  <a:pt x="20676" y="15220"/>
                </a:lnTo>
                <a:lnTo>
                  <a:pt x="20321" y="15858"/>
                </a:lnTo>
                <a:lnTo>
                  <a:pt x="19900" y="16678"/>
                </a:lnTo>
                <a:lnTo>
                  <a:pt x="19434" y="17316"/>
                </a:lnTo>
                <a:lnTo>
                  <a:pt x="18909" y="18046"/>
                </a:lnTo>
                <a:lnTo>
                  <a:pt x="18355" y="18592"/>
                </a:lnTo>
                <a:lnTo>
                  <a:pt x="17756" y="19139"/>
                </a:lnTo>
                <a:lnTo>
                  <a:pt x="17106" y="19595"/>
                </a:lnTo>
                <a:lnTo>
                  <a:pt x="16425" y="20142"/>
                </a:lnTo>
                <a:lnTo>
                  <a:pt x="15701" y="20415"/>
                </a:lnTo>
                <a:lnTo>
                  <a:pt x="14947" y="20780"/>
                </a:lnTo>
                <a:lnTo>
                  <a:pt x="14171" y="21144"/>
                </a:lnTo>
                <a:lnTo>
                  <a:pt x="13365" y="21418"/>
                </a:lnTo>
                <a:lnTo>
                  <a:pt x="12530" y="21509"/>
                </a:lnTo>
                <a:lnTo>
                  <a:pt x="11672" y="21600"/>
                </a:lnTo>
                <a:lnTo>
                  <a:pt x="9920" y="21600"/>
                </a:lnTo>
                <a:lnTo>
                  <a:pt x="9070" y="21509"/>
                </a:lnTo>
                <a:lnTo>
                  <a:pt x="8242" y="21418"/>
                </a:lnTo>
                <a:lnTo>
                  <a:pt x="7437" y="21144"/>
                </a:lnTo>
                <a:lnTo>
                  <a:pt x="6653" y="20780"/>
                </a:lnTo>
                <a:lnTo>
                  <a:pt x="5906" y="20415"/>
                </a:lnTo>
                <a:lnTo>
                  <a:pt x="5182" y="20142"/>
                </a:lnTo>
                <a:lnTo>
                  <a:pt x="4494" y="19595"/>
                </a:lnTo>
                <a:lnTo>
                  <a:pt x="3851" y="19139"/>
                </a:lnTo>
                <a:lnTo>
                  <a:pt x="3245" y="18592"/>
                </a:lnTo>
                <a:lnTo>
                  <a:pt x="2683" y="18046"/>
                </a:lnTo>
                <a:lnTo>
                  <a:pt x="2166" y="17316"/>
                </a:lnTo>
                <a:lnTo>
                  <a:pt x="1700" y="16678"/>
                </a:lnTo>
                <a:lnTo>
                  <a:pt x="1286" y="15858"/>
                </a:lnTo>
                <a:lnTo>
                  <a:pt x="917" y="15220"/>
                </a:lnTo>
                <a:lnTo>
                  <a:pt x="614" y="14400"/>
                </a:lnTo>
                <a:lnTo>
                  <a:pt x="362" y="13671"/>
                </a:lnTo>
                <a:lnTo>
                  <a:pt x="185" y="12759"/>
                </a:lnTo>
                <a:lnTo>
                  <a:pt x="59" y="11939"/>
                </a:lnTo>
                <a:lnTo>
                  <a:pt x="22" y="11575"/>
                </a:lnTo>
                <a:lnTo>
                  <a:pt x="0" y="11210"/>
                </a:lnTo>
                <a:lnTo>
                  <a:pt x="0" y="10846"/>
                </a:lnTo>
                <a:lnTo>
                  <a:pt x="30" y="9934"/>
                </a:lnTo>
                <a:lnTo>
                  <a:pt x="148" y="9023"/>
                </a:lnTo>
                <a:lnTo>
                  <a:pt x="318" y="8203"/>
                </a:lnTo>
                <a:lnTo>
                  <a:pt x="554" y="7382"/>
                </a:lnTo>
                <a:lnTo>
                  <a:pt x="850" y="6562"/>
                </a:lnTo>
                <a:lnTo>
                  <a:pt x="1212" y="5833"/>
                </a:lnTo>
                <a:lnTo>
                  <a:pt x="1619" y="5104"/>
                </a:lnTo>
                <a:lnTo>
                  <a:pt x="2085" y="4375"/>
                </a:lnTo>
                <a:lnTo>
                  <a:pt x="2595" y="3737"/>
                </a:lnTo>
                <a:lnTo>
                  <a:pt x="3164" y="3099"/>
                </a:lnTo>
                <a:lnTo>
                  <a:pt x="3777" y="2552"/>
                </a:lnTo>
                <a:lnTo>
                  <a:pt x="4421" y="2096"/>
                </a:lnTo>
                <a:lnTo>
                  <a:pt x="5115" y="1641"/>
                </a:lnTo>
                <a:lnTo>
                  <a:pt x="5840" y="1094"/>
                </a:lnTo>
                <a:lnTo>
                  <a:pt x="6594" y="820"/>
                </a:lnTo>
                <a:lnTo>
                  <a:pt x="7385" y="456"/>
                </a:lnTo>
                <a:lnTo>
                  <a:pt x="8205" y="182"/>
                </a:lnTo>
                <a:lnTo>
                  <a:pt x="9048" y="91"/>
                </a:lnTo>
                <a:lnTo>
                  <a:pt x="9913" y="0"/>
                </a:lnTo>
                <a:lnTo>
                  <a:pt x="10800"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3" name="Freeform 16"/>
          <p:cNvSpPr/>
          <p:nvPr>
            <p:custDataLst>
              <p:tags r:id="rId18"/>
            </p:custDataLst>
          </p:nvPr>
        </p:nvSpPr>
        <p:spPr>
          <a:xfrm>
            <a:off x="3864000" y="2646678"/>
            <a:ext cx="4464000" cy="5614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 y="0"/>
                </a:lnTo>
                <a:lnTo>
                  <a:pt x="166" y="548"/>
                </a:lnTo>
                <a:lnTo>
                  <a:pt x="337" y="1095"/>
                </a:lnTo>
                <a:lnTo>
                  <a:pt x="564" y="1582"/>
                </a:lnTo>
                <a:lnTo>
                  <a:pt x="852" y="2130"/>
                </a:lnTo>
                <a:lnTo>
                  <a:pt x="1184" y="2616"/>
                </a:lnTo>
                <a:lnTo>
                  <a:pt x="1570" y="3103"/>
                </a:lnTo>
                <a:lnTo>
                  <a:pt x="1993" y="3468"/>
                </a:lnTo>
                <a:lnTo>
                  <a:pt x="2465" y="3955"/>
                </a:lnTo>
                <a:lnTo>
                  <a:pt x="2987" y="4320"/>
                </a:lnTo>
                <a:lnTo>
                  <a:pt x="3539" y="4746"/>
                </a:lnTo>
                <a:lnTo>
                  <a:pt x="4140" y="5050"/>
                </a:lnTo>
                <a:lnTo>
                  <a:pt x="4759" y="5354"/>
                </a:lnTo>
                <a:lnTo>
                  <a:pt x="5421" y="5598"/>
                </a:lnTo>
                <a:lnTo>
                  <a:pt x="6114" y="5902"/>
                </a:lnTo>
                <a:lnTo>
                  <a:pt x="6844" y="6024"/>
                </a:lnTo>
                <a:lnTo>
                  <a:pt x="7593" y="6267"/>
                </a:lnTo>
                <a:lnTo>
                  <a:pt x="8365" y="6389"/>
                </a:lnTo>
                <a:lnTo>
                  <a:pt x="9150" y="6510"/>
                </a:lnTo>
                <a:lnTo>
                  <a:pt x="9972" y="6571"/>
                </a:lnTo>
                <a:lnTo>
                  <a:pt x="11628" y="6571"/>
                </a:lnTo>
                <a:lnTo>
                  <a:pt x="12437" y="6510"/>
                </a:lnTo>
                <a:lnTo>
                  <a:pt x="13235" y="6389"/>
                </a:lnTo>
                <a:lnTo>
                  <a:pt x="14007" y="6267"/>
                </a:lnTo>
                <a:lnTo>
                  <a:pt x="14756" y="6024"/>
                </a:lnTo>
                <a:lnTo>
                  <a:pt x="15473" y="5902"/>
                </a:lnTo>
                <a:lnTo>
                  <a:pt x="16166" y="5598"/>
                </a:lnTo>
                <a:lnTo>
                  <a:pt x="16829" y="5354"/>
                </a:lnTo>
                <a:lnTo>
                  <a:pt x="17460" y="5050"/>
                </a:lnTo>
                <a:lnTo>
                  <a:pt x="18061" y="4746"/>
                </a:lnTo>
                <a:lnTo>
                  <a:pt x="18613" y="4320"/>
                </a:lnTo>
                <a:lnTo>
                  <a:pt x="19135" y="3955"/>
                </a:lnTo>
                <a:lnTo>
                  <a:pt x="19607" y="3468"/>
                </a:lnTo>
                <a:lnTo>
                  <a:pt x="20030" y="3103"/>
                </a:lnTo>
                <a:lnTo>
                  <a:pt x="20416" y="2616"/>
                </a:lnTo>
                <a:lnTo>
                  <a:pt x="20748" y="2130"/>
                </a:lnTo>
                <a:lnTo>
                  <a:pt x="21036" y="1582"/>
                </a:lnTo>
                <a:lnTo>
                  <a:pt x="21263" y="1095"/>
                </a:lnTo>
                <a:lnTo>
                  <a:pt x="21428" y="548"/>
                </a:lnTo>
                <a:lnTo>
                  <a:pt x="21545" y="0"/>
                </a:lnTo>
                <a:lnTo>
                  <a:pt x="21600" y="0"/>
                </a:lnTo>
                <a:lnTo>
                  <a:pt x="21600" y="14238"/>
                </a:lnTo>
                <a:lnTo>
                  <a:pt x="21569" y="14785"/>
                </a:lnTo>
                <a:lnTo>
                  <a:pt x="21483" y="15333"/>
                </a:lnTo>
                <a:lnTo>
                  <a:pt x="21342" y="15881"/>
                </a:lnTo>
                <a:lnTo>
                  <a:pt x="21146" y="16367"/>
                </a:lnTo>
                <a:lnTo>
                  <a:pt x="20901" y="16915"/>
                </a:lnTo>
                <a:lnTo>
                  <a:pt x="20600" y="17402"/>
                </a:lnTo>
                <a:lnTo>
                  <a:pt x="20251" y="17828"/>
                </a:lnTo>
                <a:lnTo>
                  <a:pt x="19858" y="18254"/>
                </a:lnTo>
                <a:lnTo>
                  <a:pt x="19423" y="18740"/>
                </a:lnTo>
                <a:lnTo>
                  <a:pt x="18951" y="19105"/>
                </a:lnTo>
                <a:lnTo>
                  <a:pt x="18442" y="19470"/>
                </a:lnTo>
                <a:lnTo>
                  <a:pt x="17890" y="19835"/>
                </a:lnTo>
                <a:lnTo>
                  <a:pt x="17307" y="20140"/>
                </a:lnTo>
                <a:lnTo>
                  <a:pt x="16681" y="20444"/>
                </a:lnTo>
                <a:lnTo>
                  <a:pt x="16037" y="20687"/>
                </a:lnTo>
                <a:lnTo>
                  <a:pt x="15357" y="20931"/>
                </a:lnTo>
                <a:lnTo>
                  <a:pt x="14645" y="21113"/>
                </a:lnTo>
                <a:lnTo>
                  <a:pt x="13922" y="21296"/>
                </a:lnTo>
                <a:lnTo>
                  <a:pt x="13167" y="21478"/>
                </a:lnTo>
                <a:lnTo>
                  <a:pt x="12395" y="21539"/>
                </a:lnTo>
                <a:lnTo>
                  <a:pt x="11603" y="21600"/>
                </a:lnTo>
                <a:lnTo>
                  <a:pt x="9997" y="21600"/>
                </a:lnTo>
                <a:lnTo>
                  <a:pt x="9199" y="21539"/>
                </a:lnTo>
                <a:lnTo>
                  <a:pt x="8427" y="21478"/>
                </a:lnTo>
                <a:lnTo>
                  <a:pt x="7678" y="21296"/>
                </a:lnTo>
                <a:lnTo>
                  <a:pt x="6955" y="21113"/>
                </a:lnTo>
                <a:lnTo>
                  <a:pt x="6243" y="20931"/>
                </a:lnTo>
                <a:lnTo>
                  <a:pt x="5563" y="20687"/>
                </a:lnTo>
                <a:lnTo>
                  <a:pt x="4919" y="20444"/>
                </a:lnTo>
                <a:lnTo>
                  <a:pt x="4299" y="20140"/>
                </a:lnTo>
                <a:lnTo>
                  <a:pt x="3710" y="19835"/>
                </a:lnTo>
                <a:lnTo>
                  <a:pt x="3158" y="19470"/>
                </a:lnTo>
                <a:lnTo>
                  <a:pt x="2649" y="19105"/>
                </a:lnTo>
                <a:lnTo>
                  <a:pt x="2165" y="18740"/>
                </a:lnTo>
                <a:lnTo>
                  <a:pt x="1736" y="18254"/>
                </a:lnTo>
                <a:lnTo>
                  <a:pt x="1349" y="17828"/>
                </a:lnTo>
                <a:lnTo>
                  <a:pt x="1000" y="17402"/>
                </a:lnTo>
                <a:lnTo>
                  <a:pt x="699" y="16915"/>
                </a:lnTo>
                <a:lnTo>
                  <a:pt x="454" y="16367"/>
                </a:lnTo>
                <a:lnTo>
                  <a:pt x="258" y="15881"/>
                </a:lnTo>
                <a:lnTo>
                  <a:pt x="110" y="15333"/>
                </a:lnTo>
                <a:lnTo>
                  <a:pt x="25" y="14785"/>
                </a:lnTo>
                <a:lnTo>
                  <a:pt x="0" y="1423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4" name="Freeform 17"/>
          <p:cNvSpPr/>
          <p:nvPr>
            <p:custDataLst>
              <p:tags r:id="rId19"/>
            </p:custDataLst>
          </p:nvPr>
        </p:nvSpPr>
        <p:spPr>
          <a:xfrm>
            <a:off x="3864000" y="2453388"/>
            <a:ext cx="4464000" cy="381152"/>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603" y="0"/>
                </a:lnTo>
                <a:lnTo>
                  <a:pt x="12395" y="90"/>
                </a:lnTo>
                <a:lnTo>
                  <a:pt x="13167" y="179"/>
                </a:lnTo>
                <a:lnTo>
                  <a:pt x="13922" y="448"/>
                </a:lnTo>
                <a:lnTo>
                  <a:pt x="14645" y="717"/>
                </a:lnTo>
                <a:lnTo>
                  <a:pt x="15357" y="986"/>
                </a:lnTo>
                <a:lnTo>
                  <a:pt x="16037" y="1344"/>
                </a:lnTo>
                <a:lnTo>
                  <a:pt x="16681" y="1703"/>
                </a:lnTo>
                <a:lnTo>
                  <a:pt x="17307" y="2151"/>
                </a:lnTo>
                <a:lnTo>
                  <a:pt x="17890" y="2599"/>
                </a:lnTo>
                <a:lnTo>
                  <a:pt x="18442" y="3227"/>
                </a:lnTo>
                <a:lnTo>
                  <a:pt x="18951" y="3675"/>
                </a:lnTo>
                <a:lnTo>
                  <a:pt x="19423" y="4392"/>
                </a:lnTo>
                <a:lnTo>
                  <a:pt x="19858" y="4929"/>
                </a:lnTo>
                <a:lnTo>
                  <a:pt x="20251" y="5646"/>
                </a:lnTo>
                <a:lnTo>
                  <a:pt x="20600" y="6184"/>
                </a:lnTo>
                <a:lnTo>
                  <a:pt x="20901" y="6991"/>
                </a:lnTo>
                <a:lnTo>
                  <a:pt x="21146" y="7708"/>
                </a:lnTo>
                <a:lnTo>
                  <a:pt x="21342" y="8425"/>
                </a:lnTo>
                <a:lnTo>
                  <a:pt x="21483" y="9232"/>
                </a:lnTo>
                <a:lnTo>
                  <a:pt x="21569" y="10038"/>
                </a:lnTo>
                <a:lnTo>
                  <a:pt x="21600" y="10845"/>
                </a:lnTo>
                <a:lnTo>
                  <a:pt x="21594" y="11114"/>
                </a:lnTo>
                <a:lnTo>
                  <a:pt x="21575" y="11651"/>
                </a:lnTo>
                <a:lnTo>
                  <a:pt x="21545" y="11920"/>
                </a:lnTo>
                <a:lnTo>
                  <a:pt x="21428" y="12727"/>
                </a:lnTo>
                <a:lnTo>
                  <a:pt x="21263" y="13534"/>
                </a:lnTo>
                <a:lnTo>
                  <a:pt x="21036" y="14251"/>
                </a:lnTo>
                <a:lnTo>
                  <a:pt x="20748" y="15057"/>
                </a:lnTo>
                <a:lnTo>
                  <a:pt x="20416" y="15774"/>
                </a:lnTo>
                <a:lnTo>
                  <a:pt x="20030" y="16491"/>
                </a:lnTo>
                <a:lnTo>
                  <a:pt x="19607" y="17029"/>
                </a:lnTo>
                <a:lnTo>
                  <a:pt x="19135" y="17746"/>
                </a:lnTo>
                <a:lnTo>
                  <a:pt x="18613" y="18284"/>
                </a:lnTo>
                <a:lnTo>
                  <a:pt x="18061" y="18911"/>
                </a:lnTo>
                <a:lnTo>
                  <a:pt x="17460" y="19359"/>
                </a:lnTo>
                <a:lnTo>
                  <a:pt x="16829" y="19807"/>
                </a:lnTo>
                <a:lnTo>
                  <a:pt x="16166" y="20166"/>
                </a:lnTo>
                <a:lnTo>
                  <a:pt x="15473" y="20614"/>
                </a:lnTo>
                <a:lnTo>
                  <a:pt x="14756" y="20793"/>
                </a:lnTo>
                <a:lnTo>
                  <a:pt x="14007" y="21152"/>
                </a:lnTo>
                <a:lnTo>
                  <a:pt x="13235" y="21331"/>
                </a:lnTo>
                <a:lnTo>
                  <a:pt x="12437" y="21510"/>
                </a:lnTo>
                <a:lnTo>
                  <a:pt x="11628" y="21600"/>
                </a:lnTo>
                <a:lnTo>
                  <a:pt x="9972" y="21600"/>
                </a:lnTo>
                <a:lnTo>
                  <a:pt x="9150" y="21510"/>
                </a:lnTo>
                <a:lnTo>
                  <a:pt x="8365" y="21331"/>
                </a:lnTo>
                <a:lnTo>
                  <a:pt x="7593" y="21152"/>
                </a:lnTo>
                <a:lnTo>
                  <a:pt x="6844" y="20793"/>
                </a:lnTo>
                <a:lnTo>
                  <a:pt x="6114" y="20614"/>
                </a:lnTo>
                <a:lnTo>
                  <a:pt x="5421" y="20166"/>
                </a:lnTo>
                <a:lnTo>
                  <a:pt x="4759" y="19807"/>
                </a:lnTo>
                <a:lnTo>
                  <a:pt x="4140" y="19359"/>
                </a:lnTo>
                <a:lnTo>
                  <a:pt x="3539" y="18911"/>
                </a:lnTo>
                <a:lnTo>
                  <a:pt x="2987" y="18284"/>
                </a:lnTo>
                <a:lnTo>
                  <a:pt x="2465" y="17746"/>
                </a:lnTo>
                <a:lnTo>
                  <a:pt x="1993" y="17029"/>
                </a:lnTo>
                <a:lnTo>
                  <a:pt x="1570" y="16491"/>
                </a:lnTo>
                <a:lnTo>
                  <a:pt x="1184" y="15774"/>
                </a:lnTo>
                <a:lnTo>
                  <a:pt x="852" y="15057"/>
                </a:lnTo>
                <a:lnTo>
                  <a:pt x="564" y="14251"/>
                </a:lnTo>
                <a:lnTo>
                  <a:pt x="337" y="13534"/>
                </a:lnTo>
                <a:lnTo>
                  <a:pt x="166" y="12727"/>
                </a:lnTo>
                <a:lnTo>
                  <a:pt x="55" y="11920"/>
                </a:lnTo>
                <a:lnTo>
                  <a:pt x="25" y="11651"/>
                </a:lnTo>
                <a:lnTo>
                  <a:pt x="0" y="11114"/>
                </a:lnTo>
                <a:lnTo>
                  <a:pt x="0" y="10845"/>
                </a:lnTo>
                <a:lnTo>
                  <a:pt x="25" y="10038"/>
                </a:lnTo>
                <a:lnTo>
                  <a:pt x="110" y="9232"/>
                </a:lnTo>
                <a:lnTo>
                  <a:pt x="258" y="8425"/>
                </a:lnTo>
                <a:lnTo>
                  <a:pt x="454" y="7708"/>
                </a:lnTo>
                <a:lnTo>
                  <a:pt x="699" y="6991"/>
                </a:lnTo>
                <a:lnTo>
                  <a:pt x="1000" y="6184"/>
                </a:lnTo>
                <a:lnTo>
                  <a:pt x="1349" y="5646"/>
                </a:lnTo>
                <a:lnTo>
                  <a:pt x="1736" y="4929"/>
                </a:lnTo>
                <a:lnTo>
                  <a:pt x="2165" y="4392"/>
                </a:lnTo>
                <a:lnTo>
                  <a:pt x="2649" y="3675"/>
                </a:lnTo>
                <a:lnTo>
                  <a:pt x="3158" y="3227"/>
                </a:lnTo>
                <a:lnTo>
                  <a:pt x="3710" y="2599"/>
                </a:lnTo>
                <a:lnTo>
                  <a:pt x="4299" y="2151"/>
                </a:lnTo>
                <a:lnTo>
                  <a:pt x="4919" y="1703"/>
                </a:lnTo>
                <a:lnTo>
                  <a:pt x="5563" y="1344"/>
                </a:lnTo>
                <a:lnTo>
                  <a:pt x="6243" y="986"/>
                </a:lnTo>
                <a:lnTo>
                  <a:pt x="6955" y="717"/>
                </a:lnTo>
                <a:lnTo>
                  <a:pt x="7678" y="448"/>
                </a:lnTo>
                <a:lnTo>
                  <a:pt x="8427" y="179"/>
                </a:lnTo>
                <a:lnTo>
                  <a:pt x="9199" y="90"/>
                </a:lnTo>
                <a:lnTo>
                  <a:pt x="9997" y="0"/>
                </a:lnTo>
                <a:lnTo>
                  <a:pt x="10794"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6" name="Freeform 18"/>
          <p:cNvSpPr/>
          <p:nvPr>
            <p:custDataLst>
              <p:tags r:id="rId20"/>
            </p:custDataLst>
          </p:nvPr>
        </p:nvSpPr>
        <p:spPr>
          <a:xfrm>
            <a:off x="3576000" y="1967226"/>
            <a:ext cx="5040000" cy="5551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1" y="0"/>
                </a:lnTo>
                <a:lnTo>
                  <a:pt x="158" y="431"/>
                </a:lnTo>
                <a:lnTo>
                  <a:pt x="306" y="923"/>
                </a:lnTo>
                <a:lnTo>
                  <a:pt x="505" y="1415"/>
                </a:lnTo>
                <a:lnTo>
                  <a:pt x="750" y="1908"/>
                </a:lnTo>
                <a:lnTo>
                  <a:pt x="1030" y="2338"/>
                </a:lnTo>
                <a:lnTo>
                  <a:pt x="1356" y="2769"/>
                </a:lnTo>
                <a:lnTo>
                  <a:pt x="1718" y="3200"/>
                </a:lnTo>
                <a:lnTo>
                  <a:pt x="2121" y="3631"/>
                </a:lnTo>
                <a:lnTo>
                  <a:pt x="2565" y="3938"/>
                </a:lnTo>
                <a:lnTo>
                  <a:pt x="3034" y="4308"/>
                </a:lnTo>
                <a:lnTo>
                  <a:pt x="3544" y="4677"/>
                </a:lnTo>
                <a:lnTo>
                  <a:pt x="4084" y="4985"/>
                </a:lnTo>
                <a:lnTo>
                  <a:pt x="4645" y="5292"/>
                </a:lnTo>
                <a:lnTo>
                  <a:pt x="5242" y="5538"/>
                </a:lnTo>
                <a:lnTo>
                  <a:pt x="5864" y="5785"/>
                </a:lnTo>
                <a:lnTo>
                  <a:pt x="6507" y="5908"/>
                </a:lnTo>
                <a:lnTo>
                  <a:pt x="7180" y="6154"/>
                </a:lnTo>
                <a:lnTo>
                  <a:pt x="7873" y="6338"/>
                </a:lnTo>
                <a:lnTo>
                  <a:pt x="8582" y="6400"/>
                </a:lnTo>
                <a:lnTo>
                  <a:pt x="9301" y="6462"/>
                </a:lnTo>
                <a:lnTo>
                  <a:pt x="10040" y="6523"/>
                </a:lnTo>
                <a:lnTo>
                  <a:pt x="11555" y="6523"/>
                </a:lnTo>
                <a:lnTo>
                  <a:pt x="12299" y="6462"/>
                </a:lnTo>
                <a:lnTo>
                  <a:pt x="13023" y="6400"/>
                </a:lnTo>
                <a:lnTo>
                  <a:pt x="13732" y="6338"/>
                </a:lnTo>
                <a:lnTo>
                  <a:pt x="14420" y="6154"/>
                </a:lnTo>
                <a:lnTo>
                  <a:pt x="15088" y="5908"/>
                </a:lnTo>
                <a:lnTo>
                  <a:pt x="15731" y="5785"/>
                </a:lnTo>
                <a:lnTo>
                  <a:pt x="16353" y="5538"/>
                </a:lnTo>
                <a:lnTo>
                  <a:pt x="16950" y="5292"/>
                </a:lnTo>
                <a:lnTo>
                  <a:pt x="17516" y="4985"/>
                </a:lnTo>
                <a:lnTo>
                  <a:pt x="18056" y="4677"/>
                </a:lnTo>
                <a:lnTo>
                  <a:pt x="18561" y="4308"/>
                </a:lnTo>
                <a:lnTo>
                  <a:pt x="19035" y="3938"/>
                </a:lnTo>
                <a:lnTo>
                  <a:pt x="19474" y="3631"/>
                </a:lnTo>
                <a:lnTo>
                  <a:pt x="19882" y="3200"/>
                </a:lnTo>
                <a:lnTo>
                  <a:pt x="20249" y="2769"/>
                </a:lnTo>
                <a:lnTo>
                  <a:pt x="20570" y="2338"/>
                </a:lnTo>
                <a:lnTo>
                  <a:pt x="20856" y="1908"/>
                </a:lnTo>
                <a:lnTo>
                  <a:pt x="21095" y="1415"/>
                </a:lnTo>
                <a:lnTo>
                  <a:pt x="21289" y="923"/>
                </a:lnTo>
                <a:lnTo>
                  <a:pt x="21442" y="431"/>
                </a:lnTo>
                <a:lnTo>
                  <a:pt x="21539" y="0"/>
                </a:lnTo>
                <a:lnTo>
                  <a:pt x="21600" y="0"/>
                </a:lnTo>
                <a:lnTo>
                  <a:pt x="21600" y="14215"/>
                </a:lnTo>
                <a:lnTo>
                  <a:pt x="21569" y="14769"/>
                </a:lnTo>
                <a:lnTo>
                  <a:pt x="21498" y="15262"/>
                </a:lnTo>
                <a:lnTo>
                  <a:pt x="21381" y="15692"/>
                </a:lnTo>
                <a:lnTo>
                  <a:pt x="21212" y="16185"/>
                </a:lnTo>
                <a:lnTo>
                  <a:pt x="21003" y="16677"/>
                </a:lnTo>
                <a:lnTo>
                  <a:pt x="20754" y="17169"/>
                </a:lnTo>
                <a:lnTo>
                  <a:pt x="20458" y="17538"/>
                </a:lnTo>
                <a:lnTo>
                  <a:pt x="20121" y="17908"/>
                </a:lnTo>
                <a:lnTo>
                  <a:pt x="19754" y="18338"/>
                </a:lnTo>
                <a:lnTo>
                  <a:pt x="19351" y="18708"/>
                </a:lnTo>
                <a:lnTo>
                  <a:pt x="18913" y="19138"/>
                </a:lnTo>
                <a:lnTo>
                  <a:pt x="18439" y="19446"/>
                </a:lnTo>
                <a:lnTo>
                  <a:pt x="17934" y="19754"/>
                </a:lnTo>
                <a:lnTo>
                  <a:pt x="17398" y="20062"/>
                </a:lnTo>
                <a:lnTo>
                  <a:pt x="16837" y="20308"/>
                </a:lnTo>
                <a:lnTo>
                  <a:pt x="16251" y="20615"/>
                </a:lnTo>
                <a:lnTo>
                  <a:pt x="15639" y="20800"/>
                </a:lnTo>
                <a:lnTo>
                  <a:pt x="15002" y="21046"/>
                </a:lnTo>
                <a:lnTo>
                  <a:pt x="14349" y="21169"/>
                </a:lnTo>
                <a:lnTo>
                  <a:pt x="13671" y="21354"/>
                </a:lnTo>
                <a:lnTo>
                  <a:pt x="12977" y="21415"/>
                </a:lnTo>
                <a:lnTo>
                  <a:pt x="12263" y="21477"/>
                </a:lnTo>
                <a:lnTo>
                  <a:pt x="11534" y="21600"/>
                </a:lnTo>
                <a:lnTo>
                  <a:pt x="10061" y="21600"/>
                </a:lnTo>
                <a:lnTo>
                  <a:pt x="9331" y="21477"/>
                </a:lnTo>
                <a:lnTo>
                  <a:pt x="8628" y="21415"/>
                </a:lnTo>
                <a:lnTo>
                  <a:pt x="7929" y="21354"/>
                </a:lnTo>
                <a:lnTo>
                  <a:pt x="7251" y="21169"/>
                </a:lnTo>
                <a:lnTo>
                  <a:pt x="6593" y="21046"/>
                </a:lnTo>
                <a:lnTo>
                  <a:pt x="5956" y="20800"/>
                </a:lnTo>
                <a:lnTo>
                  <a:pt x="5349" y="20615"/>
                </a:lnTo>
                <a:lnTo>
                  <a:pt x="4758" y="20308"/>
                </a:lnTo>
                <a:lnTo>
                  <a:pt x="4202" y="20062"/>
                </a:lnTo>
                <a:lnTo>
                  <a:pt x="3666" y="19754"/>
                </a:lnTo>
                <a:lnTo>
                  <a:pt x="3167" y="19446"/>
                </a:lnTo>
                <a:lnTo>
                  <a:pt x="2687" y="19138"/>
                </a:lnTo>
                <a:lnTo>
                  <a:pt x="2249" y="18708"/>
                </a:lnTo>
                <a:lnTo>
                  <a:pt x="1841" y="18338"/>
                </a:lnTo>
                <a:lnTo>
                  <a:pt x="1474" y="17908"/>
                </a:lnTo>
                <a:lnTo>
                  <a:pt x="1142" y="17538"/>
                </a:lnTo>
                <a:lnTo>
                  <a:pt x="846" y="17169"/>
                </a:lnTo>
                <a:lnTo>
                  <a:pt x="597" y="16677"/>
                </a:lnTo>
                <a:lnTo>
                  <a:pt x="388" y="16185"/>
                </a:lnTo>
                <a:lnTo>
                  <a:pt x="214" y="15692"/>
                </a:lnTo>
                <a:lnTo>
                  <a:pt x="97" y="15262"/>
                </a:lnTo>
                <a:lnTo>
                  <a:pt x="25" y="14769"/>
                </a:lnTo>
                <a:lnTo>
                  <a:pt x="0" y="14215"/>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7" name="Freeform 19"/>
          <p:cNvSpPr/>
          <p:nvPr>
            <p:custDataLst>
              <p:tags r:id="rId21"/>
            </p:custDataLst>
          </p:nvPr>
        </p:nvSpPr>
        <p:spPr>
          <a:xfrm>
            <a:off x="3576000" y="1775212"/>
            <a:ext cx="5040000" cy="377989"/>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lnTo>
                  <a:pt x="10800" y="0"/>
                </a:lnTo>
                <a:lnTo>
                  <a:pt x="11534" y="181"/>
                </a:lnTo>
                <a:lnTo>
                  <a:pt x="12263" y="181"/>
                </a:lnTo>
                <a:lnTo>
                  <a:pt x="12977" y="271"/>
                </a:lnTo>
                <a:lnTo>
                  <a:pt x="13671" y="542"/>
                </a:lnTo>
                <a:lnTo>
                  <a:pt x="14349" y="723"/>
                </a:lnTo>
                <a:lnTo>
                  <a:pt x="15002" y="994"/>
                </a:lnTo>
                <a:lnTo>
                  <a:pt x="15639" y="1175"/>
                </a:lnTo>
                <a:lnTo>
                  <a:pt x="16251" y="1536"/>
                </a:lnTo>
                <a:lnTo>
                  <a:pt x="16837" y="1898"/>
                </a:lnTo>
                <a:lnTo>
                  <a:pt x="17398" y="2350"/>
                </a:lnTo>
                <a:lnTo>
                  <a:pt x="17934" y="2802"/>
                </a:lnTo>
                <a:lnTo>
                  <a:pt x="18439" y="3254"/>
                </a:lnTo>
                <a:lnTo>
                  <a:pt x="18913" y="3796"/>
                </a:lnTo>
                <a:lnTo>
                  <a:pt x="19351" y="4338"/>
                </a:lnTo>
                <a:lnTo>
                  <a:pt x="19754" y="4790"/>
                </a:lnTo>
                <a:lnTo>
                  <a:pt x="20121" y="5423"/>
                </a:lnTo>
                <a:lnTo>
                  <a:pt x="20458" y="6055"/>
                </a:lnTo>
                <a:lnTo>
                  <a:pt x="20754" y="6688"/>
                </a:lnTo>
                <a:lnTo>
                  <a:pt x="21003" y="7321"/>
                </a:lnTo>
                <a:lnTo>
                  <a:pt x="21212" y="8044"/>
                </a:lnTo>
                <a:lnTo>
                  <a:pt x="21381" y="8767"/>
                </a:lnTo>
                <a:lnTo>
                  <a:pt x="21498" y="9490"/>
                </a:lnTo>
                <a:lnTo>
                  <a:pt x="21569" y="10122"/>
                </a:lnTo>
                <a:lnTo>
                  <a:pt x="21600" y="10845"/>
                </a:lnTo>
                <a:lnTo>
                  <a:pt x="21600" y="11207"/>
                </a:lnTo>
                <a:lnTo>
                  <a:pt x="21585" y="11387"/>
                </a:lnTo>
                <a:lnTo>
                  <a:pt x="21564" y="11659"/>
                </a:lnTo>
                <a:lnTo>
                  <a:pt x="21539" y="12020"/>
                </a:lnTo>
                <a:lnTo>
                  <a:pt x="21442" y="12653"/>
                </a:lnTo>
                <a:lnTo>
                  <a:pt x="21289" y="13376"/>
                </a:lnTo>
                <a:lnTo>
                  <a:pt x="21095" y="14099"/>
                </a:lnTo>
                <a:lnTo>
                  <a:pt x="20856" y="14822"/>
                </a:lnTo>
                <a:lnTo>
                  <a:pt x="20570" y="15454"/>
                </a:lnTo>
                <a:lnTo>
                  <a:pt x="20249" y="16087"/>
                </a:lnTo>
                <a:lnTo>
                  <a:pt x="19882" y="16720"/>
                </a:lnTo>
                <a:lnTo>
                  <a:pt x="19474" y="17352"/>
                </a:lnTo>
                <a:lnTo>
                  <a:pt x="19035" y="17804"/>
                </a:lnTo>
                <a:lnTo>
                  <a:pt x="18561" y="18346"/>
                </a:lnTo>
                <a:lnTo>
                  <a:pt x="18056" y="18889"/>
                </a:lnTo>
                <a:lnTo>
                  <a:pt x="17516" y="19341"/>
                </a:lnTo>
                <a:lnTo>
                  <a:pt x="16950" y="19792"/>
                </a:lnTo>
                <a:lnTo>
                  <a:pt x="16353" y="20154"/>
                </a:lnTo>
                <a:lnTo>
                  <a:pt x="15731" y="20515"/>
                </a:lnTo>
                <a:lnTo>
                  <a:pt x="15088" y="20696"/>
                </a:lnTo>
                <a:lnTo>
                  <a:pt x="14420" y="21058"/>
                </a:lnTo>
                <a:lnTo>
                  <a:pt x="13732" y="21329"/>
                </a:lnTo>
                <a:lnTo>
                  <a:pt x="13023" y="21419"/>
                </a:lnTo>
                <a:lnTo>
                  <a:pt x="12299" y="21510"/>
                </a:lnTo>
                <a:lnTo>
                  <a:pt x="11555" y="21600"/>
                </a:lnTo>
                <a:lnTo>
                  <a:pt x="10040" y="21600"/>
                </a:lnTo>
                <a:lnTo>
                  <a:pt x="9301" y="21510"/>
                </a:lnTo>
                <a:lnTo>
                  <a:pt x="8582" y="21419"/>
                </a:lnTo>
                <a:lnTo>
                  <a:pt x="7873" y="21329"/>
                </a:lnTo>
                <a:lnTo>
                  <a:pt x="7180" y="21058"/>
                </a:lnTo>
                <a:lnTo>
                  <a:pt x="6507" y="20696"/>
                </a:lnTo>
                <a:lnTo>
                  <a:pt x="5864" y="20515"/>
                </a:lnTo>
                <a:lnTo>
                  <a:pt x="5242" y="20154"/>
                </a:lnTo>
                <a:lnTo>
                  <a:pt x="4645" y="19792"/>
                </a:lnTo>
                <a:lnTo>
                  <a:pt x="4084" y="19341"/>
                </a:lnTo>
                <a:lnTo>
                  <a:pt x="3544" y="18889"/>
                </a:lnTo>
                <a:lnTo>
                  <a:pt x="3034" y="18346"/>
                </a:lnTo>
                <a:lnTo>
                  <a:pt x="2565" y="17804"/>
                </a:lnTo>
                <a:lnTo>
                  <a:pt x="2121" y="17352"/>
                </a:lnTo>
                <a:lnTo>
                  <a:pt x="1718" y="16720"/>
                </a:lnTo>
                <a:lnTo>
                  <a:pt x="1356" y="16087"/>
                </a:lnTo>
                <a:lnTo>
                  <a:pt x="1030" y="15454"/>
                </a:lnTo>
                <a:lnTo>
                  <a:pt x="750" y="14822"/>
                </a:lnTo>
                <a:lnTo>
                  <a:pt x="505" y="14099"/>
                </a:lnTo>
                <a:lnTo>
                  <a:pt x="306" y="13376"/>
                </a:lnTo>
                <a:lnTo>
                  <a:pt x="158" y="12653"/>
                </a:lnTo>
                <a:lnTo>
                  <a:pt x="61" y="12020"/>
                </a:lnTo>
                <a:lnTo>
                  <a:pt x="31" y="11659"/>
                </a:lnTo>
                <a:lnTo>
                  <a:pt x="5" y="11207"/>
                </a:lnTo>
                <a:lnTo>
                  <a:pt x="0" y="10845"/>
                </a:lnTo>
                <a:lnTo>
                  <a:pt x="25" y="10122"/>
                </a:lnTo>
                <a:lnTo>
                  <a:pt x="97" y="9490"/>
                </a:lnTo>
                <a:lnTo>
                  <a:pt x="214" y="8767"/>
                </a:lnTo>
                <a:lnTo>
                  <a:pt x="388" y="8044"/>
                </a:lnTo>
                <a:lnTo>
                  <a:pt x="597" y="7321"/>
                </a:lnTo>
                <a:lnTo>
                  <a:pt x="846" y="6688"/>
                </a:lnTo>
                <a:lnTo>
                  <a:pt x="1142" y="6055"/>
                </a:lnTo>
                <a:lnTo>
                  <a:pt x="1474" y="5423"/>
                </a:lnTo>
                <a:lnTo>
                  <a:pt x="1841" y="4790"/>
                </a:lnTo>
                <a:lnTo>
                  <a:pt x="2249" y="4338"/>
                </a:lnTo>
                <a:lnTo>
                  <a:pt x="2687" y="3796"/>
                </a:lnTo>
                <a:lnTo>
                  <a:pt x="3167" y="3254"/>
                </a:lnTo>
                <a:lnTo>
                  <a:pt x="3666" y="2802"/>
                </a:lnTo>
                <a:lnTo>
                  <a:pt x="4202" y="2350"/>
                </a:lnTo>
                <a:lnTo>
                  <a:pt x="4758" y="1898"/>
                </a:lnTo>
                <a:lnTo>
                  <a:pt x="5349" y="1536"/>
                </a:lnTo>
                <a:lnTo>
                  <a:pt x="5956" y="1175"/>
                </a:lnTo>
                <a:lnTo>
                  <a:pt x="6593" y="994"/>
                </a:lnTo>
                <a:lnTo>
                  <a:pt x="7251" y="723"/>
                </a:lnTo>
                <a:lnTo>
                  <a:pt x="7929" y="542"/>
                </a:lnTo>
                <a:lnTo>
                  <a:pt x="8628" y="271"/>
                </a:lnTo>
                <a:lnTo>
                  <a:pt x="9331" y="181"/>
                </a:lnTo>
                <a:lnTo>
                  <a:pt x="10061" y="181"/>
                </a:lnTo>
                <a:lnTo>
                  <a:pt x="10795"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9" name="TextBox 32"/>
          <p:cNvSpPr txBox="1"/>
          <p:nvPr>
            <p:custDataLst>
              <p:tags r:id="rId22"/>
            </p:custDataLst>
          </p:nvPr>
        </p:nvSpPr>
        <p:spPr>
          <a:xfrm>
            <a:off x="5304000" y="5838624"/>
            <a:ext cx="1584000" cy="536216"/>
          </a:xfrm>
          <a:prstGeom prst="rect">
            <a:avLst/>
          </a:prstGeom>
          <a:ln w="25400">
            <a:miter lim="400000"/>
          </a:ln>
        </p:spPr>
        <p:txBody>
          <a:bodyPr wrap="square"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7. 统筹性</a:t>
            </a:r>
            <a:endParaRPr lang="zh-CN" altLang="en-US" sz="1800" spc="300" dirty="0">
              <a:latin typeface="微软雅黑" panose="020B0503020204020204" charset="-122"/>
              <a:ea typeface="微软雅黑" panose="020B0503020204020204" charset="-122"/>
            </a:endParaRPr>
          </a:p>
        </p:txBody>
      </p:sp>
      <p:sp>
        <p:nvSpPr>
          <p:cNvPr id="727" name="TextBox 39"/>
          <p:cNvSpPr txBox="1"/>
          <p:nvPr>
            <p:custDataLst>
              <p:tags r:id="rId23"/>
            </p:custDataLst>
          </p:nvPr>
        </p:nvSpPr>
        <p:spPr>
          <a:xfrm>
            <a:off x="5304000" y="5272053"/>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6. 开放性</a:t>
            </a:r>
            <a:endParaRPr lang="zh-CN" altLang="en-US" sz="1800" spc="300" dirty="0">
              <a:latin typeface="微软雅黑" panose="020B0503020204020204" charset="-122"/>
              <a:ea typeface="微软雅黑" panose="020B0503020204020204" charset="-122"/>
            </a:endParaRPr>
          </a:p>
        </p:txBody>
      </p:sp>
      <p:sp>
        <p:nvSpPr>
          <p:cNvPr id="726" name="TextBox 34"/>
          <p:cNvSpPr txBox="1"/>
          <p:nvPr>
            <p:custDataLst>
              <p:tags r:id="rId24"/>
            </p:custDataLst>
          </p:nvPr>
        </p:nvSpPr>
        <p:spPr>
          <a:xfrm>
            <a:off x="5304000" y="4667597"/>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5. 有弹性</a:t>
            </a:r>
            <a:endParaRPr lang="zh-CN" altLang="en-US" sz="1800" spc="300" dirty="0">
              <a:latin typeface="微软雅黑" panose="020B0503020204020204" charset="-122"/>
              <a:ea typeface="微软雅黑" panose="020B0503020204020204" charset="-122"/>
            </a:endParaRPr>
          </a:p>
        </p:txBody>
      </p:sp>
      <p:sp>
        <p:nvSpPr>
          <p:cNvPr id="725" name="TextBox 31"/>
          <p:cNvSpPr txBox="1"/>
          <p:nvPr>
            <p:custDataLst>
              <p:tags r:id="rId25"/>
            </p:custDataLst>
          </p:nvPr>
        </p:nvSpPr>
        <p:spPr>
          <a:xfrm>
            <a:off x="5304000" y="4032319"/>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4. 导向性</a:t>
            </a:r>
            <a:endParaRPr lang="zh-CN" altLang="en-US" sz="1800" spc="300" dirty="0">
              <a:latin typeface="微软雅黑" panose="020B0503020204020204" charset="-122"/>
              <a:ea typeface="微软雅黑" panose="020B0503020204020204" charset="-122"/>
            </a:endParaRPr>
          </a:p>
        </p:txBody>
      </p:sp>
      <p:sp>
        <p:nvSpPr>
          <p:cNvPr id="724" name="TextBox 30"/>
          <p:cNvSpPr txBox="1"/>
          <p:nvPr>
            <p:custDataLst>
              <p:tags r:id="rId26"/>
            </p:custDataLst>
          </p:nvPr>
        </p:nvSpPr>
        <p:spPr>
          <a:xfrm>
            <a:off x="5304000" y="3376493"/>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3. 可行性</a:t>
            </a:r>
            <a:endParaRPr lang="zh-CN" altLang="en-US" sz="1800" spc="300" dirty="0">
              <a:latin typeface="微软雅黑" panose="020B0503020204020204" charset="-122"/>
              <a:ea typeface="微软雅黑" panose="020B0503020204020204" charset="-122"/>
            </a:endParaRPr>
          </a:p>
        </p:txBody>
      </p:sp>
      <p:sp>
        <p:nvSpPr>
          <p:cNvPr id="723" name="TextBox 29"/>
          <p:cNvSpPr txBox="1"/>
          <p:nvPr>
            <p:custDataLst>
              <p:tags r:id="rId27"/>
            </p:custDataLst>
          </p:nvPr>
        </p:nvSpPr>
        <p:spPr>
          <a:xfrm>
            <a:off x="5255557" y="2741216"/>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2. 系统性</a:t>
            </a:r>
            <a:endParaRPr lang="zh-CN" altLang="en-US" sz="1800" spc="300" dirty="0">
              <a:latin typeface="微软雅黑" panose="020B0503020204020204" charset="-122"/>
              <a:ea typeface="微软雅黑" panose="020B0503020204020204" charset="-122"/>
            </a:endParaRPr>
          </a:p>
        </p:txBody>
      </p:sp>
      <p:sp>
        <p:nvSpPr>
          <p:cNvPr id="720" name="TextBox 33"/>
          <p:cNvSpPr txBox="1"/>
          <p:nvPr>
            <p:custDataLst>
              <p:tags r:id="rId28"/>
            </p:custDataLst>
          </p:nvPr>
        </p:nvSpPr>
        <p:spPr>
          <a:xfrm>
            <a:off x="5255557" y="2075116"/>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1. 科学性</a:t>
            </a:r>
            <a:endParaRPr lang="zh-CN" altLang="en-US" sz="1800" spc="300" dirty="0">
              <a:latin typeface="微软雅黑" panose="020B0503020204020204" charset="-122"/>
              <a:ea typeface="微软雅黑" panose="020B0503020204020204" charset="-122"/>
            </a:endParaRPr>
          </a:p>
        </p:txBody>
      </p:sp>
      <p:sp>
        <p:nvSpPr>
          <p:cNvPr id="54" name="下箭头 53"/>
          <p:cNvSpPr/>
          <p:nvPr>
            <p:custDataLst>
              <p:tags r:id="rId29"/>
            </p:custDataLst>
          </p:nvPr>
        </p:nvSpPr>
        <p:spPr>
          <a:xfrm>
            <a:off x="4026105" y="166884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5" name="下箭头 54"/>
          <p:cNvSpPr/>
          <p:nvPr>
            <p:custDataLst>
              <p:tags r:id="rId30"/>
            </p:custDataLst>
          </p:nvPr>
        </p:nvSpPr>
        <p:spPr>
          <a:xfrm>
            <a:off x="4468218" y="1687003"/>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6" name="下箭头 55"/>
          <p:cNvSpPr/>
          <p:nvPr>
            <p:custDataLst>
              <p:tags r:id="rId31"/>
            </p:custDataLst>
          </p:nvPr>
        </p:nvSpPr>
        <p:spPr>
          <a:xfrm>
            <a:off x="4910331" y="171932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7" name="下箭头 56"/>
          <p:cNvSpPr/>
          <p:nvPr>
            <p:custDataLst>
              <p:tags r:id="rId32"/>
            </p:custDataLst>
          </p:nvPr>
        </p:nvSpPr>
        <p:spPr>
          <a:xfrm>
            <a:off x="5352444" y="172787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8" name="下箭头 57"/>
          <p:cNvSpPr/>
          <p:nvPr>
            <p:custDataLst>
              <p:tags r:id="rId33"/>
            </p:custDataLst>
          </p:nvPr>
        </p:nvSpPr>
        <p:spPr>
          <a:xfrm>
            <a:off x="5794557" y="173821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9" name="下箭头 58"/>
          <p:cNvSpPr/>
          <p:nvPr>
            <p:custDataLst>
              <p:tags r:id="rId34"/>
            </p:custDataLst>
          </p:nvPr>
        </p:nvSpPr>
        <p:spPr>
          <a:xfrm>
            <a:off x="6236670" y="174818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0" name="下箭头 59"/>
          <p:cNvSpPr/>
          <p:nvPr>
            <p:custDataLst>
              <p:tags r:id="rId35"/>
            </p:custDataLst>
          </p:nvPr>
        </p:nvSpPr>
        <p:spPr>
          <a:xfrm>
            <a:off x="6678783" y="1729373"/>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1" name="下箭头 60"/>
          <p:cNvSpPr/>
          <p:nvPr>
            <p:custDataLst>
              <p:tags r:id="rId36"/>
            </p:custDataLst>
          </p:nvPr>
        </p:nvSpPr>
        <p:spPr>
          <a:xfrm>
            <a:off x="7120896" y="1706473"/>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2" name="下箭头 61"/>
          <p:cNvSpPr/>
          <p:nvPr>
            <p:custDataLst>
              <p:tags r:id="rId37"/>
            </p:custDataLst>
          </p:nvPr>
        </p:nvSpPr>
        <p:spPr>
          <a:xfrm>
            <a:off x="7563009" y="168805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3" name="下箭头 62"/>
          <p:cNvSpPr/>
          <p:nvPr>
            <p:custDataLst>
              <p:tags r:id="rId38"/>
            </p:custDataLst>
          </p:nvPr>
        </p:nvSpPr>
        <p:spPr>
          <a:xfrm>
            <a:off x="8005121" y="164740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7" name="矩形 66"/>
          <p:cNvSpPr/>
          <p:nvPr>
            <p:custDataLst>
              <p:tags r:id="rId39"/>
            </p:custDataLst>
          </p:nvPr>
        </p:nvSpPr>
        <p:spPr>
          <a:xfrm>
            <a:off x="612037" y="1748428"/>
            <a:ext cx="2566437" cy="905248"/>
          </a:xfrm>
          <a:prstGeom prst="rect">
            <a:avLst/>
          </a:prstGeom>
        </p:spPr>
        <p:txBody>
          <a:bodyPr wrap="square" anchor="ctr">
            <a:normAutofit lnSpcReduction="10000"/>
          </a:bodyPr>
          <a:lstStyle/>
          <a:p>
            <a:pPr algn="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学业进程设计要符合高等教育规律，符合人的发展规律，符合青年学生成长成才的规律。</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68" name="矩形 67"/>
          <p:cNvSpPr/>
          <p:nvPr>
            <p:custDataLst>
              <p:tags r:id="rId40"/>
            </p:custDataLst>
          </p:nvPr>
        </p:nvSpPr>
        <p:spPr>
          <a:xfrm>
            <a:off x="8710495" y="2423244"/>
            <a:ext cx="2566437" cy="905248"/>
          </a:xfrm>
          <a:prstGeom prst="rect">
            <a:avLst/>
          </a:prstGeom>
        </p:spPr>
        <p:txBody>
          <a:bodyPr wrap="square" anchor="ctr">
            <a:normAutofit fontScale="90000"/>
          </a:bodyPr>
          <a:lstStyle/>
          <a:p>
            <a:pP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学业进程设计不是简单给出一个目标或日程，而应该是一个完整的系统，应该考虑大学生学习和生活的各个方面。</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69" name="矩形 68"/>
          <p:cNvSpPr/>
          <p:nvPr>
            <p:custDataLst>
              <p:tags r:id="rId41"/>
            </p:custDataLst>
          </p:nvPr>
        </p:nvSpPr>
        <p:spPr>
          <a:xfrm>
            <a:off x="1184701" y="3078210"/>
            <a:ext cx="2566437" cy="905248"/>
          </a:xfrm>
          <a:prstGeom prst="rect">
            <a:avLst/>
          </a:prstGeom>
        </p:spPr>
        <p:txBody>
          <a:bodyPr wrap="square" anchor="ctr">
            <a:normAutofit lnSpcReduction="10000"/>
          </a:bodyPr>
          <a:lstStyle/>
          <a:p>
            <a:pPr algn="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学业进程设计是用来指导大学生合理安排大学生活的实用性规划，应具有很强的可行性，不应该是纸上谈兵。</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70" name="矩形 69"/>
          <p:cNvSpPr/>
          <p:nvPr>
            <p:custDataLst>
              <p:tags r:id="rId42"/>
            </p:custDataLst>
          </p:nvPr>
        </p:nvSpPr>
        <p:spPr>
          <a:xfrm>
            <a:off x="652780" y="4391660"/>
            <a:ext cx="3655695" cy="905510"/>
          </a:xfrm>
          <a:prstGeom prst="rect">
            <a:avLst/>
          </a:prstGeom>
        </p:spPr>
        <p:txBody>
          <a:bodyPr wrap="square" anchor="ctr">
            <a:normAutofit fontScale="90000"/>
          </a:bodyPr>
          <a:lstStyle/>
          <a:p>
            <a:pPr algn="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学业进程设计要具有弹性，要鼓励和允许学生结合实际情况进行修正与完善。修正和完善学业进程设计的过程本身也是大学生不断学习和提高的过程。</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71" name="矩形 70"/>
          <p:cNvSpPr/>
          <p:nvPr>
            <p:custDataLst>
              <p:tags r:id="rId43"/>
            </p:custDataLst>
          </p:nvPr>
        </p:nvSpPr>
        <p:spPr>
          <a:xfrm>
            <a:off x="1634490" y="5577205"/>
            <a:ext cx="3119755" cy="905510"/>
          </a:xfrm>
          <a:prstGeom prst="rect">
            <a:avLst/>
          </a:prstGeom>
        </p:spPr>
        <p:txBody>
          <a:bodyPr wrap="square" anchor="ctr">
            <a:normAutofit fontScale="90000"/>
          </a:bodyPr>
          <a:lstStyle/>
          <a:p>
            <a:pPr algn="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学业进程设计要具有统筹性，统筹兼顾学业进程设计的四个方面的基础因素，统筹协调学业进程设计的各个环节，使其成为浑然一体的高效系统。</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72" name="矩形 71"/>
          <p:cNvSpPr/>
          <p:nvPr>
            <p:custDataLst>
              <p:tags r:id="rId44"/>
            </p:custDataLst>
          </p:nvPr>
        </p:nvSpPr>
        <p:spPr>
          <a:xfrm>
            <a:off x="8102600" y="3675380"/>
            <a:ext cx="3581400" cy="975995"/>
          </a:xfrm>
          <a:prstGeom prst="rect">
            <a:avLst/>
          </a:prstGeom>
        </p:spPr>
        <p:txBody>
          <a:bodyPr wrap="square" anchor="ctr">
            <a:spAutoFit/>
          </a:bodyPr>
          <a:lstStyle/>
          <a:p>
            <a:pP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学业进程设计不是学习成绩标准，而是引导大学生按照计划提高自身综合素质的指南。学业进程设计的最大作用就是把随机的学习行为引导成为有计划、有目的的学习行为。</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73" name="矩形 72"/>
          <p:cNvSpPr/>
          <p:nvPr>
            <p:custDataLst>
              <p:tags r:id="rId45"/>
            </p:custDataLst>
          </p:nvPr>
        </p:nvSpPr>
        <p:spPr>
          <a:xfrm>
            <a:off x="7542530" y="5132705"/>
            <a:ext cx="3290570" cy="905510"/>
          </a:xfrm>
          <a:prstGeom prst="rect">
            <a:avLst/>
          </a:prstGeom>
        </p:spPr>
        <p:txBody>
          <a:bodyPr wrap="square" anchor="ctr">
            <a:normAutofit fontScale="90000"/>
          </a:bodyPr>
          <a:lstStyle/>
          <a:p>
            <a:pPr defTabSz="457200">
              <a:lnSpc>
                <a:spcPct val="120000"/>
              </a:lnSpc>
            </a:pPr>
            <a:r>
              <a:rPr lang="zh-CN" altLang="en-US" sz="1200" spc="150" dirty="0">
                <a:solidFill>
                  <a:srgbClr val="222222">
                    <a:lumMod val="75000"/>
                    <a:lumOff val="25000"/>
                  </a:srgbClr>
                </a:solidFill>
                <a:latin typeface="微软雅黑" panose="020B0503020204020204" charset="-122"/>
                <a:ea typeface="微软雅黑" panose="020B0503020204020204" charset="-122"/>
              </a:rPr>
              <a:t>学业进程设计要体现开放性的特征。大学生只有把自己的学业进程置于社会和市场的开放环境下，学业才能经得住市场的检验。</a:t>
            </a:r>
            <a:endParaRPr lang="zh-CN" altLang="en-US" sz="1200" spc="150" dirty="0">
              <a:solidFill>
                <a:srgbClr val="222222">
                  <a:lumMod val="75000"/>
                  <a:lumOff val="25000"/>
                </a:srgbClr>
              </a:solidFill>
              <a:latin typeface="微软雅黑" panose="020B0503020204020204" charset="-122"/>
              <a:ea typeface="微软雅黑" panose="020B0503020204020204" charset="-122"/>
            </a:endParaRPr>
          </a:p>
        </p:txBody>
      </p:sp>
      <p:sp>
        <p:nvSpPr>
          <p:cNvPr id="66" name="TextBox 5"/>
          <p:cNvSpPr txBox="1"/>
          <p:nvPr>
            <p:custDataLst>
              <p:tags r:id="rId46"/>
            </p:custDataLst>
          </p:nvPr>
        </p:nvSpPr>
        <p:spPr>
          <a:xfrm>
            <a:off x="1633956" y="619069"/>
            <a:ext cx="8924088" cy="523220"/>
          </a:xfrm>
          <a:prstGeom prst="rect">
            <a:avLst/>
          </a:prstGeom>
          <a:noFill/>
        </p:spPr>
        <p:txBody>
          <a:bodyPr wrap="square" bIns="0" rtlCol="0">
            <a:normAutofit lnSpcReduction="10000"/>
          </a:bodyPr>
          <a:lstStyle/>
          <a:p>
            <a:pPr algn="ctr" defTabSz="457200">
              <a:lnSpc>
                <a:spcPct val="120000"/>
              </a:lnSpc>
            </a:pPr>
            <a:r>
              <a:rPr lang="zh-CN" altLang="en-US" sz="2800" b="1" spc="300" dirty="0">
                <a:solidFill>
                  <a:srgbClr val="222222"/>
                </a:solidFill>
                <a:latin typeface="微软雅黑" panose="020B0503020204020204" charset="-122"/>
                <a:ea typeface="微软雅黑" panose="020B0503020204020204" charset="-122"/>
              </a:rPr>
              <a:t>学业进程设计的评价</a:t>
            </a:r>
            <a:endParaRPr lang="zh-CN" altLang="en-US" sz="2800" b="1" spc="300" dirty="0">
              <a:solidFill>
                <a:srgbClr val="222222"/>
              </a:solidFill>
              <a:latin typeface="微软雅黑" panose="020B0503020204020204" charset="-122"/>
              <a:ea typeface="微软雅黑" panose="020B0503020204020204" charset="-122"/>
            </a:endParaRPr>
          </a:p>
        </p:txBody>
      </p:sp>
      <p:sp>
        <p:nvSpPr>
          <p:cNvPr id="74" name="文本框 73"/>
          <p:cNvSpPr txBox="1"/>
          <p:nvPr>
            <p:custDataLst>
              <p:tags r:id="rId47"/>
            </p:custDataLst>
          </p:nvPr>
        </p:nvSpPr>
        <p:spPr>
          <a:xfrm>
            <a:off x="1633956" y="1142289"/>
            <a:ext cx="8924088" cy="307777"/>
          </a:xfrm>
          <a:prstGeom prst="rect">
            <a:avLst/>
          </a:prstGeom>
          <a:noFill/>
        </p:spPr>
        <p:txBody>
          <a:bodyPr wrap="square" tIns="0" rtlCol="0">
            <a:normAutofit/>
          </a:bodyPr>
          <a:lstStyle/>
          <a:p>
            <a:pPr algn="ctr" defTabSz="457200">
              <a:lnSpc>
                <a:spcPct val="120000"/>
              </a:lnSpc>
            </a:pPr>
            <a:r>
              <a:rPr kumimoji="1" lang="en-US" altLang="zh-CN" sz="1200" spc="150" dirty="0">
                <a:solidFill>
                  <a:srgbClr val="222222"/>
                </a:solidFill>
                <a:latin typeface="微软雅黑" panose="020B0503020204020204" charset="-122"/>
                <a:ea typeface="微软雅黑" panose="020B0503020204020204" charset="-122"/>
              </a:rPr>
              <a:t>一个科学的学业进程设计应该从以下七个方面进行评价。</a:t>
            </a:r>
            <a:endParaRPr kumimoji="1" lang="en-US" altLang="zh-CN" sz="1200" spc="150" dirty="0">
              <a:solidFill>
                <a:srgbClr val="222222"/>
              </a:solidFill>
              <a:latin typeface="微软雅黑" panose="020B0503020204020204" charset="-122"/>
              <a:ea typeface="微软雅黑" panose="020B0503020204020204" charset="-122"/>
            </a:endParaRPr>
          </a:p>
        </p:txBody>
      </p:sp>
      <p:grpSp>
        <p:nvGrpSpPr>
          <p:cNvPr id="13" name="组合 12"/>
          <p:cNvGrpSpPr/>
          <p:nvPr>
            <p:custDataLst>
              <p:tags r:id="rId48"/>
            </p:custDataLst>
          </p:nvPr>
        </p:nvGrpSpPr>
        <p:grpSpPr>
          <a:xfrm>
            <a:off x="5432831" y="6280052"/>
            <a:ext cx="1326339" cy="426034"/>
            <a:chOff x="5432831" y="5570536"/>
            <a:chExt cx="1326339" cy="426034"/>
          </a:xfrm>
        </p:grpSpPr>
        <p:sp>
          <p:nvSpPr>
            <p:cNvPr id="2" name="下箭头 1"/>
            <p:cNvSpPr/>
            <p:nvPr>
              <p:custDataLst>
                <p:tags r:id="rId49"/>
              </p:custDataLst>
            </p:nvPr>
          </p:nvSpPr>
          <p:spPr>
            <a:xfrm>
              <a:off x="5432831"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5" name="下箭头 74"/>
            <p:cNvSpPr/>
            <p:nvPr>
              <p:custDataLst>
                <p:tags r:id="rId50"/>
              </p:custDataLst>
            </p:nvPr>
          </p:nvSpPr>
          <p:spPr>
            <a:xfrm>
              <a:off x="5821353"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6" name="下箭头 75"/>
            <p:cNvSpPr/>
            <p:nvPr>
              <p:custDataLst>
                <p:tags r:id="rId51"/>
              </p:custDataLst>
            </p:nvPr>
          </p:nvSpPr>
          <p:spPr>
            <a:xfrm>
              <a:off x="6209875"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7" name="下箭头 76"/>
            <p:cNvSpPr/>
            <p:nvPr>
              <p:custDataLst>
                <p:tags r:id="rId52"/>
              </p:custDataLst>
            </p:nvPr>
          </p:nvSpPr>
          <p:spPr>
            <a:xfrm>
              <a:off x="6598396"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grpSp>
    </p:spTree>
    <p:custDataLst>
      <p:tags r:id="rId5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49514" y="827623"/>
            <a:ext cx="6462484" cy="1091208"/>
          </a:xfrm>
          <a:prstGeom prst="rect">
            <a:avLst/>
          </a:prstGeom>
          <a:noFill/>
        </p:spPr>
        <p:txBody>
          <a:bodyPr wrap="square" rtlCol="0">
            <a:normAutofit/>
          </a:bodyPr>
          <a:p>
            <a:pPr marL="0" marR="0" lvl="0" indent="0" algn="l" defTabSz="914400" rtl="0" eaLnBrk="1" fontAlgn="auto" latinLnBrk="0" hangingPunct="1">
              <a:lnSpc>
                <a:spcPct val="120000"/>
              </a:lnSpc>
              <a:buClrTx/>
              <a:buSzTx/>
              <a:buFontTx/>
              <a:buNone/>
              <a:defRPr/>
            </a:pPr>
            <a:r>
              <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知识的价值</a:t>
            </a:r>
            <a:endPar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8" name="Freeform 17"/>
          <p:cNvSpPr/>
          <p:nvPr>
            <p:custDataLst>
              <p:tags r:id="rId2"/>
            </p:custDataLst>
          </p:nvPr>
        </p:nvSpPr>
        <p:spPr>
          <a:xfrm>
            <a:off x="9999213" y="773063"/>
            <a:ext cx="1253683" cy="185935"/>
          </a:xfrm>
          <a:custGeom>
            <a:avLst/>
            <a:gdLst/>
            <a:ahLst/>
            <a:cxnLst/>
            <a:rect l="l" t="t" r="r" b="b"/>
            <a:pathLst>
              <a:path w="1761487" h="261248">
                <a:moveTo>
                  <a:pt x="1637853" y="0"/>
                </a:moveTo>
                <a:lnTo>
                  <a:pt x="1761487" y="130905"/>
                </a:lnTo>
                <a:lnTo>
                  <a:pt x="1637853" y="261248"/>
                </a:lnTo>
                <a:lnTo>
                  <a:pt x="1600200" y="221920"/>
                </a:lnTo>
                <a:lnTo>
                  <a:pt x="1687306" y="130905"/>
                </a:lnTo>
                <a:lnTo>
                  <a:pt x="1600200" y="38767"/>
                </a:lnTo>
                <a:close/>
                <a:moveTo>
                  <a:pt x="1371153" y="0"/>
                </a:moveTo>
                <a:lnTo>
                  <a:pt x="1494787" y="130905"/>
                </a:lnTo>
                <a:lnTo>
                  <a:pt x="1371153" y="261248"/>
                </a:lnTo>
                <a:lnTo>
                  <a:pt x="1333500" y="221920"/>
                </a:lnTo>
                <a:lnTo>
                  <a:pt x="1420606" y="130905"/>
                </a:lnTo>
                <a:lnTo>
                  <a:pt x="1333500" y="38767"/>
                </a:lnTo>
                <a:close/>
                <a:moveTo>
                  <a:pt x="1104453" y="0"/>
                </a:moveTo>
                <a:lnTo>
                  <a:pt x="1228087" y="130905"/>
                </a:lnTo>
                <a:lnTo>
                  <a:pt x="1104453" y="261248"/>
                </a:lnTo>
                <a:lnTo>
                  <a:pt x="1066800" y="221920"/>
                </a:lnTo>
                <a:lnTo>
                  <a:pt x="1153907" y="130905"/>
                </a:lnTo>
                <a:lnTo>
                  <a:pt x="1066800" y="38767"/>
                </a:lnTo>
                <a:close/>
                <a:moveTo>
                  <a:pt x="837753" y="0"/>
                </a:moveTo>
                <a:lnTo>
                  <a:pt x="961387" y="130905"/>
                </a:lnTo>
                <a:lnTo>
                  <a:pt x="837753" y="261248"/>
                </a:lnTo>
                <a:lnTo>
                  <a:pt x="800100" y="221920"/>
                </a:lnTo>
                <a:lnTo>
                  <a:pt x="887206" y="130905"/>
                </a:lnTo>
                <a:lnTo>
                  <a:pt x="800100" y="38767"/>
                </a:lnTo>
                <a:close/>
                <a:moveTo>
                  <a:pt x="571053" y="0"/>
                </a:moveTo>
                <a:lnTo>
                  <a:pt x="694687" y="130905"/>
                </a:lnTo>
                <a:lnTo>
                  <a:pt x="571053" y="261248"/>
                </a:lnTo>
                <a:lnTo>
                  <a:pt x="533400" y="221920"/>
                </a:lnTo>
                <a:lnTo>
                  <a:pt x="620506" y="130905"/>
                </a:lnTo>
                <a:lnTo>
                  <a:pt x="533400" y="38767"/>
                </a:lnTo>
                <a:close/>
                <a:moveTo>
                  <a:pt x="304352" y="0"/>
                </a:moveTo>
                <a:lnTo>
                  <a:pt x="427987" y="130905"/>
                </a:lnTo>
                <a:lnTo>
                  <a:pt x="304352" y="261248"/>
                </a:lnTo>
                <a:lnTo>
                  <a:pt x="266700" y="221920"/>
                </a:lnTo>
                <a:lnTo>
                  <a:pt x="353806" y="130905"/>
                </a:lnTo>
                <a:lnTo>
                  <a:pt x="266700" y="38767"/>
                </a:lnTo>
                <a:close/>
                <a:moveTo>
                  <a:pt x="37652" y="0"/>
                </a:moveTo>
                <a:lnTo>
                  <a:pt x="161287" y="130905"/>
                </a:lnTo>
                <a:lnTo>
                  <a:pt x="37652" y="261248"/>
                </a:lnTo>
                <a:lnTo>
                  <a:pt x="0" y="221920"/>
                </a:lnTo>
                <a:lnTo>
                  <a:pt x="87106" y="130905"/>
                </a:lnTo>
                <a:lnTo>
                  <a:pt x="0" y="38767"/>
                </a:lnTo>
                <a:close/>
              </a:path>
            </a:pathLst>
          </a:cu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40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3"/>
            </p:custDataLst>
          </p:nvPr>
        </p:nvSpPr>
        <p:spPr>
          <a:xfrm>
            <a:off x="7288530" y="1180465"/>
            <a:ext cx="4094480" cy="975995"/>
          </a:xfrm>
          <a:prstGeom prst="rect">
            <a:avLst/>
          </a:prstGeom>
          <a:noFill/>
        </p:spPr>
        <p:txBody>
          <a:bodyPr wrap="square" rtlCol="0">
            <a:spAutoFit/>
          </a:bodyPr>
          <a:p>
            <a:pPr marL="0" marR="0" lvl="0" indent="0" algn="r"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对于人来说，知识是最好的武装；对于社会来说，知识是巨大的推动力。“知识就是力量”，这是弗南朗斯·培根的名言。如今我们进入了知识经济时代，知识的价值也日益凸显。</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0" y="869913"/>
            <a:ext cx="101600" cy="1006628"/>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5"/>
            </p:custDataLst>
          </p:nvPr>
        </p:nvSpPr>
        <p:spPr>
          <a:xfrm>
            <a:off x="0" y="3314061"/>
            <a:ext cx="9782629" cy="809686"/>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9" name="Rectangle 10"/>
          <p:cNvSpPr/>
          <p:nvPr>
            <p:custDataLst>
              <p:tags r:id="rId6"/>
            </p:custDataLst>
          </p:nvPr>
        </p:nvSpPr>
        <p:spPr>
          <a:xfrm>
            <a:off x="9560119" y="3314061"/>
            <a:ext cx="2634421" cy="809686"/>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 name="Isosceles Triangle 11"/>
          <p:cNvSpPr/>
          <p:nvPr>
            <p:custDataLst>
              <p:tags r:id="rId7"/>
            </p:custDataLst>
          </p:nvPr>
        </p:nvSpPr>
        <p:spPr>
          <a:xfrm rot="16200000">
            <a:off x="9048589" y="3577168"/>
            <a:ext cx="739588" cy="28347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8"/>
            </p:custDataLst>
          </p:nvPr>
        </p:nvSpPr>
        <p:spPr>
          <a:xfrm>
            <a:off x="9926643" y="3317138"/>
            <a:ext cx="1901371" cy="803532"/>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 知识是社会革命的力量</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9"/>
            </p:custDataLst>
          </p:nvPr>
        </p:nvSpPr>
        <p:spPr>
          <a:xfrm>
            <a:off x="787299" y="3340215"/>
            <a:ext cx="6867969" cy="757378"/>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一个社会文明的进步、发展皆是建基于知识，倘若没有了知识便谈不上什么社会进步，因为知识通过发明创造、技术的改革，间接地对社会的发展起了相当大的作用。</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10"/>
            </p:custDataLst>
          </p:nvPr>
        </p:nvSpPr>
        <p:spPr>
          <a:xfrm>
            <a:off x="0" y="4141849"/>
            <a:ext cx="9782629" cy="809686"/>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Rectangle 9"/>
          <p:cNvSpPr/>
          <p:nvPr>
            <p:custDataLst>
              <p:tags r:id="rId11"/>
            </p:custDataLst>
          </p:nvPr>
        </p:nvSpPr>
        <p:spPr>
          <a:xfrm>
            <a:off x="9560119" y="4141849"/>
            <a:ext cx="2634421" cy="809686"/>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Isosceles Triangle 12"/>
          <p:cNvSpPr/>
          <p:nvPr>
            <p:custDataLst>
              <p:tags r:id="rId12"/>
            </p:custDataLst>
          </p:nvPr>
        </p:nvSpPr>
        <p:spPr>
          <a:xfrm rot="16200000">
            <a:off x="9048589" y="4404956"/>
            <a:ext cx="739588" cy="283473"/>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3"/>
            </p:custDataLst>
          </p:nvPr>
        </p:nvSpPr>
        <p:spPr>
          <a:xfrm>
            <a:off x="9926643" y="4141849"/>
            <a:ext cx="1901371" cy="809686"/>
          </a:xfrm>
          <a:prstGeom prst="rect">
            <a:avLst/>
          </a:prstGeom>
          <a:noFill/>
        </p:spPr>
        <p:txBody>
          <a:bodyPr wrap="square" rtlCol="0" anchor="ctr" anchorCtr="1">
            <a:normAutofit fontScale="90000"/>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 知识是完善人性的重要手段</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4"/>
            </p:custDataLst>
          </p:nvPr>
        </p:nvSpPr>
        <p:spPr>
          <a:xfrm>
            <a:off x="787299" y="4168003"/>
            <a:ext cx="6867969" cy="757378"/>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知识在人性中具有无上权威，因为知识指挥着人的理性、信仰和理解，而理性、信仰、理解正是人心的最高作用。</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15"/>
            </p:custDataLst>
          </p:nvPr>
        </p:nvSpPr>
        <p:spPr>
          <a:xfrm>
            <a:off x="0" y="4969637"/>
            <a:ext cx="9782629" cy="809686"/>
          </a:xfrm>
          <a:prstGeom prst="rect">
            <a:avLst/>
          </a:pr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Rectangle 10"/>
          <p:cNvSpPr/>
          <p:nvPr>
            <p:custDataLst>
              <p:tags r:id="rId16"/>
            </p:custDataLst>
          </p:nvPr>
        </p:nvSpPr>
        <p:spPr>
          <a:xfrm>
            <a:off x="9560119" y="4969637"/>
            <a:ext cx="2634421" cy="809686"/>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Isosceles Triangle 11"/>
          <p:cNvSpPr/>
          <p:nvPr>
            <p:custDataLst>
              <p:tags r:id="rId17"/>
            </p:custDataLst>
          </p:nvPr>
        </p:nvSpPr>
        <p:spPr>
          <a:xfrm rot="16200000">
            <a:off x="9048589" y="5232744"/>
            <a:ext cx="739588" cy="283473"/>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18"/>
            </p:custDataLst>
          </p:nvPr>
        </p:nvSpPr>
        <p:spPr>
          <a:xfrm>
            <a:off x="9926643" y="4972714"/>
            <a:ext cx="1901371" cy="803532"/>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 知识推动创新思维的发展</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9"/>
            </p:custDataLst>
          </p:nvPr>
        </p:nvSpPr>
        <p:spPr>
          <a:xfrm>
            <a:off x="787299" y="4995791"/>
            <a:ext cx="6867969" cy="757378"/>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学识是人们通过学习和实践所获得的知识，是正确认识和对待客观事物的一种智能，是产生和迸发创造性思维的重要基础。</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custDataLst>
              <p:tags r:id="rId1"/>
            </p:custDataLst>
          </p:nvPr>
        </p:nvGrpSpPr>
        <p:grpSpPr>
          <a:xfrm>
            <a:off x="6491647" y="3207348"/>
            <a:ext cx="960102" cy="2382732"/>
            <a:chOff x="6706729" y="3220048"/>
            <a:chExt cx="960102" cy="2382732"/>
          </a:xfrm>
          <a:solidFill>
            <a:sysClr val="window" lastClr="FFFFFF">
              <a:lumMod val="95000"/>
            </a:sysClr>
          </a:solidFill>
        </p:grpSpPr>
        <p:sp>
          <p:nvSpPr>
            <p:cNvPr id="103" name="任意多边形 48"/>
            <p:cNvSpPr/>
            <p:nvPr>
              <p:custDataLst>
                <p:tags r:id="rId2"/>
              </p:custDataLst>
            </p:nvPr>
          </p:nvSpPr>
          <p:spPr bwMode="auto">
            <a:xfrm>
              <a:off x="7126774" y="3548895"/>
              <a:ext cx="540057" cy="2053885"/>
            </a:xfrm>
            <a:custGeom>
              <a:avLst/>
              <a:gdLst/>
              <a:ahLst/>
              <a:cxnLst>
                <a:cxn ang="0">
                  <a:pos x="276" y="977"/>
                </a:cxn>
                <a:cxn ang="0">
                  <a:pos x="183" y="802"/>
                </a:cxn>
                <a:cxn ang="0">
                  <a:pos x="208" y="613"/>
                </a:cxn>
                <a:cxn ang="0">
                  <a:pos x="267" y="518"/>
                </a:cxn>
                <a:cxn ang="0">
                  <a:pos x="267" y="109"/>
                </a:cxn>
                <a:cxn ang="0">
                  <a:pos x="160" y="0"/>
                </a:cxn>
                <a:cxn ang="0">
                  <a:pos x="105" y="0"/>
                </a:cxn>
                <a:cxn ang="0">
                  <a:pos x="0" y="86"/>
                </a:cxn>
                <a:cxn ang="0">
                  <a:pos x="112" y="66"/>
                </a:cxn>
                <a:cxn ang="0">
                  <a:pos x="125" y="63"/>
                </a:cxn>
                <a:cxn ang="0">
                  <a:pos x="192" y="125"/>
                </a:cxn>
                <a:cxn ang="0">
                  <a:pos x="180" y="176"/>
                </a:cxn>
                <a:cxn ang="0">
                  <a:pos x="135" y="207"/>
                </a:cxn>
                <a:cxn ang="0">
                  <a:pos x="0" y="228"/>
                </a:cxn>
                <a:cxn ang="0">
                  <a:pos x="0" y="518"/>
                </a:cxn>
                <a:cxn ang="0">
                  <a:pos x="74" y="622"/>
                </a:cxn>
                <a:cxn ang="0">
                  <a:pos x="50" y="806"/>
                </a:cxn>
                <a:cxn ang="0">
                  <a:pos x="50" y="813"/>
                </a:cxn>
                <a:cxn ang="0">
                  <a:pos x="57" y="840"/>
                </a:cxn>
                <a:cxn ang="0">
                  <a:pos x="162" y="1041"/>
                </a:cxn>
                <a:cxn ang="0">
                  <a:pos x="241" y="1065"/>
                </a:cxn>
                <a:cxn ang="0">
                  <a:pos x="253" y="1056"/>
                </a:cxn>
                <a:cxn ang="0">
                  <a:pos x="276" y="977"/>
                </a:cxn>
              </a:cxnLst>
              <a:rect l="0" t="0" r="r" b="b"/>
              <a:pathLst>
                <a:path w="294" h="1076">
                  <a:moveTo>
                    <a:pt x="276" y="977"/>
                  </a:moveTo>
                  <a:cubicBezTo>
                    <a:pt x="183" y="802"/>
                    <a:pt x="183" y="802"/>
                    <a:pt x="183" y="802"/>
                  </a:cubicBezTo>
                  <a:cubicBezTo>
                    <a:pt x="208" y="613"/>
                    <a:pt x="208" y="613"/>
                    <a:pt x="208" y="613"/>
                  </a:cubicBezTo>
                  <a:cubicBezTo>
                    <a:pt x="245" y="595"/>
                    <a:pt x="267" y="558"/>
                    <a:pt x="267" y="518"/>
                  </a:cubicBezTo>
                  <a:cubicBezTo>
                    <a:pt x="267" y="109"/>
                    <a:pt x="267" y="109"/>
                    <a:pt x="267" y="109"/>
                  </a:cubicBezTo>
                  <a:cubicBezTo>
                    <a:pt x="267" y="48"/>
                    <a:pt x="220" y="0"/>
                    <a:pt x="160" y="0"/>
                  </a:cubicBezTo>
                  <a:cubicBezTo>
                    <a:pt x="105" y="0"/>
                    <a:pt x="105" y="0"/>
                    <a:pt x="105" y="0"/>
                  </a:cubicBezTo>
                  <a:cubicBezTo>
                    <a:pt x="55" y="0"/>
                    <a:pt x="12" y="36"/>
                    <a:pt x="0" y="86"/>
                  </a:cubicBezTo>
                  <a:cubicBezTo>
                    <a:pt x="112" y="66"/>
                    <a:pt x="112" y="66"/>
                    <a:pt x="112" y="66"/>
                  </a:cubicBezTo>
                  <a:cubicBezTo>
                    <a:pt x="114" y="63"/>
                    <a:pt x="121" y="63"/>
                    <a:pt x="125" y="63"/>
                  </a:cubicBezTo>
                  <a:cubicBezTo>
                    <a:pt x="156" y="63"/>
                    <a:pt x="186" y="90"/>
                    <a:pt x="192" y="125"/>
                  </a:cubicBezTo>
                  <a:cubicBezTo>
                    <a:pt x="196" y="143"/>
                    <a:pt x="188" y="162"/>
                    <a:pt x="180" y="176"/>
                  </a:cubicBezTo>
                  <a:cubicBezTo>
                    <a:pt x="168" y="195"/>
                    <a:pt x="154" y="203"/>
                    <a:pt x="135" y="207"/>
                  </a:cubicBezTo>
                  <a:cubicBezTo>
                    <a:pt x="0" y="228"/>
                    <a:pt x="0" y="228"/>
                    <a:pt x="0" y="228"/>
                  </a:cubicBezTo>
                  <a:cubicBezTo>
                    <a:pt x="0" y="518"/>
                    <a:pt x="0" y="518"/>
                    <a:pt x="0" y="518"/>
                  </a:cubicBezTo>
                  <a:cubicBezTo>
                    <a:pt x="0" y="567"/>
                    <a:pt x="28" y="607"/>
                    <a:pt x="74" y="622"/>
                  </a:cubicBezTo>
                  <a:cubicBezTo>
                    <a:pt x="50" y="806"/>
                    <a:pt x="50" y="806"/>
                    <a:pt x="50" y="806"/>
                  </a:cubicBezTo>
                  <a:cubicBezTo>
                    <a:pt x="50" y="806"/>
                    <a:pt x="50" y="810"/>
                    <a:pt x="50" y="813"/>
                  </a:cubicBezTo>
                  <a:cubicBezTo>
                    <a:pt x="50" y="821"/>
                    <a:pt x="55" y="831"/>
                    <a:pt x="57" y="840"/>
                  </a:cubicBezTo>
                  <a:cubicBezTo>
                    <a:pt x="162" y="1041"/>
                    <a:pt x="162" y="1041"/>
                    <a:pt x="162" y="1041"/>
                  </a:cubicBezTo>
                  <a:cubicBezTo>
                    <a:pt x="176" y="1068"/>
                    <a:pt x="212" y="1076"/>
                    <a:pt x="241" y="1065"/>
                  </a:cubicBezTo>
                  <a:cubicBezTo>
                    <a:pt x="253" y="1056"/>
                    <a:pt x="253" y="1056"/>
                    <a:pt x="253" y="1056"/>
                  </a:cubicBezTo>
                  <a:cubicBezTo>
                    <a:pt x="284" y="1041"/>
                    <a:pt x="294" y="1008"/>
                    <a:pt x="276" y="977"/>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4" name="任意多边形 49"/>
            <p:cNvSpPr/>
            <p:nvPr>
              <p:custDataLst>
                <p:tags r:id="rId3"/>
              </p:custDataLst>
            </p:nvPr>
          </p:nvSpPr>
          <p:spPr bwMode="auto">
            <a:xfrm>
              <a:off x="6777646" y="3405734"/>
              <a:ext cx="672344" cy="583989"/>
            </a:xfrm>
            <a:custGeom>
              <a:avLst/>
              <a:gdLst/>
              <a:ahLst/>
              <a:cxnLst>
                <a:cxn ang="0">
                  <a:pos x="104" y="53"/>
                </a:cxn>
                <a:cxn ang="0">
                  <a:pos x="55" y="2"/>
                </a:cxn>
                <a:cxn ang="0">
                  <a:pos x="2" y="53"/>
                </a:cxn>
                <a:cxn ang="0">
                  <a:pos x="4" y="253"/>
                </a:cxn>
                <a:cxn ang="0">
                  <a:pos x="57" y="306"/>
                </a:cxn>
                <a:cxn ang="0">
                  <a:pos x="57" y="306"/>
                </a:cxn>
                <a:cxn ang="0">
                  <a:pos x="68" y="303"/>
                </a:cxn>
                <a:cxn ang="0">
                  <a:pos x="323" y="263"/>
                </a:cxn>
                <a:cxn ang="0">
                  <a:pos x="364" y="202"/>
                </a:cxn>
                <a:cxn ang="0">
                  <a:pos x="304" y="161"/>
                </a:cxn>
                <a:cxn ang="0">
                  <a:pos x="109" y="191"/>
                </a:cxn>
                <a:cxn ang="0">
                  <a:pos x="104" y="53"/>
                </a:cxn>
              </a:cxnLst>
              <a:rect l="0" t="0" r="r" b="b"/>
              <a:pathLst>
                <a:path w="366" h="306">
                  <a:moveTo>
                    <a:pt x="104" y="53"/>
                  </a:moveTo>
                  <a:cubicBezTo>
                    <a:pt x="104" y="23"/>
                    <a:pt x="80" y="0"/>
                    <a:pt x="55" y="2"/>
                  </a:cubicBezTo>
                  <a:cubicBezTo>
                    <a:pt x="24" y="2"/>
                    <a:pt x="0" y="27"/>
                    <a:pt x="2" y="53"/>
                  </a:cubicBezTo>
                  <a:cubicBezTo>
                    <a:pt x="4" y="253"/>
                    <a:pt x="4" y="253"/>
                    <a:pt x="4" y="253"/>
                  </a:cubicBezTo>
                  <a:cubicBezTo>
                    <a:pt x="4" y="282"/>
                    <a:pt x="27" y="306"/>
                    <a:pt x="57" y="306"/>
                  </a:cubicBezTo>
                  <a:cubicBezTo>
                    <a:pt x="57" y="306"/>
                    <a:pt x="57" y="306"/>
                    <a:pt x="57" y="306"/>
                  </a:cubicBezTo>
                  <a:cubicBezTo>
                    <a:pt x="61" y="306"/>
                    <a:pt x="67" y="306"/>
                    <a:pt x="68" y="303"/>
                  </a:cubicBezTo>
                  <a:cubicBezTo>
                    <a:pt x="323" y="263"/>
                    <a:pt x="323" y="263"/>
                    <a:pt x="323" y="263"/>
                  </a:cubicBezTo>
                  <a:cubicBezTo>
                    <a:pt x="350" y="257"/>
                    <a:pt x="366" y="230"/>
                    <a:pt x="364" y="202"/>
                  </a:cubicBezTo>
                  <a:cubicBezTo>
                    <a:pt x="358" y="175"/>
                    <a:pt x="330" y="154"/>
                    <a:pt x="304" y="161"/>
                  </a:cubicBezTo>
                  <a:cubicBezTo>
                    <a:pt x="109" y="191"/>
                    <a:pt x="109" y="191"/>
                    <a:pt x="109" y="191"/>
                  </a:cubicBezTo>
                  <a:lnTo>
                    <a:pt x="104" y="53"/>
                  </a:ln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5" name="任意多边形 50"/>
            <p:cNvSpPr/>
            <p:nvPr>
              <p:custDataLst>
                <p:tags r:id="rId4"/>
              </p:custDataLst>
            </p:nvPr>
          </p:nvSpPr>
          <p:spPr bwMode="auto">
            <a:xfrm>
              <a:off x="6706729" y="3520546"/>
              <a:ext cx="379131" cy="559893"/>
            </a:xfrm>
            <a:custGeom>
              <a:avLst/>
              <a:gdLst/>
              <a:ahLst/>
              <a:cxnLst>
                <a:cxn ang="0">
                  <a:pos x="207" y="246"/>
                </a:cxn>
                <a:cxn ang="0">
                  <a:pos x="109" y="264"/>
                </a:cxn>
                <a:cxn ang="0">
                  <a:pos x="100" y="264"/>
                </a:cxn>
                <a:cxn ang="0">
                  <a:pos x="100" y="264"/>
                </a:cxn>
                <a:cxn ang="0">
                  <a:pos x="96" y="264"/>
                </a:cxn>
                <a:cxn ang="0">
                  <a:pos x="96" y="264"/>
                </a:cxn>
                <a:cxn ang="0">
                  <a:pos x="25" y="193"/>
                </a:cxn>
                <a:cxn ang="0">
                  <a:pos x="20" y="0"/>
                </a:cxn>
                <a:cxn ang="0">
                  <a:pos x="0" y="43"/>
                </a:cxn>
                <a:cxn ang="0">
                  <a:pos x="1" y="243"/>
                </a:cxn>
                <a:cxn ang="0">
                  <a:pos x="56" y="293"/>
                </a:cxn>
                <a:cxn ang="0">
                  <a:pos x="56" y="293"/>
                </a:cxn>
                <a:cxn ang="0">
                  <a:pos x="66" y="291"/>
                </a:cxn>
                <a:cxn ang="0">
                  <a:pos x="207" y="269"/>
                </a:cxn>
                <a:cxn ang="0">
                  <a:pos x="207" y="246"/>
                </a:cxn>
              </a:cxnLst>
              <a:rect l="0" t="0" r="r" b="b"/>
              <a:pathLst>
                <a:path w="207" h="293">
                  <a:moveTo>
                    <a:pt x="207" y="246"/>
                  </a:moveTo>
                  <a:cubicBezTo>
                    <a:pt x="109" y="264"/>
                    <a:pt x="109" y="264"/>
                    <a:pt x="109" y="264"/>
                  </a:cubicBezTo>
                  <a:cubicBezTo>
                    <a:pt x="107" y="264"/>
                    <a:pt x="106" y="264"/>
                    <a:pt x="100" y="264"/>
                  </a:cubicBezTo>
                  <a:cubicBezTo>
                    <a:pt x="100" y="264"/>
                    <a:pt x="100" y="264"/>
                    <a:pt x="100" y="264"/>
                  </a:cubicBezTo>
                  <a:cubicBezTo>
                    <a:pt x="96" y="264"/>
                    <a:pt x="96" y="264"/>
                    <a:pt x="96" y="264"/>
                  </a:cubicBezTo>
                  <a:cubicBezTo>
                    <a:pt x="96" y="264"/>
                    <a:pt x="96" y="264"/>
                    <a:pt x="96" y="264"/>
                  </a:cubicBezTo>
                  <a:cubicBezTo>
                    <a:pt x="56" y="264"/>
                    <a:pt x="25" y="232"/>
                    <a:pt x="25" y="193"/>
                  </a:cubicBezTo>
                  <a:cubicBezTo>
                    <a:pt x="20" y="0"/>
                    <a:pt x="20" y="0"/>
                    <a:pt x="20" y="0"/>
                  </a:cubicBezTo>
                  <a:cubicBezTo>
                    <a:pt x="8" y="8"/>
                    <a:pt x="0" y="24"/>
                    <a:pt x="0" y="43"/>
                  </a:cubicBezTo>
                  <a:cubicBezTo>
                    <a:pt x="1" y="243"/>
                    <a:pt x="1" y="243"/>
                    <a:pt x="1" y="243"/>
                  </a:cubicBezTo>
                  <a:cubicBezTo>
                    <a:pt x="5" y="269"/>
                    <a:pt x="25" y="293"/>
                    <a:pt x="56" y="293"/>
                  </a:cubicBezTo>
                  <a:cubicBezTo>
                    <a:pt x="56" y="293"/>
                    <a:pt x="56" y="293"/>
                    <a:pt x="56" y="293"/>
                  </a:cubicBezTo>
                  <a:cubicBezTo>
                    <a:pt x="61" y="293"/>
                    <a:pt x="66" y="293"/>
                    <a:pt x="66" y="291"/>
                  </a:cubicBezTo>
                  <a:cubicBezTo>
                    <a:pt x="207" y="269"/>
                    <a:pt x="207" y="269"/>
                    <a:pt x="207" y="269"/>
                  </a:cubicBezTo>
                  <a:lnTo>
                    <a:pt x="207" y="246"/>
                  </a:ln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6" name="任意多边形 51"/>
            <p:cNvSpPr/>
            <p:nvPr>
              <p:custDataLst>
                <p:tags r:id="rId5"/>
              </p:custDataLst>
            </p:nvPr>
          </p:nvSpPr>
          <p:spPr bwMode="auto">
            <a:xfrm>
              <a:off x="7004033" y="4736718"/>
              <a:ext cx="235935" cy="858974"/>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7" name="任意多边形 52"/>
            <p:cNvSpPr/>
            <p:nvPr>
              <p:custDataLst>
                <p:tags r:id="rId6"/>
              </p:custDataLst>
            </p:nvPr>
          </p:nvSpPr>
          <p:spPr bwMode="auto">
            <a:xfrm>
              <a:off x="6744916" y="3220048"/>
              <a:ext cx="455504" cy="472011"/>
            </a:xfrm>
            <a:custGeom>
              <a:avLst/>
              <a:gdLst/>
              <a:ahLst/>
              <a:cxnLst>
                <a:cxn ang="0">
                  <a:pos x="69" y="78"/>
                </a:cxn>
                <a:cxn ang="0">
                  <a:pos x="73" y="78"/>
                </a:cxn>
                <a:cxn ang="0">
                  <a:pos x="141" y="148"/>
                </a:cxn>
                <a:cxn ang="0">
                  <a:pos x="143" y="248"/>
                </a:cxn>
                <a:cxn ang="0">
                  <a:pos x="248" y="125"/>
                </a:cxn>
                <a:cxn ang="0">
                  <a:pos x="127" y="0"/>
                </a:cxn>
                <a:cxn ang="0">
                  <a:pos x="0" y="125"/>
                </a:cxn>
                <a:cxn ang="0">
                  <a:pos x="0" y="131"/>
                </a:cxn>
                <a:cxn ang="0">
                  <a:pos x="69" y="78"/>
                </a:cxn>
              </a:cxnLst>
              <a:rect l="0" t="0" r="r" b="b"/>
              <a:pathLst>
                <a:path w="248" h="248">
                  <a:moveTo>
                    <a:pt x="69" y="78"/>
                  </a:moveTo>
                  <a:cubicBezTo>
                    <a:pt x="73" y="78"/>
                    <a:pt x="73" y="78"/>
                    <a:pt x="73" y="78"/>
                  </a:cubicBezTo>
                  <a:cubicBezTo>
                    <a:pt x="107" y="78"/>
                    <a:pt x="141" y="112"/>
                    <a:pt x="141" y="148"/>
                  </a:cubicBezTo>
                  <a:cubicBezTo>
                    <a:pt x="143" y="248"/>
                    <a:pt x="143" y="248"/>
                    <a:pt x="143" y="248"/>
                  </a:cubicBezTo>
                  <a:cubicBezTo>
                    <a:pt x="205" y="239"/>
                    <a:pt x="248" y="187"/>
                    <a:pt x="248" y="125"/>
                  </a:cubicBezTo>
                  <a:cubicBezTo>
                    <a:pt x="248" y="54"/>
                    <a:pt x="194" y="0"/>
                    <a:pt x="127" y="0"/>
                  </a:cubicBezTo>
                  <a:cubicBezTo>
                    <a:pt x="59" y="0"/>
                    <a:pt x="0" y="54"/>
                    <a:pt x="0" y="125"/>
                  </a:cubicBezTo>
                  <a:cubicBezTo>
                    <a:pt x="0" y="127"/>
                    <a:pt x="0" y="131"/>
                    <a:pt x="0" y="131"/>
                  </a:cubicBezTo>
                  <a:cubicBezTo>
                    <a:pt x="11" y="104"/>
                    <a:pt x="40" y="81"/>
                    <a:pt x="69" y="78"/>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grpSp>
        <p:nvGrpSpPr>
          <p:cNvPr id="91" name="组合 90"/>
          <p:cNvGrpSpPr/>
          <p:nvPr>
            <p:custDataLst>
              <p:tags r:id="rId7"/>
            </p:custDataLst>
          </p:nvPr>
        </p:nvGrpSpPr>
        <p:grpSpPr>
          <a:xfrm>
            <a:off x="4304117" y="3088281"/>
            <a:ext cx="1074660" cy="2497547"/>
            <a:chOff x="4374665" y="3100981"/>
            <a:chExt cx="1074660" cy="2497547"/>
          </a:xfrm>
          <a:solidFill>
            <a:sysClr val="window" lastClr="FFFFFF">
              <a:lumMod val="95000"/>
            </a:sysClr>
          </a:solidFill>
        </p:grpSpPr>
        <p:sp>
          <p:nvSpPr>
            <p:cNvPr id="92" name="任意多边形 43"/>
            <p:cNvSpPr/>
            <p:nvPr>
              <p:custDataLst>
                <p:tags r:id="rId8"/>
              </p:custDataLst>
            </p:nvPr>
          </p:nvSpPr>
          <p:spPr bwMode="auto">
            <a:xfrm>
              <a:off x="4374665" y="3653787"/>
              <a:ext cx="545512" cy="905751"/>
            </a:xfrm>
            <a:custGeom>
              <a:avLst/>
              <a:gdLst/>
              <a:ahLst/>
              <a:cxnLst>
                <a:cxn ang="0">
                  <a:pos x="275" y="20"/>
                </a:cxn>
                <a:cxn ang="0">
                  <a:pos x="203" y="20"/>
                </a:cxn>
                <a:cxn ang="0">
                  <a:pos x="20" y="199"/>
                </a:cxn>
                <a:cxn ang="0">
                  <a:pos x="7" y="256"/>
                </a:cxn>
                <a:cxn ang="0">
                  <a:pos x="17" y="275"/>
                </a:cxn>
                <a:cxn ang="0">
                  <a:pos x="124" y="443"/>
                </a:cxn>
                <a:cxn ang="0">
                  <a:pos x="196" y="457"/>
                </a:cxn>
                <a:cxn ang="0">
                  <a:pos x="213" y="385"/>
                </a:cxn>
                <a:cxn ang="0">
                  <a:pos x="119" y="245"/>
                </a:cxn>
                <a:cxn ang="0">
                  <a:pos x="275" y="94"/>
                </a:cxn>
                <a:cxn ang="0">
                  <a:pos x="275" y="20"/>
                </a:cxn>
              </a:cxnLst>
              <a:rect l="0" t="0" r="r" b="b"/>
              <a:pathLst>
                <a:path w="297" h="474">
                  <a:moveTo>
                    <a:pt x="275" y="20"/>
                  </a:moveTo>
                  <a:cubicBezTo>
                    <a:pt x="257" y="0"/>
                    <a:pt x="224" y="0"/>
                    <a:pt x="203" y="20"/>
                  </a:cubicBezTo>
                  <a:cubicBezTo>
                    <a:pt x="20" y="199"/>
                    <a:pt x="20" y="199"/>
                    <a:pt x="20" y="199"/>
                  </a:cubicBezTo>
                  <a:cubicBezTo>
                    <a:pt x="4" y="215"/>
                    <a:pt x="0" y="235"/>
                    <a:pt x="7" y="256"/>
                  </a:cubicBezTo>
                  <a:cubicBezTo>
                    <a:pt x="7" y="263"/>
                    <a:pt x="11" y="270"/>
                    <a:pt x="17" y="275"/>
                  </a:cubicBezTo>
                  <a:cubicBezTo>
                    <a:pt x="124" y="443"/>
                    <a:pt x="124" y="443"/>
                    <a:pt x="124" y="443"/>
                  </a:cubicBezTo>
                  <a:cubicBezTo>
                    <a:pt x="142" y="467"/>
                    <a:pt x="174" y="474"/>
                    <a:pt x="196" y="457"/>
                  </a:cubicBezTo>
                  <a:cubicBezTo>
                    <a:pt x="221" y="439"/>
                    <a:pt x="226" y="410"/>
                    <a:pt x="213" y="385"/>
                  </a:cubicBezTo>
                  <a:cubicBezTo>
                    <a:pt x="119" y="245"/>
                    <a:pt x="119" y="245"/>
                    <a:pt x="119" y="245"/>
                  </a:cubicBezTo>
                  <a:cubicBezTo>
                    <a:pt x="275" y="94"/>
                    <a:pt x="275" y="94"/>
                    <a:pt x="275" y="94"/>
                  </a:cubicBezTo>
                  <a:cubicBezTo>
                    <a:pt x="297" y="74"/>
                    <a:pt x="297" y="41"/>
                    <a:pt x="275" y="20"/>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3" name="任意多边形 44"/>
            <p:cNvSpPr/>
            <p:nvPr>
              <p:custDataLst>
                <p:tags r:id="rId9"/>
              </p:custDataLst>
            </p:nvPr>
          </p:nvSpPr>
          <p:spPr bwMode="auto">
            <a:xfrm>
              <a:off x="4569686" y="3536139"/>
              <a:ext cx="537329" cy="2062389"/>
            </a:xfrm>
            <a:custGeom>
              <a:avLst/>
              <a:gdLst/>
              <a:ahLst/>
              <a:cxnLst>
                <a:cxn ang="0">
                  <a:pos x="188" y="0"/>
                </a:cxn>
                <a:cxn ang="0">
                  <a:pos x="130" y="0"/>
                </a:cxn>
                <a:cxn ang="0">
                  <a:pos x="26" y="110"/>
                </a:cxn>
                <a:cxn ang="0">
                  <a:pos x="26" y="125"/>
                </a:cxn>
                <a:cxn ang="0">
                  <a:pos x="84" y="68"/>
                </a:cxn>
                <a:cxn ang="0">
                  <a:pos x="133" y="49"/>
                </a:cxn>
                <a:cxn ang="0">
                  <a:pos x="184" y="70"/>
                </a:cxn>
                <a:cxn ang="0">
                  <a:pos x="181" y="171"/>
                </a:cxn>
                <a:cxn ang="0">
                  <a:pos x="36" y="311"/>
                </a:cxn>
                <a:cxn ang="0">
                  <a:pos x="120" y="435"/>
                </a:cxn>
                <a:cxn ang="0">
                  <a:pos x="130" y="489"/>
                </a:cxn>
                <a:cxn ang="0">
                  <a:pos x="104" y="536"/>
                </a:cxn>
                <a:cxn ang="0">
                  <a:pos x="64" y="547"/>
                </a:cxn>
                <a:cxn ang="0">
                  <a:pos x="26" y="536"/>
                </a:cxn>
                <a:cxn ang="0">
                  <a:pos x="84" y="617"/>
                </a:cxn>
                <a:cxn ang="0">
                  <a:pos x="109" y="804"/>
                </a:cxn>
                <a:cxn ang="0">
                  <a:pos x="13" y="981"/>
                </a:cxn>
                <a:cxn ang="0">
                  <a:pos x="36" y="1060"/>
                </a:cxn>
                <a:cxn ang="0">
                  <a:pos x="53" y="1065"/>
                </a:cxn>
                <a:cxn ang="0">
                  <a:pos x="130" y="1045"/>
                </a:cxn>
                <a:cxn ang="0">
                  <a:pos x="232" y="844"/>
                </a:cxn>
                <a:cxn ang="0">
                  <a:pos x="242" y="813"/>
                </a:cxn>
                <a:cxn ang="0">
                  <a:pos x="242" y="809"/>
                </a:cxn>
                <a:cxn ang="0">
                  <a:pos x="216" y="622"/>
                </a:cxn>
                <a:cxn ang="0">
                  <a:pos x="293" y="519"/>
                </a:cxn>
                <a:cxn ang="0">
                  <a:pos x="293" y="110"/>
                </a:cxn>
                <a:cxn ang="0">
                  <a:pos x="188" y="0"/>
                </a:cxn>
              </a:cxnLst>
              <a:rect l="0" t="0" r="r" b="b"/>
              <a:pathLst>
                <a:path w="293" h="1081">
                  <a:moveTo>
                    <a:pt x="188" y="0"/>
                  </a:moveTo>
                  <a:cubicBezTo>
                    <a:pt x="130" y="0"/>
                    <a:pt x="130" y="0"/>
                    <a:pt x="130" y="0"/>
                  </a:cubicBezTo>
                  <a:cubicBezTo>
                    <a:pt x="73" y="0"/>
                    <a:pt x="26" y="49"/>
                    <a:pt x="26" y="110"/>
                  </a:cubicBezTo>
                  <a:cubicBezTo>
                    <a:pt x="26" y="125"/>
                    <a:pt x="26" y="125"/>
                    <a:pt x="26" y="125"/>
                  </a:cubicBezTo>
                  <a:cubicBezTo>
                    <a:pt x="84" y="68"/>
                    <a:pt x="84" y="68"/>
                    <a:pt x="84" y="68"/>
                  </a:cubicBezTo>
                  <a:cubicBezTo>
                    <a:pt x="97" y="55"/>
                    <a:pt x="115" y="49"/>
                    <a:pt x="133" y="49"/>
                  </a:cubicBezTo>
                  <a:cubicBezTo>
                    <a:pt x="151" y="49"/>
                    <a:pt x="169" y="55"/>
                    <a:pt x="184" y="70"/>
                  </a:cubicBezTo>
                  <a:cubicBezTo>
                    <a:pt x="212" y="97"/>
                    <a:pt x="209" y="143"/>
                    <a:pt x="181" y="171"/>
                  </a:cubicBezTo>
                  <a:cubicBezTo>
                    <a:pt x="36" y="311"/>
                    <a:pt x="36" y="311"/>
                    <a:pt x="36" y="311"/>
                  </a:cubicBezTo>
                  <a:cubicBezTo>
                    <a:pt x="120" y="435"/>
                    <a:pt x="120" y="435"/>
                    <a:pt x="120" y="435"/>
                  </a:cubicBezTo>
                  <a:cubicBezTo>
                    <a:pt x="130" y="452"/>
                    <a:pt x="136" y="472"/>
                    <a:pt x="130" y="489"/>
                  </a:cubicBezTo>
                  <a:cubicBezTo>
                    <a:pt x="127" y="508"/>
                    <a:pt x="118" y="522"/>
                    <a:pt x="104" y="536"/>
                  </a:cubicBezTo>
                  <a:cubicBezTo>
                    <a:pt x="90" y="541"/>
                    <a:pt x="76" y="547"/>
                    <a:pt x="64" y="547"/>
                  </a:cubicBezTo>
                  <a:cubicBezTo>
                    <a:pt x="48" y="547"/>
                    <a:pt x="36" y="545"/>
                    <a:pt x="26" y="536"/>
                  </a:cubicBezTo>
                  <a:cubicBezTo>
                    <a:pt x="30" y="571"/>
                    <a:pt x="53" y="602"/>
                    <a:pt x="84" y="617"/>
                  </a:cubicBezTo>
                  <a:cubicBezTo>
                    <a:pt x="109" y="804"/>
                    <a:pt x="109" y="804"/>
                    <a:pt x="109" y="804"/>
                  </a:cubicBezTo>
                  <a:cubicBezTo>
                    <a:pt x="13" y="981"/>
                    <a:pt x="13" y="981"/>
                    <a:pt x="13" y="981"/>
                  </a:cubicBezTo>
                  <a:cubicBezTo>
                    <a:pt x="0" y="1009"/>
                    <a:pt x="10" y="1045"/>
                    <a:pt x="36" y="1060"/>
                  </a:cubicBezTo>
                  <a:cubicBezTo>
                    <a:pt x="53" y="1065"/>
                    <a:pt x="53" y="1065"/>
                    <a:pt x="53" y="1065"/>
                  </a:cubicBezTo>
                  <a:cubicBezTo>
                    <a:pt x="80" y="1081"/>
                    <a:pt x="115" y="1072"/>
                    <a:pt x="130" y="1045"/>
                  </a:cubicBezTo>
                  <a:cubicBezTo>
                    <a:pt x="232" y="844"/>
                    <a:pt x="232" y="844"/>
                    <a:pt x="232" y="844"/>
                  </a:cubicBezTo>
                  <a:cubicBezTo>
                    <a:pt x="239" y="835"/>
                    <a:pt x="242" y="827"/>
                    <a:pt x="242" y="813"/>
                  </a:cubicBezTo>
                  <a:cubicBezTo>
                    <a:pt x="242" y="813"/>
                    <a:pt x="242" y="811"/>
                    <a:pt x="242" y="809"/>
                  </a:cubicBezTo>
                  <a:cubicBezTo>
                    <a:pt x="216" y="622"/>
                    <a:pt x="216" y="622"/>
                    <a:pt x="216" y="622"/>
                  </a:cubicBezTo>
                  <a:cubicBezTo>
                    <a:pt x="261" y="611"/>
                    <a:pt x="293" y="568"/>
                    <a:pt x="293" y="519"/>
                  </a:cubicBezTo>
                  <a:cubicBezTo>
                    <a:pt x="293" y="110"/>
                    <a:pt x="293" y="110"/>
                    <a:pt x="293" y="110"/>
                  </a:cubicBezTo>
                  <a:cubicBezTo>
                    <a:pt x="293" y="49"/>
                    <a:pt x="245" y="0"/>
                    <a:pt x="188" y="0"/>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4" name="任意多边形 45"/>
            <p:cNvSpPr/>
            <p:nvPr>
              <p:custDataLst>
                <p:tags r:id="rId10"/>
              </p:custDataLst>
            </p:nvPr>
          </p:nvSpPr>
          <p:spPr bwMode="auto">
            <a:xfrm>
              <a:off x="4914722" y="3100981"/>
              <a:ext cx="445956" cy="473429"/>
            </a:xfrm>
            <a:custGeom>
              <a:avLst/>
              <a:gdLst/>
              <a:ahLst/>
              <a:cxnLst>
                <a:cxn ang="0">
                  <a:pos x="188" y="197"/>
                </a:cxn>
                <a:cxn ang="0">
                  <a:pos x="201" y="197"/>
                </a:cxn>
                <a:cxn ang="0">
                  <a:pos x="223" y="198"/>
                </a:cxn>
                <a:cxn ang="0">
                  <a:pos x="243" y="123"/>
                </a:cxn>
                <a:cxn ang="0">
                  <a:pos x="123" y="0"/>
                </a:cxn>
                <a:cxn ang="0">
                  <a:pos x="0" y="123"/>
                </a:cxn>
                <a:cxn ang="0">
                  <a:pos x="123" y="248"/>
                </a:cxn>
                <a:cxn ang="0">
                  <a:pos x="131" y="248"/>
                </a:cxn>
                <a:cxn ang="0">
                  <a:pos x="188" y="197"/>
                </a:cxn>
              </a:cxnLst>
              <a:rect l="0" t="0" r="r" b="b"/>
              <a:pathLst>
                <a:path w="243" h="248">
                  <a:moveTo>
                    <a:pt x="188" y="197"/>
                  </a:moveTo>
                  <a:cubicBezTo>
                    <a:pt x="194" y="197"/>
                    <a:pt x="196" y="197"/>
                    <a:pt x="201" y="197"/>
                  </a:cubicBezTo>
                  <a:cubicBezTo>
                    <a:pt x="208" y="197"/>
                    <a:pt x="214" y="197"/>
                    <a:pt x="223" y="198"/>
                  </a:cubicBezTo>
                  <a:cubicBezTo>
                    <a:pt x="238" y="176"/>
                    <a:pt x="243" y="150"/>
                    <a:pt x="243" y="123"/>
                  </a:cubicBezTo>
                  <a:cubicBezTo>
                    <a:pt x="243" y="55"/>
                    <a:pt x="191" y="0"/>
                    <a:pt x="123" y="0"/>
                  </a:cubicBezTo>
                  <a:cubicBezTo>
                    <a:pt x="54" y="0"/>
                    <a:pt x="0" y="55"/>
                    <a:pt x="0" y="123"/>
                  </a:cubicBezTo>
                  <a:cubicBezTo>
                    <a:pt x="0" y="193"/>
                    <a:pt x="54" y="248"/>
                    <a:pt x="123" y="248"/>
                  </a:cubicBezTo>
                  <a:cubicBezTo>
                    <a:pt x="127" y="248"/>
                    <a:pt x="129" y="248"/>
                    <a:pt x="131" y="248"/>
                  </a:cubicBezTo>
                  <a:cubicBezTo>
                    <a:pt x="138" y="222"/>
                    <a:pt x="158" y="202"/>
                    <a:pt x="188" y="197"/>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5" name="任意多边形 46"/>
            <p:cNvSpPr/>
            <p:nvPr>
              <p:custDataLst>
                <p:tags r:id="rId11"/>
              </p:custDataLst>
            </p:nvPr>
          </p:nvSpPr>
          <p:spPr bwMode="auto">
            <a:xfrm>
              <a:off x="5139746" y="3496450"/>
              <a:ext cx="309579" cy="591076"/>
            </a:xfrm>
            <a:custGeom>
              <a:avLst/>
              <a:gdLst/>
              <a:ahLst/>
              <a:cxnLst>
                <a:cxn ang="0">
                  <a:pos x="163" y="245"/>
                </a:cxn>
                <a:cxn ang="0">
                  <a:pos x="129" y="49"/>
                </a:cxn>
                <a:cxn ang="0">
                  <a:pos x="71" y="6"/>
                </a:cxn>
                <a:cxn ang="0">
                  <a:pos x="28" y="68"/>
                </a:cxn>
                <a:cxn ang="0">
                  <a:pos x="43" y="157"/>
                </a:cxn>
                <a:cxn ang="0">
                  <a:pos x="0" y="135"/>
                </a:cxn>
                <a:cxn ang="0">
                  <a:pos x="0" y="252"/>
                </a:cxn>
                <a:cxn ang="0">
                  <a:pos x="85" y="303"/>
                </a:cxn>
                <a:cxn ang="0">
                  <a:pos x="137" y="303"/>
                </a:cxn>
                <a:cxn ang="0">
                  <a:pos x="163" y="245"/>
                </a:cxn>
              </a:cxnLst>
              <a:rect l="0" t="0" r="r" b="b"/>
              <a:pathLst>
                <a:path w="168" h="310">
                  <a:moveTo>
                    <a:pt x="163" y="245"/>
                  </a:moveTo>
                  <a:cubicBezTo>
                    <a:pt x="129" y="49"/>
                    <a:pt x="129" y="49"/>
                    <a:pt x="129" y="49"/>
                  </a:cubicBezTo>
                  <a:cubicBezTo>
                    <a:pt x="125" y="19"/>
                    <a:pt x="97" y="0"/>
                    <a:pt x="71" y="6"/>
                  </a:cubicBezTo>
                  <a:cubicBezTo>
                    <a:pt x="39" y="13"/>
                    <a:pt x="21" y="41"/>
                    <a:pt x="28" y="68"/>
                  </a:cubicBezTo>
                  <a:cubicBezTo>
                    <a:pt x="43" y="157"/>
                    <a:pt x="43" y="157"/>
                    <a:pt x="43" y="157"/>
                  </a:cubicBezTo>
                  <a:cubicBezTo>
                    <a:pt x="0" y="135"/>
                    <a:pt x="0" y="135"/>
                    <a:pt x="0" y="135"/>
                  </a:cubicBezTo>
                  <a:cubicBezTo>
                    <a:pt x="0" y="252"/>
                    <a:pt x="0" y="252"/>
                    <a:pt x="0" y="252"/>
                  </a:cubicBezTo>
                  <a:cubicBezTo>
                    <a:pt x="85" y="303"/>
                    <a:pt x="85" y="303"/>
                    <a:pt x="85" y="303"/>
                  </a:cubicBezTo>
                  <a:cubicBezTo>
                    <a:pt x="104" y="310"/>
                    <a:pt x="120" y="310"/>
                    <a:pt x="137" y="303"/>
                  </a:cubicBezTo>
                  <a:cubicBezTo>
                    <a:pt x="159" y="292"/>
                    <a:pt x="168" y="267"/>
                    <a:pt x="163" y="245"/>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6" name="任意多边形 47"/>
            <p:cNvSpPr/>
            <p:nvPr>
              <p:custDataLst>
                <p:tags r:id="rId12"/>
              </p:custDataLst>
            </p:nvPr>
          </p:nvSpPr>
          <p:spPr bwMode="auto">
            <a:xfrm>
              <a:off x="4989729" y="4722544"/>
              <a:ext cx="240025" cy="85188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sp>
        <p:nvSpPr>
          <p:cNvPr id="4" name="文本框 3"/>
          <p:cNvSpPr txBox="1"/>
          <p:nvPr>
            <p:custDataLst>
              <p:tags r:id="rId13"/>
            </p:custDataLst>
          </p:nvPr>
        </p:nvSpPr>
        <p:spPr>
          <a:xfrm>
            <a:off x="4208304" y="759611"/>
            <a:ext cx="3775393" cy="633187"/>
          </a:xfrm>
          <a:prstGeom prst="rect">
            <a:avLst/>
          </a:prstGeom>
          <a:noFill/>
          <a:effectLst/>
        </p:spPr>
        <p:txBody>
          <a:bodyPr wrap="square" rtlCol="0" anchor="t">
            <a:normAutofit lnSpcReduction="10000"/>
          </a:bodyPr>
          <a:p>
            <a:pPr algn="ctr">
              <a:lnSpc>
                <a:spcPct val="120000"/>
              </a:lnSpc>
            </a:pPr>
            <a:r>
              <a:rPr lang="zh-CN" altLang="en-US" sz="3200" b="1" spc="300" dirty="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知识如何产生力量</a:t>
            </a:r>
            <a:endParaRPr lang="zh-CN" altLang="en-US" sz="3200" b="1" spc="300" dirty="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82" name="组合 81"/>
          <p:cNvGrpSpPr/>
          <p:nvPr>
            <p:custDataLst>
              <p:tags r:id="rId14"/>
            </p:custDataLst>
          </p:nvPr>
        </p:nvGrpSpPr>
        <p:grpSpPr>
          <a:xfrm>
            <a:off x="6788413" y="4210050"/>
            <a:ext cx="646130" cy="1372942"/>
            <a:chOff x="6788413" y="4210050"/>
            <a:chExt cx="646130" cy="1372942"/>
          </a:xfrm>
          <a:solidFill>
            <a:srgbClr val="9BBB59"/>
          </a:solidFill>
        </p:grpSpPr>
        <p:sp>
          <p:nvSpPr>
            <p:cNvPr id="108" name="任意多边形: 形状 107"/>
            <p:cNvSpPr/>
            <p:nvPr>
              <p:custDataLst>
                <p:tags r:id="rId15"/>
              </p:custDataLst>
            </p:nvPr>
          </p:nvSpPr>
          <p:spPr bwMode="auto">
            <a:xfrm>
              <a:off x="6911154" y="4210050"/>
              <a:ext cx="523389" cy="1368150"/>
            </a:xfrm>
            <a:custGeom>
              <a:avLst/>
              <a:gdLst>
                <a:gd name="connsiteX0" fmla="*/ 0 w 523389"/>
                <a:gd name="connsiteY0" fmla="*/ 0 h 1368150"/>
                <a:gd name="connsiteX1" fmla="*/ 490460 w 523389"/>
                <a:gd name="connsiteY1" fmla="*/ 0 h 1368150"/>
                <a:gd name="connsiteX2" fmla="*/ 490460 w 523389"/>
                <a:gd name="connsiteY2" fmla="*/ 57218 h 1368150"/>
                <a:gd name="connsiteX3" fmla="*/ 490460 w 523389"/>
                <a:gd name="connsiteY3" fmla="*/ 314911 h 1368150"/>
                <a:gd name="connsiteX4" fmla="*/ 382081 w 523389"/>
                <a:gd name="connsiteY4" fmla="*/ 496249 h 1368150"/>
                <a:gd name="connsiteX5" fmla="*/ 336158 w 523389"/>
                <a:gd name="connsiteY5" fmla="*/ 857015 h 1368150"/>
                <a:gd name="connsiteX6" fmla="*/ 506993 w 523389"/>
                <a:gd name="connsiteY6" fmla="*/ 1191057 h 1368150"/>
                <a:gd name="connsiteX7" fmla="*/ 464743 w 523389"/>
                <a:gd name="connsiteY7" fmla="*/ 1341854 h 1368150"/>
                <a:gd name="connsiteX8" fmla="*/ 442700 w 523389"/>
                <a:gd name="connsiteY8" fmla="*/ 1359033 h 1368150"/>
                <a:gd name="connsiteX9" fmla="*/ 297583 w 523389"/>
                <a:gd name="connsiteY9" fmla="*/ 1313222 h 1368150"/>
                <a:gd name="connsiteX10" fmla="*/ 104705 w 523389"/>
                <a:gd name="connsiteY10" fmla="*/ 929550 h 1368150"/>
                <a:gd name="connsiteX11" fmla="*/ 91847 w 523389"/>
                <a:gd name="connsiteY11" fmla="*/ 878012 h 1368150"/>
                <a:gd name="connsiteX12" fmla="*/ 91847 w 523389"/>
                <a:gd name="connsiteY12" fmla="*/ 864650 h 1368150"/>
                <a:gd name="connsiteX13" fmla="*/ 135933 w 523389"/>
                <a:gd name="connsiteY13" fmla="*/ 513428 h 1368150"/>
                <a:gd name="connsiteX14" fmla="*/ 0 w 523389"/>
                <a:gd name="connsiteY14" fmla="*/ 314911 h 1368150"/>
                <a:gd name="connsiteX15" fmla="*/ 0 w 523389"/>
                <a:gd name="connsiteY15" fmla="*/ 81380 h 136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389" h="1368150">
                  <a:moveTo>
                    <a:pt x="0" y="0"/>
                  </a:moveTo>
                  <a:lnTo>
                    <a:pt x="490460" y="0"/>
                  </a:lnTo>
                  <a:lnTo>
                    <a:pt x="490460" y="57218"/>
                  </a:lnTo>
                  <a:cubicBezTo>
                    <a:pt x="490460" y="131933"/>
                    <a:pt x="490460" y="217323"/>
                    <a:pt x="490460" y="314911"/>
                  </a:cubicBezTo>
                  <a:cubicBezTo>
                    <a:pt x="490460" y="391264"/>
                    <a:pt x="450048" y="461890"/>
                    <a:pt x="382081" y="496249"/>
                  </a:cubicBezTo>
                  <a:cubicBezTo>
                    <a:pt x="382081" y="496249"/>
                    <a:pt x="382081" y="496249"/>
                    <a:pt x="336158" y="857015"/>
                  </a:cubicBezTo>
                  <a:cubicBezTo>
                    <a:pt x="336158" y="857015"/>
                    <a:pt x="336158" y="857015"/>
                    <a:pt x="506993" y="1191057"/>
                  </a:cubicBezTo>
                  <a:cubicBezTo>
                    <a:pt x="540057" y="1250231"/>
                    <a:pt x="521688" y="1313222"/>
                    <a:pt x="464743" y="1341854"/>
                  </a:cubicBezTo>
                  <a:cubicBezTo>
                    <a:pt x="464743" y="1341854"/>
                    <a:pt x="464743" y="1341854"/>
                    <a:pt x="442700" y="1359033"/>
                  </a:cubicBezTo>
                  <a:cubicBezTo>
                    <a:pt x="389429" y="1380030"/>
                    <a:pt x="323300" y="1364760"/>
                    <a:pt x="297583" y="1313222"/>
                  </a:cubicBezTo>
                  <a:cubicBezTo>
                    <a:pt x="297583" y="1313222"/>
                    <a:pt x="297583" y="1313222"/>
                    <a:pt x="104705" y="929550"/>
                  </a:cubicBezTo>
                  <a:cubicBezTo>
                    <a:pt x="101031" y="912370"/>
                    <a:pt x="91847" y="893282"/>
                    <a:pt x="91847" y="878012"/>
                  </a:cubicBezTo>
                  <a:cubicBezTo>
                    <a:pt x="91847" y="872285"/>
                    <a:pt x="91847" y="864650"/>
                    <a:pt x="91847" y="864650"/>
                  </a:cubicBezTo>
                  <a:cubicBezTo>
                    <a:pt x="91847" y="864650"/>
                    <a:pt x="91847" y="864650"/>
                    <a:pt x="135933" y="513428"/>
                  </a:cubicBezTo>
                  <a:cubicBezTo>
                    <a:pt x="51434" y="484796"/>
                    <a:pt x="0" y="408443"/>
                    <a:pt x="0" y="314911"/>
                  </a:cubicBezTo>
                  <a:cubicBezTo>
                    <a:pt x="0" y="314911"/>
                    <a:pt x="0" y="314911"/>
                    <a:pt x="0" y="81380"/>
                  </a:cubicBezTo>
                  <a:close/>
                </a:path>
              </a:pathLst>
            </a:custGeom>
            <a:grp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 name="任意多边形 51"/>
            <p:cNvSpPr/>
            <p:nvPr>
              <p:custDataLst>
                <p:tags r:id="rId16"/>
              </p:custDataLst>
            </p:nvPr>
          </p:nvSpPr>
          <p:spPr bwMode="auto">
            <a:xfrm>
              <a:off x="6788413" y="4724018"/>
              <a:ext cx="235935" cy="858974"/>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grpSp>
        <p:nvGrpSpPr>
          <p:cNvPr id="109" name="组合 108"/>
          <p:cNvGrpSpPr/>
          <p:nvPr>
            <p:custDataLst>
              <p:tags r:id="rId17"/>
            </p:custDataLst>
          </p:nvPr>
        </p:nvGrpSpPr>
        <p:grpSpPr>
          <a:xfrm>
            <a:off x="4310000" y="3748088"/>
            <a:ext cx="1061147" cy="1822336"/>
            <a:chOff x="4310000" y="3748088"/>
            <a:chExt cx="1061147" cy="1822336"/>
          </a:xfrm>
        </p:grpSpPr>
        <p:sp>
          <p:nvSpPr>
            <p:cNvPr id="101" name="任意多边形: 形状 100"/>
            <p:cNvSpPr/>
            <p:nvPr>
              <p:custDataLst>
                <p:tags r:id="rId18"/>
              </p:custDataLst>
            </p:nvPr>
          </p:nvSpPr>
          <p:spPr bwMode="auto">
            <a:xfrm>
              <a:off x="4310000" y="3748088"/>
              <a:ext cx="528632" cy="784168"/>
            </a:xfrm>
            <a:custGeom>
              <a:avLst/>
              <a:gdLst>
                <a:gd name="connsiteX0" fmla="*/ 298488 w 528632"/>
                <a:gd name="connsiteY0" fmla="*/ 0 h 784168"/>
                <a:gd name="connsiteX1" fmla="*/ 528104 w 528632"/>
                <a:gd name="connsiteY1" fmla="*/ 0 h 784168"/>
                <a:gd name="connsiteX2" fmla="*/ 528632 w 528632"/>
                <a:gd name="connsiteY2" fmla="*/ 2635 h 784168"/>
                <a:gd name="connsiteX3" fmla="*/ 498326 w 528632"/>
                <a:gd name="connsiteY3" fmla="*/ 72621 h 784168"/>
                <a:gd name="connsiteX4" fmla="*/ 211794 w 528632"/>
                <a:gd name="connsiteY4" fmla="*/ 361162 h 784168"/>
                <a:gd name="connsiteX5" fmla="*/ 384448 w 528632"/>
                <a:gd name="connsiteY5" fmla="*/ 628683 h 784168"/>
                <a:gd name="connsiteX6" fmla="*/ 353223 w 528632"/>
                <a:gd name="connsiteY6" fmla="*/ 766265 h 784168"/>
                <a:gd name="connsiteX7" fmla="*/ 220978 w 528632"/>
                <a:gd name="connsiteY7" fmla="*/ 739513 h 784168"/>
                <a:gd name="connsiteX8" fmla="*/ 24447 w 528632"/>
                <a:gd name="connsiteY8" fmla="*/ 418488 h 784168"/>
                <a:gd name="connsiteX9" fmla="*/ 6079 w 528632"/>
                <a:gd name="connsiteY9" fmla="*/ 382181 h 784168"/>
                <a:gd name="connsiteX10" fmla="*/ 29957 w 528632"/>
                <a:gd name="connsiteY10" fmla="*/ 273262 h 784168"/>
                <a:gd name="connsiteX11" fmla="*/ 255134 w 528632"/>
                <a:gd name="connsiteY11" fmla="*/ 44118 h 78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8632" h="784168">
                  <a:moveTo>
                    <a:pt x="298488" y="0"/>
                  </a:moveTo>
                  <a:lnTo>
                    <a:pt x="528104" y="0"/>
                  </a:lnTo>
                  <a:lnTo>
                    <a:pt x="528632" y="2635"/>
                  </a:lnTo>
                  <a:cubicBezTo>
                    <a:pt x="528632" y="28193"/>
                    <a:pt x="518530" y="53512"/>
                    <a:pt x="498326" y="72621"/>
                  </a:cubicBezTo>
                  <a:cubicBezTo>
                    <a:pt x="498326" y="72621"/>
                    <a:pt x="498326" y="72621"/>
                    <a:pt x="211794" y="361162"/>
                  </a:cubicBezTo>
                  <a:cubicBezTo>
                    <a:pt x="211794" y="361162"/>
                    <a:pt x="211794" y="361162"/>
                    <a:pt x="384448" y="628683"/>
                  </a:cubicBezTo>
                  <a:cubicBezTo>
                    <a:pt x="408326" y="676455"/>
                    <a:pt x="399142" y="731870"/>
                    <a:pt x="353223" y="766265"/>
                  </a:cubicBezTo>
                  <a:cubicBezTo>
                    <a:pt x="312815" y="798750"/>
                    <a:pt x="254039" y="785374"/>
                    <a:pt x="220978" y="739513"/>
                  </a:cubicBezTo>
                  <a:cubicBezTo>
                    <a:pt x="220978" y="739513"/>
                    <a:pt x="220978" y="739513"/>
                    <a:pt x="24447" y="418488"/>
                  </a:cubicBezTo>
                  <a:cubicBezTo>
                    <a:pt x="13426" y="408933"/>
                    <a:pt x="6079" y="395557"/>
                    <a:pt x="6079" y="382181"/>
                  </a:cubicBezTo>
                  <a:cubicBezTo>
                    <a:pt x="-6778" y="342053"/>
                    <a:pt x="569" y="303836"/>
                    <a:pt x="29957" y="273262"/>
                  </a:cubicBezTo>
                  <a:cubicBezTo>
                    <a:pt x="29957" y="273262"/>
                    <a:pt x="29957" y="273262"/>
                    <a:pt x="255134" y="44118"/>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9" name="任意多边形: 形状 98"/>
            <p:cNvSpPr/>
            <p:nvPr>
              <p:custDataLst>
                <p:tags r:id="rId19"/>
              </p:custDataLst>
            </p:nvPr>
          </p:nvSpPr>
          <p:spPr bwMode="auto">
            <a:xfrm>
              <a:off x="4511667" y="3748088"/>
              <a:ext cx="523905" cy="1822336"/>
            </a:xfrm>
            <a:custGeom>
              <a:avLst/>
              <a:gdLst>
                <a:gd name="connsiteX0" fmla="*/ 359089 w 523905"/>
                <a:gd name="connsiteY0" fmla="*/ 0 h 1822336"/>
                <a:gd name="connsiteX1" fmla="*/ 523905 w 523905"/>
                <a:gd name="connsiteY1" fmla="*/ 0 h 1822336"/>
                <a:gd name="connsiteX2" fmla="*/ 523905 w 523905"/>
                <a:gd name="connsiteY2" fmla="*/ 26364 h 1822336"/>
                <a:gd name="connsiteX3" fmla="*/ 523905 w 523905"/>
                <a:gd name="connsiteY3" fmla="*/ 765527 h 1822336"/>
                <a:gd name="connsiteX4" fmla="*/ 382696 w 523905"/>
                <a:gd name="connsiteY4" fmla="*/ 962036 h 1822336"/>
                <a:gd name="connsiteX5" fmla="*/ 430377 w 523905"/>
                <a:gd name="connsiteY5" fmla="*/ 1318804 h 1822336"/>
                <a:gd name="connsiteX6" fmla="*/ 430377 w 523905"/>
                <a:gd name="connsiteY6" fmla="*/ 1326436 h 1822336"/>
                <a:gd name="connsiteX7" fmla="*/ 412038 w 523905"/>
                <a:gd name="connsiteY7" fmla="*/ 1385579 h 1822336"/>
                <a:gd name="connsiteX8" fmla="*/ 224982 w 523905"/>
                <a:gd name="connsiteY8" fmla="*/ 1769057 h 1822336"/>
                <a:gd name="connsiteX9" fmla="*/ 83772 w 523905"/>
                <a:gd name="connsiteY9" fmla="*/ 1807215 h 1822336"/>
                <a:gd name="connsiteX10" fmla="*/ 52596 w 523905"/>
                <a:gd name="connsiteY10" fmla="*/ 1797675 h 1822336"/>
                <a:gd name="connsiteX11" fmla="*/ 10417 w 523905"/>
                <a:gd name="connsiteY11" fmla="*/ 1646955 h 1822336"/>
                <a:gd name="connsiteX12" fmla="*/ 186470 w 523905"/>
                <a:gd name="connsiteY12" fmla="*/ 1309265 h 1822336"/>
                <a:gd name="connsiteX13" fmla="*/ 140623 w 523905"/>
                <a:gd name="connsiteY13" fmla="*/ 952496 h 1822336"/>
                <a:gd name="connsiteX14" fmla="*/ 34257 w 523905"/>
                <a:gd name="connsiteY14" fmla="*/ 797960 h 1822336"/>
                <a:gd name="connsiteX15" fmla="*/ 103945 w 523905"/>
                <a:gd name="connsiteY15" fmla="*/ 818947 h 1822336"/>
                <a:gd name="connsiteX16" fmla="*/ 177301 w 523905"/>
                <a:gd name="connsiteY16" fmla="*/ 797960 h 1822336"/>
                <a:gd name="connsiteX17" fmla="*/ 224982 w 523905"/>
                <a:gd name="connsiteY17" fmla="*/ 708291 h 1822336"/>
                <a:gd name="connsiteX18" fmla="*/ 206643 w 523905"/>
                <a:gd name="connsiteY18" fmla="*/ 605267 h 1822336"/>
                <a:gd name="connsiteX19" fmla="*/ 52596 w 523905"/>
                <a:gd name="connsiteY19" fmla="*/ 368693 h 1822336"/>
                <a:gd name="connsiteX20" fmla="*/ 318510 w 523905"/>
                <a:gd name="connsiteY20" fmla="*/ 101594 h 1822336"/>
                <a:gd name="connsiteX21" fmla="*/ 359772 w 523905"/>
                <a:gd name="connsiteY21" fmla="*/ 4532 h 1822336"/>
                <a:gd name="connsiteX22" fmla="*/ 34257 w 523905"/>
                <a:gd name="connsiteY22" fmla="*/ 0 h 1822336"/>
                <a:gd name="connsiteX23" fmla="*/ 47787 w 523905"/>
                <a:gd name="connsiteY23" fmla="*/ 0 h 1822336"/>
                <a:gd name="connsiteX24" fmla="*/ 34257 w 523905"/>
                <a:gd name="connsiteY24" fmla="*/ 13833 h 1822336"/>
                <a:gd name="connsiteX25" fmla="*/ 34257 w 523905"/>
                <a:gd name="connsiteY25" fmla="*/ 10255 h 182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23905" h="1822336">
                  <a:moveTo>
                    <a:pt x="359089" y="0"/>
                  </a:moveTo>
                  <a:lnTo>
                    <a:pt x="523905" y="0"/>
                  </a:lnTo>
                  <a:lnTo>
                    <a:pt x="523905" y="26364"/>
                  </a:lnTo>
                  <a:cubicBezTo>
                    <a:pt x="523905" y="94946"/>
                    <a:pt x="523905" y="277832"/>
                    <a:pt x="523905" y="765527"/>
                  </a:cubicBezTo>
                  <a:cubicBezTo>
                    <a:pt x="523905" y="859012"/>
                    <a:pt x="465221" y="941049"/>
                    <a:pt x="382696" y="962036"/>
                  </a:cubicBezTo>
                  <a:cubicBezTo>
                    <a:pt x="382696" y="962036"/>
                    <a:pt x="382696" y="962036"/>
                    <a:pt x="430377" y="1318804"/>
                  </a:cubicBezTo>
                  <a:cubicBezTo>
                    <a:pt x="430377" y="1322620"/>
                    <a:pt x="430377" y="1326436"/>
                    <a:pt x="430377" y="1326436"/>
                  </a:cubicBezTo>
                  <a:cubicBezTo>
                    <a:pt x="430377" y="1353146"/>
                    <a:pt x="424875" y="1368408"/>
                    <a:pt x="412038" y="1385579"/>
                  </a:cubicBezTo>
                  <a:cubicBezTo>
                    <a:pt x="412038" y="1385579"/>
                    <a:pt x="412038" y="1385579"/>
                    <a:pt x="224982" y="1769057"/>
                  </a:cubicBezTo>
                  <a:cubicBezTo>
                    <a:pt x="197473" y="1820570"/>
                    <a:pt x="133287" y="1837740"/>
                    <a:pt x="83772" y="1807215"/>
                  </a:cubicBezTo>
                  <a:cubicBezTo>
                    <a:pt x="83772" y="1807215"/>
                    <a:pt x="83772" y="1807215"/>
                    <a:pt x="52596" y="1797675"/>
                  </a:cubicBezTo>
                  <a:cubicBezTo>
                    <a:pt x="4915" y="1769057"/>
                    <a:pt x="-13424" y="1700375"/>
                    <a:pt x="10417" y="1646955"/>
                  </a:cubicBezTo>
                  <a:cubicBezTo>
                    <a:pt x="10417" y="1646955"/>
                    <a:pt x="10417" y="1646955"/>
                    <a:pt x="186470" y="1309265"/>
                  </a:cubicBezTo>
                  <a:cubicBezTo>
                    <a:pt x="186470" y="1309265"/>
                    <a:pt x="186470" y="1309265"/>
                    <a:pt x="140623" y="952496"/>
                  </a:cubicBezTo>
                  <a:cubicBezTo>
                    <a:pt x="83772" y="923879"/>
                    <a:pt x="41593" y="864735"/>
                    <a:pt x="34257" y="797960"/>
                  </a:cubicBezTo>
                  <a:cubicBezTo>
                    <a:pt x="52596" y="815131"/>
                    <a:pt x="74603" y="818947"/>
                    <a:pt x="103945" y="818947"/>
                  </a:cubicBezTo>
                  <a:cubicBezTo>
                    <a:pt x="125952" y="818947"/>
                    <a:pt x="151626" y="807500"/>
                    <a:pt x="177301" y="797960"/>
                  </a:cubicBezTo>
                  <a:cubicBezTo>
                    <a:pt x="202975" y="771250"/>
                    <a:pt x="219480" y="744540"/>
                    <a:pt x="224982" y="708291"/>
                  </a:cubicBezTo>
                  <a:cubicBezTo>
                    <a:pt x="235985" y="675858"/>
                    <a:pt x="224982" y="637701"/>
                    <a:pt x="206643" y="605267"/>
                  </a:cubicBezTo>
                  <a:cubicBezTo>
                    <a:pt x="206643" y="605267"/>
                    <a:pt x="206643" y="605267"/>
                    <a:pt x="52596" y="368693"/>
                  </a:cubicBezTo>
                  <a:cubicBezTo>
                    <a:pt x="52596" y="368693"/>
                    <a:pt x="52596" y="368693"/>
                    <a:pt x="318510" y="101594"/>
                  </a:cubicBezTo>
                  <a:cubicBezTo>
                    <a:pt x="344184" y="74884"/>
                    <a:pt x="358397" y="39589"/>
                    <a:pt x="359772" y="4532"/>
                  </a:cubicBezTo>
                  <a:close/>
                  <a:moveTo>
                    <a:pt x="34257" y="0"/>
                  </a:moveTo>
                  <a:lnTo>
                    <a:pt x="47787" y="0"/>
                  </a:lnTo>
                  <a:lnTo>
                    <a:pt x="34257" y="13833"/>
                  </a:lnTo>
                  <a:cubicBezTo>
                    <a:pt x="34257" y="13833"/>
                    <a:pt x="34257" y="13833"/>
                    <a:pt x="34257" y="10255"/>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7" name="任意多边形: 形状 96"/>
            <p:cNvSpPr/>
            <p:nvPr>
              <p:custDataLst>
                <p:tags r:id="rId20"/>
              </p:custDataLst>
            </p:nvPr>
          </p:nvSpPr>
          <p:spPr bwMode="auto">
            <a:xfrm>
              <a:off x="5068303" y="3771901"/>
              <a:ext cx="302844" cy="299589"/>
            </a:xfrm>
            <a:custGeom>
              <a:avLst/>
              <a:gdLst>
                <a:gd name="connsiteX0" fmla="*/ 0 w 302844"/>
                <a:gd name="connsiteY0" fmla="*/ 0 h 299589"/>
                <a:gd name="connsiteX1" fmla="*/ 58078 w 302844"/>
                <a:gd name="connsiteY1" fmla="*/ 0 h 299589"/>
                <a:gd name="connsiteX2" fmla="*/ 79238 w 302844"/>
                <a:gd name="connsiteY2" fmla="*/ 11202 h 299589"/>
                <a:gd name="connsiteX3" fmla="*/ 77780 w 302844"/>
                <a:gd name="connsiteY3" fmla="*/ 2253 h 299589"/>
                <a:gd name="connsiteX4" fmla="*/ 77413 w 302844"/>
                <a:gd name="connsiteY4" fmla="*/ 0 h 299589"/>
                <a:gd name="connsiteX5" fmla="*/ 270358 w 302844"/>
                <a:gd name="connsiteY5" fmla="*/ 0 h 299589"/>
                <a:gd name="connsiteX6" fmla="*/ 271318 w 302844"/>
                <a:gd name="connsiteY6" fmla="*/ 5729 h 299589"/>
                <a:gd name="connsiteX7" fmla="*/ 300366 w 302844"/>
                <a:gd name="connsiteY7" fmla="*/ 178991 h 299589"/>
                <a:gd name="connsiteX8" fmla="*/ 252455 w 302844"/>
                <a:gd name="connsiteY8" fmla="*/ 289579 h 299589"/>
                <a:gd name="connsiteX9" fmla="*/ 156632 w 302844"/>
                <a:gd name="connsiteY9" fmla="*/ 289579 h 299589"/>
                <a:gd name="connsiteX10" fmla="*/ 0 w 302844"/>
                <a:gd name="connsiteY10" fmla="*/ 192338 h 299589"/>
                <a:gd name="connsiteX11" fmla="*/ 0 w 302844"/>
                <a:gd name="connsiteY11" fmla="*/ 42889 h 29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2844" h="299589">
                  <a:moveTo>
                    <a:pt x="0" y="0"/>
                  </a:moveTo>
                  <a:lnTo>
                    <a:pt x="58078" y="0"/>
                  </a:lnTo>
                  <a:lnTo>
                    <a:pt x="79238" y="11202"/>
                  </a:lnTo>
                  <a:cubicBezTo>
                    <a:pt x="79238" y="11202"/>
                    <a:pt x="79238" y="11202"/>
                    <a:pt x="77780" y="2253"/>
                  </a:cubicBezTo>
                  <a:lnTo>
                    <a:pt x="77413" y="0"/>
                  </a:lnTo>
                  <a:lnTo>
                    <a:pt x="270358" y="0"/>
                  </a:lnTo>
                  <a:lnTo>
                    <a:pt x="271318" y="5729"/>
                  </a:lnTo>
                  <a:cubicBezTo>
                    <a:pt x="279074" y="51987"/>
                    <a:pt x="288618" y="108920"/>
                    <a:pt x="300366" y="178991"/>
                  </a:cubicBezTo>
                  <a:cubicBezTo>
                    <a:pt x="309579" y="220938"/>
                    <a:pt x="292995" y="268606"/>
                    <a:pt x="252455" y="289579"/>
                  </a:cubicBezTo>
                  <a:cubicBezTo>
                    <a:pt x="221128" y="302926"/>
                    <a:pt x="191644" y="302926"/>
                    <a:pt x="156632" y="289579"/>
                  </a:cubicBezTo>
                  <a:cubicBezTo>
                    <a:pt x="156632" y="289579"/>
                    <a:pt x="156632" y="289579"/>
                    <a:pt x="0" y="192338"/>
                  </a:cubicBezTo>
                  <a:cubicBezTo>
                    <a:pt x="0" y="192338"/>
                    <a:pt x="0" y="192338"/>
                    <a:pt x="0" y="42889"/>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6" name="任意多边形 47"/>
            <p:cNvSpPr/>
            <p:nvPr>
              <p:custDataLst>
                <p:tags r:id="rId21"/>
              </p:custDataLst>
            </p:nvPr>
          </p:nvSpPr>
          <p:spPr bwMode="auto">
            <a:xfrm>
              <a:off x="4918286" y="4709844"/>
              <a:ext cx="240025" cy="85188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solidFill>
              <a:srgbClr val="3498DB"/>
            </a:solid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grpSp>
        <p:nvGrpSpPr>
          <p:cNvPr id="2" name="组合 1"/>
          <p:cNvGrpSpPr/>
          <p:nvPr>
            <p:custDataLst>
              <p:tags r:id="rId22"/>
            </p:custDataLst>
          </p:nvPr>
        </p:nvGrpSpPr>
        <p:grpSpPr>
          <a:xfrm>
            <a:off x="838058" y="2248203"/>
            <a:ext cx="10502265" cy="4298950"/>
            <a:chOff x="780908" y="2527603"/>
            <a:chExt cx="10502265" cy="4298950"/>
          </a:xfrm>
        </p:grpSpPr>
        <p:sp>
          <p:nvSpPr>
            <p:cNvPr id="17" name="文本框 16"/>
            <p:cNvSpPr txBox="1"/>
            <p:nvPr>
              <p:custDataLst>
                <p:tags r:id="rId23"/>
              </p:custDataLst>
            </p:nvPr>
          </p:nvSpPr>
          <p:spPr bwMode="auto">
            <a:xfrm>
              <a:off x="780908" y="2527603"/>
              <a:ext cx="3076575" cy="78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spAutoFit/>
            </a:bodyPr>
            <a:p>
              <a:pPr algn="r">
                <a:lnSpc>
                  <a:spcPct val="120000"/>
                </a:lnSpc>
                <a:spcBef>
                  <a:spcPct val="0"/>
                </a:spcBef>
              </a:pPr>
              <a:r>
                <a:rPr lang="zh-CN" altLang="en-US" sz="2000" b="1" spc="300" dirty="0">
                  <a:solidFill>
                    <a:srgbClr val="3498DB"/>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1. 对“知识就是力量”的理解</a:t>
              </a:r>
              <a:endParaRPr lang="zh-CN" altLang="en-US" sz="2000" b="1" spc="300" dirty="0">
                <a:solidFill>
                  <a:srgbClr val="3498DB"/>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8" name="文本框 17"/>
            <p:cNvSpPr txBox="1"/>
            <p:nvPr>
              <p:custDataLst>
                <p:tags r:id="rId24"/>
              </p:custDataLst>
            </p:nvPr>
          </p:nvSpPr>
          <p:spPr bwMode="auto">
            <a:xfrm>
              <a:off x="7983713" y="2897173"/>
              <a:ext cx="3299460"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spAutoFit/>
            </a:bodyPr>
            <a:p>
              <a:pPr>
                <a:lnSpc>
                  <a:spcPct val="120000"/>
                </a:lnSpc>
                <a:spcBef>
                  <a:spcPct val="0"/>
                </a:spcBef>
              </a:pPr>
              <a:r>
                <a:rPr lang="zh-CN" altLang="en-US" sz="2000" b="1" spc="300" dirty="0">
                  <a:solidFill>
                    <a:srgbClr val="9BBB59"/>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2. 知识转化为力量</a:t>
              </a:r>
              <a:endParaRPr lang="zh-CN" altLang="en-US" sz="2000" b="1" spc="300" dirty="0">
                <a:solidFill>
                  <a:srgbClr val="9BBB59"/>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9" name="矩形 18"/>
            <p:cNvSpPr/>
            <p:nvPr>
              <p:custDataLst>
                <p:tags r:id="rId25"/>
              </p:custDataLst>
            </p:nvPr>
          </p:nvSpPr>
          <p:spPr bwMode="auto">
            <a:xfrm>
              <a:off x="780908" y="3462323"/>
              <a:ext cx="3076575" cy="3364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spAutoFit/>
            </a:bodyPr>
            <a:p>
              <a:pPr algn="r">
                <a:lnSpc>
                  <a:spcPct val="120000"/>
                </a:lnSpc>
                <a:spcBef>
                  <a:spcPct val="0"/>
                </a:spcBef>
              </a:pPr>
              <a:r>
                <a:rPr lang="zh-CN" altLang="en-US" sz="12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知识不等于力量，只有知识转化为技能，才能成为力量；只有以技能实现知识能量的释放，才可造福于社会，真正实现知识的价值。培根也说过“知识的力量不仅取决于其本身的价值大小，更取决于它是否被传播以及被传播的深度和广度”。所以，一</a:t>
              </a:r>
              <a:endParaRPr lang="zh-CN" altLang="en-US" sz="12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r">
                <a:lnSpc>
                  <a:spcPct val="120000"/>
                </a:lnSpc>
                <a:spcBef>
                  <a:spcPct val="0"/>
                </a:spcBef>
              </a:pPr>
              <a:r>
                <a:rPr lang="zh-CN" altLang="en-US" sz="12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个人的成功不是取决于学历和天赋，而是他所拥有的技能。丰富的知识比单调的知识更有力量；有用的知识比无用的知识更有力量；有趣的知识比无趣的知识更有力量。学习和研究“知识就是力量”这一至理名言，就是要崇尚科学理性，推动科教兴国战略的正确实施，振兴中华伟业。</a:t>
              </a:r>
              <a:endParaRPr lang="zh-CN" altLang="en-US" sz="12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0" name="矩形 19"/>
            <p:cNvSpPr/>
            <p:nvPr>
              <p:custDataLst>
                <p:tags r:id="rId26"/>
              </p:custDataLst>
            </p:nvPr>
          </p:nvSpPr>
          <p:spPr bwMode="auto">
            <a:xfrm>
              <a:off x="7983713" y="3462323"/>
              <a:ext cx="3299460"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spAutoFit/>
            </a:bodyPr>
            <a:p>
              <a:pPr>
                <a:lnSpc>
                  <a:spcPct val="120000"/>
                </a:lnSpc>
                <a:spcBef>
                  <a:spcPct val="0"/>
                </a:spcBef>
              </a:pPr>
              <a:r>
                <a:rPr lang="zh-CN" altLang="en-US" sz="12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知识本身并不能直接转化为改造世界的力量，只有被人类掌握并在社会实践中加以应用才能产生力量。人要把知识转化为力量，首先要尽可能深入全面地掌握知识，</a:t>
              </a:r>
              <a:endParaRPr lang="zh-CN" altLang="en-US" sz="12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nSpc>
                  <a:spcPct val="120000"/>
                </a:lnSpc>
                <a:spcBef>
                  <a:spcPct val="0"/>
                </a:spcBef>
              </a:pPr>
              <a:r>
                <a:rPr lang="zh-CN" altLang="en-US" sz="12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片面的、肤浅的、一知半解的知识是不能产生力量的；其次要掌握科学的方法，把知识付诸实践，在现实社会中加以应用。实践是检验真理的唯一标准，培根认为知识本身并没有告诉人怎样运用它，运用的方法在书本之外，这是一个技艺，不经实践就不能学到。</a:t>
              </a:r>
              <a:endParaRPr lang="zh-CN" altLang="en-US" sz="12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任意多边形: 形状 31"/>
          <p:cNvSpPr/>
          <p:nvPr>
            <p:custDataLst>
              <p:tags r:id="rId1"/>
            </p:custDataLst>
          </p:nvPr>
        </p:nvSpPr>
        <p:spPr>
          <a:xfrm rot="5400000" flipH="1">
            <a:off x="7943928" y="764110"/>
            <a:ext cx="3257704" cy="1956302"/>
          </a:xfrm>
          <a:custGeom>
            <a:avLst/>
            <a:gdLst>
              <a:gd name="connsiteX0" fmla="*/ 2543756 w 3257704"/>
              <a:gd name="connsiteY0" fmla="*/ 1172094 h 1956302"/>
              <a:gd name="connsiteX1" fmla="*/ 2543756 w 3257704"/>
              <a:gd name="connsiteY1" fmla="*/ 0 h 1956302"/>
              <a:gd name="connsiteX2" fmla="*/ 1585279 w 3257704"/>
              <a:gd name="connsiteY2" fmla="*/ 0 h 1956302"/>
              <a:gd name="connsiteX3" fmla="*/ 1585279 w 3257704"/>
              <a:gd name="connsiteY3" fmla="*/ 1 h 1956302"/>
              <a:gd name="connsiteX4" fmla="*/ 792640 w 3257704"/>
              <a:gd name="connsiteY4" fmla="*/ 1 h 1956302"/>
              <a:gd name="connsiteX5" fmla="*/ 0 w 3257704"/>
              <a:gd name="connsiteY5" fmla="*/ 792640 h 1956302"/>
              <a:gd name="connsiteX6" fmla="*/ 0 w 3257704"/>
              <a:gd name="connsiteY6" fmla="*/ 1956302 h 1956302"/>
              <a:gd name="connsiteX7" fmla="*/ 792640 w 3257704"/>
              <a:gd name="connsiteY7" fmla="*/ 1956302 h 1956302"/>
              <a:gd name="connsiteX8" fmla="*/ 1585279 w 3257704"/>
              <a:gd name="connsiteY8" fmla="*/ 1163663 h 1956302"/>
              <a:gd name="connsiteX9" fmla="*/ 1585279 w 3257704"/>
              <a:gd name="connsiteY9" fmla="*/ 1172094 h 1956302"/>
              <a:gd name="connsiteX10" fmla="*/ 3257704 w 3257704"/>
              <a:gd name="connsiteY10" fmla="*/ 1173574 h 1956302"/>
              <a:gd name="connsiteX11" fmla="*/ 3257704 w 3257704"/>
              <a:gd name="connsiteY11" fmla="*/ 0 h 1956302"/>
              <a:gd name="connsiteX12" fmla="*/ 2543756 w 3257704"/>
              <a:gd name="connsiteY12" fmla="*/ 0 h 1956302"/>
              <a:gd name="connsiteX13" fmla="*/ 2543756 w 3257704"/>
              <a:gd name="connsiteY13" fmla="*/ 1173574 h 195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57704" h="1956302">
                <a:moveTo>
                  <a:pt x="2543756" y="1172094"/>
                </a:moveTo>
                <a:lnTo>
                  <a:pt x="2543756" y="0"/>
                </a:lnTo>
                <a:lnTo>
                  <a:pt x="1585279" y="0"/>
                </a:lnTo>
                <a:lnTo>
                  <a:pt x="1585279" y="1"/>
                </a:lnTo>
                <a:lnTo>
                  <a:pt x="792640" y="1"/>
                </a:lnTo>
                <a:lnTo>
                  <a:pt x="0" y="792640"/>
                </a:lnTo>
                <a:lnTo>
                  <a:pt x="0" y="1956302"/>
                </a:lnTo>
                <a:lnTo>
                  <a:pt x="792640" y="1956302"/>
                </a:lnTo>
                <a:lnTo>
                  <a:pt x="1585279" y="1163663"/>
                </a:lnTo>
                <a:lnTo>
                  <a:pt x="1585279" y="1172094"/>
                </a:lnTo>
                <a:close/>
                <a:moveTo>
                  <a:pt x="3257704" y="1173574"/>
                </a:moveTo>
                <a:lnTo>
                  <a:pt x="3257704" y="0"/>
                </a:lnTo>
                <a:lnTo>
                  <a:pt x="2543756" y="0"/>
                </a:lnTo>
                <a:lnTo>
                  <a:pt x="2543756" y="1173574"/>
                </a:lnTo>
                <a:close/>
              </a:path>
            </a:pathLst>
          </a:cu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endParaRPr>
          </a:p>
        </p:txBody>
      </p:sp>
      <p:sp>
        <p:nvSpPr>
          <p:cNvPr id="31" name="任意多边形: 形状 30"/>
          <p:cNvSpPr/>
          <p:nvPr>
            <p:custDataLst>
              <p:tags r:id="rId2"/>
            </p:custDataLst>
          </p:nvPr>
        </p:nvSpPr>
        <p:spPr>
          <a:xfrm flipH="1">
            <a:off x="127506" y="2585175"/>
            <a:ext cx="8271520" cy="3756606"/>
          </a:xfrm>
          <a:custGeom>
            <a:avLst/>
            <a:gdLst>
              <a:gd name="connsiteX0" fmla="*/ 8271520 w 8271520"/>
              <a:gd name="connsiteY0" fmla="*/ 2583032 h 3756606"/>
              <a:gd name="connsiteX1" fmla="*/ 7429691 w 8271520"/>
              <a:gd name="connsiteY1" fmla="*/ 2583032 h 3756606"/>
              <a:gd name="connsiteX2" fmla="*/ 7429691 w 8271520"/>
              <a:gd name="connsiteY2" fmla="*/ 3756605 h 3756606"/>
              <a:gd name="connsiteX3" fmla="*/ 8271520 w 8271520"/>
              <a:gd name="connsiteY3" fmla="*/ 3756605 h 3756606"/>
              <a:gd name="connsiteX4" fmla="*/ 1163661 w 8271520"/>
              <a:gd name="connsiteY4" fmla="*/ 0 h 3756606"/>
              <a:gd name="connsiteX5" fmla="*/ 0 w 8271520"/>
              <a:gd name="connsiteY5" fmla="*/ 0 h 3756606"/>
              <a:gd name="connsiteX6" fmla="*/ 0 w 8271520"/>
              <a:gd name="connsiteY6" fmla="*/ 792640 h 3756606"/>
              <a:gd name="connsiteX7" fmla="*/ 792640 w 8271520"/>
              <a:gd name="connsiteY7" fmla="*/ 1585279 h 3756606"/>
              <a:gd name="connsiteX8" fmla="*/ 784207 w 8271520"/>
              <a:gd name="connsiteY8" fmla="*/ 1585279 h 3756606"/>
              <a:gd name="connsiteX9" fmla="*/ 784207 w 8271520"/>
              <a:gd name="connsiteY9" fmla="*/ 3756605 h 3756606"/>
              <a:gd name="connsiteX10" fmla="*/ 1956301 w 8271520"/>
              <a:gd name="connsiteY10" fmla="*/ 3756605 h 3756606"/>
              <a:gd name="connsiteX11" fmla="*/ 1956301 w 8271520"/>
              <a:gd name="connsiteY11" fmla="*/ 3756606 h 3756606"/>
              <a:gd name="connsiteX12" fmla="*/ 6535059 w 8271520"/>
              <a:gd name="connsiteY12" fmla="*/ 3756606 h 3756606"/>
              <a:gd name="connsiteX13" fmla="*/ 7429690 w 8271520"/>
              <a:gd name="connsiteY13" fmla="*/ 3756606 h 3756606"/>
              <a:gd name="connsiteX14" fmla="*/ 7429690 w 8271520"/>
              <a:gd name="connsiteY14" fmla="*/ 2585353 h 3756606"/>
              <a:gd name="connsiteX15" fmla="*/ 6535059 w 8271520"/>
              <a:gd name="connsiteY15" fmla="*/ 2585353 h 3756606"/>
              <a:gd name="connsiteX16" fmla="*/ 6535059 w 8271520"/>
              <a:gd name="connsiteY16" fmla="*/ 2584511 h 3756606"/>
              <a:gd name="connsiteX17" fmla="*/ 1956302 w 8271520"/>
              <a:gd name="connsiteY17" fmla="*/ 2584511 h 3756606"/>
              <a:gd name="connsiteX18" fmla="*/ 1956302 w 8271520"/>
              <a:gd name="connsiteY18" fmla="*/ 1585279 h 3756606"/>
              <a:gd name="connsiteX19" fmla="*/ 1956301 w 8271520"/>
              <a:gd name="connsiteY19" fmla="*/ 1585279 h 3756606"/>
              <a:gd name="connsiteX20" fmla="*/ 1956301 w 8271520"/>
              <a:gd name="connsiteY20" fmla="*/ 792640 h 375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71520" h="3756606">
                <a:moveTo>
                  <a:pt x="8271520" y="2583032"/>
                </a:moveTo>
                <a:lnTo>
                  <a:pt x="7429691" y="2583032"/>
                </a:lnTo>
                <a:lnTo>
                  <a:pt x="7429691" y="3756605"/>
                </a:lnTo>
                <a:lnTo>
                  <a:pt x="8271520" y="3756605"/>
                </a:lnTo>
                <a:close/>
                <a:moveTo>
                  <a:pt x="1163661" y="0"/>
                </a:moveTo>
                <a:lnTo>
                  <a:pt x="0" y="0"/>
                </a:lnTo>
                <a:lnTo>
                  <a:pt x="0" y="792640"/>
                </a:lnTo>
                <a:lnTo>
                  <a:pt x="792640" y="1585279"/>
                </a:lnTo>
                <a:lnTo>
                  <a:pt x="784207" y="1585279"/>
                </a:lnTo>
                <a:lnTo>
                  <a:pt x="784207" y="3756605"/>
                </a:lnTo>
                <a:lnTo>
                  <a:pt x="1956301" y="3756605"/>
                </a:lnTo>
                <a:lnTo>
                  <a:pt x="1956301" y="3756606"/>
                </a:lnTo>
                <a:lnTo>
                  <a:pt x="6535059" y="3756606"/>
                </a:lnTo>
                <a:lnTo>
                  <a:pt x="7429690" y="3756606"/>
                </a:lnTo>
                <a:lnTo>
                  <a:pt x="7429690" y="2585353"/>
                </a:lnTo>
                <a:lnTo>
                  <a:pt x="6535059" y="2585353"/>
                </a:lnTo>
                <a:lnTo>
                  <a:pt x="6535059" y="2584511"/>
                </a:lnTo>
                <a:lnTo>
                  <a:pt x="1956302" y="2584511"/>
                </a:lnTo>
                <a:lnTo>
                  <a:pt x="1956302" y="1585279"/>
                </a:lnTo>
                <a:lnTo>
                  <a:pt x="1956301" y="1585279"/>
                </a:lnTo>
                <a:lnTo>
                  <a:pt x="1956301" y="792640"/>
                </a:lnTo>
                <a:close/>
              </a:path>
            </a:pathLst>
          </a:cu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endParaRPr>
          </a:p>
        </p:txBody>
      </p:sp>
      <p:sp>
        <p:nvSpPr>
          <p:cNvPr id="30" name="任意多边形: 形状 29"/>
          <p:cNvSpPr/>
          <p:nvPr>
            <p:custDataLst>
              <p:tags r:id="rId3"/>
            </p:custDataLst>
          </p:nvPr>
        </p:nvSpPr>
        <p:spPr>
          <a:xfrm rot="5400000" flipH="1">
            <a:off x="7816421" y="650701"/>
            <a:ext cx="3257704" cy="1956302"/>
          </a:xfrm>
          <a:custGeom>
            <a:avLst/>
            <a:gdLst>
              <a:gd name="connsiteX0" fmla="*/ 2543756 w 3257704"/>
              <a:gd name="connsiteY0" fmla="*/ 1172094 h 1956302"/>
              <a:gd name="connsiteX1" fmla="*/ 2543756 w 3257704"/>
              <a:gd name="connsiteY1" fmla="*/ 0 h 1956302"/>
              <a:gd name="connsiteX2" fmla="*/ 1585279 w 3257704"/>
              <a:gd name="connsiteY2" fmla="*/ 0 h 1956302"/>
              <a:gd name="connsiteX3" fmla="*/ 1585279 w 3257704"/>
              <a:gd name="connsiteY3" fmla="*/ 1 h 1956302"/>
              <a:gd name="connsiteX4" fmla="*/ 792640 w 3257704"/>
              <a:gd name="connsiteY4" fmla="*/ 1 h 1956302"/>
              <a:gd name="connsiteX5" fmla="*/ 0 w 3257704"/>
              <a:gd name="connsiteY5" fmla="*/ 792640 h 1956302"/>
              <a:gd name="connsiteX6" fmla="*/ 0 w 3257704"/>
              <a:gd name="connsiteY6" fmla="*/ 1956302 h 1956302"/>
              <a:gd name="connsiteX7" fmla="*/ 792640 w 3257704"/>
              <a:gd name="connsiteY7" fmla="*/ 1956302 h 1956302"/>
              <a:gd name="connsiteX8" fmla="*/ 1585279 w 3257704"/>
              <a:gd name="connsiteY8" fmla="*/ 1163663 h 1956302"/>
              <a:gd name="connsiteX9" fmla="*/ 1585279 w 3257704"/>
              <a:gd name="connsiteY9" fmla="*/ 1172094 h 1956302"/>
              <a:gd name="connsiteX10" fmla="*/ 3257704 w 3257704"/>
              <a:gd name="connsiteY10" fmla="*/ 1173574 h 1956302"/>
              <a:gd name="connsiteX11" fmla="*/ 3257704 w 3257704"/>
              <a:gd name="connsiteY11" fmla="*/ 0 h 1956302"/>
              <a:gd name="connsiteX12" fmla="*/ 2543756 w 3257704"/>
              <a:gd name="connsiteY12" fmla="*/ 0 h 1956302"/>
              <a:gd name="connsiteX13" fmla="*/ 2543756 w 3257704"/>
              <a:gd name="connsiteY13" fmla="*/ 1173574 h 195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57704" h="1956302">
                <a:moveTo>
                  <a:pt x="2543756" y="1172094"/>
                </a:moveTo>
                <a:lnTo>
                  <a:pt x="2543756" y="0"/>
                </a:lnTo>
                <a:lnTo>
                  <a:pt x="1585279" y="0"/>
                </a:lnTo>
                <a:lnTo>
                  <a:pt x="1585279" y="1"/>
                </a:lnTo>
                <a:lnTo>
                  <a:pt x="792640" y="1"/>
                </a:lnTo>
                <a:lnTo>
                  <a:pt x="0" y="792640"/>
                </a:lnTo>
                <a:lnTo>
                  <a:pt x="0" y="1956302"/>
                </a:lnTo>
                <a:lnTo>
                  <a:pt x="792640" y="1956302"/>
                </a:lnTo>
                <a:lnTo>
                  <a:pt x="1585279" y="1163663"/>
                </a:lnTo>
                <a:lnTo>
                  <a:pt x="1585279" y="1172094"/>
                </a:lnTo>
                <a:close/>
                <a:moveTo>
                  <a:pt x="3257704" y="1173574"/>
                </a:moveTo>
                <a:lnTo>
                  <a:pt x="3257704" y="0"/>
                </a:lnTo>
                <a:lnTo>
                  <a:pt x="2543756" y="0"/>
                </a:lnTo>
                <a:lnTo>
                  <a:pt x="2543756" y="1173574"/>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endParaRPr>
          </a:p>
        </p:txBody>
      </p:sp>
      <p:sp>
        <p:nvSpPr>
          <p:cNvPr id="27" name="任意多边形: 形状 26"/>
          <p:cNvSpPr/>
          <p:nvPr>
            <p:custDataLst>
              <p:tags r:id="rId4"/>
            </p:custDataLst>
          </p:nvPr>
        </p:nvSpPr>
        <p:spPr>
          <a:xfrm flipH="1">
            <a:off x="-1" y="2467032"/>
            <a:ext cx="8271520" cy="3756606"/>
          </a:xfrm>
          <a:custGeom>
            <a:avLst/>
            <a:gdLst>
              <a:gd name="connsiteX0" fmla="*/ 8271520 w 8271520"/>
              <a:gd name="connsiteY0" fmla="*/ 2583032 h 3756606"/>
              <a:gd name="connsiteX1" fmla="*/ 7429691 w 8271520"/>
              <a:gd name="connsiteY1" fmla="*/ 2583032 h 3756606"/>
              <a:gd name="connsiteX2" fmla="*/ 7429691 w 8271520"/>
              <a:gd name="connsiteY2" fmla="*/ 3756605 h 3756606"/>
              <a:gd name="connsiteX3" fmla="*/ 8271520 w 8271520"/>
              <a:gd name="connsiteY3" fmla="*/ 3756605 h 3756606"/>
              <a:gd name="connsiteX4" fmla="*/ 1163661 w 8271520"/>
              <a:gd name="connsiteY4" fmla="*/ 0 h 3756606"/>
              <a:gd name="connsiteX5" fmla="*/ 0 w 8271520"/>
              <a:gd name="connsiteY5" fmla="*/ 0 h 3756606"/>
              <a:gd name="connsiteX6" fmla="*/ 0 w 8271520"/>
              <a:gd name="connsiteY6" fmla="*/ 792640 h 3756606"/>
              <a:gd name="connsiteX7" fmla="*/ 792640 w 8271520"/>
              <a:gd name="connsiteY7" fmla="*/ 1585279 h 3756606"/>
              <a:gd name="connsiteX8" fmla="*/ 784207 w 8271520"/>
              <a:gd name="connsiteY8" fmla="*/ 1585279 h 3756606"/>
              <a:gd name="connsiteX9" fmla="*/ 784207 w 8271520"/>
              <a:gd name="connsiteY9" fmla="*/ 3756605 h 3756606"/>
              <a:gd name="connsiteX10" fmla="*/ 1956301 w 8271520"/>
              <a:gd name="connsiteY10" fmla="*/ 3756605 h 3756606"/>
              <a:gd name="connsiteX11" fmla="*/ 1956301 w 8271520"/>
              <a:gd name="connsiteY11" fmla="*/ 3756606 h 3756606"/>
              <a:gd name="connsiteX12" fmla="*/ 6535059 w 8271520"/>
              <a:gd name="connsiteY12" fmla="*/ 3756606 h 3756606"/>
              <a:gd name="connsiteX13" fmla="*/ 7429690 w 8271520"/>
              <a:gd name="connsiteY13" fmla="*/ 3756606 h 3756606"/>
              <a:gd name="connsiteX14" fmla="*/ 7429690 w 8271520"/>
              <a:gd name="connsiteY14" fmla="*/ 2585353 h 3756606"/>
              <a:gd name="connsiteX15" fmla="*/ 6535059 w 8271520"/>
              <a:gd name="connsiteY15" fmla="*/ 2585353 h 3756606"/>
              <a:gd name="connsiteX16" fmla="*/ 6535059 w 8271520"/>
              <a:gd name="connsiteY16" fmla="*/ 2584511 h 3756606"/>
              <a:gd name="connsiteX17" fmla="*/ 1956302 w 8271520"/>
              <a:gd name="connsiteY17" fmla="*/ 2584511 h 3756606"/>
              <a:gd name="connsiteX18" fmla="*/ 1956302 w 8271520"/>
              <a:gd name="connsiteY18" fmla="*/ 1585279 h 3756606"/>
              <a:gd name="connsiteX19" fmla="*/ 1956301 w 8271520"/>
              <a:gd name="connsiteY19" fmla="*/ 1585279 h 3756606"/>
              <a:gd name="connsiteX20" fmla="*/ 1956301 w 8271520"/>
              <a:gd name="connsiteY20" fmla="*/ 792640 h 375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71520" h="3756606">
                <a:moveTo>
                  <a:pt x="8271520" y="2583032"/>
                </a:moveTo>
                <a:lnTo>
                  <a:pt x="7429691" y="2583032"/>
                </a:lnTo>
                <a:lnTo>
                  <a:pt x="7429691" y="3756605"/>
                </a:lnTo>
                <a:lnTo>
                  <a:pt x="8271520" y="3756605"/>
                </a:lnTo>
                <a:close/>
                <a:moveTo>
                  <a:pt x="1163661" y="0"/>
                </a:moveTo>
                <a:lnTo>
                  <a:pt x="0" y="0"/>
                </a:lnTo>
                <a:lnTo>
                  <a:pt x="0" y="792640"/>
                </a:lnTo>
                <a:lnTo>
                  <a:pt x="792640" y="1585279"/>
                </a:lnTo>
                <a:lnTo>
                  <a:pt x="784207" y="1585279"/>
                </a:lnTo>
                <a:lnTo>
                  <a:pt x="784207" y="3756605"/>
                </a:lnTo>
                <a:lnTo>
                  <a:pt x="1956301" y="3756605"/>
                </a:lnTo>
                <a:lnTo>
                  <a:pt x="1956301" y="3756606"/>
                </a:lnTo>
                <a:lnTo>
                  <a:pt x="6535059" y="3756606"/>
                </a:lnTo>
                <a:lnTo>
                  <a:pt x="7429690" y="3756606"/>
                </a:lnTo>
                <a:lnTo>
                  <a:pt x="7429690" y="2585353"/>
                </a:lnTo>
                <a:lnTo>
                  <a:pt x="6535059" y="2585353"/>
                </a:lnTo>
                <a:lnTo>
                  <a:pt x="6535059" y="2584511"/>
                </a:lnTo>
                <a:lnTo>
                  <a:pt x="1956302" y="2584511"/>
                </a:lnTo>
                <a:lnTo>
                  <a:pt x="1956302" y="1585279"/>
                </a:lnTo>
                <a:lnTo>
                  <a:pt x="1956301" y="1585279"/>
                </a:lnTo>
                <a:lnTo>
                  <a:pt x="1956301" y="79264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endParaRPr>
          </a:p>
        </p:txBody>
      </p:sp>
      <p:sp>
        <p:nvSpPr>
          <p:cNvPr id="15" name="文本框 14"/>
          <p:cNvSpPr txBox="1"/>
          <p:nvPr>
            <p:custDataLst>
              <p:tags r:id="rId5"/>
            </p:custDataLst>
          </p:nvPr>
        </p:nvSpPr>
        <p:spPr>
          <a:xfrm>
            <a:off x="4285248" y="617947"/>
            <a:ext cx="3621504" cy="584775"/>
          </a:xfrm>
          <a:prstGeom prst="rect">
            <a:avLst/>
          </a:prstGeom>
          <a:noFill/>
          <a:effectLst/>
        </p:spPr>
        <p:txBody>
          <a:bodyPr wrap="square" rtlCol="0" anchor="ctr" anchorCtr="0">
            <a:normAutofit/>
          </a:bodyPr>
          <a:p>
            <a:pPr algn="ctr">
              <a:lnSpc>
                <a:spcPct val="120000"/>
              </a:lnSpc>
            </a:pPr>
            <a:r>
              <a:rPr lang="zh-CN" altLang="en-US" sz="2400" b="1" spc="300">
                <a:solidFill>
                  <a:srgbClr val="000000">
                    <a:lumMod val="75000"/>
                    <a:lumOff val="25000"/>
                  </a:srgbClr>
                </a:solidFill>
                <a:latin typeface="Arial" panose="020B0604020202020204" pitchFamily="34" charset="0"/>
                <a:ea typeface="微软雅黑" panose="020B0503020204020204" charset="-122"/>
                <a:cs typeface="+mn-ea"/>
                <a:sym typeface="微软雅黑" panose="020B0503020204020204" charset="-122"/>
              </a:rPr>
              <a:t>单击此处添加标题</a:t>
            </a:r>
            <a:endParaRPr lang="zh-CN" altLang="en-US" sz="2400" b="1" spc="300">
              <a:solidFill>
                <a:srgbClr val="000000">
                  <a:lumMod val="75000"/>
                  <a:lumOff val="25000"/>
                </a:srgbClr>
              </a:solidFill>
              <a:latin typeface="Arial" panose="020B0604020202020204" pitchFamily="34" charset="0"/>
              <a:ea typeface="微软雅黑" panose="020B0503020204020204" charset="-122"/>
              <a:cs typeface="+mn-ea"/>
              <a:sym typeface="微软雅黑" panose="020B0503020204020204" charset="-122"/>
            </a:endParaRPr>
          </a:p>
        </p:txBody>
      </p:sp>
      <p:sp>
        <p:nvSpPr>
          <p:cNvPr id="19" name="文本框 18"/>
          <p:cNvSpPr txBox="1"/>
          <p:nvPr>
            <p:custDataLst>
              <p:tags r:id="rId6"/>
            </p:custDataLst>
          </p:nvPr>
        </p:nvSpPr>
        <p:spPr>
          <a:xfrm>
            <a:off x="8392098" y="3426153"/>
            <a:ext cx="2646501" cy="535931"/>
          </a:xfrm>
          <a:prstGeom prst="rect">
            <a:avLst/>
          </a:prstGeom>
          <a:noFill/>
        </p:spPr>
        <p:txBody>
          <a:bodyPr wrap="square" rtlCol="0" anchor="ctr" anchorCtr="0">
            <a:normAutofit/>
          </a:bodyPr>
          <a:p>
            <a:pPr>
              <a:lnSpc>
                <a:spcPct val="120000"/>
              </a:lnSpc>
            </a:pPr>
            <a:r>
              <a:rPr lang="zh-CN" altLang="en-US" sz="2000" b="1" spc="300">
                <a:solidFill>
                  <a:srgbClr val="9BBB59"/>
                </a:solidFill>
                <a:latin typeface="Arial" panose="020B0604020202020204" pitchFamily="34" charset="0"/>
                <a:ea typeface="微软雅黑" panose="020B0503020204020204" charset="-122"/>
              </a:rPr>
              <a:t>单击此处添加标题</a:t>
            </a:r>
            <a:endParaRPr lang="zh-CN" altLang="en-US" sz="2000" b="1" spc="300">
              <a:solidFill>
                <a:srgbClr val="9BBB59"/>
              </a:solidFill>
              <a:latin typeface="Arial" panose="020B0604020202020204" pitchFamily="34" charset="0"/>
              <a:ea typeface="微软雅黑" panose="020B0503020204020204" charset="-122"/>
            </a:endParaRPr>
          </a:p>
        </p:txBody>
      </p:sp>
      <p:sp>
        <p:nvSpPr>
          <p:cNvPr id="20" name="文本框 19"/>
          <p:cNvSpPr txBox="1"/>
          <p:nvPr>
            <p:custDataLst>
              <p:tags r:id="rId7"/>
            </p:custDataLst>
          </p:nvPr>
        </p:nvSpPr>
        <p:spPr>
          <a:xfrm>
            <a:off x="8392099" y="3962085"/>
            <a:ext cx="2646501" cy="587469"/>
          </a:xfrm>
          <a:prstGeom prst="rect">
            <a:avLst/>
          </a:prstGeom>
          <a:noFill/>
        </p:spPr>
        <p:txBody>
          <a:bodyPr wrap="square" rtlCol="0">
            <a:normAutofit lnSpcReduction="10000"/>
          </a:bodyPr>
          <a:p>
            <a:pPr>
              <a:lnSpc>
                <a:spcPct val="120000"/>
              </a:lnSpc>
            </a:pPr>
            <a:r>
              <a:rPr lang="zh-CN" altLang="en-US" sz="1400" spc="150">
                <a:solidFill>
                  <a:srgbClr val="000000">
                    <a:lumMod val="50000"/>
                    <a:lumOff val="50000"/>
                  </a:srgbClr>
                </a:solidFill>
                <a:latin typeface="Arial" panose="020B0604020202020204" pitchFamily="34" charset="0"/>
                <a:ea typeface="微软雅黑" panose="020B0503020204020204" charset="-122"/>
              </a:rPr>
              <a:t>单击此处添加文本具体内容，简明扼要地阐述你的观点</a:t>
            </a:r>
            <a:endParaRPr lang="zh-CN" altLang="en-US" sz="1400" spc="150">
              <a:solidFill>
                <a:srgbClr val="000000">
                  <a:lumMod val="50000"/>
                  <a:lumOff val="50000"/>
                </a:srgbClr>
              </a:solidFill>
              <a:latin typeface="Arial" panose="020B0604020202020204" pitchFamily="34" charset="0"/>
              <a:ea typeface="微软雅黑" panose="020B0503020204020204" charset="-122"/>
            </a:endParaRPr>
          </a:p>
        </p:txBody>
      </p:sp>
      <p:sp>
        <p:nvSpPr>
          <p:cNvPr id="21" name="文本框 20"/>
          <p:cNvSpPr txBox="1"/>
          <p:nvPr>
            <p:custDataLst>
              <p:tags r:id="rId8"/>
            </p:custDataLst>
          </p:nvPr>
        </p:nvSpPr>
        <p:spPr>
          <a:xfrm>
            <a:off x="885604" y="3410061"/>
            <a:ext cx="2839275" cy="700575"/>
          </a:xfrm>
          <a:prstGeom prst="rect">
            <a:avLst/>
          </a:prstGeom>
          <a:noFill/>
        </p:spPr>
        <p:txBody>
          <a:bodyPr wrap="square" rtlCol="0" anchor="ctr" anchorCtr="0">
            <a:normAutofit/>
          </a:bodyPr>
          <a:p>
            <a:pPr>
              <a:lnSpc>
                <a:spcPct val="120000"/>
              </a:lnSpc>
            </a:pPr>
            <a:r>
              <a:rPr lang="zh-CN" altLang="en-US" sz="2000" b="1" spc="300">
                <a:solidFill>
                  <a:srgbClr val="3498DB"/>
                </a:solidFill>
                <a:latin typeface="Arial" panose="020B0604020202020204" pitchFamily="34" charset="0"/>
                <a:ea typeface="微软雅黑" panose="020B0503020204020204" charset="-122"/>
              </a:rPr>
              <a:t>单击此处添加标题</a:t>
            </a:r>
            <a:endParaRPr lang="zh-CN" altLang="en-US" sz="2000" b="1" spc="300">
              <a:solidFill>
                <a:srgbClr val="3498DB"/>
              </a:solidFill>
              <a:latin typeface="Arial" panose="020B0604020202020204" pitchFamily="34" charset="0"/>
              <a:ea typeface="微软雅黑" panose="020B0503020204020204" charset="-122"/>
            </a:endParaRPr>
          </a:p>
        </p:txBody>
      </p:sp>
      <p:sp>
        <p:nvSpPr>
          <p:cNvPr id="12" name="文本框 11"/>
          <p:cNvSpPr txBox="1"/>
          <p:nvPr>
            <p:custDataLst>
              <p:tags r:id="rId9"/>
            </p:custDataLst>
          </p:nvPr>
        </p:nvSpPr>
        <p:spPr>
          <a:xfrm>
            <a:off x="885604" y="4169708"/>
            <a:ext cx="4964137" cy="846001"/>
          </a:xfrm>
          <a:prstGeom prst="rect">
            <a:avLst/>
          </a:prstGeom>
          <a:noFill/>
        </p:spPr>
        <p:txBody>
          <a:bodyPr wrap="square" rtlCol="0">
            <a:normAutofit lnSpcReduction="10000"/>
          </a:bodyPr>
          <a:p>
            <a:pPr>
              <a:lnSpc>
                <a:spcPct val="120000"/>
              </a:lnSpc>
            </a:pPr>
            <a:r>
              <a:rPr lang="zh-CN" altLang="en-US" sz="1400" spc="150">
                <a:solidFill>
                  <a:srgbClr val="000000">
                    <a:lumMod val="50000"/>
                    <a:lumOff val="50000"/>
                  </a:srgbClr>
                </a:solidFill>
                <a:latin typeface="Arial" panose="020B0604020202020204" pitchFamily="34" charset="0"/>
                <a:ea typeface="微软雅黑" panose="020B0503020204020204" charset="-122"/>
              </a:rPr>
              <a:t>单击此处添加文本具体内容，简明扼要的阐述您的观点。根据需要可酌情增减文字，以便观者准确的理解您传达的思想。</a:t>
            </a:r>
            <a:endParaRPr lang="zh-CN" altLang="en-US" sz="1400" spc="150">
              <a:solidFill>
                <a:srgbClr val="000000">
                  <a:lumMod val="50000"/>
                  <a:lumOff val="50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custDataLst>
              <p:tags r:id="rId1"/>
            </p:custDataLst>
          </p:nvPr>
        </p:nvSpPr>
        <p:spPr>
          <a:xfrm>
            <a:off x="6154902" y="3818037"/>
            <a:ext cx="1723494" cy="1588850"/>
          </a:xfrm>
          <a:prstGeom prst="rect">
            <a:avLst/>
          </a:prstGeom>
          <a:noFill/>
        </p:spPr>
        <p:txBody>
          <a:bodyPr wrap="square" lIns="90000" tIns="0" rIns="90000" bIns="46800" anchor="t" anchorCtr="1">
            <a:normAutofit/>
          </a:bodyPr>
          <a:lstStyle/>
          <a:p>
            <a:pPr algn="ctr">
              <a:lnSpc>
                <a:spcPct val="120000"/>
              </a:lnSpc>
            </a:pPr>
            <a:r>
              <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单击此处添加文本具体内容</a:t>
            </a:r>
            <a:endPar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2"/>
            </p:custDataLst>
          </p:nvPr>
        </p:nvSpPr>
        <p:spPr>
          <a:xfrm>
            <a:off x="6154902" y="3393208"/>
            <a:ext cx="1723494" cy="412092"/>
          </a:xfrm>
          <a:prstGeom prst="rect">
            <a:avLst/>
          </a:prstGeom>
          <a:noFill/>
        </p:spPr>
        <p:txBody>
          <a:bodyPr wrap="square" lIns="90000" tIns="46800" rIns="90000" bIns="0" anchor="b" anchorCtr="1">
            <a:normAutofit/>
          </a:bodyPr>
          <a:lstStyle/>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添加标题</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泪滴形 9"/>
          <p:cNvSpPr/>
          <p:nvPr>
            <p:custDataLst>
              <p:tags r:id="rId3"/>
            </p:custDataLst>
          </p:nvPr>
        </p:nvSpPr>
        <p:spPr>
          <a:xfrm>
            <a:off x="6452425" y="1900328"/>
            <a:ext cx="1128449" cy="1143455"/>
          </a:xfrm>
          <a:prstGeom prst="teardrop">
            <a:avLst/>
          </a:prstGeom>
          <a:solidFill>
            <a:srgbClr val="69A35B">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11" name="直接连接符 10"/>
          <p:cNvCxnSpPr/>
          <p:nvPr>
            <p:custDataLst>
              <p:tags r:id="rId4"/>
            </p:custDataLst>
          </p:nvPr>
        </p:nvCxnSpPr>
        <p:spPr>
          <a:xfrm>
            <a:off x="6998036" y="3034165"/>
            <a:ext cx="0" cy="340772"/>
          </a:xfrm>
          <a:prstGeom prst="line">
            <a:avLst/>
          </a:prstGeom>
          <a:ln w="12700" cap="flat" cmpd="sng" algn="ctr">
            <a:solidFill>
              <a:srgbClr val="69A35B">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12" name="椭圆 11"/>
          <p:cNvSpPr/>
          <p:nvPr>
            <p:custDataLst>
              <p:tags r:id="rId5"/>
            </p:custDataLst>
          </p:nvPr>
        </p:nvSpPr>
        <p:spPr>
          <a:xfrm>
            <a:off x="6651424" y="2096065"/>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3" name="任意多边形 25"/>
          <p:cNvSpPr/>
          <p:nvPr>
            <p:custDataLst>
              <p:tags r:id="rId6"/>
            </p:custDataLst>
          </p:nvPr>
        </p:nvSpPr>
        <p:spPr bwMode="auto">
          <a:xfrm>
            <a:off x="6868570" y="2316099"/>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94" y="21600"/>
                </a:moveTo>
                <a:cubicBezTo>
                  <a:pt x="1006" y="21600"/>
                  <a:pt x="1006" y="21600"/>
                  <a:pt x="1006" y="21600"/>
                </a:cubicBezTo>
                <a:cubicBezTo>
                  <a:pt x="252" y="21600"/>
                  <a:pt x="0" y="21061"/>
                  <a:pt x="0" y="20558"/>
                </a:cubicBezTo>
                <a:cubicBezTo>
                  <a:pt x="0" y="1006"/>
                  <a:pt x="0" y="1006"/>
                  <a:pt x="0" y="1006"/>
                </a:cubicBezTo>
                <a:cubicBezTo>
                  <a:pt x="0" y="252"/>
                  <a:pt x="252" y="0"/>
                  <a:pt x="1006" y="0"/>
                </a:cubicBezTo>
                <a:cubicBezTo>
                  <a:pt x="20594" y="0"/>
                  <a:pt x="20594" y="0"/>
                  <a:pt x="20594" y="0"/>
                </a:cubicBezTo>
                <a:cubicBezTo>
                  <a:pt x="21097" y="0"/>
                  <a:pt x="21600" y="252"/>
                  <a:pt x="21600" y="1006"/>
                </a:cubicBezTo>
                <a:cubicBezTo>
                  <a:pt x="21600" y="20558"/>
                  <a:pt x="21600" y="20558"/>
                  <a:pt x="21600" y="20558"/>
                </a:cubicBezTo>
                <a:cubicBezTo>
                  <a:pt x="21600" y="21061"/>
                  <a:pt x="21097" y="21600"/>
                  <a:pt x="20594" y="21600"/>
                </a:cubicBezTo>
                <a:close/>
                <a:moveTo>
                  <a:pt x="19551" y="2013"/>
                </a:moveTo>
                <a:cubicBezTo>
                  <a:pt x="2049" y="2013"/>
                  <a:pt x="2049" y="2013"/>
                  <a:pt x="2049" y="2013"/>
                </a:cubicBezTo>
                <a:cubicBezTo>
                  <a:pt x="2049" y="19551"/>
                  <a:pt x="2049" y="19551"/>
                  <a:pt x="2049" y="19551"/>
                </a:cubicBezTo>
                <a:cubicBezTo>
                  <a:pt x="19551" y="19551"/>
                  <a:pt x="19551" y="19551"/>
                  <a:pt x="19551" y="19551"/>
                </a:cubicBezTo>
                <a:lnTo>
                  <a:pt x="19551" y="2013"/>
                </a:lnTo>
                <a:close/>
                <a:moveTo>
                  <a:pt x="4061" y="14484"/>
                </a:moveTo>
                <a:cubicBezTo>
                  <a:pt x="6110" y="14484"/>
                  <a:pt x="6110" y="14484"/>
                  <a:pt x="6110" y="14484"/>
                </a:cubicBezTo>
                <a:cubicBezTo>
                  <a:pt x="6613" y="14484"/>
                  <a:pt x="7116" y="14987"/>
                  <a:pt x="7116" y="15490"/>
                </a:cubicBezTo>
                <a:cubicBezTo>
                  <a:pt x="7116" y="17503"/>
                  <a:pt x="7116" y="17503"/>
                  <a:pt x="7116" y="17503"/>
                </a:cubicBezTo>
                <a:cubicBezTo>
                  <a:pt x="7116" y="18042"/>
                  <a:pt x="6613" y="18545"/>
                  <a:pt x="6110" y="18545"/>
                </a:cubicBezTo>
                <a:cubicBezTo>
                  <a:pt x="4061" y="18545"/>
                  <a:pt x="4061" y="18545"/>
                  <a:pt x="4061" y="18545"/>
                </a:cubicBezTo>
                <a:cubicBezTo>
                  <a:pt x="3306" y="18545"/>
                  <a:pt x="3055" y="18042"/>
                  <a:pt x="3055" y="17503"/>
                </a:cubicBezTo>
                <a:cubicBezTo>
                  <a:pt x="3055" y="15490"/>
                  <a:pt x="3055" y="15490"/>
                  <a:pt x="3055" y="15490"/>
                </a:cubicBezTo>
                <a:cubicBezTo>
                  <a:pt x="3055" y="14987"/>
                  <a:pt x="3306" y="14484"/>
                  <a:pt x="4061" y="14484"/>
                </a:cubicBezTo>
                <a:close/>
                <a:moveTo>
                  <a:pt x="9668" y="5319"/>
                </a:moveTo>
                <a:cubicBezTo>
                  <a:pt x="11681" y="5319"/>
                  <a:pt x="11681" y="5319"/>
                  <a:pt x="11681" y="5319"/>
                </a:cubicBezTo>
                <a:cubicBezTo>
                  <a:pt x="12435" y="5319"/>
                  <a:pt x="12687" y="5822"/>
                  <a:pt x="12687" y="6325"/>
                </a:cubicBezTo>
                <a:cubicBezTo>
                  <a:pt x="12687" y="17503"/>
                  <a:pt x="12687" y="17503"/>
                  <a:pt x="12687" y="17503"/>
                </a:cubicBezTo>
                <a:cubicBezTo>
                  <a:pt x="12687" y="18042"/>
                  <a:pt x="12435" y="18545"/>
                  <a:pt x="11681" y="18545"/>
                </a:cubicBezTo>
                <a:cubicBezTo>
                  <a:pt x="9668" y="18545"/>
                  <a:pt x="9668" y="18545"/>
                  <a:pt x="9668" y="18545"/>
                </a:cubicBezTo>
                <a:cubicBezTo>
                  <a:pt x="9165" y="18545"/>
                  <a:pt x="8626" y="18042"/>
                  <a:pt x="8626" y="17503"/>
                </a:cubicBezTo>
                <a:cubicBezTo>
                  <a:pt x="8626" y="6325"/>
                  <a:pt x="8626" y="6325"/>
                  <a:pt x="8626" y="6325"/>
                </a:cubicBezTo>
                <a:cubicBezTo>
                  <a:pt x="8626" y="5822"/>
                  <a:pt x="9165" y="5319"/>
                  <a:pt x="9668" y="5319"/>
                </a:cubicBezTo>
                <a:close/>
                <a:moveTo>
                  <a:pt x="15490" y="9380"/>
                </a:moveTo>
                <a:cubicBezTo>
                  <a:pt x="17539" y="9380"/>
                  <a:pt x="17539" y="9380"/>
                  <a:pt x="17539" y="9380"/>
                </a:cubicBezTo>
                <a:cubicBezTo>
                  <a:pt x="18042" y="9380"/>
                  <a:pt x="18545" y="9919"/>
                  <a:pt x="18545" y="10423"/>
                </a:cubicBezTo>
                <a:cubicBezTo>
                  <a:pt x="18545" y="17503"/>
                  <a:pt x="18545" y="17503"/>
                  <a:pt x="18545" y="17503"/>
                </a:cubicBezTo>
                <a:cubicBezTo>
                  <a:pt x="18545" y="18042"/>
                  <a:pt x="18042" y="18545"/>
                  <a:pt x="17539" y="18545"/>
                </a:cubicBezTo>
                <a:cubicBezTo>
                  <a:pt x="15490" y="18545"/>
                  <a:pt x="15490" y="18545"/>
                  <a:pt x="15490" y="18545"/>
                </a:cubicBezTo>
                <a:cubicBezTo>
                  <a:pt x="14987" y="18545"/>
                  <a:pt x="14484" y="18042"/>
                  <a:pt x="14484" y="17503"/>
                </a:cubicBezTo>
                <a:cubicBezTo>
                  <a:pt x="14484" y="10423"/>
                  <a:pt x="14484" y="10423"/>
                  <a:pt x="14484" y="10423"/>
                </a:cubicBezTo>
                <a:cubicBezTo>
                  <a:pt x="14484" y="9919"/>
                  <a:pt x="14987" y="9380"/>
                  <a:pt x="15490" y="9380"/>
                </a:cubicBezTo>
                <a:close/>
              </a:path>
            </a:pathLst>
          </a:custGeom>
          <a:solidFill>
            <a:srgbClr val="69A35B">
              <a:lumMod val="100000"/>
            </a:srgbClr>
          </a:solidFill>
          <a:ln>
            <a:noFill/>
          </a:ln>
          <a:effectLst/>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7"/>
            </p:custDataLst>
          </p:nvPr>
        </p:nvSpPr>
        <p:spPr>
          <a:xfrm>
            <a:off x="4313605" y="3818037"/>
            <a:ext cx="1723494" cy="1588850"/>
          </a:xfrm>
          <a:prstGeom prst="rect">
            <a:avLst/>
          </a:prstGeom>
          <a:noFill/>
        </p:spPr>
        <p:txBody>
          <a:bodyPr wrap="square" lIns="90000" tIns="0" rIns="90000" bIns="46800" anchor="t" anchorCtr="1">
            <a:normAutofit/>
          </a:bodyPr>
          <a:lstStyle/>
          <a:p>
            <a:pPr algn="ctr">
              <a:lnSpc>
                <a:spcPct val="120000"/>
              </a:lnSpc>
            </a:pPr>
            <a:r>
              <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单击此处添加文本具体内容</a:t>
            </a:r>
            <a:endPar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8"/>
            </p:custDataLst>
          </p:nvPr>
        </p:nvSpPr>
        <p:spPr>
          <a:xfrm>
            <a:off x="4313605" y="3393208"/>
            <a:ext cx="1723494" cy="412092"/>
          </a:xfrm>
          <a:prstGeom prst="rect">
            <a:avLst/>
          </a:prstGeom>
          <a:noFill/>
        </p:spPr>
        <p:txBody>
          <a:bodyPr wrap="square" lIns="90000" tIns="46800" rIns="90000" bIns="0" anchor="b" anchorCtr="1">
            <a:normAutofit/>
          </a:bodyPr>
          <a:lstStyle/>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添加标题</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泪滴形 13"/>
          <p:cNvSpPr/>
          <p:nvPr>
            <p:custDataLst>
              <p:tags r:id="rId9"/>
            </p:custDataLst>
          </p:nvPr>
        </p:nvSpPr>
        <p:spPr>
          <a:xfrm>
            <a:off x="4610493" y="1900328"/>
            <a:ext cx="1128449" cy="1143455"/>
          </a:xfrm>
          <a:prstGeom prst="teardrop">
            <a:avLst/>
          </a:prstGeom>
          <a:solidFill>
            <a:srgbClr val="1AA3AA">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15" name="直接连接符 14"/>
          <p:cNvCxnSpPr/>
          <p:nvPr>
            <p:custDataLst>
              <p:tags r:id="rId10"/>
            </p:custDataLst>
          </p:nvPr>
        </p:nvCxnSpPr>
        <p:spPr>
          <a:xfrm>
            <a:off x="5175353" y="3034165"/>
            <a:ext cx="0" cy="340772"/>
          </a:xfrm>
          <a:prstGeom prst="line">
            <a:avLst/>
          </a:prstGeom>
          <a:ln w="12700" cap="flat" cmpd="sng" algn="ctr">
            <a:solidFill>
              <a:srgbClr val="1AA3AA">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16" name="椭圆 15"/>
          <p:cNvSpPr/>
          <p:nvPr>
            <p:custDataLst>
              <p:tags r:id="rId11"/>
            </p:custDataLst>
          </p:nvPr>
        </p:nvSpPr>
        <p:spPr>
          <a:xfrm>
            <a:off x="4816825" y="2098336"/>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7" name="任意多边形 21"/>
          <p:cNvSpPr/>
          <p:nvPr>
            <p:custDataLst>
              <p:tags r:id="rId12"/>
            </p:custDataLst>
          </p:nvPr>
        </p:nvSpPr>
        <p:spPr bwMode="auto">
          <a:xfrm>
            <a:off x="5033971" y="2318370"/>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70" y="21600"/>
                </a:moveTo>
                <a:cubicBezTo>
                  <a:pt x="995" y="21600"/>
                  <a:pt x="995" y="21600"/>
                  <a:pt x="995" y="21600"/>
                </a:cubicBezTo>
                <a:cubicBezTo>
                  <a:pt x="497" y="21600"/>
                  <a:pt x="0" y="21061"/>
                  <a:pt x="0" y="20558"/>
                </a:cubicBezTo>
                <a:cubicBezTo>
                  <a:pt x="0" y="1006"/>
                  <a:pt x="0" y="1006"/>
                  <a:pt x="0" y="1006"/>
                </a:cubicBezTo>
                <a:cubicBezTo>
                  <a:pt x="0" y="252"/>
                  <a:pt x="497" y="0"/>
                  <a:pt x="995" y="0"/>
                </a:cubicBezTo>
                <a:cubicBezTo>
                  <a:pt x="20570" y="0"/>
                  <a:pt x="20570" y="0"/>
                  <a:pt x="20570" y="0"/>
                </a:cubicBezTo>
                <a:cubicBezTo>
                  <a:pt x="21103" y="0"/>
                  <a:pt x="21600" y="252"/>
                  <a:pt x="21600" y="1006"/>
                </a:cubicBezTo>
                <a:cubicBezTo>
                  <a:pt x="21600" y="20558"/>
                  <a:pt x="21600" y="20558"/>
                  <a:pt x="21600" y="20558"/>
                </a:cubicBezTo>
                <a:cubicBezTo>
                  <a:pt x="21600" y="21061"/>
                  <a:pt x="21103" y="21600"/>
                  <a:pt x="20570" y="21600"/>
                </a:cubicBezTo>
                <a:close/>
                <a:moveTo>
                  <a:pt x="19575" y="2013"/>
                </a:moveTo>
                <a:cubicBezTo>
                  <a:pt x="1989" y="2013"/>
                  <a:pt x="1989" y="2013"/>
                  <a:pt x="1989" y="2013"/>
                </a:cubicBezTo>
                <a:cubicBezTo>
                  <a:pt x="1989" y="19551"/>
                  <a:pt x="1989" y="19551"/>
                  <a:pt x="1989" y="19551"/>
                </a:cubicBezTo>
                <a:cubicBezTo>
                  <a:pt x="19575" y="19551"/>
                  <a:pt x="19575" y="19551"/>
                  <a:pt x="19575" y="19551"/>
                </a:cubicBezTo>
                <a:lnTo>
                  <a:pt x="19575" y="2013"/>
                </a:lnTo>
                <a:close/>
                <a:moveTo>
                  <a:pt x="3517" y="10926"/>
                </a:moveTo>
                <a:cubicBezTo>
                  <a:pt x="6288" y="9129"/>
                  <a:pt x="6288" y="9129"/>
                  <a:pt x="6288" y="9129"/>
                </a:cubicBezTo>
                <a:cubicBezTo>
                  <a:pt x="6537" y="9129"/>
                  <a:pt x="6537" y="9129"/>
                  <a:pt x="6786" y="9129"/>
                </a:cubicBezTo>
                <a:cubicBezTo>
                  <a:pt x="7034" y="9129"/>
                  <a:pt x="7283" y="9129"/>
                  <a:pt x="7283" y="9129"/>
                </a:cubicBezTo>
                <a:cubicBezTo>
                  <a:pt x="11795" y="12184"/>
                  <a:pt x="11795" y="12184"/>
                  <a:pt x="11795" y="12184"/>
                </a:cubicBezTo>
                <a:cubicBezTo>
                  <a:pt x="16804" y="8626"/>
                  <a:pt x="16804" y="8626"/>
                  <a:pt x="16804" y="8626"/>
                </a:cubicBezTo>
                <a:cubicBezTo>
                  <a:pt x="17053" y="8374"/>
                  <a:pt x="17337" y="8374"/>
                  <a:pt x="17586" y="8374"/>
                </a:cubicBezTo>
                <a:cubicBezTo>
                  <a:pt x="18083" y="8374"/>
                  <a:pt x="18580" y="8877"/>
                  <a:pt x="18580" y="9380"/>
                </a:cubicBezTo>
                <a:cubicBezTo>
                  <a:pt x="18580" y="9632"/>
                  <a:pt x="18332" y="10171"/>
                  <a:pt x="18083" y="10171"/>
                </a:cubicBezTo>
                <a:cubicBezTo>
                  <a:pt x="12292" y="14232"/>
                  <a:pt x="12292" y="14232"/>
                  <a:pt x="12292" y="14232"/>
                </a:cubicBezTo>
                <a:cubicBezTo>
                  <a:pt x="12292" y="14484"/>
                  <a:pt x="12043" y="14484"/>
                  <a:pt x="11795" y="14484"/>
                </a:cubicBezTo>
                <a:cubicBezTo>
                  <a:pt x="11546" y="14484"/>
                  <a:pt x="11297" y="14484"/>
                  <a:pt x="11297" y="14232"/>
                </a:cubicBezTo>
                <a:cubicBezTo>
                  <a:pt x="6786" y="11177"/>
                  <a:pt x="6786" y="11177"/>
                  <a:pt x="6786" y="11177"/>
                </a:cubicBezTo>
                <a:cubicBezTo>
                  <a:pt x="4761" y="12687"/>
                  <a:pt x="4761" y="12687"/>
                  <a:pt x="4761" y="12687"/>
                </a:cubicBezTo>
                <a:cubicBezTo>
                  <a:pt x="4512" y="12687"/>
                  <a:pt x="4263" y="12687"/>
                  <a:pt x="4014" y="12687"/>
                </a:cubicBezTo>
                <a:cubicBezTo>
                  <a:pt x="3517" y="12687"/>
                  <a:pt x="3020" y="12435"/>
                  <a:pt x="3020" y="11681"/>
                </a:cubicBezTo>
                <a:cubicBezTo>
                  <a:pt x="3020" y="11429"/>
                  <a:pt x="3268" y="11177"/>
                  <a:pt x="3517" y="10926"/>
                </a:cubicBezTo>
                <a:close/>
              </a:path>
            </a:pathLst>
          </a:custGeom>
          <a:solidFill>
            <a:srgbClr val="1AA3AA">
              <a:lumMod val="100000"/>
            </a:srgbClr>
          </a:solidFill>
          <a:ln>
            <a:noFill/>
          </a:ln>
          <a:effectLst/>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13"/>
            </p:custDataLst>
          </p:nvPr>
        </p:nvSpPr>
        <p:spPr>
          <a:xfrm>
            <a:off x="631011" y="3818635"/>
            <a:ext cx="1723494" cy="1588850"/>
          </a:xfrm>
          <a:prstGeom prst="rect">
            <a:avLst/>
          </a:prstGeom>
          <a:noFill/>
        </p:spPr>
        <p:txBody>
          <a:bodyPr wrap="square" lIns="90000" tIns="0" rIns="90000" bIns="46800" anchor="t" anchorCtr="1">
            <a:normAutofit/>
          </a:bodyPr>
          <a:lstStyle/>
          <a:p>
            <a:pPr algn="ctr">
              <a:lnSpc>
                <a:spcPct val="120000"/>
              </a:lnSpc>
            </a:pPr>
            <a:r>
              <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单击此处添加文本具体内容</a:t>
            </a:r>
            <a:endPar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14"/>
            </p:custDataLst>
          </p:nvPr>
        </p:nvSpPr>
        <p:spPr>
          <a:xfrm>
            <a:off x="631011" y="3393208"/>
            <a:ext cx="1723494" cy="412092"/>
          </a:xfrm>
          <a:prstGeom prst="rect">
            <a:avLst/>
          </a:prstGeom>
          <a:noFill/>
        </p:spPr>
        <p:txBody>
          <a:bodyPr wrap="square" lIns="90000" tIns="46800" rIns="90000" bIns="0" anchor="b" anchorCtr="1">
            <a:normAutofit/>
          </a:bodyPr>
          <a:lstStyle/>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添加标题</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泪滴形 17"/>
          <p:cNvSpPr/>
          <p:nvPr>
            <p:custDataLst>
              <p:tags r:id="rId15"/>
            </p:custDataLst>
          </p:nvPr>
        </p:nvSpPr>
        <p:spPr>
          <a:xfrm>
            <a:off x="928534" y="1900328"/>
            <a:ext cx="1128449" cy="1143455"/>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19" name="直接连接符 18"/>
          <p:cNvCxnSpPr/>
          <p:nvPr>
            <p:custDataLst>
              <p:tags r:id="rId16"/>
            </p:custDataLst>
          </p:nvPr>
        </p:nvCxnSpPr>
        <p:spPr>
          <a:xfrm>
            <a:off x="1502739" y="3036160"/>
            <a:ext cx="0" cy="340772"/>
          </a:xfrm>
          <a:prstGeom prst="line">
            <a:avLst/>
          </a:prstGeom>
          <a:ln w="12700" cap="flat" cmpd="sng" algn="ctr">
            <a:solidFill>
              <a:srgbClr val="1F74AD">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20" name="椭圆 19"/>
          <p:cNvSpPr/>
          <p:nvPr>
            <p:custDataLst>
              <p:tags r:id="rId17"/>
            </p:custDataLst>
          </p:nvPr>
        </p:nvSpPr>
        <p:spPr>
          <a:xfrm>
            <a:off x="1133025" y="2096066"/>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1" name="任意多边形 17"/>
          <p:cNvSpPr/>
          <p:nvPr>
            <p:custDataLst>
              <p:tags r:id="rId18"/>
            </p:custDataLst>
          </p:nvPr>
        </p:nvSpPr>
        <p:spPr bwMode="auto">
          <a:xfrm>
            <a:off x="1350171" y="2316100"/>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96" y="7511"/>
                </a:moveTo>
                <a:cubicBezTo>
                  <a:pt x="12456" y="14725"/>
                  <a:pt x="12456" y="14725"/>
                  <a:pt x="12456" y="14725"/>
                </a:cubicBezTo>
                <a:cubicBezTo>
                  <a:pt x="12204" y="14725"/>
                  <a:pt x="11952" y="15022"/>
                  <a:pt x="11700" y="15022"/>
                </a:cubicBezTo>
                <a:cubicBezTo>
                  <a:pt x="11700" y="15022"/>
                  <a:pt x="11448" y="14725"/>
                  <a:pt x="11196" y="14725"/>
                </a:cubicBezTo>
                <a:cubicBezTo>
                  <a:pt x="6588" y="11118"/>
                  <a:pt x="6588" y="11118"/>
                  <a:pt x="6588" y="11118"/>
                </a:cubicBezTo>
                <a:cubicBezTo>
                  <a:pt x="2016" y="14386"/>
                  <a:pt x="2016" y="14386"/>
                  <a:pt x="2016" y="14386"/>
                </a:cubicBezTo>
                <a:cubicBezTo>
                  <a:pt x="2016" y="19181"/>
                  <a:pt x="2016" y="19181"/>
                  <a:pt x="2016" y="19181"/>
                </a:cubicBezTo>
                <a:cubicBezTo>
                  <a:pt x="20592" y="19181"/>
                  <a:pt x="20592" y="19181"/>
                  <a:pt x="20592" y="19181"/>
                </a:cubicBezTo>
                <a:cubicBezTo>
                  <a:pt x="21096" y="19181"/>
                  <a:pt x="21600" y="19818"/>
                  <a:pt x="21600" y="20412"/>
                </a:cubicBezTo>
                <a:cubicBezTo>
                  <a:pt x="21600" y="21303"/>
                  <a:pt x="21096" y="21600"/>
                  <a:pt x="20592" y="21600"/>
                </a:cubicBezTo>
                <a:cubicBezTo>
                  <a:pt x="1008" y="21600"/>
                  <a:pt x="1008" y="21600"/>
                  <a:pt x="1008" y="21600"/>
                </a:cubicBezTo>
                <a:cubicBezTo>
                  <a:pt x="252" y="21600"/>
                  <a:pt x="0" y="21303"/>
                  <a:pt x="0" y="20412"/>
                </a:cubicBezTo>
                <a:cubicBezTo>
                  <a:pt x="0" y="1188"/>
                  <a:pt x="0" y="1188"/>
                  <a:pt x="0" y="1188"/>
                </a:cubicBezTo>
                <a:cubicBezTo>
                  <a:pt x="0" y="594"/>
                  <a:pt x="252" y="0"/>
                  <a:pt x="1008" y="0"/>
                </a:cubicBezTo>
                <a:cubicBezTo>
                  <a:pt x="1512" y="0"/>
                  <a:pt x="2016" y="594"/>
                  <a:pt x="2016" y="1188"/>
                </a:cubicBezTo>
                <a:cubicBezTo>
                  <a:pt x="2016" y="11712"/>
                  <a:pt x="2016" y="11712"/>
                  <a:pt x="2016" y="11712"/>
                </a:cubicBezTo>
                <a:cubicBezTo>
                  <a:pt x="6084" y="8699"/>
                  <a:pt x="6084" y="8699"/>
                  <a:pt x="6084" y="8699"/>
                </a:cubicBezTo>
                <a:cubicBezTo>
                  <a:pt x="6336" y="8699"/>
                  <a:pt x="6588" y="8402"/>
                  <a:pt x="6588" y="8402"/>
                </a:cubicBezTo>
                <a:cubicBezTo>
                  <a:pt x="6876" y="8402"/>
                  <a:pt x="7128" y="8699"/>
                  <a:pt x="7380" y="8699"/>
                </a:cubicBezTo>
                <a:cubicBezTo>
                  <a:pt x="11700" y="12306"/>
                  <a:pt x="11700" y="12306"/>
                  <a:pt x="11700" y="12306"/>
                </a:cubicBezTo>
                <a:cubicBezTo>
                  <a:pt x="20088" y="5389"/>
                  <a:pt x="20088" y="5389"/>
                  <a:pt x="20088" y="5389"/>
                </a:cubicBezTo>
                <a:cubicBezTo>
                  <a:pt x="20088" y="5389"/>
                  <a:pt x="20340" y="5389"/>
                  <a:pt x="20592" y="5389"/>
                </a:cubicBezTo>
                <a:cubicBezTo>
                  <a:pt x="21096" y="5389"/>
                  <a:pt x="21600" y="5686"/>
                  <a:pt x="21600" y="6620"/>
                </a:cubicBezTo>
                <a:cubicBezTo>
                  <a:pt x="21600" y="6917"/>
                  <a:pt x="21348" y="7214"/>
                  <a:pt x="21096" y="7511"/>
                </a:cubicBezTo>
              </a:path>
            </a:pathLst>
          </a:custGeom>
          <a:solidFill>
            <a:srgbClr val="1F74AD"/>
          </a:solidFill>
          <a:ln>
            <a:noFill/>
          </a:ln>
          <a:effectLst/>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19"/>
            </p:custDataLst>
          </p:nvPr>
        </p:nvSpPr>
        <p:spPr>
          <a:xfrm>
            <a:off x="2472308" y="3818037"/>
            <a:ext cx="1723494" cy="1588850"/>
          </a:xfrm>
          <a:prstGeom prst="rect">
            <a:avLst/>
          </a:prstGeom>
          <a:noFill/>
        </p:spPr>
        <p:txBody>
          <a:bodyPr wrap="square" lIns="90000" tIns="0" rIns="90000" bIns="46800" anchor="t" anchorCtr="1">
            <a:normAutofit/>
          </a:bodyPr>
          <a:lstStyle/>
          <a:p>
            <a:pPr algn="ctr">
              <a:lnSpc>
                <a:spcPct val="120000"/>
              </a:lnSpc>
            </a:pPr>
            <a:r>
              <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单击此处添加文本具体内容</a:t>
            </a:r>
            <a:endPar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20"/>
            </p:custDataLst>
          </p:nvPr>
        </p:nvSpPr>
        <p:spPr>
          <a:xfrm>
            <a:off x="2472308" y="3393208"/>
            <a:ext cx="1723494" cy="412092"/>
          </a:xfrm>
          <a:prstGeom prst="rect">
            <a:avLst/>
          </a:prstGeom>
          <a:noFill/>
        </p:spPr>
        <p:txBody>
          <a:bodyPr wrap="square" lIns="90000" tIns="46800" rIns="90000" bIns="0" anchor="b" anchorCtr="1">
            <a:normAutofit/>
          </a:bodyPr>
          <a:lstStyle/>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添加标题</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泪滴形 21"/>
          <p:cNvSpPr/>
          <p:nvPr>
            <p:custDataLst>
              <p:tags r:id="rId21"/>
            </p:custDataLst>
          </p:nvPr>
        </p:nvSpPr>
        <p:spPr>
          <a:xfrm>
            <a:off x="2769831" y="1900328"/>
            <a:ext cx="1128449" cy="1143455"/>
          </a:xfrm>
          <a:prstGeom prst="teardrop">
            <a:avLst/>
          </a:prstGeom>
          <a:solidFill>
            <a:srgbClr val="3498DB">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p:nvPr>
            <p:custDataLst>
              <p:tags r:id="rId22"/>
            </p:custDataLst>
          </p:nvPr>
        </p:nvCxnSpPr>
        <p:spPr>
          <a:xfrm>
            <a:off x="3306852" y="3034165"/>
            <a:ext cx="0" cy="340772"/>
          </a:xfrm>
          <a:prstGeom prst="line">
            <a:avLst/>
          </a:prstGeom>
          <a:ln w="12700" cap="flat" cmpd="sng" algn="ctr">
            <a:solidFill>
              <a:srgbClr val="3498DB">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24" name="椭圆 23"/>
          <p:cNvSpPr/>
          <p:nvPr>
            <p:custDataLst>
              <p:tags r:id="rId23"/>
            </p:custDataLst>
          </p:nvPr>
        </p:nvSpPr>
        <p:spPr>
          <a:xfrm>
            <a:off x="2953494" y="2096066"/>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5" name="任意多边形 13"/>
          <p:cNvSpPr/>
          <p:nvPr>
            <p:custDataLst>
              <p:tags r:id="rId24"/>
            </p:custDataLst>
          </p:nvPr>
        </p:nvSpPr>
        <p:spPr bwMode="auto">
          <a:xfrm>
            <a:off x="3170640" y="2316100"/>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932" y="9632"/>
                </a:moveTo>
                <a:cubicBezTo>
                  <a:pt x="11932" y="0"/>
                  <a:pt x="11932" y="0"/>
                  <a:pt x="11932" y="0"/>
                </a:cubicBezTo>
                <a:cubicBezTo>
                  <a:pt x="17287" y="0"/>
                  <a:pt x="21600" y="4313"/>
                  <a:pt x="21600" y="9632"/>
                </a:cubicBezTo>
                <a:lnTo>
                  <a:pt x="11932" y="9632"/>
                </a:lnTo>
                <a:close/>
                <a:moveTo>
                  <a:pt x="9919" y="21600"/>
                </a:moveTo>
                <a:cubicBezTo>
                  <a:pt x="4313" y="21600"/>
                  <a:pt x="0" y="17251"/>
                  <a:pt x="0" y="11681"/>
                </a:cubicBezTo>
                <a:cubicBezTo>
                  <a:pt x="0" y="6325"/>
                  <a:pt x="4313" y="2013"/>
                  <a:pt x="9919" y="2013"/>
                </a:cubicBezTo>
                <a:cubicBezTo>
                  <a:pt x="9919" y="11681"/>
                  <a:pt x="9919" y="11681"/>
                  <a:pt x="9919" y="11681"/>
                </a:cubicBezTo>
                <a:cubicBezTo>
                  <a:pt x="19551" y="11681"/>
                  <a:pt x="19551" y="11681"/>
                  <a:pt x="19551" y="11681"/>
                </a:cubicBezTo>
                <a:cubicBezTo>
                  <a:pt x="19551" y="17251"/>
                  <a:pt x="15239" y="21600"/>
                  <a:pt x="9919" y="21600"/>
                </a:cubicBezTo>
                <a:close/>
              </a:path>
            </a:pathLst>
          </a:custGeom>
          <a:solidFill>
            <a:srgbClr val="3498DB">
              <a:lumMod val="100000"/>
            </a:srgbClr>
          </a:solidFill>
          <a:ln>
            <a:noFill/>
          </a:ln>
          <a:effectLst/>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8" name="文本框 37"/>
          <p:cNvSpPr txBox="1"/>
          <p:nvPr>
            <p:custDataLst>
              <p:tags r:id="rId25"/>
            </p:custDataLst>
          </p:nvPr>
        </p:nvSpPr>
        <p:spPr>
          <a:xfrm>
            <a:off x="7996199" y="3818037"/>
            <a:ext cx="1723494" cy="1588850"/>
          </a:xfrm>
          <a:prstGeom prst="rect">
            <a:avLst/>
          </a:prstGeom>
          <a:noFill/>
        </p:spPr>
        <p:txBody>
          <a:bodyPr wrap="square" lIns="90000" tIns="0" rIns="90000" bIns="46800" anchor="t" anchorCtr="1">
            <a:normAutofit/>
          </a:bodyPr>
          <a:lstStyle/>
          <a:p>
            <a:pPr algn="ctr">
              <a:lnSpc>
                <a:spcPct val="120000"/>
              </a:lnSpc>
            </a:pPr>
            <a:r>
              <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单击此处添加文本具体内容</a:t>
            </a:r>
            <a:endPar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26"/>
            </p:custDataLst>
          </p:nvPr>
        </p:nvSpPr>
        <p:spPr>
          <a:xfrm>
            <a:off x="7996199" y="3393208"/>
            <a:ext cx="1723494" cy="412092"/>
          </a:xfrm>
          <a:prstGeom prst="rect">
            <a:avLst/>
          </a:prstGeom>
          <a:noFill/>
        </p:spPr>
        <p:txBody>
          <a:bodyPr wrap="square" lIns="90000" tIns="46800" rIns="90000" bIns="0" anchor="b" anchorCtr="1">
            <a:normAutofit/>
          </a:bodyPr>
          <a:lstStyle/>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添加标题</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泪滴形 39"/>
          <p:cNvSpPr/>
          <p:nvPr>
            <p:custDataLst>
              <p:tags r:id="rId27"/>
            </p:custDataLst>
          </p:nvPr>
        </p:nvSpPr>
        <p:spPr>
          <a:xfrm>
            <a:off x="8293722" y="1900328"/>
            <a:ext cx="1128449" cy="1143455"/>
          </a:xfrm>
          <a:prstGeom prst="teardrop">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41" name="直接连接符 40"/>
          <p:cNvCxnSpPr/>
          <p:nvPr>
            <p:custDataLst>
              <p:tags r:id="rId28"/>
            </p:custDataLst>
          </p:nvPr>
        </p:nvCxnSpPr>
        <p:spPr>
          <a:xfrm>
            <a:off x="8857947" y="3034165"/>
            <a:ext cx="0" cy="340772"/>
          </a:xfrm>
          <a:prstGeom prst="line">
            <a:avLst/>
          </a:prstGeom>
          <a:ln w="12700" cap="flat" cmpd="sng" algn="ctr">
            <a:solidFill>
              <a:srgbClr val="9BBB59"/>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42" name="椭圆 41"/>
          <p:cNvSpPr/>
          <p:nvPr>
            <p:custDataLst>
              <p:tags r:id="rId29"/>
            </p:custDataLst>
          </p:nvPr>
        </p:nvSpPr>
        <p:spPr>
          <a:xfrm>
            <a:off x="8499419" y="2098336"/>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8" name="任意多边形: 形状 47"/>
          <p:cNvSpPr/>
          <p:nvPr>
            <p:custDataLst>
              <p:tags r:id="rId30"/>
            </p:custDataLst>
          </p:nvPr>
        </p:nvSpPr>
        <p:spPr bwMode="auto">
          <a:xfrm>
            <a:off x="8646738" y="2238347"/>
            <a:ext cx="452416" cy="476967"/>
          </a:xfrm>
          <a:custGeom>
            <a:avLst/>
            <a:gdLst>
              <a:gd name="connsiteX0" fmla="*/ 1365678 w 2901883"/>
              <a:gd name="connsiteY0" fmla="*/ 667968 h 3059361"/>
              <a:gd name="connsiteX1" fmla="*/ 1365678 w 2901883"/>
              <a:gd name="connsiteY1" fmla="*/ 1616077 h 3059361"/>
              <a:gd name="connsiteX2" fmla="*/ 2297864 w 2901883"/>
              <a:gd name="connsiteY2" fmla="*/ 1616077 h 3059361"/>
              <a:gd name="connsiteX3" fmla="*/ 1365678 w 2901883"/>
              <a:gd name="connsiteY3" fmla="*/ 2588801 h 3059361"/>
              <a:gd name="connsiteX4" fmla="*/ 405717 w 2901883"/>
              <a:gd name="connsiteY4" fmla="*/ 1616077 h 3059361"/>
              <a:gd name="connsiteX5" fmla="*/ 1365678 w 2901883"/>
              <a:gd name="connsiteY5" fmla="*/ 667968 h 3059361"/>
              <a:gd name="connsiteX6" fmla="*/ 1560497 w 2901883"/>
              <a:gd name="connsiteY6" fmla="*/ 470560 h 3059361"/>
              <a:gd name="connsiteX7" fmla="*/ 2496166 w 2901883"/>
              <a:gd name="connsiteY7" fmla="*/ 1415139 h 3059361"/>
              <a:gd name="connsiteX8" fmla="*/ 1560497 w 2901883"/>
              <a:gd name="connsiteY8" fmla="*/ 1415139 h 3059361"/>
              <a:gd name="connsiteX9" fmla="*/ 1560497 w 2901883"/>
              <a:gd name="connsiteY9" fmla="*/ 470560 h 3059361"/>
              <a:gd name="connsiteX10" fmla="*/ 0 w 2901883"/>
              <a:gd name="connsiteY10" fmla="*/ 0 h 3059361"/>
              <a:gd name="connsiteX11" fmla="*/ 247586 w 2901883"/>
              <a:gd name="connsiteY11" fmla="*/ 0 h 3059361"/>
              <a:gd name="connsiteX12" fmla="*/ 247586 w 2901883"/>
              <a:gd name="connsiteY12" fmla="*/ 2811775 h 3059361"/>
              <a:gd name="connsiteX13" fmla="*/ 2901883 w 2901883"/>
              <a:gd name="connsiteY13" fmla="*/ 2811775 h 3059361"/>
              <a:gd name="connsiteX14" fmla="*/ 2901883 w 2901883"/>
              <a:gd name="connsiteY14" fmla="*/ 3059361 h 3059361"/>
              <a:gd name="connsiteX15" fmla="*/ 12257 w 2901883"/>
              <a:gd name="connsiteY15" fmla="*/ 3059361 h 3059361"/>
              <a:gd name="connsiteX16" fmla="*/ 12257 w 2901883"/>
              <a:gd name="connsiteY16" fmla="*/ 3054505 h 3059361"/>
              <a:gd name="connsiteX17" fmla="*/ 0 w 2901883"/>
              <a:gd name="connsiteY17" fmla="*/ 3054505 h 305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01883" h="3059361">
                <a:moveTo>
                  <a:pt x="1365678" y="667968"/>
                </a:moveTo>
                <a:cubicBezTo>
                  <a:pt x="1365678" y="1616077"/>
                  <a:pt x="1365678" y="1616077"/>
                  <a:pt x="1365678" y="1616077"/>
                </a:cubicBezTo>
                <a:cubicBezTo>
                  <a:pt x="2297864" y="1616077"/>
                  <a:pt x="2297864" y="1616077"/>
                  <a:pt x="2297864" y="1616077"/>
                </a:cubicBezTo>
                <a:cubicBezTo>
                  <a:pt x="2297864" y="2162309"/>
                  <a:pt x="1880548" y="2588801"/>
                  <a:pt x="1365678" y="2588801"/>
                </a:cubicBezTo>
                <a:cubicBezTo>
                  <a:pt x="823130" y="2588801"/>
                  <a:pt x="405717" y="2162309"/>
                  <a:pt x="405717" y="1616077"/>
                </a:cubicBezTo>
                <a:cubicBezTo>
                  <a:pt x="405717" y="1090832"/>
                  <a:pt x="823130" y="667968"/>
                  <a:pt x="1365678" y="667968"/>
                </a:cubicBezTo>
                <a:close/>
                <a:moveTo>
                  <a:pt x="1560497" y="470560"/>
                </a:moveTo>
                <a:cubicBezTo>
                  <a:pt x="2078754" y="470560"/>
                  <a:pt x="2496166" y="893522"/>
                  <a:pt x="2496166" y="1415139"/>
                </a:cubicBezTo>
                <a:lnTo>
                  <a:pt x="1560497" y="1415139"/>
                </a:lnTo>
                <a:cubicBezTo>
                  <a:pt x="1560497" y="470560"/>
                  <a:pt x="1560497" y="470560"/>
                  <a:pt x="1560497" y="470560"/>
                </a:cubicBezTo>
                <a:close/>
                <a:moveTo>
                  <a:pt x="0" y="0"/>
                </a:moveTo>
                <a:lnTo>
                  <a:pt x="247586" y="0"/>
                </a:lnTo>
                <a:lnTo>
                  <a:pt x="247586" y="2811775"/>
                </a:lnTo>
                <a:lnTo>
                  <a:pt x="2901883" y="2811775"/>
                </a:lnTo>
                <a:lnTo>
                  <a:pt x="2901883" y="3059361"/>
                </a:lnTo>
                <a:lnTo>
                  <a:pt x="12257" y="3059361"/>
                </a:lnTo>
                <a:lnTo>
                  <a:pt x="12257" y="3054505"/>
                </a:lnTo>
                <a:lnTo>
                  <a:pt x="0" y="3054505"/>
                </a:lnTo>
                <a:close/>
              </a:path>
            </a:pathLst>
          </a:custGeom>
          <a:solidFill>
            <a:srgbClr val="9BBB59"/>
          </a:solidFill>
          <a:ln>
            <a:noFill/>
          </a:ln>
          <a:effectLst/>
        </p:spPr>
        <p:txBody>
          <a:bodyPr wrap="square" anchor="ctr">
            <a:no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31"/>
            </p:custDataLst>
          </p:nvPr>
        </p:nvSpPr>
        <p:spPr>
          <a:xfrm>
            <a:off x="9837496" y="3818037"/>
            <a:ext cx="1723494" cy="1588850"/>
          </a:xfrm>
          <a:prstGeom prst="rect">
            <a:avLst/>
          </a:prstGeom>
          <a:noFill/>
        </p:spPr>
        <p:txBody>
          <a:bodyPr wrap="square" lIns="90000" tIns="0" rIns="90000" bIns="46800" anchor="t" anchorCtr="1">
            <a:normAutofit/>
          </a:bodyPr>
          <a:lstStyle/>
          <a:p>
            <a:pPr algn="ctr">
              <a:lnSpc>
                <a:spcPct val="120000"/>
              </a:lnSpc>
            </a:pPr>
            <a:r>
              <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单击此处添加文本具体内容</a:t>
            </a:r>
            <a:endParaRPr lang="zh-CN" altLang="en-US" sz="12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32"/>
            </p:custDataLst>
          </p:nvPr>
        </p:nvSpPr>
        <p:spPr>
          <a:xfrm>
            <a:off x="9837496" y="3393208"/>
            <a:ext cx="1723494" cy="412092"/>
          </a:xfrm>
          <a:prstGeom prst="rect">
            <a:avLst/>
          </a:prstGeom>
          <a:noFill/>
        </p:spPr>
        <p:txBody>
          <a:bodyPr wrap="square" lIns="90000" tIns="46800" rIns="90000" bIns="0" anchor="b" anchorCtr="1">
            <a:normAutofit/>
          </a:bodyPr>
          <a:lstStyle/>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添加标题</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泪滴形 32"/>
          <p:cNvSpPr/>
          <p:nvPr>
            <p:custDataLst>
              <p:tags r:id="rId33"/>
            </p:custDataLst>
          </p:nvPr>
        </p:nvSpPr>
        <p:spPr>
          <a:xfrm>
            <a:off x="10135019" y="1900328"/>
            <a:ext cx="1128449" cy="1143455"/>
          </a:xfrm>
          <a:prstGeom prst="teardrop">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34" name="直接连接符 33"/>
          <p:cNvCxnSpPr/>
          <p:nvPr>
            <p:custDataLst>
              <p:tags r:id="rId34"/>
            </p:custDataLst>
          </p:nvPr>
        </p:nvCxnSpPr>
        <p:spPr>
          <a:xfrm>
            <a:off x="10680630" y="3034165"/>
            <a:ext cx="0" cy="340772"/>
          </a:xfrm>
          <a:prstGeom prst="line">
            <a:avLst/>
          </a:prstGeom>
          <a:ln w="12700" cap="flat" cmpd="sng" algn="ctr">
            <a:solidFill>
              <a:srgbClr val="FFC000"/>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35" name="椭圆 34"/>
          <p:cNvSpPr/>
          <p:nvPr>
            <p:custDataLst>
              <p:tags r:id="rId35"/>
            </p:custDataLst>
          </p:nvPr>
        </p:nvSpPr>
        <p:spPr>
          <a:xfrm>
            <a:off x="10334018" y="2096065"/>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4" name="PA_ImportSvg_636705445717726025"/>
          <p:cNvSpPr/>
          <p:nvPr>
            <p:custDataLst>
              <p:tags r:id="rId36"/>
            </p:custDataLst>
          </p:nvPr>
        </p:nvSpPr>
        <p:spPr>
          <a:xfrm>
            <a:off x="10497356" y="2267461"/>
            <a:ext cx="420378" cy="414196"/>
          </a:xfrm>
          <a:custGeom>
            <a:avLst/>
            <a:gdLst/>
            <a:ahLst/>
            <a:cxnLst/>
            <a:rect l="l" t="t" r="r" b="b"/>
            <a:pathLst>
              <a:path w="9825849" h="9681352">
                <a:moveTo>
                  <a:pt x="1936272" y="8409771"/>
                </a:moveTo>
                <a:lnTo>
                  <a:pt x="462394" y="8409771"/>
                </a:lnTo>
                <a:cubicBezTo>
                  <a:pt x="375696" y="8409771"/>
                  <a:pt x="288997" y="8323072"/>
                  <a:pt x="288997" y="8236373"/>
                </a:cubicBezTo>
                <a:lnTo>
                  <a:pt x="288997" y="5519815"/>
                </a:lnTo>
                <a:cubicBezTo>
                  <a:pt x="288997" y="5433117"/>
                  <a:pt x="375696" y="5346418"/>
                  <a:pt x="462394" y="5346418"/>
                </a:cubicBezTo>
                <a:lnTo>
                  <a:pt x="1936272" y="5346418"/>
                </a:lnTo>
                <a:cubicBezTo>
                  <a:pt x="2022970" y="5346418"/>
                  <a:pt x="2109669" y="5433117"/>
                  <a:pt x="2109669" y="5519815"/>
                </a:cubicBezTo>
                <a:lnTo>
                  <a:pt x="2109669" y="8236373"/>
                </a:lnTo>
                <a:cubicBezTo>
                  <a:pt x="2109669" y="8323072"/>
                  <a:pt x="2051870" y="8409771"/>
                  <a:pt x="1936272" y="8409771"/>
                </a:cubicBezTo>
                <a:close/>
                <a:moveTo>
                  <a:pt x="4421634" y="8409771"/>
                </a:moveTo>
                <a:lnTo>
                  <a:pt x="2918857" y="8409771"/>
                </a:lnTo>
                <a:cubicBezTo>
                  <a:pt x="2832158" y="8409771"/>
                  <a:pt x="2745460" y="8323072"/>
                  <a:pt x="2745460" y="8236373"/>
                </a:cubicBezTo>
                <a:lnTo>
                  <a:pt x="2745460" y="1936270"/>
                </a:lnTo>
                <a:cubicBezTo>
                  <a:pt x="2745460" y="1849572"/>
                  <a:pt x="2832158" y="1762873"/>
                  <a:pt x="2918857" y="1762873"/>
                </a:cubicBezTo>
                <a:lnTo>
                  <a:pt x="4421634" y="1762873"/>
                </a:lnTo>
                <a:cubicBezTo>
                  <a:pt x="4508332" y="1762873"/>
                  <a:pt x="4595031" y="1849572"/>
                  <a:pt x="4595031" y="1936270"/>
                </a:cubicBezTo>
                <a:lnTo>
                  <a:pt x="4595031" y="8236373"/>
                </a:lnTo>
                <a:cubicBezTo>
                  <a:pt x="4595031" y="8323072"/>
                  <a:pt x="4508332" y="8409771"/>
                  <a:pt x="4421634" y="8409771"/>
                </a:cubicBezTo>
                <a:close/>
                <a:moveTo>
                  <a:pt x="6906996" y="8409771"/>
                </a:moveTo>
                <a:lnTo>
                  <a:pt x="5404219" y="8409771"/>
                </a:lnTo>
                <a:cubicBezTo>
                  <a:pt x="5317520" y="8409771"/>
                  <a:pt x="5230822" y="8323072"/>
                  <a:pt x="5230822" y="8236373"/>
                </a:cubicBezTo>
                <a:lnTo>
                  <a:pt x="5230822" y="3699143"/>
                </a:lnTo>
                <a:cubicBezTo>
                  <a:pt x="5230822" y="3612445"/>
                  <a:pt x="5317520" y="3525746"/>
                  <a:pt x="5404219" y="3525746"/>
                </a:cubicBezTo>
                <a:lnTo>
                  <a:pt x="6906996" y="3525746"/>
                </a:lnTo>
                <a:cubicBezTo>
                  <a:pt x="6993695" y="3525746"/>
                  <a:pt x="7080393" y="3612445"/>
                  <a:pt x="7080393" y="3699143"/>
                </a:cubicBezTo>
                <a:lnTo>
                  <a:pt x="7080393" y="8236373"/>
                </a:lnTo>
                <a:cubicBezTo>
                  <a:pt x="7080393" y="8323072"/>
                  <a:pt x="6993695" y="8409771"/>
                  <a:pt x="6906996" y="8409771"/>
                </a:cubicBezTo>
                <a:close/>
                <a:moveTo>
                  <a:pt x="9392357" y="8409771"/>
                </a:moveTo>
                <a:lnTo>
                  <a:pt x="7889581" y="8409771"/>
                </a:lnTo>
                <a:cubicBezTo>
                  <a:pt x="7802882" y="8409771"/>
                  <a:pt x="7716184" y="8323072"/>
                  <a:pt x="7716184" y="8236373"/>
                </a:cubicBezTo>
                <a:lnTo>
                  <a:pt x="7716184" y="173398"/>
                </a:lnTo>
                <a:cubicBezTo>
                  <a:pt x="7716184" y="86699"/>
                  <a:pt x="7802882" y="0"/>
                  <a:pt x="7889581" y="0"/>
                </a:cubicBezTo>
                <a:lnTo>
                  <a:pt x="9392357" y="0"/>
                </a:lnTo>
                <a:cubicBezTo>
                  <a:pt x="9479056" y="0"/>
                  <a:pt x="9565755" y="86699"/>
                  <a:pt x="9565755" y="173398"/>
                </a:cubicBezTo>
                <a:lnTo>
                  <a:pt x="9565755" y="8236373"/>
                </a:lnTo>
                <a:cubicBezTo>
                  <a:pt x="9565755" y="8323072"/>
                  <a:pt x="9479056" y="8409771"/>
                  <a:pt x="9392357" y="8409771"/>
                </a:cubicBezTo>
                <a:close/>
                <a:moveTo>
                  <a:pt x="9652453" y="9681351"/>
                </a:moveTo>
                <a:lnTo>
                  <a:pt x="173399" y="9681351"/>
                </a:lnTo>
                <a:cubicBezTo>
                  <a:pt x="86700" y="9681351"/>
                  <a:pt x="1" y="9594653"/>
                  <a:pt x="1" y="9507954"/>
                </a:cubicBezTo>
                <a:lnTo>
                  <a:pt x="1" y="9161160"/>
                </a:lnTo>
                <a:cubicBezTo>
                  <a:pt x="1" y="9074461"/>
                  <a:pt x="86700" y="8987762"/>
                  <a:pt x="173399" y="8987762"/>
                </a:cubicBezTo>
                <a:lnTo>
                  <a:pt x="9652453" y="8987762"/>
                </a:lnTo>
                <a:cubicBezTo>
                  <a:pt x="9739152" y="8987762"/>
                  <a:pt x="9825850" y="9074461"/>
                  <a:pt x="9825850" y="9161160"/>
                </a:cubicBezTo>
                <a:lnTo>
                  <a:pt x="9825850" y="9536854"/>
                </a:lnTo>
                <a:cubicBezTo>
                  <a:pt x="9825850" y="9623552"/>
                  <a:pt x="9768052" y="9681352"/>
                  <a:pt x="9652453" y="9681352"/>
                </a:cubicBezTo>
                <a:moveTo>
                  <a:pt x="9652453" y="9681351"/>
                </a:moveTo>
                <a:close/>
              </a:path>
            </a:pathLst>
          </a:custGeom>
          <a:solidFill>
            <a:srgbClr val="FFC000"/>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s_2"/>
          <p:cNvSpPr txBox="1"/>
          <p:nvPr>
            <p:custDataLst>
              <p:tags r:id="rId1"/>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模块二</a:t>
            </a:r>
            <a:endPar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33490" y="2113915"/>
            <a:ext cx="5410835" cy="2630170"/>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把握职业发展的环境与时代趋势，认识自己</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a:srcRect l="7210" r="7210"/>
          <a:stretch>
            <a:fillRect/>
          </a:stretch>
        </p:blipFill>
        <p:spPr>
          <a:xfrm>
            <a:off x="596900" y="980419"/>
            <a:ext cx="6282417" cy="4388991"/>
          </a:xfrm>
          <a:prstGeom prst="rect">
            <a:avLst/>
          </a:prstGeom>
        </p:spPr>
      </p:pic>
      <p:sp>
        <p:nvSpPr>
          <p:cNvPr id="6" name="标题 5"/>
          <p:cNvSpPr>
            <a:spLocks noGrp="1"/>
          </p:cNvSpPr>
          <p:nvPr>
            <p:ph type="title"/>
            <p:custDataLst>
              <p:tags r:id="rId3"/>
            </p:custDataLst>
          </p:nvPr>
        </p:nvSpPr>
        <p:spPr/>
        <p:txBody>
          <a:bodyPr/>
          <a:p>
            <a:pPr marL="0" indent="0" algn="ctr">
              <a:lnSpc>
                <a:spcPct val="100000"/>
              </a:lnSpc>
              <a:spcBef>
                <a:spcPts val="0"/>
              </a:spcBef>
              <a:spcAft>
                <a:spcPts val="0"/>
              </a:spcAft>
              <a:buSzPct val="100000"/>
            </a:pPr>
            <a:r>
              <a:rPr lang="zh-CN" altLang="en-US" sz="7200"/>
              <a:t>大学职场</a:t>
            </a:r>
            <a:endParaRPr lang="zh-CN" altLang="en-US" sz="7200"/>
          </a:p>
        </p:txBody>
      </p:sp>
    </p:spTree>
    <p:custDataLst>
      <p:tags r:id="rId4"/>
    </p:custDataLst>
  </p:cSld>
  <p:clrMapOvr>
    <a:masterClrMapping/>
  </p:clrMapOvr>
  <p:transition advClick="0" advTm="100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879300" y="1061496"/>
            <a:ext cx="10433394" cy="4735007"/>
          </a:xfrm>
          <a:prstGeom prst="rect">
            <a:avLst/>
          </a:prstGeom>
          <a:solidFill>
            <a:srgbClr val="FFFFFF"/>
          </a:solidFill>
          <a:ln>
            <a:noFill/>
          </a:ln>
          <a:effectLst>
            <a:outerShdw blurRad="76200" sx="101000" sy="101000" algn="ctr" rotWithShape="0">
              <a:sysClr val="windowText" lastClr="000000">
                <a:lumMod val="95000"/>
                <a:lumOff val="5000"/>
                <a:alpha val="11000"/>
              </a:sysClr>
            </a:outerShdw>
          </a:effectLst>
        </p:spPr>
        <p:style>
          <a:lnRef idx="2">
            <a:srgbClr val="F0C66F">
              <a:shade val="50000"/>
            </a:srgbClr>
          </a:lnRef>
          <a:fillRef idx="1">
            <a:srgbClr val="F0C66F"/>
          </a:fillRef>
          <a:effectRef idx="0">
            <a:srgbClr val="F0C66F"/>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1424183" y="1351350"/>
            <a:ext cx="9343629" cy="624840"/>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大学职场</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7" name="矩形 6"/>
          <p:cNvSpPr/>
          <p:nvPr>
            <p:custDataLst>
              <p:tags r:id="rId3"/>
            </p:custDataLst>
          </p:nvPr>
        </p:nvSpPr>
        <p:spPr>
          <a:xfrm>
            <a:off x="1424818" y="2364632"/>
            <a:ext cx="9343629" cy="2938145"/>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342900" lvl="0" indent="-342900" algn="just">
              <a:lnSpc>
                <a:spcPct val="130000"/>
              </a:lnSpc>
              <a:spcBef>
                <a:spcPts val="0"/>
              </a:spcBef>
              <a:spcAft>
                <a:spcPts val="400"/>
              </a:spcAft>
              <a:buClr>
                <a:srgbClr val="F0C66F">
                  <a:lumMod val="20000"/>
                  <a:lumOff val="80000"/>
                </a:srgbClr>
              </a:buClr>
              <a:buSzPct val="100000"/>
              <a:buFont typeface="Wingdings" panose="05000000000000000000" pitchFamily="2" charset="2"/>
              <a:buChar char="l"/>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在很长的一个时期内，大学生被视作中国社会的精英群体，是国家各方面建设的栋梁之材。在此形势下，高考考到一个特别高的分数，被录取到一所好的大学，再加上一个所谓的“好专业”，那基本被视作是“人生赢家”。但自1999 年以来，我国高等教育进入一个跃进式的发展阶段，高等教育毛入学率不断增长——1998 年的毛入学率为9.8%，1999 年为10.5%，此后一路飙升至2013 年的34.5%；而这一数字至2020 年预计将达到40%。伴随着高校的扩招，原先的“精英式”高等教育模式被“大众式”高等教育模式所代替。“大学生”这一身份的优越感在人力资源市场的严峻现实中越来越淡薄，大学毕业即成为“人生赢家”的概率正变得越来越小。</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342900" lvl="0" indent="-342900" algn="just">
              <a:lnSpc>
                <a:spcPct val="130000"/>
              </a:lnSpc>
              <a:spcBef>
                <a:spcPts val="0"/>
              </a:spcBef>
              <a:spcAft>
                <a:spcPts val="400"/>
              </a:spcAft>
              <a:buClr>
                <a:srgbClr val="F0C66F">
                  <a:lumMod val="20000"/>
                  <a:lumOff val="80000"/>
                </a:srgbClr>
              </a:buClr>
              <a:buSzPct val="100000"/>
              <a:buFont typeface="Wingdings" panose="05000000000000000000" pitchFamily="2" charset="2"/>
              <a:buChar char="l"/>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1999 年高校的扩招促进了国内高等教育经济的迅猛发展，我国各高校迎来了跨越式发展时期。伴随着高等教育毛入学率的一路飙升，我国每年的应届毕业生待就业人数也随之攀升，2016—2018 年的规模就分别达到了765 万、795 万、820 万。</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7" name="椭圆 16"/>
          <p:cNvSpPr/>
          <p:nvPr>
            <p:custDataLst>
              <p:tags r:id="rId4"/>
            </p:custDataLst>
          </p:nvPr>
        </p:nvSpPr>
        <p:spPr>
          <a:xfrm>
            <a:off x="532765" y="114935"/>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5"/>
            </p:custDataLst>
          </p:nvPr>
        </p:nvSpPr>
        <p:spPr>
          <a:xfrm>
            <a:off x="0" y="-444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6"/>
            </p:custDataLst>
          </p:nvPr>
        </p:nvSpPr>
        <p:spPr>
          <a:xfrm>
            <a:off x="644525" y="22860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7"/>
            </p:custDataLst>
          </p:nvPr>
        </p:nvSpPr>
        <p:spPr>
          <a:xfrm>
            <a:off x="758190" y="337820"/>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椭圆 26"/>
          <p:cNvSpPr/>
          <p:nvPr>
            <p:custDataLst>
              <p:tags r:id="rId8"/>
            </p:custDataLst>
          </p:nvPr>
        </p:nvSpPr>
        <p:spPr>
          <a:xfrm flipH="1" flipV="1">
            <a:off x="10916920" y="6000750"/>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任意多边形: 形状 27"/>
          <p:cNvSpPr/>
          <p:nvPr>
            <p:custDataLst>
              <p:tags r:id="rId9"/>
            </p:custDataLst>
          </p:nvPr>
        </p:nvSpPr>
        <p:spPr>
          <a:xfrm flipH="1" flipV="1">
            <a:off x="0" y="637222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椭圆 28"/>
          <p:cNvSpPr/>
          <p:nvPr>
            <p:custDataLst>
              <p:tags r:id="rId10"/>
            </p:custDataLst>
          </p:nvPr>
        </p:nvSpPr>
        <p:spPr>
          <a:xfrm flipH="1" flipV="1">
            <a:off x="11033125" y="611505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11"/>
            </p:custDataLst>
          </p:nvPr>
        </p:nvSpPr>
        <p:spPr>
          <a:xfrm flipH="1" flipV="1">
            <a:off x="11146155" y="6232525"/>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2"/>
    </p:custDataLst>
  </p:cSld>
  <p:clrMapOvr>
    <a:masterClrMapping/>
  </p:clrMapOvr>
  <p:transition spd="slow" advClick="0" advTm="1000">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879300" y="1061496"/>
            <a:ext cx="10433394" cy="4735007"/>
          </a:xfrm>
          <a:prstGeom prst="rect">
            <a:avLst/>
          </a:prstGeom>
          <a:solidFill>
            <a:srgbClr val="FFFFFF"/>
          </a:solidFill>
          <a:ln>
            <a:noFill/>
          </a:ln>
          <a:effectLst>
            <a:outerShdw blurRad="76200" sx="101000" sy="101000" algn="ctr" rotWithShape="0">
              <a:sysClr val="windowText" lastClr="000000">
                <a:lumMod val="95000"/>
                <a:lumOff val="5000"/>
                <a:alpha val="11000"/>
              </a:sysClr>
            </a:outerShdw>
          </a:effectLst>
        </p:spPr>
        <p:style>
          <a:lnRef idx="2">
            <a:srgbClr val="F0C66F">
              <a:shade val="50000"/>
            </a:srgbClr>
          </a:lnRef>
          <a:fillRef idx="1">
            <a:srgbClr val="F0C66F"/>
          </a:fillRef>
          <a:effectRef idx="0">
            <a:srgbClr val="F0C66F"/>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1424183" y="1351350"/>
            <a:ext cx="9343629" cy="624840"/>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大学职场</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7" name="矩形 6"/>
          <p:cNvSpPr/>
          <p:nvPr>
            <p:custDataLst>
              <p:tags r:id="rId3"/>
            </p:custDataLst>
          </p:nvPr>
        </p:nvSpPr>
        <p:spPr>
          <a:xfrm>
            <a:off x="1424818" y="2669750"/>
            <a:ext cx="9343629" cy="232791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342900" lvl="0" indent="-342900" algn="just">
              <a:lnSpc>
                <a:spcPct val="130000"/>
              </a:lnSpc>
              <a:spcBef>
                <a:spcPts val="0"/>
              </a:spcBef>
              <a:spcAft>
                <a:spcPts val="400"/>
              </a:spcAft>
              <a:buClr>
                <a:srgbClr val="F0C66F">
                  <a:lumMod val="20000"/>
                  <a:lumOff val="80000"/>
                </a:srgbClr>
              </a:buClr>
              <a:buSzPct val="100000"/>
              <a:buFont typeface="Wingdings" panose="05000000000000000000" pitchFamily="2" charset="2"/>
              <a:buChar char="l"/>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rPr>
              <a:t>“史上最难就业”的纪录。在庞大的毕业生规模压力下，各高校均想方设法地从创业就业、校企合作、带薪实习、招聘选调等多个环节来促进就业率和就业质量的提高。2007 年，教育部发布了《大学生职业发展与就业指导课程教学要求》（教高厅〔2007〕7 号），内容涉及生涯教育与职业规划、就业能力提升、创业教育等方面，并提倡自2008 年起所有普通高校开设职业发展与就业指导课程，作为公共课（形式可为必修课或选修课）纳入教学计划，贯穿学生从入学到毕业的整个培养过程，经过3 ～ 5 年的完善后全部过渡到必修课。但目前很多高校仍将其作为选修课开设，覆盖面局限于极少数学生。不可否认，在严峻的就业形势之下，我国大学生不得不开始考虑如何在大学阶段为自身将来的职业发展积累能量。但我们的大学生却似乎并未做好准备。</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7" name="椭圆 16"/>
          <p:cNvSpPr/>
          <p:nvPr>
            <p:custDataLst>
              <p:tags r:id="rId4"/>
            </p:custDataLst>
          </p:nvPr>
        </p:nvSpPr>
        <p:spPr>
          <a:xfrm>
            <a:off x="532765" y="114935"/>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5"/>
            </p:custDataLst>
          </p:nvPr>
        </p:nvSpPr>
        <p:spPr>
          <a:xfrm>
            <a:off x="0" y="-444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6"/>
            </p:custDataLst>
          </p:nvPr>
        </p:nvSpPr>
        <p:spPr>
          <a:xfrm>
            <a:off x="644525" y="22860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7"/>
            </p:custDataLst>
          </p:nvPr>
        </p:nvSpPr>
        <p:spPr>
          <a:xfrm>
            <a:off x="758190" y="337820"/>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椭圆 26"/>
          <p:cNvSpPr/>
          <p:nvPr>
            <p:custDataLst>
              <p:tags r:id="rId8"/>
            </p:custDataLst>
          </p:nvPr>
        </p:nvSpPr>
        <p:spPr>
          <a:xfrm flipH="1" flipV="1">
            <a:off x="10916920" y="6000750"/>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任意多边形: 形状 27"/>
          <p:cNvSpPr/>
          <p:nvPr>
            <p:custDataLst>
              <p:tags r:id="rId9"/>
            </p:custDataLst>
          </p:nvPr>
        </p:nvSpPr>
        <p:spPr>
          <a:xfrm flipH="1" flipV="1">
            <a:off x="0" y="637222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椭圆 28"/>
          <p:cNvSpPr/>
          <p:nvPr>
            <p:custDataLst>
              <p:tags r:id="rId10"/>
            </p:custDataLst>
          </p:nvPr>
        </p:nvSpPr>
        <p:spPr>
          <a:xfrm flipH="1" flipV="1">
            <a:off x="11033125" y="611505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11"/>
            </p:custDataLst>
          </p:nvPr>
        </p:nvSpPr>
        <p:spPr>
          <a:xfrm flipH="1" flipV="1">
            <a:off x="11146155" y="6232525"/>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2"/>
    </p:custDataLst>
  </p:cSld>
  <p:clrMapOvr>
    <a:masterClrMapping/>
  </p:clrMapOvr>
  <p:transition spd="slow" advClick="0" advTm="1000">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5"/>
            </p:custDataLst>
          </p:nvPr>
        </p:nvSpPr>
        <p:spPr>
          <a:xfrm>
            <a:off x="850900" y="1343025"/>
            <a:ext cx="5454015"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a:solidFill>
                  <a:srgbClr val="000000">
                    <a:lumMod val="75000"/>
                    <a:lumOff val="25000"/>
                  </a:srgbClr>
                </a:solidFill>
                <a:latin typeface="Arial" panose="020B0604020202020204" pitchFamily="34" charset="0"/>
                <a:ea typeface="微软雅黑" panose="020B0503020204020204" charset="-122"/>
              </a:rPr>
              <a:t>培养大学生的核心能力</a:t>
            </a:r>
            <a:endParaRPr lang="zh-CN" altLang="en-US" sz="4000" b="1">
              <a:solidFill>
                <a:srgbClr val="000000">
                  <a:lumMod val="75000"/>
                  <a:lumOff val="25000"/>
                </a:srgbClr>
              </a:solidFill>
              <a:latin typeface="Arial" panose="020B0604020202020204" pitchFamily="34" charset="0"/>
              <a:ea typeface="微软雅黑" panose="020B0503020204020204" charset="-122"/>
            </a:endParaRPr>
          </a:p>
        </p:txBody>
      </p:sp>
      <p:sp>
        <p:nvSpPr>
          <p:cNvPr id="16" name="文本框 15"/>
          <p:cNvSpPr txBox="1"/>
          <p:nvPr>
            <p:custDataLst>
              <p:tags r:id="rId6"/>
            </p:custDataLst>
          </p:nvPr>
        </p:nvSpPr>
        <p:spPr>
          <a:xfrm>
            <a:off x="850900" y="2481943"/>
            <a:ext cx="10339614" cy="2838184"/>
          </a:xfrm>
          <a:prstGeom prst="rect">
            <a:avLst/>
          </a:prstGeom>
          <a:noFill/>
        </p:spPr>
        <p:txBody>
          <a:bodyPr wrap="square" lIns="101600" tIns="0" rIns="82550" bIns="0" rtlCol="0" anchor="ctr">
            <a:normAutofit/>
          </a:bodyPr>
          <a:lstStyle>
            <a:defPPr>
              <a:defRPr lang="zh-CN"/>
            </a:defPPr>
            <a:lvl1pPr fontAlgn="auto">
              <a:lnSpc>
                <a:spcPct val="130000"/>
              </a:lnSpc>
              <a:spcAft>
                <a:spcPts val="1000"/>
              </a:spcAft>
              <a:defRPr sz="1600" spc="150"/>
            </a:lvl1pPr>
          </a:lstStyle>
          <a:p>
            <a:pPr marL="0" lvl="0" indent="0" algn="l" fontAlgn="ctr">
              <a:lnSpc>
                <a:spcPct val="150000"/>
              </a:lnSpc>
              <a:spcBef>
                <a:spcPts val="1000"/>
              </a:spcBef>
              <a:spcAft>
                <a:spcPts val="0"/>
              </a:spcAft>
              <a:buSzPct val="130000"/>
            </a:pPr>
            <a:r>
              <a:rPr lang="zh-CN" altLang="en-US" sz="2000">
                <a:solidFill>
                  <a:srgbClr val="000000">
                    <a:lumMod val="75000"/>
                    <a:lumOff val="25000"/>
                  </a:srgbClr>
                </a:solidFill>
                <a:latin typeface="Arial" panose="020B0604020202020204" pitchFamily="34" charset="0"/>
                <a:ea typeface="微软雅黑" panose="020B0503020204020204" charset="-122"/>
              </a:rPr>
              <a:t>核心能力</a:t>
            </a:r>
            <a:r>
              <a:rPr lang="zh-CN" altLang="en-US" sz="2000" b="1">
                <a:solidFill>
                  <a:schemeClr val="accent6"/>
                </a:solidFill>
                <a:latin typeface="Arial" panose="020B0604020202020204" pitchFamily="34" charset="0"/>
                <a:ea typeface="微软雅黑" panose="020B0503020204020204" charset="-122"/>
              </a:rPr>
              <a:t>是适用范围最宽、通用性最强的职业能力，是从事任何职业都需要的综合职业素质</a:t>
            </a:r>
            <a:r>
              <a:rPr lang="zh-CN" altLang="en-US" sz="2000">
                <a:solidFill>
                  <a:srgbClr val="000000">
                    <a:lumMod val="75000"/>
                    <a:lumOff val="25000"/>
                  </a:srgbClr>
                </a:solidFill>
                <a:latin typeface="Arial" panose="020B0604020202020204" pitchFamily="34" charset="0"/>
                <a:ea typeface="微软雅黑" panose="020B0503020204020204" charset="-122"/>
              </a:rPr>
              <a:t>，</a:t>
            </a:r>
            <a:r>
              <a:rPr lang="zh-CN" altLang="en-US" sz="2000" b="1">
                <a:solidFill>
                  <a:srgbClr val="FFC000"/>
                </a:solidFill>
                <a:latin typeface="Arial" panose="020B0604020202020204" pitchFamily="34" charset="0"/>
                <a:ea typeface="微软雅黑" panose="020B0503020204020204" charset="-122"/>
              </a:rPr>
              <a:t>是可以超越任何职业领域的、通用的、可迁移的能力，因此也被称作“关键能力”</a:t>
            </a:r>
            <a:r>
              <a:rPr lang="zh-CN" altLang="en-US" sz="2000">
                <a:solidFill>
                  <a:srgbClr val="000000">
                    <a:lumMod val="75000"/>
                    <a:lumOff val="25000"/>
                  </a:srgbClr>
                </a:solidFill>
                <a:latin typeface="Arial" panose="020B0604020202020204" pitchFamily="34" charset="0"/>
                <a:ea typeface="微软雅黑" panose="020B0503020204020204" charset="-122"/>
              </a:rPr>
              <a:t>。核心能力</a:t>
            </a:r>
            <a:r>
              <a:rPr lang="zh-CN" altLang="en-US" sz="2000" b="1">
                <a:solidFill>
                  <a:srgbClr val="7030A0"/>
                </a:solidFill>
                <a:latin typeface="Arial" panose="020B0604020202020204" pitchFamily="34" charset="0"/>
                <a:ea typeface="微软雅黑" panose="020B0503020204020204" charset="-122"/>
              </a:rPr>
              <a:t>是职业能力结构最深层、最基础的部分，是其他行业通用能力和特定职业能力的基础，对人的终身发展和终身成就影响深远</a:t>
            </a:r>
            <a:r>
              <a:rPr lang="zh-CN" altLang="en-US" sz="2000">
                <a:solidFill>
                  <a:srgbClr val="000000">
                    <a:lumMod val="75000"/>
                    <a:lumOff val="25000"/>
                  </a:srgbClr>
                </a:solidFill>
                <a:latin typeface="Arial" panose="020B0604020202020204" pitchFamily="34" charset="0"/>
                <a:ea typeface="微软雅黑" panose="020B0503020204020204" charset="-122"/>
              </a:rPr>
              <a:t>。因此，在国家人力资源开发中，核心能力的确立和开发具有重大战略意义。</a:t>
            </a:r>
            <a:endParaRPr lang="zh-CN" altLang="en-US" sz="20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7"/>
    </p:custDataLst>
  </p:cSld>
  <p:clrMapOvr>
    <a:masterClrMapping/>
  </p:clrMapOvr>
  <p:transition spd="slow" advClick="0" advTm="1000">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49605" y="827405"/>
            <a:ext cx="6753860" cy="1090930"/>
          </a:xfrm>
          <a:prstGeom prst="rect">
            <a:avLst/>
          </a:prstGeom>
          <a:noFill/>
        </p:spPr>
        <p:txBody>
          <a:bodyPr wrap="square" rtlCol="0">
            <a:normAutofit lnSpcReduction="10000"/>
          </a:bodyPr>
          <a:p>
            <a:pPr marL="0" marR="0" lvl="0" indent="0" algn="l" defTabSz="914400" rtl="0" eaLnBrk="1" fontAlgn="auto" latinLnBrk="0" hangingPunct="1">
              <a:lnSpc>
                <a:spcPct val="120000"/>
              </a:lnSpc>
              <a:buClrTx/>
              <a:buSzTx/>
              <a:buFontTx/>
              <a:buNone/>
              <a:defRPr/>
            </a:pPr>
            <a:r>
              <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大学生的核心能力主要包括哪些内容?</a:t>
            </a:r>
            <a:endPar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8" name="Freeform 17"/>
          <p:cNvSpPr/>
          <p:nvPr>
            <p:custDataLst>
              <p:tags r:id="rId2"/>
            </p:custDataLst>
          </p:nvPr>
        </p:nvSpPr>
        <p:spPr>
          <a:xfrm>
            <a:off x="9999213" y="773063"/>
            <a:ext cx="1253683" cy="185935"/>
          </a:xfrm>
          <a:custGeom>
            <a:avLst/>
            <a:gdLst/>
            <a:ahLst/>
            <a:cxnLst/>
            <a:rect l="l" t="t" r="r" b="b"/>
            <a:pathLst>
              <a:path w="1761487" h="261248">
                <a:moveTo>
                  <a:pt x="1637853" y="0"/>
                </a:moveTo>
                <a:lnTo>
                  <a:pt x="1761487" y="130905"/>
                </a:lnTo>
                <a:lnTo>
                  <a:pt x="1637853" y="261248"/>
                </a:lnTo>
                <a:lnTo>
                  <a:pt x="1600200" y="221920"/>
                </a:lnTo>
                <a:lnTo>
                  <a:pt x="1687306" y="130905"/>
                </a:lnTo>
                <a:lnTo>
                  <a:pt x="1600200" y="38767"/>
                </a:lnTo>
                <a:close/>
                <a:moveTo>
                  <a:pt x="1371153" y="0"/>
                </a:moveTo>
                <a:lnTo>
                  <a:pt x="1494787" y="130905"/>
                </a:lnTo>
                <a:lnTo>
                  <a:pt x="1371153" y="261248"/>
                </a:lnTo>
                <a:lnTo>
                  <a:pt x="1333500" y="221920"/>
                </a:lnTo>
                <a:lnTo>
                  <a:pt x="1420606" y="130905"/>
                </a:lnTo>
                <a:lnTo>
                  <a:pt x="1333500" y="38767"/>
                </a:lnTo>
                <a:close/>
                <a:moveTo>
                  <a:pt x="1104453" y="0"/>
                </a:moveTo>
                <a:lnTo>
                  <a:pt x="1228087" y="130905"/>
                </a:lnTo>
                <a:lnTo>
                  <a:pt x="1104453" y="261248"/>
                </a:lnTo>
                <a:lnTo>
                  <a:pt x="1066800" y="221920"/>
                </a:lnTo>
                <a:lnTo>
                  <a:pt x="1153907" y="130905"/>
                </a:lnTo>
                <a:lnTo>
                  <a:pt x="1066800" y="38767"/>
                </a:lnTo>
                <a:close/>
                <a:moveTo>
                  <a:pt x="837753" y="0"/>
                </a:moveTo>
                <a:lnTo>
                  <a:pt x="961387" y="130905"/>
                </a:lnTo>
                <a:lnTo>
                  <a:pt x="837753" y="261248"/>
                </a:lnTo>
                <a:lnTo>
                  <a:pt x="800100" y="221920"/>
                </a:lnTo>
                <a:lnTo>
                  <a:pt x="887206" y="130905"/>
                </a:lnTo>
                <a:lnTo>
                  <a:pt x="800100" y="38767"/>
                </a:lnTo>
                <a:close/>
                <a:moveTo>
                  <a:pt x="571053" y="0"/>
                </a:moveTo>
                <a:lnTo>
                  <a:pt x="694687" y="130905"/>
                </a:lnTo>
                <a:lnTo>
                  <a:pt x="571053" y="261248"/>
                </a:lnTo>
                <a:lnTo>
                  <a:pt x="533400" y="221920"/>
                </a:lnTo>
                <a:lnTo>
                  <a:pt x="620506" y="130905"/>
                </a:lnTo>
                <a:lnTo>
                  <a:pt x="533400" y="38767"/>
                </a:lnTo>
                <a:close/>
                <a:moveTo>
                  <a:pt x="304352" y="0"/>
                </a:moveTo>
                <a:lnTo>
                  <a:pt x="427987" y="130905"/>
                </a:lnTo>
                <a:lnTo>
                  <a:pt x="304352" y="261248"/>
                </a:lnTo>
                <a:lnTo>
                  <a:pt x="266700" y="221920"/>
                </a:lnTo>
                <a:lnTo>
                  <a:pt x="353806" y="130905"/>
                </a:lnTo>
                <a:lnTo>
                  <a:pt x="266700" y="38767"/>
                </a:lnTo>
                <a:close/>
                <a:moveTo>
                  <a:pt x="37652" y="0"/>
                </a:moveTo>
                <a:lnTo>
                  <a:pt x="161287" y="130905"/>
                </a:lnTo>
                <a:lnTo>
                  <a:pt x="37652" y="261248"/>
                </a:lnTo>
                <a:lnTo>
                  <a:pt x="0" y="221920"/>
                </a:lnTo>
                <a:lnTo>
                  <a:pt x="87106" y="130905"/>
                </a:lnTo>
                <a:lnTo>
                  <a:pt x="0" y="38767"/>
                </a:lnTo>
                <a:close/>
              </a:path>
            </a:pathLst>
          </a:cu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40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3"/>
            </p:custDataLst>
          </p:nvPr>
        </p:nvSpPr>
        <p:spPr>
          <a:xfrm>
            <a:off x="7404100" y="1180167"/>
            <a:ext cx="3978729" cy="755452"/>
          </a:xfrm>
          <a:prstGeom prst="rect">
            <a:avLst/>
          </a:prstGeom>
          <a:noFill/>
        </p:spPr>
        <p:txBody>
          <a:bodyPr wrap="square" rtlCol="0" anchor="ctr" anchorCtr="0">
            <a:normAutofit/>
          </a:bodyPr>
          <a:p>
            <a:pPr marL="0" marR="0" lvl="0" indent="0" algn="r"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不同国家对核心能力的范围界定有所不同。</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4"/>
            </p:custDataLst>
          </p:nvPr>
        </p:nvSpPr>
        <p:spPr>
          <a:xfrm>
            <a:off x="0" y="2442524"/>
            <a:ext cx="9782629" cy="809686"/>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Rectangle 10"/>
          <p:cNvSpPr/>
          <p:nvPr>
            <p:custDataLst>
              <p:tags r:id="rId5"/>
            </p:custDataLst>
          </p:nvPr>
        </p:nvSpPr>
        <p:spPr>
          <a:xfrm>
            <a:off x="9560119" y="2442524"/>
            <a:ext cx="2634421" cy="809686"/>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0" name="Isosceles Triangle 11"/>
          <p:cNvSpPr/>
          <p:nvPr>
            <p:custDataLst>
              <p:tags r:id="rId6"/>
            </p:custDataLst>
          </p:nvPr>
        </p:nvSpPr>
        <p:spPr>
          <a:xfrm rot="16200000">
            <a:off x="9048589" y="2705631"/>
            <a:ext cx="739588" cy="28347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7"/>
            </p:custDataLst>
          </p:nvPr>
        </p:nvSpPr>
        <p:spPr>
          <a:xfrm>
            <a:off x="9926643" y="2482125"/>
            <a:ext cx="1901371" cy="730484"/>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英国</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8"/>
            </p:custDataLst>
          </p:nvPr>
        </p:nvSpPr>
        <p:spPr>
          <a:xfrm>
            <a:off x="787299" y="2468678"/>
            <a:ext cx="6867969" cy="757378"/>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交流能力、解决问题能力、计算能力、信息技术能力和语言运用能力。</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9"/>
            </p:custDataLst>
          </p:nvPr>
        </p:nvSpPr>
        <p:spPr>
          <a:xfrm>
            <a:off x="0" y="3270312"/>
            <a:ext cx="9782629" cy="809686"/>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Rectangle 9"/>
          <p:cNvSpPr/>
          <p:nvPr>
            <p:custDataLst>
              <p:tags r:id="rId10"/>
            </p:custDataLst>
          </p:nvPr>
        </p:nvSpPr>
        <p:spPr>
          <a:xfrm>
            <a:off x="9560119" y="3270312"/>
            <a:ext cx="2634421" cy="809686"/>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6" name="Isosceles Triangle 12"/>
          <p:cNvSpPr/>
          <p:nvPr>
            <p:custDataLst>
              <p:tags r:id="rId11"/>
            </p:custDataLst>
          </p:nvPr>
        </p:nvSpPr>
        <p:spPr>
          <a:xfrm rot="16200000">
            <a:off x="9048589" y="3533419"/>
            <a:ext cx="739588" cy="283473"/>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2"/>
            </p:custDataLst>
          </p:nvPr>
        </p:nvSpPr>
        <p:spPr>
          <a:xfrm>
            <a:off x="9926643" y="3307116"/>
            <a:ext cx="1901371" cy="736078"/>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美国</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13"/>
            </p:custDataLst>
          </p:nvPr>
        </p:nvSpPr>
        <p:spPr>
          <a:xfrm>
            <a:off x="787299" y="3296466"/>
            <a:ext cx="6867969" cy="757378"/>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分配时间的能力、制定目标和突出重点目标的能力、分配经费和安排预算的能力、确定所需要的数据和保存数据的能力、作为小组成员参与活动并与他人交流的能力、了解社会组织和技术系统如何运作的能力、选择技术的能力、在工作中运用技术的能力。</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14"/>
            </p:custDataLst>
          </p:nvPr>
        </p:nvSpPr>
        <p:spPr>
          <a:xfrm>
            <a:off x="0" y="869913"/>
            <a:ext cx="101600" cy="1006628"/>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矩形 26"/>
          <p:cNvSpPr/>
          <p:nvPr>
            <p:custDataLst>
              <p:tags r:id="rId15"/>
            </p:custDataLst>
          </p:nvPr>
        </p:nvSpPr>
        <p:spPr>
          <a:xfrm>
            <a:off x="0" y="4098100"/>
            <a:ext cx="9782629" cy="809686"/>
          </a:xfrm>
          <a:prstGeom prst="rect">
            <a:avLst/>
          </a:pr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Rectangle 10"/>
          <p:cNvSpPr/>
          <p:nvPr>
            <p:custDataLst>
              <p:tags r:id="rId16"/>
            </p:custDataLst>
          </p:nvPr>
        </p:nvSpPr>
        <p:spPr>
          <a:xfrm>
            <a:off x="9560119" y="4098100"/>
            <a:ext cx="2634421" cy="809686"/>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Isosceles Triangle 11"/>
          <p:cNvSpPr/>
          <p:nvPr>
            <p:custDataLst>
              <p:tags r:id="rId17"/>
            </p:custDataLst>
          </p:nvPr>
        </p:nvSpPr>
        <p:spPr>
          <a:xfrm rot="16200000">
            <a:off x="9048589" y="4361207"/>
            <a:ext cx="739588" cy="283473"/>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18"/>
            </p:custDataLst>
          </p:nvPr>
        </p:nvSpPr>
        <p:spPr>
          <a:xfrm>
            <a:off x="9926643" y="4137701"/>
            <a:ext cx="1901371" cy="730484"/>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德国</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9"/>
            </p:custDataLst>
          </p:nvPr>
        </p:nvSpPr>
        <p:spPr>
          <a:xfrm>
            <a:off x="787299" y="4124254"/>
            <a:ext cx="6867969" cy="757378"/>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与个人相关的能力，包括求知欲、自我革新、学习能力、耐挫折能力、责任感、冒险精神、独立性等；社会和组织能力，包括沟通能力、使用能力、分析能力、计划能力、组织能力等。</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矩形 25"/>
          <p:cNvSpPr/>
          <p:nvPr>
            <p:custDataLst>
              <p:tags r:id="rId20"/>
            </p:custDataLst>
          </p:nvPr>
        </p:nvSpPr>
        <p:spPr>
          <a:xfrm>
            <a:off x="0" y="4925888"/>
            <a:ext cx="9782629" cy="809686"/>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Rectangle 9"/>
          <p:cNvSpPr/>
          <p:nvPr>
            <p:custDataLst>
              <p:tags r:id="rId21"/>
            </p:custDataLst>
          </p:nvPr>
        </p:nvSpPr>
        <p:spPr>
          <a:xfrm>
            <a:off x="9560119" y="4925888"/>
            <a:ext cx="2634421" cy="809686"/>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Isosceles Triangle 12"/>
          <p:cNvSpPr/>
          <p:nvPr>
            <p:custDataLst>
              <p:tags r:id="rId22"/>
            </p:custDataLst>
          </p:nvPr>
        </p:nvSpPr>
        <p:spPr>
          <a:xfrm rot="16200000">
            <a:off x="9048589" y="5188995"/>
            <a:ext cx="739588" cy="283473"/>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3"/>
            </p:custDataLst>
          </p:nvPr>
        </p:nvSpPr>
        <p:spPr>
          <a:xfrm>
            <a:off x="9926643" y="4962692"/>
            <a:ext cx="1901371" cy="736078"/>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澳大利亚</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24"/>
            </p:custDataLst>
          </p:nvPr>
        </p:nvSpPr>
        <p:spPr>
          <a:xfrm>
            <a:off x="787299" y="4952042"/>
            <a:ext cx="6867969" cy="757378"/>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收集、分析、处理意见和信息的能力；表达意见和交流信息的能力；规划和组织活动的能力；在团体中与他人合作共事的能力；运用数学思维和技巧的能力；解决问题的能力；利用新技术的能力；理解不同文化的能力。</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1" name="矩形 40"/>
          <p:cNvSpPr/>
          <p:nvPr>
            <p:custDataLst>
              <p:tags r:id="rId25"/>
            </p:custDataLst>
          </p:nvPr>
        </p:nvSpPr>
        <p:spPr>
          <a:xfrm>
            <a:off x="0" y="5753676"/>
            <a:ext cx="9782629" cy="809686"/>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Rectangle 10"/>
          <p:cNvSpPr/>
          <p:nvPr>
            <p:custDataLst>
              <p:tags r:id="rId26"/>
            </p:custDataLst>
          </p:nvPr>
        </p:nvSpPr>
        <p:spPr>
          <a:xfrm>
            <a:off x="9560119" y="5753676"/>
            <a:ext cx="2634421" cy="809686"/>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Isosceles Triangle 11"/>
          <p:cNvSpPr/>
          <p:nvPr>
            <p:custDataLst>
              <p:tags r:id="rId27"/>
            </p:custDataLst>
          </p:nvPr>
        </p:nvSpPr>
        <p:spPr>
          <a:xfrm rot="16200000">
            <a:off x="9048589" y="6016783"/>
            <a:ext cx="739588" cy="283473"/>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7" name="文本框 46"/>
          <p:cNvSpPr txBox="1"/>
          <p:nvPr>
            <p:custDataLst>
              <p:tags r:id="rId28"/>
            </p:custDataLst>
          </p:nvPr>
        </p:nvSpPr>
        <p:spPr>
          <a:xfrm>
            <a:off x="9926643" y="5793277"/>
            <a:ext cx="1901371" cy="730484"/>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中国</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9"/>
            </p:custDataLst>
          </p:nvPr>
        </p:nvSpPr>
        <p:spPr>
          <a:xfrm>
            <a:off x="787299" y="5779830"/>
            <a:ext cx="6867969" cy="757378"/>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交流表达能力、数字运算能力、革新创新能力、自我提高能力、团队合作能力、解决问题能力、信息处理能力、外语应用能力八个方面。</a:t>
            </a:r>
            <a:endParaRPr kumimoji="0" lang="zh-CN" altLang="en-US" sz="12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99665" y="2039339"/>
            <a:ext cx="11680855" cy="1178172"/>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7" name="椭圆 26"/>
          <p:cNvSpPr/>
          <p:nvPr>
            <p:custDataLst>
              <p:tags r:id="rId2"/>
            </p:custDataLst>
          </p:nvPr>
        </p:nvSpPr>
        <p:spPr>
          <a:xfrm>
            <a:off x="600532" y="1666181"/>
            <a:ext cx="1905279" cy="1924489"/>
          </a:xfrm>
          <a:prstGeom prst="ellipse">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29" name="矩形 28"/>
          <p:cNvSpPr/>
          <p:nvPr>
            <p:custDataLst>
              <p:tags r:id="rId3"/>
            </p:custDataLst>
          </p:nvPr>
        </p:nvSpPr>
        <p:spPr>
          <a:xfrm>
            <a:off x="-7051" y="2037917"/>
            <a:ext cx="188536" cy="1179239"/>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pic>
        <p:nvPicPr>
          <p:cNvPr id="22" name="图片 21"/>
          <p:cNvPicPr/>
          <p:nvPr>
            <p:custDataLst>
              <p:tags r:id="rId4"/>
            </p:custDataLst>
          </p:nvPr>
        </p:nvPicPr>
        <p:blipFill rotWithShape="1">
          <a:blip r:embed="rId5"/>
          <a:srcRect/>
          <a:stretch>
            <a:fillRect/>
          </a:stretch>
        </p:blipFill>
        <p:spPr>
          <a:xfrm>
            <a:off x="700988" y="1775353"/>
            <a:ext cx="1704367" cy="1704367"/>
          </a:xfrm>
          <a:prstGeom prst="ellipse">
            <a:avLst/>
          </a:prstGeom>
        </p:spPr>
      </p:pic>
      <p:sp>
        <p:nvSpPr>
          <p:cNvPr id="930" name="Rectangle 22"/>
          <p:cNvSpPr txBox="1"/>
          <p:nvPr>
            <p:custDataLst>
              <p:tags r:id="rId6"/>
            </p:custDataLst>
          </p:nvPr>
        </p:nvSpPr>
        <p:spPr>
          <a:xfrm>
            <a:off x="2651760" y="2503170"/>
            <a:ext cx="8947150" cy="814705"/>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运用数学工具，获取、采集、理解和运算数字符号信息，以解决实际工作中的问题的能力。</a:t>
            </a:r>
            <a:endPar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925" name="TextBox 11"/>
          <p:cNvSpPr txBox="1"/>
          <p:nvPr>
            <p:custDataLst>
              <p:tags r:id="rId7"/>
            </p:custDataLst>
          </p:nvPr>
        </p:nvSpPr>
        <p:spPr>
          <a:xfrm>
            <a:off x="2665888" y="2123647"/>
            <a:ext cx="8818362"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0000400000000000000"/>
              </a:defRPr>
            </a:pPr>
            <a:r>
              <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数字运算能力：</a:t>
            </a:r>
            <a:endPar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19" name="矩形 18"/>
          <p:cNvSpPr/>
          <p:nvPr>
            <p:custDataLst>
              <p:tags r:id="rId8"/>
            </p:custDataLst>
          </p:nvPr>
        </p:nvSpPr>
        <p:spPr>
          <a:xfrm>
            <a:off x="11780521" y="2040051"/>
            <a:ext cx="405174" cy="1177104"/>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20" name="矩形 19"/>
          <p:cNvSpPr/>
          <p:nvPr>
            <p:custDataLst>
              <p:tags r:id="rId9"/>
            </p:custDataLst>
          </p:nvPr>
        </p:nvSpPr>
        <p:spPr>
          <a:xfrm>
            <a:off x="408832" y="438512"/>
            <a:ext cx="11696368" cy="117248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1" name="椭圆 20"/>
          <p:cNvSpPr/>
          <p:nvPr>
            <p:custDataLst>
              <p:tags r:id="rId10"/>
            </p:custDataLst>
          </p:nvPr>
        </p:nvSpPr>
        <p:spPr>
          <a:xfrm>
            <a:off x="9693720" y="62507"/>
            <a:ext cx="1905279" cy="1924489"/>
          </a:xfrm>
          <a:prstGeom prst="ellipse">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pic>
        <p:nvPicPr>
          <p:cNvPr id="23" name="图片 22"/>
          <p:cNvPicPr/>
          <p:nvPr>
            <p:custDataLst>
              <p:tags r:id="rId11"/>
            </p:custDataLst>
          </p:nvPr>
        </p:nvPicPr>
        <p:blipFill rotWithShape="1">
          <a:blip r:embed="rId12"/>
          <a:srcRect/>
          <a:stretch>
            <a:fillRect/>
          </a:stretch>
        </p:blipFill>
        <p:spPr>
          <a:xfrm>
            <a:off x="9794176" y="172568"/>
            <a:ext cx="1704367" cy="1704367"/>
          </a:xfrm>
          <a:prstGeom prst="ellipse">
            <a:avLst/>
          </a:prstGeom>
        </p:spPr>
      </p:pic>
      <p:sp>
        <p:nvSpPr>
          <p:cNvPr id="30" name="矩形 29"/>
          <p:cNvSpPr/>
          <p:nvPr>
            <p:custDataLst>
              <p:tags r:id="rId13"/>
            </p:custDataLst>
          </p:nvPr>
        </p:nvSpPr>
        <p:spPr>
          <a:xfrm>
            <a:off x="12003106" y="438512"/>
            <a:ext cx="188536" cy="117248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8" name="矩形 17"/>
          <p:cNvSpPr/>
          <p:nvPr>
            <p:custDataLst>
              <p:tags r:id="rId14"/>
            </p:custDataLst>
          </p:nvPr>
        </p:nvSpPr>
        <p:spPr>
          <a:xfrm>
            <a:off x="-1800" y="438512"/>
            <a:ext cx="405174" cy="1172480"/>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 name="Rectangle 22"/>
          <p:cNvSpPr txBox="1"/>
          <p:nvPr>
            <p:custDataLst>
              <p:tags r:id="rId15"/>
            </p:custDataLst>
          </p:nvPr>
        </p:nvSpPr>
        <p:spPr>
          <a:xfrm>
            <a:off x="540479" y="879829"/>
            <a:ext cx="9071779" cy="814973"/>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通过口头或者书面语言形式以及其他适当形式，准确清晰地表达主体意图，和他人进行双向（或者多向）信息传递，以达到相互了解、沟通和影响的能力。</a:t>
            </a:r>
            <a:endPar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4" name="TextBox 11"/>
          <p:cNvSpPr txBox="1"/>
          <p:nvPr>
            <p:custDataLst>
              <p:tags r:id="rId16"/>
            </p:custDataLst>
          </p:nvPr>
        </p:nvSpPr>
        <p:spPr>
          <a:xfrm>
            <a:off x="540479" y="500053"/>
            <a:ext cx="9071779"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0000400000000000000"/>
              </a:defRPr>
            </a:pPr>
            <a:r>
              <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交流表达能力：</a:t>
            </a:r>
            <a:endPar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24" name="矩形 23"/>
          <p:cNvSpPr/>
          <p:nvPr>
            <p:custDataLst>
              <p:tags r:id="rId17"/>
            </p:custDataLst>
          </p:nvPr>
        </p:nvSpPr>
        <p:spPr>
          <a:xfrm>
            <a:off x="403375" y="3620210"/>
            <a:ext cx="11696368" cy="117248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5" name="矩形 24"/>
          <p:cNvSpPr/>
          <p:nvPr>
            <p:custDataLst>
              <p:tags r:id="rId18"/>
            </p:custDataLst>
          </p:nvPr>
        </p:nvSpPr>
        <p:spPr>
          <a:xfrm>
            <a:off x="11997648" y="3620210"/>
            <a:ext cx="188536" cy="117248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6" name="矩形 25"/>
          <p:cNvSpPr/>
          <p:nvPr>
            <p:custDataLst>
              <p:tags r:id="rId19"/>
            </p:custDataLst>
          </p:nvPr>
        </p:nvSpPr>
        <p:spPr>
          <a:xfrm>
            <a:off x="7257" y="3620210"/>
            <a:ext cx="405174" cy="1172480"/>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8" name="Rectangle 22"/>
          <p:cNvSpPr txBox="1"/>
          <p:nvPr>
            <p:custDataLst>
              <p:tags r:id="rId20"/>
            </p:custDataLst>
          </p:nvPr>
        </p:nvSpPr>
        <p:spPr>
          <a:xfrm>
            <a:off x="535022" y="4061528"/>
            <a:ext cx="9071779" cy="814973"/>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在前人发现或者发明的基础上，通过自身努力，创造性地提出新的发现、发明或者改进革新方案的能力。</a:t>
            </a:r>
            <a:endPar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31" name="TextBox 11"/>
          <p:cNvSpPr txBox="1"/>
          <p:nvPr>
            <p:custDataLst>
              <p:tags r:id="rId21"/>
            </p:custDataLst>
          </p:nvPr>
        </p:nvSpPr>
        <p:spPr>
          <a:xfrm>
            <a:off x="535022" y="3681751"/>
            <a:ext cx="9071779"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0000400000000000000"/>
              </a:defRPr>
            </a:pPr>
            <a:r>
              <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革新创新能力：</a:t>
            </a:r>
            <a:endPar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32" name="椭圆 31"/>
          <p:cNvSpPr/>
          <p:nvPr>
            <p:custDataLst>
              <p:tags r:id="rId22"/>
            </p:custDataLst>
          </p:nvPr>
        </p:nvSpPr>
        <p:spPr>
          <a:xfrm>
            <a:off x="9681453" y="3242597"/>
            <a:ext cx="1905279" cy="1924489"/>
          </a:xfrm>
          <a:prstGeom prst="ellipse">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pic>
        <p:nvPicPr>
          <p:cNvPr id="8" name="图片 7"/>
          <p:cNvPicPr>
            <a:picLocks noChangeAspect="1"/>
          </p:cNvPicPr>
          <p:nvPr>
            <p:custDataLst>
              <p:tags r:id="rId23"/>
            </p:custDataLst>
          </p:nvPr>
        </p:nvPicPr>
        <p:blipFill>
          <a:blip r:embed="rId24"/>
          <a:stretch>
            <a:fillRect/>
          </a:stretch>
        </p:blipFill>
        <p:spPr>
          <a:xfrm>
            <a:off x="9804044" y="3352659"/>
            <a:ext cx="1694499" cy="1704367"/>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sp>
        <p:nvSpPr>
          <p:cNvPr id="33" name="矩形 32"/>
          <p:cNvSpPr/>
          <p:nvPr>
            <p:custDataLst>
              <p:tags r:id="rId25"/>
            </p:custDataLst>
          </p:nvPr>
        </p:nvSpPr>
        <p:spPr>
          <a:xfrm>
            <a:off x="106922" y="5283283"/>
            <a:ext cx="11680855" cy="1178172"/>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34" name="椭圆 33"/>
          <p:cNvSpPr/>
          <p:nvPr>
            <p:custDataLst>
              <p:tags r:id="rId26"/>
            </p:custDataLst>
          </p:nvPr>
        </p:nvSpPr>
        <p:spPr>
          <a:xfrm>
            <a:off x="607789" y="4910125"/>
            <a:ext cx="1905279" cy="1924489"/>
          </a:xfrm>
          <a:prstGeom prst="ellipse">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35" name="矩形 34"/>
          <p:cNvSpPr/>
          <p:nvPr>
            <p:custDataLst>
              <p:tags r:id="rId27"/>
            </p:custDataLst>
          </p:nvPr>
        </p:nvSpPr>
        <p:spPr>
          <a:xfrm>
            <a:off x="206" y="5281861"/>
            <a:ext cx="188536" cy="1179239"/>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36" name="Rectangle 22"/>
          <p:cNvSpPr txBox="1"/>
          <p:nvPr>
            <p:custDataLst>
              <p:tags r:id="rId28"/>
            </p:custDataLst>
          </p:nvPr>
        </p:nvSpPr>
        <p:spPr>
          <a:xfrm>
            <a:off x="2658916" y="5747368"/>
            <a:ext cx="8846884" cy="814973"/>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在学习和工作中自我归纳、总结，找到自己的优缺点，扬长避短，不断自我调整改进的能力。</a:t>
            </a:r>
            <a:endPar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37" name="TextBox 11"/>
          <p:cNvSpPr txBox="1"/>
          <p:nvPr>
            <p:custDataLst>
              <p:tags r:id="rId29"/>
            </p:custDataLst>
          </p:nvPr>
        </p:nvSpPr>
        <p:spPr>
          <a:xfrm>
            <a:off x="2673145" y="5367591"/>
            <a:ext cx="8818362"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0000400000000000000"/>
              </a:defRPr>
            </a:pPr>
            <a:r>
              <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自我提高能力：</a:t>
            </a:r>
            <a:endPar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38" name="矩形 37"/>
          <p:cNvSpPr/>
          <p:nvPr>
            <p:custDataLst>
              <p:tags r:id="rId30"/>
            </p:custDataLst>
          </p:nvPr>
        </p:nvSpPr>
        <p:spPr>
          <a:xfrm>
            <a:off x="11787778" y="5283995"/>
            <a:ext cx="405174" cy="1177104"/>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pic>
        <p:nvPicPr>
          <p:cNvPr id="10" name="图片 9"/>
          <p:cNvPicPr>
            <a:picLocks noChangeAspect="1"/>
          </p:cNvPicPr>
          <p:nvPr>
            <p:custDataLst>
              <p:tags r:id="rId31"/>
            </p:custDataLst>
          </p:nvPr>
        </p:nvPicPr>
        <p:blipFill>
          <a:blip r:embed="rId32"/>
          <a:stretch>
            <a:fillRect/>
          </a:stretch>
        </p:blipFill>
        <p:spPr>
          <a:xfrm>
            <a:off x="715391" y="5015598"/>
            <a:ext cx="1690074" cy="1713543"/>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99665" y="2039339"/>
            <a:ext cx="11680855" cy="1178172"/>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7" name="椭圆 26"/>
          <p:cNvSpPr/>
          <p:nvPr>
            <p:custDataLst>
              <p:tags r:id="rId2"/>
            </p:custDataLst>
          </p:nvPr>
        </p:nvSpPr>
        <p:spPr>
          <a:xfrm>
            <a:off x="600532" y="1666181"/>
            <a:ext cx="1905279" cy="1924489"/>
          </a:xfrm>
          <a:prstGeom prst="ellipse">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29" name="矩形 28"/>
          <p:cNvSpPr/>
          <p:nvPr>
            <p:custDataLst>
              <p:tags r:id="rId3"/>
            </p:custDataLst>
          </p:nvPr>
        </p:nvSpPr>
        <p:spPr>
          <a:xfrm>
            <a:off x="-7051" y="2037917"/>
            <a:ext cx="188536" cy="1179239"/>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pic>
        <p:nvPicPr>
          <p:cNvPr id="22" name="图片 21"/>
          <p:cNvPicPr/>
          <p:nvPr>
            <p:custDataLst>
              <p:tags r:id="rId4"/>
            </p:custDataLst>
          </p:nvPr>
        </p:nvPicPr>
        <p:blipFill rotWithShape="1">
          <a:blip r:embed="rId5"/>
          <a:srcRect/>
          <a:stretch>
            <a:fillRect/>
          </a:stretch>
        </p:blipFill>
        <p:spPr>
          <a:xfrm>
            <a:off x="700988" y="1775353"/>
            <a:ext cx="1704367" cy="1704367"/>
          </a:xfrm>
          <a:prstGeom prst="ellipse">
            <a:avLst/>
          </a:prstGeom>
        </p:spPr>
      </p:pic>
      <p:sp>
        <p:nvSpPr>
          <p:cNvPr id="930" name="Rectangle 22"/>
          <p:cNvSpPr txBox="1"/>
          <p:nvPr>
            <p:custDataLst>
              <p:tags r:id="rId6"/>
            </p:custDataLst>
          </p:nvPr>
        </p:nvSpPr>
        <p:spPr>
          <a:xfrm>
            <a:off x="2651760" y="2503170"/>
            <a:ext cx="8947150" cy="814705"/>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在工作中把理论、思想、方案、认识转化为操作或工作过程和行为，以最终解决实际问题、实现工作目标的能力。</a:t>
            </a:r>
            <a:endPar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925" name="TextBox 11"/>
          <p:cNvSpPr txBox="1"/>
          <p:nvPr>
            <p:custDataLst>
              <p:tags r:id="rId7"/>
            </p:custDataLst>
          </p:nvPr>
        </p:nvSpPr>
        <p:spPr>
          <a:xfrm>
            <a:off x="2665888" y="2123647"/>
            <a:ext cx="8818362"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0000400000000000000"/>
              </a:defRPr>
            </a:pPr>
            <a:r>
              <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解决问题能力：</a:t>
            </a:r>
            <a:endPar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19" name="矩形 18"/>
          <p:cNvSpPr/>
          <p:nvPr>
            <p:custDataLst>
              <p:tags r:id="rId8"/>
            </p:custDataLst>
          </p:nvPr>
        </p:nvSpPr>
        <p:spPr>
          <a:xfrm>
            <a:off x="11780521" y="2040051"/>
            <a:ext cx="405174" cy="1177104"/>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20" name="矩形 19"/>
          <p:cNvSpPr/>
          <p:nvPr>
            <p:custDataLst>
              <p:tags r:id="rId9"/>
            </p:custDataLst>
          </p:nvPr>
        </p:nvSpPr>
        <p:spPr>
          <a:xfrm>
            <a:off x="408832" y="438512"/>
            <a:ext cx="11696368" cy="117248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1" name="椭圆 20"/>
          <p:cNvSpPr/>
          <p:nvPr>
            <p:custDataLst>
              <p:tags r:id="rId10"/>
            </p:custDataLst>
          </p:nvPr>
        </p:nvSpPr>
        <p:spPr>
          <a:xfrm>
            <a:off x="9693720" y="62507"/>
            <a:ext cx="1905279" cy="1924489"/>
          </a:xfrm>
          <a:prstGeom prst="ellipse">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pic>
        <p:nvPicPr>
          <p:cNvPr id="23" name="图片 22"/>
          <p:cNvPicPr/>
          <p:nvPr>
            <p:custDataLst>
              <p:tags r:id="rId11"/>
            </p:custDataLst>
          </p:nvPr>
        </p:nvPicPr>
        <p:blipFill rotWithShape="1">
          <a:blip r:embed="rId12"/>
          <a:srcRect/>
          <a:stretch>
            <a:fillRect/>
          </a:stretch>
        </p:blipFill>
        <p:spPr>
          <a:xfrm>
            <a:off x="9794176" y="172568"/>
            <a:ext cx="1704367" cy="1704367"/>
          </a:xfrm>
          <a:prstGeom prst="ellipse">
            <a:avLst/>
          </a:prstGeom>
        </p:spPr>
      </p:pic>
      <p:sp>
        <p:nvSpPr>
          <p:cNvPr id="30" name="矩形 29"/>
          <p:cNvSpPr/>
          <p:nvPr>
            <p:custDataLst>
              <p:tags r:id="rId13"/>
            </p:custDataLst>
          </p:nvPr>
        </p:nvSpPr>
        <p:spPr>
          <a:xfrm>
            <a:off x="12003106" y="438512"/>
            <a:ext cx="188536" cy="117248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8" name="矩形 17"/>
          <p:cNvSpPr/>
          <p:nvPr>
            <p:custDataLst>
              <p:tags r:id="rId14"/>
            </p:custDataLst>
          </p:nvPr>
        </p:nvSpPr>
        <p:spPr>
          <a:xfrm>
            <a:off x="-1800" y="438512"/>
            <a:ext cx="405174" cy="1172480"/>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 name="Rectangle 22"/>
          <p:cNvSpPr txBox="1"/>
          <p:nvPr>
            <p:custDataLst>
              <p:tags r:id="rId15"/>
            </p:custDataLst>
          </p:nvPr>
        </p:nvSpPr>
        <p:spPr>
          <a:xfrm>
            <a:off x="540479" y="879829"/>
            <a:ext cx="9071779" cy="814973"/>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在实际工作中，充分理解团队目标、组织结构、个人职责，在此基础上与他人相互协调配合、互相帮助的能力。</a:t>
            </a:r>
            <a:endPar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4" name="TextBox 11"/>
          <p:cNvSpPr txBox="1"/>
          <p:nvPr>
            <p:custDataLst>
              <p:tags r:id="rId16"/>
            </p:custDataLst>
          </p:nvPr>
        </p:nvSpPr>
        <p:spPr>
          <a:xfrm>
            <a:off x="540479" y="500053"/>
            <a:ext cx="9071779"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0000400000000000000"/>
              </a:defRPr>
            </a:pPr>
            <a:r>
              <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团队合作能力：</a:t>
            </a:r>
            <a:endPar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24" name="矩形 23"/>
          <p:cNvSpPr/>
          <p:nvPr>
            <p:custDataLst>
              <p:tags r:id="rId17"/>
            </p:custDataLst>
          </p:nvPr>
        </p:nvSpPr>
        <p:spPr>
          <a:xfrm>
            <a:off x="403375" y="3620210"/>
            <a:ext cx="11696368" cy="117248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5" name="矩形 24"/>
          <p:cNvSpPr/>
          <p:nvPr>
            <p:custDataLst>
              <p:tags r:id="rId18"/>
            </p:custDataLst>
          </p:nvPr>
        </p:nvSpPr>
        <p:spPr>
          <a:xfrm>
            <a:off x="11997648" y="3620210"/>
            <a:ext cx="188536" cy="117248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6" name="矩形 25"/>
          <p:cNvSpPr/>
          <p:nvPr>
            <p:custDataLst>
              <p:tags r:id="rId19"/>
            </p:custDataLst>
          </p:nvPr>
        </p:nvSpPr>
        <p:spPr>
          <a:xfrm>
            <a:off x="7257" y="3620210"/>
            <a:ext cx="405174" cy="1172480"/>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8" name="Rectangle 22"/>
          <p:cNvSpPr txBox="1"/>
          <p:nvPr>
            <p:custDataLst>
              <p:tags r:id="rId20"/>
            </p:custDataLst>
          </p:nvPr>
        </p:nvSpPr>
        <p:spPr>
          <a:xfrm>
            <a:off x="535022" y="4061528"/>
            <a:ext cx="9071779" cy="814973"/>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运用计算机技术处理各种形式的信息资源的能力。</a:t>
            </a:r>
            <a:endPar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31" name="TextBox 11"/>
          <p:cNvSpPr txBox="1"/>
          <p:nvPr>
            <p:custDataLst>
              <p:tags r:id="rId21"/>
            </p:custDataLst>
          </p:nvPr>
        </p:nvSpPr>
        <p:spPr>
          <a:xfrm>
            <a:off x="535022" y="3681751"/>
            <a:ext cx="9071779"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0000400000000000000"/>
              </a:defRPr>
            </a:pPr>
            <a:r>
              <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信息处理能力：</a:t>
            </a:r>
            <a:endPar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32" name="椭圆 31"/>
          <p:cNvSpPr/>
          <p:nvPr>
            <p:custDataLst>
              <p:tags r:id="rId22"/>
            </p:custDataLst>
          </p:nvPr>
        </p:nvSpPr>
        <p:spPr>
          <a:xfrm>
            <a:off x="9681453" y="3242597"/>
            <a:ext cx="1905279" cy="1924489"/>
          </a:xfrm>
          <a:prstGeom prst="ellipse">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pic>
        <p:nvPicPr>
          <p:cNvPr id="8" name="图片 7"/>
          <p:cNvPicPr>
            <a:picLocks noChangeAspect="1"/>
          </p:cNvPicPr>
          <p:nvPr>
            <p:custDataLst>
              <p:tags r:id="rId23"/>
            </p:custDataLst>
          </p:nvPr>
        </p:nvPicPr>
        <p:blipFill>
          <a:blip r:embed="rId24"/>
          <a:stretch>
            <a:fillRect/>
          </a:stretch>
        </p:blipFill>
        <p:spPr>
          <a:xfrm>
            <a:off x="9804044" y="3352659"/>
            <a:ext cx="1694499" cy="1704367"/>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sp>
        <p:nvSpPr>
          <p:cNvPr id="33" name="矩形 32"/>
          <p:cNvSpPr/>
          <p:nvPr>
            <p:custDataLst>
              <p:tags r:id="rId25"/>
            </p:custDataLst>
          </p:nvPr>
        </p:nvSpPr>
        <p:spPr>
          <a:xfrm>
            <a:off x="106922" y="5283283"/>
            <a:ext cx="11680855" cy="1178172"/>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34" name="椭圆 33"/>
          <p:cNvSpPr/>
          <p:nvPr>
            <p:custDataLst>
              <p:tags r:id="rId26"/>
            </p:custDataLst>
          </p:nvPr>
        </p:nvSpPr>
        <p:spPr>
          <a:xfrm>
            <a:off x="607789" y="4910125"/>
            <a:ext cx="1905279" cy="1924489"/>
          </a:xfrm>
          <a:prstGeom prst="ellipse">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35" name="矩形 34"/>
          <p:cNvSpPr/>
          <p:nvPr>
            <p:custDataLst>
              <p:tags r:id="rId27"/>
            </p:custDataLst>
          </p:nvPr>
        </p:nvSpPr>
        <p:spPr>
          <a:xfrm>
            <a:off x="206" y="5281861"/>
            <a:ext cx="188536" cy="1179239"/>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36" name="Rectangle 22"/>
          <p:cNvSpPr txBox="1"/>
          <p:nvPr>
            <p:custDataLst>
              <p:tags r:id="rId28"/>
            </p:custDataLst>
          </p:nvPr>
        </p:nvSpPr>
        <p:spPr>
          <a:xfrm>
            <a:off x="2658916" y="5747368"/>
            <a:ext cx="8846884" cy="814973"/>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在工作和交往活动中实际运用外国语言的能力。</a:t>
            </a:r>
            <a:endParaRPr kumimoji="0" lang="zh-CN" altLang="en-US"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37" name="TextBox 11"/>
          <p:cNvSpPr txBox="1"/>
          <p:nvPr>
            <p:custDataLst>
              <p:tags r:id="rId29"/>
            </p:custDataLst>
          </p:nvPr>
        </p:nvSpPr>
        <p:spPr>
          <a:xfrm>
            <a:off x="2673145" y="5367591"/>
            <a:ext cx="8818362"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0000400000000000000"/>
              </a:defRPr>
            </a:pPr>
            <a:r>
              <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外语应用能力：</a:t>
            </a:r>
            <a:endParaRPr kumimoji="0" lang="zh-CN" altLang="en-US" sz="20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38" name="矩形 37"/>
          <p:cNvSpPr/>
          <p:nvPr>
            <p:custDataLst>
              <p:tags r:id="rId30"/>
            </p:custDataLst>
          </p:nvPr>
        </p:nvSpPr>
        <p:spPr>
          <a:xfrm>
            <a:off x="11787778" y="5283995"/>
            <a:ext cx="405174" cy="1177104"/>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pic>
        <p:nvPicPr>
          <p:cNvPr id="10" name="图片 9"/>
          <p:cNvPicPr>
            <a:picLocks noChangeAspect="1"/>
          </p:cNvPicPr>
          <p:nvPr>
            <p:custDataLst>
              <p:tags r:id="rId31"/>
            </p:custDataLst>
          </p:nvPr>
        </p:nvPicPr>
        <p:blipFill>
          <a:blip r:embed="rId32"/>
          <a:stretch>
            <a:fillRect/>
          </a:stretch>
        </p:blipFill>
        <p:spPr>
          <a:xfrm>
            <a:off x="715391" y="5015598"/>
            <a:ext cx="1690074" cy="1713543"/>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6007735" y="2645410"/>
            <a:ext cx="5655945" cy="1670050"/>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时势造英雄</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——把握职业新环境</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学习单元六</a:t>
            </a:r>
            <a:endParaRPr lang="en-US" altLang="zh-CN"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6090285" y="486060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奋斗的青春最美丽——90 后大学生冉阿周回乡创业的故事</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654930"/>
            <a:ext cx="10586275" cy="368173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fontAlgn="auto">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1992 年，冉阿周出生在贵州省铜仁市沿河自治县官舟镇中华村，由于地处偏远山区，条件各方面都不是很理想，从小，走出大山就是他的梦想。2011 年，经过高中三年的学习，冉阿周成功考进了贵州师范大学，带着对大城市的向往，他开始了求学生活。</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dist" fontAlgn="auto">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刚进大一，有的学生似乎已经褪去了高中末期的紧张，开始变得懒散，大学第一个学期的冉阿周也是这样，在迷茫中度过。第二个学期，不甘于就此荒废大学四年宝贵青春，冉阿周开始寻求改变。偶然的机会冉阿周发现，很多寝室的学生不爱出门去食堂吃饭，大多数同学喜欢叫外卖。冉阿周发现商机后创办了“34 栋217 兄弟小卖部”，每天收益不错。随着“互联网+”项目的深化发展，冉阿周将目光聚焦电子商务行业，萌生了把家乡特色产品集中推广出去的想法，并不断进行创业尝试。他没有选择报考公务员和事业单位，毅然决然地选择返乡创业，立志要做沿河特色产品的“代言人”。在政府、家人和朋友的帮助下，注册了“沿河汇农土家特产电子商务有限公司”。公司走向正轨后，冉阿周开始与其他农土特产商家开展合作，充分利用互联网的优势，实行线上线下运营模式，将公司做成沿河县第一家注册纳</a:t>
            </a:r>
            <a:r>
              <a:rPr lang="zh-CN" altLang="en-US" sz="1600" spc="150" dirty="0">
                <a:solidFill>
                  <a:sysClr val="windowText" lastClr="000000">
                    <a:lumMod val="75000"/>
                    <a:lumOff val="25000"/>
                  </a:sysClr>
                </a:solidFill>
                <a:sym typeface="+mn-ea"/>
              </a:rPr>
              <a:t>税的电子商务公司，同时也是“首个云计算应用网络云平台”沿河运营中心，并且助推沿河县精准脱贫</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奋斗的青春最美丽——90 后大学生冉阿周回乡创业的故事</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776533"/>
            <a:ext cx="10586275" cy="3438525"/>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8290" lvl="0" indent="0" algn="dist" fontAlgn="auto">
              <a:lnSpc>
                <a:spcPct val="120000"/>
              </a:lnSpc>
              <a:spcBef>
                <a:spcPts val="0"/>
              </a:spcBef>
              <a:spcAft>
                <a:spcPts val="400"/>
              </a:spcAft>
              <a:buClr>
                <a:srgbClr val="68A5A6">
                  <a:lumMod val="20000"/>
                  <a:lumOff val="80000"/>
                </a:srgbClr>
              </a:buClr>
              <a:buSzPct val="100000"/>
              <a:buNone/>
            </a:pPr>
            <a:r>
              <a:rPr lang="zh-CN" altLang="en-US" sz="1600" spc="150" dirty="0">
                <a:solidFill>
                  <a:sysClr val="windowText" lastClr="000000">
                    <a:lumMod val="75000"/>
                    <a:lumOff val="25000"/>
                  </a:sysClr>
                </a:solidFill>
                <a:sym typeface="+mn-ea"/>
              </a:rPr>
              <a:t>工作，帮助沿河县困难农户销售农产品。2018 年年初，冉阿周投资200 多万元在沿河AAAA 国家级景</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8290" lvl="0" indent="0" algn="just" fontAlgn="auto">
              <a:lnSpc>
                <a:spcPct val="120000"/>
              </a:lnSpc>
              <a:spcBef>
                <a:spcPts val="0"/>
              </a:spcBef>
              <a:spcAft>
                <a:spcPts val="400"/>
              </a:spcAft>
              <a:buClr>
                <a:srgbClr val="68A5A6">
                  <a:lumMod val="20000"/>
                  <a:lumOff val="80000"/>
                </a:srgbClr>
              </a:buClr>
              <a:buSzPct val="100000"/>
              <a:buNone/>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区内打造了沿河特产馆，将沿河各种农特产品、工艺品、旅游商品、书法作品、土家文化书吧整合在一起，形成多功能线下体验馆。于2018 年8 月18日正式开业营业。2018 年年底，冉阿周开始投入重金打造“沿河大数据电商创客孵化基地（沿河在线• 众创空间）”，如今，孵化基地装修正在紧张进行着，很快开始入驻办公，届时会成为沿河高新创业人才的梦想乐园。</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fontAlgn="auto">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创业这条路，很不容易，感谢生命中遇到的贵人。沿河孕育了我，土家儿女成就了我，我深知这些成绩的取得不仅仅是一份荣誉，更是一份责任。它不断提醒和鼓励着我与我的团队，不仅要全力经营好公司，更有使命在脱贫攻坚的路上贡献一分力量，做好青年先锋的带头作用。我最大的理想，团结100 万农民百姓和贵州3 500 多万人民的力量，形成利益共同体，把贵州最优质的产品推向全国，走向全世界。”对于未来，冉阿周会带着感恩和自信的心扬帆远航。去实现自己的人生梦想，成为一名对社会、对国家有用的青年企业家。</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6007735" y="1020445"/>
            <a:ext cx="5045710" cy="3295015"/>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大学，让梦想起飞的地方</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——大学对于职业生涯的意义</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学习单元五</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6090285" y="486060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矩形 37"/>
          <p:cNvSpPr/>
          <p:nvPr>
            <p:custDataLst>
              <p:tags r:id="rId1"/>
            </p:custDataLst>
          </p:nvPr>
        </p:nvSpPr>
        <p:spPr>
          <a:xfrm>
            <a:off x="0" y="-146"/>
            <a:ext cx="12192000" cy="3760470"/>
          </a:xfrm>
          <a:prstGeom prst="rect">
            <a:avLst/>
          </a:prstGeom>
          <a:solidFill>
            <a:srgbClr val="000000"/>
          </a:solidFill>
          <a:ln>
            <a:noFill/>
          </a:ln>
        </p:spPr>
        <p:style>
          <a:lnRef idx="2">
            <a:srgbClr val="FFFFFF">
              <a:shade val="50000"/>
            </a:srgbClr>
          </a:lnRef>
          <a:fillRef idx="1">
            <a:srgbClr val="FFFFFF"/>
          </a:fillRef>
          <a:effectRef idx="0">
            <a:srgbClr val="FFFFFF"/>
          </a:effectRef>
          <a:fontRef idx="minor">
            <a:srgbClr val="FFFFFF"/>
          </a:fontRef>
        </p:style>
        <p:txBody>
          <a:bodyPr rtlCol="0" anchor="ctr"/>
          <a:lstStyle/>
          <a:p>
            <a:pPr algn="ctr"/>
            <a:endParaRPr lang="zh-CN" altLang="en-US" dirty="0"/>
          </a:p>
        </p:txBody>
      </p:sp>
      <p:pic>
        <p:nvPicPr>
          <p:cNvPr id="9" name="图片 8"/>
          <p:cNvPicPr>
            <a:picLocks noChangeAspect="1"/>
          </p:cNvPicPr>
          <p:nvPr>
            <p:custDataLst>
              <p:tags r:id="rId2"/>
            </p:custDataLst>
          </p:nvPr>
        </p:nvPicPr>
        <p:blipFill rotWithShape="1">
          <a:blip r:embed="rId3" cstate="print">
            <a:extLst>
              <a:ext uri="{BEBA8EAE-BF5A-486C-A8C5-ECC9F3942E4B}">
                <a14:imgProps xmlns:a14="http://schemas.microsoft.com/office/drawing/2010/main">
                  <a14:imgLayer r:embed="rId4">
                    <a14:imgEffect>
                      <a14:brightnessContrast bright="-34000"/>
                    </a14:imgEffect>
                  </a14:imgLayer>
                </a14:imgProps>
              </a:ext>
              <a:ext uri="{28A0092B-C50C-407E-A947-70E740481C1C}">
                <a14:useLocalDpi xmlns:a14="http://schemas.microsoft.com/office/drawing/2010/main" val="0"/>
              </a:ext>
            </a:extLst>
          </a:blip>
          <a:srcRect/>
          <a:stretch>
            <a:fillRect/>
          </a:stretch>
        </p:blipFill>
        <p:spPr>
          <a:xfrm>
            <a:off x="-1" y="1"/>
            <a:ext cx="12191729" cy="3760324"/>
          </a:xfrm>
          <a:prstGeom prst="rect">
            <a:avLst/>
          </a:prstGeom>
          <a:noFill/>
          <a:effectLst/>
        </p:spPr>
      </p:pic>
      <p:sp>
        <p:nvSpPr>
          <p:cNvPr id="37" name="矩形 36"/>
          <p:cNvSpPr/>
          <p:nvPr>
            <p:custDataLst>
              <p:tags r:id="rId5"/>
            </p:custDataLst>
          </p:nvPr>
        </p:nvSpPr>
        <p:spPr>
          <a:xfrm>
            <a:off x="4324350" y="3543300"/>
            <a:ext cx="3543300" cy="2446020"/>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23" name="矩形 22"/>
          <p:cNvSpPr/>
          <p:nvPr>
            <p:custDataLst>
              <p:tags r:id="rId6"/>
            </p:custDataLst>
          </p:nvPr>
        </p:nvSpPr>
        <p:spPr>
          <a:xfrm>
            <a:off x="8208854" y="3543300"/>
            <a:ext cx="3543300" cy="2446020"/>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29" name="矩形 28"/>
          <p:cNvSpPr/>
          <p:nvPr>
            <p:custDataLst>
              <p:tags r:id="rId7"/>
            </p:custDataLst>
          </p:nvPr>
        </p:nvSpPr>
        <p:spPr>
          <a:xfrm>
            <a:off x="433712" y="3543300"/>
            <a:ext cx="3543300" cy="2446020"/>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2" name="文本框 1"/>
          <p:cNvSpPr txBox="1"/>
          <p:nvPr>
            <p:custDataLst>
              <p:tags r:id="rId8"/>
            </p:custDataLst>
          </p:nvPr>
        </p:nvSpPr>
        <p:spPr>
          <a:xfrm>
            <a:off x="4488818" y="3655570"/>
            <a:ext cx="2048504" cy="914546"/>
          </a:xfrm>
          <a:prstGeom prst="rect">
            <a:avLst/>
          </a:prstGeom>
          <a:noFill/>
        </p:spPr>
        <p:txBody>
          <a:bodyPr wrap="square" lIns="90000" tIns="46800" rIns="90000" bIns="46800" rtlCol="0" anchor="b" anchorCtr="0">
            <a:normAutofit lnSpcReduction="10000"/>
          </a:bodyPr>
          <a:lstStyle>
            <a:defPPr>
              <a:defRPr lang="zh-CN"/>
            </a:defPPr>
            <a:lvl1pPr lvl="0" defTabSz="913765">
              <a:buSzPct val="25000"/>
              <a:defRPr sz="5400" b="1" spc="120">
                <a:solidFill>
                  <a:srgbClr val="262626"/>
                </a:solidFill>
                <a:latin typeface="Arial" panose="020B0604020202020204" pitchFamily="34" charset="0"/>
                <a:ea typeface="微软雅黑" panose="020B0503020204020204" charset="-122"/>
                <a:cs typeface="Arial" panose="020B0604020202020204" pitchFamily="34" charset="0"/>
              </a:defRPr>
            </a:lvl1pPr>
          </a:lstStyle>
          <a:p>
            <a:r>
              <a:rPr lang="en-US" altLang="zh-CN">
                <a:solidFill>
                  <a:srgbClr val="000000">
                    <a:lumMod val="75000"/>
                    <a:lumOff val="25000"/>
                  </a:srgbClr>
                </a:solidFill>
              </a:rPr>
              <a:t>02.</a:t>
            </a:r>
            <a:endParaRPr lang="zh-CN" altLang="en-US">
              <a:solidFill>
                <a:srgbClr val="000000">
                  <a:lumMod val="75000"/>
                  <a:lumOff val="25000"/>
                </a:srgbClr>
              </a:solidFill>
            </a:endParaRPr>
          </a:p>
        </p:txBody>
      </p:sp>
      <p:sp>
        <p:nvSpPr>
          <p:cNvPr id="4" name="文本框 3"/>
          <p:cNvSpPr txBox="1"/>
          <p:nvPr>
            <p:custDataLst>
              <p:tags r:id="rId9"/>
            </p:custDataLst>
          </p:nvPr>
        </p:nvSpPr>
        <p:spPr>
          <a:xfrm>
            <a:off x="4488818" y="4617501"/>
            <a:ext cx="3202096" cy="508215"/>
          </a:xfrm>
          <a:prstGeom prst="rect">
            <a:avLst/>
          </a:prstGeom>
          <a:noFill/>
        </p:spPr>
        <p:txBody>
          <a:bodyPr wrap="square" lIns="90000" tIns="46800" rIns="90000" bIns="46800" rtlCol="0" anchor="b">
            <a:normAutofit/>
          </a:bodyPr>
          <a:lstStyle>
            <a:defPPr>
              <a:defRPr lang="zh-CN"/>
            </a:defPPr>
            <a:lvl1pPr lvl="0" defTabSz="913765">
              <a:buSzPct val="25000"/>
              <a:defRPr sz="2400" b="1" spc="120">
                <a:solidFill>
                  <a:srgbClr val="262626"/>
                </a:solidFill>
                <a:latin typeface="微软雅黑" panose="020B0503020204020204" charset="-122"/>
                <a:ea typeface="微软雅黑" panose="020B0503020204020204" charset="-122"/>
              </a:defRPr>
            </a:lvl1pPr>
          </a:lstStyle>
          <a:p>
            <a:r>
              <a:rPr lang="zh-CN" altLang="en-US">
                <a:solidFill>
                  <a:srgbClr val="000000">
                    <a:lumMod val="75000"/>
                    <a:lumOff val="25000"/>
                  </a:srgbClr>
                </a:solidFill>
              </a:rPr>
              <a:t>高新科学技术的影响</a:t>
            </a:r>
            <a:endParaRPr lang="zh-CN" altLang="en-US">
              <a:solidFill>
                <a:srgbClr val="000000">
                  <a:lumMod val="75000"/>
                  <a:lumOff val="25000"/>
                </a:srgbClr>
              </a:solidFill>
            </a:endParaRPr>
          </a:p>
        </p:txBody>
      </p:sp>
      <p:sp>
        <p:nvSpPr>
          <p:cNvPr id="5" name="文本框 4"/>
          <p:cNvSpPr txBox="1"/>
          <p:nvPr>
            <p:custDataLst>
              <p:tags r:id="rId10"/>
            </p:custDataLst>
          </p:nvPr>
        </p:nvSpPr>
        <p:spPr>
          <a:xfrm>
            <a:off x="8373322" y="3655570"/>
            <a:ext cx="2048504" cy="914546"/>
          </a:xfrm>
          <a:prstGeom prst="rect">
            <a:avLst/>
          </a:prstGeom>
          <a:noFill/>
        </p:spPr>
        <p:txBody>
          <a:bodyPr wrap="square" lIns="90000" tIns="46800" rIns="90000" bIns="46800" rtlCol="0" anchor="b" anchorCtr="0">
            <a:normAutofit lnSpcReduction="10000"/>
          </a:bodyPr>
          <a:lstStyle>
            <a:defPPr>
              <a:defRPr lang="zh-CN"/>
            </a:defPPr>
            <a:lvl1pPr lvl="0" defTabSz="913765">
              <a:buSzPct val="25000"/>
              <a:defRPr sz="5400" b="1" spc="120">
                <a:solidFill>
                  <a:srgbClr val="262626"/>
                </a:solidFill>
                <a:latin typeface="Arial" panose="020B0604020202020204" pitchFamily="34" charset="0"/>
                <a:ea typeface="微软雅黑" panose="020B0503020204020204" charset="-122"/>
                <a:cs typeface="Arial" panose="020B0604020202020204" pitchFamily="34" charset="0"/>
              </a:defRPr>
            </a:lvl1pPr>
          </a:lstStyle>
          <a:p>
            <a:r>
              <a:rPr lang="en-US" altLang="zh-CN">
                <a:solidFill>
                  <a:srgbClr val="000000">
                    <a:lumMod val="75000"/>
                    <a:lumOff val="25000"/>
                  </a:srgbClr>
                </a:solidFill>
              </a:rPr>
              <a:t>03.</a:t>
            </a:r>
            <a:endParaRPr lang="zh-CN" altLang="en-US">
              <a:solidFill>
                <a:srgbClr val="000000">
                  <a:lumMod val="75000"/>
                  <a:lumOff val="25000"/>
                </a:srgbClr>
              </a:solidFill>
            </a:endParaRPr>
          </a:p>
        </p:txBody>
      </p:sp>
      <p:sp>
        <p:nvSpPr>
          <p:cNvPr id="7" name="文本框 6"/>
          <p:cNvSpPr txBox="1"/>
          <p:nvPr>
            <p:custDataLst>
              <p:tags r:id="rId11"/>
            </p:custDataLst>
          </p:nvPr>
        </p:nvSpPr>
        <p:spPr>
          <a:xfrm>
            <a:off x="8373322" y="4617501"/>
            <a:ext cx="3202096" cy="508215"/>
          </a:xfrm>
          <a:prstGeom prst="rect">
            <a:avLst/>
          </a:prstGeom>
          <a:noFill/>
        </p:spPr>
        <p:txBody>
          <a:bodyPr wrap="square" lIns="90000" tIns="46800" rIns="90000" bIns="46800" rtlCol="0" anchor="b">
            <a:normAutofit/>
          </a:bodyPr>
          <a:lstStyle>
            <a:defPPr>
              <a:defRPr lang="zh-CN"/>
            </a:defPPr>
            <a:lvl1pPr lvl="0" defTabSz="913765">
              <a:buSzPct val="25000"/>
              <a:defRPr sz="2400" b="1" spc="120">
                <a:solidFill>
                  <a:srgbClr val="262626"/>
                </a:solidFill>
                <a:latin typeface="微软雅黑" panose="020B0503020204020204" charset="-122"/>
                <a:ea typeface="微软雅黑" panose="020B0503020204020204" charset="-122"/>
              </a:defRPr>
            </a:lvl1pPr>
          </a:lstStyle>
          <a:p>
            <a:r>
              <a:rPr lang="zh-CN" altLang="en-US">
                <a:solidFill>
                  <a:srgbClr val="000000">
                    <a:lumMod val="75000"/>
                    <a:lumOff val="25000"/>
                  </a:srgbClr>
                </a:solidFill>
              </a:rPr>
              <a:t>社会发展的影响</a:t>
            </a:r>
            <a:endParaRPr lang="zh-CN" altLang="en-US">
              <a:solidFill>
                <a:srgbClr val="000000">
                  <a:lumMod val="75000"/>
                  <a:lumOff val="25000"/>
                </a:srgbClr>
              </a:solidFill>
            </a:endParaRPr>
          </a:p>
        </p:txBody>
      </p:sp>
      <p:sp>
        <p:nvSpPr>
          <p:cNvPr id="8" name="文本框 7"/>
          <p:cNvSpPr txBox="1"/>
          <p:nvPr>
            <p:custDataLst>
              <p:tags r:id="rId12"/>
            </p:custDataLst>
          </p:nvPr>
        </p:nvSpPr>
        <p:spPr>
          <a:xfrm>
            <a:off x="598180" y="3655570"/>
            <a:ext cx="2048504" cy="914546"/>
          </a:xfrm>
          <a:prstGeom prst="rect">
            <a:avLst/>
          </a:prstGeom>
          <a:noFill/>
        </p:spPr>
        <p:txBody>
          <a:bodyPr wrap="square" lIns="90000" tIns="46800" rIns="90000" bIns="46800" rtlCol="0" anchor="b" anchorCtr="0">
            <a:normAutofit lnSpcReduction="10000"/>
          </a:bodyPr>
          <a:lstStyle>
            <a:defPPr>
              <a:defRPr lang="zh-CN"/>
            </a:defPPr>
            <a:lvl1pPr lvl="0" defTabSz="913765">
              <a:buSzPct val="25000"/>
              <a:defRPr sz="5400" b="1" spc="120">
                <a:solidFill>
                  <a:srgbClr val="FFFFFF"/>
                </a:solidFill>
                <a:latin typeface="Arial" panose="020B0604020202020204" pitchFamily="34" charset="0"/>
                <a:ea typeface="微软雅黑" panose="020B0503020204020204" charset="-122"/>
                <a:cs typeface="Arial" panose="020B0604020202020204" pitchFamily="34" charset="0"/>
              </a:defRPr>
            </a:lvl1pPr>
          </a:lstStyle>
          <a:p>
            <a:r>
              <a:rPr lang="en-US" altLang="zh-CN">
                <a:solidFill>
                  <a:srgbClr val="000000">
                    <a:lumMod val="75000"/>
                    <a:lumOff val="25000"/>
                  </a:srgbClr>
                </a:solidFill>
              </a:rPr>
              <a:t>01.</a:t>
            </a:r>
            <a:endParaRPr lang="zh-CN" altLang="en-US">
              <a:solidFill>
                <a:srgbClr val="000000">
                  <a:lumMod val="75000"/>
                  <a:lumOff val="25000"/>
                </a:srgbClr>
              </a:solidFill>
            </a:endParaRPr>
          </a:p>
        </p:txBody>
      </p:sp>
      <p:sp>
        <p:nvSpPr>
          <p:cNvPr id="11" name="文本框 10"/>
          <p:cNvSpPr txBox="1"/>
          <p:nvPr>
            <p:custDataLst>
              <p:tags r:id="rId13"/>
            </p:custDataLst>
          </p:nvPr>
        </p:nvSpPr>
        <p:spPr>
          <a:xfrm>
            <a:off x="563576" y="4617501"/>
            <a:ext cx="3202096" cy="508215"/>
          </a:xfrm>
          <a:prstGeom prst="rect">
            <a:avLst/>
          </a:prstGeom>
          <a:noFill/>
        </p:spPr>
        <p:txBody>
          <a:bodyPr wrap="square" lIns="90000" tIns="46800" rIns="90000" bIns="46800" rtlCol="0" anchor="b">
            <a:normAutofit/>
          </a:bodyPr>
          <a:lstStyle>
            <a:defPPr>
              <a:defRPr lang="zh-CN"/>
            </a:defPPr>
            <a:lvl1pPr lvl="0" defTabSz="913765">
              <a:buSzPct val="25000"/>
              <a:defRPr sz="2400" b="1">
                <a:solidFill>
                  <a:srgbClr val="FFFFFF"/>
                </a:solidFill>
                <a:latin typeface="微软雅黑" panose="020B0503020204020204" charset="-122"/>
                <a:ea typeface="微软雅黑" panose="020B0503020204020204" charset="-122"/>
              </a:defRPr>
            </a:lvl1pPr>
          </a:lstStyle>
          <a:p>
            <a:r>
              <a:rPr lang="zh-CN" altLang="en-US">
                <a:solidFill>
                  <a:srgbClr val="000000">
                    <a:lumMod val="75000"/>
                    <a:lumOff val="25000"/>
                  </a:srgbClr>
                </a:solidFill>
              </a:rPr>
              <a:t>经济全球化的影响</a:t>
            </a:r>
            <a:endParaRPr lang="zh-CN" altLang="en-US">
              <a:solidFill>
                <a:srgbClr val="000000">
                  <a:lumMod val="75000"/>
                  <a:lumOff val="25000"/>
                </a:srgbClr>
              </a:solidFill>
            </a:endParaRPr>
          </a:p>
        </p:txBody>
      </p:sp>
      <p:sp>
        <p:nvSpPr>
          <p:cNvPr id="12" name="文本框 11"/>
          <p:cNvSpPr txBox="1"/>
          <p:nvPr>
            <p:custDataLst>
              <p:tags r:id="rId14"/>
            </p:custDataLst>
          </p:nvPr>
        </p:nvSpPr>
        <p:spPr>
          <a:xfrm>
            <a:off x="1759585" y="1083945"/>
            <a:ext cx="8672830" cy="1198880"/>
          </a:xfrm>
          <a:prstGeom prst="rect">
            <a:avLst/>
          </a:prstGeom>
          <a:noFill/>
          <a:ln>
            <a:noFill/>
          </a:ln>
        </p:spPr>
        <p:txBody>
          <a:bodyPr wrap="square" lIns="91440" tIns="45720" rIns="91440" bIns="45720" anchor="b" anchorCtr="0">
            <a:spAutoFit/>
          </a:bodyPr>
          <a:lstStyle>
            <a:defPPr>
              <a:defRPr lang="zh-CN"/>
            </a:defPPr>
            <a:lvl1pPr algn="ctr" defTabSz="913765">
              <a:lnSpc>
                <a:spcPct val="150000"/>
              </a:lnSpc>
              <a:buSzPct val="25000"/>
              <a:defRPr sz="4800" b="1" spc="600">
                <a:solidFill>
                  <a:srgbClr val="FFFFFF"/>
                </a:solidFill>
                <a:latin typeface="微软雅黑" panose="020B0503020204020204" charset="-122"/>
                <a:ea typeface="微软雅黑" panose="020B0503020204020204" charset="-122"/>
                <a:cs typeface="Arial" panose="020B0604020202020204" pitchFamily="34" charset="0"/>
              </a:defRPr>
            </a:lvl1pPr>
          </a:lstStyle>
          <a:p>
            <a:r>
              <a:rPr lang="zh-CN" altLang="en-US"/>
              <a:t>时代发展对人的发展的影响</a:t>
            </a:r>
            <a:endParaRPr lang="zh-CN" altLang="en-US"/>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257300" y="2852420"/>
            <a:ext cx="3883489" cy="3779848"/>
          </a:xfrm>
          <a:prstGeom prst="rect">
            <a:avLst/>
          </a:prstGeom>
        </p:spPr>
      </p:pic>
      <p:cxnSp>
        <p:nvCxnSpPr>
          <p:cNvPr id="64" name="Straight Connector 75"/>
          <p:cNvCxnSpPr/>
          <p:nvPr>
            <p:custDataLst>
              <p:tags r:id="rId4"/>
            </p:custDataLst>
          </p:nvPr>
        </p:nvCxnSpPr>
        <p:spPr>
          <a:xfrm flipH="1">
            <a:off x="4467860" y="4487545"/>
            <a:ext cx="1269365" cy="0"/>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cxnSp>
        <p:nvCxnSpPr>
          <p:cNvPr id="65" name="Straight Connector 76"/>
          <p:cNvCxnSpPr/>
          <p:nvPr>
            <p:custDataLst>
              <p:tags r:id="rId5"/>
            </p:custDataLst>
          </p:nvPr>
        </p:nvCxnSpPr>
        <p:spPr>
          <a:xfrm flipH="1">
            <a:off x="5713730" y="3190875"/>
            <a:ext cx="531495" cy="0"/>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cxnSp>
        <p:nvCxnSpPr>
          <p:cNvPr id="66" name="Straight Connector 77"/>
          <p:cNvCxnSpPr/>
          <p:nvPr>
            <p:custDataLst>
              <p:tags r:id="rId6"/>
            </p:custDataLst>
          </p:nvPr>
        </p:nvCxnSpPr>
        <p:spPr>
          <a:xfrm flipH="1">
            <a:off x="5715000" y="4081780"/>
            <a:ext cx="530225" cy="0"/>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cxnSp>
        <p:nvCxnSpPr>
          <p:cNvPr id="67" name="Straight Connector 78"/>
          <p:cNvCxnSpPr/>
          <p:nvPr>
            <p:custDataLst>
              <p:tags r:id="rId7"/>
            </p:custDataLst>
          </p:nvPr>
        </p:nvCxnSpPr>
        <p:spPr>
          <a:xfrm flipH="1" flipV="1">
            <a:off x="5745480" y="4912360"/>
            <a:ext cx="499745" cy="635"/>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cxnSp>
        <p:nvCxnSpPr>
          <p:cNvPr id="68" name="Straight Connector 79"/>
          <p:cNvCxnSpPr/>
          <p:nvPr>
            <p:custDataLst>
              <p:tags r:id="rId8"/>
            </p:custDataLst>
          </p:nvPr>
        </p:nvCxnSpPr>
        <p:spPr>
          <a:xfrm flipH="1" flipV="1">
            <a:off x="5713730" y="5778500"/>
            <a:ext cx="531495" cy="0"/>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cxnSp>
        <p:nvCxnSpPr>
          <p:cNvPr id="69" name="Straight Connector 80"/>
          <p:cNvCxnSpPr/>
          <p:nvPr>
            <p:custDataLst>
              <p:tags r:id="rId9"/>
            </p:custDataLst>
          </p:nvPr>
        </p:nvCxnSpPr>
        <p:spPr>
          <a:xfrm>
            <a:off x="5729605" y="3199765"/>
            <a:ext cx="0" cy="2593975"/>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sp>
        <p:nvSpPr>
          <p:cNvPr id="71" name="Oval 82"/>
          <p:cNvSpPr/>
          <p:nvPr>
            <p:custDataLst>
              <p:tags r:id="rId10"/>
            </p:custDataLst>
          </p:nvPr>
        </p:nvSpPr>
        <p:spPr>
          <a:xfrm>
            <a:off x="6309159" y="2907812"/>
            <a:ext cx="584234" cy="584234"/>
          </a:xfrm>
          <a:prstGeom prst="ellipse">
            <a:avLst/>
          </a:prstGeom>
          <a:solidFill>
            <a:srgbClr val="2196F3">
              <a:lumMod val="50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800">
              <a:solidFill>
                <a:srgbClr val="222222">
                  <a:lumMod val="75000"/>
                  <a:lumOff val="25000"/>
                </a:srgbClr>
              </a:solidFill>
              <a:latin typeface="Arial" panose="020B0604020202020204" pitchFamily="34" charset="0"/>
            </a:endParaRPr>
          </a:p>
        </p:txBody>
      </p:sp>
      <p:sp>
        <p:nvSpPr>
          <p:cNvPr id="72" name="Oval 83"/>
          <p:cNvSpPr/>
          <p:nvPr>
            <p:custDataLst>
              <p:tags r:id="rId11"/>
            </p:custDataLst>
          </p:nvPr>
        </p:nvSpPr>
        <p:spPr>
          <a:xfrm>
            <a:off x="6245550" y="2844203"/>
            <a:ext cx="711452" cy="711452"/>
          </a:xfrm>
          <a:prstGeom prst="ellipse">
            <a:avLst/>
          </a:prstGeom>
          <a:noFill/>
          <a:ln>
            <a:solidFill>
              <a:srgbClr val="2196F3"/>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73" name="TextBox 84"/>
          <p:cNvSpPr txBox="1"/>
          <p:nvPr>
            <p:custDataLst>
              <p:tags r:id="rId12"/>
            </p:custDataLst>
          </p:nvPr>
        </p:nvSpPr>
        <p:spPr>
          <a:xfrm>
            <a:off x="6294138" y="3046041"/>
            <a:ext cx="614271" cy="307777"/>
          </a:xfrm>
          <a:prstGeom prst="rect">
            <a:avLst/>
          </a:prstGeom>
          <a:noFill/>
        </p:spPr>
        <p:txBody>
          <a:bodyPr wrap="square" lIns="90000" rIns="90000" bIns="46800" rtlCol="0" anchor="ctr" anchorCtr="0">
            <a:normAutofit lnSpcReduction="10000"/>
          </a:bodyPr>
          <a:lstStyle/>
          <a:p>
            <a:pPr algn="ctr">
              <a:lnSpc>
                <a:spcPct val="120000"/>
              </a:lnSpc>
            </a:pPr>
            <a:r>
              <a:rPr lang="en-US" sz="1200" spc="150">
                <a:solidFill>
                  <a:srgbClr val="FFFFFF"/>
                </a:solidFill>
                <a:latin typeface="微软雅黑" panose="020B0503020204020204" charset="-122"/>
                <a:ea typeface="微软雅黑" panose="020B0503020204020204" charset="-122"/>
              </a:rPr>
              <a:t>1</a:t>
            </a:r>
            <a:endParaRPr lang="en-US" sz="1200" spc="150">
              <a:solidFill>
                <a:srgbClr val="FFFFFF"/>
              </a:solidFill>
              <a:latin typeface="微软雅黑" panose="020B0503020204020204" charset="-122"/>
              <a:ea typeface="微软雅黑" panose="020B0503020204020204" charset="-122"/>
            </a:endParaRPr>
          </a:p>
        </p:txBody>
      </p:sp>
      <p:sp>
        <p:nvSpPr>
          <p:cNvPr id="75" name="Oval 86"/>
          <p:cNvSpPr/>
          <p:nvPr>
            <p:custDataLst>
              <p:tags r:id="rId13"/>
            </p:custDataLst>
          </p:nvPr>
        </p:nvSpPr>
        <p:spPr>
          <a:xfrm>
            <a:off x="6309159" y="3773163"/>
            <a:ext cx="584234" cy="584234"/>
          </a:xfrm>
          <a:prstGeom prst="ellipse">
            <a:avLst/>
          </a:prstGeom>
          <a:solidFill>
            <a:srgbClr val="2196F3">
              <a:lumMod val="7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800">
              <a:latin typeface="Arial" panose="020B0604020202020204" pitchFamily="34" charset="0"/>
            </a:endParaRPr>
          </a:p>
        </p:txBody>
      </p:sp>
      <p:sp>
        <p:nvSpPr>
          <p:cNvPr id="76" name="Oval 87"/>
          <p:cNvSpPr/>
          <p:nvPr>
            <p:custDataLst>
              <p:tags r:id="rId14"/>
            </p:custDataLst>
          </p:nvPr>
        </p:nvSpPr>
        <p:spPr>
          <a:xfrm>
            <a:off x="6245550" y="3709554"/>
            <a:ext cx="711452" cy="711452"/>
          </a:xfrm>
          <a:prstGeom prst="ellipse">
            <a:avLst/>
          </a:prstGeom>
          <a:noFill/>
          <a:ln>
            <a:solidFill>
              <a:srgbClr val="2196F3"/>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77" name="TextBox 88"/>
          <p:cNvSpPr txBox="1"/>
          <p:nvPr>
            <p:custDataLst>
              <p:tags r:id="rId15"/>
            </p:custDataLst>
          </p:nvPr>
        </p:nvSpPr>
        <p:spPr>
          <a:xfrm>
            <a:off x="6294138" y="3911392"/>
            <a:ext cx="614271" cy="307777"/>
          </a:xfrm>
          <a:prstGeom prst="rect">
            <a:avLst/>
          </a:prstGeom>
          <a:noFill/>
        </p:spPr>
        <p:txBody>
          <a:bodyPr wrap="square" lIns="90000" rIns="90000" bIns="46800" rtlCol="0" anchor="ctr" anchorCtr="0">
            <a:normAutofit lnSpcReduction="10000"/>
          </a:bodyPr>
          <a:lstStyle/>
          <a:p>
            <a:pPr algn="ctr">
              <a:lnSpc>
                <a:spcPct val="120000"/>
              </a:lnSpc>
            </a:pPr>
            <a:r>
              <a:rPr lang="en-US" sz="1200" spc="150">
                <a:solidFill>
                  <a:srgbClr val="FFFFFF"/>
                </a:solidFill>
                <a:latin typeface="微软雅黑" panose="020B0503020204020204" charset="-122"/>
                <a:ea typeface="微软雅黑" panose="020B0503020204020204" charset="-122"/>
              </a:rPr>
              <a:t>2</a:t>
            </a:r>
            <a:endParaRPr lang="en-US" sz="1200" spc="150">
              <a:solidFill>
                <a:srgbClr val="FFFFFF"/>
              </a:solidFill>
              <a:latin typeface="微软雅黑" panose="020B0503020204020204" charset="-122"/>
              <a:ea typeface="微软雅黑" panose="020B0503020204020204" charset="-122"/>
            </a:endParaRPr>
          </a:p>
        </p:txBody>
      </p:sp>
      <p:sp>
        <p:nvSpPr>
          <p:cNvPr id="79" name="Oval 90"/>
          <p:cNvSpPr/>
          <p:nvPr>
            <p:custDataLst>
              <p:tags r:id="rId16"/>
            </p:custDataLst>
          </p:nvPr>
        </p:nvSpPr>
        <p:spPr>
          <a:xfrm>
            <a:off x="6309159" y="4636504"/>
            <a:ext cx="584234" cy="584234"/>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400">
              <a:latin typeface="Arial" panose="020B0604020202020204" pitchFamily="34" charset="0"/>
            </a:endParaRPr>
          </a:p>
        </p:txBody>
      </p:sp>
      <p:sp>
        <p:nvSpPr>
          <p:cNvPr id="80" name="Oval 91"/>
          <p:cNvSpPr/>
          <p:nvPr>
            <p:custDataLst>
              <p:tags r:id="rId17"/>
            </p:custDataLst>
          </p:nvPr>
        </p:nvSpPr>
        <p:spPr>
          <a:xfrm>
            <a:off x="6245550" y="4572895"/>
            <a:ext cx="711452" cy="711452"/>
          </a:xfrm>
          <a:prstGeom prst="ellipse">
            <a:avLst/>
          </a:prstGeom>
          <a:noFill/>
          <a:ln>
            <a:solidFill>
              <a:srgbClr val="2196F3"/>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81" name="TextBox 92"/>
          <p:cNvSpPr txBox="1"/>
          <p:nvPr>
            <p:custDataLst>
              <p:tags r:id="rId18"/>
            </p:custDataLst>
          </p:nvPr>
        </p:nvSpPr>
        <p:spPr>
          <a:xfrm>
            <a:off x="6294138" y="4774733"/>
            <a:ext cx="614271" cy="307777"/>
          </a:xfrm>
          <a:prstGeom prst="rect">
            <a:avLst/>
          </a:prstGeom>
          <a:noFill/>
        </p:spPr>
        <p:txBody>
          <a:bodyPr wrap="square" lIns="90000" rIns="90000" bIns="46800" rtlCol="0" anchor="ctr" anchorCtr="0">
            <a:normAutofit lnSpcReduction="10000"/>
          </a:bodyPr>
          <a:lstStyle/>
          <a:p>
            <a:pPr algn="ctr">
              <a:lnSpc>
                <a:spcPct val="120000"/>
              </a:lnSpc>
            </a:pPr>
            <a:r>
              <a:rPr lang="en-US" sz="1200" spc="150">
                <a:solidFill>
                  <a:srgbClr val="FFFFFF"/>
                </a:solidFill>
                <a:latin typeface="微软雅黑" panose="020B0503020204020204" charset="-122"/>
                <a:ea typeface="微软雅黑" panose="020B0503020204020204" charset="-122"/>
              </a:rPr>
              <a:t>3</a:t>
            </a:r>
            <a:endParaRPr lang="en-US" sz="1200" spc="150">
              <a:solidFill>
                <a:srgbClr val="FFFFFF"/>
              </a:solidFill>
              <a:latin typeface="微软雅黑" panose="020B0503020204020204" charset="-122"/>
              <a:ea typeface="微软雅黑" panose="020B0503020204020204" charset="-122"/>
            </a:endParaRPr>
          </a:p>
        </p:txBody>
      </p:sp>
      <p:sp>
        <p:nvSpPr>
          <p:cNvPr id="83" name="Oval 94"/>
          <p:cNvSpPr/>
          <p:nvPr>
            <p:custDataLst>
              <p:tags r:id="rId19"/>
            </p:custDataLst>
          </p:nvPr>
        </p:nvSpPr>
        <p:spPr>
          <a:xfrm>
            <a:off x="6309159" y="5501855"/>
            <a:ext cx="584234" cy="584234"/>
          </a:xfrm>
          <a:prstGeom prst="ellipse">
            <a:avLst/>
          </a:prstGeom>
          <a:solidFill>
            <a:srgbClr val="2196F3">
              <a:lumMod val="60000"/>
              <a:lumOff val="40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800">
              <a:latin typeface="Arial" panose="020B0604020202020204" pitchFamily="34" charset="0"/>
            </a:endParaRPr>
          </a:p>
        </p:txBody>
      </p:sp>
      <p:sp>
        <p:nvSpPr>
          <p:cNvPr id="84" name="Oval 95"/>
          <p:cNvSpPr/>
          <p:nvPr>
            <p:custDataLst>
              <p:tags r:id="rId20"/>
            </p:custDataLst>
          </p:nvPr>
        </p:nvSpPr>
        <p:spPr>
          <a:xfrm>
            <a:off x="6245550" y="5438246"/>
            <a:ext cx="711452" cy="711452"/>
          </a:xfrm>
          <a:prstGeom prst="ellipse">
            <a:avLst/>
          </a:prstGeom>
          <a:noFill/>
          <a:ln>
            <a:solidFill>
              <a:srgbClr val="2196F3"/>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85" name="TextBox 96"/>
          <p:cNvSpPr txBox="1"/>
          <p:nvPr>
            <p:custDataLst>
              <p:tags r:id="rId21"/>
            </p:custDataLst>
          </p:nvPr>
        </p:nvSpPr>
        <p:spPr>
          <a:xfrm>
            <a:off x="6294139" y="5640084"/>
            <a:ext cx="614271" cy="307777"/>
          </a:xfrm>
          <a:prstGeom prst="rect">
            <a:avLst/>
          </a:prstGeom>
          <a:noFill/>
        </p:spPr>
        <p:txBody>
          <a:bodyPr wrap="square" lIns="90000" rIns="90000" bIns="46800" rtlCol="0" anchor="ctr" anchorCtr="0">
            <a:normAutofit lnSpcReduction="10000"/>
          </a:bodyPr>
          <a:lstStyle/>
          <a:p>
            <a:pPr algn="ctr">
              <a:lnSpc>
                <a:spcPct val="120000"/>
              </a:lnSpc>
            </a:pPr>
            <a:r>
              <a:rPr lang="en-US" sz="1200" spc="150">
                <a:solidFill>
                  <a:srgbClr val="FFFFFF"/>
                </a:solidFill>
                <a:latin typeface="微软雅黑" panose="020B0503020204020204" charset="-122"/>
                <a:ea typeface="微软雅黑" panose="020B0503020204020204" charset="-122"/>
              </a:rPr>
              <a:t>4</a:t>
            </a:r>
            <a:endParaRPr lang="en-US" sz="1200" spc="150">
              <a:solidFill>
                <a:srgbClr val="FFFFFF"/>
              </a:solidFill>
              <a:latin typeface="微软雅黑" panose="020B0503020204020204" charset="-122"/>
              <a:ea typeface="微软雅黑" panose="020B0503020204020204" charset="-122"/>
            </a:endParaRPr>
          </a:p>
        </p:txBody>
      </p:sp>
      <p:sp>
        <p:nvSpPr>
          <p:cNvPr id="91" name="TextBox 5"/>
          <p:cNvSpPr txBox="1"/>
          <p:nvPr>
            <p:custDataLst>
              <p:tags r:id="rId22"/>
            </p:custDataLst>
          </p:nvPr>
        </p:nvSpPr>
        <p:spPr>
          <a:xfrm>
            <a:off x="457200" y="601532"/>
            <a:ext cx="11303000" cy="523220"/>
          </a:xfrm>
          <a:prstGeom prst="rect">
            <a:avLst/>
          </a:prstGeom>
          <a:noFill/>
        </p:spPr>
        <p:txBody>
          <a:bodyPr wrap="square" bIns="0" rtlCol="0" anchor="b" anchorCtr="0">
            <a:normAutofit/>
          </a:bodyPr>
          <a:lstStyle/>
          <a:p>
            <a:pPr algn="ctr">
              <a:lnSpc>
                <a:spcPct val="120000"/>
              </a:lnSpc>
            </a:pPr>
            <a:r>
              <a:rPr lang="zh-CN" altLang="en-US" sz="2400" b="1" spc="300">
                <a:latin typeface="微软雅黑" panose="020B0503020204020204" charset="-122"/>
                <a:ea typeface="微软雅黑" panose="020B0503020204020204" charset="-122"/>
              </a:rPr>
              <a:t>经济全球化的影响</a:t>
            </a:r>
            <a:endParaRPr lang="zh-CN" altLang="en-US" sz="2400" b="1" spc="300">
              <a:latin typeface="微软雅黑" panose="020B0503020204020204" charset="-122"/>
              <a:ea typeface="微软雅黑" panose="020B0503020204020204" charset="-122"/>
            </a:endParaRPr>
          </a:p>
        </p:txBody>
      </p:sp>
      <p:sp>
        <p:nvSpPr>
          <p:cNvPr id="93" name="文本框 92"/>
          <p:cNvSpPr txBox="1"/>
          <p:nvPr>
            <p:custDataLst>
              <p:tags r:id="rId23"/>
            </p:custDataLst>
          </p:nvPr>
        </p:nvSpPr>
        <p:spPr>
          <a:xfrm>
            <a:off x="1080770" y="1469390"/>
            <a:ext cx="10030460" cy="107886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20000"/>
              </a:lnSpc>
              <a:buNone/>
            </a:pPr>
            <a:r>
              <a:rPr lang="en-US" altLang="zh-CN" spc="150">
                <a:latin typeface="微软雅黑" panose="020B0503020204020204" charset="-122"/>
                <a:ea typeface="微软雅黑" panose="020B0503020204020204" charset="-122"/>
              </a:rPr>
              <a:t>经济全球化是指对外贸易、资本流动、技术转移、提供服务等经济活动超越国界，相互依存、相互联系而形成全球范围的经济整体，其主要表现为生产国际化、产品国际化、投资金融国际化、技术开发与利用国际化、世界经济区域集团化、国际经济规则不断趋于一致。经济全球化的实质是资本的全球化，是生产社会化和经济关系国际化发展的客观趋势。它已经并将更加深入地影响各国的经济活动，也深刻地改变着人们的工作方式。</a:t>
            </a:r>
            <a:endParaRPr lang="en-US" altLang="zh-CN" spc="150">
              <a:latin typeface="微软雅黑" panose="020B0503020204020204" charset="-122"/>
              <a:ea typeface="微软雅黑" panose="020B0503020204020204" charset="-122"/>
            </a:endParaRPr>
          </a:p>
        </p:txBody>
      </p:sp>
      <p:sp>
        <p:nvSpPr>
          <p:cNvPr id="94" name="文本框 93"/>
          <p:cNvSpPr txBox="1"/>
          <p:nvPr>
            <p:custDataLst>
              <p:tags r:id="rId24"/>
            </p:custDataLst>
          </p:nvPr>
        </p:nvSpPr>
        <p:spPr>
          <a:xfrm>
            <a:off x="7017385" y="2855595"/>
            <a:ext cx="3477260" cy="607695"/>
          </a:xfrm>
          <a:prstGeom prst="rect">
            <a:avLst/>
          </a:prstGeom>
          <a:noFill/>
        </p:spPr>
        <p:txBody>
          <a:bodyPr wrap="square"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pc="150">
                <a:latin typeface="微软雅黑" panose="020B0503020204020204" charset="-122"/>
                <a:ea typeface="微软雅黑" panose="020B0503020204020204" charset="-122"/>
              </a:rPr>
              <a:t>就业岗位基于国际分工呈现出多样化和层次化的特点</a:t>
            </a:r>
            <a:endParaRPr lang="zh-CN" altLang="en-US" spc="150">
              <a:latin typeface="微软雅黑" panose="020B0503020204020204" charset="-122"/>
              <a:ea typeface="微软雅黑" panose="020B0503020204020204" charset="-122"/>
            </a:endParaRPr>
          </a:p>
        </p:txBody>
      </p:sp>
      <p:sp>
        <p:nvSpPr>
          <p:cNvPr id="95" name="文本框 94"/>
          <p:cNvSpPr txBox="1"/>
          <p:nvPr>
            <p:custDataLst>
              <p:tags r:id="rId25"/>
            </p:custDataLst>
          </p:nvPr>
        </p:nvSpPr>
        <p:spPr>
          <a:xfrm>
            <a:off x="7017385" y="3719830"/>
            <a:ext cx="3696335" cy="607695"/>
          </a:xfrm>
          <a:prstGeom prst="rect">
            <a:avLst/>
          </a:prstGeom>
          <a:noFill/>
        </p:spPr>
        <p:txBody>
          <a:bodyPr wrap="square"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pc="150">
                <a:latin typeface="微软雅黑" panose="020B0503020204020204" charset="-122"/>
                <a:ea typeface="微软雅黑" panose="020B0503020204020204" charset="-122"/>
              </a:rPr>
              <a:t>复合型和善于跨文化沟通的人才将成为职场的宠儿</a:t>
            </a:r>
            <a:endParaRPr lang="zh-CN" altLang="en-US" spc="150">
              <a:latin typeface="微软雅黑" panose="020B0503020204020204" charset="-122"/>
              <a:ea typeface="微软雅黑" panose="020B0503020204020204" charset="-122"/>
            </a:endParaRPr>
          </a:p>
        </p:txBody>
      </p:sp>
      <p:sp>
        <p:nvSpPr>
          <p:cNvPr id="96" name="文本框 95"/>
          <p:cNvSpPr txBox="1"/>
          <p:nvPr>
            <p:custDataLst>
              <p:tags r:id="rId26"/>
            </p:custDataLst>
          </p:nvPr>
        </p:nvSpPr>
        <p:spPr>
          <a:xfrm>
            <a:off x="7017549" y="4713916"/>
            <a:ext cx="4110094" cy="349250"/>
          </a:xfrm>
          <a:prstGeom prst="rect">
            <a:avLst/>
          </a:prstGeom>
          <a:noFill/>
        </p:spPr>
        <p:txBody>
          <a:bodyPr wrap="square"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pc="150">
                <a:latin typeface="微软雅黑" panose="020B0503020204020204" charset="-122"/>
                <a:ea typeface="微软雅黑" panose="020B0503020204020204" charset="-122"/>
              </a:rPr>
              <a:t>就业方式弹性化，非正规就业比例上升</a:t>
            </a:r>
            <a:endParaRPr lang="zh-CN" altLang="en-US" spc="150">
              <a:latin typeface="微软雅黑" panose="020B0503020204020204" charset="-122"/>
              <a:ea typeface="微软雅黑" panose="020B0503020204020204" charset="-122"/>
            </a:endParaRPr>
          </a:p>
        </p:txBody>
      </p:sp>
      <p:sp>
        <p:nvSpPr>
          <p:cNvPr id="97" name="文本框 96"/>
          <p:cNvSpPr txBox="1"/>
          <p:nvPr>
            <p:custDataLst>
              <p:tags r:id="rId27"/>
            </p:custDataLst>
          </p:nvPr>
        </p:nvSpPr>
        <p:spPr>
          <a:xfrm>
            <a:off x="7017549" y="5578599"/>
            <a:ext cx="4110094" cy="349250"/>
          </a:xfrm>
          <a:prstGeom prst="rect">
            <a:avLst/>
          </a:prstGeom>
          <a:noFill/>
        </p:spPr>
        <p:txBody>
          <a:bodyPr wrap="square"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pc="150">
                <a:latin typeface="微软雅黑" panose="020B0503020204020204" charset="-122"/>
                <a:ea typeface="微软雅黑" panose="020B0503020204020204" charset="-122"/>
              </a:rPr>
              <a:t>相对封闭的竞争转变为更为开放的竞争</a:t>
            </a:r>
            <a:endParaRPr lang="zh-CN" altLang="en-US" spc="150">
              <a:latin typeface="微软雅黑" panose="020B0503020204020204" charset="-122"/>
              <a:ea typeface="微软雅黑" panose="020B0503020204020204" charset="-122"/>
            </a:endParaRPr>
          </a:p>
        </p:txBody>
      </p:sp>
      <p:graphicFrame>
        <p:nvGraphicFramePr>
          <p:cNvPr id="21" name="Chart 24"/>
          <p:cNvGraphicFramePr/>
          <p:nvPr>
            <p:custDataLst>
              <p:tags r:id="rId28"/>
            </p:custDataLst>
          </p:nvPr>
        </p:nvGraphicFramePr>
        <p:xfrm>
          <a:off x="2619644" y="3235360"/>
          <a:ext cx="2252097" cy="1810320"/>
        </p:xfrm>
        <a:graphic>
          <a:graphicData uri="http://schemas.openxmlformats.org/drawingml/2006/chart">
            <c:chart xmlns:c="http://schemas.openxmlformats.org/drawingml/2006/chart" xmlns:r="http://schemas.openxmlformats.org/officeDocument/2006/relationships" r:id="rId1"/>
          </a:graphicData>
        </a:graphic>
      </p:graphicFrame>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Kingsoft\Desktop\活动\active-activity-adults-424725.jpgactive-activity-adults-424725"/>
          <p:cNvPicPr>
            <a:picLocks noChangeAspect="1"/>
          </p:cNvPicPr>
          <p:nvPr>
            <p:custDataLst>
              <p:tags r:id="rId1"/>
            </p:custDataLst>
          </p:nvPr>
        </p:nvPicPr>
        <p:blipFill>
          <a:blip r:embed="rId2"/>
          <a:srcRect r="-66"/>
          <a:stretch>
            <a:fillRect/>
          </a:stretch>
        </p:blipFill>
        <p:spPr>
          <a:xfrm>
            <a:off x="-222" y="0"/>
            <a:ext cx="8125968" cy="6858000"/>
          </a:xfrm>
          <a:prstGeom prst="rect">
            <a:avLst/>
          </a:prstGeom>
        </p:spPr>
      </p:pic>
      <p:sp>
        <p:nvSpPr>
          <p:cNvPr id="25" name="任意多边形: 形状 24"/>
          <p:cNvSpPr/>
          <p:nvPr>
            <p:custDataLst>
              <p:tags r:id="rId3"/>
            </p:custDataLst>
          </p:nvPr>
        </p:nvSpPr>
        <p:spPr>
          <a:xfrm>
            <a:off x="7650071" y="6868"/>
            <a:ext cx="4541119" cy="6858002"/>
          </a:xfrm>
          <a:custGeom>
            <a:avLst/>
            <a:gdLst>
              <a:gd name="connsiteX0" fmla="*/ 477117 w 4541119"/>
              <a:gd name="connsiteY0" fmla="*/ 0 h 6858002"/>
              <a:gd name="connsiteX1" fmla="*/ 4541119 w 4541119"/>
              <a:gd name="connsiteY1" fmla="*/ 0 h 6858002"/>
              <a:gd name="connsiteX2" fmla="*/ 4541119 w 4541119"/>
              <a:gd name="connsiteY2" fmla="*/ 6858002 h 6858002"/>
              <a:gd name="connsiteX3" fmla="*/ 477117 w 4541119"/>
              <a:gd name="connsiteY3" fmla="*/ 6858002 h 6858002"/>
              <a:gd name="connsiteX4" fmla="*/ 477117 w 4541119"/>
              <a:gd name="connsiteY4" fmla="*/ 4200954 h 6858002"/>
              <a:gd name="connsiteX5" fmla="*/ 472362 w 4541119"/>
              <a:gd name="connsiteY5" fmla="*/ 4146189 h 6858002"/>
              <a:gd name="connsiteX6" fmla="*/ 197901 w 4541119"/>
              <a:gd name="connsiteY6" fmla="*/ 3827476 h 6858002"/>
              <a:gd name="connsiteX7" fmla="*/ 143877 w 4541119"/>
              <a:gd name="connsiteY7" fmla="*/ 3770127 h 6858002"/>
              <a:gd name="connsiteX8" fmla="*/ 139962 w 4541119"/>
              <a:gd name="connsiteY8" fmla="*/ 3766896 h 6858002"/>
              <a:gd name="connsiteX9" fmla="*/ 0 w 4541119"/>
              <a:gd name="connsiteY9" fmla="*/ 3429000 h 6858002"/>
              <a:gd name="connsiteX10" fmla="*/ 139962 w 4541119"/>
              <a:gd name="connsiteY10" fmla="*/ 3091105 h 6858002"/>
              <a:gd name="connsiteX11" fmla="*/ 179718 w 4541119"/>
              <a:gd name="connsiteY11" fmla="*/ 3058303 h 6858002"/>
              <a:gd name="connsiteX12" fmla="*/ 197900 w 4541119"/>
              <a:gd name="connsiteY12" fmla="*/ 3039001 h 6858002"/>
              <a:gd name="connsiteX13" fmla="*/ 472361 w 4541119"/>
              <a:gd name="connsiteY13" fmla="*/ 2720288 h 6858002"/>
              <a:gd name="connsiteX14" fmla="*/ 477117 w 4541119"/>
              <a:gd name="connsiteY14" fmla="*/ 266551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1119" h="6858002">
                <a:moveTo>
                  <a:pt x="477117" y="0"/>
                </a:moveTo>
                <a:lnTo>
                  <a:pt x="4541119" y="0"/>
                </a:lnTo>
                <a:lnTo>
                  <a:pt x="4541119" y="6858002"/>
                </a:lnTo>
                <a:lnTo>
                  <a:pt x="477117" y="6858002"/>
                </a:lnTo>
                <a:lnTo>
                  <a:pt x="477117" y="4200954"/>
                </a:lnTo>
                <a:lnTo>
                  <a:pt x="472362" y="4146189"/>
                </a:lnTo>
                <a:cubicBezTo>
                  <a:pt x="440934" y="3974536"/>
                  <a:pt x="311086" y="3929643"/>
                  <a:pt x="197901" y="3827476"/>
                </a:cubicBezTo>
                <a:lnTo>
                  <a:pt x="143877" y="3770127"/>
                </a:lnTo>
                <a:lnTo>
                  <a:pt x="139962" y="3766896"/>
                </a:lnTo>
                <a:cubicBezTo>
                  <a:pt x="53486" y="3680421"/>
                  <a:pt x="0" y="3560957"/>
                  <a:pt x="0" y="3429000"/>
                </a:cubicBezTo>
                <a:cubicBezTo>
                  <a:pt x="0" y="3297044"/>
                  <a:pt x="53486" y="3177580"/>
                  <a:pt x="139962" y="3091105"/>
                </a:cubicBezTo>
                <a:lnTo>
                  <a:pt x="179718" y="3058303"/>
                </a:lnTo>
                <a:lnTo>
                  <a:pt x="197900" y="3039001"/>
                </a:lnTo>
                <a:cubicBezTo>
                  <a:pt x="311085" y="2936834"/>
                  <a:pt x="440933" y="2891942"/>
                  <a:pt x="472361" y="2720288"/>
                </a:cubicBezTo>
                <a:lnTo>
                  <a:pt x="477117" y="2665512"/>
                </a:lnTo>
                <a:close/>
              </a:path>
            </a:pathLst>
          </a:cu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8" name="Freeform: Shape 46"/>
          <p:cNvSpPr/>
          <p:nvPr>
            <p:custDataLst>
              <p:tags r:id="rId4"/>
            </p:custDataLst>
          </p:nvPr>
        </p:nvSpPr>
        <p:spPr>
          <a:xfrm>
            <a:off x="11347490" y="190297"/>
            <a:ext cx="625136" cy="625136"/>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rgbClr val="FFFFFF">
              <a:alpha val="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5" name="Freeform: Shape 19"/>
          <p:cNvSpPr/>
          <p:nvPr>
            <p:custDataLst>
              <p:tags r:id="rId5"/>
            </p:custDataLst>
          </p:nvPr>
        </p:nvSpPr>
        <p:spPr>
          <a:xfrm>
            <a:off x="3601394" y="0"/>
            <a:ext cx="4541118" cy="6858000"/>
          </a:xfrm>
          <a:custGeom>
            <a:avLst/>
            <a:gdLst>
              <a:gd name="connsiteX0" fmla="*/ 477120 w 4541118"/>
              <a:gd name="connsiteY0" fmla="*/ 0 h 6858000"/>
              <a:gd name="connsiteX1" fmla="*/ 4541118 w 4541118"/>
              <a:gd name="connsiteY1" fmla="*/ 0 h 6858000"/>
              <a:gd name="connsiteX2" fmla="*/ 4541118 w 4541118"/>
              <a:gd name="connsiteY2" fmla="*/ 2665523 h 6858000"/>
              <a:gd name="connsiteX3" fmla="*/ 4536363 w 4541118"/>
              <a:gd name="connsiteY3" fmla="*/ 2720287 h 6858000"/>
              <a:gd name="connsiteX4" fmla="*/ 4261902 w 4541118"/>
              <a:gd name="connsiteY4" fmla="*/ 3039000 h 6858000"/>
              <a:gd name="connsiteX5" fmla="*/ 4243720 w 4541118"/>
              <a:gd name="connsiteY5" fmla="*/ 3058302 h 6858000"/>
              <a:gd name="connsiteX6" fmla="*/ 4203964 w 4541118"/>
              <a:gd name="connsiteY6" fmla="*/ 3091104 h 6858000"/>
              <a:gd name="connsiteX7" fmla="*/ 4064002 w 4541118"/>
              <a:gd name="connsiteY7" fmla="*/ 3428999 h 6858000"/>
              <a:gd name="connsiteX8" fmla="*/ 4203964 w 4541118"/>
              <a:gd name="connsiteY8" fmla="*/ 3766895 h 6858000"/>
              <a:gd name="connsiteX9" fmla="*/ 4207879 w 4541118"/>
              <a:gd name="connsiteY9" fmla="*/ 3770126 h 6858000"/>
              <a:gd name="connsiteX10" fmla="*/ 4261903 w 4541118"/>
              <a:gd name="connsiteY10" fmla="*/ 3827475 h 6858000"/>
              <a:gd name="connsiteX11" fmla="*/ 4536364 w 4541118"/>
              <a:gd name="connsiteY11" fmla="*/ 4146188 h 6858000"/>
              <a:gd name="connsiteX12" fmla="*/ 4541118 w 4541118"/>
              <a:gd name="connsiteY12" fmla="*/ 4200941 h 6858000"/>
              <a:gd name="connsiteX13" fmla="*/ 4541118 w 4541118"/>
              <a:gd name="connsiteY13" fmla="*/ 6858000 h 6858000"/>
              <a:gd name="connsiteX14" fmla="*/ 477120 w 4541118"/>
              <a:gd name="connsiteY14" fmla="*/ 6858000 h 6858000"/>
              <a:gd name="connsiteX15" fmla="*/ 477120 w 4541118"/>
              <a:gd name="connsiteY15" fmla="*/ 4200987 h 6858000"/>
              <a:gd name="connsiteX16" fmla="*/ 472362 w 4541118"/>
              <a:gd name="connsiteY16" fmla="*/ 4146188 h 6858000"/>
              <a:gd name="connsiteX17" fmla="*/ 197901 w 4541118"/>
              <a:gd name="connsiteY17" fmla="*/ 3827475 h 6858000"/>
              <a:gd name="connsiteX18" fmla="*/ 143877 w 4541118"/>
              <a:gd name="connsiteY18" fmla="*/ 3770126 h 6858000"/>
              <a:gd name="connsiteX19" fmla="*/ 139962 w 4541118"/>
              <a:gd name="connsiteY19" fmla="*/ 3766895 h 6858000"/>
              <a:gd name="connsiteX20" fmla="*/ 0 w 4541118"/>
              <a:gd name="connsiteY20" fmla="*/ 3428999 h 6858000"/>
              <a:gd name="connsiteX21" fmla="*/ 139962 w 4541118"/>
              <a:gd name="connsiteY21" fmla="*/ 3091104 h 6858000"/>
              <a:gd name="connsiteX22" fmla="*/ 179718 w 4541118"/>
              <a:gd name="connsiteY22" fmla="*/ 3058302 h 6858000"/>
              <a:gd name="connsiteX23" fmla="*/ 197900 w 4541118"/>
              <a:gd name="connsiteY23" fmla="*/ 3039000 h 6858000"/>
              <a:gd name="connsiteX24" fmla="*/ 472361 w 4541118"/>
              <a:gd name="connsiteY24" fmla="*/ 2720287 h 6858000"/>
              <a:gd name="connsiteX25" fmla="*/ 477120 w 4541118"/>
              <a:gd name="connsiteY25" fmla="*/ 2665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541118" h="6858000">
                <a:moveTo>
                  <a:pt x="477120" y="0"/>
                </a:moveTo>
                <a:lnTo>
                  <a:pt x="4541118" y="0"/>
                </a:lnTo>
                <a:lnTo>
                  <a:pt x="4541118" y="2665523"/>
                </a:lnTo>
                <a:lnTo>
                  <a:pt x="4536363" y="2720287"/>
                </a:lnTo>
                <a:cubicBezTo>
                  <a:pt x="4504935" y="2891941"/>
                  <a:pt x="4375087" y="2936833"/>
                  <a:pt x="4261902" y="3039000"/>
                </a:cubicBezTo>
                <a:lnTo>
                  <a:pt x="4243720" y="3058302"/>
                </a:lnTo>
                <a:lnTo>
                  <a:pt x="4203964" y="3091104"/>
                </a:lnTo>
                <a:cubicBezTo>
                  <a:pt x="4117488" y="3177579"/>
                  <a:pt x="4064002" y="3297043"/>
                  <a:pt x="4064002" y="3428999"/>
                </a:cubicBezTo>
                <a:cubicBezTo>
                  <a:pt x="4064002" y="3560956"/>
                  <a:pt x="4117488" y="3680420"/>
                  <a:pt x="4203964" y="3766895"/>
                </a:cubicBezTo>
                <a:lnTo>
                  <a:pt x="4207879" y="3770126"/>
                </a:lnTo>
                <a:lnTo>
                  <a:pt x="4261903" y="3827475"/>
                </a:lnTo>
                <a:cubicBezTo>
                  <a:pt x="4375088" y="3929642"/>
                  <a:pt x="4504936" y="3974535"/>
                  <a:pt x="4536364" y="4146188"/>
                </a:cubicBezTo>
                <a:lnTo>
                  <a:pt x="4541118" y="4200941"/>
                </a:lnTo>
                <a:lnTo>
                  <a:pt x="4541118" y="6858000"/>
                </a:lnTo>
                <a:lnTo>
                  <a:pt x="477120" y="6858000"/>
                </a:lnTo>
                <a:lnTo>
                  <a:pt x="477120" y="4200987"/>
                </a:lnTo>
                <a:lnTo>
                  <a:pt x="472362" y="4146188"/>
                </a:lnTo>
                <a:cubicBezTo>
                  <a:pt x="440934" y="3974535"/>
                  <a:pt x="311086" y="3929642"/>
                  <a:pt x="197901" y="3827475"/>
                </a:cubicBezTo>
                <a:lnTo>
                  <a:pt x="143877" y="3770126"/>
                </a:lnTo>
                <a:lnTo>
                  <a:pt x="139962" y="3766895"/>
                </a:lnTo>
                <a:cubicBezTo>
                  <a:pt x="53486" y="3680420"/>
                  <a:pt x="0" y="3560956"/>
                  <a:pt x="0" y="3428999"/>
                </a:cubicBezTo>
                <a:cubicBezTo>
                  <a:pt x="0" y="3297043"/>
                  <a:pt x="53486" y="3177579"/>
                  <a:pt x="139962" y="3091104"/>
                </a:cubicBezTo>
                <a:lnTo>
                  <a:pt x="179718" y="3058302"/>
                </a:lnTo>
                <a:lnTo>
                  <a:pt x="197900" y="3039000"/>
                </a:lnTo>
                <a:cubicBezTo>
                  <a:pt x="311085" y="2936833"/>
                  <a:pt x="440933" y="2891941"/>
                  <a:pt x="472361" y="2720287"/>
                </a:cubicBezTo>
                <a:lnTo>
                  <a:pt x="477120" y="2665477"/>
                </a:lnTo>
                <a:close/>
              </a:path>
            </a:pathLst>
          </a:custGeom>
          <a:solidFill>
            <a:srgbClr val="1E6BC5">
              <a:alpha val="6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6" name="TextBox 11"/>
          <p:cNvSpPr txBox="1"/>
          <p:nvPr>
            <p:custDataLst>
              <p:tags r:id="rId6"/>
            </p:custDataLst>
          </p:nvPr>
        </p:nvSpPr>
        <p:spPr>
          <a:xfrm>
            <a:off x="4419595" y="815630"/>
            <a:ext cx="3300321" cy="1374140"/>
          </a:xfrm>
          <a:prstGeom prst="rect">
            <a:avLst/>
          </a:prstGeom>
          <a:noFill/>
        </p:spPr>
        <p:txBody>
          <a:bodyPr wrap="square" bIns="0" rtlCol="0" anchor="b" anchorCtr="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rPr>
              <a:t>高新科学技术的影响</a:t>
            </a:r>
            <a:endPar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endParaRPr>
          </a:p>
        </p:txBody>
      </p:sp>
      <p:sp>
        <p:nvSpPr>
          <p:cNvPr id="18" name="TextBox 14"/>
          <p:cNvSpPr txBox="1"/>
          <p:nvPr>
            <p:custDataLst>
              <p:tags r:id="rId7"/>
            </p:custDataLst>
          </p:nvPr>
        </p:nvSpPr>
        <p:spPr>
          <a:xfrm>
            <a:off x="4419596" y="2534162"/>
            <a:ext cx="3300320" cy="3707765"/>
          </a:xfrm>
          <a:prstGeom prst="rect">
            <a:avLst/>
          </a:prstGeom>
          <a:noFill/>
        </p:spPr>
        <p:txBody>
          <a:bodyPr wrap="square" tIns="0" rtlCol="0">
            <a:spAutoFit/>
          </a:bodyPr>
          <a:p>
            <a:pPr lvl="0" algn="just">
              <a:lnSpc>
                <a:spcPct val="100000"/>
              </a:lnSpc>
              <a:defRPr/>
            </a:pPr>
            <a:r>
              <a:rPr lang="zh-CN" altLang="en-US" sz="1400" spc="150">
                <a:solidFill>
                  <a:srgbClr val="FFFFFF">
                    <a:lumMod val="95000"/>
                  </a:srgbClr>
                </a:solidFill>
                <a:latin typeface="微软雅黑" panose="020B0503020204020204" charset="-122"/>
                <a:ea typeface="微软雅黑" panose="020B0503020204020204" charset="-122"/>
              </a:rPr>
              <a:t>过去的20 世纪是科学技术成就辉煌的世纪，从上半叶的相对论、量子论和信息论，以及随之而来的一系列科学革命，发展到信息技术、新材料与制造技术、生物技术、新能源技术、海洋技术和空间技术的划时代创新。在这100 年的时间里，人类已经创造出了前几千年都不可能比拟的物质文明。进入21 世纪，科学处于更为深刻的变革之中，全新的科学正在形成。互联网、大数据及人工智能等科学技术的迅猛发展，大大改善了人们的物质生活条件，同时也极大地改变了社会组织形式，改变了人们的思维方式和价值观念，从而导致人们生活方式和工作方式的巨大变革。</a:t>
            </a:r>
            <a:endParaRPr lang="zh-CN" altLang="en-US" sz="1400" spc="150">
              <a:solidFill>
                <a:srgbClr val="FFFFFF">
                  <a:lumMod val="95000"/>
                </a:srgbClr>
              </a:solidFill>
              <a:latin typeface="微软雅黑" panose="020B0503020204020204" charset="-122"/>
              <a:ea typeface="微软雅黑" panose="020B0503020204020204" charset="-122"/>
            </a:endParaRPr>
          </a:p>
        </p:txBody>
      </p:sp>
      <p:sp>
        <p:nvSpPr>
          <p:cNvPr id="20" name="TextBox 15"/>
          <p:cNvSpPr txBox="1"/>
          <p:nvPr>
            <p:custDataLst>
              <p:tags r:id="rId8"/>
            </p:custDataLst>
          </p:nvPr>
        </p:nvSpPr>
        <p:spPr>
          <a:xfrm>
            <a:off x="8514820" y="683119"/>
            <a:ext cx="1267809" cy="977265"/>
          </a:xfrm>
          <a:prstGeom prst="rect">
            <a:avLst/>
          </a:prstGeom>
          <a:solidFill>
            <a:srgbClr val="000000">
              <a:lumMod val="75000"/>
              <a:lumOff val="25000"/>
            </a:srgbClr>
          </a:solid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01</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1" name="TextBox 33"/>
          <p:cNvSpPr txBox="1"/>
          <p:nvPr>
            <p:custDataLst>
              <p:tags r:id="rId9"/>
            </p:custDataLst>
          </p:nvPr>
        </p:nvSpPr>
        <p:spPr>
          <a:xfrm>
            <a:off x="8514820" y="1651967"/>
            <a:ext cx="3057342" cy="692203"/>
          </a:xfrm>
          <a:prstGeom prst="rect">
            <a:avLst/>
          </a:prstGeom>
          <a:noFill/>
        </p:spPr>
        <p:txBody>
          <a:bodyPr wrap="square" rtlCol="0">
            <a:noAutofit/>
          </a:bodyPr>
          <a:p>
            <a:pPr lvl="0">
              <a:lnSpc>
                <a:spcPct val="130000"/>
              </a:lnSpc>
              <a:defRPr/>
            </a:pPr>
            <a:r>
              <a:rPr lang="zh-CN" altLang="en-US" spc="150">
                <a:solidFill>
                  <a:srgbClr val="FFFFFF">
                    <a:lumMod val="75000"/>
                  </a:srgbClr>
                </a:solidFill>
                <a:latin typeface="微软雅黑" panose="020B0503020204020204" charset="-122"/>
                <a:ea typeface="微软雅黑" panose="020B0503020204020204" charset="-122"/>
              </a:rPr>
              <a:t>人类对自身的认识和对社会的认识发生了巨大变化</a:t>
            </a:r>
            <a:endParaRPr lang="zh-CN" altLang="en-US" spc="150">
              <a:solidFill>
                <a:srgbClr val="FFFFFF">
                  <a:lumMod val="75000"/>
                </a:srgbClr>
              </a:solidFill>
              <a:latin typeface="微软雅黑" panose="020B0503020204020204" charset="-122"/>
              <a:ea typeface="微软雅黑" panose="020B0503020204020204" charset="-122"/>
            </a:endParaRPr>
          </a:p>
        </p:txBody>
      </p:sp>
      <p:sp>
        <p:nvSpPr>
          <p:cNvPr id="22" name="TextBox 34"/>
          <p:cNvSpPr txBox="1"/>
          <p:nvPr>
            <p:custDataLst>
              <p:tags r:id="rId10"/>
            </p:custDataLst>
          </p:nvPr>
        </p:nvSpPr>
        <p:spPr>
          <a:xfrm>
            <a:off x="8514820" y="2534177"/>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02</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4" name="TextBox 36"/>
          <p:cNvSpPr txBox="1"/>
          <p:nvPr>
            <p:custDataLst>
              <p:tags r:id="rId11"/>
            </p:custDataLst>
          </p:nvPr>
        </p:nvSpPr>
        <p:spPr>
          <a:xfrm>
            <a:off x="8514820" y="4385234"/>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03</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7" name="TextBox 33"/>
          <p:cNvSpPr txBox="1"/>
          <p:nvPr>
            <p:custDataLst>
              <p:tags r:id="rId12"/>
            </p:custDataLst>
          </p:nvPr>
        </p:nvSpPr>
        <p:spPr>
          <a:xfrm>
            <a:off x="8514820" y="3503225"/>
            <a:ext cx="3057342" cy="692203"/>
          </a:xfrm>
          <a:prstGeom prst="rect">
            <a:avLst/>
          </a:prstGeom>
          <a:noFill/>
        </p:spPr>
        <p:txBody>
          <a:bodyPr wrap="square" rtlCol="0">
            <a:noAutofit/>
          </a:bodyPr>
          <a:p>
            <a:pPr lvl="0">
              <a:lnSpc>
                <a:spcPct val="130000"/>
              </a:lnSpc>
              <a:defRPr/>
            </a:pPr>
            <a:r>
              <a:rPr lang="zh-CN" altLang="en-US" spc="150">
                <a:solidFill>
                  <a:srgbClr val="FFFFFF">
                    <a:lumMod val="75000"/>
                  </a:srgbClr>
                </a:solidFill>
                <a:latin typeface="微软雅黑" panose="020B0503020204020204" charset="-122"/>
                <a:ea typeface="微软雅黑" panose="020B0503020204020204" charset="-122"/>
              </a:rPr>
              <a:t>终身教育和终身学习更加重要</a:t>
            </a:r>
            <a:endParaRPr lang="zh-CN" altLang="en-US" spc="150">
              <a:solidFill>
                <a:srgbClr val="FFFFFF">
                  <a:lumMod val="75000"/>
                </a:srgbClr>
              </a:solidFill>
              <a:latin typeface="微软雅黑" panose="020B0503020204020204" charset="-122"/>
              <a:ea typeface="微软雅黑" panose="020B0503020204020204" charset="-122"/>
            </a:endParaRPr>
          </a:p>
        </p:txBody>
      </p:sp>
      <p:sp>
        <p:nvSpPr>
          <p:cNvPr id="28" name="TextBox 33"/>
          <p:cNvSpPr txBox="1"/>
          <p:nvPr>
            <p:custDataLst>
              <p:tags r:id="rId13"/>
            </p:custDataLst>
          </p:nvPr>
        </p:nvSpPr>
        <p:spPr>
          <a:xfrm>
            <a:off x="8514820" y="5354483"/>
            <a:ext cx="3057342" cy="450850"/>
          </a:xfrm>
          <a:prstGeom prst="rect">
            <a:avLst/>
          </a:prstGeom>
          <a:noFill/>
        </p:spPr>
        <p:txBody>
          <a:bodyPr wrap="square" rtlCol="0">
            <a:spAutoFit/>
          </a:bodyPr>
          <a:p>
            <a:pPr lvl="0">
              <a:lnSpc>
                <a:spcPct val="130000"/>
              </a:lnSpc>
              <a:defRPr/>
            </a:pPr>
            <a:r>
              <a:rPr lang="zh-CN" altLang="en-US" spc="150">
                <a:solidFill>
                  <a:srgbClr val="FFFFFF">
                    <a:lumMod val="75000"/>
                  </a:srgbClr>
                </a:solidFill>
                <a:latin typeface="微软雅黑" panose="020B0503020204020204" charset="-122"/>
                <a:ea typeface="微软雅黑" panose="020B0503020204020204" charset="-122"/>
              </a:rPr>
              <a:t>高等教育的模式迎来变</a:t>
            </a:r>
            <a:endParaRPr lang="zh-CN" altLang="en-US" spc="150">
              <a:solidFill>
                <a:srgbClr val="FFFFFF">
                  <a:lumMod val="75000"/>
                </a:srgbClr>
              </a:solidFill>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p:sp>
        <p:nvSpPr>
          <p:cNvPr id="2" name="Rectangle 1"/>
          <p:cNvSpPr/>
          <p:nvPr>
            <p:custDataLst>
              <p:tags r:id="rId1"/>
            </p:custDataLst>
          </p:nvPr>
        </p:nvSpPr>
        <p:spPr>
          <a:xfrm>
            <a:off x="1731111" y="1330860"/>
            <a:ext cx="1957225" cy="2544392"/>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 name="Rectangle 2"/>
          <p:cNvSpPr/>
          <p:nvPr>
            <p:custDataLst>
              <p:tags r:id="rId2"/>
            </p:custDataLst>
          </p:nvPr>
        </p:nvSpPr>
        <p:spPr>
          <a:xfrm>
            <a:off x="3827939" y="1330860"/>
            <a:ext cx="1957225" cy="1957225"/>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5" name="Rectangle 4"/>
          <p:cNvSpPr/>
          <p:nvPr>
            <p:custDataLst>
              <p:tags r:id="rId3"/>
            </p:custDataLst>
          </p:nvPr>
        </p:nvSpPr>
        <p:spPr>
          <a:xfrm rot="5400000">
            <a:off x="1437528" y="3729751"/>
            <a:ext cx="1957225" cy="2544392"/>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6" name="Rectangle 5"/>
          <p:cNvSpPr/>
          <p:nvPr>
            <p:custDataLst>
              <p:tags r:id="rId4"/>
            </p:custDataLst>
          </p:nvPr>
        </p:nvSpPr>
        <p:spPr>
          <a:xfrm>
            <a:off x="3827938" y="3437872"/>
            <a:ext cx="1370057" cy="1370057"/>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 name="TextBox 3"/>
          <p:cNvSpPr txBox="1"/>
          <p:nvPr>
            <p:custDataLst>
              <p:tags r:id="rId5"/>
            </p:custDataLst>
          </p:nvPr>
        </p:nvSpPr>
        <p:spPr>
          <a:xfrm>
            <a:off x="1403841" y="405321"/>
            <a:ext cx="4459090" cy="584775"/>
          </a:xfrm>
          <a:prstGeom prst="rect">
            <a:avLst/>
          </a:prstGeom>
          <a:noFill/>
        </p:spPr>
        <p:txBody>
          <a:bodyPr wrap="square" rtlCol="0">
            <a:normAutofit lnSpcReduction="10000"/>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rPr>
              <a:t>社会发展的影响</a:t>
            </a:r>
            <a:endPar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19" name="TextBox 18"/>
          <p:cNvSpPr txBox="1"/>
          <p:nvPr>
            <p:custDataLst>
              <p:tags r:id="rId6"/>
            </p:custDataLst>
          </p:nvPr>
        </p:nvSpPr>
        <p:spPr>
          <a:xfrm>
            <a:off x="6761273" y="1606606"/>
            <a:ext cx="4151540" cy="2675255"/>
          </a:xfrm>
          <a:prstGeom prst="rect">
            <a:avLst/>
          </a:prstGeom>
          <a:noFill/>
        </p:spPr>
        <p:txBody>
          <a:bodyPr wrap="square" rtlCol="0">
            <a:spAutoFit/>
          </a:bodyPr>
          <a:p>
            <a:pPr lvl="0" algn="just" defTabSz="855345">
              <a:lnSpc>
                <a:spcPct val="120000"/>
              </a:lnSpc>
              <a:defRPr/>
            </a:pPr>
            <a:r>
              <a:rPr lang="zh-CN" altLang="en-US" sz="1400" spc="150">
                <a:solidFill>
                  <a:sysClr val="window" lastClr="FFFFFF"/>
                </a:solidFill>
                <a:latin typeface="微软雅黑" panose="020B0503020204020204" charset="-122"/>
                <a:ea typeface="微软雅黑" panose="020B0503020204020204" charset="-122"/>
                <a:cs typeface="微软雅黑" panose="020B0503020204020204" charset="-122"/>
              </a:rPr>
              <a:t>21 世纪是一个“文明大转换”的世纪。21 世纪的中国社会在变革，社会成分日益复杂，社会结构再度调整，社会利益重新分配，社会生活急剧变化，尤其是社会发展的步伐大大加快。中国有可能在相对较短的时间内完成工业化过程。随着市场经济体制的建立，户籍对人口迁移限制作用力的减弱和大量农村剩余劳动力向城市涌入，未来中国城市化过程将出现难以避免的快速发展，2020 年中国城市化水平将达到中等发达国家水平。</a:t>
            </a:r>
            <a:endParaRPr lang="zh-CN" altLang="en-US" sz="1400" spc="15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20" name="TextBox 19"/>
          <p:cNvSpPr txBox="1"/>
          <p:nvPr>
            <p:custDataLst>
              <p:tags r:id="rId7"/>
            </p:custDataLst>
          </p:nvPr>
        </p:nvSpPr>
        <p:spPr>
          <a:xfrm>
            <a:off x="6313994" y="1032394"/>
            <a:ext cx="588623" cy="739351"/>
          </a:xfrm>
          <a:prstGeom prst="rect">
            <a:avLst/>
          </a:prstGeom>
          <a:noFill/>
        </p:spPr>
        <p:txBody>
          <a:bodyPr wrap="square" rtlCol="0">
            <a:normAutofit fontScale="525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endParaRPr>
          </a:p>
        </p:txBody>
      </p:sp>
      <p:sp>
        <p:nvSpPr>
          <p:cNvPr id="21" name="TextBox 20"/>
          <p:cNvSpPr txBox="1"/>
          <p:nvPr>
            <p:custDataLst>
              <p:tags r:id="rId8"/>
            </p:custDataLst>
          </p:nvPr>
        </p:nvSpPr>
        <p:spPr>
          <a:xfrm flipV="1">
            <a:off x="10554828" y="3933172"/>
            <a:ext cx="715969" cy="646332"/>
          </a:xfrm>
          <a:prstGeom prst="rect">
            <a:avLst/>
          </a:prstGeom>
          <a:noFill/>
        </p:spPr>
        <p:txBody>
          <a:bodyPr wrap="square" rtlCol="0">
            <a:normAutofit fontScale="450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itchFamily="34" charset="0"/>
            </a:endParaRPr>
          </a:p>
        </p:txBody>
      </p:sp>
      <p:sp>
        <p:nvSpPr>
          <p:cNvPr id="32" name="Rectangle 10"/>
          <p:cNvSpPr/>
          <p:nvPr>
            <p:custDataLst>
              <p:tags r:id="rId9"/>
            </p:custDataLst>
          </p:nvPr>
        </p:nvSpPr>
        <p:spPr>
          <a:xfrm>
            <a:off x="1130863" y="634700"/>
            <a:ext cx="151262" cy="137114"/>
          </a:xfrm>
          <a:prstGeom prst="rect">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fontScale="25000" lnSpcReduction="20000"/>
          </a:bodyPr>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lumMod val="75000"/>
                </a:prstClr>
              </a:solidFill>
              <a:effectLst/>
              <a:uLnTx/>
              <a:uFillTx/>
              <a:latin typeface="微软雅黑" panose="020B0503020204020204" charset="-122"/>
              <a:ea typeface="微软雅黑" panose="020B0503020204020204" charset="-122"/>
              <a:cs typeface="+mn-ea"/>
            </a:endParaRPr>
          </a:p>
        </p:txBody>
      </p:sp>
      <p:sp>
        <p:nvSpPr>
          <p:cNvPr id="36" name="TextBox 39"/>
          <p:cNvSpPr txBox="1"/>
          <p:nvPr>
            <p:custDataLst>
              <p:tags r:id="rId10"/>
            </p:custDataLst>
          </p:nvPr>
        </p:nvSpPr>
        <p:spPr>
          <a:xfrm>
            <a:off x="7214540" y="4881597"/>
            <a:ext cx="1148071" cy="461665"/>
          </a:xfrm>
          <a:prstGeom prst="rect">
            <a:avLst/>
          </a:prstGeom>
          <a:noFill/>
        </p:spPr>
        <p:txBody>
          <a:bodyPr wrap="square" rtlCol="0" anchor="b">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01</a:t>
            </a:r>
            <a:endPar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 name="矩形 36"/>
          <p:cNvSpPr/>
          <p:nvPr>
            <p:custDataLst>
              <p:tags r:id="rId11"/>
            </p:custDataLst>
          </p:nvPr>
        </p:nvSpPr>
        <p:spPr>
          <a:xfrm>
            <a:off x="6946265" y="5386705"/>
            <a:ext cx="1895475" cy="650240"/>
          </a:xfrm>
          <a:prstGeom prst="rect">
            <a:avLst/>
          </a:prstGeom>
        </p:spPr>
        <p:txBody>
          <a:bodyPr wrap="square">
            <a:spAutoFit/>
          </a:bodyPr>
          <a:p>
            <a:pPr marL="0" marR="0" lvl="0" indent="0" algn="l" defTabSz="914400" rtl="0" eaLnBrk="1" fontAlgn="auto" latinLnBrk="0" hangingPunct="1">
              <a:lnSpc>
                <a:spcPct val="130000"/>
              </a:lnSpc>
              <a:spcBef>
                <a:spcPts val="0"/>
              </a:spcBef>
              <a:spcAft>
                <a:spcPts val="0"/>
              </a:spcAft>
              <a:buClrTx/>
              <a:buSzTx/>
              <a:buFontTx/>
              <a:buNone/>
              <a:defRPr/>
            </a:pPr>
            <a:r>
              <a:rPr lang="zh-CN" altLang="en-US" sz="1400" spc="150">
                <a:solidFill>
                  <a:prstClr val="white">
                    <a:lumMod val="95000"/>
                  </a:prstClr>
                </a:solidFill>
                <a:latin typeface="微软雅黑" panose="020B0503020204020204" charset="-122"/>
                <a:ea typeface="微软雅黑" panose="020B0503020204020204" charset="-122"/>
                <a:cs typeface="微软雅黑" panose="020B0503020204020204" charset="-122"/>
              </a:rPr>
              <a:t>生存理念的变化带来发展理念的蜕变</a:t>
            </a:r>
            <a:endParaRPr lang="zh-CN" altLang="en-US" sz="1400" spc="150">
              <a:solidFill>
                <a:prstClr val="white">
                  <a:lumMod val="95000"/>
                </a:prstClr>
              </a:solidFill>
              <a:latin typeface="微软雅黑" panose="020B0503020204020204" charset="-122"/>
              <a:ea typeface="微软雅黑" panose="020B0503020204020204" charset="-122"/>
              <a:cs typeface="微软雅黑" panose="020B0503020204020204" charset="-122"/>
            </a:endParaRPr>
          </a:p>
        </p:txBody>
      </p:sp>
      <p:cxnSp>
        <p:nvCxnSpPr>
          <p:cNvPr id="38" name="直接连接符 37"/>
          <p:cNvCxnSpPr/>
          <p:nvPr>
            <p:custDataLst>
              <p:tags r:id="rId12"/>
            </p:custDataLst>
          </p:nvPr>
        </p:nvCxnSpPr>
        <p:spPr>
          <a:xfrm>
            <a:off x="6903660" y="4935943"/>
            <a:ext cx="0" cy="1260000"/>
          </a:xfrm>
          <a:prstGeom prst="line">
            <a:avLst/>
          </a:prstGeom>
          <a:ln w="19050">
            <a:solidFill>
              <a:sysClr val="window" lastClr="FFFFFF">
                <a:lumMod val="95000"/>
              </a:sysClr>
            </a:solidFill>
          </a:ln>
        </p:spPr>
        <p:style>
          <a:lnRef idx="1">
            <a:srgbClr val="1E6BC5"/>
          </a:lnRef>
          <a:fillRef idx="0">
            <a:srgbClr val="1E6BC5"/>
          </a:fillRef>
          <a:effectRef idx="0">
            <a:srgbClr val="1E6BC5"/>
          </a:effectRef>
          <a:fontRef idx="minor">
            <a:srgbClr val="000000"/>
          </a:fontRef>
        </p:style>
      </p:cxnSp>
      <p:sp>
        <p:nvSpPr>
          <p:cNvPr id="39" name="TextBox 39"/>
          <p:cNvSpPr txBox="1"/>
          <p:nvPr>
            <p:custDataLst>
              <p:tags r:id="rId13"/>
            </p:custDataLst>
          </p:nvPr>
        </p:nvSpPr>
        <p:spPr>
          <a:xfrm>
            <a:off x="9585750" y="4878375"/>
            <a:ext cx="1148071" cy="461665"/>
          </a:xfrm>
          <a:prstGeom prst="rect">
            <a:avLst/>
          </a:prstGeom>
          <a:noFill/>
        </p:spPr>
        <p:txBody>
          <a:bodyPr wrap="square" rtlCol="0" anchor="b">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02</a:t>
            </a:r>
            <a:endPar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40" name="矩形 39"/>
          <p:cNvSpPr/>
          <p:nvPr>
            <p:custDataLst>
              <p:tags r:id="rId14"/>
            </p:custDataLst>
          </p:nvPr>
        </p:nvSpPr>
        <p:spPr>
          <a:xfrm>
            <a:off x="9406890" y="5372100"/>
            <a:ext cx="1864995" cy="929640"/>
          </a:xfrm>
          <a:prstGeom prst="rect">
            <a:avLst/>
          </a:prstGeom>
        </p:spPr>
        <p:txBody>
          <a:bodyPr wrap="square">
            <a:spAutoFit/>
          </a:bodyPr>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15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社会发展的新变化为人的发展提供了更为广阔的空间</a:t>
            </a:r>
            <a:endParaRPr kumimoji="0" lang="zh-CN" altLang="en-US" sz="1400" b="0" i="0" u="none" strike="noStrike" kern="1200" cap="none" spc="15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endParaRPr>
          </a:p>
        </p:txBody>
      </p:sp>
      <p:cxnSp>
        <p:nvCxnSpPr>
          <p:cNvPr id="41" name="直接连接符 40"/>
          <p:cNvCxnSpPr/>
          <p:nvPr>
            <p:custDataLst>
              <p:tags r:id="rId15"/>
            </p:custDataLst>
          </p:nvPr>
        </p:nvCxnSpPr>
        <p:spPr>
          <a:xfrm>
            <a:off x="9361554" y="4921690"/>
            <a:ext cx="0" cy="1260000"/>
          </a:xfrm>
          <a:prstGeom prst="line">
            <a:avLst/>
          </a:prstGeom>
          <a:ln w="19050">
            <a:solidFill>
              <a:sysClr val="window" lastClr="FFFFFF">
                <a:lumMod val="95000"/>
              </a:sysClr>
            </a:solidFill>
          </a:ln>
        </p:spPr>
        <p:style>
          <a:lnRef idx="1">
            <a:srgbClr val="1E6BC5"/>
          </a:lnRef>
          <a:fillRef idx="0">
            <a:srgbClr val="1E6BC5"/>
          </a:fillRef>
          <a:effectRef idx="0">
            <a:srgbClr val="1E6BC5"/>
          </a:effectRef>
          <a:fontRef idx="minor">
            <a:srgbClr val="000000"/>
          </a:fontRef>
        </p:style>
      </p:cxnSp>
      <p:pic>
        <p:nvPicPr>
          <p:cNvPr id="8" name="图片 7"/>
          <p:cNvPicPr>
            <a:picLocks noChangeAspect="1"/>
          </p:cNvPicPr>
          <p:nvPr>
            <p:custDataLst>
              <p:tags r:id="rId16"/>
            </p:custDataLst>
          </p:nvPr>
        </p:nvPicPr>
        <p:blipFill rotWithShape="1">
          <a:blip r:embed="rId17"/>
          <a:srcRect/>
          <a:stretch>
            <a:fillRect/>
          </a:stretch>
        </p:blipFill>
        <p:spPr>
          <a:xfrm>
            <a:off x="1838055" y="1449071"/>
            <a:ext cx="1743753" cy="2315180"/>
          </a:xfrm>
          <a:prstGeom prst="rect">
            <a:avLst/>
          </a:prstGeom>
        </p:spPr>
      </p:pic>
      <p:pic>
        <p:nvPicPr>
          <p:cNvPr id="10" name="图片 9"/>
          <p:cNvPicPr>
            <a:picLocks noChangeAspect="1"/>
          </p:cNvPicPr>
          <p:nvPr>
            <p:custDataLst>
              <p:tags r:id="rId18"/>
            </p:custDataLst>
          </p:nvPr>
        </p:nvPicPr>
        <p:blipFill rotWithShape="1">
          <a:blip r:embed="rId19"/>
          <a:srcRect/>
          <a:stretch>
            <a:fillRect/>
          </a:stretch>
        </p:blipFill>
        <p:spPr>
          <a:xfrm>
            <a:off x="3926739" y="1429407"/>
            <a:ext cx="1762052" cy="1777143"/>
          </a:xfrm>
          <a:prstGeom prst="rect">
            <a:avLst/>
          </a:prstGeom>
        </p:spPr>
      </p:pic>
      <p:pic>
        <p:nvPicPr>
          <p:cNvPr id="12" name="图片 11"/>
          <p:cNvPicPr>
            <a:picLocks noChangeAspect="1"/>
          </p:cNvPicPr>
          <p:nvPr>
            <p:custDataLst>
              <p:tags r:id="rId20"/>
            </p:custDataLst>
          </p:nvPr>
        </p:nvPicPr>
        <p:blipFill rotWithShape="1">
          <a:blip r:embed="rId21"/>
          <a:srcRect/>
          <a:stretch>
            <a:fillRect/>
          </a:stretch>
        </p:blipFill>
        <p:spPr>
          <a:xfrm>
            <a:off x="1250843" y="4112521"/>
            <a:ext cx="2328957" cy="1752523"/>
          </a:xfrm>
          <a:prstGeom prst="rect">
            <a:avLst/>
          </a:prstGeom>
        </p:spPr>
      </p:pic>
      <p:pic>
        <p:nvPicPr>
          <p:cNvPr id="14" name="图片 13"/>
          <p:cNvPicPr>
            <a:picLocks noChangeAspect="1"/>
          </p:cNvPicPr>
          <p:nvPr>
            <p:custDataLst>
              <p:tags r:id="rId22"/>
            </p:custDataLst>
          </p:nvPr>
        </p:nvPicPr>
        <p:blipFill rotWithShape="1">
          <a:blip r:embed="rId23"/>
          <a:srcRect/>
          <a:stretch>
            <a:fillRect/>
          </a:stretch>
        </p:blipFill>
        <p:spPr>
          <a:xfrm>
            <a:off x="3912531" y="3541499"/>
            <a:ext cx="1189080" cy="1162801"/>
          </a:xfrm>
          <a:prstGeom prst="rect">
            <a:avLst/>
          </a:prstGeom>
        </p:spPr>
      </p:pic>
    </p:spTree>
    <p:custDataLst>
      <p:tags r:id="rId24"/>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a:off x="8268670" y="0"/>
            <a:ext cx="3923329" cy="6857999"/>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pic>
        <p:nvPicPr>
          <p:cNvPr id="27" name="Picture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5907017" y="10307"/>
            <a:ext cx="5147278" cy="6881098"/>
          </a:xfrm>
          <a:prstGeom prst="rect">
            <a:avLst/>
          </a:prstGeom>
        </p:spPr>
      </p:pic>
      <p:sp>
        <p:nvSpPr>
          <p:cNvPr id="16" name="Title 15"/>
          <p:cNvSpPr>
            <a:spLocks noGrp="1"/>
          </p:cNvSpPr>
          <p:nvPr>
            <p:custDataLst>
              <p:tags r:id="rId4"/>
            </p:custDataLst>
          </p:nvPr>
        </p:nvSpPr>
        <p:spPr>
          <a:xfrm>
            <a:off x="252095" y="264795"/>
            <a:ext cx="5654675" cy="1375410"/>
          </a:xfrm>
          <a:prstGeom prst="rect">
            <a:avLst/>
          </a:prstGeom>
        </p:spPr>
        <p:txBody>
          <a:bodyPr vert="horz" wrap="square" lIns="93600" tIns="46800" rIns="90000" bIns="0" rtlCol="0" anchor="t" anchorCtr="0">
            <a:sp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nSpc>
                <a:spcPct val="120000"/>
              </a:lnSpc>
            </a:pPr>
            <a:r>
              <a:rPr lang="zh-CN" altLang="en-US" b="0" spc="300">
                <a:solidFill>
                  <a:srgbClr val="055740"/>
                </a:solidFill>
                <a:latin typeface="汉仪旗黑-80S" panose="00020600040101010101" pitchFamily="18" charset="-122"/>
                <a:ea typeface="汉仪旗黑-80S" panose="00020600040101010101" pitchFamily="18" charset="-122"/>
              </a:rPr>
              <a:t>随着世界经济的发展和社会政治的变革，我国经济社会也处于一个</a:t>
            </a:r>
            <a:endParaRPr lang="zh-CN" altLang="en-US" b="0" spc="300">
              <a:solidFill>
                <a:srgbClr val="055740"/>
              </a:solidFill>
              <a:latin typeface="汉仪旗黑-80S" panose="00020600040101010101" pitchFamily="18" charset="-122"/>
              <a:ea typeface="汉仪旗黑-80S" panose="00020600040101010101" pitchFamily="18" charset="-122"/>
            </a:endParaRPr>
          </a:p>
          <a:p>
            <a:pPr>
              <a:lnSpc>
                <a:spcPct val="120000"/>
              </a:lnSpc>
            </a:pPr>
            <a:r>
              <a:rPr lang="zh-CN" altLang="en-US" b="0" spc="300">
                <a:solidFill>
                  <a:srgbClr val="055740"/>
                </a:solidFill>
                <a:latin typeface="汉仪旗黑-80S" panose="00020600040101010101" pitchFamily="18" charset="-122"/>
                <a:ea typeface="汉仪旗黑-80S" panose="00020600040101010101" pitchFamily="18" charset="-122"/>
              </a:rPr>
              <a:t>崭新的发展阶段。</a:t>
            </a:r>
            <a:endParaRPr lang="zh-CN" altLang="en-US" b="0" spc="300">
              <a:solidFill>
                <a:srgbClr val="055740"/>
              </a:solidFill>
              <a:latin typeface="汉仪旗黑-80S" panose="00020600040101010101" pitchFamily="18" charset="-122"/>
              <a:ea typeface="汉仪旗黑-80S" panose="00020600040101010101" pitchFamily="18" charset="-122"/>
            </a:endParaRPr>
          </a:p>
        </p:txBody>
      </p:sp>
      <p:grpSp>
        <p:nvGrpSpPr>
          <p:cNvPr id="7" name="组合 6"/>
          <p:cNvGrpSpPr/>
          <p:nvPr/>
        </p:nvGrpSpPr>
        <p:grpSpPr>
          <a:xfrm>
            <a:off x="407035" y="2000250"/>
            <a:ext cx="5499735" cy="1079500"/>
            <a:chOff x="1191" y="3650"/>
            <a:chExt cx="8661" cy="1700"/>
          </a:xfrm>
        </p:grpSpPr>
        <p:sp>
          <p:nvSpPr>
            <p:cNvPr id="37" name="TextBox 36"/>
            <p:cNvSpPr txBox="1"/>
            <p:nvPr>
              <p:custDataLst>
                <p:tags r:id="rId5"/>
              </p:custDataLst>
            </p:nvPr>
          </p:nvSpPr>
          <p:spPr>
            <a:xfrm>
              <a:off x="2692" y="3650"/>
              <a:ext cx="7160" cy="1700"/>
            </a:xfrm>
            <a:prstGeom prst="rect">
              <a:avLst/>
            </a:prstGeom>
            <a:noFill/>
          </p:spPr>
          <p:txBody>
            <a:bodyPr wrap="square" lIns="90000" tIns="46800" rIns="90000" bIns="0" rtlCol="0" anchor="t" anchorCtr="0">
              <a:spAutoFit/>
            </a:bodyPr>
            <a:lstStyle/>
            <a:p>
              <a:pPr>
                <a:lnSpc>
                  <a:spcPct val="120000"/>
                </a:lnSpc>
              </a:pPr>
              <a:r>
                <a:rPr lang="zh-CN" altLang="en-US" sz="1400" spc="300">
                  <a:solidFill>
                    <a:srgbClr val="000000">
                      <a:lumMod val="65000"/>
                      <a:lumOff val="35000"/>
                    </a:srgbClr>
                  </a:solidFill>
                  <a:latin typeface="微软雅黑" panose="020B0503020204020204" charset="-122"/>
                  <a:ea typeface="微软雅黑" panose="020B0503020204020204" charset="-122"/>
                </a:rPr>
                <a:t>一是新一轮的国际金融危机正在催生新的科技和产业革命，转变经济发展方式、培育战略性新产业为今天的人才发展提供了新机遇，也对人才发展提出了新要求。</a:t>
              </a:r>
              <a:endParaRPr lang="zh-CN" altLang="en-US" sz="1400" spc="300">
                <a:solidFill>
                  <a:srgbClr val="000000">
                    <a:lumMod val="65000"/>
                    <a:lumOff val="35000"/>
                  </a:srgbClr>
                </a:solidFill>
                <a:latin typeface="微软雅黑" panose="020B0503020204020204" charset="-122"/>
                <a:ea typeface="微软雅黑" panose="020B0503020204020204" charset="-122"/>
              </a:endParaRPr>
            </a:p>
          </p:txBody>
        </p:sp>
        <p:sp>
          <p:nvSpPr>
            <p:cNvPr id="39" name="Round Diagonal Corner Rectangle 38"/>
            <p:cNvSpPr/>
            <p:nvPr>
              <p:custDataLst>
                <p:tags r:id="rId6"/>
              </p:custDataLst>
            </p:nvPr>
          </p:nvSpPr>
          <p:spPr>
            <a:xfrm flipV="1">
              <a:off x="1191" y="3672"/>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0" name="Freeform 11"/>
            <p:cNvSpPr>
              <a:spLocks noEditPoints="1"/>
            </p:cNvSpPr>
            <p:nvPr>
              <p:custDataLst>
                <p:tags r:id="rId7"/>
              </p:custDataLst>
            </p:nvPr>
          </p:nvSpPr>
          <p:spPr bwMode="auto">
            <a:xfrm>
              <a:off x="1546" y="3883"/>
              <a:ext cx="425" cy="713"/>
            </a:xfrm>
            <a:custGeom>
              <a:avLst/>
              <a:gdLst>
                <a:gd name="T0" fmla="*/ 40 w 72"/>
                <a:gd name="T1" fmla="*/ 8 h 120"/>
                <a:gd name="T2" fmla="*/ 40 w 72"/>
                <a:gd name="T3" fmla="*/ 48 h 120"/>
                <a:gd name="T4" fmla="*/ 64 w 72"/>
                <a:gd name="T5" fmla="*/ 48 h 120"/>
                <a:gd name="T6" fmla="*/ 32 w 72"/>
                <a:gd name="T7" fmla="*/ 112 h 120"/>
                <a:gd name="T8" fmla="*/ 32 w 72"/>
                <a:gd name="T9" fmla="*/ 72 h 120"/>
                <a:gd name="T10" fmla="*/ 8 w 72"/>
                <a:gd name="T11" fmla="*/ 72 h 120"/>
                <a:gd name="T12" fmla="*/ 40 w 72"/>
                <a:gd name="T13" fmla="*/ 8 h 120"/>
                <a:gd name="T14" fmla="*/ 40 w 72"/>
                <a:gd name="T15" fmla="*/ 0 h 120"/>
                <a:gd name="T16" fmla="*/ 33 w 72"/>
                <a:gd name="T17" fmla="*/ 4 h 120"/>
                <a:gd name="T18" fmla="*/ 1 w 72"/>
                <a:gd name="T19" fmla="*/ 68 h 120"/>
                <a:gd name="T20" fmla="*/ 1 w 72"/>
                <a:gd name="T21" fmla="*/ 76 h 120"/>
                <a:gd name="T22" fmla="*/ 8 w 72"/>
                <a:gd name="T23" fmla="*/ 80 h 120"/>
                <a:gd name="T24" fmla="*/ 24 w 72"/>
                <a:gd name="T25" fmla="*/ 80 h 120"/>
                <a:gd name="T26" fmla="*/ 24 w 72"/>
                <a:gd name="T27" fmla="*/ 112 h 120"/>
                <a:gd name="T28" fmla="*/ 30 w 72"/>
                <a:gd name="T29" fmla="*/ 120 h 120"/>
                <a:gd name="T30" fmla="*/ 32 w 72"/>
                <a:gd name="T31" fmla="*/ 120 h 120"/>
                <a:gd name="T32" fmla="*/ 39 w 72"/>
                <a:gd name="T33" fmla="*/ 116 h 120"/>
                <a:gd name="T34" fmla="*/ 71 w 72"/>
                <a:gd name="T35" fmla="*/ 52 h 120"/>
                <a:gd name="T36" fmla="*/ 71 w 72"/>
                <a:gd name="T37" fmla="*/ 44 h 120"/>
                <a:gd name="T38" fmla="*/ 64 w 72"/>
                <a:gd name="T39" fmla="*/ 40 h 120"/>
                <a:gd name="T40" fmla="*/ 48 w 72"/>
                <a:gd name="T41" fmla="*/ 40 h 120"/>
                <a:gd name="T42" fmla="*/ 48 w 72"/>
                <a:gd name="T43" fmla="*/ 8 h 120"/>
                <a:gd name="T44" fmla="*/ 42 w 72"/>
                <a:gd name="T45" fmla="*/ 0 h 120"/>
                <a:gd name="T46" fmla="*/ 40 w 72"/>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120">
                  <a:moveTo>
                    <a:pt x="40" y="8"/>
                  </a:moveTo>
                  <a:cubicBezTo>
                    <a:pt x="40" y="48"/>
                    <a:pt x="40" y="48"/>
                    <a:pt x="40" y="48"/>
                  </a:cubicBezTo>
                  <a:cubicBezTo>
                    <a:pt x="64" y="48"/>
                    <a:pt x="64" y="48"/>
                    <a:pt x="64" y="48"/>
                  </a:cubicBezTo>
                  <a:cubicBezTo>
                    <a:pt x="32" y="112"/>
                    <a:pt x="32" y="112"/>
                    <a:pt x="32" y="112"/>
                  </a:cubicBezTo>
                  <a:cubicBezTo>
                    <a:pt x="32" y="72"/>
                    <a:pt x="32" y="72"/>
                    <a:pt x="32" y="72"/>
                  </a:cubicBezTo>
                  <a:cubicBezTo>
                    <a:pt x="8" y="72"/>
                    <a:pt x="8" y="72"/>
                    <a:pt x="8" y="72"/>
                  </a:cubicBezTo>
                  <a:cubicBezTo>
                    <a:pt x="40" y="8"/>
                    <a:pt x="40" y="8"/>
                    <a:pt x="40" y="8"/>
                  </a:cubicBezTo>
                  <a:moveTo>
                    <a:pt x="40" y="0"/>
                  </a:moveTo>
                  <a:cubicBezTo>
                    <a:pt x="37" y="0"/>
                    <a:pt x="34" y="2"/>
                    <a:pt x="33" y="4"/>
                  </a:cubicBezTo>
                  <a:cubicBezTo>
                    <a:pt x="1" y="68"/>
                    <a:pt x="1" y="68"/>
                    <a:pt x="1" y="68"/>
                  </a:cubicBezTo>
                  <a:cubicBezTo>
                    <a:pt x="0" y="71"/>
                    <a:pt x="0" y="74"/>
                    <a:pt x="1" y="76"/>
                  </a:cubicBezTo>
                  <a:cubicBezTo>
                    <a:pt x="3" y="79"/>
                    <a:pt x="5" y="80"/>
                    <a:pt x="8" y="80"/>
                  </a:cubicBezTo>
                  <a:cubicBezTo>
                    <a:pt x="24" y="80"/>
                    <a:pt x="24" y="80"/>
                    <a:pt x="24" y="80"/>
                  </a:cubicBezTo>
                  <a:cubicBezTo>
                    <a:pt x="24" y="112"/>
                    <a:pt x="24" y="112"/>
                    <a:pt x="24" y="112"/>
                  </a:cubicBezTo>
                  <a:cubicBezTo>
                    <a:pt x="24" y="116"/>
                    <a:pt x="27" y="119"/>
                    <a:pt x="30" y="120"/>
                  </a:cubicBezTo>
                  <a:cubicBezTo>
                    <a:pt x="31" y="120"/>
                    <a:pt x="31" y="120"/>
                    <a:pt x="32" y="120"/>
                  </a:cubicBezTo>
                  <a:cubicBezTo>
                    <a:pt x="35" y="120"/>
                    <a:pt x="38" y="118"/>
                    <a:pt x="39" y="116"/>
                  </a:cubicBezTo>
                  <a:cubicBezTo>
                    <a:pt x="71" y="52"/>
                    <a:pt x="71" y="52"/>
                    <a:pt x="71" y="52"/>
                  </a:cubicBezTo>
                  <a:cubicBezTo>
                    <a:pt x="72" y="49"/>
                    <a:pt x="72" y="46"/>
                    <a:pt x="71" y="44"/>
                  </a:cubicBezTo>
                  <a:cubicBezTo>
                    <a:pt x="69" y="41"/>
                    <a:pt x="67" y="40"/>
                    <a:pt x="64" y="40"/>
                  </a:cubicBezTo>
                  <a:cubicBezTo>
                    <a:pt x="48" y="40"/>
                    <a:pt x="48" y="40"/>
                    <a:pt x="48" y="40"/>
                  </a:cubicBezTo>
                  <a:cubicBezTo>
                    <a:pt x="48" y="8"/>
                    <a:pt x="48" y="8"/>
                    <a:pt x="48" y="8"/>
                  </a:cubicBezTo>
                  <a:cubicBezTo>
                    <a:pt x="48" y="4"/>
                    <a:pt x="45" y="1"/>
                    <a:pt x="42" y="0"/>
                  </a:cubicBezTo>
                  <a:cubicBezTo>
                    <a:pt x="41" y="0"/>
                    <a:pt x="41" y="0"/>
                    <a:pt x="40" y="0"/>
                  </a:cubicBezTo>
                  <a:close/>
                </a:path>
              </a:pathLst>
            </a:custGeom>
            <a:solidFill>
              <a:sysClr val="window" lastClr="FFFFFF"/>
            </a:solidFill>
            <a:ln>
              <a:noFill/>
            </a:ln>
          </p:spPr>
          <p:txBody>
            <a:bodyPr vert="horz" wrap="square" lIns="91440" tIns="45720" rIns="91440" bIns="45720" numCol="1" anchor="t" anchorCtr="0" compatLnSpc="1"/>
            <a:lstStyle/>
            <a:p>
              <a:endParaRPr lang="id-ID"/>
            </a:p>
          </p:txBody>
        </p:sp>
      </p:grpSp>
      <p:grpSp>
        <p:nvGrpSpPr>
          <p:cNvPr id="3" name="组合 2"/>
          <p:cNvGrpSpPr/>
          <p:nvPr/>
        </p:nvGrpSpPr>
        <p:grpSpPr>
          <a:xfrm>
            <a:off x="404495" y="3187065"/>
            <a:ext cx="5502275" cy="1596390"/>
            <a:chOff x="1187" y="5480"/>
            <a:chExt cx="8665" cy="2514"/>
          </a:xfrm>
        </p:grpSpPr>
        <p:sp>
          <p:nvSpPr>
            <p:cNvPr id="43" name="TextBox 42"/>
            <p:cNvSpPr txBox="1"/>
            <p:nvPr>
              <p:custDataLst>
                <p:tags r:id="rId8"/>
              </p:custDataLst>
            </p:nvPr>
          </p:nvSpPr>
          <p:spPr>
            <a:xfrm>
              <a:off x="2688" y="5480"/>
              <a:ext cx="7164" cy="2514"/>
            </a:xfrm>
            <a:prstGeom prst="rect">
              <a:avLst/>
            </a:prstGeom>
            <a:noFill/>
          </p:spPr>
          <p:txBody>
            <a:bodyPr wrap="square" lIns="90000" tIns="46800" rIns="90000" bIns="0" rtlCol="0" anchor="t" anchorCtr="0">
              <a:spAutoFit/>
            </a:bodyPr>
            <a:lstStyle/>
            <a:p>
              <a:pPr>
                <a:lnSpc>
                  <a:spcPct val="120000"/>
                </a:lnSpc>
              </a:pPr>
              <a:r>
                <a:rPr lang="zh-CN" altLang="en-US" sz="1400" spc="300">
                  <a:solidFill>
                    <a:srgbClr val="000000">
                      <a:lumMod val="65000"/>
                      <a:lumOff val="35000"/>
                    </a:srgbClr>
                  </a:solidFill>
                  <a:latin typeface="微软雅黑" panose="020B0503020204020204" charset="-122"/>
                  <a:ea typeface="微软雅黑" panose="020B0503020204020204" charset="-122"/>
                </a:rPr>
                <a:t>二是由于我国技术进步、制度变革的外溢效应，消费结构升级带来的不断增长的最终消费性需求、产业结构升级带来的生产性需求以及社会经济体制改革带来的政策性和体制性的需求，为我国的创业型经济发展创造了大量机会空间，也为创业型人才的发展创造了更多的机会空间。</a:t>
              </a:r>
              <a:endParaRPr lang="zh-CN" altLang="en-US" sz="1400" spc="300">
                <a:solidFill>
                  <a:srgbClr val="000000">
                    <a:lumMod val="65000"/>
                    <a:lumOff val="35000"/>
                  </a:srgbClr>
                </a:solidFill>
                <a:latin typeface="微软雅黑" panose="020B0503020204020204" charset="-122"/>
                <a:ea typeface="微软雅黑" panose="020B0503020204020204" charset="-122"/>
              </a:endParaRPr>
            </a:p>
          </p:txBody>
        </p:sp>
        <p:sp>
          <p:nvSpPr>
            <p:cNvPr id="45" name="Round Diagonal Corner Rectangle 44"/>
            <p:cNvSpPr/>
            <p:nvPr>
              <p:custDataLst>
                <p:tags r:id="rId9"/>
              </p:custDataLst>
            </p:nvPr>
          </p:nvSpPr>
          <p:spPr>
            <a:xfrm flipV="1">
              <a:off x="1187" y="5584"/>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6" name="Freeform 12"/>
            <p:cNvSpPr>
              <a:spLocks noEditPoints="1"/>
            </p:cNvSpPr>
            <p:nvPr>
              <p:custDataLst>
                <p:tags r:id="rId10"/>
              </p:custDataLst>
            </p:nvPr>
          </p:nvSpPr>
          <p:spPr bwMode="auto">
            <a:xfrm>
              <a:off x="1422" y="5819"/>
              <a:ext cx="663" cy="665"/>
            </a:xfrm>
            <a:custGeom>
              <a:avLst/>
              <a:gdLst>
                <a:gd name="T0" fmla="*/ 14 w 112"/>
                <a:gd name="T1" fmla="*/ 93 h 112"/>
                <a:gd name="T2" fmla="*/ 19 w 112"/>
                <a:gd name="T3" fmla="*/ 99 h 112"/>
                <a:gd name="T4" fmla="*/ 25 w 112"/>
                <a:gd name="T5" fmla="*/ 99 h 112"/>
                <a:gd name="T6" fmla="*/ 25 w 112"/>
                <a:gd name="T7" fmla="*/ 98 h 112"/>
                <a:gd name="T8" fmla="*/ 82 w 112"/>
                <a:gd name="T9" fmla="*/ 101 h 112"/>
                <a:gd name="T10" fmla="*/ 87 w 112"/>
                <a:gd name="T11" fmla="*/ 98 h 112"/>
                <a:gd name="T12" fmla="*/ 87 w 112"/>
                <a:gd name="T13" fmla="*/ 98 h 112"/>
                <a:gd name="T14" fmla="*/ 93 w 112"/>
                <a:gd name="T15" fmla="*/ 98 h 112"/>
                <a:gd name="T16" fmla="*/ 99 w 112"/>
                <a:gd name="T17" fmla="*/ 93 h 112"/>
                <a:gd name="T18" fmla="*/ 99 w 112"/>
                <a:gd name="T19" fmla="*/ 87 h 112"/>
                <a:gd name="T20" fmla="*/ 98 w 112"/>
                <a:gd name="T21" fmla="*/ 87 h 112"/>
                <a:gd name="T22" fmla="*/ 101 w 112"/>
                <a:gd name="T23" fmla="*/ 30 h 112"/>
                <a:gd name="T24" fmla="*/ 98 w 112"/>
                <a:gd name="T25" fmla="*/ 25 h 112"/>
                <a:gd name="T26" fmla="*/ 98 w 112"/>
                <a:gd name="T27" fmla="*/ 24 h 112"/>
                <a:gd name="T28" fmla="*/ 98 w 112"/>
                <a:gd name="T29" fmla="*/ 19 h 112"/>
                <a:gd name="T30" fmla="*/ 93 w 112"/>
                <a:gd name="T31" fmla="*/ 13 h 112"/>
                <a:gd name="T32" fmla="*/ 87 w 112"/>
                <a:gd name="T33" fmla="*/ 13 h 112"/>
                <a:gd name="T34" fmla="*/ 86 w 112"/>
                <a:gd name="T35" fmla="*/ 14 h 112"/>
                <a:gd name="T36" fmla="*/ 30 w 112"/>
                <a:gd name="T37" fmla="*/ 11 h 112"/>
                <a:gd name="T38" fmla="*/ 25 w 112"/>
                <a:gd name="T39" fmla="*/ 14 h 112"/>
                <a:gd name="T40" fmla="*/ 24 w 112"/>
                <a:gd name="T41" fmla="*/ 14 h 112"/>
                <a:gd name="T42" fmla="*/ 19 w 112"/>
                <a:gd name="T43" fmla="*/ 14 h 112"/>
                <a:gd name="T44" fmla="*/ 13 w 112"/>
                <a:gd name="T45" fmla="*/ 19 h 112"/>
                <a:gd name="T46" fmla="*/ 13 w 112"/>
                <a:gd name="T47" fmla="*/ 25 h 112"/>
                <a:gd name="T48" fmla="*/ 14 w 112"/>
                <a:gd name="T49" fmla="*/ 26 h 112"/>
                <a:gd name="T50" fmla="*/ 11 w 112"/>
                <a:gd name="T51" fmla="*/ 82 h 112"/>
                <a:gd name="T52" fmla="*/ 14 w 112"/>
                <a:gd name="T53" fmla="*/ 87 h 112"/>
                <a:gd name="T54" fmla="*/ 14 w 112"/>
                <a:gd name="T55" fmla="*/ 87 h 112"/>
                <a:gd name="T56" fmla="*/ 14 w 112"/>
                <a:gd name="T57" fmla="*/ 93 h 112"/>
                <a:gd name="T58" fmla="*/ 78 w 112"/>
                <a:gd name="T59" fmla="*/ 94 h 112"/>
                <a:gd name="T60" fmla="*/ 31 w 112"/>
                <a:gd name="T61" fmla="*/ 92 h 112"/>
                <a:gd name="T62" fmla="*/ 46 w 112"/>
                <a:gd name="T63" fmla="*/ 78 h 112"/>
                <a:gd name="T64" fmla="*/ 66 w 112"/>
                <a:gd name="T65" fmla="*/ 78 h 112"/>
                <a:gd name="T66" fmla="*/ 81 w 112"/>
                <a:gd name="T67" fmla="*/ 92 h 112"/>
                <a:gd name="T68" fmla="*/ 78 w 112"/>
                <a:gd name="T69" fmla="*/ 94 h 112"/>
                <a:gd name="T70" fmla="*/ 42 w 112"/>
                <a:gd name="T71" fmla="*/ 64 h 112"/>
                <a:gd name="T72" fmla="*/ 48 w 112"/>
                <a:gd name="T73" fmla="*/ 42 h 112"/>
                <a:gd name="T74" fmla="*/ 70 w 112"/>
                <a:gd name="T75" fmla="*/ 48 h 112"/>
                <a:gd name="T76" fmla="*/ 67 w 112"/>
                <a:gd name="T77" fmla="*/ 68 h 112"/>
                <a:gd name="T78" fmla="*/ 67 w 112"/>
                <a:gd name="T79" fmla="*/ 68 h 112"/>
                <a:gd name="T80" fmla="*/ 64 w 112"/>
                <a:gd name="T81" fmla="*/ 70 h 112"/>
                <a:gd name="T82" fmla="*/ 44 w 112"/>
                <a:gd name="T83" fmla="*/ 67 h 112"/>
                <a:gd name="T84" fmla="*/ 44 w 112"/>
                <a:gd name="T85" fmla="*/ 67 h 112"/>
                <a:gd name="T86" fmla="*/ 42 w 112"/>
                <a:gd name="T87" fmla="*/ 64 h 112"/>
                <a:gd name="T88" fmla="*/ 94 w 112"/>
                <a:gd name="T89" fmla="*/ 34 h 112"/>
                <a:gd name="T90" fmla="*/ 92 w 112"/>
                <a:gd name="T91" fmla="*/ 81 h 112"/>
                <a:gd name="T92" fmla="*/ 78 w 112"/>
                <a:gd name="T93" fmla="*/ 66 h 112"/>
                <a:gd name="T94" fmla="*/ 78 w 112"/>
                <a:gd name="T95" fmla="*/ 46 h 112"/>
                <a:gd name="T96" fmla="*/ 92 w 112"/>
                <a:gd name="T97" fmla="*/ 31 h 112"/>
                <a:gd name="T98" fmla="*/ 94 w 112"/>
                <a:gd name="T99" fmla="*/ 34 h 112"/>
                <a:gd name="T100" fmla="*/ 34 w 112"/>
                <a:gd name="T101" fmla="*/ 18 h 112"/>
                <a:gd name="T102" fmla="*/ 81 w 112"/>
                <a:gd name="T103" fmla="*/ 20 h 112"/>
                <a:gd name="T104" fmla="*/ 66 w 112"/>
                <a:gd name="T105" fmla="*/ 34 h 112"/>
                <a:gd name="T106" fmla="*/ 45 w 112"/>
                <a:gd name="T107" fmla="*/ 34 h 112"/>
                <a:gd name="T108" fmla="*/ 31 w 112"/>
                <a:gd name="T109" fmla="*/ 20 h 112"/>
                <a:gd name="T110" fmla="*/ 34 w 112"/>
                <a:gd name="T111" fmla="*/ 18 h 112"/>
                <a:gd name="T112" fmla="*/ 18 w 112"/>
                <a:gd name="T113" fmla="*/ 78 h 112"/>
                <a:gd name="T114" fmla="*/ 20 w 112"/>
                <a:gd name="T115" fmla="*/ 31 h 112"/>
                <a:gd name="T116" fmla="*/ 34 w 112"/>
                <a:gd name="T117" fmla="*/ 46 h 112"/>
                <a:gd name="T118" fmla="*/ 34 w 112"/>
                <a:gd name="T119" fmla="*/ 66 h 112"/>
                <a:gd name="T120" fmla="*/ 20 w 112"/>
                <a:gd name="T121" fmla="*/ 81 h 112"/>
                <a:gd name="T122" fmla="*/ 18 w 112"/>
                <a:gd name="T123"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2">
                  <a:moveTo>
                    <a:pt x="14" y="93"/>
                  </a:moveTo>
                  <a:cubicBezTo>
                    <a:pt x="19" y="99"/>
                    <a:pt x="19" y="99"/>
                    <a:pt x="19" y="99"/>
                  </a:cubicBezTo>
                  <a:cubicBezTo>
                    <a:pt x="21" y="100"/>
                    <a:pt x="23" y="100"/>
                    <a:pt x="25" y="99"/>
                  </a:cubicBezTo>
                  <a:cubicBezTo>
                    <a:pt x="25" y="98"/>
                    <a:pt x="25" y="98"/>
                    <a:pt x="25" y="98"/>
                  </a:cubicBezTo>
                  <a:cubicBezTo>
                    <a:pt x="42" y="110"/>
                    <a:pt x="64" y="112"/>
                    <a:pt x="82" y="101"/>
                  </a:cubicBezTo>
                  <a:cubicBezTo>
                    <a:pt x="84" y="100"/>
                    <a:pt x="85" y="99"/>
                    <a:pt x="87" y="98"/>
                  </a:cubicBezTo>
                  <a:cubicBezTo>
                    <a:pt x="87" y="98"/>
                    <a:pt x="87" y="98"/>
                    <a:pt x="87" y="98"/>
                  </a:cubicBezTo>
                  <a:cubicBezTo>
                    <a:pt x="89" y="100"/>
                    <a:pt x="91" y="100"/>
                    <a:pt x="93" y="98"/>
                  </a:cubicBezTo>
                  <a:cubicBezTo>
                    <a:pt x="99" y="93"/>
                    <a:pt x="99" y="93"/>
                    <a:pt x="99" y="93"/>
                  </a:cubicBezTo>
                  <a:cubicBezTo>
                    <a:pt x="100" y="91"/>
                    <a:pt x="100" y="89"/>
                    <a:pt x="99" y="87"/>
                  </a:cubicBezTo>
                  <a:cubicBezTo>
                    <a:pt x="98" y="87"/>
                    <a:pt x="98" y="87"/>
                    <a:pt x="98" y="87"/>
                  </a:cubicBezTo>
                  <a:cubicBezTo>
                    <a:pt x="110" y="70"/>
                    <a:pt x="112" y="48"/>
                    <a:pt x="101" y="30"/>
                  </a:cubicBezTo>
                  <a:cubicBezTo>
                    <a:pt x="100" y="28"/>
                    <a:pt x="99" y="27"/>
                    <a:pt x="98" y="25"/>
                  </a:cubicBezTo>
                  <a:cubicBezTo>
                    <a:pt x="98" y="24"/>
                    <a:pt x="98" y="24"/>
                    <a:pt x="98" y="24"/>
                  </a:cubicBezTo>
                  <a:cubicBezTo>
                    <a:pt x="100" y="23"/>
                    <a:pt x="100" y="21"/>
                    <a:pt x="98" y="19"/>
                  </a:cubicBezTo>
                  <a:cubicBezTo>
                    <a:pt x="93" y="13"/>
                    <a:pt x="93" y="13"/>
                    <a:pt x="93" y="13"/>
                  </a:cubicBezTo>
                  <a:cubicBezTo>
                    <a:pt x="91" y="12"/>
                    <a:pt x="89" y="12"/>
                    <a:pt x="87" y="13"/>
                  </a:cubicBezTo>
                  <a:cubicBezTo>
                    <a:pt x="86" y="14"/>
                    <a:pt x="86" y="14"/>
                    <a:pt x="86" y="14"/>
                  </a:cubicBezTo>
                  <a:cubicBezTo>
                    <a:pt x="70" y="2"/>
                    <a:pt x="48" y="0"/>
                    <a:pt x="30" y="11"/>
                  </a:cubicBezTo>
                  <a:cubicBezTo>
                    <a:pt x="28" y="12"/>
                    <a:pt x="27" y="13"/>
                    <a:pt x="25" y="14"/>
                  </a:cubicBezTo>
                  <a:cubicBezTo>
                    <a:pt x="24" y="14"/>
                    <a:pt x="24" y="14"/>
                    <a:pt x="24" y="14"/>
                  </a:cubicBezTo>
                  <a:cubicBezTo>
                    <a:pt x="23" y="12"/>
                    <a:pt x="21" y="12"/>
                    <a:pt x="19" y="14"/>
                  </a:cubicBezTo>
                  <a:cubicBezTo>
                    <a:pt x="13" y="19"/>
                    <a:pt x="13" y="19"/>
                    <a:pt x="13" y="19"/>
                  </a:cubicBezTo>
                  <a:cubicBezTo>
                    <a:pt x="12" y="21"/>
                    <a:pt x="12" y="23"/>
                    <a:pt x="13" y="25"/>
                  </a:cubicBezTo>
                  <a:cubicBezTo>
                    <a:pt x="14" y="26"/>
                    <a:pt x="14" y="26"/>
                    <a:pt x="14" y="26"/>
                  </a:cubicBezTo>
                  <a:cubicBezTo>
                    <a:pt x="2" y="42"/>
                    <a:pt x="0" y="64"/>
                    <a:pt x="11" y="82"/>
                  </a:cubicBezTo>
                  <a:cubicBezTo>
                    <a:pt x="12" y="84"/>
                    <a:pt x="13" y="85"/>
                    <a:pt x="14" y="87"/>
                  </a:cubicBezTo>
                  <a:cubicBezTo>
                    <a:pt x="14" y="87"/>
                    <a:pt x="14" y="87"/>
                    <a:pt x="14" y="87"/>
                  </a:cubicBezTo>
                  <a:cubicBezTo>
                    <a:pt x="12" y="89"/>
                    <a:pt x="12" y="91"/>
                    <a:pt x="14" y="93"/>
                  </a:cubicBezTo>
                  <a:close/>
                  <a:moveTo>
                    <a:pt x="78" y="94"/>
                  </a:moveTo>
                  <a:cubicBezTo>
                    <a:pt x="63" y="103"/>
                    <a:pt x="45" y="102"/>
                    <a:pt x="31" y="92"/>
                  </a:cubicBezTo>
                  <a:cubicBezTo>
                    <a:pt x="46" y="78"/>
                    <a:pt x="46" y="78"/>
                    <a:pt x="46" y="78"/>
                  </a:cubicBezTo>
                  <a:cubicBezTo>
                    <a:pt x="52" y="81"/>
                    <a:pt x="60" y="81"/>
                    <a:pt x="66" y="78"/>
                  </a:cubicBezTo>
                  <a:cubicBezTo>
                    <a:pt x="81" y="92"/>
                    <a:pt x="81" y="92"/>
                    <a:pt x="81" y="92"/>
                  </a:cubicBezTo>
                  <a:cubicBezTo>
                    <a:pt x="80" y="93"/>
                    <a:pt x="79" y="93"/>
                    <a:pt x="78" y="94"/>
                  </a:cubicBezTo>
                  <a:close/>
                  <a:moveTo>
                    <a:pt x="42" y="64"/>
                  </a:moveTo>
                  <a:cubicBezTo>
                    <a:pt x="38" y="56"/>
                    <a:pt x="40" y="47"/>
                    <a:pt x="48" y="42"/>
                  </a:cubicBezTo>
                  <a:cubicBezTo>
                    <a:pt x="56" y="38"/>
                    <a:pt x="65" y="40"/>
                    <a:pt x="70" y="48"/>
                  </a:cubicBezTo>
                  <a:cubicBezTo>
                    <a:pt x="74" y="55"/>
                    <a:pt x="72" y="63"/>
                    <a:pt x="67" y="68"/>
                  </a:cubicBezTo>
                  <a:cubicBezTo>
                    <a:pt x="67" y="68"/>
                    <a:pt x="67" y="68"/>
                    <a:pt x="67" y="68"/>
                  </a:cubicBezTo>
                  <a:cubicBezTo>
                    <a:pt x="66" y="69"/>
                    <a:pt x="65" y="69"/>
                    <a:pt x="64" y="70"/>
                  </a:cubicBezTo>
                  <a:cubicBezTo>
                    <a:pt x="57" y="74"/>
                    <a:pt x="49" y="72"/>
                    <a:pt x="44" y="67"/>
                  </a:cubicBezTo>
                  <a:cubicBezTo>
                    <a:pt x="44" y="67"/>
                    <a:pt x="44" y="67"/>
                    <a:pt x="44" y="67"/>
                  </a:cubicBezTo>
                  <a:cubicBezTo>
                    <a:pt x="43" y="66"/>
                    <a:pt x="43" y="65"/>
                    <a:pt x="42" y="64"/>
                  </a:cubicBezTo>
                  <a:close/>
                  <a:moveTo>
                    <a:pt x="94" y="34"/>
                  </a:moveTo>
                  <a:cubicBezTo>
                    <a:pt x="103" y="49"/>
                    <a:pt x="102" y="67"/>
                    <a:pt x="92" y="81"/>
                  </a:cubicBezTo>
                  <a:cubicBezTo>
                    <a:pt x="78" y="66"/>
                    <a:pt x="78" y="66"/>
                    <a:pt x="78" y="66"/>
                  </a:cubicBezTo>
                  <a:cubicBezTo>
                    <a:pt x="81" y="60"/>
                    <a:pt x="81" y="52"/>
                    <a:pt x="78" y="46"/>
                  </a:cubicBezTo>
                  <a:cubicBezTo>
                    <a:pt x="92" y="31"/>
                    <a:pt x="92" y="31"/>
                    <a:pt x="92" y="31"/>
                  </a:cubicBezTo>
                  <a:cubicBezTo>
                    <a:pt x="93" y="32"/>
                    <a:pt x="93" y="33"/>
                    <a:pt x="94" y="34"/>
                  </a:cubicBezTo>
                  <a:close/>
                  <a:moveTo>
                    <a:pt x="34" y="18"/>
                  </a:moveTo>
                  <a:cubicBezTo>
                    <a:pt x="49" y="9"/>
                    <a:pt x="67" y="10"/>
                    <a:pt x="81" y="20"/>
                  </a:cubicBezTo>
                  <a:cubicBezTo>
                    <a:pt x="66" y="34"/>
                    <a:pt x="66" y="34"/>
                    <a:pt x="66" y="34"/>
                  </a:cubicBezTo>
                  <a:cubicBezTo>
                    <a:pt x="60" y="31"/>
                    <a:pt x="52" y="31"/>
                    <a:pt x="45" y="34"/>
                  </a:cubicBezTo>
                  <a:cubicBezTo>
                    <a:pt x="31" y="20"/>
                    <a:pt x="31" y="20"/>
                    <a:pt x="31" y="20"/>
                  </a:cubicBezTo>
                  <a:cubicBezTo>
                    <a:pt x="32" y="19"/>
                    <a:pt x="33" y="19"/>
                    <a:pt x="34" y="18"/>
                  </a:cubicBezTo>
                  <a:close/>
                  <a:moveTo>
                    <a:pt x="18" y="78"/>
                  </a:moveTo>
                  <a:cubicBezTo>
                    <a:pt x="9" y="63"/>
                    <a:pt x="10" y="45"/>
                    <a:pt x="20" y="31"/>
                  </a:cubicBezTo>
                  <a:cubicBezTo>
                    <a:pt x="34" y="46"/>
                    <a:pt x="34" y="46"/>
                    <a:pt x="34" y="46"/>
                  </a:cubicBezTo>
                  <a:cubicBezTo>
                    <a:pt x="31" y="52"/>
                    <a:pt x="31" y="60"/>
                    <a:pt x="34" y="66"/>
                  </a:cubicBezTo>
                  <a:cubicBezTo>
                    <a:pt x="20" y="81"/>
                    <a:pt x="20" y="81"/>
                    <a:pt x="20" y="81"/>
                  </a:cubicBezTo>
                  <a:cubicBezTo>
                    <a:pt x="19" y="80"/>
                    <a:pt x="19" y="79"/>
                    <a:pt x="18" y="78"/>
                  </a:cubicBezTo>
                  <a:close/>
                </a:path>
              </a:pathLst>
            </a:custGeom>
            <a:solidFill>
              <a:sysClr val="window" lastClr="FFFFFF"/>
            </a:solidFill>
            <a:ln>
              <a:noFill/>
            </a:ln>
          </p:spPr>
          <p:txBody>
            <a:bodyPr vert="horz" wrap="square" lIns="91440" tIns="45720" rIns="91440" bIns="45720" numCol="1" anchor="t" anchorCtr="0" compatLnSpc="1"/>
            <a:lstStyle/>
            <a:p>
              <a:endParaRPr lang="id-ID" dirty="0"/>
            </a:p>
          </p:txBody>
        </p:sp>
      </p:grpSp>
      <p:grpSp>
        <p:nvGrpSpPr>
          <p:cNvPr id="6" name="组合 5"/>
          <p:cNvGrpSpPr/>
          <p:nvPr/>
        </p:nvGrpSpPr>
        <p:grpSpPr>
          <a:xfrm>
            <a:off x="407035" y="4890770"/>
            <a:ext cx="5499735" cy="1864360"/>
            <a:chOff x="1191" y="8199"/>
            <a:chExt cx="8661" cy="2936"/>
          </a:xfrm>
        </p:grpSpPr>
        <p:sp>
          <p:nvSpPr>
            <p:cNvPr id="52" name="TextBox 51"/>
            <p:cNvSpPr txBox="1"/>
            <p:nvPr>
              <p:custDataLst>
                <p:tags r:id="rId11"/>
              </p:custDataLst>
            </p:nvPr>
          </p:nvSpPr>
          <p:spPr>
            <a:xfrm>
              <a:off x="2692" y="8214"/>
              <a:ext cx="7160" cy="2921"/>
            </a:xfrm>
            <a:prstGeom prst="rect">
              <a:avLst/>
            </a:prstGeom>
            <a:noFill/>
          </p:spPr>
          <p:txBody>
            <a:bodyPr wrap="square" lIns="90000" tIns="46800" rIns="90000" bIns="0" rtlCol="0" anchor="t" anchorCtr="0">
              <a:spAutoFit/>
            </a:bodyPr>
            <a:lstStyle/>
            <a:p>
              <a:pPr>
                <a:lnSpc>
                  <a:spcPct val="120000"/>
                </a:lnSpc>
              </a:pPr>
              <a:r>
                <a:rPr lang="zh-CN" altLang="en-US" sz="1400" spc="300">
                  <a:solidFill>
                    <a:srgbClr val="000000">
                      <a:lumMod val="65000"/>
                      <a:lumOff val="35000"/>
                    </a:srgbClr>
                  </a:solidFill>
                  <a:latin typeface="微软雅黑" panose="020B0503020204020204" charset="-122"/>
                  <a:ea typeface="微软雅黑" panose="020B0503020204020204" charset="-122"/>
                </a:rPr>
                <a:t>三是行业、职场的变化使人才需求导向和人才培养模式发生了巨大的变化。社会经济的发展带来了行业、职场的变革，行业的划分突破了传统的分类，职场需求标准也发生了变异，新兴行业不断出现，热门行业不断更新，相应地对专业人才的培养模式提出了强化复合性、实践性的要求。</a:t>
              </a:r>
              <a:endParaRPr lang="zh-CN" altLang="en-US" sz="1400" spc="300">
                <a:solidFill>
                  <a:srgbClr val="000000">
                    <a:lumMod val="65000"/>
                    <a:lumOff val="35000"/>
                  </a:srgbClr>
                </a:solidFill>
                <a:latin typeface="微软雅黑" panose="020B0503020204020204" charset="-122"/>
                <a:ea typeface="微软雅黑" panose="020B0503020204020204" charset="-122"/>
              </a:endParaRPr>
            </a:p>
          </p:txBody>
        </p:sp>
        <p:grpSp>
          <p:nvGrpSpPr>
            <p:cNvPr id="2" name="组合 1"/>
            <p:cNvGrpSpPr/>
            <p:nvPr/>
          </p:nvGrpSpPr>
          <p:grpSpPr>
            <a:xfrm>
              <a:off x="1191" y="8199"/>
              <a:ext cx="1134" cy="1134"/>
              <a:chOff x="1191" y="8199"/>
              <a:chExt cx="1134" cy="1134"/>
            </a:xfrm>
          </p:grpSpPr>
          <p:sp>
            <p:nvSpPr>
              <p:cNvPr id="61" name="Round Diagonal Corner Rectangle 60"/>
              <p:cNvSpPr/>
              <p:nvPr>
                <p:custDataLst>
                  <p:tags r:id="rId12"/>
                </p:custDataLst>
              </p:nvPr>
            </p:nvSpPr>
            <p:spPr>
              <a:xfrm flipV="1">
                <a:off x="1191" y="8199"/>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grpSp>
            <p:nvGrpSpPr>
              <p:cNvPr id="62" name="Group 61"/>
              <p:cNvGrpSpPr/>
              <p:nvPr>
                <p:custDataLst>
                  <p:tags r:id="rId13"/>
                </p:custDataLst>
              </p:nvPr>
            </p:nvGrpSpPr>
            <p:grpSpPr>
              <a:xfrm>
                <a:off x="1418" y="8521"/>
                <a:ext cx="680" cy="490"/>
                <a:chOff x="2713038" y="622300"/>
                <a:chExt cx="431800" cy="311150"/>
              </a:xfrm>
              <a:solidFill>
                <a:sysClr val="window" lastClr="FFFFFF"/>
              </a:solidFill>
            </p:grpSpPr>
            <p:sp>
              <p:nvSpPr>
                <p:cNvPr id="63" name="Freeform 16"/>
                <p:cNvSpPr/>
                <p:nvPr>
                  <p:custDataLst>
                    <p:tags r:id="rId14"/>
                  </p:custDataLst>
                </p:nvPr>
              </p:nvSpPr>
              <p:spPr bwMode="auto">
                <a:xfrm>
                  <a:off x="2713038" y="654050"/>
                  <a:ext cx="185738" cy="247650"/>
                </a:xfrm>
                <a:custGeom>
                  <a:avLst/>
                  <a:gdLst>
                    <a:gd name="T0" fmla="*/ 44 w 48"/>
                    <a:gd name="T1" fmla="*/ 56 h 64"/>
                    <a:gd name="T2" fmla="*/ 8 w 48"/>
                    <a:gd name="T3" fmla="*/ 56 h 64"/>
                    <a:gd name="T4" fmla="*/ 8 w 48"/>
                    <a:gd name="T5" fmla="*/ 8 h 64"/>
                    <a:gd name="T6" fmla="*/ 40 w 48"/>
                    <a:gd name="T7" fmla="*/ 8 h 64"/>
                    <a:gd name="T8" fmla="*/ 44 w 48"/>
                    <a:gd name="T9" fmla="*/ 4 h 64"/>
                    <a:gd name="T10" fmla="*/ 40 w 48"/>
                    <a:gd name="T11" fmla="*/ 0 h 64"/>
                    <a:gd name="T12" fmla="*/ 8 w 48"/>
                    <a:gd name="T13" fmla="*/ 0 h 64"/>
                    <a:gd name="T14" fmla="*/ 0 w 48"/>
                    <a:gd name="T15" fmla="*/ 8 h 64"/>
                    <a:gd name="T16" fmla="*/ 0 w 48"/>
                    <a:gd name="T17" fmla="*/ 56 h 64"/>
                    <a:gd name="T18" fmla="*/ 8 w 48"/>
                    <a:gd name="T19" fmla="*/ 64 h 64"/>
                    <a:gd name="T20" fmla="*/ 44 w 48"/>
                    <a:gd name="T21" fmla="*/ 64 h 64"/>
                    <a:gd name="T22" fmla="*/ 48 w 48"/>
                    <a:gd name="T23" fmla="*/ 60 h 64"/>
                    <a:gd name="T24" fmla="*/ 44 w 48"/>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64">
                      <a:moveTo>
                        <a:pt x="44" y="56"/>
                      </a:moveTo>
                      <a:cubicBezTo>
                        <a:pt x="8" y="56"/>
                        <a:pt x="8" y="56"/>
                        <a:pt x="8" y="56"/>
                      </a:cubicBezTo>
                      <a:cubicBezTo>
                        <a:pt x="8" y="8"/>
                        <a:pt x="8" y="8"/>
                        <a:pt x="8" y="8"/>
                      </a:cubicBezTo>
                      <a:cubicBezTo>
                        <a:pt x="40" y="8"/>
                        <a:pt x="40" y="8"/>
                        <a:pt x="40" y="8"/>
                      </a:cubicBezTo>
                      <a:cubicBezTo>
                        <a:pt x="42" y="8"/>
                        <a:pt x="44" y="6"/>
                        <a:pt x="44" y="4"/>
                      </a:cubicBezTo>
                      <a:cubicBezTo>
                        <a:pt x="44" y="2"/>
                        <a:pt x="42" y="0"/>
                        <a:pt x="40" y="0"/>
                      </a:cubicBezTo>
                      <a:cubicBezTo>
                        <a:pt x="8" y="0"/>
                        <a:pt x="8" y="0"/>
                        <a:pt x="8" y="0"/>
                      </a:cubicBezTo>
                      <a:cubicBezTo>
                        <a:pt x="4" y="0"/>
                        <a:pt x="0" y="4"/>
                        <a:pt x="0" y="8"/>
                      </a:cubicBezTo>
                      <a:cubicBezTo>
                        <a:pt x="0" y="56"/>
                        <a:pt x="0" y="56"/>
                        <a:pt x="0" y="56"/>
                      </a:cubicBezTo>
                      <a:cubicBezTo>
                        <a:pt x="0" y="60"/>
                        <a:pt x="4" y="64"/>
                        <a:pt x="8" y="64"/>
                      </a:cubicBezTo>
                      <a:cubicBezTo>
                        <a:pt x="44" y="64"/>
                        <a:pt x="44" y="64"/>
                        <a:pt x="44" y="64"/>
                      </a:cubicBezTo>
                      <a:cubicBezTo>
                        <a:pt x="46" y="64"/>
                        <a:pt x="48" y="62"/>
                        <a:pt x="48" y="60"/>
                      </a:cubicBezTo>
                      <a:cubicBezTo>
                        <a:pt x="48" y="58"/>
                        <a:pt x="46" y="56"/>
                        <a:pt x="4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17"/>
                <p:cNvSpPr/>
                <p:nvPr>
                  <p:custDataLst>
                    <p:tags r:id="rId15"/>
                  </p:custDataLst>
                </p:nvPr>
              </p:nvSpPr>
              <p:spPr bwMode="auto">
                <a:xfrm>
                  <a:off x="2944813" y="654050"/>
                  <a:ext cx="200025" cy="247650"/>
                </a:xfrm>
                <a:custGeom>
                  <a:avLst/>
                  <a:gdLst>
                    <a:gd name="T0" fmla="*/ 44 w 52"/>
                    <a:gd name="T1" fmla="*/ 16 h 64"/>
                    <a:gd name="T2" fmla="*/ 44 w 52"/>
                    <a:gd name="T3" fmla="*/ 8 h 64"/>
                    <a:gd name="T4" fmla="*/ 36 w 52"/>
                    <a:gd name="T5" fmla="*/ 0 h 64"/>
                    <a:gd name="T6" fmla="*/ 4 w 52"/>
                    <a:gd name="T7" fmla="*/ 0 h 64"/>
                    <a:gd name="T8" fmla="*/ 0 w 52"/>
                    <a:gd name="T9" fmla="*/ 4 h 64"/>
                    <a:gd name="T10" fmla="*/ 4 w 52"/>
                    <a:gd name="T11" fmla="*/ 8 h 64"/>
                    <a:gd name="T12" fmla="*/ 36 w 52"/>
                    <a:gd name="T13" fmla="*/ 8 h 64"/>
                    <a:gd name="T14" fmla="*/ 36 w 52"/>
                    <a:gd name="T15" fmla="*/ 20 h 64"/>
                    <a:gd name="T16" fmla="*/ 36 w 52"/>
                    <a:gd name="T17" fmla="*/ 44 h 64"/>
                    <a:gd name="T18" fmla="*/ 36 w 52"/>
                    <a:gd name="T19" fmla="*/ 56 h 64"/>
                    <a:gd name="T20" fmla="*/ 8 w 52"/>
                    <a:gd name="T21" fmla="*/ 56 h 64"/>
                    <a:gd name="T22" fmla="*/ 4 w 52"/>
                    <a:gd name="T23" fmla="*/ 60 h 64"/>
                    <a:gd name="T24" fmla="*/ 8 w 52"/>
                    <a:gd name="T25" fmla="*/ 64 h 64"/>
                    <a:gd name="T26" fmla="*/ 36 w 52"/>
                    <a:gd name="T27" fmla="*/ 64 h 64"/>
                    <a:gd name="T28" fmla="*/ 44 w 52"/>
                    <a:gd name="T29" fmla="*/ 56 h 64"/>
                    <a:gd name="T30" fmla="*/ 44 w 52"/>
                    <a:gd name="T31" fmla="*/ 48 h 64"/>
                    <a:gd name="T32" fmla="*/ 52 w 52"/>
                    <a:gd name="T33" fmla="*/ 40 h 64"/>
                    <a:gd name="T34" fmla="*/ 52 w 52"/>
                    <a:gd name="T35" fmla="*/ 24 h 64"/>
                    <a:gd name="T36" fmla="*/ 44 w 52"/>
                    <a:gd name="T37"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64">
                      <a:moveTo>
                        <a:pt x="44" y="16"/>
                      </a:moveTo>
                      <a:cubicBezTo>
                        <a:pt x="44" y="8"/>
                        <a:pt x="44" y="8"/>
                        <a:pt x="44" y="8"/>
                      </a:cubicBezTo>
                      <a:cubicBezTo>
                        <a:pt x="44" y="4"/>
                        <a:pt x="40" y="0"/>
                        <a:pt x="36" y="0"/>
                      </a:cubicBezTo>
                      <a:cubicBezTo>
                        <a:pt x="4" y="0"/>
                        <a:pt x="4" y="0"/>
                        <a:pt x="4" y="0"/>
                      </a:cubicBezTo>
                      <a:cubicBezTo>
                        <a:pt x="2" y="0"/>
                        <a:pt x="0" y="2"/>
                        <a:pt x="0" y="4"/>
                      </a:cubicBezTo>
                      <a:cubicBezTo>
                        <a:pt x="0" y="6"/>
                        <a:pt x="2" y="8"/>
                        <a:pt x="4" y="8"/>
                      </a:cubicBezTo>
                      <a:cubicBezTo>
                        <a:pt x="36" y="8"/>
                        <a:pt x="36" y="8"/>
                        <a:pt x="36" y="8"/>
                      </a:cubicBezTo>
                      <a:cubicBezTo>
                        <a:pt x="36" y="20"/>
                        <a:pt x="36" y="20"/>
                        <a:pt x="36" y="20"/>
                      </a:cubicBezTo>
                      <a:cubicBezTo>
                        <a:pt x="36" y="44"/>
                        <a:pt x="36" y="44"/>
                        <a:pt x="36" y="44"/>
                      </a:cubicBezTo>
                      <a:cubicBezTo>
                        <a:pt x="36" y="56"/>
                        <a:pt x="36" y="56"/>
                        <a:pt x="36" y="56"/>
                      </a:cubicBezTo>
                      <a:cubicBezTo>
                        <a:pt x="8" y="56"/>
                        <a:pt x="8" y="56"/>
                        <a:pt x="8" y="56"/>
                      </a:cubicBezTo>
                      <a:cubicBezTo>
                        <a:pt x="6" y="56"/>
                        <a:pt x="4" y="58"/>
                        <a:pt x="4" y="60"/>
                      </a:cubicBezTo>
                      <a:cubicBezTo>
                        <a:pt x="4" y="62"/>
                        <a:pt x="6" y="64"/>
                        <a:pt x="8" y="64"/>
                      </a:cubicBezTo>
                      <a:cubicBezTo>
                        <a:pt x="36" y="64"/>
                        <a:pt x="36" y="64"/>
                        <a:pt x="36" y="64"/>
                      </a:cubicBezTo>
                      <a:cubicBezTo>
                        <a:pt x="40" y="64"/>
                        <a:pt x="44" y="60"/>
                        <a:pt x="44" y="56"/>
                      </a:cubicBezTo>
                      <a:cubicBezTo>
                        <a:pt x="44" y="48"/>
                        <a:pt x="44" y="48"/>
                        <a:pt x="44" y="48"/>
                      </a:cubicBezTo>
                      <a:cubicBezTo>
                        <a:pt x="48" y="48"/>
                        <a:pt x="52" y="44"/>
                        <a:pt x="52" y="40"/>
                      </a:cubicBezTo>
                      <a:cubicBezTo>
                        <a:pt x="52" y="24"/>
                        <a:pt x="52" y="24"/>
                        <a:pt x="52" y="24"/>
                      </a:cubicBezTo>
                      <a:cubicBezTo>
                        <a:pt x="52" y="20"/>
                        <a:pt x="48" y="16"/>
                        <a:pt x="4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5" name="Freeform 18"/>
                <p:cNvSpPr/>
                <p:nvPr>
                  <p:custDataLst>
                    <p:tags r:id="rId16"/>
                  </p:custDataLst>
                </p:nvPr>
              </p:nvSpPr>
              <p:spPr bwMode="auto">
                <a:xfrm>
                  <a:off x="2836863" y="622300"/>
                  <a:ext cx="169863" cy="311150"/>
                </a:xfrm>
                <a:custGeom>
                  <a:avLst/>
                  <a:gdLst>
                    <a:gd name="T0" fmla="*/ 107 w 107"/>
                    <a:gd name="T1" fmla="*/ 78 h 196"/>
                    <a:gd name="T2" fmla="*/ 58 w 107"/>
                    <a:gd name="T3" fmla="*/ 78 h 196"/>
                    <a:gd name="T4" fmla="*/ 58 w 107"/>
                    <a:gd name="T5" fmla="*/ 0 h 196"/>
                    <a:gd name="T6" fmla="*/ 0 w 107"/>
                    <a:gd name="T7" fmla="*/ 117 h 196"/>
                    <a:gd name="T8" fmla="*/ 49 w 107"/>
                    <a:gd name="T9" fmla="*/ 117 h 196"/>
                    <a:gd name="T10" fmla="*/ 49 w 107"/>
                    <a:gd name="T11" fmla="*/ 196 h 196"/>
                    <a:gd name="T12" fmla="*/ 107 w 107"/>
                    <a:gd name="T13" fmla="*/ 78 h 196"/>
                  </a:gdLst>
                  <a:ahLst/>
                  <a:cxnLst>
                    <a:cxn ang="0">
                      <a:pos x="T0" y="T1"/>
                    </a:cxn>
                    <a:cxn ang="0">
                      <a:pos x="T2" y="T3"/>
                    </a:cxn>
                    <a:cxn ang="0">
                      <a:pos x="T4" y="T5"/>
                    </a:cxn>
                    <a:cxn ang="0">
                      <a:pos x="T6" y="T7"/>
                    </a:cxn>
                    <a:cxn ang="0">
                      <a:pos x="T8" y="T9"/>
                    </a:cxn>
                    <a:cxn ang="0">
                      <a:pos x="T10" y="T11"/>
                    </a:cxn>
                    <a:cxn ang="0">
                      <a:pos x="T12" y="T13"/>
                    </a:cxn>
                  </a:cxnLst>
                  <a:rect l="0" t="0" r="r" b="b"/>
                  <a:pathLst>
                    <a:path w="107" h="196">
                      <a:moveTo>
                        <a:pt x="107" y="78"/>
                      </a:moveTo>
                      <a:lnTo>
                        <a:pt x="58" y="78"/>
                      </a:lnTo>
                      <a:lnTo>
                        <a:pt x="58" y="0"/>
                      </a:lnTo>
                      <a:lnTo>
                        <a:pt x="0" y="117"/>
                      </a:lnTo>
                      <a:lnTo>
                        <a:pt x="49" y="117"/>
                      </a:lnTo>
                      <a:lnTo>
                        <a:pt x="49" y="196"/>
                      </a:lnTo>
                      <a:lnTo>
                        <a:pt x="10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pic>
        <p:nvPicPr>
          <p:cNvPr id="44" name="图片 43" descr="C:\Users\Kingsoft\Desktop\活动\active-activity-adults-424725.jpgactive-activity-adults-424725"/>
          <p:cNvPicPr>
            <a:picLocks noChangeAspect="1"/>
          </p:cNvPicPr>
          <p:nvPr>
            <p:custDataLst>
              <p:tags r:id="rId17"/>
            </p:custDataLst>
          </p:nvPr>
        </p:nvPicPr>
        <p:blipFill rotWithShape="1">
          <a:blip r:embed="rId18"/>
          <a:srcRect t="-182"/>
          <a:stretch>
            <a:fillRect/>
          </a:stretch>
        </p:blipFill>
        <p:spPr>
          <a:xfrm>
            <a:off x="6562024" y="867577"/>
            <a:ext cx="3923328" cy="5231104"/>
          </a:xfrm>
          <a:prstGeom prst="rect">
            <a:avLst/>
          </a:prstGeom>
          <a:ln w="9525">
            <a:solidFill>
              <a:sysClr val="window" lastClr="FFFFFF">
                <a:lumMod val="65000"/>
              </a:sysClr>
            </a:solidFill>
          </a:ln>
          <a:effectLst>
            <a:outerShdw blurRad="304800" dist="50800" sx="1000" sy="1000" algn="ctr" rotWithShape="0">
              <a:srgbClr val="000000"/>
            </a:outerShdw>
          </a:effectLst>
        </p:spPr>
      </p:pic>
      <p:sp>
        <p:nvSpPr>
          <p:cNvPr id="5" name="矩形 4"/>
          <p:cNvSpPr/>
          <p:nvPr>
            <p:custDataLst>
              <p:tags r:id="rId19"/>
            </p:custDataLst>
          </p:nvPr>
        </p:nvSpPr>
        <p:spPr>
          <a:xfrm>
            <a:off x="0" y="509124"/>
            <a:ext cx="127000" cy="577190"/>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1133475" y="3595688"/>
            <a:ext cx="1019175" cy="1019175"/>
          </a:xfrm>
          <a:prstGeom prst="ellipse">
            <a:avLst/>
          </a:prstGeom>
          <a:solidFill>
            <a:srgbClr val="FFC92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五角星 1"/>
          <p:cNvSpPr/>
          <p:nvPr>
            <p:custDataLst>
              <p:tags r:id="rId2"/>
            </p:custDataLst>
          </p:nvPr>
        </p:nvSpPr>
        <p:spPr>
          <a:xfrm>
            <a:off x="1257300" y="36814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r>
              <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rPr>
              <a:t>A</a:t>
            </a:r>
            <a:endPar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endParaRPr>
          </a:p>
        </p:txBody>
      </p:sp>
      <p:cxnSp>
        <p:nvCxnSpPr>
          <p:cNvPr id="10" name="直接连接符 9"/>
          <p:cNvCxnSpPr/>
          <p:nvPr>
            <p:custDataLst>
              <p:tags r:id="rId3"/>
            </p:custDataLst>
          </p:nvPr>
        </p:nvCxnSpPr>
        <p:spPr>
          <a:xfrm>
            <a:off x="2295526" y="3371850"/>
            <a:ext cx="0" cy="1466850"/>
          </a:xfrm>
          <a:prstGeom prst="line">
            <a:avLst/>
          </a:prstGeom>
          <a:ln>
            <a:solidFill>
              <a:srgbClr val="FFC926"/>
            </a:solidFill>
          </a:ln>
        </p:spPr>
        <p:style>
          <a:lnRef idx="1">
            <a:srgbClr val="1F74AD"/>
          </a:lnRef>
          <a:fillRef idx="0">
            <a:srgbClr val="1F74AD"/>
          </a:fillRef>
          <a:effectRef idx="0">
            <a:srgbClr val="1F74AD"/>
          </a:effectRef>
          <a:fontRef idx="minor">
            <a:srgbClr val="000000"/>
          </a:fontRef>
        </p:style>
      </p:cxnSp>
      <p:sp>
        <p:nvSpPr>
          <p:cNvPr id="12" name="文本框 11"/>
          <p:cNvSpPr txBox="1"/>
          <p:nvPr>
            <p:custDataLst>
              <p:tags r:id="rId4"/>
            </p:custDataLst>
          </p:nvPr>
        </p:nvSpPr>
        <p:spPr>
          <a:xfrm>
            <a:off x="2403475" y="3505835"/>
            <a:ext cx="1513205" cy="1198880"/>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（一）</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人口发展趋势</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5"/>
            </p:custDataLst>
          </p:nvPr>
        </p:nvSpPr>
        <p:spPr>
          <a:xfrm>
            <a:off x="4676775" y="3595688"/>
            <a:ext cx="1019175" cy="1019175"/>
          </a:xfrm>
          <a:prstGeom prst="ellipse">
            <a:avLst/>
          </a:prstGeom>
          <a:solidFill>
            <a:srgbClr val="3B3B3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五角星 15"/>
          <p:cNvSpPr/>
          <p:nvPr>
            <p:custDataLst>
              <p:tags r:id="rId6"/>
            </p:custDataLst>
          </p:nvPr>
        </p:nvSpPr>
        <p:spPr>
          <a:xfrm>
            <a:off x="4800600" y="36814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r>
              <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rPr>
              <a:t>B</a:t>
            </a:r>
            <a:endPar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endParaRPr>
          </a:p>
        </p:txBody>
      </p:sp>
      <p:cxnSp>
        <p:nvCxnSpPr>
          <p:cNvPr id="17" name="直接连接符 16"/>
          <p:cNvCxnSpPr/>
          <p:nvPr>
            <p:custDataLst>
              <p:tags r:id="rId7"/>
            </p:custDataLst>
          </p:nvPr>
        </p:nvCxnSpPr>
        <p:spPr>
          <a:xfrm>
            <a:off x="5838826" y="3371850"/>
            <a:ext cx="0" cy="1466850"/>
          </a:xfrm>
          <a:prstGeom prst="line">
            <a:avLst/>
          </a:prstGeom>
          <a:ln>
            <a:solidFill>
              <a:srgbClr val="3B3B3B"/>
            </a:solidFill>
          </a:ln>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8"/>
            </p:custDataLst>
          </p:nvPr>
        </p:nvSpPr>
        <p:spPr>
          <a:xfrm>
            <a:off x="5946775" y="3505835"/>
            <a:ext cx="1670050" cy="1198880"/>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（二）</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人才资源的发展趋势</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9"/>
            </p:custDataLst>
          </p:nvPr>
        </p:nvSpPr>
        <p:spPr>
          <a:xfrm>
            <a:off x="8220075" y="3595688"/>
            <a:ext cx="1019175" cy="1019175"/>
          </a:xfrm>
          <a:prstGeom prst="ellipse">
            <a:avLst/>
          </a:prstGeom>
          <a:solidFill>
            <a:srgbClr val="FFC92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五角星 20"/>
          <p:cNvSpPr/>
          <p:nvPr>
            <p:custDataLst>
              <p:tags r:id="rId10"/>
            </p:custDataLst>
          </p:nvPr>
        </p:nvSpPr>
        <p:spPr>
          <a:xfrm>
            <a:off x="8343900" y="36814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2500" lnSpcReduction="20000"/>
          </a:bodyPr>
          <a:p>
            <a:pPr algn="ctr">
              <a:lnSpc>
                <a:spcPct val="140000"/>
              </a:lnSpc>
            </a:pPr>
            <a:r>
              <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rPr>
              <a:t>C</a:t>
            </a:r>
            <a:endPar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11"/>
            </p:custDataLst>
          </p:nvPr>
        </p:nvCxnSpPr>
        <p:spPr>
          <a:xfrm>
            <a:off x="9382126" y="3371850"/>
            <a:ext cx="0" cy="1466850"/>
          </a:xfrm>
          <a:prstGeom prst="line">
            <a:avLst/>
          </a:prstGeom>
          <a:ln>
            <a:solidFill>
              <a:srgbClr val="FFC926"/>
            </a:solidFill>
          </a:ln>
        </p:spPr>
        <p:style>
          <a:lnRef idx="1">
            <a:srgbClr val="1F74AD"/>
          </a:lnRef>
          <a:fillRef idx="0">
            <a:srgbClr val="1F74AD"/>
          </a:fillRef>
          <a:effectRef idx="0">
            <a:srgbClr val="1F74AD"/>
          </a:effectRef>
          <a:fontRef idx="minor">
            <a:srgbClr val="000000"/>
          </a:fontRef>
        </p:style>
      </p:cxnSp>
      <p:sp>
        <p:nvSpPr>
          <p:cNvPr id="23" name="文本框 22"/>
          <p:cNvSpPr txBox="1"/>
          <p:nvPr>
            <p:custDataLst>
              <p:tags r:id="rId12"/>
            </p:custDataLst>
          </p:nvPr>
        </p:nvSpPr>
        <p:spPr>
          <a:xfrm>
            <a:off x="9490075" y="3690303"/>
            <a:ext cx="1732280" cy="829945"/>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（三）</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就业新形势</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13"/>
            </p:custDataLst>
          </p:nvPr>
        </p:nvSpPr>
        <p:spPr>
          <a:xfrm>
            <a:off x="3889254" y="1976379"/>
            <a:ext cx="4413492" cy="577850"/>
          </a:xfrm>
          <a:prstGeom prst="rect">
            <a:avLst/>
          </a:prstGeom>
          <a:noFill/>
        </p:spPr>
        <p:txBody>
          <a:bodyPr wrap="square" rtlCol="0" anchor="ctr">
            <a:normAutofit/>
          </a:bodyPr>
          <a:p>
            <a:pPr algn="ctr">
              <a:lnSpc>
                <a:spcPct val="120000"/>
              </a:lnSpc>
            </a:pPr>
            <a:r>
              <a:rPr lang="zh-CN" altLang="en-US" sz="2400" b="1" spc="300">
                <a:latin typeface="Arial" panose="020B0604020202020204" pitchFamily="34" charset="0"/>
                <a:ea typeface="微软雅黑" panose="020B0503020204020204" charset="-122"/>
                <a:sym typeface="Arial" panose="020B0604020202020204" pitchFamily="34" charset="0"/>
              </a:rPr>
              <a:t>人口与人才资源的发展特点</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任意多边形: 形状 45"/>
          <p:cNvSpPr/>
          <p:nvPr>
            <p:custDataLst>
              <p:tags r:id="rId1"/>
            </p:custDataLst>
          </p:nvPr>
        </p:nvSpPr>
        <p:spPr>
          <a:xfrm rot="2700000">
            <a:off x="11304508" y="5537933"/>
            <a:ext cx="873009" cy="1746018"/>
          </a:xfrm>
          <a:custGeom>
            <a:avLst/>
            <a:gdLst>
              <a:gd name="connsiteX0" fmla="*/ 0 w 873009"/>
              <a:gd name="connsiteY0" fmla="*/ 0 h 1746018"/>
              <a:gd name="connsiteX1" fmla="*/ 873009 w 873009"/>
              <a:gd name="connsiteY1" fmla="*/ 873009 h 1746018"/>
              <a:gd name="connsiteX2" fmla="*/ 0 w 873009"/>
              <a:gd name="connsiteY2" fmla="*/ 1746018 h 1746018"/>
            </a:gdLst>
            <a:ahLst/>
            <a:cxnLst>
              <a:cxn ang="0">
                <a:pos x="connsiteX0" y="connsiteY0"/>
              </a:cxn>
              <a:cxn ang="0">
                <a:pos x="connsiteX1" y="connsiteY1"/>
              </a:cxn>
              <a:cxn ang="0">
                <a:pos x="connsiteX2" y="connsiteY2"/>
              </a:cxn>
            </a:cxnLst>
            <a:rect l="l" t="t" r="r" b="b"/>
            <a:pathLst>
              <a:path w="873009" h="1746018">
                <a:moveTo>
                  <a:pt x="0" y="0"/>
                </a:moveTo>
                <a:lnTo>
                  <a:pt x="873009" y="873009"/>
                </a:lnTo>
                <a:lnTo>
                  <a:pt x="0" y="1746018"/>
                </a:lnTo>
                <a:close/>
              </a:path>
            </a:pathLst>
          </a:custGeom>
          <a:noFill/>
          <a:ln w="285750">
            <a:solidFill>
              <a:srgbClr val="D2D379">
                <a:alpha val="24000"/>
              </a:srgbClr>
            </a:solid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endParaRPr lang="zh-CN" altLang="en-US"/>
          </a:p>
        </p:txBody>
      </p:sp>
      <p:grpSp>
        <p:nvGrpSpPr>
          <p:cNvPr id="6" name="组合 5"/>
          <p:cNvGrpSpPr/>
          <p:nvPr>
            <p:custDataLst>
              <p:tags r:id="rId2"/>
            </p:custDataLst>
          </p:nvPr>
        </p:nvGrpSpPr>
        <p:grpSpPr>
          <a:xfrm>
            <a:off x="4991633" y="972757"/>
            <a:ext cx="6502400" cy="4389500"/>
            <a:chOff x="4978400" y="1251045"/>
            <a:chExt cx="6502400" cy="4389500"/>
          </a:xfrm>
        </p:grpSpPr>
        <p:pic>
          <p:nvPicPr>
            <p:cNvPr id="3" name="图片 2" descr="C:\Users\Kingsoft\Desktop\活动\action-activity-adults-1246953.jpgaction-activity-adults-1246953"/>
            <p:cNvPicPr>
              <a:picLocks noChangeAspect="1"/>
            </p:cNvPicPr>
            <p:nvPr>
              <p:custDataLst>
                <p:tags r:id="rId3"/>
              </p:custDataLst>
            </p:nvPr>
          </p:nvPicPr>
          <p:blipFill>
            <a:blip r:embed="rId4"/>
            <a:srcRect/>
            <a:stretch>
              <a:fillRect/>
            </a:stretch>
          </p:blipFill>
          <p:spPr>
            <a:xfrm>
              <a:off x="5232400" y="1251045"/>
              <a:ext cx="5852667" cy="4389500"/>
            </a:xfrm>
            <a:prstGeom prst="rect">
              <a:avLst/>
            </a:prstGeom>
          </p:spPr>
        </p:pic>
        <p:grpSp>
          <p:nvGrpSpPr>
            <p:cNvPr id="5" name="组合 4"/>
            <p:cNvGrpSpPr/>
            <p:nvPr/>
          </p:nvGrpSpPr>
          <p:grpSpPr>
            <a:xfrm>
              <a:off x="4978400" y="1262743"/>
              <a:ext cx="6502400" cy="4368800"/>
              <a:chOff x="4978400" y="1262743"/>
              <a:chExt cx="6502400" cy="4368800"/>
            </a:xfrm>
          </p:grpSpPr>
          <p:cxnSp>
            <p:nvCxnSpPr>
              <p:cNvPr id="13" name="直接连接符 12"/>
              <p:cNvCxnSpPr/>
              <p:nvPr>
                <p:custDataLst>
                  <p:tags r:id="rId5"/>
                </p:custDataLst>
              </p:nvPr>
            </p:nvCxnSpPr>
            <p:spPr>
              <a:xfrm>
                <a:off x="4978400" y="2772229"/>
                <a:ext cx="6502400" cy="0"/>
              </a:xfrm>
              <a:prstGeom prst="line">
                <a:avLst/>
              </a:prstGeom>
              <a:ln>
                <a:solidFill>
                  <a:sysClr val="window" lastClr="FFFFFF"/>
                </a:solidFill>
              </a:ln>
            </p:spPr>
            <p:style>
              <a:lnRef idx="1">
                <a:srgbClr val="1E6BC5"/>
              </a:lnRef>
              <a:fillRef idx="0">
                <a:srgbClr val="1E6BC5"/>
              </a:fillRef>
              <a:effectRef idx="0">
                <a:srgbClr val="1E6BC5"/>
              </a:effectRef>
              <a:fontRef idx="minor">
                <a:srgbClr val="000000"/>
              </a:fontRef>
            </p:style>
          </p:cxnSp>
          <p:cxnSp>
            <p:nvCxnSpPr>
              <p:cNvPr id="14" name="直接连接符 13"/>
              <p:cNvCxnSpPr/>
              <p:nvPr>
                <p:custDataLst>
                  <p:tags r:id="rId6"/>
                </p:custDataLst>
              </p:nvPr>
            </p:nvCxnSpPr>
            <p:spPr>
              <a:xfrm>
                <a:off x="4978400" y="4165601"/>
                <a:ext cx="6502400" cy="0"/>
              </a:xfrm>
              <a:prstGeom prst="line">
                <a:avLst/>
              </a:prstGeom>
              <a:ln>
                <a:solidFill>
                  <a:sysClr val="window" lastClr="FFFFFF"/>
                </a:solidFill>
              </a:ln>
            </p:spPr>
            <p:style>
              <a:lnRef idx="1">
                <a:srgbClr val="1E6BC5"/>
              </a:lnRef>
              <a:fillRef idx="0">
                <a:srgbClr val="1E6BC5"/>
              </a:fillRef>
              <a:effectRef idx="0">
                <a:srgbClr val="1E6BC5"/>
              </a:effectRef>
              <a:fontRef idx="minor">
                <a:srgbClr val="000000"/>
              </a:fontRef>
            </p:style>
          </p:cxnSp>
          <p:cxnSp>
            <p:nvCxnSpPr>
              <p:cNvPr id="15" name="直接连接符 14"/>
              <p:cNvCxnSpPr/>
              <p:nvPr>
                <p:custDataLst>
                  <p:tags r:id="rId7"/>
                </p:custDataLst>
              </p:nvPr>
            </p:nvCxnSpPr>
            <p:spPr>
              <a:xfrm flipH="1">
                <a:off x="7068457" y="1262743"/>
                <a:ext cx="1" cy="4368800"/>
              </a:xfrm>
              <a:prstGeom prst="line">
                <a:avLst/>
              </a:prstGeom>
              <a:ln>
                <a:solidFill>
                  <a:sysClr val="window" lastClr="FFFFFF"/>
                </a:solidFill>
              </a:ln>
            </p:spPr>
            <p:style>
              <a:lnRef idx="1">
                <a:srgbClr val="1E6BC5"/>
              </a:lnRef>
              <a:fillRef idx="0">
                <a:srgbClr val="1E6BC5"/>
              </a:fillRef>
              <a:effectRef idx="0">
                <a:srgbClr val="1E6BC5"/>
              </a:effectRef>
              <a:fontRef idx="minor">
                <a:srgbClr val="000000"/>
              </a:fontRef>
            </p:style>
          </p:cxnSp>
          <p:cxnSp>
            <p:nvCxnSpPr>
              <p:cNvPr id="23" name="直接连接符 22"/>
              <p:cNvCxnSpPr/>
              <p:nvPr>
                <p:custDataLst>
                  <p:tags r:id="rId8"/>
                </p:custDataLst>
              </p:nvPr>
            </p:nvCxnSpPr>
            <p:spPr>
              <a:xfrm flipH="1">
                <a:off x="9260114" y="1262743"/>
                <a:ext cx="1" cy="4368800"/>
              </a:xfrm>
              <a:prstGeom prst="line">
                <a:avLst/>
              </a:prstGeom>
              <a:ln>
                <a:solidFill>
                  <a:sysClr val="window" lastClr="FFFFFF"/>
                </a:solidFill>
              </a:ln>
            </p:spPr>
            <p:style>
              <a:lnRef idx="1">
                <a:srgbClr val="1E6BC5"/>
              </a:lnRef>
              <a:fillRef idx="0">
                <a:srgbClr val="1E6BC5"/>
              </a:fillRef>
              <a:effectRef idx="0">
                <a:srgbClr val="1E6BC5"/>
              </a:effectRef>
              <a:fontRef idx="minor">
                <a:srgbClr val="000000"/>
              </a:fontRef>
            </p:style>
          </p:cxnSp>
        </p:grpSp>
      </p:grpSp>
      <p:sp>
        <p:nvSpPr>
          <p:cNvPr id="7" name="矩形 6"/>
          <p:cNvSpPr/>
          <p:nvPr>
            <p:custDataLst>
              <p:tags r:id="rId9"/>
            </p:custDataLst>
          </p:nvPr>
        </p:nvSpPr>
        <p:spPr>
          <a:xfrm>
            <a:off x="1409702" y="2003898"/>
            <a:ext cx="5042051" cy="3877313"/>
          </a:xfrm>
          <a:prstGeom prst="rect">
            <a:avLst/>
          </a:prstGeom>
          <a:solidFill>
            <a:srgbClr val="000000">
              <a:lumMod val="75000"/>
              <a:lumOff val="25000"/>
              <a:alpha val="80000"/>
            </a:srgbClr>
          </a:solidFill>
          <a:ln>
            <a:noFill/>
          </a:ln>
          <a:effectLst>
            <a:outerShdw blurRad="152400" dist="101600" dir="2700000" algn="tl"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8" name="Rectangle 1"/>
          <p:cNvSpPr/>
          <p:nvPr>
            <p:custDataLst>
              <p:tags r:id="rId10"/>
            </p:custDataLst>
          </p:nvPr>
        </p:nvSpPr>
        <p:spPr bwMode="auto">
          <a:xfrm>
            <a:off x="1717047" y="2461168"/>
            <a:ext cx="3764788" cy="814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a:normAutofit fontScale="90000"/>
          </a:bodyPr>
          <a:p>
            <a:pPr>
              <a:lnSpc>
                <a:spcPct val="120000"/>
              </a:lnSpc>
            </a:pPr>
            <a:r>
              <a:rPr lang="zh-CN" altLang="en-US" sz="4000" spc="300">
                <a:solidFill>
                  <a:srgbClr val="D2D379"/>
                </a:solidFill>
                <a:latin typeface="汉仪旗黑-80S" panose="00020600040101010101" pitchFamily="18" charset="-122"/>
                <a:ea typeface="汉仪旗黑-80S" panose="00020600040101010101" pitchFamily="18" charset="-122"/>
                <a:cs typeface="Calibri" panose="020F0502020204030204" pitchFamily="34" charset="0"/>
                <a:sym typeface="Helvetica" panose="00000400000000000000" pitchFamily="34" charset="0"/>
              </a:rPr>
              <a:t>人口发展趋势</a:t>
            </a:r>
            <a:endParaRPr lang="zh-CN" altLang="en-US" sz="4000" spc="300">
              <a:solidFill>
                <a:srgbClr val="D2D379"/>
              </a:solidFill>
              <a:latin typeface="汉仪旗黑-80S" panose="00020600040101010101" pitchFamily="18" charset="-122"/>
              <a:ea typeface="汉仪旗黑-80S" panose="00020600040101010101" pitchFamily="18" charset="-122"/>
              <a:cs typeface="Calibri" panose="020F0502020204030204" pitchFamily="34" charset="0"/>
              <a:sym typeface="Helvetica" panose="00000400000000000000" pitchFamily="34" charset="0"/>
            </a:endParaRPr>
          </a:p>
        </p:txBody>
      </p:sp>
      <p:sp>
        <p:nvSpPr>
          <p:cNvPr id="10" name="Rectangle 2"/>
          <p:cNvSpPr/>
          <p:nvPr>
            <p:custDataLst>
              <p:tags r:id="rId11"/>
            </p:custDataLst>
          </p:nvPr>
        </p:nvSpPr>
        <p:spPr bwMode="auto">
          <a:xfrm>
            <a:off x="1705962" y="3794704"/>
            <a:ext cx="4279900" cy="2053732"/>
          </a:xfrm>
          <a:prstGeom prst="rect">
            <a:avLst/>
          </a:prstGeom>
          <a:noFill/>
        </p:spPr>
        <p:txBody>
          <a:bodyPr wrap="square" lIns="90000" tIns="46800" rIns="90000" bIns="46800" rtlCol="0">
            <a:normAutofit fontScale="90000"/>
          </a:bodyPr>
          <a:p>
            <a:pPr>
              <a:lnSpc>
                <a:spcPct val="120000"/>
              </a:lnSpc>
              <a:spcAft>
                <a:spcPts val="1000"/>
              </a:spcAft>
            </a:pPr>
            <a:r>
              <a:rPr lang="zh-CN" altLang="en-US" sz="1600" spc="150">
                <a:solidFill>
                  <a:sysClr val="window" lastClr="FFFFFF">
                    <a:lumMod val="95000"/>
                  </a:sysClr>
                </a:solidFill>
                <a:latin typeface="微软雅黑" panose="020B0503020204020204" charset="-122"/>
                <a:ea typeface="微软雅黑" panose="020B0503020204020204" charset="-122"/>
                <a:sym typeface="Helvetica" panose="00000400000000000000" pitchFamily="34" charset="0"/>
              </a:rPr>
              <a:t>中国是人口大国。改革开放以来，中国的经济取得了突飞猛进的发展，其中我国所拥有的丰富的劳动力资源为其提供了强劲的发展动力。然而，我们在受益于人口数量大的同时，也面临很多严峻的人口多带来的问题。预计人口增长在2024 年前后将达到峰值14.2 亿，这将给就业带来巨大的压力。</a:t>
            </a:r>
            <a:endParaRPr lang="zh-CN" altLang="en-US" sz="1600" spc="150">
              <a:solidFill>
                <a:sysClr val="window" lastClr="FFFFFF">
                  <a:lumMod val="95000"/>
                </a:sysClr>
              </a:solidFill>
              <a:latin typeface="微软雅黑" panose="020B0503020204020204" charset="-122"/>
              <a:ea typeface="微软雅黑" panose="020B0503020204020204" charset="-122"/>
              <a:sym typeface="Helvetica" panose="00000400000000000000" pitchFamily="34" charset="0"/>
            </a:endParaRPr>
          </a:p>
        </p:txBody>
      </p:sp>
      <p:sp>
        <p:nvSpPr>
          <p:cNvPr id="12" name="矩形 11"/>
          <p:cNvSpPr/>
          <p:nvPr>
            <p:custDataLst>
              <p:tags r:id="rId12"/>
            </p:custDataLst>
          </p:nvPr>
        </p:nvSpPr>
        <p:spPr>
          <a:xfrm>
            <a:off x="1823211" y="3383281"/>
            <a:ext cx="3205990" cy="45719"/>
          </a:xfrm>
          <a:prstGeom prst="rect">
            <a:avLst/>
          </a:prstGeom>
          <a:solidFill>
            <a:srgbClr val="D2D37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50" name="任意多边形: 形状 49"/>
          <p:cNvSpPr/>
          <p:nvPr>
            <p:custDataLst>
              <p:tags r:id="rId13"/>
            </p:custDataLst>
          </p:nvPr>
        </p:nvSpPr>
        <p:spPr>
          <a:xfrm rot="10800000">
            <a:off x="129378" y="141467"/>
            <a:ext cx="2538244" cy="1684648"/>
          </a:xfrm>
          <a:custGeom>
            <a:avLst/>
            <a:gdLst>
              <a:gd name="connsiteX0" fmla="*/ 2538244 w 2538244"/>
              <a:gd name="connsiteY0" fmla="*/ 1684648 h 1684648"/>
              <a:gd name="connsiteX1" fmla="*/ 0 w 2538244"/>
              <a:gd name="connsiteY1" fmla="*/ 1684648 h 1684648"/>
              <a:gd name="connsiteX2" fmla="*/ 1684647 w 2538244"/>
              <a:gd name="connsiteY2" fmla="*/ 0 h 1684648"/>
              <a:gd name="connsiteX3" fmla="*/ 2514380 w 2538244"/>
              <a:gd name="connsiteY3" fmla="*/ 829733 h 1684648"/>
              <a:gd name="connsiteX4" fmla="*/ 2514380 w 2538244"/>
              <a:gd name="connsiteY4" fmla="*/ 1240147 h 1684648"/>
              <a:gd name="connsiteX5" fmla="*/ 2538244 w 2538244"/>
              <a:gd name="connsiteY5" fmla="*/ 1216283 h 1684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244" h="1684648">
                <a:moveTo>
                  <a:pt x="2538244" y="1684648"/>
                </a:moveTo>
                <a:lnTo>
                  <a:pt x="0" y="1684648"/>
                </a:lnTo>
                <a:lnTo>
                  <a:pt x="1684647" y="0"/>
                </a:lnTo>
                <a:lnTo>
                  <a:pt x="2514380" y="829733"/>
                </a:lnTo>
                <a:lnTo>
                  <a:pt x="2514380" y="1240147"/>
                </a:lnTo>
                <a:lnTo>
                  <a:pt x="2538244" y="1216283"/>
                </a:lnTo>
                <a:close/>
              </a:path>
            </a:pathLst>
          </a:custGeom>
          <a:noFill/>
          <a:ln w="285750">
            <a:solidFill>
              <a:srgbClr val="D2D379">
                <a:alpha val="24000"/>
              </a:srgbClr>
            </a:solid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endParaRPr lang="zh-CN" altLang="en-US"/>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7" name="直接连接符 16"/>
          <p:cNvCxnSpPr>
            <a:stCxn id="80" idx="0"/>
          </p:cNvCxnSpPr>
          <p:nvPr>
            <p:custDataLst>
              <p:tags r:id="rId1"/>
            </p:custDataLst>
          </p:nvPr>
        </p:nvCxnSpPr>
        <p:spPr>
          <a:xfrm flipV="1">
            <a:off x="3278416" y="2327459"/>
            <a:ext cx="22265" cy="1469696"/>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22" name="组合 21"/>
          <p:cNvGrpSpPr/>
          <p:nvPr>
            <p:custDataLst>
              <p:tags r:id="rId2"/>
            </p:custDataLst>
          </p:nvPr>
        </p:nvGrpSpPr>
        <p:grpSpPr>
          <a:xfrm>
            <a:off x="1529646" y="1883466"/>
            <a:ext cx="1129030" cy="1129030"/>
            <a:chOff x="965382" y="1687113"/>
            <a:chExt cx="1129030" cy="1129030"/>
          </a:xfrm>
        </p:grpSpPr>
        <p:sp>
          <p:nvSpPr>
            <p:cNvPr id="47" name="椭圆 46"/>
            <p:cNvSpPr/>
            <p:nvPr>
              <p:custDataLst>
                <p:tags r:id="rId3"/>
              </p:custDataLst>
            </p:nvPr>
          </p:nvSpPr>
          <p:spPr>
            <a:xfrm>
              <a:off x="965382" y="1687113"/>
              <a:ext cx="1129030" cy="1129030"/>
            </a:xfrm>
            <a:prstGeom prst="ellipse">
              <a:avLst/>
            </a:prstGeom>
            <a:solidFill>
              <a:srgbClr val="629DD1">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8" name="椭圆 47"/>
            <p:cNvSpPr/>
            <p:nvPr>
              <p:custDataLst>
                <p:tags r:id="rId4"/>
              </p:custDataLst>
            </p:nvPr>
          </p:nvSpPr>
          <p:spPr>
            <a:xfrm>
              <a:off x="1014912" y="1736643"/>
              <a:ext cx="1029335" cy="1029335"/>
            </a:xfrm>
            <a:prstGeom prst="ellipse">
              <a:avLst/>
            </a:prstGeom>
            <a:solidFill>
              <a:srgbClr val="629DD1">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9" name="椭圆 48"/>
            <p:cNvSpPr/>
            <p:nvPr>
              <p:custDataLst>
                <p:tags r:id="rId5"/>
              </p:custDataLst>
            </p:nvPr>
          </p:nvSpPr>
          <p:spPr>
            <a:xfrm>
              <a:off x="1070157" y="1791888"/>
              <a:ext cx="921385" cy="921385"/>
            </a:xfrm>
            <a:prstGeom prst="ellipse">
              <a:avLst/>
            </a:prstGeom>
            <a:solidFill>
              <a:srgbClr val="629DD1"/>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0" name="图片 59" descr="chenglishijian"/>
            <p:cNvPicPr>
              <a:picLocks noChangeAspect="1"/>
            </p:cNvPicPr>
            <p:nvPr>
              <p:custDataLst>
                <p:tags r:id="rId6"/>
              </p:custDataLst>
            </p:nvPr>
          </p:nvPicPr>
          <p:blipFill>
            <a:blip r:embed="rId7"/>
            <a:stretch>
              <a:fillRect/>
            </a:stretch>
          </p:blipFill>
          <p:spPr>
            <a:xfrm>
              <a:off x="1216842" y="1938573"/>
              <a:ext cx="626110" cy="626110"/>
            </a:xfrm>
            <a:prstGeom prst="rect">
              <a:avLst/>
            </a:prstGeom>
          </p:spPr>
        </p:pic>
      </p:grpSp>
      <p:grpSp>
        <p:nvGrpSpPr>
          <p:cNvPr id="29" name="组合 28"/>
          <p:cNvGrpSpPr/>
          <p:nvPr>
            <p:custDataLst>
              <p:tags r:id="rId8"/>
            </p:custDataLst>
          </p:nvPr>
        </p:nvGrpSpPr>
        <p:grpSpPr>
          <a:xfrm>
            <a:off x="1479481" y="5060294"/>
            <a:ext cx="1129030" cy="1129030"/>
            <a:chOff x="8141335" y="5338245"/>
            <a:chExt cx="1129030" cy="1129030"/>
          </a:xfrm>
        </p:grpSpPr>
        <p:sp>
          <p:nvSpPr>
            <p:cNvPr id="56" name="椭圆 55"/>
            <p:cNvSpPr/>
            <p:nvPr>
              <p:custDataLst>
                <p:tags r:id="rId9"/>
              </p:custDataLst>
            </p:nvPr>
          </p:nvSpPr>
          <p:spPr>
            <a:xfrm>
              <a:off x="8141335" y="5338245"/>
              <a:ext cx="1129030" cy="1129030"/>
            </a:xfrm>
            <a:prstGeom prst="ellipse">
              <a:avLst/>
            </a:prstGeom>
            <a:solidFill>
              <a:srgbClr val="4A66AC">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7" name="椭圆 56"/>
            <p:cNvSpPr/>
            <p:nvPr>
              <p:custDataLst>
                <p:tags r:id="rId10"/>
              </p:custDataLst>
            </p:nvPr>
          </p:nvSpPr>
          <p:spPr>
            <a:xfrm>
              <a:off x="8190865" y="5387775"/>
              <a:ext cx="1029335" cy="1029335"/>
            </a:xfrm>
            <a:prstGeom prst="ellipse">
              <a:avLst/>
            </a:prstGeom>
            <a:solidFill>
              <a:srgbClr val="4A66AC">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8" name="椭圆 57"/>
            <p:cNvSpPr/>
            <p:nvPr>
              <p:custDataLst>
                <p:tags r:id="rId11"/>
              </p:custDataLst>
            </p:nvPr>
          </p:nvSpPr>
          <p:spPr>
            <a:xfrm>
              <a:off x="8246110" y="5443020"/>
              <a:ext cx="921385" cy="921385"/>
            </a:xfrm>
            <a:prstGeom prst="ellipse">
              <a:avLst/>
            </a:prstGeom>
            <a:solidFill>
              <a:srgbClr val="4A66AC"/>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1" name="图片 60" descr="dibiao"/>
            <p:cNvPicPr>
              <a:picLocks noChangeAspect="1"/>
            </p:cNvPicPr>
            <p:nvPr>
              <p:custDataLst>
                <p:tags r:id="rId12"/>
              </p:custDataLst>
            </p:nvPr>
          </p:nvPicPr>
          <p:blipFill>
            <a:blip r:embed="rId13"/>
            <a:stretch>
              <a:fillRect/>
            </a:stretch>
          </p:blipFill>
          <p:spPr>
            <a:xfrm>
              <a:off x="8392160" y="5590975"/>
              <a:ext cx="626110" cy="626110"/>
            </a:xfrm>
            <a:prstGeom prst="rect">
              <a:avLst/>
            </a:prstGeom>
          </p:spPr>
        </p:pic>
      </p:grpSp>
      <p:grpSp>
        <p:nvGrpSpPr>
          <p:cNvPr id="26" name="组合 25"/>
          <p:cNvGrpSpPr/>
          <p:nvPr>
            <p:custDataLst>
              <p:tags r:id="rId14"/>
            </p:custDataLst>
          </p:nvPr>
        </p:nvGrpSpPr>
        <p:grpSpPr>
          <a:xfrm>
            <a:off x="3920421" y="3330612"/>
            <a:ext cx="1129030" cy="1129030"/>
            <a:chOff x="7167245" y="2610285"/>
            <a:chExt cx="1129030" cy="1129030"/>
          </a:xfrm>
        </p:grpSpPr>
        <p:sp>
          <p:nvSpPr>
            <p:cNvPr id="52" name="椭圆 51"/>
            <p:cNvSpPr/>
            <p:nvPr>
              <p:custDataLst>
                <p:tags r:id="rId15"/>
              </p:custDataLst>
            </p:nvPr>
          </p:nvSpPr>
          <p:spPr>
            <a:xfrm>
              <a:off x="7167245" y="2610285"/>
              <a:ext cx="1129030" cy="1129030"/>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3" name="椭圆 52"/>
            <p:cNvSpPr/>
            <p:nvPr>
              <p:custDataLst>
                <p:tags r:id="rId16"/>
              </p:custDataLst>
            </p:nvPr>
          </p:nvSpPr>
          <p:spPr>
            <a:xfrm>
              <a:off x="7216775" y="2659815"/>
              <a:ext cx="1029335" cy="1029335"/>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4" name="椭圆 53"/>
            <p:cNvSpPr/>
            <p:nvPr>
              <p:custDataLst>
                <p:tags r:id="rId17"/>
              </p:custDataLst>
            </p:nvPr>
          </p:nvSpPr>
          <p:spPr>
            <a:xfrm>
              <a:off x="7272020" y="2715060"/>
              <a:ext cx="921385" cy="921385"/>
            </a:xfrm>
            <a:prstGeom prst="ellipse">
              <a:avLst/>
            </a:prstGeom>
            <a:solidFill>
              <a:srgbClr val="297FD5"/>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2" name="图片 61" descr="jingyingguanli"/>
            <p:cNvPicPr>
              <a:picLocks noChangeAspect="1"/>
            </p:cNvPicPr>
            <p:nvPr>
              <p:custDataLst>
                <p:tags r:id="rId18"/>
              </p:custDataLst>
            </p:nvPr>
          </p:nvPicPr>
          <p:blipFill>
            <a:blip r:embed="rId19"/>
            <a:stretch>
              <a:fillRect/>
            </a:stretch>
          </p:blipFill>
          <p:spPr>
            <a:xfrm>
              <a:off x="7417435" y="2916673"/>
              <a:ext cx="628650" cy="516255"/>
            </a:xfrm>
            <a:prstGeom prst="rect">
              <a:avLst/>
            </a:prstGeom>
          </p:spPr>
        </p:pic>
      </p:grpSp>
      <p:sp>
        <p:nvSpPr>
          <p:cNvPr id="65" name="文本框 64"/>
          <p:cNvSpPr txBox="1"/>
          <p:nvPr>
            <p:custDataLst>
              <p:tags r:id="rId20"/>
            </p:custDataLst>
          </p:nvPr>
        </p:nvSpPr>
        <p:spPr>
          <a:xfrm>
            <a:off x="812165" y="666750"/>
            <a:ext cx="5485765" cy="1198880"/>
          </a:xfrm>
          <a:prstGeom prst="rect">
            <a:avLst/>
          </a:prstGeom>
          <a:noFill/>
        </p:spPr>
        <p:txBody>
          <a:bodyPr wrap="square" rtlCol="0">
            <a:spAutoFit/>
          </a:bodyPr>
          <a:p>
            <a:pPr algn="l"/>
            <a:r>
              <a:rPr lang="en-US" altLang="zh-CN" sz="3600" b="1" spc="300">
                <a:solidFill>
                  <a:srgbClr val="297FD5">
                    <a:lumMod val="50000"/>
                  </a:srgbClr>
                </a:solidFill>
                <a:uFillTx/>
              </a:rPr>
              <a:t>人口增长总的趋势主要表现为以下几点</a:t>
            </a:r>
            <a:endParaRPr lang="en-US" altLang="zh-CN" sz="3600" b="1" spc="300">
              <a:solidFill>
                <a:srgbClr val="297FD5">
                  <a:lumMod val="50000"/>
                </a:srgbClr>
              </a:solidFill>
              <a:uFillTx/>
            </a:endParaRPr>
          </a:p>
        </p:txBody>
      </p:sp>
      <p:sp>
        <p:nvSpPr>
          <p:cNvPr id="64" name="文本框 63"/>
          <p:cNvSpPr txBox="1"/>
          <p:nvPr>
            <p:custDataLst>
              <p:tags r:id="rId21"/>
            </p:custDataLst>
          </p:nvPr>
        </p:nvSpPr>
        <p:spPr>
          <a:xfrm>
            <a:off x="3662045" y="2049145"/>
            <a:ext cx="2108835" cy="922020"/>
          </a:xfrm>
          <a:prstGeom prst="rect">
            <a:avLst/>
          </a:prstGeom>
          <a:noFill/>
        </p:spPr>
        <p:txBody>
          <a:bodyPr wrap="square" rtlCol="0">
            <a:spAutoFit/>
          </a:bodyPr>
          <a:p>
            <a:r>
              <a:rPr lang="zh-CN" altLang="en-US" spc="200">
                <a:solidFill>
                  <a:srgbClr val="297FD5">
                    <a:lumMod val="50000"/>
                  </a:srgbClr>
                </a:solidFill>
                <a:uFillTx/>
              </a:rPr>
              <a:t>1. 同时面临相继到来、相互叠加的三大人口高峰</a:t>
            </a:r>
            <a:endParaRPr lang="zh-CN" altLang="en-US" spc="200">
              <a:solidFill>
                <a:srgbClr val="297FD5">
                  <a:lumMod val="50000"/>
                </a:srgbClr>
              </a:solidFill>
              <a:uFillTx/>
            </a:endParaRPr>
          </a:p>
        </p:txBody>
      </p:sp>
      <p:sp>
        <p:nvSpPr>
          <p:cNvPr id="69" name="文本框 68"/>
          <p:cNvSpPr txBox="1"/>
          <p:nvPr>
            <p:custDataLst>
              <p:tags r:id="rId22"/>
            </p:custDataLst>
          </p:nvPr>
        </p:nvSpPr>
        <p:spPr>
          <a:xfrm>
            <a:off x="1240790" y="3538855"/>
            <a:ext cx="1898650" cy="922020"/>
          </a:xfrm>
          <a:prstGeom prst="rect">
            <a:avLst/>
          </a:prstGeom>
          <a:noFill/>
        </p:spPr>
        <p:txBody>
          <a:bodyPr wrap="square" rtlCol="0">
            <a:spAutoFit/>
          </a:bodyPr>
          <a:p>
            <a:r>
              <a:rPr lang="zh-CN" altLang="en-US" spc="200">
                <a:solidFill>
                  <a:srgbClr val="297FD5">
                    <a:lumMod val="50000"/>
                  </a:srgbClr>
                </a:solidFill>
                <a:uFillTx/>
              </a:rPr>
              <a:t>2. 就业人口持续增长，就业压力长期存在</a:t>
            </a:r>
            <a:endParaRPr lang="zh-CN" altLang="en-US" spc="200">
              <a:solidFill>
                <a:srgbClr val="297FD5">
                  <a:lumMod val="50000"/>
                </a:srgbClr>
              </a:solidFill>
              <a:uFillTx/>
            </a:endParaRPr>
          </a:p>
        </p:txBody>
      </p:sp>
      <p:sp>
        <p:nvSpPr>
          <p:cNvPr id="72" name="文本框 71"/>
          <p:cNvSpPr txBox="1"/>
          <p:nvPr>
            <p:custDataLst>
              <p:tags r:id="rId23"/>
            </p:custDataLst>
          </p:nvPr>
        </p:nvSpPr>
        <p:spPr>
          <a:xfrm>
            <a:off x="3662045" y="5182235"/>
            <a:ext cx="2054860" cy="645160"/>
          </a:xfrm>
          <a:prstGeom prst="rect">
            <a:avLst/>
          </a:prstGeom>
          <a:noFill/>
        </p:spPr>
        <p:txBody>
          <a:bodyPr wrap="square" rtlCol="0">
            <a:spAutoFit/>
          </a:bodyPr>
          <a:p>
            <a:r>
              <a:rPr lang="zh-CN" altLang="en-US" spc="200" dirty="0">
                <a:solidFill>
                  <a:srgbClr val="297FD5">
                    <a:lumMod val="50000"/>
                  </a:srgbClr>
                </a:solidFill>
                <a:uFillTx/>
              </a:rPr>
              <a:t>3. 人口素质亟待提高</a:t>
            </a:r>
            <a:endParaRPr lang="zh-CN" altLang="en-US" spc="200" dirty="0">
              <a:solidFill>
                <a:srgbClr val="297FD5">
                  <a:lumMod val="50000"/>
                </a:srgbClr>
              </a:solidFill>
              <a:uFillTx/>
            </a:endParaRPr>
          </a:p>
        </p:txBody>
      </p:sp>
      <p:grpSp>
        <p:nvGrpSpPr>
          <p:cNvPr id="89" name="组合 88"/>
          <p:cNvGrpSpPr/>
          <p:nvPr>
            <p:custDataLst>
              <p:tags r:id="rId24"/>
            </p:custDataLst>
          </p:nvPr>
        </p:nvGrpSpPr>
        <p:grpSpPr>
          <a:xfrm>
            <a:off x="3143836" y="2182043"/>
            <a:ext cx="316230" cy="316230"/>
            <a:chOff x="6723" y="4665"/>
            <a:chExt cx="498" cy="498"/>
          </a:xfrm>
        </p:grpSpPr>
        <p:sp>
          <p:nvSpPr>
            <p:cNvPr id="76" name="椭圆 75"/>
            <p:cNvSpPr/>
            <p:nvPr>
              <p:custDataLst>
                <p:tags r:id="rId25"/>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7" name="椭圆 76"/>
            <p:cNvSpPr/>
            <p:nvPr>
              <p:custDataLst>
                <p:tags r:id="rId26"/>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8" name="椭圆 77"/>
            <p:cNvSpPr/>
            <p:nvPr>
              <p:custDataLst>
                <p:tags r:id="rId27"/>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grpSp>
        <p:nvGrpSpPr>
          <p:cNvPr id="74" name="组合 73"/>
          <p:cNvGrpSpPr/>
          <p:nvPr>
            <p:custDataLst>
              <p:tags r:id="rId28"/>
            </p:custDataLst>
          </p:nvPr>
        </p:nvGrpSpPr>
        <p:grpSpPr>
          <a:xfrm>
            <a:off x="3119983" y="3724765"/>
            <a:ext cx="316230" cy="316230"/>
            <a:chOff x="6723" y="4665"/>
            <a:chExt cx="498" cy="498"/>
          </a:xfrm>
        </p:grpSpPr>
        <p:sp>
          <p:nvSpPr>
            <p:cNvPr id="75" name="椭圆 74"/>
            <p:cNvSpPr/>
            <p:nvPr>
              <p:custDataLst>
                <p:tags r:id="rId29"/>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9" name="椭圆 78"/>
            <p:cNvSpPr/>
            <p:nvPr>
              <p:custDataLst>
                <p:tags r:id="rId30"/>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0" name="椭圆 79"/>
            <p:cNvSpPr/>
            <p:nvPr>
              <p:custDataLst>
                <p:tags r:id="rId31"/>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pic>
        <p:nvPicPr>
          <p:cNvPr id="28" name="图片 27"/>
          <p:cNvPicPr>
            <a:picLocks noChangeAspect="1"/>
          </p:cNvPicPr>
          <p:nvPr>
            <p:custDataLst>
              <p:tags r:id="rId32"/>
            </p:custDataLst>
          </p:nvPr>
        </p:nvPicPr>
        <p:blipFill rotWithShape="1">
          <a:blip r:embed="rId33"/>
          <a:srcRect/>
          <a:stretch>
            <a:fillRect/>
          </a:stretch>
        </p:blipFill>
        <p:spPr>
          <a:xfrm>
            <a:off x="6564146" y="456213"/>
            <a:ext cx="4824938" cy="5958348"/>
          </a:xfrm>
          <a:prstGeom prst="rect">
            <a:avLst/>
          </a:prstGeom>
        </p:spPr>
      </p:pic>
      <p:cxnSp>
        <p:nvCxnSpPr>
          <p:cNvPr id="81" name="直接连接符 16"/>
          <p:cNvCxnSpPr>
            <a:stCxn id="87" idx="0"/>
          </p:cNvCxnSpPr>
          <p:nvPr>
            <p:custDataLst>
              <p:tags r:id="rId34"/>
            </p:custDataLst>
          </p:nvPr>
        </p:nvCxnSpPr>
        <p:spPr>
          <a:xfrm flipV="1">
            <a:off x="3256151" y="3983028"/>
            <a:ext cx="22265" cy="1469696"/>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82" name="组合 81"/>
          <p:cNvGrpSpPr/>
          <p:nvPr>
            <p:custDataLst>
              <p:tags r:id="rId35"/>
            </p:custDataLst>
          </p:nvPr>
        </p:nvGrpSpPr>
        <p:grpSpPr>
          <a:xfrm>
            <a:off x="3097718" y="5380334"/>
            <a:ext cx="316230" cy="316230"/>
            <a:chOff x="6723" y="4665"/>
            <a:chExt cx="498" cy="498"/>
          </a:xfrm>
        </p:grpSpPr>
        <p:sp>
          <p:nvSpPr>
            <p:cNvPr id="85" name="椭圆 84"/>
            <p:cNvSpPr/>
            <p:nvPr>
              <p:custDataLst>
                <p:tags r:id="rId36"/>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6" name="椭圆 85"/>
            <p:cNvSpPr/>
            <p:nvPr>
              <p:custDataLst>
                <p:tags r:id="rId37"/>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7" name="椭圆 86"/>
            <p:cNvSpPr/>
            <p:nvPr>
              <p:custDataLst>
                <p:tags r:id="rId38"/>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spTree>
    <p:custDataLst>
      <p:tags r:id="rId39"/>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1" name="文本框 40"/>
          <p:cNvSpPr txBox="1"/>
          <p:nvPr>
            <p:custDataLst>
              <p:tags r:id="rId2"/>
            </p:custDataLst>
          </p:nvPr>
        </p:nvSpPr>
        <p:spPr>
          <a:xfrm>
            <a:off x="9340345" y="1420817"/>
            <a:ext cx="2508301" cy="3041015"/>
          </a:xfrm>
          <a:prstGeom prst="rect">
            <a:avLst/>
          </a:prstGeom>
          <a:noFill/>
        </p:spPr>
        <p:txBody>
          <a:bodyPr wrap="square" rtlCol="0">
            <a:spAutoFit/>
          </a:bodyPr>
          <a:lstStyle/>
          <a:p>
            <a:pPr>
              <a:lnSpc>
                <a:spcPct val="120000"/>
              </a:lnSpc>
            </a:pPr>
            <a:r>
              <a:rPr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据清华大学国情研究中心王亚华教授的研究成果披露，我国2020 年劳动人口最高峰将近10 亿人，2030 年总人口最高峰将近15 亿人，2040 年老年抚养人口最高峰约4.4 亿人，具体如表6-1、表6-2 和表6-3 所示。</a:t>
            </a:r>
            <a:endParaRPr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2" name="文本框 41"/>
          <p:cNvSpPr txBox="1"/>
          <p:nvPr>
            <p:custDataLst>
              <p:tags r:id="rId3"/>
            </p:custDataLst>
          </p:nvPr>
        </p:nvSpPr>
        <p:spPr>
          <a:xfrm>
            <a:off x="378460" y="615315"/>
            <a:ext cx="7693660" cy="534035"/>
          </a:xfrm>
          <a:prstGeom prst="rect">
            <a:avLst/>
          </a:prstGeom>
          <a:noFill/>
        </p:spPr>
        <p:txBody>
          <a:bodyPr wrap="square" rtlCol="0">
            <a:spAutoFit/>
          </a:bodyPr>
          <a:lstStyle/>
          <a:p>
            <a:pPr algn="ctr">
              <a:lnSpc>
                <a:spcPct val="120000"/>
              </a:lnSpc>
            </a:pPr>
            <a:r>
              <a:rPr lang="zh-CN" altLang="en-US" sz="2400" b="1" spc="300">
                <a:solidFill>
                  <a:srgbClr val="2196F3">
                    <a:lumMod val="50000"/>
                  </a:srgbClr>
                </a:solidFill>
                <a:uFillTx/>
                <a:latin typeface="Arial" panose="020B0604020202020204" pitchFamily="34" charset="0"/>
                <a:ea typeface="微软雅黑" panose="020B0503020204020204" charset="-122"/>
              </a:rPr>
              <a:t>1. 同时面临相继到来、相互叠加的三大人口高峰</a:t>
            </a:r>
            <a:endParaRPr lang="zh-CN" altLang="en-US" sz="2400" b="1" spc="300">
              <a:solidFill>
                <a:srgbClr val="2196F3">
                  <a:lumMod val="50000"/>
                </a:srgbClr>
              </a:solidFill>
              <a:uFillTx/>
              <a:latin typeface="Arial" panose="020B0604020202020204" pitchFamily="34" charset="0"/>
              <a:ea typeface="微软雅黑" panose="020B0503020204020204" charset="-122"/>
            </a:endParaRPr>
          </a:p>
        </p:txBody>
      </p:sp>
      <p:grpSp>
        <p:nvGrpSpPr>
          <p:cNvPr id="44" name="PA-100-100470-Check mark-376788"/>
          <p:cNvGrpSpPr/>
          <p:nvPr>
            <p:custDataLst>
              <p:tags r:id="rId4"/>
            </p:custDataLst>
          </p:nvPr>
        </p:nvGrpSpPr>
        <p:grpSpPr>
          <a:xfrm>
            <a:off x="9008745" y="1551940"/>
            <a:ext cx="210185" cy="184150"/>
            <a:chOff x="10664007" y="238721"/>
            <a:chExt cx="1531121" cy="1232019"/>
          </a:xfrm>
          <a:solidFill>
            <a:srgbClr val="2196F3">
              <a:alpha val="50000"/>
            </a:srgbClr>
          </a:solidFill>
        </p:grpSpPr>
        <p:sp>
          <p:nvSpPr>
            <p:cNvPr id="45" name="PA-任意多边形: 形状 618"/>
            <p:cNvSpPr/>
            <p:nvPr>
              <p:custDataLst>
                <p:tags r:id="rId5"/>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sp>
        <p:nvSpPr>
          <p:cNvPr id="18" name="矩形 17"/>
          <p:cNvSpPr/>
          <p:nvPr>
            <p:custDataLst>
              <p:tags r:id="rId6"/>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7"/>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8"/>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9"/>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10"/>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11"/>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12"/>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3"/>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4"/>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7" name="文本框 6"/>
          <p:cNvSpPr txBox="1"/>
          <p:nvPr/>
        </p:nvSpPr>
        <p:spPr>
          <a:xfrm>
            <a:off x="605155" y="1706880"/>
            <a:ext cx="7374890" cy="337185"/>
          </a:xfrm>
          <a:prstGeom prst="rect">
            <a:avLst/>
          </a:prstGeom>
          <a:noFill/>
        </p:spPr>
        <p:txBody>
          <a:bodyPr wrap="square" rtlCol="0" anchor="t">
            <a:spAutoFit/>
          </a:bodyPr>
          <a:p>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表6-1　我国人口发展趋势（1990—2040）             单位：万人</a:t>
            </a:r>
            <a:endParaRPr lang="zh-CN" altLang="en-US" sz="1600">
              <a:latin typeface="微软雅黑" panose="020B0503020204020204" charset="-122"/>
              <a:ea typeface="微软雅黑" panose="020B0503020204020204" charset="-122"/>
              <a:cs typeface="微软雅黑" panose="020B0503020204020204" charset="-122"/>
            </a:endParaRPr>
          </a:p>
        </p:txBody>
      </p:sp>
      <p:graphicFrame>
        <p:nvGraphicFramePr>
          <p:cNvPr id="8" name="表格 7"/>
          <p:cNvGraphicFramePr/>
          <p:nvPr/>
        </p:nvGraphicFramePr>
        <p:xfrm>
          <a:off x="443865" y="2044065"/>
          <a:ext cx="7698105" cy="3952875"/>
        </p:xfrm>
        <a:graphic>
          <a:graphicData uri="http://schemas.openxmlformats.org/drawingml/2006/table">
            <a:tbl>
              <a:tblPr firstRow="1" bandRow="1">
                <a:tableStyleId>{B301B821-A1FF-4177-AEE7-76D212191A09}</a:tableStyleId>
              </a:tblPr>
              <a:tblGrid>
                <a:gridCol w="596265"/>
                <a:gridCol w="801370"/>
                <a:gridCol w="895985"/>
                <a:gridCol w="944245"/>
                <a:gridCol w="820420"/>
                <a:gridCol w="910590"/>
                <a:gridCol w="896620"/>
                <a:gridCol w="929640"/>
                <a:gridCol w="902970"/>
              </a:tblGrid>
              <a:tr h="381635">
                <a:tc>
                  <a:txBody>
                    <a:bodyPr/>
                    <a:p>
                      <a:pPr algn="ctr">
                        <a:buNone/>
                      </a:pPr>
                      <a:r>
                        <a:rPr lang="zh-CN" altLang="en-US" sz="1400"/>
                        <a:t>年份</a:t>
                      </a:r>
                      <a:endParaRPr lang="zh-CN" altLang="en-US" sz="1400"/>
                    </a:p>
                  </a:txBody>
                  <a:tcPr anchor="ctr" anchorCtr="0">
                    <a:lnL>
                      <a:noFill/>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400"/>
                        <a:t>总人口</a:t>
                      </a:r>
                      <a:endParaRPr lang="zh-CN" altLang="en-US" sz="1400"/>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400"/>
                        <a:t>0～14 岁</a:t>
                      </a:r>
                      <a:endParaRPr lang="zh-CN" altLang="en-US" sz="1400"/>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400"/>
                        <a:t>15～64岁</a:t>
                      </a:r>
                      <a:endParaRPr lang="zh-CN" altLang="en-US" sz="1400"/>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400"/>
                        <a:t>劳动力</a:t>
                      </a:r>
                      <a:endParaRPr lang="zh-CN" altLang="en-US" sz="1400"/>
                    </a:p>
                    <a:p>
                      <a:pPr algn="ctr">
                        <a:buNone/>
                      </a:pPr>
                      <a:r>
                        <a:rPr lang="zh-CN" altLang="en-US" sz="1400"/>
                        <a:t>人口</a:t>
                      </a:r>
                      <a:endParaRPr lang="zh-CN" altLang="en-US" sz="1400"/>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400"/>
                        <a:t>老年抚养</a:t>
                      </a:r>
                      <a:endParaRPr lang="zh-CN" altLang="en-US" sz="1400"/>
                    </a:p>
                    <a:p>
                      <a:pPr algn="ctr">
                        <a:buNone/>
                      </a:pPr>
                      <a:r>
                        <a:rPr lang="zh-CN" altLang="en-US" sz="1400"/>
                        <a:t>人口a</a:t>
                      </a:r>
                      <a:endParaRPr lang="zh-CN" altLang="en-US" sz="1400"/>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400"/>
                        <a:t>老年抚养</a:t>
                      </a:r>
                      <a:endParaRPr lang="zh-CN" altLang="en-US" sz="1400"/>
                    </a:p>
                    <a:p>
                      <a:pPr algn="ctr">
                        <a:buNone/>
                      </a:pPr>
                      <a:r>
                        <a:rPr lang="zh-CN" altLang="en-US" sz="1400"/>
                        <a:t>人口b</a:t>
                      </a:r>
                      <a:endParaRPr lang="zh-CN" altLang="en-US" sz="1400"/>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400"/>
                        <a:t>抚养人口</a:t>
                      </a:r>
                      <a:endParaRPr lang="zh-CN" altLang="en-US" sz="1400"/>
                    </a:p>
                    <a:p>
                      <a:pPr algn="ctr">
                        <a:buNone/>
                      </a:pPr>
                      <a:r>
                        <a:rPr lang="zh-CN" altLang="en-US" sz="1400"/>
                        <a:t>a</a:t>
                      </a:r>
                      <a:endParaRPr lang="zh-CN" altLang="en-US" sz="1400"/>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400"/>
                        <a:t>抚养人口</a:t>
                      </a:r>
                      <a:endParaRPr lang="zh-CN" altLang="en-US" sz="1400"/>
                    </a:p>
                    <a:p>
                      <a:pPr algn="ctr">
                        <a:buNone/>
                      </a:pPr>
                      <a:r>
                        <a:rPr lang="zh-CN" altLang="en-US" sz="1400"/>
                        <a:t>b</a:t>
                      </a:r>
                      <a:endParaRPr lang="zh-CN" altLang="en-US" sz="1400"/>
                    </a:p>
                  </a:txBody>
                  <a:tcPr anchor="ctr" anchorCtr="0">
                    <a:lnL w="12700">
                      <a:solidFill>
                        <a:schemeClr val="tx1"/>
                      </a:solidFill>
                      <a:prstDash val="solid"/>
                    </a:lnL>
                    <a:lnR>
                      <a:noFill/>
                    </a:lnR>
                    <a:lnT>
                      <a:noFill/>
                    </a:lnT>
                    <a:lnB w="12700">
                      <a:solidFill>
                        <a:schemeClr val="accent1"/>
                      </a:solidFill>
                      <a:prstDash val="solid"/>
                    </a:lnB>
                    <a:lnTlToBr>
                      <a:noFill/>
                    </a:lnTlToBr>
                    <a:lnBlToTr>
                      <a:noFill/>
                    </a:lnBlToTr>
                  </a:tcPr>
                </a:tc>
              </a:tr>
              <a:tr h="381635">
                <a:tc>
                  <a:txBody>
                    <a:bodyPr/>
                    <a:p>
                      <a:pPr algn="ctr">
                        <a:buNone/>
                      </a:pPr>
                      <a:r>
                        <a:rPr lang="zh-CN" altLang="en-US" sz="1400"/>
                        <a:t>1990</a:t>
                      </a:r>
                      <a:endParaRPr lang="zh-CN" altLang="en-US" sz="140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113 051</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31 300</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67 903</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11 684</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en-US" altLang="zh-CN" sz="1400"/>
                        <a:t>—</a:t>
                      </a:r>
                      <a:endParaRPr lang="en-US" altLang="zh-CN"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42 984</a:t>
                      </a:r>
                      <a:endParaRPr lang="zh-CN" altLang="en-US" sz="140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381635">
                <a:tc>
                  <a:txBody>
                    <a:bodyPr/>
                    <a:p>
                      <a:pPr algn="ctr">
                        <a:buNone/>
                      </a:pPr>
                      <a:r>
                        <a:rPr lang="zh-CN" altLang="en-US" sz="1400"/>
                        <a:t>199</a:t>
                      </a:r>
                      <a:r>
                        <a:rPr lang="en-US" altLang="zh-CN" sz="1400"/>
                        <a:t>5</a:t>
                      </a:r>
                      <a:endParaRPr lang="en-US" altLang="zh-CN" sz="140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121 121</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32 248</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80 946</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73 112</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7 607</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15 761</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39 855</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48 009</a:t>
                      </a:r>
                      <a:endParaRPr lang="zh-CN" altLang="en-US" sz="140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381635">
                <a:tc>
                  <a:txBody>
                    <a:bodyPr/>
                    <a:p>
                      <a:pPr algn="ctr">
                        <a:buNone/>
                      </a:pPr>
                      <a:r>
                        <a:rPr lang="en-US" altLang="zh-CN" sz="1400"/>
                        <a:t>2000</a:t>
                      </a:r>
                      <a:endParaRPr lang="en-US" altLang="zh-CN" sz="140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127 178</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32 105</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85 841</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77 510</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8 913</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17 563</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41 018</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49 668</a:t>
                      </a:r>
                      <a:endParaRPr lang="zh-CN" altLang="en-US" sz="140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381635">
                <a:tc>
                  <a:txBody>
                    <a:bodyPr/>
                    <a:p>
                      <a:pPr algn="ctr">
                        <a:buNone/>
                      </a:pPr>
                      <a:r>
                        <a:rPr lang="zh-CN" altLang="en-US" sz="1400"/>
                        <a:t>2005</a:t>
                      </a:r>
                      <a:endParaRPr lang="zh-CN" altLang="en-US" sz="140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131 996</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29 497</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92 136</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82 557</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10 043</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19 924</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39 540</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49 439</a:t>
                      </a:r>
                      <a:endParaRPr lang="zh-CN" altLang="en-US" sz="140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381635">
                <a:tc>
                  <a:txBody>
                    <a:bodyPr/>
                    <a:p>
                      <a:pPr algn="ctr">
                        <a:buNone/>
                      </a:pPr>
                      <a:r>
                        <a:rPr lang="zh-CN" altLang="en-US" sz="1400"/>
                        <a:t>2010</a:t>
                      </a:r>
                      <a:endParaRPr lang="zh-CN" altLang="en-US" sz="140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136 502</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28 248</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96 799</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85 184</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11 136</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23 070</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39 384</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51 318</a:t>
                      </a:r>
                      <a:endParaRPr lang="zh-CN" altLang="en-US" sz="140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381635">
                <a:tc>
                  <a:txBody>
                    <a:bodyPr/>
                    <a:p>
                      <a:pPr algn="ctr">
                        <a:buNone/>
                      </a:pPr>
                      <a:r>
                        <a:rPr lang="zh-CN" altLang="en-US" sz="1400"/>
                        <a:t>2015</a:t>
                      </a:r>
                      <a:endParaRPr lang="zh-CN" altLang="en-US" sz="140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140 837</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27 746</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99 628</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86 598 </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sym typeface="+mn-ea"/>
                        </a:rPr>
                        <a:t>13 143</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26 493</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40 889</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54 239</a:t>
                      </a:r>
                      <a:endParaRPr lang="zh-CN" altLang="en-US" sz="140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381635">
                <a:tc>
                  <a:txBody>
                    <a:bodyPr/>
                    <a:p>
                      <a:pPr algn="ctr">
                        <a:buNone/>
                      </a:pPr>
                      <a:r>
                        <a:rPr lang="zh-CN" altLang="en-US" sz="1400"/>
                        <a:t>2020</a:t>
                      </a:r>
                      <a:endParaRPr lang="zh-CN" altLang="en-US" sz="140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144 274</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27 785</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99 696</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85 981</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16 474</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30 508</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44 259</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58 293</a:t>
                      </a:r>
                      <a:endParaRPr lang="zh-CN" altLang="en-US" sz="140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381635">
                <a:tc>
                  <a:txBody>
                    <a:bodyPr/>
                    <a:p>
                      <a:pPr algn="ctr">
                        <a:buNone/>
                      </a:pPr>
                      <a:r>
                        <a:rPr lang="zh-CN" altLang="en-US" sz="1400"/>
                        <a:t>2030</a:t>
                      </a:r>
                      <a:endParaRPr lang="zh-CN" altLang="en-US" sz="140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147 560</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25 869</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98 786</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80 752</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22 586</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40 912</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48 455</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400"/>
                        <a:t>66 808</a:t>
                      </a:r>
                      <a:endParaRPr lang="zh-CN" altLang="en-US" sz="140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381635">
                <a:tc>
                  <a:txBody>
                    <a:bodyPr/>
                    <a:p>
                      <a:pPr algn="ctr">
                        <a:buNone/>
                      </a:pPr>
                      <a:r>
                        <a:rPr lang="zh-CN" altLang="en-US" sz="1400"/>
                        <a:t>2040</a:t>
                      </a:r>
                      <a:endParaRPr lang="zh-CN" altLang="en-US" sz="1400"/>
                    </a:p>
                  </a:txBody>
                  <a:tcPr anchor="ctr" anchorCtr="0">
                    <a:lnL>
                      <a:noFill/>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400"/>
                        <a:t>146 771</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400"/>
                        <a:t>24 179</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400"/>
                        <a:t>92 893</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400"/>
                        <a:t>78 419</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400"/>
                        <a:t>29 378</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400"/>
                        <a:t>44 173</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400"/>
                        <a:t>53 557</a:t>
                      </a:r>
                      <a:endParaRPr lang="zh-CN" altLang="en-US" sz="140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400"/>
                        <a:t>68 352</a:t>
                      </a:r>
                      <a:endParaRPr lang="zh-CN" altLang="en-US" sz="1400"/>
                    </a:p>
                  </a:txBody>
                  <a:tcPr anchor="ctr" anchorCtr="0">
                    <a:lnL w="12700">
                      <a:solidFill>
                        <a:schemeClr val="accent1"/>
                      </a:solidFill>
                      <a:prstDash val="solid"/>
                    </a:lnL>
                    <a:lnR>
                      <a:noFill/>
                    </a:lnR>
                    <a:lnT w="12700">
                      <a:solidFill>
                        <a:schemeClr val="accent1"/>
                      </a:solidFill>
                      <a:prstDash val="solid"/>
                    </a:lnT>
                    <a:lnB>
                      <a:noFill/>
                    </a:lnB>
                    <a:lnTlToBr>
                      <a:noFill/>
                    </a:lnTlToBr>
                    <a:lnBlToTr>
                      <a:noFill/>
                    </a:lnBlToTr>
                  </a:tcPr>
                </a:tc>
              </a:tr>
            </a:tbl>
          </a:graphicData>
        </a:graphic>
      </p:graphicFrame>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2" name="文本框 41"/>
          <p:cNvSpPr txBox="1"/>
          <p:nvPr>
            <p:custDataLst>
              <p:tags r:id="rId2"/>
            </p:custDataLst>
          </p:nvPr>
        </p:nvSpPr>
        <p:spPr>
          <a:xfrm>
            <a:off x="378460" y="615315"/>
            <a:ext cx="7693660" cy="534035"/>
          </a:xfrm>
          <a:prstGeom prst="rect">
            <a:avLst/>
          </a:prstGeom>
          <a:noFill/>
        </p:spPr>
        <p:txBody>
          <a:bodyPr wrap="square" rtlCol="0">
            <a:spAutoFit/>
          </a:bodyPr>
          <a:lstStyle/>
          <a:p>
            <a:pPr algn="ctr">
              <a:lnSpc>
                <a:spcPct val="120000"/>
              </a:lnSpc>
            </a:pPr>
            <a:r>
              <a:rPr lang="zh-CN" altLang="en-US" sz="2400" b="1" spc="300">
                <a:solidFill>
                  <a:srgbClr val="2196F3">
                    <a:lumMod val="50000"/>
                  </a:srgbClr>
                </a:solidFill>
                <a:uFillTx/>
                <a:latin typeface="Arial" panose="020B0604020202020204" pitchFamily="34" charset="0"/>
                <a:ea typeface="微软雅黑" panose="020B0503020204020204" charset="-122"/>
              </a:rPr>
              <a:t>1. 同时面临相继到来、相互叠加的三大人口高峰</a:t>
            </a:r>
            <a:endParaRPr lang="zh-CN" altLang="en-US" sz="2400" b="1" spc="300">
              <a:solidFill>
                <a:srgbClr val="2196F3">
                  <a:lumMod val="50000"/>
                </a:srgbClr>
              </a:solidFill>
              <a:uFillTx/>
              <a:latin typeface="Arial" panose="020B0604020202020204" pitchFamily="34" charset="0"/>
              <a:ea typeface="微软雅黑" panose="020B0503020204020204" charset="-122"/>
            </a:endParaRPr>
          </a:p>
        </p:txBody>
      </p:sp>
      <p:sp>
        <p:nvSpPr>
          <p:cNvPr id="18" name="矩形 17"/>
          <p:cNvSpPr/>
          <p:nvPr>
            <p:custDataLst>
              <p:tags r:id="rId3"/>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4"/>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5"/>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6"/>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7"/>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8"/>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9"/>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0"/>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1"/>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pic>
        <p:nvPicPr>
          <p:cNvPr id="3" name="图片 2"/>
          <p:cNvPicPr>
            <a:picLocks noChangeAspect="1"/>
          </p:cNvPicPr>
          <p:nvPr/>
        </p:nvPicPr>
        <p:blipFill>
          <a:blip r:embed="rId12"/>
          <a:stretch>
            <a:fillRect/>
          </a:stretch>
        </p:blipFill>
        <p:spPr>
          <a:xfrm>
            <a:off x="532765" y="1741805"/>
            <a:ext cx="8059420" cy="4215765"/>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人生一条线，大学一个点</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601927"/>
            <a:ext cx="10586275" cy="378773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苹果电脑创始人乔布斯在上大学之后，很快就退学了。退学之后，他开始旁听一些在他看来更有意思的课程。那时，他选择了书法课。十年之后，他和同伴在设计第一台MACINTOSH 计算机时，他把书法课上学到的东西用在了设计计算机上，于是第一台有漂亮文字版式的计算机诞生了。</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乔布斯在回顾自己的人生时说：“当然，我在大学里不可能把当时的点向前延伸，连成一条线；但是现在回过头去看，那条线却无比清晰。”</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乔布斯对我们的启示，绝不是我们可以放松地去提前享受站在未来以纵览人生“线性”发展过程的理由，相反，乔布斯的经验价值在于：你在当下的每一个选择都将对以后起着决定性作用，我们在人生当下的每一次决定和行动都应该由我们的未来来承担。</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人生对我们来说是旅途，每个人都是旅途中的乘客，那些随时停靠的站点，就是连成我们完整人生历程的必然的点。在这些串联成我们完整人生的站点之中，大学显然是非常重要的一个。</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2" name="文本框 41"/>
          <p:cNvSpPr txBox="1"/>
          <p:nvPr>
            <p:custDataLst>
              <p:tags r:id="rId2"/>
            </p:custDataLst>
          </p:nvPr>
        </p:nvSpPr>
        <p:spPr>
          <a:xfrm>
            <a:off x="378460" y="615315"/>
            <a:ext cx="7693660" cy="534035"/>
          </a:xfrm>
          <a:prstGeom prst="rect">
            <a:avLst/>
          </a:prstGeom>
          <a:noFill/>
        </p:spPr>
        <p:txBody>
          <a:bodyPr wrap="square" rtlCol="0">
            <a:spAutoFit/>
          </a:bodyPr>
          <a:lstStyle/>
          <a:p>
            <a:pPr algn="ctr">
              <a:lnSpc>
                <a:spcPct val="120000"/>
              </a:lnSpc>
            </a:pPr>
            <a:r>
              <a:rPr lang="zh-CN" altLang="en-US" sz="2400" b="1" spc="300">
                <a:solidFill>
                  <a:srgbClr val="2196F3">
                    <a:lumMod val="50000"/>
                  </a:srgbClr>
                </a:solidFill>
                <a:uFillTx/>
                <a:latin typeface="Arial" panose="020B0604020202020204" pitchFamily="34" charset="0"/>
                <a:ea typeface="微软雅黑" panose="020B0503020204020204" charset="-122"/>
              </a:rPr>
              <a:t>1. 同时面临相继到来、相互叠加的三大人口高峰</a:t>
            </a:r>
            <a:endParaRPr lang="zh-CN" altLang="en-US" sz="2400" b="1" spc="300">
              <a:solidFill>
                <a:srgbClr val="2196F3">
                  <a:lumMod val="50000"/>
                </a:srgbClr>
              </a:solidFill>
              <a:uFillTx/>
              <a:latin typeface="Arial" panose="020B0604020202020204" pitchFamily="34" charset="0"/>
              <a:ea typeface="微软雅黑" panose="020B0503020204020204" charset="-122"/>
            </a:endParaRPr>
          </a:p>
        </p:txBody>
      </p:sp>
      <p:sp>
        <p:nvSpPr>
          <p:cNvPr id="18" name="矩形 17"/>
          <p:cNvSpPr/>
          <p:nvPr>
            <p:custDataLst>
              <p:tags r:id="rId3"/>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4"/>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5"/>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6"/>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7"/>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8"/>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9"/>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0"/>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1"/>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pic>
        <p:nvPicPr>
          <p:cNvPr id="4" name="图片 3"/>
          <p:cNvPicPr>
            <a:picLocks noChangeAspect="1"/>
          </p:cNvPicPr>
          <p:nvPr/>
        </p:nvPicPr>
        <p:blipFill>
          <a:blip r:embed="rId12"/>
          <a:stretch>
            <a:fillRect/>
          </a:stretch>
        </p:blipFill>
        <p:spPr>
          <a:xfrm>
            <a:off x="453390" y="2314575"/>
            <a:ext cx="7885430" cy="2228850"/>
          </a:xfrm>
          <a:prstGeom prst="rect">
            <a:avLst/>
          </a:prstGeom>
        </p:spPr>
      </p:pic>
      <p:sp>
        <p:nvSpPr>
          <p:cNvPr id="41" name="文本框 40"/>
          <p:cNvSpPr txBox="1"/>
          <p:nvPr>
            <p:custDataLst>
              <p:tags r:id="rId13"/>
            </p:custDataLst>
          </p:nvPr>
        </p:nvSpPr>
        <p:spPr>
          <a:xfrm>
            <a:off x="9340345" y="1420817"/>
            <a:ext cx="2508301" cy="3630930"/>
          </a:xfrm>
          <a:prstGeom prst="rect">
            <a:avLst/>
          </a:prstGeom>
          <a:noFill/>
        </p:spPr>
        <p:txBody>
          <a:bodyPr wrap="square" rtlCol="0">
            <a:spAutoFit/>
          </a:bodyPr>
          <a:lstStyle/>
          <a:p>
            <a:pPr>
              <a:lnSpc>
                <a:spcPct val="120000"/>
              </a:lnSpc>
            </a:pPr>
            <a:r>
              <a:rPr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从以上表中可以看出，由于我国人口基数较大，近几十年来我国的人口呈不断增加的趋势。劳动力人口2020 年左右达到顶峰，之后不断减少。老年人口不断增加，人口老龄化加重，抚养人口数也相应增加。我国面临着人口不断增长、劳动力人口总体下降及抚养人口数增多的状况。</a:t>
            </a:r>
            <a:endParaRPr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44" name="PA-100-100470-Check mark-376788"/>
          <p:cNvGrpSpPr/>
          <p:nvPr>
            <p:custDataLst>
              <p:tags r:id="rId14"/>
            </p:custDataLst>
          </p:nvPr>
        </p:nvGrpSpPr>
        <p:grpSpPr>
          <a:xfrm>
            <a:off x="9008745" y="1551940"/>
            <a:ext cx="210185" cy="184150"/>
            <a:chOff x="10664007" y="238721"/>
            <a:chExt cx="1531121" cy="1232019"/>
          </a:xfrm>
          <a:solidFill>
            <a:srgbClr val="2196F3">
              <a:alpha val="50000"/>
            </a:srgbClr>
          </a:solidFill>
        </p:grpSpPr>
        <p:sp>
          <p:nvSpPr>
            <p:cNvPr id="45" name="PA-任意多边形: 形状 618"/>
            <p:cNvSpPr/>
            <p:nvPr>
              <p:custDataLst>
                <p:tags r:id="rId15"/>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2" name="文本框 41"/>
          <p:cNvSpPr txBox="1"/>
          <p:nvPr>
            <p:custDataLst>
              <p:tags r:id="rId2"/>
            </p:custDataLst>
          </p:nvPr>
        </p:nvSpPr>
        <p:spPr>
          <a:xfrm>
            <a:off x="378460" y="615315"/>
            <a:ext cx="7693660" cy="534035"/>
          </a:xfrm>
          <a:prstGeom prst="rect">
            <a:avLst/>
          </a:prstGeom>
          <a:noFill/>
        </p:spPr>
        <p:txBody>
          <a:bodyPr wrap="square" rtlCol="0">
            <a:spAutoFit/>
          </a:bodyPr>
          <a:lstStyle/>
          <a:p>
            <a:pPr algn="ctr">
              <a:lnSpc>
                <a:spcPct val="120000"/>
              </a:lnSpc>
            </a:pPr>
            <a:r>
              <a:rPr lang="zh-CN" altLang="en-US" sz="2400" b="1" spc="300">
                <a:solidFill>
                  <a:srgbClr val="2196F3">
                    <a:lumMod val="50000"/>
                  </a:srgbClr>
                </a:solidFill>
                <a:uFillTx/>
                <a:latin typeface="Arial" panose="020B0604020202020204" pitchFamily="34" charset="0"/>
                <a:ea typeface="微软雅黑" panose="020B0503020204020204" charset="-122"/>
              </a:rPr>
              <a:t>1. 同时面临相继到来、相互叠加的三大人口高峰</a:t>
            </a:r>
            <a:endParaRPr lang="zh-CN" altLang="en-US" sz="2400" b="1" spc="300">
              <a:solidFill>
                <a:srgbClr val="2196F3">
                  <a:lumMod val="50000"/>
                </a:srgbClr>
              </a:solidFill>
              <a:uFillTx/>
              <a:latin typeface="Arial" panose="020B0604020202020204" pitchFamily="34" charset="0"/>
              <a:ea typeface="微软雅黑" panose="020B0503020204020204" charset="-122"/>
            </a:endParaRPr>
          </a:p>
        </p:txBody>
      </p:sp>
      <p:sp>
        <p:nvSpPr>
          <p:cNvPr id="18" name="矩形 17"/>
          <p:cNvSpPr/>
          <p:nvPr>
            <p:custDataLst>
              <p:tags r:id="rId3"/>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4"/>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5"/>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6"/>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7"/>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8"/>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9"/>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0"/>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1"/>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1" name="文本框 40"/>
          <p:cNvSpPr txBox="1"/>
          <p:nvPr>
            <p:custDataLst>
              <p:tags r:id="rId12"/>
            </p:custDataLst>
          </p:nvPr>
        </p:nvSpPr>
        <p:spPr>
          <a:xfrm>
            <a:off x="9340345" y="1420817"/>
            <a:ext cx="2508301" cy="2745740"/>
          </a:xfrm>
          <a:prstGeom prst="rect">
            <a:avLst/>
          </a:prstGeom>
          <a:noFill/>
        </p:spPr>
        <p:txBody>
          <a:bodyPr wrap="square" rtlCol="0">
            <a:spAutoFit/>
          </a:bodyPr>
          <a:lstStyle/>
          <a:p>
            <a:pPr>
              <a:lnSpc>
                <a:spcPct val="120000"/>
              </a:lnSpc>
            </a:pPr>
            <a:r>
              <a:rPr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从图6–1 中可以看出，老年抚养人口a 和老年抚养人口b 都呈逐年上升的趋势，而且，老年抚养人口a 和老年抚养人口b 之间的差距逐年增大。老年抚养人口b 的比重一直高于老年抚养人口a 的比重。</a:t>
            </a:r>
            <a:endParaRPr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44" name="PA-100-100470-Check mark-376788"/>
          <p:cNvGrpSpPr/>
          <p:nvPr>
            <p:custDataLst>
              <p:tags r:id="rId13"/>
            </p:custDataLst>
          </p:nvPr>
        </p:nvGrpSpPr>
        <p:grpSpPr>
          <a:xfrm>
            <a:off x="9008745" y="1551940"/>
            <a:ext cx="210185" cy="184150"/>
            <a:chOff x="10664007" y="238721"/>
            <a:chExt cx="1531121" cy="1232019"/>
          </a:xfrm>
          <a:solidFill>
            <a:srgbClr val="2196F3">
              <a:alpha val="50000"/>
            </a:srgbClr>
          </a:solidFill>
        </p:grpSpPr>
        <p:sp>
          <p:nvSpPr>
            <p:cNvPr id="45" name="PA-任意多边形: 形状 618"/>
            <p:cNvSpPr/>
            <p:nvPr>
              <p:custDataLst>
                <p:tags r:id="rId14"/>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pic>
        <p:nvPicPr>
          <p:cNvPr id="3" name="图片 2"/>
          <p:cNvPicPr>
            <a:picLocks noChangeAspect="1"/>
          </p:cNvPicPr>
          <p:nvPr/>
        </p:nvPicPr>
        <p:blipFill>
          <a:blip r:embed="rId15"/>
          <a:stretch>
            <a:fillRect/>
          </a:stretch>
        </p:blipFill>
        <p:spPr>
          <a:xfrm>
            <a:off x="1407795" y="2013585"/>
            <a:ext cx="5769610" cy="3156585"/>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8"/>
          <p:cNvGrpSpPr/>
          <p:nvPr/>
        </p:nvGrpSpPr>
        <p:grpSpPr>
          <a:xfrm rot="0">
            <a:off x="6345555" y="1734185"/>
            <a:ext cx="4885690" cy="4448175"/>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7154545" y="1979930"/>
            <a:ext cx="3643630" cy="3956685"/>
          </a:xfrm>
          <a:prstGeom prst="rect">
            <a:avLst/>
          </a:prstGeom>
          <a:noFill/>
        </p:spPr>
        <p:txBody>
          <a:bodyPr wrap="square" lIns="0" tIns="0" rIns="0" bIns="0"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bg1">
                    <a:lumMod val="50000"/>
                  </a:schemeClr>
                </a:solidFill>
                <a:latin typeface="Noto Sans S Chinese Bold" panose="020B0800000000000000" pitchFamily="34" charset="-122"/>
                <a:ea typeface="Noto Sans S Chinese Bold" panose="020B0800000000000000" pitchFamily="34" charset="-122"/>
              </a:rPr>
              <a:t>中国面临的最大的发展难题就是为占世界总劳动力1/4的各类劳动人口提供就业岗位。在相当长一段时期，每年将有约1 000万新生劳动力等待就业，这还不包括每年几百万人可能下岗，同时将有上亿农业劳动力期待转移。在劳动力供给持续增长的同时，我国创造就业的能力还不够强，实际就业需求量增长不快，有时还会下降。就业矛盾难以在短时间内解决。</a:t>
            </a:r>
            <a:endParaRPr lang="zh-CN" altLang="en-US"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nvGrpSpPr>
          <p:cNvPr id="19" name="组合 18"/>
          <p:cNvGrpSpPr/>
          <p:nvPr/>
        </p:nvGrpSpPr>
        <p:grpSpPr>
          <a:xfrm>
            <a:off x="1679047" y="520234"/>
            <a:ext cx="8834120" cy="508373"/>
            <a:chOff x="57150" y="286241"/>
            <a:chExt cx="8834120" cy="508373"/>
          </a:xfrm>
        </p:grpSpPr>
        <p:sp>
          <p:nvSpPr>
            <p:cNvPr id="20" name="TextBox 8"/>
            <p:cNvSpPr txBox="1">
              <a:spLocks noChangeArrowheads="1"/>
            </p:cNvSpPr>
            <p:nvPr/>
          </p:nvSpPr>
          <p:spPr bwMode="auto">
            <a:xfrm>
              <a:off x="1388745" y="364084"/>
              <a:ext cx="750252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2.就业人口持续增长，就业压力长期存在</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8"/>
          <p:cNvGrpSpPr/>
          <p:nvPr/>
        </p:nvGrpSpPr>
        <p:grpSpPr>
          <a:xfrm rot="0">
            <a:off x="6345555" y="1734185"/>
            <a:ext cx="4885690" cy="4448175"/>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7154545" y="1979930"/>
            <a:ext cx="3860800" cy="3985260"/>
          </a:xfrm>
          <a:prstGeom prst="rect">
            <a:avLst/>
          </a:prstGeom>
          <a:noFill/>
        </p:spPr>
        <p:txBody>
          <a:bodyPr wrap="square" lIns="0" tIns="0" rIns="0" bIns="0" rtlCol="0">
            <a:spAutoFit/>
          </a:bodyPr>
          <a:lstStyle/>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bg1">
                    <a:lumMod val="50000"/>
                  </a:schemeClr>
                </a:solidFill>
                <a:latin typeface="Noto Sans S Chinese Bold" panose="020B0800000000000000" pitchFamily="34" charset="-122"/>
                <a:ea typeface="Noto Sans S Chinese Bold" panose="020B0800000000000000" pitchFamily="34" charset="-122"/>
              </a:rPr>
              <a:t>中国不仅是世界上人口最多的国家，还是总人力资本增长最快的国家。但与发达国家相比，人口素质还有相当大的差距，主要表现为受教育的程度低，素质教育、技能教育、终身教育都不够发达，优生优育体系和社会保障体系都有待完善。人口素质的提高是经济社会发展的一个重要源泉。世界银行研究表明，劳动力受教育的平均时间每增加一年，国内生产总值就会增加9%。21世纪，我国人口工作将任重而道远</a:t>
            </a:r>
            <a:endParaRPr lang="zh-CN" altLang="en-US"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nvGrpSpPr>
          <p:cNvPr id="19" name="组合 18"/>
          <p:cNvGrpSpPr/>
          <p:nvPr/>
        </p:nvGrpSpPr>
        <p:grpSpPr>
          <a:xfrm>
            <a:off x="3536422" y="595164"/>
            <a:ext cx="5119370" cy="508635"/>
            <a:chOff x="57150" y="286241"/>
            <a:chExt cx="5119370" cy="508635"/>
          </a:xfrm>
        </p:grpSpPr>
        <p:sp>
          <p:nvSpPr>
            <p:cNvPr id="20" name="TextBox 8"/>
            <p:cNvSpPr txBox="1">
              <a:spLocks noChangeArrowheads="1"/>
            </p:cNvSpPr>
            <p:nvPr/>
          </p:nvSpPr>
          <p:spPr bwMode="auto">
            <a:xfrm>
              <a:off x="1388745" y="364346"/>
              <a:ext cx="378777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3.人口素质亟待提高</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任意多边形: 形状 17"/>
          <p:cNvSpPr/>
          <p:nvPr>
            <p:custDataLst>
              <p:tags r:id="rId1"/>
            </p:custDataLst>
          </p:nvPr>
        </p:nvSpPr>
        <p:spPr>
          <a:xfrm>
            <a:off x="0" y="-2"/>
            <a:ext cx="3546173" cy="6858002"/>
          </a:xfrm>
          <a:custGeom>
            <a:avLst/>
            <a:gdLst>
              <a:gd name="connsiteX0" fmla="*/ 117172 w 3546173"/>
              <a:gd name="connsiteY0" fmla="*/ 0 h 6858002"/>
              <a:gd name="connsiteX1" fmla="*/ 3546173 w 3546173"/>
              <a:gd name="connsiteY1" fmla="*/ 3429001 h 6858002"/>
              <a:gd name="connsiteX2" fmla="*/ 117172 w 3546173"/>
              <a:gd name="connsiteY2" fmla="*/ 6858002 h 6858002"/>
              <a:gd name="connsiteX3" fmla="*/ 0 w 3546173"/>
              <a:gd name="connsiteY3" fmla="*/ 6855039 h 6858002"/>
              <a:gd name="connsiteX4" fmla="*/ 0 w 3546173"/>
              <a:gd name="connsiteY4" fmla="*/ 5125721 h 6858002"/>
              <a:gd name="connsiteX5" fmla="*/ 117172 w 3546173"/>
              <a:gd name="connsiteY5" fmla="*/ 5131637 h 6858002"/>
              <a:gd name="connsiteX6" fmla="*/ 1819808 w 3546173"/>
              <a:gd name="connsiteY6" fmla="*/ 3429001 h 6858002"/>
              <a:gd name="connsiteX7" fmla="*/ 117172 w 3546173"/>
              <a:gd name="connsiteY7" fmla="*/ 1726365 h 6858002"/>
              <a:gd name="connsiteX8" fmla="*/ 0 w 3546173"/>
              <a:gd name="connsiteY8" fmla="*/ 1732282 h 6858002"/>
              <a:gd name="connsiteX9" fmla="*/ 0 w 3546173"/>
              <a:gd name="connsiteY9" fmla="*/ 2963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6173" h="6858002">
                <a:moveTo>
                  <a:pt x="117172" y="0"/>
                </a:moveTo>
                <a:cubicBezTo>
                  <a:pt x="2010957" y="0"/>
                  <a:pt x="3546173" y="1535216"/>
                  <a:pt x="3546173" y="3429001"/>
                </a:cubicBezTo>
                <a:cubicBezTo>
                  <a:pt x="3546173" y="5322786"/>
                  <a:pt x="2010957" y="6858002"/>
                  <a:pt x="117172" y="6858002"/>
                </a:cubicBezTo>
                <a:lnTo>
                  <a:pt x="0" y="6855039"/>
                </a:lnTo>
                <a:lnTo>
                  <a:pt x="0" y="5125721"/>
                </a:lnTo>
                <a:lnTo>
                  <a:pt x="117172" y="5131637"/>
                </a:lnTo>
                <a:cubicBezTo>
                  <a:pt x="1057512" y="5131637"/>
                  <a:pt x="1819808" y="4369341"/>
                  <a:pt x="1819808" y="3429001"/>
                </a:cubicBezTo>
                <a:cubicBezTo>
                  <a:pt x="1819808" y="2488661"/>
                  <a:pt x="1057512" y="1726365"/>
                  <a:pt x="117172" y="1726365"/>
                </a:cubicBezTo>
                <a:lnTo>
                  <a:pt x="0" y="1732282"/>
                </a:lnTo>
                <a:lnTo>
                  <a:pt x="0" y="2963"/>
                </a:lnTo>
                <a:close/>
              </a:path>
            </a:pathLst>
          </a:custGeom>
          <a:solidFill>
            <a:srgbClr val="FFFFFF">
              <a:lumMod val="65000"/>
              <a:alpha val="3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15" name="任意多边形: 形状 14"/>
          <p:cNvSpPr/>
          <p:nvPr>
            <p:custDataLst>
              <p:tags r:id="rId2"/>
            </p:custDataLst>
          </p:nvPr>
        </p:nvSpPr>
        <p:spPr>
          <a:xfrm flipH="1">
            <a:off x="9724571" y="0"/>
            <a:ext cx="2467428" cy="2466211"/>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FFFFFF">
              <a:lumMod val="65000"/>
              <a:alpha val="3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20" name="矩形 19"/>
          <p:cNvSpPr/>
          <p:nvPr>
            <p:custDataLst>
              <p:tags r:id="rId3"/>
            </p:custDataLst>
          </p:nvPr>
        </p:nvSpPr>
        <p:spPr>
          <a:xfrm>
            <a:off x="0" y="2155947"/>
            <a:ext cx="12192000" cy="4058433"/>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pic>
        <p:nvPicPr>
          <p:cNvPr id="5" name="图片 4"/>
          <p:cNvPicPr>
            <a:picLocks noChangeAspect="1"/>
          </p:cNvPicPr>
          <p:nvPr>
            <p:custDataLst>
              <p:tags r:id="rId4"/>
            </p:custDataLst>
          </p:nvPr>
        </p:nvPicPr>
        <p:blipFill rotWithShape="1">
          <a:blip r:embed="rId5" cstate="email"/>
          <a:srcRect/>
          <a:stretch>
            <a:fillRect/>
          </a:stretch>
        </p:blipFill>
        <p:spPr>
          <a:xfrm>
            <a:off x="8949714" y="2709163"/>
            <a:ext cx="2952000" cy="2952000"/>
          </a:xfrm>
          <a:prstGeom prst="rect">
            <a:avLst/>
          </a:prstGeom>
        </p:spPr>
      </p:pic>
      <p:sp>
        <p:nvSpPr>
          <p:cNvPr id="4" name="文本框 3"/>
          <p:cNvSpPr txBox="1"/>
          <p:nvPr>
            <p:custDataLst>
              <p:tags r:id="rId6"/>
            </p:custDataLst>
          </p:nvPr>
        </p:nvSpPr>
        <p:spPr>
          <a:xfrm>
            <a:off x="525417" y="2568199"/>
            <a:ext cx="8185150" cy="3233928"/>
          </a:xfrm>
          <a:prstGeom prst="rect">
            <a:avLst/>
          </a:prstGeom>
          <a:noFill/>
        </p:spPr>
        <p:txBody>
          <a:bodyPr wrap="square" lIns="90000" tIns="46800" rIns="90000" bIns="46800" rtlCol="0">
            <a:norm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a:solidFill>
                  <a:srgbClr val="000000">
                    <a:lumMod val="75000"/>
                    <a:lumOff val="25000"/>
                  </a:srgbClr>
                </a:solidFill>
                <a:latin typeface="Arial" panose="020B0604020202020204" pitchFamily="34" charset="0"/>
                <a:ea typeface="微软雅黑" panose="020B0503020204020204" charset="-122"/>
              </a:rPr>
              <a:t>习近平指出，发展是第一要务，人才是第一资源，创新是第一动力。强起来要靠创新，创新要靠人才。在工业经济时代，经济增长取决于资本和劳动力的投入，而在知识经济时代，战略性资源则为人力资源。构成人力资源的并不是人的数量，而是人才资源质量。1982 年，原人事部对“专业人才”进行了界定，即“具有中专以上学历和初级以上职称的人员”。2010 年，党中央、国务院颁布了《国家中长期人才发展规划纲要（2010—2020 年）》（以下简称《纲要》），其中把人才界定为“具有一定的专门知识或专门技能，进行创造性劳动并对社会做出贡献的人，是人力资源中能力素质较高的劳动者。人才是我国经济社会发展的第一资源”。</a:t>
            </a:r>
            <a:endParaRPr lang="zh-CN" altLang="en-US" sz="1600">
              <a:solidFill>
                <a:srgbClr val="000000">
                  <a:lumMod val="75000"/>
                  <a:lumOff val="25000"/>
                </a:srgb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524510" y="1024890"/>
            <a:ext cx="10566400" cy="624840"/>
          </a:xfrm>
          <a:prstGeom prst="rect">
            <a:avLst/>
          </a:prstGeom>
          <a:noFill/>
        </p:spPr>
        <p:txBody>
          <a:bodyPr wrap="square" lIns="101600" tIns="38100" rIns="63500" bIns="38100" rtlCol="0">
            <a:noAutofit/>
          </a:bodyPr>
          <a:lstStyle/>
          <a:p>
            <a:pPr marL="0" indent="0" algn="l">
              <a:lnSpc>
                <a:spcPct val="120000"/>
              </a:lnSpc>
              <a:spcBef>
                <a:spcPts val="300"/>
              </a:spcBef>
              <a:spcAft>
                <a:spcPts val="30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人才资源的发展趋势</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8"/>
    </p:custDataLst>
  </p:cSld>
  <p:clrMapOvr>
    <a:masterClrMapping/>
  </p:clrMapOvr>
  <p:transition spd="slow" advClick="0" advTm="1000">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2"/>
          <p:cNvSpPr/>
          <p:nvPr>
            <p:custDataLst>
              <p:tags r:id="rId1"/>
            </p:custDataLst>
          </p:nvPr>
        </p:nvSpPr>
        <p:spPr bwMode="auto">
          <a:xfrm>
            <a:off x="0" y="1831382"/>
            <a:ext cx="6309360" cy="916303"/>
          </a:xfrm>
          <a:custGeom>
            <a:avLst/>
            <a:gdLst>
              <a:gd name="T0" fmla="*/ 3139 w 3139"/>
              <a:gd name="T1" fmla="*/ 301 h 744"/>
              <a:gd name="T2" fmla="*/ 3135 w 3139"/>
              <a:gd name="T3" fmla="*/ 297 h 744"/>
              <a:gd name="T4" fmla="*/ 2925 w 3139"/>
              <a:gd name="T5" fmla="*/ 368 h 744"/>
              <a:gd name="T6" fmla="*/ 2663 w 3139"/>
              <a:gd name="T7" fmla="*/ 0 h 744"/>
              <a:gd name="T8" fmla="*/ 0 w 3139"/>
              <a:gd name="T9" fmla="*/ 0 h 744"/>
              <a:gd name="T10" fmla="*/ 0 w 3139"/>
              <a:gd name="T11" fmla="*/ 744 h 744"/>
              <a:gd name="T12" fmla="*/ 2663 w 3139"/>
              <a:gd name="T13" fmla="*/ 744 h 744"/>
              <a:gd name="T14" fmla="*/ 2925 w 3139"/>
              <a:gd name="T15" fmla="*/ 376 h 744"/>
              <a:gd name="T16" fmla="*/ 3135 w 3139"/>
              <a:gd name="T17" fmla="*/ 447 h 744"/>
              <a:gd name="T18" fmla="*/ 3139 w 3139"/>
              <a:gd name="T19" fmla="*/ 443 h 744"/>
              <a:gd name="T20" fmla="*/ 2929 w 3139"/>
              <a:gd name="T21" fmla="*/ 372 h 744"/>
              <a:gd name="T22" fmla="*/ 3139 w 3139"/>
              <a:gd name="T23" fmla="*/ 301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9" h="744">
                <a:moveTo>
                  <a:pt x="3139" y="301"/>
                </a:moveTo>
                <a:lnTo>
                  <a:pt x="3135" y="297"/>
                </a:lnTo>
                <a:lnTo>
                  <a:pt x="2925" y="368"/>
                </a:lnTo>
                <a:lnTo>
                  <a:pt x="2663" y="0"/>
                </a:lnTo>
                <a:lnTo>
                  <a:pt x="0" y="0"/>
                </a:lnTo>
                <a:lnTo>
                  <a:pt x="0" y="744"/>
                </a:lnTo>
                <a:lnTo>
                  <a:pt x="2663" y="744"/>
                </a:lnTo>
                <a:lnTo>
                  <a:pt x="2925" y="376"/>
                </a:lnTo>
                <a:lnTo>
                  <a:pt x="3135" y="447"/>
                </a:lnTo>
                <a:lnTo>
                  <a:pt x="3139" y="443"/>
                </a:lnTo>
                <a:lnTo>
                  <a:pt x="2929" y="372"/>
                </a:lnTo>
                <a:lnTo>
                  <a:pt x="3139" y="301"/>
                </a:lnTo>
                <a:close/>
              </a:path>
            </a:pathLst>
          </a:custGeom>
          <a:solidFill>
            <a:srgbClr val="4472C4"/>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9" name="矩形 38"/>
          <p:cNvSpPr/>
          <p:nvPr>
            <p:custDataLst>
              <p:tags r:id="rId2"/>
            </p:custDataLst>
          </p:nvPr>
        </p:nvSpPr>
        <p:spPr bwMode="auto">
          <a:xfrm>
            <a:off x="4503581" y="2311702"/>
            <a:ext cx="1231" cy="123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0" name="任意多边形 39"/>
          <p:cNvSpPr/>
          <p:nvPr>
            <p:custDataLst>
              <p:tags r:id="rId3"/>
            </p:custDataLst>
          </p:nvPr>
        </p:nvSpPr>
        <p:spPr bwMode="auto">
          <a:xfrm>
            <a:off x="6292128" y="1647875"/>
            <a:ext cx="1044388" cy="1328886"/>
          </a:xfrm>
          <a:custGeom>
            <a:avLst/>
            <a:gdLst>
              <a:gd name="T0" fmla="*/ 598 w 598"/>
              <a:gd name="T1" fmla="*/ 377 h 760"/>
              <a:gd name="T2" fmla="*/ 594 w 598"/>
              <a:gd name="T3" fmla="*/ 374 h 760"/>
              <a:gd name="T4" fmla="*/ 593 w 598"/>
              <a:gd name="T5" fmla="*/ 374 h 760"/>
              <a:gd name="T6" fmla="*/ 588 w 598"/>
              <a:gd name="T7" fmla="*/ 371 h 760"/>
              <a:gd name="T8" fmla="*/ 585 w 598"/>
              <a:gd name="T9" fmla="*/ 372 h 760"/>
              <a:gd name="T10" fmla="*/ 582 w 598"/>
              <a:gd name="T11" fmla="*/ 369 h 760"/>
              <a:gd name="T12" fmla="*/ 592 w 598"/>
              <a:gd name="T13" fmla="*/ 320 h 760"/>
              <a:gd name="T14" fmla="*/ 569 w 598"/>
              <a:gd name="T15" fmla="*/ 308 h 760"/>
              <a:gd name="T16" fmla="*/ 566 w 598"/>
              <a:gd name="T17" fmla="*/ 360 h 760"/>
              <a:gd name="T18" fmla="*/ 561 w 598"/>
              <a:gd name="T19" fmla="*/ 361 h 760"/>
              <a:gd name="T20" fmla="*/ 547 w 598"/>
              <a:gd name="T21" fmla="*/ 331 h 760"/>
              <a:gd name="T22" fmla="*/ 446 w 598"/>
              <a:gd name="T23" fmla="*/ 332 h 760"/>
              <a:gd name="T24" fmla="*/ 445 w 598"/>
              <a:gd name="T25" fmla="*/ 325 h 760"/>
              <a:gd name="T26" fmla="*/ 455 w 598"/>
              <a:gd name="T27" fmla="*/ 316 h 760"/>
              <a:gd name="T28" fmla="*/ 470 w 598"/>
              <a:gd name="T29" fmla="*/ 316 h 760"/>
              <a:gd name="T30" fmla="*/ 492 w 598"/>
              <a:gd name="T31" fmla="*/ 304 h 760"/>
              <a:gd name="T32" fmla="*/ 467 w 598"/>
              <a:gd name="T33" fmla="*/ 296 h 760"/>
              <a:gd name="T34" fmla="*/ 444 w 598"/>
              <a:gd name="T35" fmla="*/ 298 h 760"/>
              <a:gd name="T36" fmla="*/ 428 w 598"/>
              <a:gd name="T37" fmla="*/ 8 h 760"/>
              <a:gd name="T38" fmla="*/ 347 w 598"/>
              <a:gd name="T39" fmla="*/ 4 h 760"/>
              <a:gd name="T40" fmla="*/ 332 w 598"/>
              <a:gd name="T41" fmla="*/ 47 h 760"/>
              <a:gd name="T42" fmla="*/ 342 w 598"/>
              <a:gd name="T43" fmla="*/ 47 h 760"/>
              <a:gd name="T44" fmla="*/ 337 w 598"/>
              <a:gd name="T45" fmla="*/ 96 h 760"/>
              <a:gd name="T46" fmla="*/ 324 w 598"/>
              <a:gd name="T47" fmla="*/ 105 h 760"/>
              <a:gd name="T48" fmla="*/ 287 w 598"/>
              <a:gd name="T49" fmla="*/ 341 h 760"/>
              <a:gd name="T50" fmla="*/ 213 w 598"/>
              <a:gd name="T51" fmla="*/ 351 h 760"/>
              <a:gd name="T52" fmla="*/ 85 w 598"/>
              <a:gd name="T53" fmla="*/ 368 h 760"/>
              <a:gd name="T54" fmla="*/ 64 w 598"/>
              <a:gd name="T55" fmla="*/ 241 h 760"/>
              <a:gd name="T56" fmla="*/ 9 w 598"/>
              <a:gd name="T57" fmla="*/ 241 h 760"/>
              <a:gd name="T58" fmla="*/ 0 w 598"/>
              <a:gd name="T59" fmla="*/ 376 h 760"/>
              <a:gd name="T60" fmla="*/ 4 w 598"/>
              <a:gd name="T61" fmla="*/ 377 h 760"/>
              <a:gd name="T62" fmla="*/ 4 w 598"/>
              <a:gd name="T63" fmla="*/ 382 h 760"/>
              <a:gd name="T64" fmla="*/ 0 w 598"/>
              <a:gd name="T65" fmla="*/ 384 h 760"/>
              <a:gd name="T66" fmla="*/ 9 w 598"/>
              <a:gd name="T67" fmla="*/ 518 h 760"/>
              <a:gd name="T68" fmla="*/ 64 w 598"/>
              <a:gd name="T69" fmla="*/ 518 h 760"/>
              <a:gd name="T70" fmla="*/ 85 w 598"/>
              <a:gd name="T71" fmla="*/ 391 h 760"/>
              <a:gd name="T72" fmla="*/ 213 w 598"/>
              <a:gd name="T73" fmla="*/ 408 h 760"/>
              <a:gd name="T74" fmla="*/ 287 w 598"/>
              <a:gd name="T75" fmla="*/ 418 h 760"/>
              <a:gd name="T76" fmla="*/ 324 w 598"/>
              <a:gd name="T77" fmla="*/ 654 h 760"/>
              <a:gd name="T78" fmla="*/ 337 w 598"/>
              <a:gd name="T79" fmla="*/ 663 h 760"/>
              <a:gd name="T80" fmla="*/ 342 w 598"/>
              <a:gd name="T81" fmla="*/ 712 h 760"/>
              <a:gd name="T82" fmla="*/ 332 w 598"/>
              <a:gd name="T83" fmla="*/ 712 h 760"/>
              <a:gd name="T84" fmla="*/ 347 w 598"/>
              <a:gd name="T85" fmla="*/ 755 h 760"/>
              <a:gd name="T86" fmla="*/ 428 w 598"/>
              <a:gd name="T87" fmla="*/ 752 h 760"/>
              <a:gd name="T88" fmla="*/ 444 w 598"/>
              <a:gd name="T89" fmla="*/ 461 h 760"/>
              <a:gd name="T90" fmla="*/ 467 w 598"/>
              <a:gd name="T91" fmla="*/ 463 h 760"/>
              <a:gd name="T92" fmla="*/ 492 w 598"/>
              <a:gd name="T93" fmla="*/ 455 h 760"/>
              <a:gd name="T94" fmla="*/ 470 w 598"/>
              <a:gd name="T95" fmla="*/ 443 h 760"/>
              <a:gd name="T96" fmla="*/ 455 w 598"/>
              <a:gd name="T97" fmla="*/ 443 h 760"/>
              <a:gd name="T98" fmla="*/ 445 w 598"/>
              <a:gd name="T99" fmla="*/ 434 h 760"/>
              <a:gd name="T100" fmla="*/ 446 w 598"/>
              <a:gd name="T101" fmla="*/ 427 h 760"/>
              <a:gd name="T102" fmla="*/ 547 w 598"/>
              <a:gd name="T103" fmla="*/ 429 h 760"/>
              <a:gd name="T104" fmla="*/ 561 w 598"/>
              <a:gd name="T105" fmla="*/ 398 h 760"/>
              <a:gd name="T106" fmla="*/ 566 w 598"/>
              <a:gd name="T107" fmla="*/ 400 h 760"/>
              <a:gd name="T108" fmla="*/ 569 w 598"/>
              <a:gd name="T109" fmla="*/ 452 h 760"/>
              <a:gd name="T110" fmla="*/ 592 w 598"/>
              <a:gd name="T111" fmla="*/ 439 h 760"/>
              <a:gd name="T112" fmla="*/ 582 w 598"/>
              <a:gd name="T113" fmla="*/ 390 h 760"/>
              <a:gd name="T114" fmla="*/ 585 w 598"/>
              <a:gd name="T115" fmla="*/ 387 h 760"/>
              <a:gd name="T116" fmla="*/ 588 w 598"/>
              <a:gd name="T117" fmla="*/ 388 h 760"/>
              <a:gd name="T118" fmla="*/ 593 w 598"/>
              <a:gd name="T119" fmla="*/ 385 h 760"/>
              <a:gd name="T120" fmla="*/ 594 w 598"/>
              <a:gd name="T121" fmla="*/ 385 h 760"/>
              <a:gd name="T122" fmla="*/ 598 w 598"/>
              <a:gd name="T123" fmla="*/ 382 h 760"/>
              <a:gd name="T124" fmla="*/ 598 w 598"/>
              <a:gd name="T125" fmla="*/ 377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8" h="760">
                <a:moveTo>
                  <a:pt x="598" y="377"/>
                </a:moveTo>
                <a:cubicBezTo>
                  <a:pt x="598" y="375"/>
                  <a:pt x="596" y="374"/>
                  <a:pt x="594" y="374"/>
                </a:cubicBezTo>
                <a:cubicBezTo>
                  <a:pt x="594" y="374"/>
                  <a:pt x="593" y="374"/>
                  <a:pt x="593" y="374"/>
                </a:cubicBezTo>
                <a:cubicBezTo>
                  <a:pt x="592" y="372"/>
                  <a:pt x="590" y="371"/>
                  <a:pt x="588" y="371"/>
                </a:cubicBezTo>
                <a:cubicBezTo>
                  <a:pt x="587" y="371"/>
                  <a:pt x="586" y="372"/>
                  <a:pt x="585" y="372"/>
                </a:cubicBezTo>
                <a:cubicBezTo>
                  <a:pt x="584" y="371"/>
                  <a:pt x="583" y="370"/>
                  <a:pt x="582" y="369"/>
                </a:cubicBezTo>
                <a:cubicBezTo>
                  <a:pt x="588" y="356"/>
                  <a:pt x="598" y="329"/>
                  <a:pt x="592" y="320"/>
                </a:cubicBezTo>
                <a:cubicBezTo>
                  <a:pt x="584" y="307"/>
                  <a:pt x="579" y="301"/>
                  <a:pt x="569" y="308"/>
                </a:cubicBezTo>
                <a:cubicBezTo>
                  <a:pt x="563" y="312"/>
                  <a:pt x="564" y="341"/>
                  <a:pt x="566" y="360"/>
                </a:cubicBezTo>
                <a:cubicBezTo>
                  <a:pt x="564" y="360"/>
                  <a:pt x="563" y="360"/>
                  <a:pt x="561" y="361"/>
                </a:cubicBezTo>
                <a:cubicBezTo>
                  <a:pt x="562" y="347"/>
                  <a:pt x="559" y="330"/>
                  <a:pt x="547" y="331"/>
                </a:cubicBezTo>
                <a:cubicBezTo>
                  <a:pt x="526" y="331"/>
                  <a:pt x="446" y="332"/>
                  <a:pt x="446" y="332"/>
                </a:cubicBezTo>
                <a:cubicBezTo>
                  <a:pt x="446" y="332"/>
                  <a:pt x="446" y="330"/>
                  <a:pt x="445" y="325"/>
                </a:cubicBezTo>
                <a:cubicBezTo>
                  <a:pt x="455" y="316"/>
                  <a:pt x="455" y="316"/>
                  <a:pt x="455" y="316"/>
                </a:cubicBezTo>
                <a:cubicBezTo>
                  <a:pt x="470" y="316"/>
                  <a:pt x="470" y="316"/>
                  <a:pt x="470" y="316"/>
                </a:cubicBezTo>
                <a:cubicBezTo>
                  <a:pt x="479" y="316"/>
                  <a:pt x="492" y="311"/>
                  <a:pt x="492" y="304"/>
                </a:cubicBezTo>
                <a:cubicBezTo>
                  <a:pt x="492" y="297"/>
                  <a:pt x="481" y="296"/>
                  <a:pt x="467" y="296"/>
                </a:cubicBezTo>
                <a:cubicBezTo>
                  <a:pt x="460" y="296"/>
                  <a:pt x="451" y="297"/>
                  <a:pt x="444" y="298"/>
                </a:cubicBezTo>
                <a:cubicBezTo>
                  <a:pt x="441" y="216"/>
                  <a:pt x="431" y="13"/>
                  <a:pt x="428" y="8"/>
                </a:cubicBezTo>
                <a:cubicBezTo>
                  <a:pt x="423" y="0"/>
                  <a:pt x="355" y="0"/>
                  <a:pt x="347" y="4"/>
                </a:cubicBezTo>
                <a:cubicBezTo>
                  <a:pt x="339" y="8"/>
                  <a:pt x="332" y="47"/>
                  <a:pt x="332" y="47"/>
                </a:cubicBezTo>
                <a:cubicBezTo>
                  <a:pt x="342" y="47"/>
                  <a:pt x="342" y="47"/>
                  <a:pt x="342" y="47"/>
                </a:cubicBezTo>
                <a:cubicBezTo>
                  <a:pt x="337" y="96"/>
                  <a:pt x="337" y="96"/>
                  <a:pt x="337" y="96"/>
                </a:cubicBezTo>
                <a:cubicBezTo>
                  <a:pt x="324" y="105"/>
                  <a:pt x="324" y="105"/>
                  <a:pt x="324" y="105"/>
                </a:cubicBezTo>
                <a:cubicBezTo>
                  <a:pt x="287" y="341"/>
                  <a:pt x="287" y="341"/>
                  <a:pt x="287" y="341"/>
                </a:cubicBezTo>
                <a:cubicBezTo>
                  <a:pt x="287" y="341"/>
                  <a:pt x="258" y="344"/>
                  <a:pt x="213" y="351"/>
                </a:cubicBezTo>
                <a:cubicBezTo>
                  <a:pt x="191" y="355"/>
                  <a:pt x="136" y="362"/>
                  <a:pt x="85" y="368"/>
                </a:cubicBezTo>
                <a:cubicBezTo>
                  <a:pt x="64" y="241"/>
                  <a:pt x="64" y="241"/>
                  <a:pt x="64" y="241"/>
                </a:cubicBezTo>
                <a:cubicBezTo>
                  <a:pt x="9" y="241"/>
                  <a:pt x="9" y="241"/>
                  <a:pt x="9" y="241"/>
                </a:cubicBezTo>
                <a:cubicBezTo>
                  <a:pt x="0" y="376"/>
                  <a:pt x="0" y="376"/>
                  <a:pt x="0" y="376"/>
                </a:cubicBezTo>
                <a:cubicBezTo>
                  <a:pt x="4" y="377"/>
                  <a:pt x="4" y="377"/>
                  <a:pt x="4" y="377"/>
                </a:cubicBezTo>
                <a:cubicBezTo>
                  <a:pt x="4" y="382"/>
                  <a:pt x="4" y="382"/>
                  <a:pt x="4" y="382"/>
                </a:cubicBezTo>
                <a:cubicBezTo>
                  <a:pt x="0" y="384"/>
                  <a:pt x="0" y="384"/>
                  <a:pt x="0" y="384"/>
                </a:cubicBezTo>
                <a:cubicBezTo>
                  <a:pt x="9" y="518"/>
                  <a:pt x="9" y="518"/>
                  <a:pt x="9" y="518"/>
                </a:cubicBezTo>
                <a:cubicBezTo>
                  <a:pt x="64" y="518"/>
                  <a:pt x="64" y="518"/>
                  <a:pt x="64" y="518"/>
                </a:cubicBezTo>
                <a:cubicBezTo>
                  <a:pt x="85" y="391"/>
                  <a:pt x="85" y="391"/>
                  <a:pt x="85" y="391"/>
                </a:cubicBezTo>
                <a:cubicBezTo>
                  <a:pt x="136" y="397"/>
                  <a:pt x="191" y="404"/>
                  <a:pt x="213" y="408"/>
                </a:cubicBezTo>
                <a:cubicBezTo>
                  <a:pt x="258" y="416"/>
                  <a:pt x="287" y="418"/>
                  <a:pt x="287" y="418"/>
                </a:cubicBezTo>
                <a:cubicBezTo>
                  <a:pt x="324" y="654"/>
                  <a:pt x="324" y="654"/>
                  <a:pt x="324" y="654"/>
                </a:cubicBezTo>
                <a:cubicBezTo>
                  <a:pt x="337" y="663"/>
                  <a:pt x="337" y="663"/>
                  <a:pt x="337" y="663"/>
                </a:cubicBezTo>
                <a:cubicBezTo>
                  <a:pt x="342" y="712"/>
                  <a:pt x="342" y="712"/>
                  <a:pt x="342" y="712"/>
                </a:cubicBezTo>
                <a:cubicBezTo>
                  <a:pt x="332" y="712"/>
                  <a:pt x="332" y="712"/>
                  <a:pt x="332" y="712"/>
                </a:cubicBezTo>
                <a:cubicBezTo>
                  <a:pt x="332" y="712"/>
                  <a:pt x="339" y="751"/>
                  <a:pt x="347" y="755"/>
                </a:cubicBezTo>
                <a:cubicBezTo>
                  <a:pt x="355" y="760"/>
                  <a:pt x="423" y="759"/>
                  <a:pt x="428" y="752"/>
                </a:cubicBezTo>
                <a:cubicBezTo>
                  <a:pt x="431" y="746"/>
                  <a:pt x="441" y="543"/>
                  <a:pt x="444" y="461"/>
                </a:cubicBezTo>
                <a:cubicBezTo>
                  <a:pt x="451" y="462"/>
                  <a:pt x="460" y="463"/>
                  <a:pt x="467" y="463"/>
                </a:cubicBezTo>
                <a:cubicBezTo>
                  <a:pt x="481" y="463"/>
                  <a:pt x="492" y="463"/>
                  <a:pt x="492" y="455"/>
                </a:cubicBezTo>
                <a:cubicBezTo>
                  <a:pt x="492" y="448"/>
                  <a:pt x="479" y="443"/>
                  <a:pt x="470" y="443"/>
                </a:cubicBezTo>
                <a:cubicBezTo>
                  <a:pt x="462" y="443"/>
                  <a:pt x="455" y="443"/>
                  <a:pt x="455" y="443"/>
                </a:cubicBezTo>
                <a:cubicBezTo>
                  <a:pt x="445" y="434"/>
                  <a:pt x="445" y="434"/>
                  <a:pt x="445" y="434"/>
                </a:cubicBezTo>
                <a:cubicBezTo>
                  <a:pt x="446" y="430"/>
                  <a:pt x="446" y="427"/>
                  <a:pt x="446" y="427"/>
                </a:cubicBezTo>
                <a:cubicBezTo>
                  <a:pt x="446" y="427"/>
                  <a:pt x="526" y="428"/>
                  <a:pt x="547" y="429"/>
                </a:cubicBezTo>
                <a:cubicBezTo>
                  <a:pt x="559" y="429"/>
                  <a:pt x="562" y="412"/>
                  <a:pt x="561" y="398"/>
                </a:cubicBezTo>
                <a:cubicBezTo>
                  <a:pt x="563" y="399"/>
                  <a:pt x="564" y="399"/>
                  <a:pt x="566" y="400"/>
                </a:cubicBezTo>
                <a:cubicBezTo>
                  <a:pt x="564" y="418"/>
                  <a:pt x="563" y="447"/>
                  <a:pt x="569" y="452"/>
                </a:cubicBezTo>
                <a:cubicBezTo>
                  <a:pt x="579" y="458"/>
                  <a:pt x="584" y="452"/>
                  <a:pt x="592" y="439"/>
                </a:cubicBezTo>
                <a:cubicBezTo>
                  <a:pt x="598" y="430"/>
                  <a:pt x="588" y="404"/>
                  <a:pt x="582" y="390"/>
                </a:cubicBezTo>
                <a:cubicBezTo>
                  <a:pt x="583" y="390"/>
                  <a:pt x="584" y="388"/>
                  <a:pt x="585" y="387"/>
                </a:cubicBezTo>
                <a:cubicBezTo>
                  <a:pt x="586" y="388"/>
                  <a:pt x="587" y="388"/>
                  <a:pt x="588" y="388"/>
                </a:cubicBezTo>
                <a:cubicBezTo>
                  <a:pt x="590" y="388"/>
                  <a:pt x="592" y="387"/>
                  <a:pt x="593" y="385"/>
                </a:cubicBezTo>
                <a:cubicBezTo>
                  <a:pt x="593" y="385"/>
                  <a:pt x="594" y="385"/>
                  <a:pt x="594" y="385"/>
                </a:cubicBezTo>
                <a:cubicBezTo>
                  <a:pt x="596" y="385"/>
                  <a:pt x="598" y="384"/>
                  <a:pt x="598" y="382"/>
                </a:cubicBezTo>
                <a:lnTo>
                  <a:pt x="598" y="377"/>
                </a:lnTo>
                <a:close/>
              </a:path>
            </a:pathLst>
          </a:custGeom>
          <a:solidFill>
            <a:srgbClr val="4472C4"/>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41" name="椭圆 40"/>
          <p:cNvSpPr/>
          <p:nvPr>
            <p:custDataLst>
              <p:tags r:id="rId4"/>
            </p:custDataLst>
          </p:nvPr>
        </p:nvSpPr>
        <p:spPr bwMode="auto">
          <a:xfrm>
            <a:off x="6814322" y="2198396"/>
            <a:ext cx="225381" cy="225381"/>
          </a:xfrm>
          <a:prstGeom prst="ellipse">
            <a:avLst/>
          </a:prstGeom>
          <a:solidFill>
            <a:srgbClr val="4472C4">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 name="任意多边形 4"/>
          <p:cNvSpPr/>
          <p:nvPr>
            <p:custDataLst>
              <p:tags r:id="rId5"/>
            </p:custDataLst>
          </p:nvPr>
        </p:nvSpPr>
        <p:spPr bwMode="auto">
          <a:xfrm>
            <a:off x="1" y="2968266"/>
            <a:ext cx="5589269" cy="915072"/>
          </a:xfrm>
          <a:custGeom>
            <a:avLst/>
            <a:gdLst>
              <a:gd name="T0" fmla="*/ 2560 w 2560"/>
              <a:gd name="T1" fmla="*/ 301 h 743"/>
              <a:gd name="T2" fmla="*/ 2556 w 2560"/>
              <a:gd name="T3" fmla="*/ 296 h 743"/>
              <a:gd name="T4" fmla="*/ 2346 w 2560"/>
              <a:gd name="T5" fmla="*/ 367 h 743"/>
              <a:gd name="T6" fmla="*/ 2084 w 2560"/>
              <a:gd name="T7" fmla="*/ 0 h 743"/>
              <a:gd name="T8" fmla="*/ 0 w 2560"/>
              <a:gd name="T9" fmla="*/ 0 h 743"/>
              <a:gd name="T10" fmla="*/ 0 w 2560"/>
              <a:gd name="T11" fmla="*/ 743 h 743"/>
              <a:gd name="T12" fmla="*/ 2084 w 2560"/>
              <a:gd name="T13" fmla="*/ 743 h 743"/>
              <a:gd name="T14" fmla="*/ 2346 w 2560"/>
              <a:gd name="T15" fmla="*/ 376 h 743"/>
              <a:gd name="T16" fmla="*/ 2556 w 2560"/>
              <a:gd name="T17" fmla="*/ 447 h 743"/>
              <a:gd name="T18" fmla="*/ 2560 w 2560"/>
              <a:gd name="T19" fmla="*/ 443 h 743"/>
              <a:gd name="T20" fmla="*/ 2351 w 2560"/>
              <a:gd name="T21" fmla="*/ 372 h 743"/>
              <a:gd name="T22" fmla="*/ 2560 w 2560"/>
              <a:gd name="T23" fmla="*/ 30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0" h="743">
                <a:moveTo>
                  <a:pt x="2560" y="301"/>
                </a:moveTo>
                <a:lnTo>
                  <a:pt x="2556" y="296"/>
                </a:lnTo>
                <a:lnTo>
                  <a:pt x="2346" y="367"/>
                </a:lnTo>
                <a:lnTo>
                  <a:pt x="2084" y="0"/>
                </a:lnTo>
                <a:lnTo>
                  <a:pt x="0" y="0"/>
                </a:lnTo>
                <a:lnTo>
                  <a:pt x="0" y="743"/>
                </a:lnTo>
                <a:lnTo>
                  <a:pt x="2084" y="743"/>
                </a:lnTo>
                <a:lnTo>
                  <a:pt x="2346" y="376"/>
                </a:lnTo>
                <a:lnTo>
                  <a:pt x="2556" y="447"/>
                </a:lnTo>
                <a:lnTo>
                  <a:pt x="2560" y="443"/>
                </a:lnTo>
                <a:lnTo>
                  <a:pt x="2351" y="372"/>
                </a:lnTo>
                <a:lnTo>
                  <a:pt x="2560" y="301"/>
                </a:ln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6" name="矩形 35"/>
          <p:cNvSpPr/>
          <p:nvPr>
            <p:custDataLst>
              <p:tags r:id="rId6"/>
            </p:custDataLst>
          </p:nvPr>
        </p:nvSpPr>
        <p:spPr bwMode="auto">
          <a:xfrm>
            <a:off x="3917546" y="3429618"/>
            <a:ext cx="1231" cy="1232"/>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7" name="任意多边形 36"/>
          <p:cNvSpPr/>
          <p:nvPr>
            <p:custDataLst>
              <p:tags r:id="rId7"/>
            </p:custDataLst>
          </p:nvPr>
        </p:nvSpPr>
        <p:spPr bwMode="auto">
          <a:xfrm>
            <a:off x="5580362" y="2764559"/>
            <a:ext cx="1044388" cy="1328886"/>
          </a:xfrm>
          <a:custGeom>
            <a:avLst/>
            <a:gdLst>
              <a:gd name="T0" fmla="*/ 598 w 598"/>
              <a:gd name="T1" fmla="*/ 378 h 760"/>
              <a:gd name="T2" fmla="*/ 594 w 598"/>
              <a:gd name="T3" fmla="*/ 374 h 760"/>
              <a:gd name="T4" fmla="*/ 593 w 598"/>
              <a:gd name="T5" fmla="*/ 375 h 760"/>
              <a:gd name="T6" fmla="*/ 588 w 598"/>
              <a:gd name="T7" fmla="*/ 371 h 760"/>
              <a:gd name="T8" fmla="*/ 585 w 598"/>
              <a:gd name="T9" fmla="*/ 373 h 760"/>
              <a:gd name="T10" fmla="*/ 582 w 598"/>
              <a:gd name="T11" fmla="*/ 369 h 760"/>
              <a:gd name="T12" fmla="*/ 592 w 598"/>
              <a:gd name="T13" fmla="*/ 320 h 760"/>
              <a:gd name="T14" fmla="*/ 569 w 598"/>
              <a:gd name="T15" fmla="*/ 308 h 760"/>
              <a:gd name="T16" fmla="*/ 566 w 598"/>
              <a:gd name="T17" fmla="*/ 360 h 760"/>
              <a:gd name="T18" fmla="*/ 561 w 598"/>
              <a:gd name="T19" fmla="*/ 361 h 760"/>
              <a:gd name="T20" fmla="*/ 547 w 598"/>
              <a:gd name="T21" fmla="*/ 331 h 760"/>
              <a:gd name="T22" fmla="*/ 446 w 598"/>
              <a:gd name="T23" fmla="*/ 333 h 760"/>
              <a:gd name="T24" fmla="*/ 445 w 598"/>
              <a:gd name="T25" fmla="*/ 325 h 760"/>
              <a:gd name="T26" fmla="*/ 455 w 598"/>
              <a:gd name="T27" fmla="*/ 316 h 760"/>
              <a:gd name="T28" fmla="*/ 470 w 598"/>
              <a:gd name="T29" fmla="*/ 316 h 760"/>
              <a:gd name="T30" fmla="*/ 492 w 598"/>
              <a:gd name="T31" fmla="*/ 304 h 760"/>
              <a:gd name="T32" fmla="*/ 467 w 598"/>
              <a:gd name="T33" fmla="*/ 297 h 760"/>
              <a:gd name="T34" fmla="*/ 444 w 598"/>
              <a:gd name="T35" fmla="*/ 299 h 760"/>
              <a:gd name="T36" fmla="*/ 428 w 598"/>
              <a:gd name="T37" fmla="*/ 8 h 760"/>
              <a:gd name="T38" fmla="*/ 347 w 598"/>
              <a:gd name="T39" fmla="*/ 4 h 760"/>
              <a:gd name="T40" fmla="*/ 332 w 598"/>
              <a:gd name="T41" fmla="*/ 47 h 760"/>
              <a:gd name="T42" fmla="*/ 342 w 598"/>
              <a:gd name="T43" fmla="*/ 47 h 760"/>
              <a:gd name="T44" fmla="*/ 337 w 598"/>
              <a:gd name="T45" fmla="*/ 97 h 760"/>
              <a:gd name="T46" fmla="*/ 324 w 598"/>
              <a:gd name="T47" fmla="*/ 105 h 760"/>
              <a:gd name="T48" fmla="*/ 287 w 598"/>
              <a:gd name="T49" fmla="*/ 341 h 760"/>
              <a:gd name="T50" fmla="*/ 213 w 598"/>
              <a:gd name="T51" fmla="*/ 352 h 760"/>
              <a:gd name="T52" fmla="*/ 85 w 598"/>
              <a:gd name="T53" fmla="*/ 368 h 760"/>
              <a:gd name="T54" fmla="*/ 64 w 598"/>
              <a:gd name="T55" fmla="*/ 242 h 760"/>
              <a:gd name="T56" fmla="*/ 9 w 598"/>
              <a:gd name="T57" fmla="*/ 242 h 760"/>
              <a:gd name="T58" fmla="*/ 0 w 598"/>
              <a:gd name="T59" fmla="*/ 376 h 760"/>
              <a:gd name="T60" fmla="*/ 4 w 598"/>
              <a:gd name="T61" fmla="*/ 378 h 760"/>
              <a:gd name="T62" fmla="*/ 4 w 598"/>
              <a:gd name="T63" fmla="*/ 382 h 760"/>
              <a:gd name="T64" fmla="*/ 0 w 598"/>
              <a:gd name="T65" fmla="*/ 384 h 760"/>
              <a:gd name="T66" fmla="*/ 9 w 598"/>
              <a:gd name="T67" fmla="*/ 518 h 760"/>
              <a:gd name="T68" fmla="*/ 64 w 598"/>
              <a:gd name="T69" fmla="*/ 518 h 760"/>
              <a:gd name="T70" fmla="*/ 85 w 598"/>
              <a:gd name="T71" fmla="*/ 392 h 760"/>
              <a:gd name="T72" fmla="*/ 213 w 598"/>
              <a:gd name="T73" fmla="*/ 408 h 760"/>
              <a:gd name="T74" fmla="*/ 287 w 598"/>
              <a:gd name="T75" fmla="*/ 419 h 760"/>
              <a:gd name="T76" fmla="*/ 324 w 598"/>
              <a:gd name="T77" fmla="*/ 655 h 760"/>
              <a:gd name="T78" fmla="*/ 337 w 598"/>
              <a:gd name="T79" fmla="*/ 663 h 760"/>
              <a:gd name="T80" fmla="*/ 342 w 598"/>
              <a:gd name="T81" fmla="*/ 713 h 760"/>
              <a:gd name="T82" fmla="*/ 332 w 598"/>
              <a:gd name="T83" fmla="*/ 713 h 760"/>
              <a:gd name="T84" fmla="*/ 347 w 598"/>
              <a:gd name="T85" fmla="*/ 756 h 760"/>
              <a:gd name="T86" fmla="*/ 428 w 598"/>
              <a:gd name="T87" fmla="*/ 752 h 760"/>
              <a:gd name="T88" fmla="*/ 444 w 598"/>
              <a:gd name="T89" fmla="*/ 461 h 760"/>
              <a:gd name="T90" fmla="*/ 467 w 598"/>
              <a:gd name="T91" fmla="*/ 463 h 760"/>
              <a:gd name="T92" fmla="*/ 492 w 598"/>
              <a:gd name="T93" fmla="*/ 456 h 760"/>
              <a:gd name="T94" fmla="*/ 470 w 598"/>
              <a:gd name="T95" fmla="*/ 444 h 760"/>
              <a:gd name="T96" fmla="*/ 455 w 598"/>
              <a:gd name="T97" fmla="*/ 444 h 760"/>
              <a:gd name="T98" fmla="*/ 445 w 598"/>
              <a:gd name="T99" fmla="*/ 435 h 760"/>
              <a:gd name="T100" fmla="*/ 446 w 598"/>
              <a:gd name="T101" fmla="*/ 427 h 760"/>
              <a:gd name="T102" fmla="*/ 547 w 598"/>
              <a:gd name="T103" fmla="*/ 429 h 760"/>
              <a:gd name="T104" fmla="*/ 561 w 598"/>
              <a:gd name="T105" fmla="*/ 399 h 760"/>
              <a:gd name="T106" fmla="*/ 566 w 598"/>
              <a:gd name="T107" fmla="*/ 400 h 760"/>
              <a:gd name="T108" fmla="*/ 569 w 598"/>
              <a:gd name="T109" fmla="*/ 452 h 760"/>
              <a:gd name="T110" fmla="*/ 592 w 598"/>
              <a:gd name="T111" fmla="*/ 440 h 760"/>
              <a:gd name="T112" fmla="*/ 582 w 598"/>
              <a:gd name="T113" fmla="*/ 391 h 760"/>
              <a:gd name="T114" fmla="*/ 585 w 598"/>
              <a:gd name="T115" fmla="*/ 387 h 760"/>
              <a:gd name="T116" fmla="*/ 588 w 598"/>
              <a:gd name="T117" fmla="*/ 389 h 760"/>
              <a:gd name="T118" fmla="*/ 593 w 598"/>
              <a:gd name="T119" fmla="*/ 385 h 760"/>
              <a:gd name="T120" fmla="*/ 594 w 598"/>
              <a:gd name="T121" fmla="*/ 386 h 760"/>
              <a:gd name="T122" fmla="*/ 598 w 598"/>
              <a:gd name="T123" fmla="*/ 382 h 760"/>
              <a:gd name="T124" fmla="*/ 598 w 598"/>
              <a:gd name="T125" fmla="*/ 37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8" h="760">
                <a:moveTo>
                  <a:pt x="598" y="378"/>
                </a:moveTo>
                <a:cubicBezTo>
                  <a:pt x="598" y="376"/>
                  <a:pt x="596" y="374"/>
                  <a:pt x="594" y="374"/>
                </a:cubicBezTo>
                <a:cubicBezTo>
                  <a:pt x="594" y="374"/>
                  <a:pt x="593" y="374"/>
                  <a:pt x="593" y="375"/>
                </a:cubicBezTo>
                <a:cubicBezTo>
                  <a:pt x="592" y="373"/>
                  <a:pt x="590" y="371"/>
                  <a:pt x="588" y="371"/>
                </a:cubicBezTo>
                <a:cubicBezTo>
                  <a:pt x="587" y="371"/>
                  <a:pt x="586" y="372"/>
                  <a:pt x="585" y="373"/>
                </a:cubicBezTo>
                <a:cubicBezTo>
                  <a:pt x="584" y="371"/>
                  <a:pt x="583" y="370"/>
                  <a:pt x="582" y="369"/>
                </a:cubicBezTo>
                <a:cubicBezTo>
                  <a:pt x="588" y="356"/>
                  <a:pt x="598" y="330"/>
                  <a:pt x="592" y="320"/>
                </a:cubicBezTo>
                <a:cubicBezTo>
                  <a:pt x="584" y="307"/>
                  <a:pt x="579" y="301"/>
                  <a:pt x="569" y="308"/>
                </a:cubicBezTo>
                <a:cubicBezTo>
                  <a:pt x="563" y="312"/>
                  <a:pt x="564" y="341"/>
                  <a:pt x="566" y="360"/>
                </a:cubicBezTo>
                <a:cubicBezTo>
                  <a:pt x="564" y="360"/>
                  <a:pt x="563" y="361"/>
                  <a:pt x="561" y="361"/>
                </a:cubicBezTo>
                <a:cubicBezTo>
                  <a:pt x="562" y="347"/>
                  <a:pt x="559" y="331"/>
                  <a:pt x="547" y="331"/>
                </a:cubicBezTo>
                <a:cubicBezTo>
                  <a:pt x="526" y="332"/>
                  <a:pt x="446" y="333"/>
                  <a:pt x="446" y="333"/>
                </a:cubicBezTo>
                <a:cubicBezTo>
                  <a:pt x="446" y="333"/>
                  <a:pt x="446" y="330"/>
                  <a:pt x="445" y="325"/>
                </a:cubicBezTo>
                <a:cubicBezTo>
                  <a:pt x="455" y="316"/>
                  <a:pt x="455" y="316"/>
                  <a:pt x="455" y="316"/>
                </a:cubicBezTo>
                <a:cubicBezTo>
                  <a:pt x="470" y="316"/>
                  <a:pt x="470" y="316"/>
                  <a:pt x="470" y="316"/>
                </a:cubicBezTo>
                <a:cubicBezTo>
                  <a:pt x="479" y="316"/>
                  <a:pt x="492" y="311"/>
                  <a:pt x="492" y="304"/>
                </a:cubicBezTo>
                <a:cubicBezTo>
                  <a:pt x="492" y="297"/>
                  <a:pt x="481" y="297"/>
                  <a:pt x="467" y="297"/>
                </a:cubicBezTo>
                <a:cubicBezTo>
                  <a:pt x="460" y="297"/>
                  <a:pt x="451" y="298"/>
                  <a:pt x="444" y="299"/>
                </a:cubicBezTo>
                <a:cubicBezTo>
                  <a:pt x="441" y="217"/>
                  <a:pt x="431" y="14"/>
                  <a:pt x="428" y="8"/>
                </a:cubicBezTo>
                <a:cubicBezTo>
                  <a:pt x="423" y="1"/>
                  <a:pt x="355" y="0"/>
                  <a:pt x="347" y="4"/>
                </a:cubicBezTo>
                <a:cubicBezTo>
                  <a:pt x="339" y="9"/>
                  <a:pt x="332" y="47"/>
                  <a:pt x="332" y="47"/>
                </a:cubicBezTo>
                <a:cubicBezTo>
                  <a:pt x="342" y="47"/>
                  <a:pt x="342" y="47"/>
                  <a:pt x="342" y="47"/>
                </a:cubicBezTo>
                <a:cubicBezTo>
                  <a:pt x="337" y="97"/>
                  <a:pt x="337" y="97"/>
                  <a:pt x="337" y="97"/>
                </a:cubicBezTo>
                <a:cubicBezTo>
                  <a:pt x="324" y="105"/>
                  <a:pt x="324" y="105"/>
                  <a:pt x="324" y="105"/>
                </a:cubicBezTo>
                <a:cubicBezTo>
                  <a:pt x="287" y="341"/>
                  <a:pt x="287" y="341"/>
                  <a:pt x="287" y="341"/>
                </a:cubicBezTo>
                <a:cubicBezTo>
                  <a:pt x="287" y="341"/>
                  <a:pt x="258" y="344"/>
                  <a:pt x="213" y="352"/>
                </a:cubicBezTo>
                <a:cubicBezTo>
                  <a:pt x="191" y="355"/>
                  <a:pt x="136" y="362"/>
                  <a:pt x="85" y="368"/>
                </a:cubicBezTo>
                <a:cubicBezTo>
                  <a:pt x="64" y="242"/>
                  <a:pt x="64" y="242"/>
                  <a:pt x="64" y="242"/>
                </a:cubicBezTo>
                <a:cubicBezTo>
                  <a:pt x="9" y="242"/>
                  <a:pt x="9" y="242"/>
                  <a:pt x="9" y="242"/>
                </a:cubicBezTo>
                <a:cubicBezTo>
                  <a:pt x="0" y="376"/>
                  <a:pt x="0" y="376"/>
                  <a:pt x="0" y="376"/>
                </a:cubicBezTo>
                <a:cubicBezTo>
                  <a:pt x="4" y="378"/>
                  <a:pt x="4" y="378"/>
                  <a:pt x="4" y="378"/>
                </a:cubicBezTo>
                <a:cubicBezTo>
                  <a:pt x="4" y="382"/>
                  <a:pt x="4" y="382"/>
                  <a:pt x="4" y="382"/>
                </a:cubicBezTo>
                <a:cubicBezTo>
                  <a:pt x="0" y="384"/>
                  <a:pt x="0" y="384"/>
                  <a:pt x="0" y="384"/>
                </a:cubicBezTo>
                <a:cubicBezTo>
                  <a:pt x="9" y="518"/>
                  <a:pt x="9" y="518"/>
                  <a:pt x="9" y="518"/>
                </a:cubicBezTo>
                <a:cubicBezTo>
                  <a:pt x="64" y="518"/>
                  <a:pt x="64" y="518"/>
                  <a:pt x="64" y="518"/>
                </a:cubicBezTo>
                <a:cubicBezTo>
                  <a:pt x="85" y="392"/>
                  <a:pt x="85" y="392"/>
                  <a:pt x="85" y="392"/>
                </a:cubicBezTo>
                <a:cubicBezTo>
                  <a:pt x="136" y="398"/>
                  <a:pt x="191" y="405"/>
                  <a:pt x="213" y="408"/>
                </a:cubicBezTo>
                <a:cubicBezTo>
                  <a:pt x="258" y="416"/>
                  <a:pt x="287" y="419"/>
                  <a:pt x="287" y="419"/>
                </a:cubicBezTo>
                <a:cubicBezTo>
                  <a:pt x="324" y="655"/>
                  <a:pt x="324" y="655"/>
                  <a:pt x="324" y="655"/>
                </a:cubicBezTo>
                <a:cubicBezTo>
                  <a:pt x="337" y="663"/>
                  <a:pt x="337" y="663"/>
                  <a:pt x="337" y="663"/>
                </a:cubicBezTo>
                <a:cubicBezTo>
                  <a:pt x="342" y="713"/>
                  <a:pt x="342" y="713"/>
                  <a:pt x="342" y="713"/>
                </a:cubicBezTo>
                <a:cubicBezTo>
                  <a:pt x="332" y="713"/>
                  <a:pt x="332" y="713"/>
                  <a:pt x="332" y="713"/>
                </a:cubicBezTo>
                <a:cubicBezTo>
                  <a:pt x="332" y="713"/>
                  <a:pt x="339" y="751"/>
                  <a:pt x="347" y="756"/>
                </a:cubicBezTo>
                <a:cubicBezTo>
                  <a:pt x="355" y="760"/>
                  <a:pt x="423" y="759"/>
                  <a:pt x="428" y="752"/>
                </a:cubicBezTo>
                <a:cubicBezTo>
                  <a:pt x="431" y="746"/>
                  <a:pt x="441" y="543"/>
                  <a:pt x="444" y="461"/>
                </a:cubicBezTo>
                <a:cubicBezTo>
                  <a:pt x="451" y="462"/>
                  <a:pt x="460" y="463"/>
                  <a:pt x="467" y="463"/>
                </a:cubicBezTo>
                <a:cubicBezTo>
                  <a:pt x="481" y="463"/>
                  <a:pt x="492" y="463"/>
                  <a:pt x="492" y="456"/>
                </a:cubicBezTo>
                <a:cubicBezTo>
                  <a:pt x="492" y="449"/>
                  <a:pt x="479" y="444"/>
                  <a:pt x="470" y="444"/>
                </a:cubicBezTo>
                <a:cubicBezTo>
                  <a:pt x="462" y="444"/>
                  <a:pt x="455" y="444"/>
                  <a:pt x="455" y="444"/>
                </a:cubicBezTo>
                <a:cubicBezTo>
                  <a:pt x="445" y="435"/>
                  <a:pt x="445" y="435"/>
                  <a:pt x="445" y="435"/>
                </a:cubicBezTo>
                <a:cubicBezTo>
                  <a:pt x="446" y="430"/>
                  <a:pt x="446" y="427"/>
                  <a:pt x="446" y="427"/>
                </a:cubicBezTo>
                <a:cubicBezTo>
                  <a:pt x="446" y="427"/>
                  <a:pt x="526" y="428"/>
                  <a:pt x="547" y="429"/>
                </a:cubicBezTo>
                <a:cubicBezTo>
                  <a:pt x="559" y="429"/>
                  <a:pt x="562" y="413"/>
                  <a:pt x="561" y="399"/>
                </a:cubicBezTo>
                <a:cubicBezTo>
                  <a:pt x="563" y="399"/>
                  <a:pt x="564" y="400"/>
                  <a:pt x="566" y="400"/>
                </a:cubicBezTo>
                <a:cubicBezTo>
                  <a:pt x="564" y="419"/>
                  <a:pt x="563" y="448"/>
                  <a:pt x="569" y="452"/>
                </a:cubicBezTo>
                <a:cubicBezTo>
                  <a:pt x="579" y="459"/>
                  <a:pt x="584" y="453"/>
                  <a:pt x="592" y="440"/>
                </a:cubicBezTo>
                <a:cubicBezTo>
                  <a:pt x="598" y="430"/>
                  <a:pt x="588" y="404"/>
                  <a:pt x="582" y="391"/>
                </a:cubicBezTo>
                <a:cubicBezTo>
                  <a:pt x="583" y="390"/>
                  <a:pt x="584" y="389"/>
                  <a:pt x="585" y="387"/>
                </a:cubicBezTo>
                <a:cubicBezTo>
                  <a:pt x="586" y="388"/>
                  <a:pt x="587" y="389"/>
                  <a:pt x="588" y="389"/>
                </a:cubicBezTo>
                <a:cubicBezTo>
                  <a:pt x="590" y="389"/>
                  <a:pt x="592" y="387"/>
                  <a:pt x="593" y="385"/>
                </a:cubicBezTo>
                <a:cubicBezTo>
                  <a:pt x="593" y="386"/>
                  <a:pt x="594" y="386"/>
                  <a:pt x="594" y="386"/>
                </a:cubicBezTo>
                <a:cubicBezTo>
                  <a:pt x="596" y="386"/>
                  <a:pt x="598" y="384"/>
                  <a:pt x="598" y="382"/>
                </a:cubicBezTo>
                <a:lnTo>
                  <a:pt x="598" y="378"/>
                </a:ln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8" name="椭圆 37"/>
          <p:cNvSpPr/>
          <p:nvPr>
            <p:custDataLst>
              <p:tags r:id="rId8"/>
            </p:custDataLst>
          </p:nvPr>
        </p:nvSpPr>
        <p:spPr bwMode="auto">
          <a:xfrm>
            <a:off x="6109946" y="3317542"/>
            <a:ext cx="225381" cy="222918"/>
          </a:xfrm>
          <a:prstGeom prst="ellipse">
            <a:avLst/>
          </a:prstGeom>
          <a:solidFill>
            <a:srgbClr val="ED7D31">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 name="任意多边形 6"/>
          <p:cNvSpPr/>
          <p:nvPr>
            <p:custDataLst>
              <p:tags r:id="rId9"/>
            </p:custDataLst>
          </p:nvPr>
        </p:nvSpPr>
        <p:spPr bwMode="auto">
          <a:xfrm>
            <a:off x="0" y="4087768"/>
            <a:ext cx="6309359" cy="916303"/>
          </a:xfrm>
          <a:custGeom>
            <a:avLst/>
            <a:gdLst>
              <a:gd name="T0" fmla="*/ 3514 w 3514"/>
              <a:gd name="T1" fmla="*/ 302 h 744"/>
              <a:gd name="T2" fmla="*/ 3511 w 3514"/>
              <a:gd name="T3" fmla="*/ 297 h 744"/>
              <a:gd name="T4" fmla="*/ 3312 w 3514"/>
              <a:gd name="T5" fmla="*/ 367 h 744"/>
              <a:gd name="T6" fmla="*/ 3063 w 3514"/>
              <a:gd name="T7" fmla="*/ 0 h 744"/>
              <a:gd name="T8" fmla="*/ 0 w 3514"/>
              <a:gd name="T9" fmla="*/ 0 h 744"/>
              <a:gd name="T10" fmla="*/ 0 w 3514"/>
              <a:gd name="T11" fmla="*/ 744 h 744"/>
              <a:gd name="T12" fmla="*/ 3063 w 3514"/>
              <a:gd name="T13" fmla="*/ 744 h 744"/>
              <a:gd name="T14" fmla="*/ 3312 w 3514"/>
              <a:gd name="T15" fmla="*/ 377 h 744"/>
              <a:gd name="T16" fmla="*/ 3511 w 3514"/>
              <a:gd name="T17" fmla="*/ 448 h 744"/>
              <a:gd name="T18" fmla="*/ 3514 w 3514"/>
              <a:gd name="T19" fmla="*/ 443 h 744"/>
              <a:gd name="T20" fmla="*/ 3317 w 3514"/>
              <a:gd name="T21" fmla="*/ 372 h 744"/>
              <a:gd name="T22" fmla="*/ 3514 w 3514"/>
              <a:gd name="T23" fmla="*/ 30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4" h="744">
                <a:moveTo>
                  <a:pt x="3514" y="302"/>
                </a:moveTo>
                <a:lnTo>
                  <a:pt x="3511" y="297"/>
                </a:lnTo>
                <a:lnTo>
                  <a:pt x="3312" y="367"/>
                </a:lnTo>
                <a:lnTo>
                  <a:pt x="3063" y="0"/>
                </a:lnTo>
                <a:lnTo>
                  <a:pt x="0" y="0"/>
                </a:lnTo>
                <a:lnTo>
                  <a:pt x="0" y="744"/>
                </a:lnTo>
                <a:lnTo>
                  <a:pt x="3063" y="744"/>
                </a:lnTo>
                <a:lnTo>
                  <a:pt x="3312" y="377"/>
                </a:lnTo>
                <a:lnTo>
                  <a:pt x="3511" y="448"/>
                </a:lnTo>
                <a:lnTo>
                  <a:pt x="3514" y="443"/>
                </a:lnTo>
                <a:lnTo>
                  <a:pt x="3317" y="372"/>
                </a:lnTo>
                <a:lnTo>
                  <a:pt x="3514" y="302"/>
                </a:lnTo>
                <a:close/>
              </a:path>
            </a:pathLst>
          </a:custGeom>
          <a:solidFill>
            <a:srgbClr val="A5A5A5"/>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3" name="矩形 32"/>
          <p:cNvSpPr/>
          <p:nvPr>
            <p:custDataLst>
              <p:tags r:id="rId10"/>
            </p:custDataLst>
          </p:nvPr>
        </p:nvSpPr>
        <p:spPr bwMode="auto">
          <a:xfrm>
            <a:off x="4969398" y="4546298"/>
            <a:ext cx="1231" cy="1232"/>
          </a:xfrm>
          <a:prstGeom prst="rect">
            <a:avLst/>
          </a:prstGeom>
          <a:solidFill>
            <a:srgbClr val="70AD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4" name="任意多边形 33"/>
          <p:cNvSpPr/>
          <p:nvPr>
            <p:custDataLst>
              <p:tags r:id="rId11"/>
            </p:custDataLst>
          </p:nvPr>
        </p:nvSpPr>
        <p:spPr bwMode="auto">
          <a:xfrm>
            <a:off x="6286851" y="3881239"/>
            <a:ext cx="1046851" cy="1328886"/>
          </a:xfrm>
          <a:custGeom>
            <a:avLst/>
            <a:gdLst>
              <a:gd name="T0" fmla="*/ 598 w 599"/>
              <a:gd name="T1" fmla="*/ 378 h 760"/>
              <a:gd name="T2" fmla="*/ 595 w 599"/>
              <a:gd name="T3" fmla="*/ 375 h 760"/>
              <a:gd name="T4" fmla="*/ 593 w 599"/>
              <a:gd name="T5" fmla="*/ 375 h 760"/>
              <a:gd name="T6" fmla="*/ 589 w 599"/>
              <a:gd name="T7" fmla="*/ 372 h 760"/>
              <a:gd name="T8" fmla="*/ 585 w 599"/>
              <a:gd name="T9" fmla="*/ 373 h 760"/>
              <a:gd name="T10" fmla="*/ 583 w 599"/>
              <a:gd name="T11" fmla="*/ 370 h 760"/>
              <a:gd name="T12" fmla="*/ 593 w 599"/>
              <a:gd name="T13" fmla="*/ 321 h 760"/>
              <a:gd name="T14" fmla="*/ 570 w 599"/>
              <a:gd name="T15" fmla="*/ 308 h 760"/>
              <a:gd name="T16" fmla="*/ 567 w 599"/>
              <a:gd name="T17" fmla="*/ 360 h 760"/>
              <a:gd name="T18" fmla="*/ 562 w 599"/>
              <a:gd name="T19" fmla="*/ 362 h 760"/>
              <a:gd name="T20" fmla="*/ 547 w 599"/>
              <a:gd name="T21" fmla="*/ 331 h 760"/>
              <a:gd name="T22" fmla="*/ 446 w 599"/>
              <a:gd name="T23" fmla="*/ 333 h 760"/>
              <a:gd name="T24" fmla="*/ 446 w 599"/>
              <a:gd name="T25" fmla="*/ 326 h 760"/>
              <a:gd name="T26" fmla="*/ 455 w 599"/>
              <a:gd name="T27" fmla="*/ 317 h 760"/>
              <a:gd name="T28" fmla="*/ 471 w 599"/>
              <a:gd name="T29" fmla="*/ 317 h 760"/>
              <a:gd name="T30" fmla="*/ 493 w 599"/>
              <a:gd name="T31" fmla="*/ 305 h 760"/>
              <a:gd name="T32" fmla="*/ 468 w 599"/>
              <a:gd name="T33" fmla="*/ 297 h 760"/>
              <a:gd name="T34" fmla="*/ 445 w 599"/>
              <a:gd name="T35" fmla="*/ 299 h 760"/>
              <a:gd name="T36" fmla="*/ 428 w 599"/>
              <a:gd name="T37" fmla="*/ 8 h 760"/>
              <a:gd name="T38" fmla="*/ 348 w 599"/>
              <a:gd name="T39" fmla="*/ 5 h 760"/>
              <a:gd name="T40" fmla="*/ 333 w 599"/>
              <a:gd name="T41" fmla="*/ 48 h 760"/>
              <a:gd name="T42" fmla="*/ 343 w 599"/>
              <a:gd name="T43" fmla="*/ 48 h 760"/>
              <a:gd name="T44" fmla="*/ 337 w 599"/>
              <a:gd name="T45" fmla="*/ 97 h 760"/>
              <a:gd name="T46" fmla="*/ 324 w 599"/>
              <a:gd name="T47" fmla="*/ 106 h 760"/>
              <a:gd name="T48" fmla="*/ 287 w 599"/>
              <a:gd name="T49" fmla="*/ 342 h 760"/>
              <a:gd name="T50" fmla="*/ 214 w 599"/>
              <a:gd name="T51" fmla="*/ 352 h 760"/>
              <a:gd name="T52" fmla="*/ 85 w 599"/>
              <a:gd name="T53" fmla="*/ 369 h 760"/>
              <a:gd name="T54" fmla="*/ 65 w 599"/>
              <a:gd name="T55" fmla="*/ 242 h 760"/>
              <a:gd name="T56" fmla="*/ 9 w 599"/>
              <a:gd name="T57" fmla="*/ 242 h 760"/>
              <a:gd name="T58" fmla="*/ 0 w 599"/>
              <a:gd name="T59" fmla="*/ 376 h 760"/>
              <a:gd name="T60" fmla="*/ 5 w 599"/>
              <a:gd name="T61" fmla="*/ 378 h 760"/>
              <a:gd name="T62" fmla="*/ 5 w 599"/>
              <a:gd name="T63" fmla="*/ 383 h 760"/>
              <a:gd name="T64" fmla="*/ 0 w 599"/>
              <a:gd name="T65" fmla="*/ 384 h 760"/>
              <a:gd name="T66" fmla="*/ 9 w 599"/>
              <a:gd name="T67" fmla="*/ 519 h 760"/>
              <a:gd name="T68" fmla="*/ 65 w 599"/>
              <a:gd name="T69" fmla="*/ 519 h 760"/>
              <a:gd name="T70" fmla="*/ 85 w 599"/>
              <a:gd name="T71" fmla="*/ 392 h 760"/>
              <a:gd name="T72" fmla="*/ 214 w 599"/>
              <a:gd name="T73" fmla="*/ 409 h 760"/>
              <a:gd name="T74" fmla="*/ 287 w 599"/>
              <a:gd name="T75" fmla="*/ 419 h 760"/>
              <a:gd name="T76" fmla="*/ 324 w 599"/>
              <a:gd name="T77" fmla="*/ 655 h 760"/>
              <a:gd name="T78" fmla="*/ 337 w 599"/>
              <a:gd name="T79" fmla="*/ 664 h 760"/>
              <a:gd name="T80" fmla="*/ 343 w 599"/>
              <a:gd name="T81" fmla="*/ 713 h 760"/>
              <a:gd name="T82" fmla="*/ 333 w 599"/>
              <a:gd name="T83" fmla="*/ 713 h 760"/>
              <a:gd name="T84" fmla="*/ 348 w 599"/>
              <a:gd name="T85" fmla="*/ 756 h 760"/>
              <a:gd name="T86" fmla="*/ 428 w 599"/>
              <a:gd name="T87" fmla="*/ 752 h 760"/>
              <a:gd name="T88" fmla="*/ 445 w 599"/>
              <a:gd name="T89" fmla="*/ 462 h 760"/>
              <a:gd name="T90" fmla="*/ 468 w 599"/>
              <a:gd name="T91" fmla="*/ 464 h 760"/>
              <a:gd name="T92" fmla="*/ 493 w 599"/>
              <a:gd name="T93" fmla="*/ 456 h 760"/>
              <a:gd name="T94" fmla="*/ 471 w 599"/>
              <a:gd name="T95" fmla="*/ 444 h 760"/>
              <a:gd name="T96" fmla="*/ 455 w 599"/>
              <a:gd name="T97" fmla="*/ 444 h 760"/>
              <a:gd name="T98" fmla="*/ 446 w 599"/>
              <a:gd name="T99" fmla="*/ 435 h 760"/>
              <a:gd name="T100" fmla="*/ 446 w 599"/>
              <a:gd name="T101" fmla="*/ 428 h 760"/>
              <a:gd name="T102" fmla="*/ 547 w 599"/>
              <a:gd name="T103" fmla="*/ 429 h 760"/>
              <a:gd name="T104" fmla="*/ 562 w 599"/>
              <a:gd name="T105" fmla="*/ 399 h 760"/>
              <a:gd name="T106" fmla="*/ 567 w 599"/>
              <a:gd name="T107" fmla="*/ 400 h 760"/>
              <a:gd name="T108" fmla="*/ 570 w 599"/>
              <a:gd name="T109" fmla="*/ 452 h 760"/>
              <a:gd name="T110" fmla="*/ 593 w 599"/>
              <a:gd name="T111" fmla="*/ 440 h 760"/>
              <a:gd name="T112" fmla="*/ 583 w 599"/>
              <a:gd name="T113" fmla="*/ 391 h 760"/>
              <a:gd name="T114" fmla="*/ 585 w 599"/>
              <a:gd name="T115" fmla="*/ 388 h 760"/>
              <a:gd name="T116" fmla="*/ 589 w 599"/>
              <a:gd name="T117" fmla="*/ 389 h 760"/>
              <a:gd name="T118" fmla="*/ 593 w 599"/>
              <a:gd name="T119" fmla="*/ 386 h 760"/>
              <a:gd name="T120" fmla="*/ 595 w 599"/>
              <a:gd name="T121" fmla="*/ 386 h 760"/>
              <a:gd name="T122" fmla="*/ 598 w 599"/>
              <a:gd name="T123" fmla="*/ 383 h 760"/>
              <a:gd name="T124" fmla="*/ 598 w 599"/>
              <a:gd name="T125" fmla="*/ 37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9" h="760">
                <a:moveTo>
                  <a:pt x="598" y="378"/>
                </a:moveTo>
                <a:cubicBezTo>
                  <a:pt x="598" y="376"/>
                  <a:pt x="597" y="375"/>
                  <a:pt x="595" y="375"/>
                </a:cubicBezTo>
                <a:cubicBezTo>
                  <a:pt x="594" y="375"/>
                  <a:pt x="594" y="375"/>
                  <a:pt x="593" y="375"/>
                </a:cubicBezTo>
                <a:cubicBezTo>
                  <a:pt x="593" y="373"/>
                  <a:pt x="591" y="372"/>
                  <a:pt x="589" y="372"/>
                </a:cubicBezTo>
                <a:cubicBezTo>
                  <a:pt x="587" y="372"/>
                  <a:pt x="586" y="372"/>
                  <a:pt x="585" y="373"/>
                </a:cubicBezTo>
                <a:cubicBezTo>
                  <a:pt x="585" y="372"/>
                  <a:pt x="584" y="370"/>
                  <a:pt x="583" y="370"/>
                </a:cubicBezTo>
                <a:cubicBezTo>
                  <a:pt x="588" y="356"/>
                  <a:pt x="599" y="330"/>
                  <a:pt x="593" y="321"/>
                </a:cubicBezTo>
                <a:cubicBezTo>
                  <a:pt x="584" y="308"/>
                  <a:pt x="580" y="302"/>
                  <a:pt x="570" y="308"/>
                </a:cubicBezTo>
                <a:cubicBezTo>
                  <a:pt x="563" y="313"/>
                  <a:pt x="565" y="342"/>
                  <a:pt x="567" y="360"/>
                </a:cubicBezTo>
                <a:cubicBezTo>
                  <a:pt x="565" y="361"/>
                  <a:pt x="563" y="361"/>
                  <a:pt x="562" y="362"/>
                </a:cubicBezTo>
                <a:cubicBezTo>
                  <a:pt x="562" y="348"/>
                  <a:pt x="560" y="331"/>
                  <a:pt x="547" y="331"/>
                </a:cubicBezTo>
                <a:cubicBezTo>
                  <a:pt x="526" y="332"/>
                  <a:pt x="446" y="333"/>
                  <a:pt x="446" y="333"/>
                </a:cubicBezTo>
                <a:cubicBezTo>
                  <a:pt x="446" y="333"/>
                  <a:pt x="446" y="330"/>
                  <a:pt x="446" y="326"/>
                </a:cubicBezTo>
                <a:cubicBezTo>
                  <a:pt x="455" y="317"/>
                  <a:pt x="455" y="317"/>
                  <a:pt x="455" y="317"/>
                </a:cubicBezTo>
                <a:cubicBezTo>
                  <a:pt x="471" y="317"/>
                  <a:pt x="471" y="317"/>
                  <a:pt x="471" y="317"/>
                </a:cubicBezTo>
                <a:cubicBezTo>
                  <a:pt x="479" y="317"/>
                  <a:pt x="493" y="312"/>
                  <a:pt x="493" y="305"/>
                </a:cubicBezTo>
                <a:cubicBezTo>
                  <a:pt x="493" y="297"/>
                  <a:pt x="481" y="297"/>
                  <a:pt x="468" y="297"/>
                </a:cubicBezTo>
                <a:cubicBezTo>
                  <a:pt x="461" y="297"/>
                  <a:pt x="452" y="298"/>
                  <a:pt x="445" y="299"/>
                </a:cubicBezTo>
                <a:cubicBezTo>
                  <a:pt x="441" y="217"/>
                  <a:pt x="432" y="14"/>
                  <a:pt x="428" y="8"/>
                </a:cubicBezTo>
                <a:cubicBezTo>
                  <a:pt x="424" y="1"/>
                  <a:pt x="356" y="0"/>
                  <a:pt x="348" y="5"/>
                </a:cubicBezTo>
                <a:cubicBezTo>
                  <a:pt x="340" y="9"/>
                  <a:pt x="333" y="48"/>
                  <a:pt x="333" y="48"/>
                </a:cubicBezTo>
                <a:cubicBezTo>
                  <a:pt x="343" y="48"/>
                  <a:pt x="343" y="48"/>
                  <a:pt x="343" y="48"/>
                </a:cubicBezTo>
                <a:cubicBezTo>
                  <a:pt x="337" y="97"/>
                  <a:pt x="337" y="97"/>
                  <a:pt x="337" y="97"/>
                </a:cubicBezTo>
                <a:cubicBezTo>
                  <a:pt x="324" y="106"/>
                  <a:pt x="324" y="106"/>
                  <a:pt x="324" y="106"/>
                </a:cubicBezTo>
                <a:cubicBezTo>
                  <a:pt x="287" y="342"/>
                  <a:pt x="287" y="342"/>
                  <a:pt x="287" y="342"/>
                </a:cubicBezTo>
                <a:cubicBezTo>
                  <a:pt x="287" y="342"/>
                  <a:pt x="259" y="344"/>
                  <a:pt x="214" y="352"/>
                </a:cubicBezTo>
                <a:cubicBezTo>
                  <a:pt x="192" y="356"/>
                  <a:pt x="136" y="363"/>
                  <a:pt x="85" y="369"/>
                </a:cubicBezTo>
                <a:cubicBezTo>
                  <a:pt x="65" y="242"/>
                  <a:pt x="65" y="242"/>
                  <a:pt x="65" y="242"/>
                </a:cubicBezTo>
                <a:cubicBezTo>
                  <a:pt x="9" y="242"/>
                  <a:pt x="9" y="242"/>
                  <a:pt x="9" y="242"/>
                </a:cubicBezTo>
                <a:cubicBezTo>
                  <a:pt x="0" y="376"/>
                  <a:pt x="0" y="376"/>
                  <a:pt x="0" y="376"/>
                </a:cubicBezTo>
                <a:cubicBezTo>
                  <a:pt x="5" y="378"/>
                  <a:pt x="5" y="378"/>
                  <a:pt x="5" y="378"/>
                </a:cubicBezTo>
                <a:cubicBezTo>
                  <a:pt x="5" y="383"/>
                  <a:pt x="5" y="383"/>
                  <a:pt x="5" y="383"/>
                </a:cubicBezTo>
                <a:cubicBezTo>
                  <a:pt x="0" y="384"/>
                  <a:pt x="0" y="384"/>
                  <a:pt x="0" y="384"/>
                </a:cubicBezTo>
                <a:cubicBezTo>
                  <a:pt x="9" y="519"/>
                  <a:pt x="9" y="519"/>
                  <a:pt x="9" y="519"/>
                </a:cubicBezTo>
                <a:cubicBezTo>
                  <a:pt x="65" y="519"/>
                  <a:pt x="65" y="519"/>
                  <a:pt x="65" y="519"/>
                </a:cubicBezTo>
                <a:cubicBezTo>
                  <a:pt x="85" y="392"/>
                  <a:pt x="85" y="392"/>
                  <a:pt x="85" y="392"/>
                </a:cubicBezTo>
                <a:cubicBezTo>
                  <a:pt x="136" y="398"/>
                  <a:pt x="192" y="405"/>
                  <a:pt x="214" y="409"/>
                </a:cubicBezTo>
                <a:cubicBezTo>
                  <a:pt x="259" y="416"/>
                  <a:pt x="287" y="419"/>
                  <a:pt x="287" y="419"/>
                </a:cubicBezTo>
                <a:cubicBezTo>
                  <a:pt x="324" y="655"/>
                  <a:pt x="324" y="655"/>
                  <a:pt x="324" y="655"/>
                </a:cubicBezTo>
                <a:cubicBezTo>
                  <a:pt x="337" y="664"/>
                  <a:pt x="337" y="664"/>
                  <a:pt x="337" y="664"/>
                </a:cubicBezTo>
                <a:cubicBezTo>
                  <a:pt x="343" y="713"/>
                  <a:pt x="343" y="713"/>
                  <a:pt x="343" y="713"/>
                </a:cubicBezTo>
                <a:cubicBezTo>
                  <a:pt x="333" y="713"/>
                  <a:pt x="333" y="713"/>
                  <a:pt x="333" y="713"/>
                </a:cubicBezTo>
                <a:cubicBezTo>
                  <a:pt x="333" y="713"/>
                  <a:pt x="340" y="752"/>
                  <a:pt x="348" y="756"/>
                </a:cubicBezTo>
                <a:cubicBezTo>
                  <a:pt x="356" y="760"/>
                  <a:pt x="424" y="760"/>
                  <a:pt x="428" y="752"/>
                </a:cubicBezTo>
                <a:cubicBezTo>
                  <a:pt x="432" y="747"/>
                  <a:pt x="441" y="544"/>
                  <a:pt x="445" y="462"/>
                </a:cubicBezTo>
                <a:cubicBezTo>
                  <a:pt x="452" y="463"/>
                  <a:pt x="461" y="464"/>
                  <a:pt x="468" y="464"/>
                </a:cubicBezTo>
                <a:cubicBezTo>
                  <a:pt x="481" y="464"/>
                  <a:pt x="493" y="463"/>
                  <a:pt x="493" y="456"/>
                </a:cubicBezTo>
                <a:cubicBezTo>
                  <a:pt x="493" y="449"/>
                  <a:pt x="479" y="444"/>
                  <a:pt x="471" y="444"/>
                </a:cubicBezTo>
                <a:cubicBezTo>
                  <a:pt x="463" y="444"/>
                  <a:pt x="455" y="444"/>
                  <a:pt x="455" y="444"/>
                </a:cubicBezTo>
                <a:cubicBezTo>
                  <a:pt x="446" y="435"/>
                  <a:pt x="446" y="435"/>
                  <a:pt x="446" y="435"/>
                </a:cubicBezTo>
                <a:cubicBezTo>
                  <a:pt x="446" y="430"/>
                  <a:pt x="446" y="428"/>
                  <a:pt x="446" y="428"/>
                </a:cubicBezTo>
                <a:cubicBezTo>
                  <a:pt x="446" y="428"/>
                  <a:pt x="526" y="429"/>
                  <a:pt x="547" y="429"/>
                </a:cubicBezTo>
                <a:cubicBezTo>
                  <a:pt x="560" y="430"/>
                  <a:pt x="562" y="413"/>
                  <a:pt x="562" y="399"/>
                </a:cubicBezTo>
                <a:cubicBezTo>
                  <a:pt x="563" y="400"/>
                  <a:pt x="565" y="400"/>
                  <a:pt x="567" y="400"/>
                </a:cubicBezTo>
                <a:cubicBezTo>
                  <a:pt x="565" y="419"/>
                  <a:pt x="563" y="448"/>
                  <a:pt x="570" y="452"/>
                </a:cubicBezTo>
                <a:cubicBezTo>
                  <a:pt x="580" y="459"/>
                  <a:pt x="584" y="453"/>
                  <a:pt x="593" y="440"/>
                </a:cubicBezTo>
                <a:cubicBezTo>
                  <a:pt x="599" y="431"/>
                  <a:pt x="589" y="404"/>
                  <a:pt x="583" y="391"/>
                </a:cubicBezTo>
                <a:cubicBezTo>
                  <a:pt x="584" y="390"/>
                  <a:pt x="585" y="389"/>
                  <a:pt x="585" y="388"/>
                </a:cubicBezTo>
                <a:cubicBezTo>
                  <a:pt x="586" y="388"/>
                  <a:pt x="587" y="389"/>
                  <a:pt x="589" y="389"/>
                </a:cubicBezTo>
                <a:cubicBezTo>
                  <a:pt x="591" y="389"/>
                  <a:pt x="593" y="388"/>
                  <a:pt x="593" y="386"/>
                </a:cubicBezTo>
                <a:cubicBezTo>
                  <a:pt x="594" y="386"/>
                  <a:pt x="594" y="386"/>
                  <a:pt x="595" y="386"/>
                </a:cubicBezTo>
                <a:cubicBezTo>
                  <a:pt x="597" y="386"/>
                  <a:pt x="598" y="385"/>
                  <a:pt x="598" y="383"/>
                </a:cubicBezTo>
                <a:lnTo>
                  <a:pt x="598" y="378"/>
                </a:lnTo>
                <a:close/>
              </a:path>
            </a:pathLst>
          </a:custGeom>
          <a:solidFill>
            <a:srgbClr val="A5A5A5"/>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5" name="椭圆 34"/>
          <p:cNvSpPr/>
          <p:nvPr>
            <p:custDataLst>
              <p:tags r:id="rId12"/>
            </p:custDataLst>
          </p:nvPr>
        </p:nvSpPr>
        <p:spPr bwMode="auto">
          <a:xfrm>
            <a:off x="6812740" y="4434223"/>
            <a:ext cx="225381" cy="225381"/>
          </a:xfrm>
          <a:prstGeom prst="ellipse">
            <a:avLst/>
          </a:prstGeom>
          <a:solidFill>
            <a:srgbClr val="A5A5A5">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7" name="任意多边形 26"/>
          <p:cNvSpPr/>
          <p:nvPr>
            <p:custDataLst>
              <p:tags r:id="rId13"/>
            </p:custDataLst>
          </p:nvPr>
        </p:nvSpPr>
        <p:spPr bwMode="auto">
          <a:xfrm>
            <a:off x="427690" y="2279356"/>
            <a:ext cx="230593" cy="217520"/>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8" name="椭圆 27"/>
          <p:cNvSpPr/>
          <p:nvPr>
            <p:custDataLst>
              <p:tags r:id="rId14"/>
            </p:custDataLst>
          </p:nvPr>
        </p:nvSpPr>
        <p:spPr bwMode="auto">
          <a:xfrm>
            <a:off x="362054" y="2047573"/>
            <a:ext cx="83203" cy="8082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9" name="任意多边形 28"/>
          <p:cNvSpPr/>
          <p:nvPr>
            <p:custDataLst>
              <p:tags r:id="rId15"/>
            </p:custDataLst>
          </p:nvPr>
        </p:nvSpPr>
        <p:spPr bwMode="auto">
          <a:xfrm>
            <a:off x="729601" y="2236565"/>
            <a:ext cx="153333" cy="263876"/>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0" name="任意多边形 29"/>
          <p:cNvSpPr/>
          <p:nvPr>
            <p:custDataLst>
              <p:tags r:id="rId16"/>
            </p:custDataLst>
          </p:nvPr>
        </p:nvSpPr>
        <p:spPr bwMode="auto">
          <a:xfrm>
            <a:off x="333527" y="2133154"/>
            <a:ext cx="183048" cy="363720"/>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7"/>
            </p:custDataLst>
          </p:nvPr>
        </p:nvSpPr>
        <p:spPr bwMode="auto">
          <a:xfrm>
            <a:off x="576268" y="2108194"/>
            <a:ext cx="304288" cy="394624"/>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2" name="椭圆 31"/>
          <p:cNvSpPr/>
          <p:nvPr>
            <p:custDataLst>
              <p:tags r:id="rId18"/>
            </p:custDataLst>
          </p:nvPr>
        </p:nvSpPr>
        <p:spPr bwMode="auto">
          <a:xfrm>
            <a:off x="774769" y="2087986"/>
            <a:ext cx="83203" cy="8320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4" name="任意多边形 23"/>
          <p:cNvSpPr/>
          <p:nvPr>
            <p:custDataLst>
              <p:tags r:id="rId19"/>
            </p:custDataLst>
          </p:nvPr>
        </p:nvSpPr>
        <p:spPr bwMode="auto">
          <a:xfrm>
            <a:off x="460376" y="3509641"/>
            <a:ext cx="252858" cy="158771"/>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5" name="任意多边形 24"/>
          <p:cNvSpPr/>
          <p:nvPr>
            <p:custDataLst>
              <p:tags r:id="rId20"/>
            </p:custDataLst>
          </p:nvPr>
        </p:nvSpPr>
        <p:spPr bwMode="auto">
          <a:xfrm>
            <a:off x="460376" y="3193778"/>
            <a:ext cx="252858" cy="158771"/>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6" name="任意多边形 25"/>
          <p:cNvSpPr/>
          <p:nvPr>
            <p:custDataLst>
              <p:tags r:id="rId21"/>
            </p:custDataLst>
          </p:nvPr>
        </p:nvSpPr>
        <p:spPr bwMode="auto">
          <a:xfrm>
            <a:off x="333527" y="3287864"/>
            <a:ext cx="506556" cy="28562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1" name="任意多边形 10"/>
          <p:cNvSpPr/>
          <p:nvPr>
            <p:custDataLst>
              <p:tags r:id="rId22"/>
            </p:custDataLst>
          </p:nvPr>
        </p:nvSpPr>
        <p:spPr bwMode="auto">
          <a:xfrm>
            <a:off x="281898" y="4369688"/>
            <a:ext cx="559567" cy="351986"/>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rgbClr val="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3" name="文本框 22"/>
          <p:cNvSpPr txBox="1"/>
          <p:nvPr>
            <p:custDataLst>
              <p:tags r:id="rId23"/>
            </p:custDataLst>
          </p:nvPr>
        </p:nvSpPr>
        <p:spPr bwMode="auto">
          <a:xfrm>
            <a:off x="1078016" y="2056807"/>
            <a:ext cx="4111202" cy="447873"/>
          </a:xfrm>
          <a:prstGeom prst="rect">
            <a:avLst/>
          </a:prstGeom>
          <a:noFill/>
        </p:spPr>
        <p:txBody>
          <a:bodyPr wrap="square" lIns="90000" tIns="46800" rIns="90000" bIns="0" anchor="ctr" anchorCtr="0">
            <a:normAutofit fontScale="90000"/>
          </a:bodyPr>
          <a:p>
            <a:pPr>
              <a:lnSpc>
                <a:spcPct val="120000"/>
              </a:lnSpc>
            </a:pPr>
            <a:r>
              <a:rPr lang="zh-CN" altLang="en-US" sz="2000" b="1" spc="300">
                <a:solidFill>
                  <a:srgbClr val="FFFFFF"/>
                </a:solidFill>
                <a:latin typeface="微软雅黑" panose="020B0503020204020204" charset="-122"/>
                <a:ea typeface="微软雅黑" panose="020B0503020204020204" charset="-122"/>
                <a:cs typeface="+mn-ea"/>
              </a:rPr>
              <a:t>1. 突出培养造就创新型科技人才</a:t>
            </a:r>
            <a:endParaRPr lang="zh-CN" altLang="en-US" sz="2000" b="1" spc="300">
              <a:solidFill>
                <a:srgbClr val="FFFFFF"/>
              </a:solidFill>
              <a:latin typeface="微软雅黑" panose="020B0503020204020204" charset="-122"/>
              <a:ea typeface="微软雅黑" panose="020B0503020204020204" charset="-122"/>
              <a:cs typeface="+mn-ea"/>
            </a:endParaRPr>
          </a:p>
        </p:txBody>
      </p:sp>
      <p:sp>
        <p:nvSpPr>
          <p:cNvPr id="21" name="文本框 20"/>
          <p:cNvSpPr txBox="1"/>
          <p:nvPr>
            <p:custDataLst>
              <p:tags r:id="rId24"/>
            </p:custDataLst>
          </p:nvPr>
        </p:nvSpPr>
        <p:spPr bwMode="auto">
          <a:xfrm>
            <a:off x="1078230" y="3069273"/>
            <a:ext cx="3680460" cy="710565"/>
          </a:xfrm>
          <a:prstGeom prst="rect">
            <a:avLst/>
          </a:prstGeom>
          <a:noFill/>
        </p:spPr>
        <p:txBody>
          <a:bodyPr wrap="square" lIns="90000" tIns="46800" rIns="90000" bIns="0" anchor="ctr" anchorCtr="0">
            <a:spAutoFit/>
          </a:bodyPr>
          <a:p>
            <a:pPr>
              <a:lnSpc>
                <a:spcPct val="120000"/>
              </a:lnSpc>
            </a:pPr>
            <a:r>
              <a:rPr lang="zh-CN" altLang="en-US" b="1" spc="300">
                <a:solidFill>
                  <a:srgbClr val="FFFFFF"/>
                </a:solidFill>
                <a:latin typeface="微软雅黑" panose="020B0503020204020204" charset="-122"/>
                <a:ea typeface="微软雅黑" panose="020B0503020204020204" charset="-122"/>
              </a:rPr>
              <a:t>2. 大力开发经济社会发展中重点领域急需紧缺专门人才</a:t>
            </a:r>
            <a:endParaRPr lang="zh-CN" altLang="en-US" b="1" spc="300">
              <a:solidFill>
                <a:srgbClr val="FFFFFF"/>
              </a:solidFill>
              <a:latin typeface="微软雅黑" panose="020B0503020204020204" charset="-122"/>
              <a:ea typeface="微软雅黑" panose="020B0503020204020204" charset="-122"/>
            </a:endParaRPr>
          </a:p>
        </p:txBody>
      </p:sp>
      <p:sp>
        <p:nvSpPr>
          <p:cNvPr id="19" name="文本框 18"/>
          <p:cNvSpPr txBox="1"/>
          <p:nvPr>
            <p:custDataLst>
              <p:tags r:id="rId25"/>
            </p:custDataLst>
          </p:nvPr>
        </p:nvSpPr>
        <p:spPr bwMode="auto">
          <a:xfrm>
            <a:off x="1078017" y="4313193"/>
            <a:ext cx="4111202" cy="447873"/>
          </a:xfrm>
          <a:prstGeom prst="rect">
            <a:avLst/>
          </a:prstGeom>
          <a:noFill/>
        </p:spPr>
        <p:txBody>
          <a:bodyPr wrap="square" lIns="90000" tIns="46800" rIns="90000" bIns="0" anchor="ctr" anchorCtr="0">
            <a:normAutofit/>
          </a:bodyPr>
          <a:p>
            <a:pPr>
              <a:lnSpc>
                <a:spcPct val="120000"/>
              </a:lnSpc>
            </a:pPr>
            <a:r>
              <a:rPr lang="zh-CN" altLang="en-US" sz="2000" b="1" spc="300">
                <a:solidFill>
                  <a:srgbClr val="FFFFFF"/>
                </a:solidFill>
                <a:latin typeface="微软雅黑" panose="020B0503020204020204" charset="-122"/>
                <a:ea typeface="微软雅黑" panose="020B0503020204020204" charset="-122"/>
              </a:rPr>
              <a:t>3. 统筹推进各类人才队伍建设</a:t>
            </a:r>
            <a:endParaRPr lang="zh-CN" altLang="en-US" sz="2000" b="1" spc="30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26"/>
            </p:custDataLst>
          </p:nvPr>
        </p:nvSpPr>
        <p:spPr>
          <a:xfrm>
            <a:off x="7625581" y="4055507"/>
            <a:ext cx="3739450" cy="1125855"/>
          </a:xfrm>
          <a:prstGeom prst="rect">
            <a:avLst/>
          </a:prstGeom>
          <a:noFill/>
        </p:spPr>
        <p:txBody>
          <a:bodyPr wrap="square" lIns="90000" tIns="46800" rIns="90000" bIns="46800" anchor="b" anchorCtr="0">
            <a:spAutoFit/>
          </a:bodyPr>
          <a:p>
            <a:pPr algn="r">
              <a:lnSpc>
                <a:spcPct val="120000"/>
              </a:lnSpc>
            </a:pPr>
            <a:r>
              <a:rPr lang="zh-CN" altLang="en-US" sz="2800" b="1" spc="300">
                <a:latin typeface="微软雅黑" panose="020B0503020204020204" charset="-122"/>
                <a:ea typeface="微软雅黑" panose="020B0503020204020204" charset="-122"/>
                <a:cs typeface="+mn-ea"/>
              </a:rPr>
              <a:t>我国人才资源的发展重点如下：</a:t>
            </a:r>
            <a:endParaRPr lang="zh-CN" altLang="en-US" sz="2800" b="1" spc="300">
              <a:latin typeface="微软雅黑" panose="020B0503020204020204" charset="-122"/>
              <a:ea typeface="微软雅黑" panose="020B0503020204020204" charset="-122"/>
              <a:cs typeface="+mn-ea"/>
            </a:endParaRPr>
          </a:p>
        </p:txBody>
      </p:sp>
      <p:sp>
        <p:nvSpPr>
          <p:cNvPr id="52" name="文本框 51"/>
          <p:cNvSpPr txBox="1"/>
          <p:nvPr>
            <p:custDataLst>
              <p:tags r:id="rId27"/>
            </p:custDataLst>
          </p:nvPr>
        </p:nvSpPr>
        <p:spPr>
          <a:xfrm>
            <a:off x="7626350" y="1824673"/>
            <a:ext cx="3738880" cy="2159635"/>
          </a:xfrm>
          <a:prstGeom prst="rect">
            <a:avLst/>
          </a:prstGeom>
          <a:noFill/>
        </p:spPr>
        <p:txBody>
          <a:bodyPr wrap="square" lIns="90000" tIns="46800" rIns="90000" bIns="46800" rtlCol="0" anchor="ctr" anchorCtr="0">
            <a:spAutoFit/>
          </a:bodyPr>
          <a:p>
            <a:pPr lvl="0" algn="just">
              <a:lnSpc>
                <a:spcPct val="120000"/>
              </a:lnSpc>
            </a:pPr>
            <a:r>
              <a:rPr lang="zh-CN" altLang="en-US" sz="1400" spc="150">
                <a:latin typeface="微软雅黑" panose="020B0503020204020204" charset="-122"/>
                <a:ea typeface="微软雅黑" panose="020B0503020204020204" charset="-122"/>
              </a:rPr>
              <a:t>根据《纲要》要求，我国人才发展的指导方针是“服务发展、人才优先、以用为本、创新机制、高端引领、整体开发”。战略目标是“培养和造就规模宏大、结构优化、布局合理、素质优良的人才队伍，确立国家人才竞争比较优势，进入世界人才强国行列，为在本世纪中叶基本实现社会主义现代化奠定人才基础”</a:t>
            </a:r>
            <a:endParaRPr lang="zh-CN" altLang="en-US" sz="1400" spc="150">
              <a:latin typeface="微软雅黑" panose="020B0503020204020204" charset="-122"/>
              <a:ea typeface="微软雅黑" panose="020B0503020204020204" charset="-122"/>
            </a:endParaRPr>
          </a:p>
        </p:txBody>
      </p:sp>
      <p:sp>
        <p:nvSpPr>
          <p:cNvPr id="53" name="矩形 52"/>
          <p:cNvSpPr/>
          <p:nvPr>
            <p:custDataLst>
              <p:tags r:id="rId28"/>
            </p:custDataLst>
          </p:nvPr>
        </p:nvSpPr>
        <p:spPr>
          <a:xfrm>
            <a:off x="10907829" y="5315556"/>
            <a:ext cx="457200" cy="23461"/>
          </a:xfrm>
          <a:prstGeom prst="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dirty="0">
              <a:latin typeface="微软雅黑" panose="020B0503020204020204" charset="-122"/>
              <a:ea typeface="微软雅黑" panose="020B0503020204020204"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标题 3"/>
          <p:cNvSpPr txBox="1"/>
          <p:nvPr>
            <p:custDataLst>
              <p:tags r:id="rId1"/>
            </p:custDataLst>
          </p:nvPr>
        </p:nvSpPr>
        <p:spPr>
          <a:xfrm>
            <a:off x="838200" y="365126"/>
            <a:ext cx="10515600" cy="9860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ctr">
              <a:lnSpc>
                <a:spcPct val="120000"/>
              </a:lnSpc>
            </a:pPr>
            <a:r>
              <a:rPr lang="zh-CN" altLang="en-US" sz="3600" b="1" spc="300">
                <a:latin typeface="Arial" panose="020B0604020202020204" pitchFamily="34" charset="0"/>
                <a:ea typeface="微软雅黑" panose="020B0503020204020204" charset="-122"/>
                <a:sym typeface="Arial" panose="020B0604020202020204" pitchFamily="34" charset="0"/>
              </a:rPr>
              <a:t>单击此处添加标题</a:t>
            </a:r>
            <a:endParaRPr lang="zh-CN" altLang="en-US" sz="3600" b="1" spc="300">
              <a:latin typeface="Arial" panose="020B0604020202020204" pitchFamily="34" charset="0"/>
              <a:ea typeface="微软雅黑" panose="020B0503020204020204" charset="-122"/>
              <a:sym typeface="Arial" panose="020B0604020202020204" pitchFamily="34" charset="0"/>
            </a:endParaRPr>
          </a:p>
        </p:txBody>
      </p:sp>
      <p:cxnSp>
        <p:nvCxnSpPr>
          <p:cNvPr id="60" name="直接连接符 59"/>
          <p:cNvCxnSpPr/>
          <p:nvPr>
            <p:custDataLst>
              <p:tags r:id="rId2"/>
            </p:custDataLst>
          </p:nvPr>
        </p:nvCxnSpPr>
        <p:spPr>
          <a:xfrm>
            <a:off x="960104" y="4742650"/>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cxnSp>
        <p:nvCxnSpPr>
          <p:cNvPr id="72" name="直接连接符 71"/>
          <p:cNvCxnSpPr/>
          <p:nvPr>
            <p:custDataLst>
              <p:tags r:id="rId3"/>
            </p:custDataLst>
          </p:nvPr>
        </p:nvCxnSpPr>
        <p:spPr>
          <a:xfrm>
            <a:off x="6314156" y="4742650"/>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36" name="矩形 35"/>
          <p:cNvSpPr/>
          <p:nvPr>
            <p:custDataLst>
              <p:tags r:id="rId4"/>
            </p:custDataLst>
          </p:nvPr>
        </p:nvSpPr>
        <p:spPr>
          <a:xfrm>
            <a:off x="958516" y="3340536"/>
            <a:ext cx="914400" cy="9144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5"/>
            </p:custDataLst>
          </p:nvPr>
        </p:nvSpPr>
        <p:spPr>
          <a:xfrm>
            <a:off x="7395479" y="3259864"/>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四是高技能人才队伍。</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9" name="文本框 8"/>
          <p:cNvSpPr txBox="1"/>
          <p:nvPr>
            <p:custDataLst>
              <p:tags r:id="rId6"/>
            </p:custDataLst>
          </p:nvPr>
        </p:nvSpPr>
        <p:spPr>
          <a:xfrm>
            <a:off x="7395478" y="3707218"/>
            <a:ext cx="3720113" cy="954107"/>
          </a:xfrm>
          <a:prstGeom prst="rect">
            <a:avLst/>
          </a:prstGeom>
        </p:spPr>
        <p:txBody>
          <a:bodyPr wrap="square" tIns="0">
            <a:normAutofit/>
          </a:bodyPr>
          <a:lstStyle>
            <a:defPPr>
              <a:defRPr lang="zh-CN"/>
            </a:defPPr>
            <a:lvl1pPr>
              <a:defRPr>
                <a:solidFill>
                  <a:srgbClr val="E7E6E6">
                    <a:lumMod val="25000"/>
                  </a:srgbClr>
                </a:solidFill>
              </a:defRPr>
            </a:lvl1pPr>
          </a:lstStyle>
          <a:p>
            <a:pPr>
              <a:lnSpc>
                <a:spcPct val="120000"/>
              </a:lnSpc>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到2020年，高技能人才总量达到3 900万人，其中技师、高级技师达到1 000万人。</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7"/>
            </p:custDataLst>
          </p:nvPr>
        </p:nvSpPr>
        <p:spPr>
          <a:xfrm>
            <a:off x="6312568" y="3339116"/>
            <a:ext cx="914400" cy="91440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4</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8"/>
            </p:custDataLst>
          </p:nvPr>
        </p:nvSpPr>
        <p:spPr>
          <a:xfrm>
            <a:off x="2041427" y="3243698"/>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三是专业技术人才队伍。</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12" name="文本框 11"/>
          <p:cNvSpPr txBox="1"/>
          <p:nvPr>
            <p:custDataLst>
              <p:tags r:id="rId9"/>
            </p:custDataLst>
          </p:nvPr>
        </p:nvSpPr>
        <p:spPr>
          <a:xfrm>
            <a:off x="2041426" y="3691052"/>
            <a:ext cx="3720113" cy="954107"/>
          </a:xfrm>
          <a:prstGeom prst="rect">
            <a:avLst/>
          </a:prstGeom>
        </p:spPr>
        <p:txBody>
          <a:bodyPr wrap="square" tIns="0">
            <a:normAutofit/>
          </a:bodyPr>
          <a:lstStyle>
            <a:defPPr>
              <a:defRPr lang="zh-CN"/>
            </a:defPPr>
            <a:lvl1pPr>
              <a:defRPr>
                <a:solidFill>
                  <a:srgbClr val="E7E6E6">
                    <a:lumMod val="25000"/>
                  </a:srgbClr>
                </a:solidFill>
              </a:defRPr>
            </a:lvl1pPr>
          </a:lstStyle>
          <a:p>
            <a:pPr>
              <a:lnSpc>
                <a:spcPct val="120000"/>
              </a:lnSpc>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到2020 年，专业技术人才总量达到7 500万人，占从业人员的10%左右，高级、中级、初级专业技术人才比例为10： 40：50。</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cxnSp>
        <p:nvCxnSpPr>
          <p:cNvPr id="57" name="直接连接符 56"/>
          <p:cNvCxnSpPr/>
          <p:nvPr>
            <p:custDataLst>
              <p:tags r:id="rId10"/>
            </p:custDataLst>
          </p:nvPr>
        </p:nvCxnSpPr>
        <p:spPr>
          <a:xfrm>
            <a:off x="960104" y="2910611"/>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63" name="矩形 62"/>
          <p:cNvSpPr/>
          <p:nvPr>
            <p:custDataLst>
              <p:tags r:id="rId11"/>
            </p:custDataLst>
          </p:nvPr>
        </p:nvSpPr>
        <p:spPr>
          <a:xfrm>
            <a:off x="958516" y="1508498"/>
            <a:ext cx="914400" cy="9144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71" name="直接连接符 70"/>
          <p:cNvCxnSpPr/>
          <p:nvPr>
            <p:custDataLst>
              <p:tags r:id="rId12"/>
            </p:custDataLst>
          </p:nvPr>
        </p:nvCxnSpPr>
        <p:spPr>
          <a:xfrm>
            <a:off x="6314156" y="2910611"/>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32" name="矩形 31"/>
          <p:cNvSpPr/>
          <p:nvPr>
            <p:custDataLst>
              <p:tags r:id="rId13"/>
            </p:custDataLst>
          </p:nvPr>
        </p:nvSpPr>
        <p:spPr>
          <a:xfrm>
            <a:off x="6312568" y="1507078"/>
            <a:ext cx="914400" cy="9144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14"/>
            </p:custDataLst>
          </p:nvPr>
        </p:nvSpPr>
        <p:spPr>
          <a:xfrm>
            <a:off x="7395210" y="1857375"/>
            <a:ext cx="3839210" cy="969010"/>
          </a:xfrm>
          <a:prstGeom prst="rect">
            <a:avLst/>
          </a:prstGeom>
        </p:spPr>
        <p:txBody>
          <a:bodyPr wrap="square" tIns="0">
            <a:spAutoFit/>
          </a:bodyPr>
          <a:lstStyle>
            <a:defPPr>
              <a:defRPr lang="zh-CN"/>
            </a:defPPr>
            <a:lvl1pPr>
              <a:defRPr>
                <a:solidFill>
                  <a:srgbClr val="E7E6E6">
                    <a:lumMod val="25000"/>
                  </a:srgbClr>
                </a:solidFill>
              </a:defRPr>
            </a:lvl1pPr>
          </a:lstStyle>
          <a:p>
            <a:pPr>
              <a:lnSpc>
                <a:spcPct val="100000"/>
              </a:lnSpc>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到2020年，企业经营管理人才总量达到4 200万人，培养造就100名左右能够引领中国企业跻身世界500强的战略企业家，国有及国有控股企业国际化人才总量达到4 万人左右，国有企业领导人员通过竞争性方式选聘比例达到50%。</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15"/>
            </p:custDataLst>
          </p:nvPr>
        </p:nvSpPr>
        <p:spPr>
          <a:xfrm>
            <a:off x="7395479" y="1410241"/>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二是企业经营管理人才队伍。</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15" name="文本框 14"/>
          <p:cNvSpPr txBox="1"/>
          <p:nvPr>
            <p:custDataLst>
              <p:tags r:id="rId16"/>
            </p:custDataLst>
          </p:nvPr>
        </p:nvSpPr>
        <p:spPr>
          <a:xfrm>
            <a:off x="2041427" y="1429245"/>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一是党政人才队伍。</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16" name="文本框 15"/>
          <p:cNvSpPr txBox="1"/>
          <p:nvPr>
            <p:custDataLst>
              <p:tags r:id="rId17"/>
            </p:custDataLst>
          </p:nvPr>
        </p:nvSpPr>
        <p:spPr>
          <a:xfrm>
            <a:off x="2041426" y="1876599"/>
            <a:ext cx="3720113" cy="954107"/>
          </a:xfrm>
          <a:prstGeom prst="rect">
            <a:avLst/>
          </a:prstGeom>
        </p:spPr>
        <p:txBody>
          <a:bodyPr wrap="square" tIns="0">
            <a:normAutofit/>
          </a:bodyPr>
          <a:lstStyle>
            <a:defPPr>
              <a:defRPr lang="zh-CN"/>
            </a:defPPr>
            <a:lvl1pPr>
              <a:defRPr>
                <a:solidFill>
                  <a:srgbClr val="E7E6E6">
                    <a:lumMod val="25000"/>
                  </a:srgbClr>
                </a:solidFill>
              </a:defRPr>
            </a:lvl1pPr>
          </a:lstStyle>
          <a:p>
            <a:pPr>
              <a:lnSpc>
                <a:spcPct val="120000"/>
              </a:lnSpc>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到2020年，使我国具有本科以上学历的干部占党政干部队伍的85%。</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cxnSp>
        <p:nvCxnSpPr>
          <p:cNvPr id="21" name="直接连接符 20"/>
          <p:cNvCxnSpPr/>
          <p:nvPr>
            <p:custDataLst>
              <p:tags r:id="rId18"/>
            </p:custDataLst>
          </p:nvPr>
        </p:nvCxnSpPr>
        <p:spPr>
          <a:xfrm>
            <a:off x="960104" y="6574689"/>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cxnSp>
        <p:nvCxnSpPr>
          <p:cNvPr id="22" name="直接连接符 21"/>
          <p:cNvCxnSpPr/>
          <p:nvPr>
            <p:custDataLst>
              <p:tags r:id="rId19"/>
            </p:custDataLst>
          </p:nvPr>
        </p:nvCxnSpPr>
        <p:spPr>
          <a:xfrm>
            <a:off x="6314156" y="6574689"/>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23" name="矩形 22"/>
          <p:cNvSpPr/>
          <p:nvPr>
            <p:custDataLst>
              <p:tags r:id="rId20"/>
            </p:custDataLst>
          </p:nvPr>
        </p:nvSpPr>
        <p:spPr>
          <a:xfrm>
            <a:off x="958516" y="5172575"/>
            <a:ext cx="914400" cy="914400"/>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5</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21"/>
            </p:custDataLst>
          </p:nvPr>
        </p:nvSpPr>
        <p:spPr>
          <a:xfrm>
            <a:off x="7395479" y="5091903"/>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六是社会工作人才队伍。</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25" name="文本框 24"/>
          <p:cNvSpPr txBox="1"/>
          <p:nvPr>
            <p:custDataLst>
              <p:tags r:id="rId22"/>
            </p:custDataLst>
          </p:nvPr>
        </p:nvSpPr>
        <p:spPr>
          <a:xfrm>
            <a:off x="7395478" y="5539257"/>
            <a:ext cx="3720113" cy="954107"/>
          </a:xfrm>
          <a:prstGeom prst="rect">
            <a:avLst/>
          </a:prstGeom>
        </p:spPr>
        <p:txBody>
          <a:bodyPr wrap="square" tIns="0">
            <a:normAutofit/>
          </a:bodyPr>
          <a:lstStyle>
            <a:defPPr>
              <a:defRPr lang="zh-CN"/>
            </a:defPPr>
            <a:lvl1pPr>
              <a:defRPr>
                <a:solidFill>
                  <a:srgbClr val="E7E6E6">
                    <a:lumMod val="25000"/>
                  </a:srgbClr>
                </a:solidFill>
              </a:defRPr>
            </a:lvl1pPr>
          </a:lstStyle>
          <a:p>
            <a:pPr>
              <a:lnSpc>
                <a:spcPct val="120000"/>
              </a:lnSpc>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这是第一次对社会工作人才进行重点规划。到2020年，社会工作人才总量达到300万人。</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3"/>
            </p:custDataLst>
          </p:nvPr>
        </p:nvSpPr>
        <p:spPr>
          <a:xfrm>
            <a:off x="6312568" y="5171155"/>
            <a:ext cx="914400" cy="914400"/>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6</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24"/>
            </p:custDataLst>
          </p:nvPr>
        </p:nvSpPr>
        <p:spPr>
          <a:xfrm>
            <a:off x="2041427" y="5075737"/>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五是农村实用人才队伍。</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28" name="文本框 27"/>
          <p:cNvSpPr txBox="1"/>
          <p:nvPr>
            <p:custDataLst>
              <p:tags r:id="rId25"/>
            </p:custDataLst>
          </p:nvPr>
        </p:nvSpPr>
        <p:spPr>
          <a:xfrm>
            <a:off x="2041426" y="5523091"/>
            <a:ext cx="3720113" cy="954107"/>
          </a:xfrm>
          <a:prstGeom prst="rect">
            <a:avLst/>
          </a:prstGeom>
        </p:spPr>
        <p:txBody>
          <a:bodyPr wrap="square" tIns="0">
            <a:normAutofit/>
          </a:bodyPr>
          <a:lstStyle>
            <a:defPPr>
              <a:defRPr lang="zh-CN"/>
            </a:defPPr>
            <a:lvl1pPr>
              <a:defRPr>
                <a:solidFill>
                  <a:srgbClr val="E7E6E6">
                    <a:lumMod val="25000"/>
                  </a:srgbClr>
                </a:solidFill>
              </a:defRPr>
            </a:lvl1pPr>
          </a:lstStyle>
          <a:p>
            <a:pPr>
              <a:lnSpc>
                <a:spcPct val="120000"/>
              </a:lnSpc>
            </a:pPr>
            <a:r>
              <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rPr>
              <a:t>到2020年，农村实用人才总量达到1 800万人。</a:t>
            </a:r>
            <a:endParaRPr lang="zh-CN" altLang="en-US" sz="1200" spc="150">
              <a:solidFill>
                <a:sysClr val="window" lastClr="FFFFFF">
                  <a:lumMod val="50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10820" y="241935"/>
            <a:ext cx="11770360" cy="6374130"/>
          </a:xfrm>
          <a:prstGeom prst="rect">
            <a:avLst/>
          </a:prstGeom>
          <a:noFill/>
          <a:ln w="254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9" name="直接连接符 18"/>
          <p:cNvCxnSpPr>
            <a:stCxn id="4" idx="3"/>
          </p:cNvCxnSpPr>
          <p:nvPr>
            <p:custDataLst>
              <p:tags r:id="rId1"/>
            </p:custDataLst>
          </p:nvPr>
        </p:nvCxnSpPr>
        <p:spPr>
          <a:xfrm flipH="1">
            <a:off x="2940052" y="4493683"/>
            <a:ext cx="198966" cy="321733"/>
          </a:xfrm>
          <a:prstGeom prst="line">
            <a:avLst/>
          </a:prstGeom>
        </p:spPr>
        <p:style>
          <a:lnRef idx="1">
            <a:srgbClr val="1F74AD"/>
          </a:lnRef>
          <a:fillRef idx="0">
            <a:srgbClr val="1F74AD"/>
          </a:fillRef>
          <a:effectRef idx="0">
            <a:srgbClr val="1F74AD"/>
          </a:effectRef>
          <a:fontRef idx="minor">
            <a:srgbClr val="000000"/>
          </a:fontRef>
        </p:style>
      </p:cxnSp>
      <p:sp>
        <p:nvSpPr>
          <p:cNvPr id="4" name="任意多边形 3"/>
          <p:cNvSpPr/>
          <p:nvPr>
            <p:custDataLst>
              <p:tags r:id="rId2"/>
            </p:custDataLst>
          </p:nvPr>
        </p:nvSpPr>
        <p:spPr>
          <a:xfrm>
            <a:off x="1360172"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3"/>
            </p:custDataLst>
          </p:nvPr>
        </p:nvSpPr>
        <p:spPr>
          <a:xfrm>
            <a:off x="1360172" y="3215218"/>
            <a:ext cx="1964266" cy="36000"/>
          </a:xfrm>
          <a:prstGeom prst="rect">
            <a:avLst/>
          </a:prstGeom>
          <a:ln w="31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4"/>
            </p:custDataLst>
          </p:nvPr>
        </p:nvSpPr>
        <p:spPr>
          <a:xfrm>
            <a:off x="2758018" y="4696882"/>
            <a:ext cx="364066" cy="364066"/>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24" name="直接连接符 23"/>
          <p:cNvCxnSpPr>
            <a:stCxn id="25" idx="3"/>
          </p:cNvCxnSpPr>
          <p:nvPr>
            <p:custDataLst>
              <p:tags r:id="rId5"/>
            </p:custDataLst>
          </p:nvPr>
        </p:nvCxnSpPr>
        <p:spPr>
          <a:xfrm flipH="1">
            <a:off x="5442515" y="4493683"/>
            <a:ext cx="198966" cy="321733"/>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25" name="任意多边形 24"/>
          <p:cNvSpPr/>
          <p:nvPr>
            <p:custDataLst>
              <p:tags r:id="rId6"/>
            </p:custDataLst>
          </p:nvPr>
        </p:nvSpPr>
        <p:spPr>
          <a:xfrm>
            <a:off x="3862635"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26" name="矩形 25"/>
          <p:cNvSpPr/>
          <p:nvPr>
            <p:custDataLst>
              <p:tags r:id="rId7"/>
            </p:custDataLst>
          </p:nvPr>
        </p:nvSpPr>
        <p:spPr>
          <a:xfrm>
            <a:off x="3862635" y="3215218"/>
            <a:ext cx="1964266" cy="36000"/>
          </a:xfrm>
          <a:prstGeom prst="rect">
            <a:avLst/>
          </a:prstGeom>
          <a:solidFill>
            <a:srgbClr val="3498DB"/>
          </a:solidFill>
          <a:ln w="31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椭圆 26"/>
          <p:cNvSpPr/>
          <p:nvPr>
            <p:custDataLst>
              <p:tags r:id="rId8"/>
            </p:custDataLst>
          </p:nvPr>
        </p:nvSpPr>
        <p:spPr>
          <a:xfrm>
            <a:off x="5260481" y="4696882"/>
            <a:ext cx="364066" cy="364066"/>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29" name="直接连接符 28"/>
          <p:cNvCxnSpPr>
            <a:stCxn id="30" idx="3"/>
          </p:cNvCxnSpPr>
          <p:nvPr>
            <p:custDataLst>
              <p:tags r:id="rId9"/>
            </p:custDataLst>
          </p:nvPr>
        </p:nvCxnSpPr>
        <p:spPr>
          <a:xfrm flipH="1">
            <a:off x="7944978" y="4493683"/>
            <a:ext cx="198966" cy="321733"/>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30" name="任意多边形 29"/>
          <p:cNvSpPr/>
          <p:nvPr>
            <p:custDataLst>
              <p:tags r:id="rId10"/>
            </p:custDataLst>
          </p:nvPr>
        </p:nvSpPr>
        <p:spPr>
          <a:xfrm>
            <a:off x="6365098"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custDataLst>
              <p:tags r:id="rId11"/>
            </p:custDataLst>
          </p:nvPr>
        </p:nvSpPr>
        <p:spPr>
          <a:xfrm>
            <a:off x="6365098" y="3215218"/>
            <a:ext cx="1964266" cy="36000"/>
          </a:xfrm>
          <a:prstGeom prst="rect">
            <a:avLst/>
          </a:prstGeom>
          <a:solidFill>
            <a:srgbClr val="1AA3AA"/>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12"/>
            </p:custDataLst>
          </p:nvPr>
        </p:nvSpPr>
        <p:spPr>
          <a:xfrm>
            <a:off x="7762944" y="4696882"/>
            <a:ext cx="364066" cy="364066"/>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53" name="直接连接符 52"/>
          <p:cNvCxnSpPr>
            <a:stCxn id="54" idx="3"/>
          </p:cNvCxnSpPr>
          <p:nvPr>
            <p:custDataLst>
              <p:tags r:id="rId13"/>
            </p:custDataLst>
          </p:nvPr>
        </p:nvCxnSpPr>
        <p:spPr>
          <a:xfrm flipH="1">
            <a:off x="10447442" y="4493683"/>
            <a:ext cx="198966" cy="321733"/>
          </a:xfrm>
          <a:prstGeom prst="line">
            <a:avLst/>
          </a:prstGeom>
          <a:ln>
            <a:solidFill>
              <a:srgbClr val="69A35B"/>
            </a:solidFill>
          </a:ln>
        </p:spPr>
        <p:style>
          <a:lnRef idx="1">
            <a:srgbClr val="1F74AD"/>
          </a:lnRef>
          <a:fillRef idx="0">
            <a:srgbClr val="1F74AD"/>
          </a:fillRef>
          <a:effectRef idx="0">
            <a:srgbClr val="1F74AD"/>
          </a:effectRef>
          <a:fontRef idx="minor">
            <a:srgbClr val="000000"/>
          </a:fontRef>
        </p:style>
      </p:cxnSp>
      <p:sp>
        <p:nvSpPr>
          <p:cNvPr id="54" name="任意多边形 53"/>
          <p:cNvSpPr/>
          <p:nvPr>
            <p:custDataLst>
              <p:tags r:id="rId14"/>
            </p:custDataLst>
          </p:nvPr>
        </p:nvSpPr>
        <p:spPr>
          <a:xfrm>
            <a:off x="8867562"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15"/>
            </p:custDataLst>
          </p:nvPr>
        </p:nvSpPr>
        <p:spPr>
          <a:xfrm>
            <a:off x="8867562" y="3215218"/>
            <a:ext cx="1964266" cy="36000"/>
          </a:xfrm>
          <a:prstGeom prst="rect">
            <a:avLst/>
          </a:prstGeom>
          <a:solidFill>
            <a:srgbClr val="69A35B"/>
          </a:solidFill>
          <a:ln w="31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 name="椭圆 55"/>
          <p:cNvSpPr/>
          <p:nvPr>
            <p:custDataLst>
              <p:tags r:id="rId16"/>
            </p:custDataLst>
          </p:nvPr>
        </p:nvSpPr>
        <p:spPr>
          <a:xfrm>
            <a:off x="10265408" y="4696882"/>
            <a:ext cx="364066" cy="364066"/>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7"/>
            </p:custDataLst>
          </p:nvPr>
        </p:nvSpPr>
        <p:spPr>
          <a:xfrm>
            <a:off x="1413012" y="3389896"/>
            <a:ext cx="1858586" cy="926917"/>
          </a:xfrm>
          <a:prstGeom prst="rect">
            <a:avLst/>
          </a:prstGeom>
          <a:noFill/>
        </p:spPr>
        <p:txBody>
          <a:bodyPr wrap="square" rtlCol="0" anchor="ctr" anchorCtr="0">
            <a:noAutofit/>
          </a:bodyPr>
          <a:p>
            <a:pPr algn="ct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劳动力供大于求的总量性矛盾非常突出；</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18"/>
            </p:custDataLst>
          </p:nvPr>
        </p:nvSpPr>
        <p:spPr>
          <a:xfrm>
            <a:off x="3915475" y="3389896"/>
            <a:ext cx="1858586" cy="926917"/>
          </a:xfrm>
          <a:prstGeom prst="rect">
            <a:avLst/>
          </a:prstGeom>
          <a:noFill/>
        </p:spPr>
        <p:txBody>
          <a:bodyPr wrap="square" rtlCol="0" anchor="ctr" anchorCtr="0">
            <a:normAutofit/>
          </a:bodyPr>
          <a:p>
            <a:pPr algn="ct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就业结构性矛盾十分突出；</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19"/>
            </p:custDataLst>
          </p:nvPr>
        </p:nvSpPr>
        <p:spPr>
          <a:xfrm>
            <a:off x="6417938" y="3389896"/>
            <a:ext cx="1858586" cy="926917"/>
          </a:xfrm>
          <a:prstGeom prst="rect">
            <a:avLst/>
          </a:prstGeom>
          <a:noFill/>
        </p:spPr>
        <p:txBody>
          <a:bodyPr wrap="square" rtlCol="0" anchor="ctr" anchorCtr="0">
            <a:normAutofit/>
          </a:bodyPr>
          <a:p>
            <a:pPr algn="ct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稳定就业依然面临重大压力；</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20"/>
            </p:custDataLst>
          </p:nvPr>
        </p:nvSpPr>
        <p:spPr>
          <a:xfrm>
            <a:off x="8920402" y="3389896"/>
            <a:ext cx="1858586" cy="926917"/>
          </a:xfrm>
          <a:prstGeom prst="rect">
            <a:avLst/>
          </a:prstGeom>
          <a:noFill/>
        </p:spPr>
        <p:txBody>
          <a:bodyPr wrap="square" rtlCol="0" anchor="ctr" anchorCtr="0">
            <a:normAutofit lnSpcReduction="10000"/>
          </a:bodyPr>
          <a:p>
            <a:pPr algn="ct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转变经济增长方式对就业提出新的挑战。</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1"/>
            </p:custDataLst>
          </p:nvPr>
        </p:nvSpPr>
        <p:spPr>
          <a:xfrm>
            <a:off x="3153577" y="1384036"/>
            <a:ext cx="5886117" cy="646331"/>
          </a:xfrm>
          <a:prstGeom prst="rect">
            <a:avLst/>
          </a:prstGeom>
          <a:noFill/>
        </p:spPr>
        <p:txBody>
          <a:bodyPr wrap="square" rtlCol="0" anchor="ctr">
            <a:normAutofit/>
          </a:bodyPr>
          <a:p>
            <a:pPr algn="ctr">
              <a:lnSpc>
                <a:spcPct val="120000"/>
              </a:lnSpc>
            </a:pPr>
            <a:r>
              <a:rPr lang="zh-CN" altLang="en-US" sz="2400" b="1" spc="300">
                <a:latin typeface="Arial" panose="020B0604020202020204" pitchFamily="34" charset="0"/>
                <a:ea typeface="微软雅黑" panose="020B0503020204020204" charset="-122"/>
                <a:sym typeface="Arial" panose="020B0604020202020204" pitchFamily="34" charset="0"/>
              </a:rPr>
              <a:t>就业形势严峻的主要表现如下：</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a:off x="0" y="0"/>
            <a:ext cx="12192000" cy="6858000"/>
          </a:xfrm>
          <a:custGeom>
            <a:avLst/>
            <a:gdLst>
              <a:gd name="connsiteX0" fmla="*/ 241472 w 12192000"/>
              <a:gd name="connsiteY0" fmla="*/ 219422 h 6858000"/>
              <a:gd name="connsiteX1" fmla="*/ 241472 w 12192000"/>
              <a:gd name="connsiteY1" fmla="*/ 6638579 h 6858000"/>
              <a:gd name="connsiteX2" fmla="*/ 11950529 w 12192000"/>
              <a:gd name="connsiteY2" fmla="*/ 6638579 h 6858000"/>
              <a:gd name="connsiteX3" fmla="*/ 11950529 w 12192000"/>
              <a:gd name="connsiteY3" fmla="*/ 219422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41472" y="219422"/>
                </a:moveTo>
                <a:lnTo>
                  <a:pt x="241472" y="6638579"/>
                </a:lnTo>
                <a:lnTo>
                  <a:pt x="11950529" y="6638579"/>
                </a:lnTo>
                <a:lnTo>
                  <a:pt x="11950529" y="219422"/>
                </a:lnTo>
                <a:close/>
                <a:moveTo>
                  <a:pt x="0" y="0"/>
                </a:moveTo>
                <a:lnTo>
                  <a:pt x="12192000" y="0"/>
                </a:lnTo>
                <a:lnTo>
                  <a:pt x="12192000" y="6858000"/>
                </a:lnTo>
                <a:lnTo>
                  <a:pt x="0" y="6858000"/>
                </a:lnTo>
                <a:close/>
              </a:path>
            </a:pathLst>
          </a:custGeom>
          <a:solidFill>
            <a:srgbClr val="44546A">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pic>
        <p:nvPicPr>
          <p:cNvPr id="18" name="图片 17"/>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a:stretch>
            <a:fillRect/>
          </a:stretch>
        </p:blipFill>
        <p:spPr>
          <a:xfrm>
            <a:off x="239487" y="223224"/>
            <a:ext cx="11705770" cy="3901923"/>
          </a:xfrm>
          <a:prstGeom prst="rect">
            <a:avLst/>
          </a:prstGeom>
        </p:spPr>
      </p:pic>
      <p:sp>
        <p:nvSpPr>
          <p:cNvPr id="19" name="矩形 18"/>
          <p:cNvSpPr/>
          <p:nvPr>
            <p:custDataLst>
              <p:tags r:id="rId4"/>
            </p:custDataLst>
          </p:nvPr>
        </p:nvSpPr>
        <p:spPr>
          <a:xfrm>
            <a:off x="239487" y="223224"/>
            <a:ext cx="11705770" cy="3901923"/>
          </a:xfrm>
          <a:prstGeom prst="rect">
            <a:avLst/>
          </a:prstGeom>
          <a:solidFill>
            <a:srgbClr val="44546A">
              <a:lumMod val="75000"/>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16" name="文本框 15"/>
          <p:cNvSpPr txBox="1"/>
          <p:nvPr>
            <p:custDataLst>
              <p:tags r:id="rId5"/>
            </p:custDataLst>
          </p:nvPr>
        </p:nvSpPr>
        <p:spPr>
          <a:xfrm>
            <a:off x="809172" y="1861765"/>
            <a:ext cx="10566400" cy="624840"/>
          </a:xfrm>
          <a:prstGeom prst="rect">
            <a:avLst/>
          </a:prstGeom>
          <a:noFill/>
        </p:spPr>
        <p:txBody>
          <a:bodyPr wrap="square" lIns="101600" tIns="38100" rIns="63500" bIns="38100" rtlCol="0">
            <a:normAutofit/>
          </a:bodyPr>
          <a:lstStyle/>
          <a:p>
            <a:pPr marL="0" indent="0" algn="ctr">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rPr>
              <a:t>就业新形势</a:t>
            </a:r>
            <a:endParaRPr lang="zh-CN" altLang="en-US" sz="3200" b="1" spc="300">
              <a:solidFill>
                <a:srgbClr val="FFFFFF"/>
              </a:solidFill>
              <a:latin typeface="Arial" panose="020B0604020202020204" pitchFamily="34" charset="0"/>
              <a:ea typeface="微软雅黑" panose="020B0503020204020204" charset="-122"/>
            </a:endParaRPr>
          </a:p>
        </p:txBody>
      </p:sp>
      <p:sp>
        <p:nvSpPr>
          <p:cNvPr id="9" name="文本框 8"/>
          <p:cNvSpPr txBox="1"/>
          <p:nvPr>
            <p:custDataLst>
              <p:tags r:id="rId6"/>
            </p:custDataLst>
          </p:nvPr>
        </p:nvSpPr>
        <p:spPr>
          <a:xfrm>
            <a:off x="669882" y="4342023"/>
            <a:ext cx="10852237" cy="2096878"/>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358775" lvl="0" indent="-358775" algn="l" fontAlgn="ctr">
              <a:lnSpc>
                <a:spcPct val="130000"/>
              </a:lnSpc>
              <a:spcBef>
                <a:spcPts val="1000"/>
              </a:spcBef>
              <a:spcAft>
                <a:spcPts val="0"/>
              </a:spcAft>
              <a:buSzPct val="13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针对严峻的就业形势，在党的十九届四中全会《中共中央关于坚持和完善中国特色社会主义制度、推进国家治理体系和治理能力现代化若干重大问题的决定》中指出，健全有利于更充分更高质量就业的促进机制。坚持就业是民生之本，实施就业优先政策，创造更多就业岗位。健全公共就业服务和终身职业技能培训制度，完善重点群体就业支持体系。建立促进创业带动就业、多渠道灵活就业机制，对就业困难人员实行托底帮扶。坚决防止和纠正就业歧视，营造公平就业制度环境。健全劳动关系协调机制，构建和谐劳动关系，促进广大劳动者实现体面劳动、全面发展。</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p:txBody>
      </p:sp>
    </p:spTree>
    <p:custDataLst>
      <p:tags r:id="rId7"/>
    </p:custDataLst>
  </p:cSld>
  <p:clrMapOvr>
    <a:masterClrMapping/>
  </p:clrMapOvr>
  <p:transition spd="slow" advClick="0" advTm="1000">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custDataLst>
              <p:tags r:id="rId1"/>
            </p:custDataLst>
          </p:nvPr>
        </p:nvGrpSpPr>
        <p:grpSpPr>
          <a:xfrm>
            <a:off x="0" y="0"/>
            <a:ext cx="5184140" cy="6857365"/>
            <a:chOff x="0" y="0"/>
            <a:chExt cx="8164" cy="10799"/>
          </a:xfrm>
        </p:grpSpPr>
        <p:pic>
          <p:nvPicPr>
            <p:cNvPr id="46" name="图片 45"/>
            <p:cNvPicPr/>
            <p:nvPr>
              <p:custDataLst>
                <p:tags r:id="rId2"/>
              </p:custDataLst>
            </p:nvPr>
          </p:nvPicPr>
          <p:blipFill rotWithShape="1">
            <a:blip r:embed="rId3"/>
            <a:srcRect b="-6"/>
            <a:stretch>
              <a:fillRect/>
            </a:stretch>
          </p:blipFill>
          <p:spPr>
            <a:xfrm>
              <a:off x="4206" y="5521"/>
              <a:ext cx="3959" cy="5279"/>
            </a:xfrm>
            <a:prstGeom prst="rect">
              <a:avLst/>
            </a:prstGeom>
          </p:spPr>
        </p:pic>
        <p:pic>
          <p:nvPicPr>
            <p:cNvPr id="44" name="图片 43"/>
            <p:cNvPicPr/>
            <p:nvPr>
              <p:custDataLst>
                <p:tags r:id="rId4"/>
              </p:custDataLst>
            </p:nvPr>
          </p:nvPicPr>
          <p:blipFill rotWithShape="1">
            <a:blip r:embed="rId5">
              <a:extLst>
                <a:ext uri="{28A0092B-C50C-407E-A947-70E740481C1C}">
                  <a14:useLocalDpi xmlns:a14="http://schemas.microsoft.com/office/drawing/2010/main" val="0"/>
                </a:ext>
              </a:extLst>
            </a:blip>
            <a:srcRect/>
            <a:stretch>
              <a:fillRect/>
            </a:stretch>
          </p:blipFill>
          <p:spPr>
            <a:xfrm>
              <a:off x="0" y="0"/>
              <a:ext cx="3959" cy="5279"/>
            </a:xfrm>
            <a:prstGeom prst="rect">
              <a:avLst/>
            </a:prstGeom>
          </p:spPr>
        </p:pic>
        <p:pic>
          <p:nvPicPr>
            <p:cNvPr id="45" name="图片 44"/>
            <p:cNvPicPr/>
            <p:nvPr>
              <p:custDataLst>
                <p:tags r:id="rId6"/>
              </p:custDataLst>
            </p:nvPr>
          </p:nvPicPr>
          <p:blipFill rotWithShape="1">
            <a:blip r:embed="rId7">
              <a:extLst>
                <a:ext uri="{28A0092B-C50C-407E-A947-70E740481C1C}">
                  <a14:useLocalDpi xmlns:a14="http://schemas.microsoft.com/office/drawing/2010/main" val="0"/>
                </a:ext>
              </a:extLst>
            </a:blip>
            <a:srcRect/>
            <a:stretch>
              <a:fillRect/>
            </a:stretch>
          </p:blipFill>
          <p:spPr>
            <a:xfrm>
              <a:off x="4206" y="0"/>
              <a:ext cx="3959" cy="5279"/>
            </a:xfrm>
            <a:prstGeom prst="rect">
              <a:avLst/>
            </a:prstGeom>
          </p:spPr>
        </p:pic>
        <p:pic>
          <p:nvPicPr>
            <p:cNvPr id="47" name="图片 46"/>
            <p:cNvPicPr/>
            <p:nvPr>
              <p:custDataLst>
                <p:tags r:id="rId8"/>
              </p:custDataLst>
            </p:nvPr>
          </p:nvPicPr>
          <p:blipFill rotWithShape="1">
            <a:blip r:embed="rId9"/>
            <a:srcRect/>
            <a:stretch>
              <a:fillRect/>
            </a:stretch>
          </p:blipFill>
          <p:spPr>
            <a:xfrm>
              <a:off x="0" y="5521"/>
              <a:ext cx="3959" cy="5279"/>
            </a:xfrm>
            <a:prstGeom prst="rect">
              <a:avLst/>
            </a:prstGeom>
          </p:spPr>
        </p:pic>
        <p:grpSp>
          <p:nvGrpSpPr>
            <p:cNvPr id="3" name="Group 2"/>
            <p:cNvGrpSpPr/>
            <p:nvPr>
              <p:custDataLst>
                <p:tags r:id="rId10"/>
              </p:custDataLst>
            </p:nvPr>
          </p:nvGrpSpPr>
          <p:grpSpPr>
            <a:xfrm>
              <a:off x="2716" y="4068"/>
              <a:ext cx="2726" cy="2726"/>
              <a:chOff x="2275115" y="2275115"/>
              <a:chExt cx="2307771" cy="2307771"/>
            </a:xfrm>
          </p:grpSpPr>
          <p:grpSp>
            <p:nvGrpSpPr>
              <p:cNvPr id="2" name="Group 1"/>
              <p:cNvGrpSpPr/>
              <p:nvPr/>
            </p:nvGrpSpPr>
            <p:grpSpPr>
              <a:xfrm>
                <a:off x="2275115" y="2275115"/>
                <a:ext cx="2307771" cy="2307771"/>
                <a:chOff x="2275115" y="2275115"/>
                <a:chExt cx="2307771" cy="2307771"/>
              </a:xfrm>
            </p:grpSpPr>
            <p:sp>
              <p:nvSpPr>
                <p:cNvPr id="25" name="Diamond 24"/>
                <p:cNvSpPr/>
                <p:nvPr>
                  <p:custDataLst>
                    <p:tags r:id="rId11"/>
                  </p:custDataLst>
                </p:nvPr>
              </p:nvSpPr>
              <p:spPr>
                <a:xfrm>
                  <a:off x="2275115" y="2275115"/>
                  <a:ext cx="2307771" cy="2307771"/>
                </a:xfrm>
                <a:prstGeom prst="diamond">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a:p>
              </p:txBody>
            </p:sp>
            <p:sp>
              <p:nvSpPr>
                <p:cNvPr id="26" name="Diamond 25"/>
                <p:cNvSpPr/>
                <p:nvPr>
                  <p:custDataLst>
                    <p:tags r:id="rId12"/>
                  </p:custDataLst>
                </p:nvPr>
              </p:nvSpPr>
              <p:spPr>
                <a:xfrm>
                  <a:off x="2418174" y="2418174"/>
                  <a:ext cx="2021654" cy="2021652"/>
                </a:xfrm>
                <a:prstGeom prst="diamond">
                  <a:avLst/>
                </a:prstGeom>
                <a:solidFill>
                  <a:srgbClr val="E7E6E6">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dirty="0"/>
                </a:p>
              </p:txBody>
            </p:sp>
          </p:grpSp>
          <p:sp>
            <p:nvSpPr>
              <p:cNvPr id="27" name="AutoShape 117"/>
              <p:cNvSpPr/>
              <p:nvPr>
                <p:custDataLst>
                  <p:tags r:id="rId13"/>
                </p:custDataLst>
              </p:nvPr>
            </p:nvSpPr>
            <p:spPr bwMode="auto">
              <a:xfrm>
                <a:off x="3077956" y="3222901"/>
                <a:ext cx="702087" cy="52686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sym typeface="Gill Sans" charset="0"/>
                </a:endParaRPr>
              </a:p>
            </p:txBody>
          </p:sp>
        </p:grpSp>
      </p:grpSp>
      <p:sp>
        <p:nvSpPr>
          <p:cNvPr id="38" name="TextBox 23"/>
          <p:cNvSpPr txBox="1"/>
          <p:nvPr>
            <p:custDataLst>
              <p:tags r:id="rId14"/>
            </p:custDataLst>
          </p:nvPr>
        </p:nvSpPr>
        <p:spPr>
          <a:xfrm>
            <a:off x="6747323" y="1072280"/>
            <a:ext cx="3024000" cy="1531620"/>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职业发展的</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a:p>
            <a:pP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新趋势</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p:txBody>
      </p:sp>
      <p:sp>
        <p:nvSpPr>
          <p:cNvPr id="8" name="椭圆 7"/>
          <p:cNvSpPr/>
          <p:nvPr>
            <p:custDataLst>
              <p:tags r:id="rId15"/>
            </p:custDataLst>
          </p:nvPr>
        </p:nvSpPr>
        <p:spPr>
          <a:xfrm>
            <a:off x="6857999" y="3315818"/>
            <a:ext cx="558800" cy="558800"/>
          </a:xfrm>
          <a:prstGeom prst="ellipse">
            <a:avLst/>
          </a:prstGeom>
          <a:solidFill>
            <a:srgbClr val="4472C4"/>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文本框 3"/>
          <p:cNvSpPr txBox="1"/>
          <p:nvPr>
            <p:custDataLst>
              <p:tags r:id="rId16"/>
            </p:custDataLst>
          </p:nvPr>
        </p:nvSpPr>
        <p:spPr>
          <a:xfrm>
            <a:off x="6839634" y="341055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０１</a:t>
            </a:r>
            <a:endParaRPr lang="zh-CN" altLang="en-US" b="1" spc="-300" dirty="0">
              <a:solidFill>
                <a:sysClr val="window" lastClr="FFFFFF"/>
              </a:solidFill>
              <a:latin typeface="Arial" panose="020B0604020202020204" pitchFamily="34" charset="0"/>
              <a:ea typeface="微软雅黑" panose="020B0503020204020204" charset="-122"/>
            </a:endParaRPr>
          </a:p>
        </p:txBody>
      </p:sp>
      <p:sp>
        <p:nvSpPr>
          <p:cNvPr id="22" name="TextBox 46"/>
          <p:cNvSpPr txBox="1"/>
          <p:nvPr>
            <p:custDataLst>
              <p:tags r:id="rId17"/>
            </p:custDataLst>
          </p:nvPr>
        </p:nvSpPr>
        <p:spPr>
          <a:xfrm>
            <a:off x="7504329" y="3395151"/>
            <a:ext cx="3024000" cy="397510"/>
          </a:xfrm>
          <a:prstGeom prst="rect">
            <a:avLst/>
          </a:prstGeom>
          <a:noFill/>
        </p:spPr>
        <p:txBody>
          <a:bodyPr wrap="square" lIns="91428" tIns="45713" rIns="91428" bIns="45713" rtlCol="0" anchor="ctr" anchorCtr="0">
            <a:spAutoFit/>
          </a:bodyPr>
          <a:lstStyle/>
          <a:p>
            <a:pPr>
              <a:defRPr/>
            </a:pPr>
            <a:r>
              <a:rPr lang="zh-CN" altLang="en-US" sz="20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rPr>
              <a:t>职业观念的新变化</a:t>
            </a:r>
            <a:endParaRPr lang="zh-CN" altLang="en-US" sz="20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endParaRPr>
          </a:p>
        </p:txBody>
      </p:sp>
      <p:sp>
        <p:nvSpPr>
          <p:cNvPr id="18" name="椭圆 17"/>
          <p:cNvSpPr/>
          <p:nvPr>
            <p:custDataLst>
              <p:tags r:id="rId18"/>
            </p:custDataLst>
          </p:nvPr>
        </p:nvSpPr>
        <p:spPr>
          <a:xfrm>
            <a:off x="6857999" y="4040158"/>
            <a:ext cx="558800" cy="558800"/>
          </a:xfrm>
          <a:prstGeom prst="ellipse">
            <a:avLst/>
          </a:prstGeom>
          <a:solidFill>
            <a:srgbClr val="4472C4"/>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19" name="文本框 18"/>
          <p:cNvSpPr txBox="1"/>
          <p:nvPr>
            <p:custDataLst>
              <p:tags r:id="rId19"/>
            </p:custDataLst>
          </p:nvPr>
        </p:nvSpPr>
        <p:spPr>
          <a:xfrm>
            <a:off x="6839634" y="413489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０２</a:t>
            </a:r>
            <a:endParaRPr lang="zh-CN" altLang="en-US" b="1" spc="-300" dirty="0">
              <a:solidFill>
                <a:sysClr val="window" lastClr="FFFFFF"/>
              </a:solidFill>
              <a:latin typeface="Arial" panose="020B0604020202020204" pitchFamily="34" charset="0"/>
              <a:ea typeface="微软雅黑" panose="020B0503020204020204" charset="-122"/>
            </a:endParaRPr>
          </a:p>
        </p:txBody>
      </p:sp>
      <p:sp>
        <p:nvSpPr>
          <p:cNvPr id="23" name="TextBox 46"/>
          <p:cNvSpPr txBox="1"/>
          <p:nvPr>
            <p:custDataLst>
              <p:tags r:id="rId20"/>
            </p:custDataLst>
          </p:nvPr>
        </p:nvSpPr>
        <p:spPr>
          <a:xfrm>
            <a:off x="7504329" y="4119490"/>
            <a:ext cx="3024000" cy="397510"/>
          </a:xfrm>
          <a:prstGeom prst="rect">
            <a:avLst/>
          </a:prstGeom>
          <a:noFill/>
        </p:spPr>
        <p:txBody>
          <a:bodyPr wrap="square" lIns="91428" tIns="45713" rIns="91428" bIns="45713" rtlCol="0" anchor="ctr" anchorCtr="0">
            <a:spAutoFit/>
          </a:bodyPr>
          <a:lstStyle/>
          <a:p>
            <a:pPr>
              <a:defRPr/>
            </a:pPr>
            <a:r>
              <a:rPr lang="zh-CN" altLang="en-US" sz="20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rPr>
              <a:t>职业方式的新变化</a:t>
            </a:r>
            <a:endParaRPr lang="zh-CN" altLang="en-US" sz="20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endParaRPr>
          </a:p>
        </p:txBody>
      </p:sp>
      <p:sp>
        <p:nvSpPr>
          <p:cNvPr id="20" name="椭圆 19"/>
          <p:cNvSpPr/>
          <p:nvPr>
            <p:custDataLst>
              <p:tags r:id="rId21"/>
            </p:custDataLst>
          </p:nvPr>
        </p:nvSpPr>
        <p:spPr>
          <a:xfrm>
            <a:off x="6857999" y="4764498"/>
            <a:ext cx="558800" cy="558800"/>
          </a:xfrm>
          <a:prstGeom prst="ellipse">
            <a:avLst/>
          </a:prstGeom>
          <a:solidFill>
            <a:srgbClr val="4472C4"/>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21" name="文本框 20"/>
          <p:cNvSpPr txBox="1"/>
          <p:nvPr>
            <p:custDataLst>
              <p:tags r:id="rId22"/>
            </p:custDataLst>
          </p:nvPr>
        </p:nvSpPr>
        <p:spPr>
          <a:xfrm>
            <a:off x="6839634" y="485923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０３</a:t>
            </a:r>
            <a:endParaRPr lang="en-US" altLang="zh-CN" b="1" spc="-300" dirty="0">
              <a:solidFill>
                <a:sysClr val="window" lastClr="FFFFFF"/>
              </a:solidFill>
              <a:latin typeface="Arial" panose="020B0604020202020204" pitchFamily="34" charset="0"/>
              <a:ea typeface="微软雅黑" panose="020B0503020204020204" charset="-122"/>
            </a:endParaRPr>
          </a:p>
        </p:txBody>
      </p:sp>
      <p:sp>
        <p:nvSpPr>
          <p:cNvPr id="24" name="TextBox 46"/>
          <p:cNvSpPr txBox="1"/>
          <p:nvPr>
            <p:custDataLst>
              <p:tags r:id="rId23"/>
            </p:custDataLst>
          </p:nvPr>
        </p:nvSpPr>
        <p:spPr>
          <a:xfrm>
            <a:off x="7504331" y="4843831"/>
            <a:ext cx="3024000" cy="397510"/>
          </a:xfrm>
          <a:prstGeom prst="rect">
            <a:avLst/>
          </a:prstGeom>
          <a:noFill/>
        </p:spPr>
        <p:txBody>
          <a:bodyPr wrap="square" lIns="91428" tIns="45713" rIns="91428" bIns="45713" rtlCol="0" anchor="ctr" anchorCtr="0">
            <a:spAutoFit/>
          </a:bodyPr>
          <a:lstStyle/>
          <a:p>
            <a:pPr lvl="0">
              <a:defRPr/>
            </a:pPr>
            <a:r>
              <a:rPr lang="zh-CN" altLang="en-US" sz="20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职业新变动</a:t>
            </a:r>
            <a:endParaRPr lang="zh-CN" altLang="en-US" sz="20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12" name="组合 11"/>
          <p:cNvGrpSpPr/>
          <p:nvPr>
            <p:custDataLst>
              <p:tags r:id="rId24"/>
            </p:custDataLst>
          </p:nvPr>
        </p:nvGrpSpPr>
        <p:grpSpPr>
          <a:xfrm>
            <a:off x="5396210" y="1920512"/>
            <a:ext cx="275590" cy="2972105"/>
            <a:chOff x="5479533" y="1920512"/>
            <a:chExt cx="275590" cy="2972105"/>
          </a:xfrm>
        </p:grpSpPr>
        <p:cxnSp>
          <p:nvCxnSpPr>
            <p:cNvPr id="10" name="直接连接符 9"/>
            <p:cNvCxnSpPr/>
            <p:nvPr>
              <p:custDataLst>
                <p:tags r:id="rId25"/>
              </p:custDataLst>
            </p:nvPr>
          </p:nvCxnSpPr>
          <p:spPr>
            <a:xfrm>
              <a:off x="5617010" y="4316617"/>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9" name="文本框 8"/>
            <p:cNvSpPr txBox="1"/>
            <p:nvPr>
              <p:custDataLst>
                <p:tags r:id="rId26"/>
              </p:custDataLst>
            </p:nvPr>
          </p:nvSpPr>
          <p:spPr>
            <a:xfrm rot="5400000">
              <a:off x="4619743" y="3370217"/>
              <a:ext cx="1995170" cy="275590"/>
            </a:xfrm>
            <a:prstGeom prst="rect">
              <a:avLst/>
            </a:prstGeom>
            <a:noFill/>
          </p:spPr>
          <p:txBody>
            <a:bodyPr wrap="square" rtlCol="0">
              <a:spAutoFit/>
            </a:bodyPr>
            <a:lstStyle/>
            <a:p>
              <a:r>
                <a:rPr lang="en-US" altLang="zh-CN" sz="1200">
                  <a:solidFill>
                    <a:sysClr val="window" lastClr="FFFFFF">
                      <a:lumMod val="75000"/>
                    </a:sysClr>
                  </a:solidFill>
                  <a:latin typeface="Arial" panose="020B0604020202020204" pitchFamily="34" charset="0"/>
                  <a:ea typeface="微软雅黑" panose="020B0503020204020204" charset="-122"/>
                </a:rPr>
                <a:t>www.textbookcenter.cn</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27"/>
              </p:custDataLst>
            </p:nvPr>
          </p:nvCxnSpPr>
          <p:spPr>
            <a:xfrm>
              <a:off x="5617010" y="1920512"/>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Tree>
    <p:custDataLst>
      <p:tags r:id="rId28"/>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人生一条线，大学一个点</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601927"/>
            <a:ext cx="10586275" cy="378773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大学不是你人生的全部，它无法单独画出你人生的线，但是，只要你的人生旅途曾经在大学这个站点停靠过，你在大学这个点踩下的印迹，一定是你人生这条线中最明晰的一个点。在你停靠的时候，你无法预知你在这里的停留，将会在接下来的继续进发中起什么作用。但是，当你远离大学之后，回首再去勾勒你的人生线索时，你就可以对这个点的意义做出一个完整的评估了。正如乔布斯所说，你不可能从现在这个点上连出通向未来的那条线，但是，当你回头来看时，你就会发现这些在过去的点其实已经画下了那条线。</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能够真正评估你的大学经历的价值的，是你的未来；而决定你未来的、勾勒你的人生旅程的又是你正在经历的大学生活这个可以确定把握的“当下”。</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295910" y="0"/>
            <a:ext cx="4300220" cy="6858000"/>
          </a:xfrm>
          <a:prstGeom prst="rect">
            <a:avLst/>
          </a:prstGeom>
          <a:solidFill>
            <a:srgbClr val="C5CFCF">
              <a:lumMod val="20000"/>
              <a:lumOff val="8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7" name="椭圆 6"/>
          <p:cNvSpPr/>
          <p:nvPr>
            <p:custDataLst>
              <p:tags r:id="rId2"/>
            </p:custDataLst>
          </p:nvPr>
        </p:nvSpPr>
        <p:spPr>
          <a:xfrm>
            <a:off x="1096900" y="858423"/>
            <a:ext cx="2592600" cy="2592600"/>
          </a:xfrm>
          <a:prstGeom prst="ellipse">
            <a:avLst/>
          </a:prstGeom>
          <a:noFill/>
          <a:ln w="107950">
            <a:solidFill>
              <a:srgbClr val="E7E6E6">
                <a:lumMod val="75000"/>
              </a:srgbClr>
            </a:solidFill>
          </a:ln>
          <a:extLst>
            <a:ext uri="{909E8E84-426E-40DD-AFC4-6F175D3DCCD1}">
              <a14:hiddenFill xmlns:a14="http://schemas.microsoft.com/office/drawing/2010/main">
                <a:solidFill>
                  <a:sysClr val="window" lastClr="FFFFFF"/>
                </a:solidFill>
              </a14:hiddenFill>
            </a:ext>
          </a:extLst>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2" name="标题 1"/>
          <p:cNvSpPr>
            <a:spLocks noGrp="1"/>
          </p:cNvSpPr>
          <p:nvPr>
            <p:custDataLst>
              <p:tags r:id="rId3"/>
            </p:custDataLst>
          </p:nvPr>
        </p:nvSpPr>
        <p:spPr>
          <a:xfrm>
            <a:off x="9147493" y="103972"/>
            <a:ext cx="3024187" cy="814388"/>
          </a:xfrm>
          <a:prstGeom prst="rect">
            <a:avLst/>
          </a:prstGeom>
        </p:spPr>
        <p:txBody>
          <a:bodyPr vert="horz" lIns="101600" tIns="38100" rIns="76200" bIns="3810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gn="r"/>
            <a:r>
              <a:rPr lang="en-US" altLang="zh-CN" sz="3600" b="1" dirty="0">
                <a:solidFill>
                  <a:srgbClr val="BB9654"/>
                </a:solidFill>
                <a:cs typeface="Arial" panose="020B0604020202020204" pitchFamily="34" charset="0"/>
              </a:rPr>
              <a:t>职业观</a:t>
            </a:r>
            <a:endParaRPr lang="en-US" altLang="zh-CN" b="1" dirty="0">
              <a:solidFill>
                <a:srgbClr val="D5BE95">
                  <a:lumMod val="75000"/>
                </a:srgbClr>
              </a:solidFill>
              <a:cs typeface="Arial" panose="020B0604020202020204" pitchFamily="34" charset="0"/>
            </a:endParaRPr>
          </a:p>
        </p:txBody>
      </p:sp>
      <p:sp>
        <p:nvSpPr>
          <p:cNvPr id="8" name="文本框 7"/>
          <p:cNvSpPr txBox="1"/>
          <p:nvPr>
            <p:custDataLst>
              <p:tags r:id="rId4"/>
            </p:custDataLst>
          </p:nvPr>
        </p:nvSpPr>
        <p:spPr>
          <a:xfrm>
            <a:off x="711835" y="3829050"/>
            <a:ext cx="3362960" cy="521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职业观念的新变化</a:t>
            </a:r>
            <a:endParaRPr kumimoji="0" lang="zh-CN" altLang="en-US" sz="2800" b="1" i="0" u="none" strike="noStrike" kern="1200" cap="none" spc="0" normalizeH="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文本框 8"/>
          <p:cNvSpPr txBox="1"/>
          <p:nvPr>
            <p:custDataLst>
              <p:tags r:id="rId5"/>
            </p:custDataLst>
          </p:nvPr>
        </p:nvSpPr>
        <p:spPr>
          <a:xfrm>
            <a:off x="881189" y="4474960"/>
            <a:ext cx="3024022" cy="105092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150" normalizeH="0" noProof="0">
                <a:ln>
                  <a:noFill/>
                </a:ln>
                <a:solidFill>
                  <a:sysClr val="window" lastClr="FFFFFF">
                    <a:lumMod val="50000"/>
                  </a:sysClr>
                </a:solidFill>
                <a:effectLst/>
                <a:uLnTx/>
                <a:uFillTx/>
                <a:latin typeface="微软雅黑" panose="020B0503020204020204" charset="-122"/>
                <a:ea typeface="微软雅黑" panose="020B0503020204020204" charset="-122"/>
                <a:sym typeface="Roboto Regular"/>
              </a:rPr>
              <a:t>随着社会经济的发展，职业观念、就业观念、创业观念都有了许多新的变化。</a:t>
            </a:r>
            <a:endParaRPr kumimoji="0" lang="zh-CN" altLang="en-US" sz="1600" b="0" i="0" u="none" strike="noStrike" kern="1200" cap="none" spc="150" normalizeH="0" noProof="0">
              <a:ln>
                <a:noFill/>
              </a:ln>
              <a:solidFill>
                <a:sysClr val="window" lastClr="FFFFFF">
                  <a:lumMod val="50000"/>
                </a:sysClr>
              </a:solidFill>
              <a:effectLst/>
              <a:uLnTx/>
              <a:uFillTx/>
              <a:latin typeface="微软雅黑" panose="020B0503020204020204" charset="-122"/>
              <a:ea typeface="微软雅黑" panose="020B0503020204020204" charset="-122"/>
              <a:sym typeface="Roboto Regular"/>
            </a:endParaRPr>
          </a:p>
        </p:txBody>
      </p:sp>
      <p:sp>
        <p:nvSpPr>
          <p:cNvPr id="12" name="矩形 11"/>
          <p:cNvSpPr/>
          <p:nvPr>
            <p:custDataLst>
              <p:tags r:id="rId6"/>
            </p:custDataLst>
          </p:nvPr>
        </p:nvSpPr>
        <p:spPr>
          <a:xfrm>
            <a:off x="-14358" y="138"/>
            <a:ext cx="310256" cy="6857862"/>
          </a:xfrm>
          <a:prstGeom prst="rect">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1" name="文本框 20"/>
          <p:cNvSpPr txBox="1"/>
          <p:nvPr>
            <p:custDataLst>
              <p:tags r:id="rId7"/>
            </p:custDataLst>
          </p:nvPr>
        </p:nvSpPr>
        <p:spPr>
          <a:xfrm flipH="1">
            <a:off x="5013960" y="3217545"/>
            <a:ext cx="6659880" cy="329057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一是人的职业属性由单位人转向社会人；</a:t>
            </a:r>
            <a:endPar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二是人的职业信仰由对企业忠诚转向对职业忠诚；</a:t>
            </a:r>
            <a:endPar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三是人的职业认知由身份社会转向能力社会；</a:t>
            </a:r>
            <a:endPar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四是人的职业偏好由干一行爱一行转为爱一行干一行；</a:t>
            </a:r>
            <a:endPar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五是人的价值由封闭型转向开放型；</a:t>
            </a:r>
            <a:endPar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六是人的职业薪酬由按劳分配转向多种分配方式并存；</a:t>
            </a:r>
            <a:endPar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七是人的职业能力提升由阶段性培训转为终身学习；</a:t>
            </a:r>
            <a:endPar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八是人的职业变化由组织分配转为双向选择；</a:t>
            </a:r>
            <a:endPar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九是人的职业考核由模糊评议到量化证据；</a:t>
            </a:r>
            <a:endPar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十是人的职业发展由人力资源扩张转为人力资本提升。</a:t>
            </a:r>
            <a:endParaRPr kumimoji="0" lang="zh-CN" altLang="en-US" sz="1600"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文本框 21"/>
          <p:cNvSpPr txBox="1"/>
          <p:nvPr>
            <p:custDataLst>
              <p:tags r:id="rId8"/>
            </p:custDataLst>
          </p:nvPr>
        </p:nvSpPr>
        <p:spPr>
          <a:xfrm flipH="1">
            <a:off x="5013960" y="1135380"/>
            <a:ext cx="6659880"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a:ln>
                  <a:noFill/>
                </a:ln>
                <a:solidFill>
                  <a:srgbClr val="000000">
                    <a:lumMod val="75000"/>
                    <a:lumOff val="25000"/>
                  </a:srgbClr>
                </a:solidFill>
                <a:effectLst/>
                <a:uLnTx/>
                <a:uFillTx/>
                <a:latin typeface="微软雅黑" panose="020B0503020204020204" charset="-122"/>
                <a:ea typeface="微软雅黑" panose="020B0503020204020204" charset="-122"/>
                <a:sym typeface="微软雅黑" panose="020B0503020204020204" charset="-122"/>
              </a:rPr>
              <a:t>职业观是人们对职业理想、职业评价、职业成功等方面的综合评价。</a:t>
            </a:r>
            <a:endParaRPr kumimoji="0" lang="zh-CN" altLang="en-US" sz="2400" b="1" i="0" u="none" strike="noStrike" kern="1200" cap="none" spc="150" normalizeH="0" noProof="0">
              <a:ln>
                <a:noFill/>
              </a:ln>
              <a:solidFill>
                <a:srgbClr val="000000">
                  <a:lumMod val="75000"/>
                  <a:lumOff val="25000"/>
                </a:srgbClr>
              </a:solidFill>
              <a:effectLst/>
              <a:uLnTx/>
              <a:uFillTx/>
              <a:latin typeface="微软雅黑" panose="020B0503020204020204" charset="-122"/>
              <a:ea typeface="微软雅黑" panose="020B0503020204020204" charset="-122"/>
              <a:sym typeface="微软雅黑" panose="020B0503020204020204" charset="-122"/>
            </a:endParaRPr>
          </a:p>
        </p:txBody>
      </p:sp>
      <p:pic>
        <p:nvPicPr>
          <p:cNvPr id="6" name="图片 5"/>
          <p:cNvPicPr>
            <a:picLocks noChangeAspect="1"/>
          </p:cNvPicPr>
          <p:nvPr>
            <p:custDataLst>
              <p:tags r:id="rId9"/>
            </p:custDataLst>
          </p:nvPr>
        </p:nvPicPr>
        <p:blipFill rotWithShape="1">
          <a:blip r:embed="rId10"/>
          <a:srcRect/>
          <a:stretch>
            <a:fillRect/>
          </a:stretch>
        </p:blipFill>
        <p:spPr>
          <a:xfrm>
            <a:off x="1217879" y="984309"/>
            <a:ext cx="2350642" cy="2350642"/>
          </a:xfrm>
          <a:prstGeom prst="ellipse">
            <a:avLst/>
          </a:prstGeom>
        </p:spPr>
      </p:pic>
      <p:sp>
        <p:nvSpPr>
          <p:cNvPr id="4" name="文本框 3"/>
          <p:cNvSpPr txBox="1"/>
          <p:nvPr>
            <p:custDataLst>
              <p:tags r:id="rId11"/>
            </p:custDataLst>
          </p:nvPr>
        </p:nvSpPr>
        <p:spPr>
          <a:xfrm>
            <a:off x="5013960" y="2047875"/>
            <a:ext cx="6313170" cy="1087120"/>
          </a:xfrm>
          <a:prstGeom prst="rect">
            <a:avLst/>
          </a:prstGeom>
        </p:spPr>
        <p:txBody>
          <a:bodyPr vert="horz" lIns="101600" tIns="0" rIns="82550" bIns="0" rtlCol="0">
            <a:normAutofit/>
          </a:bodyPr>
          <a:lstStyle>
            <a:lvl1pPr indent="0" fontAlgn="auto">
              <a:lnSpc>
                <a:spcPct val="130000"/>
              </a:lnSpc>
              <a:spcBef>
                <a:spcPts val="0"/>
              </a:spcBef>
              <a:spcAft>
                <a:spcPts val="1000"/>
              </a:spcAft>
              <a:buFont typeface="Arial" panose="020B0604020202020204" pitchFamily="34" charset="0"/>
              <a:buNone/>
              <a:defRPr sz="1600" u="none" strike="noStrike" cap="none" spc="150" normalizeH="0" baseline="0">
                <a:solidFill>
                  <a:sysClr val="window" lastClr="FFFFFF">
                    <a:lumMod val="50000"/>
                  </a:sysClr>
                </a:solidFill>
                <a:uFillTx/>
                <a:latin typeface="Arial" panose="020B0604020202020204" pitchFamily="34" charset="0"/>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a:latin typeface="微软雅黑" panose="020B0503020204020204" charset="-122"/>
              </a:rPr>
              <a:t>职业观念发生了深刻的变化，职业理念逐步与国际接轨，职业能力渐渐与国际同步，职业素质不断提升。一些专家把此归结为以下十大变化。</a:t>
            </a:r>
            <a:endParaRPr lang="zh-CN" altLang="en-US">
              <a:latin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任意多边形 27"/>
          <p:cNvSpPr/>
          <p:nvPr>
            <p:custDataLst>
              <p:tags r:id="rId1"/>
            </p:custDataLst>
          </p:nvPr>
        </p:nvSpPr>
        <p:spPr>
          <a:xfrm>
            <a:off x="4275182" y="1410926"/>
            <a:ext cx="3690548" cy="3690550"/>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9" name="等腰三角形 28"/>
          <p:cNvSpPr/>
          <p:nvPr>
            <p:custDataLst>
              <p:tags r:id="rId2"/>
            </p:custDataLst>
          </p:nvPr>
        </p:nvSpPr>
        <p:spPr>
          <a:xfrm rot="16200000">
            <a:off x="5124523" y="1589885"/>
            <a:ext cx="1460282" cy="53158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6" name="圆角矩形 25"/>
          <p:cNvSpPr/>
          <p:nvPr>
            <p:custDataLst>
              <p:tags r:id="rId3"/>
            </p:custDataLst>
          </p:nvPr>
        </p:nvSpPr>
        <p:spPr>
          <a:xfrm>
            <a:off x="4065200" y="2240782"/>
            <a:ext cx="1493018" cy="1493018"/>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7" name="圆角矩形 26"/>
          <p:cNvSpPr/>
          <p:nvPr>
            <p:custDataLst>
              <p:tags r:id="rId4"/>
            </p:custDataLst>
          </p:nvPr>
        </p:nvSpPr>
        <p:spPr>
          <a:xfrm>
            <a:off x="4158190" y="2333773"/>
            <a:ext cx="1307036" cy="1307036"/>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19" name="文本框 18"/>
          <p:cNvSpPr txBox="1"/>
          <p:nvPr>
            <p:custDataLst>
              <p:tags r:id="rId5"/>
            </p:custDataLst>
          </p:nvPr>
        </p:nvSpPr>
        <p:spPr>
          <a:xfrm>
            <a:off x="4337806" y="3097797"/>
            <a:ext cx="947804" cy="193104"/>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rPr>
              <a:t>就业观</a:t>
            </a:r>
            <a:endPar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0" name="文本框 19"/>
          <p:cNvSpPr txBox="1"/>
          <p:nvPr>
            <p:custDataLst>
              <p:tags r:id="rId6"/>
            </p:custDataLst>
          </p:nvPr>
        </p:nvSpPr>
        <p:spPr>
          <a:xfrm>
            <a:off x="4339459" y="2942708"/>
            <a:ext cx="676284" cy="115717"/>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职业观念的新变化</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16" name="矩形 15"/>
          <p:cNvSpPr/>
          <p:nvPr>
            <p:custDataLst>
              <p:tags r:id="rId7"/>
            </p:custDataLst>
          </p:nvPr>
        </p:nvSpPr>
        <p:spPr>
          <a:xfrm>
            <a:off x="4337806" y="2727965"/>
            <a:ext cx="313536" cy="161747"/>
          </a:xfrm>
          <a:prstGeom prst="rect">
            <a:avLst/>
          </a:pr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7" name="矩形 16"/>
          <p:cNvSpPr/>
          <p:nvPr>
            <p:custDataLst>
              <p:tags r:id="rId8"/>
            </p:custDataLst>
          </p:nvPr>
        </p:nvSpPr>
        <p:spPr>
          <a:xfrm>
            <a:off x="4337806" y="2727965"/>
            <a:ext cx="94061" cy="161747"/>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8" name="任意多边形 17"/>
          <p:cNvSpPr/>
          <p:nvPr>
            <p:custDataLst>
              <p:tags r:id="rId9"/>
            </p:custDataLst>
          </p:nvPr>
        </p:nvSpPr>
        <p:spPr>
          <a:xfrm>
            <a:off x="5059519" y="2831161"/>
            <a:ext cx="226091" cy="22575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33" name="椭圆 32"/>
          <p:cNvSpPr/>
          <p:nvPr>
            <p:custDataLst>
              <p:tags r:id="rId10"/>
            </p:custDataLst>
          </p:nvPr>
        </p:nvSpPr>
        <p:spPr>
          <a:xfrm>
            <a:off x="6556028" y="1184233"/>
            <a:ext cx="671440" cy="671446"/>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34" name="任意多边形 22"/>
          <p:cNvSpPr/>
          <p:nvPr>
            <p:custDataLst>
              <p:tags r:id="rId11"/>
            </p:custDataLst>
          </p:nvPr>
        </p:nvSpPr>
        <p:spPr bwMode="auto">
          <a:xfrm>
            <a:off x="6720563" y="1352107"/>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35" name="文本框 34"/>
          <p:cNvSpPr txBox="1"/>
          <p:nvPr>
            <p:custDataLst>
              <p:tags r:id="rId12"/>
            </p:custDataLst>
          </p:nvPr>
        </p:nvSpPr>
        <p:spPr>
          <a:xfrm>
            <a:off x="8246098" y="1184233"/>
            <a:ext cx="3274801" cy="682625"/>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一是由被动接受选择转为主动选择或“双向选择”；</a:t>
            </a:r>
            <a:endParaRPr lang="zh-CN" altLang="en-US" sz="1600" spc="150" dirty="0">
              <a:latin typeface="微软雅黑" panose="020B0503020204020204" charset="-122"/>
              <a:ea typeface="微软雅黑" panose="020B0503020204020204" charset="-122"/>
            </a:endParaRPr>
          </a:p>
        </p:txBody>
      </p:sp>
      <p:sp>
        <p:nvSpPr>
          <p:cNvPr id="51" name="椭圆 50"/>
          <p:cNvSpPr/>
          <p:nvPr>
            <p:custDataLst>
              <p:tags r:id="rId13"/>
            </p:custDataLst>
          </p:nvPr>
        </p:nvSpPr>
        <p:spPr>
          <a:xfrm>
            <a:off x="7355617" y="1993212"/>
            <a:ext cx="671440" cy="671446"/>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52" name="任意多边形 22"/>
          <p:cNvSpPr/>
          <p:nvPr>
            <p:custDataLst>
              <p:tags r:id="rId14"/>
            </p:custDataLst>
          </p:nvPr>
        </p:nvSpPr>
        <p:spPr bwMode="auto">
          <a:xfrm>
            <a:off x="7520152" y="2161086"/>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50" name="文本框 49"/>
          <p:cNvSpPr txBox="1"/>
          <p:nvPr>
            <p:custDataLst>
              <p:tags r:id="rId15"/>
            </p:custDataLst>
          </p:nvPr>
        </p:nvSpPr>
        <p:spPr>
          <a:xfrm>
            <a:off x="8246098" y="2014178"/>
            <a:ext cx="3274801" cy="682625"/>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二是由把就业当作谋生手段转为把就业作为价值的自我实现；</a:t>
            </a:r>
            <a:endParaRPr lang="zh-CN" altLang="en-US" sz="1600" spc="150" dirty="0">
              <a:latin typeface="微软雅黑" panose="020B0503020204020204" charset="-122"/>
              <a:ea typeface="微软雅黑" panose="020B0503020204020204" charset="-122"/>
            </a:endParaRPr>
          </a:p>
        </p:txBody>
      </p:sp>
      <p:sp>
        <p:nvSpPr>
          <p:cNvPr id="56" name="椭圆 55"/>
          <p:cNvSpPr/>
          <p:nvPr>
            <p:custDataLst>
              <p:tags r:id="rId16"/>
            </p:custDataLst>
          </p:nvPr>
        </p:nvSpPr>
        <p:spPr>
          <a:xfrm>
            <a:off x="7581435" y="3048849"/>
            <a:ext cx="671440" cy="671446"/>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57" name="任意多边形 22"/>
          <p:cNvSpPr/>
          <p:nvPr>
            <p:custDataLst>
              <p:tags r:id="rId17"/>
            </p:custDataLst>
          </p:nvPr>
        </p:nvSpPr>
        <p:spPr bwMode="auto">
          <a:xfrm>
            <a:off x="7745970" y="3216723"/>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55" name="文本框 54"/>
          <p:cNvSpPr txBox="1"/>
          <p:nvPr>
            <p:custDataLst>
              <p:tags r:id="rId18"/>
            </p:custDataLst>
          </p:nvPr>
        </p:nvSpPr>
        <p:spPr>
          <a:xfrm>
            <a:off x="8246098" y="2844123"/>
            <a:ext cx="3274801" cy="682625"/>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三是由择业标准相对单一转为择业标准更加多样化；</a:t>
            </a:r>
            <a:endParaRPr lang="zh-CN" altLang="en-US" sz="1600" spc="150" dirty="0">
              <a:latin typeface="微软雅黑" panose="020B0503020204020204" charset="-122"/>
              <a:ea typeface="微软雅黑" panose="020B0503020204020204" charset="-122"/>
            </a:endParaRPr>
          </a:p>
        </p:txBody>
      </p:sp>
      <p:sp>
        <p:nvSpPr>
          <p:cNvPr id="61" name="椭圆 60"/>
          <p:cNvSpPr/>
          <p:nvPr>
            <p:custDataLst>
              <p:tags r:id="rId19"/>
            </p:custDataLst>
          </p:nvPr>
        </p:nvSpPr>
        <p:spPr>
          <a:xfrm>
            <a:off x="7184016" y="4070640"/>
            <a:ext cx="671440" cy="671446"/>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62" name="任意多边形 22"/>
          <p:cNvSpPr/>
          <p:nvPr>
            <p:custDataLst>
              <p:tags r:id="rId20"/>
            </p:custDataLst>
          </p:nvPr>
        </p:nvSpPr>
        <p:spPr bwMode="auto">
          <a:xfrm>
            <a:off x="7348551" y="4238514"/>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60" name="文本框 59"/>
          <p:cNvSpPr txBox="1"/>
          <p:nvPr>
            <p:custDataLst>
              <p:tags r:id="rId21"/>
            </p:custDataLst>
          </p:nvPr>
        </p:nvSpPr>
        <p:spPr>
          <a:xfrm>
            <a:off x="8246098" y="3674068"/>
            <a:ext cx="3274802" cy="682625"/>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四是由一步到位转为先就业后择业；</a:t>
            </a:r>
            <a:endParaRPr lang="zh-CN" altLang="en-US" sz="1600" spc="150" dirty="0">
              <a:latin typeface="微软雅黑" panose="020B0503020204020204" charset="-122"/>
              <a:ea typeface="微软雅黑" panose="020B0503020204020204" charset="-122"/>
            </a:endParaRPr>
          </a:p>
        </p:txBody>
      </p:sp>
      <p:sp>
        <p:nvSpPr>
          <p:cNvPr id="66" name="椭圆 65"/>
          <p:cNvSpPr/>
          <p:nvPr>
            <p:custDataLst>
              <p:tags r:id="rId22"/>
            </p:custDataLst>
          </p:nvPr>
        </p:nvSpPr>
        <p:spPr>
          <a:xfrm>
            <a:off x="6092748" y="4607923"/>
            <a:ext cx="671440" cy="671446"/>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67" name="任意多边形 22"/>
          <p:cNvSpPr/>
          <p:nvPr>
            <p:custDataLst>
              <p:tags r:id="rId23"/>
            </p:custDataLst>
          </p:nvPr>
        </p:nvSpPr>
        <p:spPr bwMode="auto">
          <a:xfrm>
            <a:off x="6257283" y="4775797"/>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65" name="文本框 64"/>
          <p:cNvSpPr txBox="1"/>
          <p:nvPr>
            <p:custDataLst>
              <p:tags r:id="rId24"/>
            </p:custDataLst>
          </p:nvPr>
        </p:nvSpPr>
        <p:spPr>
          <a:xfrm>
            <a:off x="8252875" y="4504013"/>
            <a:ext cx="3268024" cy="977265"/>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五是由一般意义上的就业转为择机就业、自由职业、自己创业等多种就业方式；</a:t>
            </a:r>
            <a:endParaRPr lang="zh-CN" altLang="en-US" sz="1600" spc="150" dirty="0">
              <a:latin typeface="微软雅黑" panose="020B0503020204020204" charset="-122"/>
              <a:ea typeface="微软雅黑" panose="020B0503020204020204" charset="-122"/>
            </a:endParaRPr>
          </a:p>
        </p:txBody>
      </p:sp>
      <p:sp>
        <p:nvSpPr>
          <p:cNvPr id="32" name="椭圆 31"/>
          <p:cNvSpPr/>
          <p:nvPr>
            <p:custDataLst>
              <p:tags r:id="rId25"/>
            </p:custDataLst>
          </p:nvPr>
        </p:nvSpPr>
        <p:spPr>
          <a:xfrm>
            <a:off x="4857060" y="4489823"/>
            <a:ext cx="671440" cy="671446"/>
          </a:xfrm>
          <a:prstGeom prst="ellipse">
            <a:avLst/>
          </a:prstGeom>
          <a:solidFill>
            <a:srgbClr val="FFC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36" name="任意多边形 22"/>
          <p:cNvSpPr/>
          <p:nvPr>
            <p:custDataLst>
              <p:tags r:id="rId26"/>
            </p:custDataLst>
          </p:nvPr>
        </p:nvSpPr>
        <p:spPr bwMode="auto">
          <a:xfrm>
            <a:off x="5021595" y="4657697"/>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37" name="文本框 36"/>
          <p:cNvSpPr txBox="1"/>
          <p:nvPr>
            <p:custDataLst>
              <p:tags r:id="rId27"/>
            </p:custDataLst>
          </p:nvPr>
        </p:nvSpPr>
        <p:spPr>
          <a:xfrm>
            <a:off x="8252875" y="5628598"/>
            <a:ext cx="3268024" cy="682625"/>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六是由一次就业为主流转为多次就业成时尚。</a:t>
            </a:r>
            <a:endParaRPr lang="zh-CN" altLang="en-US" sz="1600" spc="150" dirty="0">
              <a:latin typeface="微软雅黑" panose="020B0503020204020204" charset="-122"/>
              <a:ea typeface="微软雅黑" panose="020B0503020204020204" charset="-122"/>
            </a:endParaRPr>
          </a:p>
        </p:txBody>
      </p:sp>
      <p:sp>
        <p:nvSpPr>
          <p:cNvPr id="44" name="文本框 43"/>
          <p:cNvSpPr txBox="1"/>
          <p:nvPr>
            <p:custDataLst>
              <p:tags r:id="rId28"/>
            </p:custDataLst>
          </p:nvPr>
        </p:nvSpPr>
        <p:spPr>
          <a:xfrm>
            <a:off x="671100" y="3242950"/>
            <a:ext cx="3168512" cy="588331"/>
          </a:xfrm>
          <a:prstGeom prst="rect">
            <a:avLst/>
          </a:prstGeom>
          <a:noFill/>
        </p:spPr>
        <p:txBody>
          <a:bodyPr wrap="square" lIns="90000" tIns="46800" rIns="90000" bIns="0" rtlCol="0" anchor="ctr" anchorCtr="0">
            <a:normAutofit/>
          </a:bodyPr>
          <a:lstStyle/>
          <a:p>
            <a:pPr>
              <a:lnSpc>
                <a:spcPct val="120000"/>
              </a:lnSpc>
            </a:pPr>
            <a:r>
              <a:rPr lang="zh-CN" altLang="en-US" sz="2000" b="1" spc="300" dirty="0">
                <a:solidFill>
                  <a:srgbClr val="1F74AD"/>
                </a:solidFill>
                <a:latin typeface="微软雅黑" panose="020B0503020204020204" charset="-122"/>
                <a:ea typeface="微软雅黑" panose="020B0503020204020204" charset="-122"/>
                <a:cs typeface="+mn-ea"/>
              </a:rPr>
              <a:t>就业观</a:t>
            </a:r>
            <a:endParaRPr lang="zh-CN" altLang="en-US" sz="2000" b="1" spc="300" dirty="0">
              <a:solidFill>
                <a:srgbClr val="1F74AD"/>
              </a:solidFill>
              <a:latin typeface="微软雅黑" panose="020B0503020204020204" charset="-122"/>
              <a:ea typeface="微软雅黑" panose="020B0503020204020204" charset="-122"/>
              <a:cs typeface="+mn-ea"/>
            </a:endParaRPr>
          </a:p>
        </p:txBody>
      </p:sp>
      <p:sp>
        <p:nvSpPr>
          <p:cNvPr id="45" name="文本框 44"/>
          <p:cNvSpPr txBox="1"/>
          <p:nvPr>
            <p:custDataLst>
              <p:tags r:id="rId29"/>
            </p:custDataLst>
          </p:nvPr>
        </p:nvSpPr>
        <p:spPr>
          <a:xfrm>
            <a:off x="671101" y="3890532"/>
            <a:ext cx="3250659" cy="2371725"/>
          </a:xfrm>
          <a:prstGeom prst="rect">
            <a:avLst/>
          </a:prstGeom>
          <a:noFill/>
        </p:spPr>
        <p:txBody>
          <a:bodyPr wrap="square" lIns="90000" tIns="0" rIns="90000" bIns="46800" rtlCol="0">
            <a:spAutoFit/>
          </a:bodyPr>
          <a:lstStyle/>
          <a:p>
            <a:pPr>
              <a:lnSpc>
                <a:spcPct val="120000"/>
              </a:lnSpc>
            </a:pPr>
            <a:r>
              <a:rPr lang="zh-CN" altLang="en-US" sz="1400" spc="150" dirty="0">
                <a:latin typeface="微软雅黑" panose="020B0503020204020204" charset="-122"/>
                <a:ea typeface="微软雅黑" panose="020B0503020204020204" charset="-122"/>
              </a:rPr>
              <a:t>就业观指的是人们对就业岗位、就业方式的认识。在传统的就业观念里，被动就业和身份意识特别突出。社会长期形成的职业贵贱、重择业轻就业的风气在今天仍有相当大的影响。随着国家就业政策和产业结构的调整，就业渠道和就业方式的多元化，今天的就业观念有了巨大的变化。</a:t>
            </a:r>
            <a:endParaRPr lang="zh-CN" altLang="en-US" sz="1400" spc="150" dirty="0">
              <a:latin typeface="微软雅黑" panose="020B0503020204020204" charset="-122"/>
              <a:ea typeface="微软雅黑" panose="020B0503020204020204" charset="-122"/>
            </a:endParaRPr>
          </a:p>
        </p:txBody>
      </p:sp>
      <p:sp>
        <p:nvSpPr>
          <p:cNvPr id="46" name="任意多边形 13"/>
          <p:cNvSpPr/>
          <p:nvPr>
            <p:custDataLst>
              <p:tags r:id="rId30"/>
            </p:custDataLst>
          </p:nvPr>
        </p:nvSpPr>
        <p:spPr bwMode="auto">
          <a:xfrm>
            <a:off x="820055" y="262302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1F74AD"/>
          </a:solidFill>
          <a:ln>
            <a:noFill/>
          </a:ln>
        </p:spPr>
        <p:txBody>
          <a:bodyPr>
            <a:normAutofit/>
          </a:bodyPr>
          <a:lstStyle/>
          <a:p>
            <a:pPr>
              <a:lnSpc>
                <a:spcPct val="120000"/>
              </a:lnSpc>
            </a:pPr>
            <a:endParaRPr lang="zh-CN" altLang="en-US">
              <a:latin typeface="微软雅黑" panose="020B0503020204020204" charset="-122"/>
              <a:ea typeface="微软雅黑" panose="020B0503020204020204" charset="-122"/>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6"/>
          <p:cNvSpPr/>
          <p:nvPr>
            <p:custDataLst>
              <p:tags r:id="rId1"/>
            </p:custDataLst>
          </p:nvPr>
        </p:nvSpPr>
        <p:spPr bwMode="auto">
          <a:xfrm>
            <a:off x="1460500" y="5305200"/>
            <a:ext cx="617538" cy="627063"/>
          </a:xfrm>
          <a:custGeom>
            <a:avLst/>
            <a:gdLst>
              <a:gd name="T0" fmla="*/ 152 w 170"/>
              <a:gd name="T1" fmla="*/ 19 h 171"/>
              <a:gd name="T2" fmla="*/ 84 w 170"/>
              <a:gd name="T3" fmla="*/ 19 h 171"/>
              <a:gd name="T4" fmla="*/ 18 w 170"/>
              <a:gd name="T5" fmla="*/ 84 h 171"/>
              <a:gd name="T6" fmla="*/ 18 w 170"/>
              <a:gd name="T7" fmla="*/ 152 h 171"/>
              <a:gd name="T8" fmla="*/ 18 w 170"/>
              <a:gd name="T9" fmla="*/ 152 h 171"/>
              <a:gd name="T10" fmla="*/ 86 w 170"/>
              <a:gd name="T11" fmla="*/ 152 h 171"/>
              <a:gd name="T12" fmla="*/ 152 w 170"/>
              <a:gd name="T13" fmla="*/ 87 h 171"/>
              <a:gd name="T14" fmla="*/ 152 w 170"/>
              <a:gd name="T15" fmla="*/ 19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1">
                <a:moveTo>
                  <a:pt x="152" y="19"/>
                </a:moveTo>
                <a:cubicBezTo>
                  <a:pt x="133" y="0"/>
                  <a:pt x="102" y="0"/>
                  <a:pt x="84" y="19"/>
                </a:cubicBezTo>
                <a:cubicBezTo>
                  <a:pt x="18" y="84"/>
                  <a:pt x="18" y="84"/>
                  <a:pt x="18" y="84"/>
                </a:cubicBezTo>
                <a:cubicBezTo>
                  <a:pt x="0" y="103"/>
                  <a:pt x="0" y="133"/>
                  <a:pt x="18" y="152"/>
                </a:cubicBezTo>
                <a:cubicBezTo>
                  <a:pt x="18" y="152"/>
                  <a:pt x="18" y="152"/>
                  <a:pt x="18" y="152"/>
                </a:cubicBezTo>
                <a:cubicBezTo>
                  <a:pt x="37" y="171"/>
                  <a:pt x="68" y="171"/>
                  <a:pt x="86" y="152"/>
                </a:cubicBezTo>
                <a:cubicBezTo>
                  <a:pt x="152" y="87"/>
                  <a:pt x="152" y="87"/>
                  <a:pt x="152" y="87"/>
                </a:cubicBezTo>
                <a:cubicBezTo>
                  <a:pt x="170" y="68"/>
                  <a:pt x="170" y="37"/>
                  <a:pt x="152"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Freeform 7"/>
          <p:cNvSpPr/>
          <p:nvPr>
            <p:custDataLst>
              <p:tags r:id="rId2"/>
            </p:custDataLst>
          </p:nvPr>
        </p:nvSpPr>
        <p:spPr bwMode="auto">
          <a:xfrm>
            <a:off x="282575" y="1363437"/>
            <a:ext cx="4335463" cy="4260850"/>
          </a:xfrm>
          <a:custGeom>
            <a:avLst/>
            <a:gdLst>
              <a:gd name="T0" fmla="*/ 1106 w 1193"/>
              <a:gd name="T1" fmla="*/ 532 h 1163"/>
              <a:gd name="T2" fmla="*/ 1050 w 1193"/>
              <a:gd name="T3" fmla="*/ 588 h 1163"/>
              <a:gd name="T4" fmla="*/ 982 w 1193"/>
              <a:gd name="T5" fmla="*/ 588 h 1163"/>
              <a:gd name="T6" fmla="*/ 982 w 1193"/>
              <a:gd name="T7" fmla="*/ 588 h 1163"/>
              <a:gd name="T8" fmla="*/ 982 w 1193"/>
              <a:gd name="T9" fmla="*/ 521 h 1163"/>
              <a:gd name="T10" fmla="*/ 1103 w 1193"/>
              <a:gd name="T11" fmla="*/ 399 h 1163"/>
              <a:gd name="T12" fmla="*/ 1103 w 1193"/>
              <a:gd name="T13" fmla="*/ 331 h 1163"/>
              <a:gd name="T14" fmla="*/ 1036 w 1193"/>
              <a:gd name="T15" fmla="*/ 331 h 1163"/>
              <a:gd name="T16" fmla="*/ 1020 w 1193"/>
              <a:gd name="T17" fmla="*/ 347 h 1163"/>
              <a:gd name="T18" fmla="*/ 952 w 1193"/>
              <a:gd name="T19" fmla="*/ 347 h 1163"/>
              <a:gd name="T20" fmla="*/ 952 w 1193"/>
              <a:gd name="T21" fmla="*/ 279 h 1163"/>
              <a:gd name="T22" fmla="*/ 1145 w 1193"/>
              <a:gd name="T23" fmla="*/ 86 h 1163"/>
              <a:gd name="T24" fmla="*/ 1145 w 1193"/>
              <a:gd name="T25" fmla="*/ 18 h 1163"/>
              <a:gd name="T26" fmla="*/ 1077 w 1193"/>
              <a:gd name="T27" fmla="*/ 18 h 1163"/>
              <a:gd name="T28" fmla="*/ 764 w 1193"/>
              <a:gd name="T29" fmla="*/ 332 h 1163"/>
              <a:gd name="T30" fmla="*/ 762 w 1193"/>
              <a:gd name="T31" fmla="*/ 333 h 1163"/>
              <a:gd name="T32" fmla="*/ 697 w 1193"/>
              <a:gd name="T33" fmla="*/ 330 h 1163"/>
              <a:gd name="T34" fmla="*/ 696 w 1193"/>
              <a:gd name="T35" fmla="*/ 329 h 1163"/>
              <a:gd name="T36" fmla="*/ 696 w 1193"/>
              <a:gd name="T37" fmla="*/ 261 h 1163"/>
              <a:gd name="T38" fmla="*/ 767 w 1193"/>
              <a:gd name="T39" fmla="*/ 190 h 1163"/>
              <a:gd name="T40" fmla="*/ 767 w 1193"/>
              <a:gd name="T41" fmla="*/ 122 h 1163"/>
              <a:gd name="T42" fmla="*/ 699 w 1193"/>
              <a:gd name="T43" fmla="*/ 122 h 1163"/>
              <a:gd name="T44" fmla="*/ 163 w 1193"/>
              <a:gd name="T45" fmla="*/ 658 h 1163"/>
              <a:gd name="T46" fmla="*/ 163 w 1193"/>
              <a:gd name="T47" fmla="*/ 726 h 1163"/>
              <a:gd name="T48" fmla="*/ 163 w 1193"/>
              <a:gd name="T49" fmla="*/ 726 h 1163"/>
              <a:gd name="T50" fmla="*/ 231 w 1193"/>
              <a:gd name="T51" fmla="*/ 726 h 1163"/>
              <a:gd name="T52" fmla="*/ 351 w 1193"/>
              <a:gd name="T53" fmla="*/ 607 h 1163"/>
              <a:gd name="T54" fmla="*/ 418 w 1193"/>
              <a:gd name="T55" fmla="*/ 607 h 1163"/>
              <a:gd name="T56" fmla="*/ 420 w 1193"/>
              <a:gd name="T57" fmla="*/ 608 h 1163"/>
              <a:gd name="T58" fmla="*/ 423 w 1193"/>
              <a:gd name="T59" fmla="*/ 672 h 1163"/>
              <a:gd name="T60" fmla="*/ 18 w 1193"/>
              <a:gd name="T61" fmla="*/ 1077 h 1163"/>
              <a:gd name="T62" fmla="*/ 18 w 1193"/>
              <a:gd name="T63" fmla="*/ 1145 h 1163"/>
              <a:gd name="T64" fmla="*/ 86 w 1193"/>
              <a:gd name="T65" fmla="*/ 1145 h 1163"/>
              <a:gd name="T66" fmla="*/ 386 w 1193"/>
              <a:gd name="T67" fmla="*/ 845 h 1163"/>
              <a:gd name="T68" fmla="*/ 454 w 1193"/>
              <a:gd name="T69" fmla="*/ 845 h 1163"/>
              <a:gd name="T70" fmla="*/ 454 w 1193"/>
              <a:gd name="T71" fmla="*/ 845 h 1163"/>
              <a:gd name="T72" fmla="*/ 454 w 1193"/>
              <a:gd name="T73" fmla="*/ 912 h 1163"/>
              <a:gd name="T74" fmla="*/ 435 w 1193"/>
              <a:gd name="T75" fmla="*/ 932 h 1163"/>
              <a:gd name="T76" fmla="*/ 435 w 1193"/>
              <a:gd name="T77" fmla="*/ 1000 h 1163"/>
              <a:gd name="T78" fmla="*/ 502 w 1193"/>
              <a:gd name="T79" fmla="*/ 1000 h 1163"/>
              <a:gd name="T80" fmla="*/ 780 w 1193"/>
              <a:gd name="T81" fmla="*/ 722 h 1163"/>
              <a:gd name="T82" fmla="*/ 848 w 1193"/>
              <a:gd name="T83" fmla="*/ 722 h 1163"/>
              <a:gd name="T84" fmla="*/ 848 w 1193"/>
              <a:gd name="T85" fmla="*/ 722 h 1163"/>
              <a:gd name="T86" fmla="*/ 848 w 1193"/>
              <a:gd name="T87" fmla="*/ 790 h 1163"/>
              <a:gd name="T88" fmla="*/ 570 w 1193"/>
              <a:gd name="T89" fmla="*/ 1068 h 1163"/>
              <a:gd name="T90" fmla="*/ 570 w 1193"/>
              <a:gd name="T91" fmla="*/ 1136 h 1163"/>
              <a:gd name="T92" fmla="*/ 638 w 1193"/>
              <a:gd name="T93" fmla="*/ 1136 h 1163"/>
              <a:gd name="T94" fmla="*/ 1174 w 1193"/>
              <a:gd name="T95" fmla="*/ 600 h 1163"/>
              <a:gd name="T96" fmla="*/ 1174 w 1193"/>
              <a:gd name="T97" fmla="*/ 532 h 1163"/>
              <a:gd name="T98" fmla="*/ 1106 w 1193"/>
              <a:gd name="T99" fmla="*/ 532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3" h="1163">
                <a:moveTo>
                  <a:pt x="1106" y="532"/>
                </a:moveTo>
                <a:cubicBezTo>
                  <a:pt x="1050" y="588"/>
                  <a:pt x="1050" y="588"/>
                  <a:pt x="1050" y="588"/>
                </a:cubicBezTo>
                <a:cubicBezTo>
                  <a:pt x="1031" y="607"/>
                  <a:pt x="1001" y="607"/>
                  <a:pt x="982" y="588"/>
                </a:cubicBezTo>
                <a:cubicBezTo>
                  <a:pt x="982" y="588"/>
                  <a:pt x="982" y="588"/>
                  <a:pt x="982" y="588"/>
                </a:cubicBezTo>
                <a:cubicBezTo>
                  <a:pt x="963" y="570"/>
                  <a:pt x="963" y="539"/>
                  <a:pt x="982" y="521"/>
                </a:cubicBezTo>
                <a:cubicBezTo>
                  <a:pt x="1103" y="399"/>
                  <a:pt x="1103" y="399"/>
                  <a:pt x="1103" y="399"/>
                </a:cubicBezTo>
                <a:cubicBezTo>
                  <a:pt x="1122" y="380"/>
                  <a:pt x="1122" y="350"/>
                  <a:pt x="1103" y="331"/>
                </a:cubicBezTo>
                <a:cubicBezTo>
                  <a:pt x="1085" y="312"/>
                  <a:pt x="1054" y="312"/>
                  <a:pt x="1036" y="331"/>
                </a:cubicBezTo>
                <a:cubicBezTo>
                  <a:pt x="1020" y="347"/>
                  <a:pt x="1020" y="347"/>
                  <a:pt x="1020" y="347"/>
                </a:cubicBezTo>
                <a:cubicBezTo>
                  <a:pt x="1001" y="365"/>
                  <a:pt x="971" y="365"/>
                  <a:pt x="952" y="347"/>
                </a:cubicBezTo>
                <a:cubicBezTo>
                  <a:pt x="934" y="328"/>
                  <a:pt x="934" y="297"/>
                  <a:pt x="952" y="279"/>
                </a:cubicBezTo>
                <a:cubicBezTo>
                  <a:pt x="1145" y="86"/>
                  <a:pt x="1145" y="86"/>
                  <a:pt x="1145" y="86"/>
                </a:cubicBezTo>
                <a:cubicBezTo>
                  <a:pt x="1163" y="68"/>
                  <a:pt x="1163" y="37"/>
                  <a:pt x="1145" y="18"/>
                </a:cubicBezTo>
                <a:cubicBezTo>
                  <a:pt x="1126" y="0"/>
                  <a:pt x="1095" y="0"/>
                  <a:pt x="1077" y="18"/>
                </a:cubicBezTo>
                <a:cubicBezTo>
                  <a:pt x="764" y="332"/>
                  <a:pt x="764" y="332"/>
                  <a:pt x="764" y="332"/>
                </a:cubicBezTo>
                <a:cubicBezTo>
                  <a:pt x="762" y="333"/>
                  <a:pt x="762" y="333"/>
                  <a:pt x="762" y="333"/>
                </a:cubicBezTo>
                <a:cubicBezTo>
                  <a:pt x="743" y="349"/>
                  <a:pt x="715" y="348"/>
                  <a:pt x="697" y="330"/>
                </a:cubicBezTo>
                <a:cubicBezTo>
                  <a:pt x="696" y="329"/>
                  <a:pt x="696" y="329"/>
                  <a:pt x="696" y="329"/>
                </a:cubicBezTo>
                <a:cubicBezTo>
                  <a:pt x="678" y="310"/>
                  <a:pt x="678" y="280"/>
                  <a:pt x="696" y="261"/>
                </a:cubicBezTo>
                <a:cubicBezTo>
                  <a:pt x="767" y="190"/>
                  <a:pt x="767" y="190"/>
                  <a:pt x="767" y="190"/>
                </a:cubicBezTo>
                <a:cubicBezTo>
                  <a:pt x="786" y="172"/>
                  <a:pt x="786" y="141"/>
                  <a:pt x="767" y="122"/>
                </a:cubicBezTo>
                <a:cubicBezTo>
                  <a:pt x="748" y="104"/>
                  <a:pt x="718" y="104"/>
                  <a:pt x="699" y="122"/>
                </a:cubicBezTo>
                <a:cubicBezTo>
                  <a:pt x="163" y="658"/>
                  <a:pt x="163" y="658"/>
                  <a:pt x="163" y="658"/>
                </a:cubicBezTo>
                <a:cubicBezTo>
                  <a:pt x="145" y="677"/>
                  <a:pt x="145" y="707"/>
                  <a:pt x="163" y="726"/>
                </a:cubicBezTo>
                <a:cubicBezTo>
                  <a:pt x="163" y="726"/>
                  <a:pt x="163" y="726"/>
                  <a:pt x="163" y="726"/>
                </a:cubicBezTo>
                <a:cubicBezTo>
                  <a:pt x="182" y="745"/>
                  <a:pt x="213" y="745"/>
                  <a:pt x="231" y="726"/>
                </a:cubicBezTo>
                <a:cubicBezTo>
                  <a:pt x="351" y="607"/>
                  <a:pt x="351" y="607"/>
                  <a:pt x="351" y="607"/>
                </a:cubicBezTo>
                <a:cubicBezTo>
                  <a:pt x="369" y="588"/>
                  <a:pt x="400" y="588"/>
                  <a:pt x="418" y="607"/>
                </a:cubicBezTo>
                <a:cubicBezTo>
                  <a:pt x="420" y="608"/>
                  <a:pt x="420" y="608"/>
                  <a:pt x="420" y="608"/>
                </a:cubicBezTo>
                <a:cubicBezTo>
                  <a:pt x="437" y="626"/>
                  <a:pt x="438" y="654"/>
                  <a:pt x="423" y="672"/>
                </a:cubicBezTo>
                <a:cubicBezTo>
                  <a:pt x="18" y="1077"/>
                  <a:pt x="18" y="1077"/>
                  <a:pt x="18" y="1077"/>
                </a:cubicBezTo>
                <a:cubicBezTo>
                  <a:pt x="0" y="1095"/>
                  <a:pt x="0" y="1126"/>
                  <a:pt x="18" y="1145"/>
                </a:cubicBezTo>
                <a:cubicBezTo>
                  <a:pt x="37" y="1163"/>
                  <a:pt x="68" y="1163"/>
                  <a:pt x="86" y="1145"/>
                </a:cubicBezTo>
                <a:cubicBezTo>
                  <a:pt x="386" y="845"/>
                  <a:pt x="386" y="845"/>
                  <a:pt x="386" y="845"/>
                </a:cubicBezTo>
                <a:cubicBezTo>
                  <a:pt x="405" y="826"/>
                  <a:pt x="436" y="826"/>
                  <a:pt x="454" y="845"/>
                </a:cubicBezTo>
                <a:cubicBezTo>
                  <a:pt x="454" y="845"/>
                  <a:pt x="454" y="845"/>
                  <a:pt x="454" y="845"/>
                </a:cubicBezTo>
                <a:cubicBezTo>
                  <a:pt x="473" y="863"/>
                  <a:pt x="473" y="894"/>
                  <a:pt x="454" y="912"/>
                </a:cubicBezTo>
                <a:cubicBezTo>
                  <a:pt x="435" y="932"/>
                  <a:pt x="435" y="932"/>
                  <a:pt x="435" y="932"/>
                </a:cubicBezTo>
                <a:cubicBezTo>
                  <a:pt x="416" y="951"/>
                  <a:pt x="416" y="981"/>
                  <a:pt x="435" y="1000"/>
                </a:cubicBezTo>
                <a:cubicBezTo>
                  <a:pt x="453" y="1019"/>
                  <a:pt x="484" y="1019"/>
                  <a:pt x="502" y="1000"/>
                </a:cubicBezTo>
                <a:cubicBezTo>
                  <a:pt x="780" y="722"/>
                  <a:pt x="780" y="722"/>
                  <a:pt x="780" y="722"/>
                </a:cubicBezTo>
                <a:cubicBezTo>
                  <a:pt x="799" y="704"/>
                  <a:pt x="830" y="704"/>
                  <a:pt x="848" y="722"/>
                </a:cubicBezTo>
                <a:cubicBezTo>
                  <a:pt x="848" y="722"/>
                  <a:pt x="848" y="722"/>
                  <a:pt x="848" y="722"/>
                </a:cubicBezTo>
                <a:cubicBezTo>
                  <a:pt x="867" y="741"/>
                  <a:pt x="867" y="771"/>
                  <a:pt x="848" y="790"/>
                </a:cubicBezTo>
                <a:cubicBezTo>
                  <a:pt x="570" y="1068"/>
                  <a:pt x="570" y="1068"/>
                  <a:pt x="570" y="1068"/>
                </a:cubicBezTo>
                <a:cubicBezTo>
                  <a:pt x="552" y="1087"/>
                  <a:pt x="552" y="1117"/>
                  <a:pt x="570" y="1136"/>
                </a:cubicBezTo>
                <a:cubicBezTo>
                  <a:pt x="589" y="1154"/>
                  <a:pt x="620" y="1154"/>
                  <a:pt x="638" y="1136"/>
                </a:cubicBezTo>
                <a:cubicBezTo>
                  <a:pt x="1174" y="600"/>
                  <a:pt x="1174" y="600"/>
                  <a:pt x="1174" y="600"/>
                </a:cubicBezTo>
                <a:cubicBezTo>
                  <a:pt x="1193" y="581"/>
                  <a:pt x="1193" y="551"/>
                  <a:pt x="1174" y="532"/>
                </a:cubicBezTo>
                <a:cubicBezTo>
                  <a:pt x="1155" y="513"/>
                  <a:pt x="1125" y="513"/>
                  <a:pt x="1106" y="53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Freeform 8"/>
          <p:cNvSpPr/>
          <p:nvPr>
            <p:custDataLst>
              <p:tags r:id="rId3"/>
            </p:custDataLst>
          </p:nvPr>
        </p:nvSpPr>
        <p:spPr bwMode="auto">
          <a:xfrm>
            <a:off x="4665663" y="1655537"/>
            <a:ext cx="1035050" cy="1041400"/>
          </a:xfrm>
          <a:custGeom>
            <a:avLst/>
            <a:gdLst>
              <a:gd name="T0" fmla="*/ 266 w 285"/>
              <a:gd name="T1" fmla="*/ 18 h 284"/>
              <a:gd name="T2" fmla="*/ 198 w 285"/>
              <a:gd name="T3" fmla="*/ 18 h 284"/>
              <a:gd name="T4" fmla="*/ 19 w 285"/>
              <a:gd name="T5" fmla="*/ 198 h 284"/>
              <a:gd name="T6" fmla="*/ 19 w 285"/>
              <a:gd name="T7" fmla="*/ 266 h 284"/>
              <a:gd name="T8" fmla="*/ 87 w 285"/>
              <a:gd name="T9" fmla="*/ 266 h 284"/>
              <a:gd name="T10" fmla="*/ 266 w 285"/>
              <a:gd name="T11" fmla="*/ 86 h 284"/>
              <a:gd name="T12" fmla="*/ 266 w 285"/>
              <a:gd name="T13" fmla="*/ 18 h 284"/>
            </a:gdLst>
            <a:ahLst/>
            <a:cxnLst>
              <a:cxn ang="0">
                <a:pos x="T0" y="T1"/>
              </a:cxn>
              <a:cxn ang="0">
                <a:pos x="T2" y="T3"/>
              </a:cxn>
              <a:cxn ang="0">
                <a:pos x="T4" y="T5"/>
              </a:cxn>
              <a:cxn ang="0">
                <a:pos x="T6" y="T7"/>
              </a:cxn>
              <a:cxn ang="0">
                <a:pos x="T8" y="T9"/>
              </a:cxn>
              <a:cxn ang="0">
                <a:pos x="T10" y="T11"/>
              </a:cxn>
              <a:cxn ang="0">
                <a:pos x="T12" y="T13"/>
              </a:cxn>
            </a:cxnLst>
            <a:rect l="0" t="0" r="r" b="b"/>
            <a:pathLst>
              <a:path w="285" h="284">
                <a:moveTo>
                  <a:pt x="266" y="18"/>
                </a:moveTo>
                <a:cubicBezTo>
                  <a:pt x="247" y="0"/>
                  <a:pt x="217" y="0"/>
                  <a:pt x="198" y="18"/>
                </a:cubicBezTo>
                <a:cubicBezTo>
                  <a:pt x="19" y="198"/>
                  <a:pt x="19" y="198"/>
                  <a:pt x="19" y="198"/>
                </a:cubicBezTo>
                <a:cubicBezTo>
                  <a:pt x="0" y="216"/>
                  <a:pt x="0" y="247"/>
                  <a:pt x="19" y="266"/>
                </a:cubicBezTo>
                <a:cubicBezTo>
                  <a:pt x="37" y="284"/>
                  <a:pt x="68" y="284"/>
                  <a:pt x="87" y="266"/>
                </a:cubicBezTo>
                <a:cubicBezTo>
                  <a:pt x="266" y="86"/>
                  <a:pt x="266" y="86"/>
                  <a:pt x="266" y="86"/>
                </a:cubicBezTo>
                <a:cubicBezTo>
                  <a:pt x="285" y="68"/>
                  <a:pt x="285" y="37"/>
                  <a:pt x="266" y="1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Freeform 9"/>
          <p:cNvSpPr/>
          <p:nvPr>
            <p:custDataLst>
              <p:tags r:id="rId4"/>
            </p:custDataLst>
          </p:nvPr>
        </p:nvSpPr>
        <p:spPr bwMode="auto">
          <a:xfrm>
            <a:off x="3222625" y="4590825"/>
            <a:ext cx="1036638" cy="1044575"/>
          </a:xfrm>
          <a:custGeom>
            <a:avLst/>
            <a:gdLst>
              <a:gd name="T0" fmla="*/ 266 w 285"/>
              <a:gd name="T1" fmla="*/ 19 h 285"/>
              <a:gd name="T2" fmla="*/ 198 w 285"/>
              <a:gd name="T3" fmla="*/ 19 h 285"/>
              <a:gd name="T4" fmla="*/ 19 w 285"/>
              <a:gd name="T5" fmla="*/ 199 h 285"/>
              <a:gd name="T6" fmla="*/ 19 w 285"/>
              <a:gd name="T7" fmla="*/ 266 h 285"/>
              <a:gd name="T8" fmla="*/ 87 w 285"/>
              <a:gd name="T9" fmla="*/ 266 h 285"/>
              <a:gd name="T10" fmla="*/ 266 w 285"/>
              <a:gd name="T11" fmla="*/ 87 h 285"/>
              <a:gd name="T12" fmla="*/ 266 w 285"/>
              <a:gd name="T13" fmla="*/ 19 h 285"/>
            </a:gdLst>
            <a:ahLst/>
            <a:cxnLst>
              <a:cxn ang="0">
                <a:pos x="T0" y="T1"/>
              </a:cxn>
              <a:cxn ang="0">
                <a:pos x="T2" y="T3"/>
              </a:cxn>
              <a:cxn ang="0">
                <a:pos x="T4" y="T5"/>
              </a:cxn>
              <a:cxn ang="0">
                <a:pos x="T6" y="T7"/>
              </a:cxn>
              <a:cxn ang="0">
                <a:pos x="T8" y="T9"/>
              </a:cxn>
              <a:cxn ang="0">
                <a:pos x="T10" y="T11"/>
              </a:cxn>
              <a:cxn ang="0">
                <a:pos x="T12" y="T13"/>
              </a:cxn>
            </a:cxnLst>
            <a:rect l="0" t="0" r="r" b="b"/>
            <a:pathLst>
              <a:path w="285" h="285">
                <a:moveTo>
                  <a:pt x="266" y="19"/>
                </a:moveTo>
                <a:cubicBezTo>
                  <a:pt x="248" y="0"/>
                  <a:pt x="217" y="0"/>
                  <a:pt x="198" y="19"/>
                </a:cubicBezTo>
                <a:cubicBezTo>
                  <a:pt x="19" y="199"/>
                  <a:pt x="19" y="199"/>
                  <a:pt x="19" y="199"/>
                </a:cubicBezTo>
                <a:cubicBezTo>
                  <a:pt x="0" y="217"/>
                  <a:pt x="0" y="248"/>
                  <a:pt x="19" y="266"/>
                </a:cubicBezTo>
                <a:cubicBezTo>
                  <a:pt x="38" y="285"/>
                  <a:pt x="68" y="285"/>
                  <a:pt x="87" y="266"/>
                </a:cubicBezTo>
                <a:cubicBezTo>
                  <a:pt x="266" y="87"/>
                  <a:pt x="266" y="87"/>
                  <a:pt x="266" y="87"/>
                </a:cubicBezTo>
                <a:cubicBezTo>
                  <a:pt x="285" y="68"/>
                  <a:pt x="285" y="38"/>
                  <a:pt x="266"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8" name="Freeform 10"/>
          <p:cNvSpPr/>
          <p:nvPr>
            <p:custDataLst>
              <p:tags r:id="rId5"/>
            </p:custDataLst>
          </p:nvPr>
        </p:nvSpPr>
        <p:spPr bwMode="auto">
          <a:xfrm>
            <a:off x="2859088" y="896712"/>
            <a:ext cx="622300" cy="627063"/>
          </a:xfrm>
          <a:custGeom>
            <a:avLst/>
            <a:gdLst>
              <a:gd name="T0" fmla="*/ 87 w 171"/>
              <a:gd name="T1" fmla="*/ 152 h 171"/>
              <a:gd name="T2" fmla="*/ 152 w 171"/>
              <a:gd name="T3" fmla="*/ 87 h 171"/>
              <a:gd name="T4" fmla="*/ 152 w 171"/>
              <a:gd name="T5" fmla="*/ 19 h 171"/>
              <a:gd name="T6" fmla="*/ 85 w 171"/>
              <a:gd name="T7" fmla="*/ 19 h 171"/>
              <a:gd name="T8" fmla="*/ 19 w 171"/>
              <a:gd name="T9" fmla="*/ 84 h 171"/>
              <a:gd name="T10" fmla="*/ 19 w 171"/>
              <a:gd name="T11" fmla="*/ 152 h 171"/>
              <a:gd name="T12" fmla="*/ 87 w 171"/>
              <a:gd name="T13" fmla="*/ 152 h 171"/>
            </a:gdLst>
            <a:ahLst/>
            <a:cxnLst>
              <a:cxn ang="0">
                <a:pos x="T0" y="T1"/>
              </a:cxn>
              <a:cxn ang="0">
                <a:pos x="T2" y="T3"/>
              </a:cxn>
              <a:cxn ang="0">
                <a:pos x="T4" y="T5"/>
              </a:cxn>
              <a:cxn ang="0">
                <a:pos x="T6" y="T7"/>
              </a:cxn>
              <a:cxn ang="0">
                <a:pos x="T8" y="T9"/>
              </a:cxn>
              <a:cxn ang="0">
                <a:pos x="T10" y="T11"/>
              </a:cxn>
              <a:cxn ang="0">
                <a:pos x="T12" y="T13"/>
              </a:cxn>
            </a:cxnLst>
            <a:rect l="0" t="0" r="r" b="b"/>
            <a:pathLst>
              <a:path w="171" h="171">
                <a:moveTo>
                  <a:pt x="87" y="152"/>
                </a:moveTo>
                <a:cubicBezTo>
                  <a:pt x="152" y="87"/>
                  <a:pt x="152" y="87"/>
                  <a:pt x="152" y="87"/>
                </a:cubicBezTo>
                <a:cubicBezTo>
                  <a:pt x="171" y="68"/>
                  <a:pt x="171" y="38"/>
                  <a:pt x="152" y="19"/>
                </a:cubicBezTo>
                <a:cubicBezTo>
                  <a:pt x="134" y="0"/>
                  <a:pt x="103" y="0"/>
                  <a:pt x="85" y="19"/>
                </a:cubicBezTo>
                <a:cubicBezTo>
                  <a:pt x="19" y="84"/>
                  <a:pt x="19" y="84"/>
                  <a:pt x="19" y="84"/>
                </a:cubicBezTo>
                <a:cubicBezTo>
                  <a:pt x="0" y="103"/>
                  <a:pt x="0" y="134"/>
                  <a:pt x="19" y="152"/>
                </a:cubicBezTo>
                <a:cubicBezTo>
                  <a:pt x="38" y="171"/>
                  <a:pt x="68" y="171"/>
                  <a:pt x="87" y="15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Freeform 11"/>
          <p:cNvSpPr/>
          <p:nvPr>
            <p:custDataLst>
              <p:tags r:id="rId6"/>
            </p:custDataLst>
          </p:nvPr>
        </p:nvSpPr>
        <p:spPr bwMode="auto">
          <a:xfrm>
            <a:off x="849313" y="1542825"/>
            <a:ext cx="1516063" cy="1524000"/>
          </a:xfrm>
          <a:custGeom>
            <a:avLst/>
            <a:gdLst>
              <a:gd name="T0" fmla="*/ 87 w 417"/>
              <a:gd name="T1" fmla="*/ 398 h 416"/>
              <a:gd name="T2" fmla="*/ 398 w 417"/>
              <a:gd name="T3" fmla="*/ 87 h 416"/>
              <a:gd name="T4" fmla="*/ 398 w 417"/>
              <a:gd name="T5" fmla="*/ 19 h 416"/>
              <a:gd name="T6" fmla="*/ 330 w 417"/>
              <a:gd name="T7" fmla="*/ 19 h 416"/>
              <a:gd name="T8" fmla="*/ 19 w 417"/>
              <a:gd name="T9" fmla="*/ 330 h 416"/>
              <a:gd name="T10" fmla="*/ 19 w 417"/>
              <a:gd name="T11" fmla="*/ 398 h 416"/>
              <a:gd name="T12" fmla="*/ 87 w 417"/>
              <a:gd name="T13" fmla="*/ 398 h 416"/>
            </a:gdLst>
            <a:ahLst/>
            <a:cxnLst>
              <a:cxn ang="0">
                <a:pos x="T0" y="T1"/>
              </a:cxn>
              <a:cxn ang="0">
                <a:pos x="T2" y="T3"/>
              </a:cxn>
              <a:cxn ang="0">
                <a:pos x="T4" y="T5"/>
              </a:cxn>
              <a:cxn ang="0">
                <a:pos x="T6" y="T7"/>
              </a:cxn>
              <a:cxn ang="0">
                <a:pos x="T8" y="T9"/>
              </a:cxn>
              <a:cxn ang="0">
                <a:pos x="T10" y="T11"/>
              </a:cxn>
              <a:cxn ang="0">
                <a:pos x="T12" y="T13"/>
              </a:cxn>
            </a:cxnLst>
            <a:rect l="0" t="0" r="r" b="b"/>
            <a:pathLst>
              <a:path w="417" h="416">
                <a:moveTo>
                  <a:pt x="87" y="398"/>
                </a:moveTo>
                <a:cubicBezTo>
                  <a:pt x="398" y="87"/>
                  <a:pt x="398" y="87"/>
                  <a:pt x="398" y="87"/>
                </a:cubicBezTo>
                <a:cubicBezTo>
                  <a:pt x="417" y="68"/>
                  <a:pt x="417" y="37"/>
                  <a:pt x="398" y="19"/>
                </a:cubicBezTo>
                <a:cubicBezTo>
                  <a:pt x="379" y="0"/>
                  <a:pt x="349" y="0"/>
                  <a:pt x="330" y="19"/>
                </a:cubicBezTo>
                <a:cubicBezTo>
                  <a:pt x="19" y="330"/>
                  <a:pt x="19" y="330"/>
                  <a:pt x="19" y="330"/>
                </a:cubicBezTo>
                <a:cubicBezTo>
                  <a:pt x="0" y="348"/>
                  <a:pt x="0" y="379"/>
                  <a:pt x="19" y="398"/>
                </a:cubicBezTo>
                <a:cubicBezTo>
                  <a:pt x="38" y="416"/>
                  <a:pt x="68" y="416"/>
                  <a:pt x="87" y="39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Rectangle: Rounded Corners 20"/>
          <p:cNvSpPr/>
          <p:nvPr>
            <p:custDataLst>
              <p:tags r:id="rId7"/>
            </p:custDataLst>
          </p:nvPr>
        </p:nvSpPr>
        <p:spPr>
          <a:xfrm>
            <a:off x="4730388" y="1412197"/>
            <a:ext cx="6388461" cy="2133016"/>
          </a:xfrm>
          <a:prstGeom prst="roundRect">
            <a:avLst>
              <a:gd name="adj" fmla="val 6124"/>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TextBox 21"/>
          <p:cNvSpPr txBox="1"/>
          <p:nvPr>
            <p:custDataLst>
              <p:tags r:id="rId8"/>
            </p:custDataLst>
          </p:nvPr>
        </p:nvSpPr>
        <p:spPr>
          <a:xfrm>
            <a:off x="5530618" y="2350949"/>
            <a:ext cx="4788000" cy="845616"/>
          </a:xfrm>
          <a:prstGeom prst="rect">
            <a:avLst/>
          </a:prstGeom>
          <a:noFill/>
        </p:spPr>
        <p:txBody>
          <a:bodyPr wrap="square" rtlCol="0">
            <a:normAutofit lnSpcReduction="10000"/>
          </a:bodyPr>
          <a:lstStyle/>
          <a:p>
            <a:pPr lvl="0">
              <a:lnSpc>
                <a:spcPct val="120000"/>
              </a:lnSpc>
              <a:defRPr/>
            </a:pPr>
            <a:r>
              <a:rPr lang="zh-CN" altLang="en-US" sz="1400">
                <a:solidFill>
                  <a:sysClr val="window" lastClr="FFFFFF"/>
                </a:solidFill>
                <a:latin typeface="Arial" panose="020B0604020202020204" pitchFamily="34" charset="0"/>
                <a:ea typeface="微软雅黑" panose="020B0503020204020204" charset="-122"/>
                <a:sym typeface="Arial" panose="020B0604020202020204" pitchFamily="34" charset="0"/>
              </a:rPr>
              <a:t>创业观是人们对创业形态、创业方式、创业价值的一种评价和认识。创业观念随着改革开放的深入逐步被人们所接受，但在当代大学生中还存在许多认识误区。</a:t>
            </a:r>
            <a:endParaRPr lang="zh-CN" altLang="en-US" sz="14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Text Placeholder 1"/>
          <p:cNvSpPr>
            <a:spLocks noGrp="1"/>
          </p:cNvSpPr>
          <p:nvPr>
            <p:custDataLst>
              <p:tags r:id="rId9"/>
            </p:custDataLst>
          </p:nvPr>
        </p:nvSpPr>
        <p:spPr>
          <a:xfrm>
            <a:off x="5530668" y="1607446"/>
            <a:ext cx="4787900" cy="688306"/>
          </a:xfrm>
          <a:prstGeom prst="rect">
            <a:avLst/>
          </a:prstGeom>
        </p:spPr>
        <p:txBody>
          <a:bodyPr vert="horz" lIns="90000" tIns="46800" rIns="90000" bIns="46800" rtlCol="0" anchor="b">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ea"/>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ea"/>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ea"/>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indent="0" algn="ctr">
              <a:lnSpc>
                <a:spcPct val="120000"/>
              </a:lnSpc>
              <a:spcAft>
                <a:spcPts val="0"/>
              </a:spcAft>
              <a:buNone/>
            </a:pPr>
            <a:r>
              <a:rPr lang="zh-CN" altLang="en-US" sz="2400" b="1" spc="300">
                <a:solidFill>
                  <a:sysClr val="window" lastClr="FFFFFF">
                    <a:lumMod val="95000"/>
                  </a:sysClr>
                </a:solidFill>
                <a:sym typeface="Arial" panose="020B0604020202020204" pitchFamily="34" charset="0"/>
              </a:rPr>
              <a:t>创业观</a:t>
            </a:r>
            <a:endParaRPr lang="zh-CN" altLang="en-US" sz="2400" b="1" spc="300">
              <a:solidFill>
                <a:sysClr val="window" lastClr="FFFFFF">
                  <a:lumMod val="95000"/>
                </a:sysClr>
              </a:solidFill>
              <a:sym typeface="Arial" panose="020B0604020202020204" pitchFamily="34" charset="0"/>
            </a:endParaRPr>
          </a:p>
        </p:txBody>
      </p:sp>
      <p:sp>
        <p:nvSpPr>
          <p:cNvPr id="26" name="Rectangle: Rounded Corners 25"/>
          <p:cNvSpPr/>
          <p:nvPr>
            <p:custDataLst>
              <p:tags r:id="rId10"/>
            </p:custDataLst>
          </p:nvPr>
        </p:nvSpPr>
        <p:spPr>
          <a:xfrm>
            <a:off x="10525552" y="2177804"/>
            <a:ext cx="1054905" cy="360363"/>
          </a:xfrm>
          <a:prstGeom prst="roundRect">
            <a:avLst>
              <a:gd name="adj" fmla="val 50000"/>
            </a:avLst>
          </a:prstGeom>
          <a:solidFill>
            <a:srgbClr val="C5CFC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7" name="Rectangle: Rounded Corners 26"/>
          <p:cNvSpPr/>
          <p:nvPr>
            <p:custDataLst>
              <p:tags r:id="rId11"/>
            </p:custDataLst>
          </p:nvPr>
        </p:nvSpPr>
        <p:spPr>
          <a:xfrm>
            <a:off x="10716373" y="2650366"/>
            <a:ext cx="1195871" cy="360363"/>
          </a:xfrm>
          <a:prstGeom prst="roundRect">
            <a:avLst>
              <a:gd name="adj" fmla="val 50000"/>
            </a:avLst>
          </a:prstGeom>
          <a:solidFill>
            <a:srgbClr val="1E6BC5">
              <a:lumMod val="40000"/>
              <a:lumOff val="6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Freeform 5"/>
          <p:cNvSpPr/>
          <p:nvPr>
            <p:custDataLst>
              <p:tags r:id="rId12"/>
            </p:custDataLst>
          </p:nvPr>
        </p:nvSpPr>
        <p:spPr bwMode="auto">
          <a:xfrm flipV="1">
            <a:off x="5161119" y="2360196"/>
            <a:ext cx="263296" cy="75432"/>
          </a:xfrm>
          <a:custGeom>
            <a:avLst/>
            <a:gdLst>
              <a:gd name="T0" fmla="*/ 194 w 242"/>
              <a:gd name="T1" fmla="*/ 98 h 98"/>
              <a:gd name="T2" fmla="*/ 48 w 242"/>
              <a:gd name="T3" fmla="*/ 98 h 98"/>
              <a:gd name="T4" fmla="*/ 0 w 242"/>
              <a:gd name="T5" fmla="*/ 50 h 98"/>
              <a:gd name="T6" fmla="*/ 0 w 242"/>
              <a:gd name="T7" fmla="*/ 48 h 98"/>
              <a:gd name="T8" fmla="*/ 48 w 242"/>
              <a:gd name="T9" fmla="*/ 0 h 98"/>
              <a:gd name="T10" fmla="*/ 194 w 242"/>
              <a:gd name="T11" fmla="*/ 0 h 98"/>
              <a:gd name="T12" fmla="*/ 242 w 242"/>
              <a:gd name="T13" fmla="*/ 48 h 98"/>
              <a:gd name="T14" fmla="*/ 242 w 242"/>
              <a:gd name="T15" fmla="*/ 50 h 98"/>
              <a:gd name="T16" fmla="*/ 194 w 242"/>
              <a:gd name="T1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98">
                <a:moveTo>
                  <a:pt x="194" y="98"/>
                </a:moveTo>
                <a:cubicBezTo>
                  <a:pt x="48" y="98"/>
                  <a:pt x="48" y="98"/>
                  <a:pt x="48" y="98"/>
                </a:cubicBezTo>
                <a:cubicBezTo>
                  <a:pt x="22" y="98"/>
                  <a:pt x="0" y="76"/>
                  <a:pt x="0" y="50"/>
                </a:cubicBezTo>
                <a:cubicBezTo>
                  <a:pt x="0" y="48"/>
                  <a:pt x="0" y="48"/>
                  <a:pt x="0" y="48"/>
                </a:cubicBezTo>
                <a:cubicBezTo>
                  <a:pt x="0" y="22"/>
                  <a:pt x="22" y="0"/>
                  <a:pt x="48" y="0"/>
                </a:cubicBezTo>
                <a:cubicBezTo>
                  <a:pt x="194" y="0"/>
                  <a:pt x="194" y="0"/>
                  <a:pt x="194" y="0"/>
                </a:cubicBezTo>
                <a:cubicBezTo>
                  <a:pt x="220" y="0"/>
                  <a:pt x="242" y="22"/>
                  <a:pt x="242" y="48"/>
                </a:cubicBezTo>
                <a:cubicBezTo>
                  <a:pt x="242" y="50"/>
                  <a:pt x="242" y="50"/>
                  <a:pt x="242" y="50"/>
                </a:cubicBezTo>
                <a:cubicBezTo>
                  <a:pt x="242" y="76"/>
                  <a:pt x="220" y="98"/>
                  <a:pt x="194" y="98"/>
                </a:cubicBezTo>
                <a:close/>
              </a:path>
            </a:pathLst>
          </a:custGeom>
          <a:solidFill>
            <a:srgbClr val="1E6BC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TextBox 29"/>
          <p:cNvSpPr txBox="1"/>
          <p:nvPr>
            <p:custDataLst>
              <p:tags r:id="rId13"/>
            </p:custDataLst>
          </p:nvPr>
        </p:nvSpPr>
        <p:spPr>
          <a:xfrm>
            <a:off x="6153150" y="3927475"/>
            <a:ext cx="4918075" cy="1124585"/>
          </a:xfrm>
          <a:prstGeom prst="rect">
            <a:avLst/>
          </a:prstGeom>
          <a:noFill/>
        </p:spPr>
        <p:txBody>
          <a:bodyPr wrap="square" rtlCol="0" anchor="b" anchorCtr="0">
            <a:spAutoFit/>
          </a:bodyPr>
          <a:lstStyle/>
          <a:p>
            <a:pPr lvl="0">
              <a:lnSpc>
                <a:spcPct val="120000"/>
              </a:lnSpc>
              <a:defRPr/>
            </a:pPr>
            <a:r>
              <a:rPr lang="zh-CN" altLang="en-US" sz="14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一是过于留恋传统的就业方式，认为就业岗位应与所学专业、学历文凭、工资待遇相对应，过高地估计了大众化教育时代大学生群体的“特殊性”和“优越性”，他们宁愿待业也不主动创业，甚至为了所谓的面子宁愿失业也不愿创业；</a:t>
            </a:r>
            <a:endParaRPr lang="zh-CN" altLang="en-US" sz="14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3" name="Text Placeholder 17"/>
          <p:cNvSpPr txBox="1"/>
          <p:nvPr>
            <p:custDataLst>
              <p:tags r:id="rId14"/>
            </p:custDataLst>
          </p:nvPr>
        </p:nvSpPr>
        <p:spPr>
          <a:xfrm>
            <a:off x="5344116" y="4579281"/>
            <a:ext cx="766800" cy="500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rPr>
              <a:t>02</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endParaRPr>
          </a:p>
        </p:txBody>
      </p:sp>
      <p:sp>
        <p:nvSpPr>
          <p:cNvPr id="24" name="Freeform 6"/>
          <p:cNvSpPr/>
          <p:nvPr>
            <p:custDataLst>
              <p:tags r:id="rId15"/>
            </p:custDataLst>
          </p:nvPr>
        </p:nvSpPr>
        <p:spPr bwMode="auto">
          <a:xfrm>
            <a:off x="4403702" y="2627059"/>
            <a:ext cx="621869" cy="417316"/>
          </a:xfrm>
          <a:custGeom>
            <a:avLst/>
            <a:gdLst>
              <a:gd name="T0" fmla="*/ 109 w 157"/>
              <a:gd name="T1" fmla="*/ 97 h 97"/>
              <a:gd name="T2" fmla="*/ 48 w 157"/>
              <a:gd name="T3" fmla="*/ 97 h 97"/>
              <a:gd name="T4" fmla="*/ 0 w 157"/>
              <a:gd name="T5" fmla="*/ 49 h 97"/>
              <a:gd name="T6" fmla="*/ 0 w 157"/>
              <a:gd name="T7" fmla="*/ 48 h 97"/>
              <a:gd name="T8" fmla="*/ 48 w 157"/>
              <a:gd name="T9" fmla="*/ 0 h 97"/>
              <a:gd name="T10" fmla="*/ 109 w 157"/>
              <a:gd name="T11" fmla="*/ 0 h 97"/>
              <a:gd name="T12" fmla="*/ 157 w 157"/>
              <a:gd name="T13" fmla="*/ 48 h 97"/>
              <a:gd name="T14" fmla="*/ 157 w 157"/>
              <a:gd name="T15" fmla="*/ 49 h 97"/>
              <a:gd name="T16" fmla="*/ 109 w 157"/>
              <a:gd name="T1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97">
                <a:moveTo>
                  <a:pt x="109" y="97"/>
                </a:moveTo>
                <a:cubicBezTo>
                  <a:pt x="48" y="97"/>
                  <a:pt x="48" y="97"/>
                  <a:pt x="48" y="97"/>
                </a:cubicBezTo>
                <a:cubicBezTo>
                  <a:pt x="21" y="97"/>
                  <a:pt x="0" y="76"/>
                  <a:pt x="0" y="49"/>
                </a:cubicBezTo>
                <a:cubicBezTo>
                  <a:pt x="0" y="48"/>
                  <a:pt x="0" y="48"/>
                  <a:pt x="0" y="48"/>
                </a:cubicBezTo>
                <a:cubicBezTo>
                  <a:pt x="0" y="21"/>
                  <a:pt x="21" y="0"/>
                  <a:pt x="48" y="0"/>
                </a:cubicBezTo>
                <a:cubicBezTo>
                  <a:pt x="109" y="0"/>
                  <a:pt x="109" y="0"/>
                  <a:pt x="109" y="0"/>
                </a:cubicBezTo>
                <a:cubicBezTo>
                  <a:pt x="136" y="0"/>
                  <a:pt x="157" y="21"/>
                  <a:pt x="157" y="48"/>
                </a:cubicBezTo>
                <a:cubicBezTo>
                  <a:pt x="157" y="49"/>
                  <a:pt x="157" y="49"/>
                  <a:pt x="157" y="49"/>
                </a:cubicBezTo>
                <a:cubicBezTo>
                  <a:pt x="157" y="76"/>
                  <a:pt x="136" y="97"/>
                  <a:pt x="109" y="97"/>
                </a:cubicBezTo>
                <a:close/>
              </a:path>
            </a:pathLst>
          </a:custGeom>
          <a:solidFill>
            <a:sysClr val="window" lastClr="FFFFFF">
              <a:lumMod val="85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TextBox 29"/>
          <p:cNvSpPr txBox="1"/>
          <p:nvPr>
            <p:custDataLst>
              <p:tags r:id="rId16"/>
            </p:custDataLst>
          </p:nvPr>
        </p:nvSpPr>
        <p:spPr>
          <a:xfrm>
            <a:off x="6530340" y="5137150"/>
            <a:ext cx="4933315" cy="607695"/>
          </a:xfrm>
          <a:prstGeom prst="rect">
            <a:avLst/>
          </a:prstGeom>
          <a:noFill/>
        </p:spPr>
        <p:txBody>
          <a:bodyPr wrap="square" rtlCol="0" anchor="b" anchorCtr="0">
            <a:spAutoFit/>
          </a:bodyPr>
          <a:lstStyle/>
          <a:p>
            <a:pPr lvl="0">
              <a:lnSpc>
                <a:spcPct val="120000"/>
              </a:lnSpc>
              <a:defRPr/>
            </a:pPr>
            <a:r>
              <a:rPr lang="zh-CN" altLang="en-US" sz="14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二是畏难情绪严重，认为自己没经验、没基础、没机会、没人帮，创业谈何容易，尤其怕冒险、怕失败；</a:t>
            </a:r>
            <a:endParaRPr lang="zh-CN" altLang="en-US" sz="14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7" name="Text Placeholder 17"/>
          <p:cNvSpPr txBox="1"/>
          <p:nvPr>
            <p:custDataLst>
              <p:tags r:id="rId17"/>
            </p:custDataLst>
          </p:nvPr>
        </p:nvSpPr>
        <p:spPr>
          <a:xfrm>
            <a:off x="5725117" y="5282681"/>
            <a:ext cx="766800" cy="500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rPr>
              <a:t>03</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endParaRPr>
          </a:p>
        </p:txBody>
      </p:sp>
      <p:sp>
        <p:nvSpPr>
          <p:cNvPr id="49" name="Line"/>
          <p:cNvSpPr/>
          <p:nvPr>
            <p:custDataLst>
              <p:tags r:id="rId18"/>
            </p:custDataLst>
          </p:nvPr>
        </p:nvSpPr>
        <p:spPr>
          <a:xfrm flipV="1">
            <a:off x="5493989" y="5079167"/>
            <a:ext cx="4780311"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charset="-122"/>
                <a:cs typeface="+mn-ea"/>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0" name="Line"/>
          <p:cNvSpPr/>
          <p:nvPr>
            <p:custDataLst>
              <p:tags r:id="rId19"/>
            </p:custDataLst>
          </p:nvPr>
        </p:nvSpPr>
        <p:spPr>
          <a:xfrm flipV="1">
            <a:off x="5855939" y="5775762"/>
            <a:ext cx="4846986"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charset="-122"/>
                <a:cs typeface="+mn-ea"/>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pic>
        <p:nvPicPr>
          <p:cNvPr id="29" name="图片 28"/>
          <p:cNvPicPr>
            <a:picLocks noChangeAspect="1"/>
          </p:cNvPicPr>
          <p:nvPr>
            <p:custDataLst>
              <p:tags r:id="rId20"/>
            </p:custDataLst>
          </p:nvPr>
        </p:nvPicPr>
        <p:blipFill rotWithShape="1">
          <a:blip r:embed="rId21">
            <a:extLst>
              <a:ext uri="{28A0092B-C50C-407E-A947-70E740481C1C}">
                <a14:useLocalDpi xmlns:a14="http://schemas.microsoft.com/office/drawing/2010/main" val="0"/>
              </a:ext>
            </a:extLst>
          </a:blip>
          <a:srcRect/>
          <a:stretch>
            <a:fillRect/>
          </a:stretch>
        </p:blipFill>
        <p:spPr>
          <a:xfrm>
            <a:off x="965758" y="1409083"/>
            <a:ext cx="3266788" cy="4386629"/>
          </a:xfrm>
          <a:prstGeom prst="rect">
            <a:avLst/>
          </a:prstGeom>
        </p:spPr>
      </p:pic>
      <p:sp>
        <p:nvSpPr>
          <p:cNvPr id="31" name="TextBox 29"/>
          <p:cNvSpPr txBox="1"/>
          <p:nvPr>
            <p:custDataLst>
              <p:tags r:id="rId22"/>
            </p:custDataLst>
          </p:nvPr>
        </p:nvSpPr>
        <p:spPr>
          <a:xfrm>
            <a:off x="6951345" y="5824855"/>
            <a:ext cx="4933315" cy="607695"/>
          </a:xfrm>
          <a:prstGeom prst="rect">
            <a:avLst/>
          </a:prstGeom>
          <a:noFill/>
        </p:spPr>
        <p:txBody>
          <a:bodyPr wrap="square" rtlCol="0" anchor="b" anchorCtr="0">
            <a:spAutoFit/>
          </a:bodyPr>
          <a:lstStyle/>
          <a:p>
            <a:pPr lvl="0">
              <a:lnSpc>
                <a:spcPct val="120000"/>
              </a:lnSpc>
              <a:defRPr/>
            </a:pPr>
            <a:r>
              <a:rPr lang="zh-CN" altLang="en-US" sz="14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三是没有充分的准备，对所涉足行业没有足够的调查，自身能力不足，并且这山望着那山高，无目的的盲目创业。</a:t>
            </a:r>
            <a:endParaRPr lang="zh-CN" altLang="en-US" sz="14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5" name="Text Placeholder 17"/>
          <p:cNvSpPr txBox="1"/>
          <p:nvPr>
            <p:custDataLst>
              <p:tags r:id="rId23"/>
            </p:custDataLst>
          </p:nvPr>
        </p:nvSpPr>
        <p:spPr>
          <a:xfrm>
            <a:off x="6146460" y="5983722"/>
            <a:ext cx="766800" cy="500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rPr>
              <a:t>04</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endParaRPr>
          </a:p>
        </p:txBody>
      </p:sp>
      <p:sp>
        <p:nvSpPr>
          <p:cNvPr id="36" name="Line"/>
          <p:cNvSpPr/>
          <p:nvPr>
            <p:custDataLst>
              <p:tags r:id="rId24"/>
            </p:custDataLst>
          </p:nvPr>
        </p:nvSpPr>
        <p:spPr>
          <a:xfrm flipV="1">
            <a:off x="6277282" y="6476803"/>
            <a:ext cx="4846986"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charset="-122"/>
                <a:cs typeface="+mn-ea"/>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6955155" y="1606550"/>
            <a:ext cx="3844290" cy="1568450"/>
          </a:xfrm>
          <a:prstGeom prst="rect">
            <a:avLst/>
          </a:prstGeom>
          <a:noFill/>
        </p:spPr>
        <p:txBody>
          <a:bodyPr wrap="square" rtlCol="0">
            <a:normAutofit lnSpcReduction="10000"/>
          </a:bodyPr>
          <a:lstStyle/>
          <a:p>
            <a:r>
              <a:rPr lang="zh-CN" altLang="en-US" sz="4800" b="1" dirty="0">
                <a:solidFill>
                  <a:srgbClr val="000000">
                    <a:lumMod val="85000"/>
                    <a:lumOff val="15000"/>
                  </a:srgbClr>
                </a:solidFill>
                <a:latin typeface="Arial" panose="020B0604020202020204" pitchFamily="34" charset="0"/>
                <a:ea typeface="微软雅黑" panose="020B0503020204020204" charset="-122"/>
              </a:rPr>
              <a:t>职业</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a:p>
            <a:r>
              <a:rPr lang="zh-CN" altLang="en-US" sz="4800" b="1" dirty="0">
                <a:solidFill>
                  <a:srgbClr val="000000">
                    <a:lumMod val="85000"/>
                    <a:lumOff val="15000"/>
                  </a:srgbClr>
                </a:solidFill>
                <a:latin typeface="Arial" panose="020B0604020202020204" pitchFamily="34" charset="0"/>
                <a:ea typeface="微软雅黑" panose="020B0503020204020204" charset="-122"/>
              </a:rPr>
              <a:t>方式的新变化</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7025005" y="3274060"/>
            <a:ext cx="4313555" cy="3166745"/>
          </a:xfrm>
          <a:prstGeom prst="rect">
            <a:avLst/>
          </a:prstGeom>
          <a:noFill/>
        </p:spPr>
        <p:txBody>
          <a:bodyPr wrap="square" rtlCol="0">
            <a:spAutoFit/>
          </a:bodyPr>
          <a:lstStyle/>
          <a:p>
            <a:pPr>
              <a:lnSpc>
                <a:spcPct val="130000"/>
              </a:lnSpc>
              <a:spcBef>
                <a:spcPts val="0"/>
              </a:spcBef>
              <a:spcAft>
                <a:spcPts val="0"/>
              </a:spcAft>
            </a:pPr>
            <a:r>
              <a:rPr lang="zh-CN" altLang="en-US" sz="1400">
                <a:sym typeface="+mn-ea"/>
              </a:rPr>
              <a:t>就业方式是指国家在政策和法规中确认的劳动者实现就业的形式（或渠道）。在传统的计划经济体制下，主要体现为政府主导型就业。在当今社会，随着改革开放的不断深入，社会主义市场经济的日臻完善，第三产业新领域迭现，高新技术产业迅猛发展，相应的多种所有制经济形式、多种分配方式共存共进，劳动用工制度、干部人事制度不断变革，传统意义上的就业方式出现了许多新变化，主要表现为职业介绍机构介绍就业、自愿组织就业、自谋职业和国家安置就业等多种途径。创业作为自主就业的一种方式，在大学生就业过程中发挥着独特的作用。</a:t>
            </a:r>
            <a:endParaRPr lang="zh-CN" altLang="en-US" sz="1400">
              <a:solidFill>
                <a:srgbClr val="000000">
                  <a:lumMod val="85000"/>
                  <a:lumOff val="15000"/>
                </a:srgbClr>
              </a:solidFill>
              <a:latin typeface="Arial" panose="020B0604020202020204" pitchFamily="34" charset="0"/>
              <a:ea typeface="微软雅黑" panose="020B0503020204020204" charset="-122"/>
              <a:sym typeface="+mn-ea"/>
            </a:endParaRPr>
          </a:p>
        </p:txBody>
      </p:sp>
      <p:grpSp>
        <p:nvGrpSpPr>
          <p:cNvPr id="17" name="组合 16"/>
          <p:cNvGrpSpPr/>
          <p:nvPr>
            <p:custDataLst>
              <p:tags r:id="rId3"/>
            </p:custDataLst>
          </p:nvPr>
        </p:nvGrpSpPr>
        <p:grpSpPr>
          <a:xfrm>
            <a:off x="8419465" y="1767840"/>
            <a:ext cx="441960" cy="187960"/>
            <a:chOff x="13350" y="2867"/>
            <a:chExt cx="854" cy="296"/>
          </a:xfrm>
          <a:solidFill>
            <a:srgbClr val="34B2E4"/>
          </a:solidFill>
        </p:grpSpPr>
        <p:sp>
          <p:nvSpPr>
            <p:cNvPr id="15" name="矩形 14"/>
            <p:cNvSpPr/>
            <p:nvPr>
              <p:custDataLst>
                <p:tags r:id="rId4"/>
              </p:custDataLst>
            </p:nvPr>
          </p:nvSpPr>
          <p:spPr>
            <a:xfrm>
              <a:off x="13350" y="2867"/>
              <a:ext cx="854"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16" name="矩形 15"/>
            <p:cNvSpPr/>
            <p:nvPr>
              <p:custDataLst>
                <p:tags r:id="rId5"/>
              </p:custDataLst>
            </p:nvPr>
          </p:nvSpPr>
          <p:spPr>
            <a:xfrm>
              <a:off x="13350" y="3078"/>
              <a:ext cx="552"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grpSp>
      <p:sp>
        <p:nvSpPr>
          <p:cNvPr id="18" name="任意多边形: 形状 7"/>
          <p:cNvSpPr/>
          <p:nvPr>
            <p:custDataLst>
              <p:tags r:id="rId6"/>
            </p:custDataLst>
          </p:nvPr>
        </p:nvSpPr>
        <p:spPr>
          <a:xfrm>
            <a:off x="-12700" y="-12700"/>
            <a:ext cx="5780405" cy="6883400"/>
          </a:xfrm>
          <a:custGeom>
            <a:avLst/>
            <a:gdLst>
              <a:gd name="connsiteX0" fmla="*/ 3206967 w 5638801"/>
              <a:gd name="connsiteY0" fmla="*/ 6763322 h 6858000"/>
              <a:gd name="connsiteX1" fmla="*/ 3200267 w 5638801"/>
              <a:gd name="connsiteY1" fmla="*/ 6772669 h 6858000"/>
              <a:gd name="connsiteX2" fmla="*/ 3213668 w 5638801"/>
              <a:gd name="connsiteY2" fmla="*/ 6784686 h 6858000"/>
              <a:gd name="connsiteX3" fmla="*/ 3220367 w 5638801"/>
              <a:gd name="connsiteY3" fmla="*/ 6772669 h 6858000"/>
              <a:gd name="connsiteX4" fmla="*/ 3206967 w 5638801"/>
              <a:gd name="connsiteY4" fmla="*/ 6763322 h 6858000"/>
              <a:gd name="connsiteX5" fmla="*/ 2976658 w 5638801"/>
              <a:gd name="connsiteY5" fmla="*/ 6593753 h 6858000"/>
              <a:gd name="connsiteX6" fmla="*/ 2996759 w 5638801"/>
              <a:gd name="connsiteY6" fmla="*/ 6593753 h 6858000"/>
              <a:gd name="connsiteX7" fmla="*/ 2995997 w 5638801"/>
              <a:gd name="connsiteY7" fmla="*/ 6595823 h 6858000"/>
              <a:gd name="connsiteX8" fmla="*/ 4093866 w 5638801"/>
              <a:gd name="connsiteY8" fmla="*/ 5828686 h 6858000"/>
              <a:gd name="connsiteX9" fmla="*/ 4067904 w 5638801"/>
              <a:gd name="connsiteY9" fmla="*/ 5838032 h 6858000"/>
              <a:gd name="connsiteX10" fmla="*/ 4075441 w 5638801"/>
              <a:gd name="connsiteY10" fmla="*/ 5858061 h 6858000"/>
              <a:gd name="connsiteX11" fmla="*/ 4103916 w 5638801"/>
              <a:gd name="connsiteY11" fmla="*/ 5852720 h 6858000"/>
              <a:gd name="connsiteX12" fmla="*/ 4093866 w 5638801"/>
              <a:gd name="connsiteY12" fmla="*/ 5828686 h 6858000"/>
              <a:gd name="connsiteX13" fmla="*/ 4883922 w 5638801"/>
              <a:gd name="connsiteY13" fmla="*/ 5793922 h 6858000"/>
              <a:gd name="connsiteX14" fmla="*/ 4883616 w 5638801"/>
              <a:gd name="connsiteY14" fmla="*/ 5797977 h 6858000"/>
              <a:gd name="connsiteX15" fmla="*/ 4884638 w 5638801"/>
              <a:gd name="connsiteY15" fmla="*/ 5810944 h 6858000"/>
              <a:gd name="connsiteX16" fmla="*/ 4881941 w 5638801"/>
              <a:gd name="connsiteY16" fmla="*/ 5812664 h 6858000"/>
              <a:gd name="connsiteX17" fmla="*/ 4872624 w 5638801"/>
              <a:gd name="connsiteY17" fmla="*/ 5805320 h 6858000"/>
              <a:gd name="connsiteX18" fmla="*/ 4872697 w 5638801"/>
              <a:gd name="connsiteY18" fmla="*/ 5800168 h 6858000"/>
              <a:gd name="connsiteX19" fmla="*/ 4883616 w 5638801"/>
              <a:gd name="connsiteY19" fmla="*/ 5793971 h 6858000"/>
              <a:gd name="connsiteX20" fmla="*/ 4080584 w 5638801"/>
              <a:gd name="connsiteY20" fmla="*/ 5664919 h 6858000"/>
              <a:gd name="connsiteX21" fmla="*/ 4046967 w 5638801"/>
              <a:gd name="connsiteY21" fmla="*/ 5741898 h 6858000"/>
              <a:gd name="connsiteX22" fmla="*/ 4052829 w 5638801"/>
              <a:gd name="connsiteY22" fmla="*/ 5763262 h 6858000"/>
              <a:gd name="connsiteX23" fmla="*/ 4093028 w 5638801"/>
              <a:gd name="connsiteY23" fmla="*/ 5732553 h 6858000"/>
              <a:gd name="connsiteX24" fmla="*/ 4118991 w 5638801"/>
              <a:gd name="connsiteY24" fmla="*/ 5720536 h 6858000"/>
              <a:gd name="connsiteX25" fmla="*/ 4139928 w 5638801"/>
              <a:gd name="connsiteY25" fmla="*/ 5677809 h 6858000"/>
              <a:gd name="connsiteX26" fmla="*/ 4119828 w 5638801"/>
              <a:gd name="connsiteY26" fmla="*/ 5667128 h 6858000"/>
              <a:gd name="connsiteX27" fmla="*/ 4093866 w 5638801"/>
              <a:gd name="connsiteY27" fmla="*/ 5667128 h 6858000"/>
              <a:gd name="connsiteX28" fmla="*/ 4080584 w 5638801"/>
              <a:gd name="connsiteY28" fmla="*/ 5664919 h 6858000"/>
              <a:gd name="connsiteX29" fmla="*/ 4228702 w 5638801"/>
              <a:gd name="connsiteY29" fmla="*/ 5554972 h 6858000"/>
              <a:gd name="connsiteX30" fmla="*/ 4206927 w 5638801"/>
              <a:gd name="connsiteY30" fmla="*/ 5604374 h 6858000"/>
              <a:gd name="connsiteX31" fmla="*/ 4221164 w 5638801"/>
              <a:gd name="connsiteY31" fmla="*/ 5635083 h 6858000"/>
              <a:gd name="connsiteX32" fmla="*/ 4244614 w 5638801"/>
              <a:gd name="connsiteY32" fmla="*/ 5601704 h 6858000"/>
              <a:gd name="connsiteX33" fmla="*/ 4228702 w 5638801"/>
              <a:gd name="connsiteY33" fmla="*/ 5554972 h 6858000"/>
              <a:gd name="connsiteX34" fmla="*/ 5149099 w 5638801"/>
              <a:gd name="connsiteY34" fmla="*/ 5476194 h 6858000"/>
              <a:gd name="connsiteX35" fmla="*/ 5113087 w 5638801"/>
              <a:gd name="connsiteY35" fmla="*/ 5486876 h 6858000"/>
              <a:gd name="connsiteX36" fmla="*/ 5119788 w 5638801"/>
              <a:gd name="connsiteY36" fmla="*/ 5516251 h 6858000"/>
              <a:gd name="connsiteX37" fmla="*/ 5167524 w 5638801"/>
              <a:gd name="connsiteY37" fmla="*/ 5496223 h 6858000"/>
              <a:gd name="connsiteX38" fmla="*/ 5149099 w 5638801"/>
              <a:gd name="connsiteY38" fmla="*/ 5476194 h 6858000"/>
              <a:gd name="connsiteX39" fmla="*/ 0 w 5638801"/>
              <a:gd name="connsiteY39" fmla="*/ 0 h 6858000"/>
              <a:gd name="connsiteX40" fmla="*/ 5014143 w 5638801"/>
              <a:gd name="connsiteY40" fmla="*/ 0 h 6858000"/>
              <a:gd name="connsiteX41" fmla="*/ 4982006 w 5638801"/>
              <a:gd name="connsiteY41" fmla="*/ 110336 h 6858000"/>
              <a:gd name="connsiteX42" fmla="*/ 4911693 w 5638801"/>
              <a:gd name="connsiteY42" fmla="*/ 3297160 h 6858000"/>
              <a:gd name="connsiteX43" fmla="*/ 5350084 w 5638801"/>
              <a:gd name="connsiteY43" fmla="*/ 5320503 h 6858000"/>
              <a:gd name="connsiteX44" fmla="*/ 5307816 w 5638801"/>
              <a:gd name="connsiteY44" fmla="*/ 5410770 h 6858000"/>
              <a:gd name="connsiteX45" fmla="*/ 5282260 w 5638801"/>
              <a:gd name="connsiteY45" fmla="*/ 5410770 h 6858000"/>
              <a:gd name="connsiteX46" fmla="*/ 5272211 w 5638801"/>
              <a:gd name="connsiteY46" fmla="*/ 5446820 h 6858000"/>
              <a:gd name="connsiteX47" fmla="*/ 5280062 w 5638801"/>
              <a:gd name="connsiteY47" fmla="*/ 5464345 h 6858000"/>
              <a:gd name="connsiteX48" fmla="*/ 5282094 w 5638801"/>
              <a:gd name="connsiteY48" fmla="*/ 5465704 h 6858000"/>
              <a:gd name="connsiteX49" fmla="*/ 5273626 w 5638801"/>
              <a:gd name="connsiteY49" fmla="*/ 5483788 h 6858000"/>
              <a:gd name="connsiteX50" fmla="*/ 5236280 w 5638801"/>
              <a:gd name="connsiteY50" fmla="*/ 5487216 h 6858000"/>
              <a:gd name="connsiteX51" fmla="*/ 5175892 w 5638801"/>
              <a:gd name="connsiteY51" fmla="*/ 5509575 h 6858000"/>
              <a:gd name="connsiteX52" fmla="*/ 5063669 w 5638801"/>
              <a:gd name="connsiteY52" fmla="*/ 5544290 h 6858000"/>
              <a:gd name="connsiteX53" fmla="*/ 5026820 w 5638801"/>
              <a:gd name="connsiteY53" fmla="*/ 5544290 h 6858000"/>
              <a:gd name="connsiteX54" fmla="*/ 4973221 w 5638801"/>
              <a:gd name="connsiteY54" fmla="*/ 5521591 h 6858000"/>
              <a:gd name="connsiteX55" fmla="*/ 4905385 w 5638801"/>
              <a:gd name="connsiteY55" fmla="*/ 5537614 h 6858000"/>
              <a:gd name="connsiteX56" fmla="*/ 4821635 w 5638801"/>
              <a:gd name="connsiteY56" fmla="*/ 5521591 h 6858000"/>
              <a:gd name="connsiteX57" fmla="*/ 4737887 w 5638801"/>
              <a:gd name="connsiteY57" fmla="*/ 5521591 h 6858000"/>
              <a:gd name="connsiteX58" fmla="*/ 4654139 w 5638801"/>
              <a:gd name="connsiteY58" fmla="*/ 5554972 h 6858000"/>
              <a:gd name="connsiteX59" fmla="*/ 4643257 w 5638801"/>
              <a:gd name="connsiteY59" fmla="*/ 5579005 h 6858000"/>
              <a:gd name="connsiteX60" fmla="*/ 4649120 w 5638801"/>
              <a:gd name="connsiteY60" fmla="*/ 5643095 h 6858000"/>
              <a:gd name="connsiteX61" fmla="*/ 4618970 w 5638801"/>
              <a:gd name="connsiteY61" fmla="*/ 5620396 h 6858000"/>
              <a:gd name="connsiteX62" fmla="*/ 4554483 w 5638801"/>
              <a:gd name="connsiteY62" fmla="*/ 5637754 h 6858000"/>
              <a:gd name="connsiteX63" fmla="*/ 4517635 w 5638801"/>
              <a:gd name="connsiteY63" fmla="*/ 5648436 h 6858000"/>
              <a:gd name="connsiteX64" fmla="*/ 4459010 w 5638801"/>
              <a:gd name="connsiteY64" fmla="*/ 5632413 h 6858000"/>
              <a:gd name="connsiteX65" fmla="*/ 4409599 w 5638801"/>
              <a:gd name="connsiteY65" fmla="*/ 5673804 h 6858000"/>
              <a:gd name="connsiteX66" fmla="*/ 4397037 w 5638801"/>
              <a:gd name="connsiteY66" fmla="*/ 5673804 h 6858000"/>
              <a:gd name="connsiteX67" fmla="*/ 4402899 w 5638801"/>
              <a:gd name="connsiteY67" fmla="*/ 5632413 h 6858000"/>
              <a:gd name="connsiteX68" fmla="*/ 4472410 w 5638801"/>
              <a:gd name="connsiteY68" fmla="*/ 5592357 h 6858000"/>
              <a:gd name="connsiteX69" fmla="*/ 4586308 w 5638801"/>
              <a:gd name="connsiteY69" fmla="*/ 5528267 h 6858000"/>
              <a:gd name="connsiteX70" fmla="*/ 4592171 w 5638801"/>
              <a:gd name="connsiteY70" fmla="*/ 5506905 h 6858000"/>
              <a:gd name="connsiteX71" fmla="*/ 4585471 w 5638801"/>
              <a:gd name="connsiteY71" fmla="*/ 5497558 h 6858000"/>
              <a:gd name="connsiteX72" fmla="*/ 4546109 w 5638801"/>
              <a:gd name="connsiteY72" fmla="*/ 5497558 h 6858000"/>
              <a:gd name="connsiteX73" fmla="*/ 4509259 w 5638801"/>
              <a:gd name="connsiteY73" fmla="*/ 5497558 h 6858000"/>
              <a:gd name="connsiteX74" fmla="*/ 4475761 w 5638801"/>
              <a:gd name="connsiteY74" fmla="*/ 5506905 h 6858000"/>
              <a:gd name="connsiteX75" fmla="*/ 4475761 w 5638801"/>
              <a:gd name="connsiteY75" fmla="*/ 5521591 h 6858000"/>
              <a:gd name="connsiteX76" fmla="*/ 4432211 w 5638801"/>
              <a:gd name="connsiteY76" fmla="*/ 5512246 h 6858000"/>
              <a:gd name="connsiteX77" fmla="*/ 4330875 w 5638801"/>
              <a:gd name="connsiteY77" fmla="*/ 5585681 h 6858000"/>
              <a:gd name="connsiteX78" fmla="*/ 4325012 w 5638801"/>
              <a:gd name="connsiteY78" fmla="*/ 5561648 h 6858000"/>
              <a:gd name="connsiteX79" fmla="*/ 4312450 w 5638801"/>
              <a:gd name="connsiteY79" fmla="*/ 5561648 h 6858000"/>
              <a:gd name="connsiteX80" fmla="*/ 4326687 w 5638801"/>
              <a:gd name="connsiteY80" fmla="*/ 5580340 h 6858000"/>
              <a:gd name="connsiteX81" fmla="*/ 4289838 w 5638801"/>
              <a:gd name="connsiteY81" fmla="*/ 5631078 h 6858000"/>
              <a:gd name="connsiteX82" fmla="*/ 4299050 w 5638801"/>
              <a:gd name="connsiteY82" fmla="*/ 5681815 h 6858000"/>
              <a:gd name="connsiteX83" fmla="*/ 4330868 w 5638801"/>
              <a:gd name="connsiteY83" fmla="*/ 5799312 h 6858000"/>
              <a:gd name="connsiteX84" fmla="*/ 4368556 w 5638801"/>
              <a:gd name="connsiteY84" fmla="*/ 5822011 h 6858000"/>
              <a:gd name="connsiteX85" fmla="*/ 4500878 w 5638801"/>
              <a:gd name="connsiteY85" fmla="*/ 5688491 h 6858000"/>
              <a:gd name="connsiteX86" fmla="*/ 4662513 w 5638801"/>
              <a:gd name="connsiteY86" fmla="*/ 5712524 h 6858000"/>
              <a:gd name="connsiteX87" fmla="*/ 4776411 w 5638801"/>
              <a:gd name="connsiteY87" fmla="*/ 5712524 h 6858000"/>
              <a:gd name="connsiteX88" fmla="*/ 4887797 w 5638801"/>
              <a:gd name="connsiteY88" fmla="*/ 5684486 h 6858000"/>
              <a:gd name="connsiteX89" fmla="*/ 4916272 w 5638801"/>
              <a:gd name="connsiteY89" fmla="*/ 5684486 h 6858000"/>
              <a:gd name="connsiteX90" fmla="*/ 4963171 w 5638801"/>
              <a:gd name="connsiteY90" fmla="*/ 5625737 h 6858000"/>
              <a:gd name="connsiteX91" fmla="*/ 5123131 w 5638801"/>
              <a:gd name="connsiteY91" fmla="*/ 5625737 h 6858000"/>
              <a:gd name="connsiteX92" fmla="*/ 5152443 w 5638801"/>
              <a:gd name="connsiteY92" fmla="*/ 5667128 h 6858000"/>
              <a:gd name="connsiteX93" fmla="*/ 5123968 w 5638801"/>
              <a:gd name="connsiteY93" fmla="*/ 5687156 h 6858000"/>
              <a:gd name="connsiteX94" fmla="*/ 5097168 w 5638801"/>
              <a:gd name="connsiteY94" fmla="*/ 5700507 h 6858000"/>
              <a:gd name="connsiteX95" fmla="*/ 5118106 w 5638801"/>
              <a:gd name="connsiteY95" fmla="*/ 5719200 h 6858000"/>
              <a:gd name="connsiteX96" fmla="*/ 5163396 w 5638801"/>
              <a:gd name="connsiteY96" fmla="*/ 5719200 h 6858000"/>
              <a:gd name="connsiteX97" fmla="*/ 5134012 w 5638801"/>
              <a:gd name="connsiteY97" fmla="*/ 5781955 h 6858000"/>
              <a:gd name="connsiteX98" fmla="*/ 5039388 w 5638801"/>
              <a:gd name="connsiteY98" fmla="*/ 5781955 h 6858000"/>
              <a:gd name="connsiteX99" fmla="*/ 5013426 w 5638801"/>
              <a:gd name="connsiteY99" fmla="*/ 5846044 h 6858000"/>
              <a:gd name="connsiteX100" fmla="*/ 4897854 w 5638801"/>
              <a:gd name="connsiteY100" fmla="*/ 5846044 h 6858000"/>
              <a:gd name="connsiteX101" fmla="*/ 4886338 w 5638801"/>
              <a:gd name="connsiteY101" fmla="*/ 5832526 h 6858000"/>
              <a:gd name="connsiteX102" fmla="*/ 4884638 w 5638801"/>
              <a:gd name="connsiteY102" fmla="*/ 5810944 h 6858000"/>
              <a:gd name="connsiteX103" fmla="*/ 4911254 w 5638801"/>
              <a:gd name="connsiteY103" fmla="*/ 5793971 h 6858000"/>
              <a:gd name="connsiteX104" fmla="*/ 4902145 w 5638801"/>
              <a:gd name="connsiteY104" fmla="*/ 5790967 h 6858000"/>
              <a:gd name="connsiteX105" fmla="*/ 4883922 w 5638801"/>
              <a:gd name="connsiteY105" fmla="*/ 5793922 h 6858000"/>
              <a:gd name="connsiteX106" fmla="*/ 4884506 w 5638801"/>
              <a:gd name="connsiteY106" fmla="*/ 5786148 h 6858000"/>
              <a:gd name="connsiteX107" fmla="*/ 4872729 w 5638801"/>
              <a:gd name="connsiteY107" fmla="*/ 5797977 h 6858000"/>
              <a:gd name="connsiteX108" fmla="*/ 4872697 w 5638801"/>
              <a:gd name="connsiteY108" fmla="*/ 5800168 h 6858000"/>
              <a:gd name="connsiteX109" fmla="*/ 4860376 w 5638801"/>
              <a:gd name="connsiteY109" fmla="*/ 5807160 h 6858000"/>
              <a:gd name="connsiteX110" fmla="*/ 4843417 w 5638801"/>
              <a:gd name="connsiteY110" fmla="*/ 5811329 h 6858000"/>
              <a:gd name="connsiteX111" fmla="*/ 4803218 w 5638801"/>
              <a:gd name="connsiteY111" fmla="*/ 5784624 h 6858000"/>
              <a:gd name="connsiteX112" fmla="*/ 4780605 w 5638801"/>
              <a:gd name="connsiteY112" fmla="*/ 5844709 h 6858000"/>
              <a:gd name="connsiteX113" fmla="*/ 4713607 w 5638801"/>
              <a:gd name="connsiteY113" fmla="*/ 5891440 h 6858000"/>
              <a:gd name="connsiteX114" fmla="*/ 4699369 w 5638801"/>
              <a:gd name="connsiteY114" fmla="*/ 5935502 h 6858000"/>
              <a:gd name="connsiteX115" fmla="*/ 4691832 w 5638801"/>
              <a:gd name="connsiteY115" fmla="*/ 5892776 h 6858000"/>
              <a:gd name="connsiteX116" fmla="*/ 4625671 w 5638801"/>
              <a:gd name="connsiteY116" fmla="*/ 5844709 h 6858000"/>
              <a:gd name="connsiteX117" fmla="*/ 4574584 w 5638801"/>
              <a:gd name="connsiteY117" fmla="*/ 5876753 h 6858000"/>
              <a:gd name="connsiteX118" fmla="*/ 4526847 w 5638801"/>
              <a:gd name="connsiteY118" fmla="*/ 5862067 h 6858000"/>
              <a:gd name="connsiteX119" fmla="*/ 4479948 w 5638801"/>
              <a:gd name="connsiteY119" fmla="*/ 5843373 h 6858000"/>
              <a:gd name="connsiteX120" fmla="*/ 4469897 w 5638801"/>
              <a:gd name="connsiteY120" fmla="*/ 5843373 h 6858000"/>
              <a:gd name="connsiteX121" fmla="*/ 4391173 w 5638801"/>
              <a:gd name="connsiteY121" fmla="*/ 5891440 h 6858000"/>
              <a:gd name="connsiteX122" fmla="*/ 4307426 w 5638801"/>
              <a:gd name="connsiteY122" fmla="*/ 5891440 h 6858000"/>
              <a:gd name="connsiteX123" fmla="*/ 4307426 w 5638801"/>
              <a:gd name="connsiteY123" fmla="*/ 5906128 h 6858000"/>
              <a:gd name="connsiteX124" fmla="*/ 4240426 w 5638801"/>
              <a:gd name="connsiteY124" fmla="*/ 5886099 h 6858000"/>
              <a:gd name="connsiteX125" fmla="*/ 4156678 w 5638801"/>
              <a:gd name="connsiteY125" fmla="*/ 5846044 h 6858000"/>
              <a:gd name="connsiteX126" fmla="*/ 4165890 w 5638801"/>
              <a:gd name="connsiteY126" fmla="*/ 5827352 h 6858000"/>
              <a:gd name="connsiteX127" fmla="*/ 4152490 w 5638801"/>
              <a:gd name="connsiteY127" fmla="*/ 5811329 h 6858000"/>
              <a:gd name="connsiteX128" fmla="*/ 4127359 w 5638801"/>
              <a:gd name="connsiteY128" fmla="*/ 5823346 h 6858000"/>
              <a:gd name="connsiteX129" fmla="*/ 4156671 w 5638801"/>
              <a:gd name="connsiteY129" fmla="*/ 5846044 h 6858000"/>
              <a:gd name="connsiteX130" fmla="*/ 4156671 w 5638801"/>
              <a:gd name="connsiteY130" fmla="*/ 5868743 h 6858000"/>
              <a:gd name="connsiteX131" fmla="*/ 4108934 w 5638801"/>
              <a:gd name="connsiteY131" fmla="*/ 5880759 h 6858000"/>
              <a:gd name="connsiteX132" fmla="*/ 4120659 w 5638801"/>
              <a:gd name="connsiteY132" fmla="*/ 5926155 h 6858000"/>
              <a:gd name="connsiteX133" fmla="*/ 4059523 w 5638801"/>
              <a:gd name="connsiteY133" fmla="*/ 5959536 h 6858000"/>
              <a:gd name="connsiteX134" fmla="*/ 4048635 w 5638801"/>
              <a:gd name="connsiteY134" fmla="*/ 6028966 h 6858000"/>
              <a:gd name="connsiteX135" fmla="*/ 4062872 w 5638801"/>
              <a:gd name="connsiteY135" fmla="*/ 6050328 h 6858000"/>
              <a:gd name="connsiteX136" fmla="*/ 4046960 w 5638801"/>
              <a:gd name="connsiteY136" fmla="*/ 6066351 h 6858000"/>
              <a:gd name="connsiteX137" fmla="*/ 3894538 w 5638801"/>
              <a:gd name="connsiteY137" fmla="*/ 6097060 h 6858000"/>
              <a:gd name="connsiteX138" fmla="*/ 3863550 w 5638801"/>
              <a:gd name="connsiteY138" fmla="*/ 6105071 h 6858000"/>
              <a:gd name="connsiteX139" fmla="*/ 3873601 w 5638801"/>
              <a:gd name="connsiteY139" fmla="*/ 6034307 h 6858000"/>
              <a:gd name="connsiteX140" fmla="*/ 3942274 w 5638801"/>
              <a:gd name="connsiteY140" fmla="*/ 5956866 h 6858000"/>
              <a:gd name="connsiteX141" fmla="*/ 4026023 w 5638801"/>
              <a:gd name="connsiteY141" fmla="*/ 5906128 h 6858000"/>
              <a:gd name="connsiteX142" fmla="*/ 4038586 w 5638801"/>
              <a:gd name="connsiteY142" fmla="*/ 5888770 h 6858000"/>
              <a:gd name="connsiteX143" fmla="*/ 4016811 w 5638801"/>
              <a:gd name="connsiteY143" fmla="*/ 5854055 h 6858000"/>
              <a:gd name="connsiteX144" fmla="*/ 3939762 w 5638801"/>
              <a:gd name="connsiteY144" fmla="*/ 5854055 h 6858000"/>
              <a:gd name="connsiteX145" fmla="*/ 3904587 w 5638801"/>
              <a:gd name="connsiteY145" fmla="*/ 5847379 h 6858000"/>
              <a:gd name="connsiteX146" fmla="*/ 3820839 w 5638801"/>
              <a:gd name="connsiteY146" fmla="*/ 5922150 h 6858000"/>
              <a:gd name="connsiteX147" fmla="*/ 3742115 w 5638801"/>
              <a:gd name="connsiteY147" fmla="*/ 5964876 h 6858000"/>
              <a:gd name="connsiteX148" fmla="*/ 3652504 w 5638801"/>
              <a:gd name="connsiteY148" fmla="*/ 6047659 h 6858000"/>
              <a:gd name="connsiteX149" fmla="*/ 3555356 w 5638801"/>
              <a:gd name="connsiteY149" fmla="*/ 6091720 h 6858000"/>
              <a:gd name="connsiteX150" fmla="*/ 3464069 w 5638801"/>
              <a:gd name="connsiteY150" fmla="*/ 6126435 h 6858000"/>
              <a:gd name="connsiteX151" fmla="*/ 3438108 w 5638801"/>
              <a:gd name="connsiteY151" fmla="*/ 6142457 h 6858000"/>
              <a:gd name="connsiteX152" fmla="*/ 3462394 w 5638801"/>
              <a:gd name="connsiteY152" fmla="*/ 6158479 h 6858000"/>
              <a:gd name="connsiteX153" fmla="*/ 3552842 w 5638801"/>
              <a:gd name="connsiteY153" fmla="*/ 6183848 h 6858000"/>
              <a:gd name="connsiteX154" fmla="*/ 3646642 w 5638801"/>
              <a:gd name="connsiteY154" fmla="*/ 6161150 h 6858000"/>
              <a:gd name="connsiteX155" fmla="*/ 3829221 w 5638801"/>
              <a:gd name="connsiteY155" fmla="*/ 6190524 h 6858000"/>
              <a:gd name="connsiteX156" fmla="*/ 4064547 w 5638801"/>
              <a:gd name="connsiteY156" fmla="*/ 6190524 h 6858000"/>
              <a:gd name="connsiteX157" fmla="*/ 4079622 w 5638801"/>
              <a:gd name="connsiteY157" fmla="*/ 6219899 h 6858000"/>
              <a:gd name="connsiteX158" fmla="*/ 4065385 w 5638801"/>
              <a:gd name="connsiteY158" fmla="*/ 6251943 h 6858000"/>
              <a:gd name="connsiteX159" fmla="*/ 4015980 w 5638801"/>
              <a:gd name="connsiteY159" fmla="*/ 6251943 h 6858000"/>
              <a:gd name="connsiteX160" fmla="*/ 3977455 w 5638801"/>
              <a:gd name="connsiteY160" fmla="*/ 6271971 h 6858000"/>
              <a:gd name="connsiteX161" fmla="*/ 3964893 w 5638801"/>
              <a:gd name="connsiteY161" fmla="*/ 6271971 h 6858000"/>
              <a:gd name="connsiteX162" fmla="*/ 3909613 w 5638801"/>
              <a:gd name="connsiteY162" fmla="*/ 6249273 h 6858000"/>
              <a:gd name="connsiteX163" fmla="*/ 3813301 w 5638801"/>
              <a:gd name="connsiteY163" fmla="*/ 6231915 h 6858000"/>
              <a:gd name="connsiteX164" fmla="*/ 3743790 w 5638801"/>
              <a:gd name="connsiteY164" fmla="*/ 6279982 h 6858000"/>
              <a:gd name="connsiteX165" fmla="*/ 3654179 w 5638801"/>
              <a:gd name="connsiteY165" fmla="*/ 6279982 h 6858000"/>
              <a:gd name="connsiteX166" fmla="*/ 3588855 w 5638801"/>
              <a:gd name="connsiteY166" fmla="*/ 6279982 h 6858000"/>
              <a:gd name="connsiteX167" fmla="*/ 3438945 w 5638801"/>
              <a:gd name="connsiteY167" fmla="*/ 6279982 h 6858000"/>
              <a:gd name="connsiteX168" fmla="*/ 3407957 w 5638801"/>
              <a:gd name="connsiteY168" fmla="*/ 6312028 h 6858000"/>
              <a:gd name="connsiteX169" fmla="*/ 3359384 w 5638801"/>
              <a:gd name="connsiteY169" fmla="*/ 6326725 h 6858000"/>
              <a:gd name="connsiteX170" fmla="*/ 3329234 w 5638801"/>
              <a:gd name="connsiteY170" fmla="*/ 6346752 h 6858000"/>
              <a:gd name="connsiteX171" fmla="*/ 3253023 w 5638801"/>
              <a:gd name="connsiteY171" fmla="*/ 6426864 h 6858000"/>
              <a:gd name="connsiteX172" fmla="*/ 3218686 w 5638801"/>
              <a:gd name="connsiteY172" fmla="*/ 6426864 h 6858000"/>
              <a:gd name="connsiteX173" fmla="*/ 3235435 w 5638801"/>
              <a:gd name="connsiteY173" fmla="*/ 6393484 h 6858000"/>
              <a:gd name="connsiteX174" fmla="*/ 3307466 w 5638801"/>
              <a:gd name="connsiteY174" fmla="*/ 6373446 h 6858000"/>
              <a:gd name="connsiteX175" fmla="*/ 3338452 w 5638801"/>
              <a:gd name="connsiteY175" fmla="*/ 6286658 h 6858000"/>
              <a:gd name="connsiteX176" fmla="*/ 3254704 w 5638801"/>
              <a:gd name="connsiteY176" fmla="*/ 6296005 h 6858000"/>
              <a:gd name="connsiteX177" fmla="*/ 3237117 w 5638801"/>
              <a:gd name="connsiteY177" fmla="*/ 6348078 h 6858000"/>
              <a:gd name="connsiteX178" fmla="*/ 3218692 w 5638801"/>
              <a:gd name="connsiteY178" fmla="*/ 6354754 h 6858000"/>
              <a:gd name="connsiteX179" fmla="*/ 3165930 w 5638801"/>
              <a:gd name="connsiteY179" fmla="*/ 6345407 h 6858000"/>
              <a:gd name="connsiteX180" fmla="*/ 3122381 w 5638801"/>
              <a:gd name="connsiteY180" fmla="*/ 6442877 h 6858000"/>
              <a:gd name="connsiteX181" fmla="*/ 3135781 w 5638801"/>
              <a:gd name="connsiteY181" fmla="*/ 6465574 h 6858000"/>
              <a:gd name="connsiteX182" fmla="*/ 3153368 w 5638801"/>
              <a:gd name="connsiteY182" fmla="*/ 6476256 h 6858000"/>
              <a:gd name="connsiteX183" fmla="*/ 3135781 w 5638801"/>
              <a:gd name="connsiteY183" fmla="*/ 6497619 h 6858000"/>
              <a:gd name="connsiteX184" fmla="*/ 3012670 w 5638801"/>
              <a:gd name="connsiteY184" fmla="*/ 6563044 h 6858000"/>
              <a:gd name="connsiteX185" fmla="*/ 2975821 w 5638801"/>
              <a:gd name="connsiteY185" fmla="*/ 6593753 h 6858000"/>
              <a:gd name="connsiteX186" fmla="*/ 2837635 w 5638801"/>
              <a:gd name="connsiteY186" fmla="*/ 6639150 h 6858000"/>
              <a:gd name="connsiteX187" fmla="*/ 2796599 w 5638801"/>
              <a:gd name="connsiteY187" fmla="*/ 6672529 h 6858000"/>
              <a:gd name="connsiteX188" fmla="*/ 2796599 w 5638801"/>
              <a:gd name="connsiteY188" fmla="*/ 6703240 h 6858000"/>
              <a:gd name="connsiteX189" fmla="*/ 2808324 w 5638801"/>
              <a:gd name="connsiteY189" fmla="*/ 6717926 h 6858000"/>
              <a:gd name="connsiteX190" fmla="*/ 2864435 w 5638801"/>
              <a:gd name="connsiteY190" fmla="*/ 6717926 h 6858000"/>
              <a:gd name="connsiteX191" fmla="*/ 2920547 w 5638801"/>
              <a:gd name="connsiteY191" fmla="*/ 6709916 h 6858000"/>
              <a:gd name="connsiteX192" fmla="*/ 2947347 w 5638801"/>
              <a:gd name="connsiteY192" fmla="*/ 6688552 h 6858000"/>
              <a:gd name="connsiteX193" fmla="*/ 2982521 w 5638801"/>
              <a:gd name="connsiteY193" fmla="*/ 6632473 h 6858000"/>
              <a:gd name="connsiteX194" fmla="*/ 2995997 w 5638801"/>
              <a:gd name="connsiteY194" fmla="*/ 6595823 h 6858000"/>
              <a:gd name="connsiteX195" fmla="*/ 2999270 w 5638801"/>
              <a:gd name="connsiteY195" fmla="*/ 6596173 h 6858000"/>
              <a:gd name="connsiteX196" fmla="*/ 3044495 w 5638801"/>
              <a:gd name="connsiteY196" fmla="*/ 6604435 h 6858000"/>
              <a:gd name="connsiteX197" fmla="*/ 3076570 w 5638801"/>
              <a:gd name="connsiteY197" fmla="*/ 6590346 h 6858000"/>
              <a:gd name="connsiteX198" fmla="*/ 3103957 w 5638801"/>
              <a:gd name="connsiteY198" fmla="*/ 6620458 h 6858000"/>
              <a:gd name="connsiteX199" fmla="*/ 3117356 w 5638801"/>
              <a:gd name="connsiteY199" fmla="*/ 6643155 h 6858000"/>
              <a:gd name="connsiteX200" fmla="*/ 3100607 w 5638801"/>
              <a:gd name="connsiteY200" fmla="*/ 6657843 h 6858000"/>
              <a:gd name="connsiteX201" fmla="*/ 3056219 w 5638801"/>
              <a:gd name="connsiteY201" fmla="*/ 6725937 h 6858000"/>
              <a:gd name="connsiteX202" fmla="*/ 3033608 w 5638801"/>
              <a:gd name="connsiteY202" fmla="*/ 6774004 h 6858000"/>
              <a:gd name="connsiteX203" fmla="*/ 3000108 w 5638801"/>
              <a:gd name="connsiteY203" fmla="*/ 6798038 h 6858000"/>
              <a:gd name="connsiteX204" fmla="*/ 3008483 w 5638801"/>
              <a:gd name="connsiteY204" fmla="*/ 6818066 h 6858000"/>
              <a:gd name="connsiteX205" fmla="*/ 3083019 w 5638801"/>
              <a:gd name="connsiteY205" fmla="*/ 6818066 h 6858000"/>
              <a:gd name="connsiteX206" fmla="*/ 3206130 w 5638801"/>
              <a:gd name="connsiteY206" fmla="*/ 6715255 h 6858000"/>
              <a:gd name="connsiteX207" fmla="*/ 3298254 w 5638801"/>
              <a:gd name="connsiteY207" fmla="*/ 6685881 h 6858000"/>
              <a:gd name="connsiteX208" fmla="*/ 3315003 w 5638801"/>
              <a:gd name="connsiteY208" fmla="*/ 6695228 h 6858000"/>
              <a:gd name="connsiteX209" fmla="*/ 3297416 w 5638801"/>
              <a:gd name="connsiteY209" fmla="*/ 6716591 h 6858000"/>
              <a:gd name="connsiteX210" fmla="*/ 3284016 w 5638801"/>
              <a:gd name="connsiteY210" fmla="*/ 6740625 h 6858000"/>
              <a:gd name="connsiteX211" fmla="*/ 3284016 w 5638801"/>
              <a:gd name="connsiteY211" fmla="*/ 6778010 h 6858000"/>
              <a:gd name="connsiteX212" fmla="*/ 3210317 w 5638801"/>
              <a:gd name="connsiteY212" fmla="*/ 6843435 h 6858000"/>
              <a:gd name="connsiteX213" fmla="*/ 3201725 w 5638801"/>
              <a:gd name="connsiteY213" fmla="*/ 6858000 h 6858000"/>
              <a:gd name="connsiteX214" fmla="*/ 3179522 w 5638801"/>
              <a:gd name="connsiteY214" fmla="*/ 6858000 h 6858000"/>
              <a:gd name="connsiteX215" fmla="*/ 3177106 w 5638801"/>
              <a:gd name="connsiteY215" fmla="*/ 6851320 h 6858000"/>
              <a:gd name="connsiteX216" fmla="*/ 3172631 w 5638801"/>
              <a:gd name="connsiteY216" fmla="*/ 6823406 h 6858000"/>
              <a:gd name="connsiteX217" fmla="*/ 3147506 w 5638801"/>
              <a:gd name="connsiteY217" fmla="*/ 6815395 h 6858000"/>
              <a:gd name="connsiteX218" fmla="*/ 3110811 w 5638801"/>
              <a:gd name="connsiteY218" fmla="*/ 6858000 h 6858000"/>
              <a:gd name="connsiteX219" fmla="*/ 0 w 5638801"/>
              <a:gd name="connsiteY2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5638801" h="6858000">
                <a:moveTo>
                  <a:pt x="3206967" y="6763322"/>
                </a:moveTo>
                <a:cubicBezTo>
                  <a:pt x="3206967" y="6763322"/>
                  <a:pt x="3206967" y="6763322"/>
                  <a:pt x="3200267" y="6772669"/>
                </a:cubicBezTo>
                <a:lnTo>
                  <a:pt x="3213668" y="6784686"/>
                </a:lnTo>
                <a:lnTo>
                  <a:pt x="3220367" y="6772669"/>
                </a:lnTo>
                <a:cubicBezTo>
                  <a:pt x="3216140" y="6768758"/>
                  <a:pt x="3211642" y="6765614"/>
                  <a:pt x="3206967" y="6763322"/>
                </a:cubicBezTo>
                <a:close/>
                <a:moveTo>
                  <a:pt x="2976658" y="6593753"/>
                </a:moveTo>
                <a:lnTo>
                  <a:pt x="2996759" y="6593753"/>
                </a:lnTo>
                <a:lnTo>
                  <a:pt x="2995997" y="6595823"/>
                </a:lnTo>
                <a:close/>
                <a:moveTo>
                  <a:pt x="4093866" y="5828686"/>
                </a:moveTo>
                <a:cubicBezTo>
                  <a:pt x="4091354" y="5828686"/>
                  <a:pt x="4077117" y="5828686"/>
                  <a:pt x="4067904" y="5838032"/>
                </a:cubicBezTo>
                <a:cubicBezTo>
                  <a:pt x="4058692" y="5847379"/>
                  <a:pt x="4072928" y="5858061"/>
                  <a:pt x="4075441" y="5858061"/>
                </a:cubicBezTo>
                <a:cubicBezTo>
                  <a:pt x="4085029" y="5858113"/>
                  <a:pt x="4094591" y="5856326"/>
                  <a:pt x="4103916" y="5852720"/>
                </a:cubicBezTo>
                <a:cubicBezTo>
                  <a:pt x="4103916" y="5842038"/>
                  <a:pt x="4096378" y="5828686"/>
                  <a:pt x="4093866" y="5828686"/>
                </a:cubicBezTo>
                <a:close/>
                <a:moveTo>
                  <a:pt x="4883922" y="5793922"/>
                </a:moveTo>
                <a:lnTo>
                  <a:pt x="4883616" y="5797977"/>
                </a:lnTo>
                <a:lnTo>
                  <a:pt x="4884638" y="5810944"/>
                </a:lnTo>
                <a:lnTo>
                  <a:pt x="4881941" y="5812664"/>
                </a:lnTo>
                <a:cubicBezTo>
                  <a:pt x="4881104" y="5812664"/>
                  <a:pt x="4876079" y="5808992"/>
                  <a:pt x="4872624" y="5805320"/>
                </a:cubicBezTo>
                <a:lnTo>
                  <a:pt x="4872697" y="5800168"/>
                </a:lnTo>
                <a:lnTo>
                  <a:pt x="4883616" y="5793971"/>
                </a:lnTo>
                <a:close/>
                <a:moveTo>
                  <a:pt x="4080584" y="5664919"/>
                </a:moveTo>
                <a:cubicBezTo>
                  <a:pt x="4055485" y="5669027"/>
                  <a:pt x="4068217" y="5732552"/>
                  <a:pt x="4046967" y="5741898"/>
                </a:cubicBezTo>
                <a:lnTo>
                  <a:pt x="4052829" y="5763262"/>
                </a:lnTo>
                <a:cubicBezTo>
                  <a:pt x="4065892" y="5751950"/>
                  <a:pt x="4079312" y="5741699"/>
                  <a:pt x="4093028" y="5732553"/>
                </a:cubicBezTo>
                <a:cubicBezTo>
                  <a:pt x="4101403" y="5725877"/>
                  <a:pt x="4113129" y="5732553"/>
                  <a:pt x="4118991" y="5720536"/>
                </a:cubicBezTo>
                <a:cubicBezTo>
                  <a:pt x="4127319" y="5708119"/>
                  <a:pt x="4134382" y="5693695"/>
                  <a:pt x="4139928" y="5677809"/>
                </a:cubicBezTo>
                <a:lnTo>
                  <a:pt x="4119828" y="5667128"/>
                </a:lnTo>
                <a:cubicBezTo>
                  <a:pt x="4111196" y="5668526"/>
                  <a:pt x="4102498" y="5668526"/>
                  <a:pt x="4093866" y="5667128"/>
                </a:cubicBezTo>
                <a:cubicBezTo>
                  <a:pt x="4088527" y="5664958"/>
                  <a:pt x="4084170" y="5664332"/>
                  <a:pt x="4080584" y="5664919"/>
                </a:cubicBezTo>
                <a:close/>
                <a:moveTo>
                  <a:pt x="4228702" y="5554972"/>
                </a:moveTo>
                <a:cubicBezTo>
                  <a:pt x="4217814" y="5577669"/>
                  <a:pt x="4208602" y="5589687"/>
                  <a:pt x="4206927" y="5604374"/>
                </a:cubicBezTo>
                <a:cubicBezTo>
                  <a:pt x="4205252" y="5619060"/>
                  <a:pt x="4216139" y="5624401"/>
                  <a:pt x="4221164" y="5635083"/>
                </a:cubicBezTo>
                <a:cubicBezTo>
                  <a:pt x="4230232" y="5626420"/>
                  <a:pt x="4238190" y="5615087"/>
                  <a:pt x="4244614" y="5601704"/>
                </a:cubicBezTo>
                <a:cubicBezTo>
                  <a:pt x="4244614" y="5601704"/>
                  <a:pt x="4237913" y="5580340"/>
                  <a:pt x="4228702" y="5554972"/>
                </a:cubicBezTo>
                <a:close/>
                <a:moveTo>
                  <a:pt x="5149099" y="5476194"/>
                </a:moveTo>
                <a:cubicBezTo>
                  <a:pt x="5136900" y="5477813"/>
                  <a:pt x="5124832" y="5481388"/>
                  <a:pt x="5113087" y="5486876"/>
                </a:cubicBezTo>
                <a:lnTo>
                  <a:pt x="5119788" y="5516251"/>
                </a:lnTo>
                <a:lnTo>
                  <a:pt x="5167524" y="5496223"/>
                </a:lnTo>
                <a:cubicBezTo>
                  <a:pt x="5160825" y="5496223"/>
                  <a:pt x="5155799" y="5476194"/>
                  <a:pt x="5149099" y="5476194"/>
                </a:cubicBezTo>
                <a:close/>
                <a:moveTo>
                  <a:pt x="0" y="0"/>
                </a:moveTo>
                <a:lnTo>
                  <a:pt x="5014143" y="0"/>
                </a:lnTo>
                <a:lnTo>
                  <a:pt x="4982006" y="110336"/>
                </a:lnTo>
                <a:cubicBezTo>
                  <a:pt x="4622615" y="1242678"/>
                  <a:pt x="3423339" y="2550189"/>
                  <a:pt x="4911693" y="3297160"/>
                </a:cubicBezTo>
                <a:cubicBezTo>
                  <a:pt x="5903929" y="3795142"/>
                  <a:pt x="5701662" y="4542251"/>
                  <a:pt x="5350084" y="5320503"/>
                </a:cubicBezTo>
                <a:lnTo>
                  <a:pt x="5307816" y="5410770"/>
                </a:lnTo>
                <a:lnTo>
                  <a:pt x="5282260" y="5410770"/>
                </a:lnTo>
                <a:cubicBezTo>
                  <a:pt x="5282260" y="5410770"/>
                  <a:pt x="5270535" y="5434803"/>
                  <a:pt x="5272211" y="5446820"/>
                </a:cubicBezTo>
                <a:cubicBezTo>
                  <a:pt x="5273048" y="5452829"/>
                  <a:pt x="5276397" y="5459505"/>
                  <a:pt x="5280062" y="5464345"/>
                </a:cubicBezTo>
                <a:lnTo>
                  <a:pt x="5282094" y="5465704"/>
                </a:lnTo>
                <a:lnTo>
                  <a:pt x="5273626" y="5483788"/>
                </a:lnTo>
                <a:lnTo>
                  <a:pt x="5236280" y="5487216"/>
                </a:lnTo>
                <a:cubicBezTo>
                  <a:pt x="5215827" y="5491907"/>
                  <a:pt x="5195623" y="5499376"/>
                  <a:pt x="5175892" y="5509575"/>
                </a:cubicBezTo>
                <a:cubicBezTo>
                  <a:pt x="5142393" y="5530938"/>
                  <a:pt x="5098843" y="5501564"/>
                  <a:pt x="5063669" y="5544290"/>
                </a:cubicBezTo>
                <a:cubicBezTo>
                  <a:pt x="5056970" y="5553637"/>
                  <a:pt x="5039382" y="5544290"/>
                  <a:pt x="5026820" y="5544290"/>
                </a:cubicBezTo>
                <a:cubicBezTo>
                  <a:pt x="5009497" y="5533787"/>
                  <a:pt x="4991533" y="5526186"/>
                  <a:pt x="4973221" y="5521591"/>
                </a:cubicBezTo>
                <a:cubicBezTo>
                  <a:pt x="4949771" y="5521591"/>
                  <a:pt x="4921296" y="5550966"/>
                  <a:pt x="4905385" y="5537614"/>
                </a:cubicBezTo>
                <a:cubicBezTo>
                  <a:pt x="4876079" y="5510910"/>
                  <a:pt x="4847597" y="5525597"/>
                  <a:pt x="4821635" y="5521591"/>
                </a:cubicBezTo>
                <a:cubicBezTo>
                  <a:pt x="4795680" y="5517586"/>
                  <a:pt x="4768036" y="5521591"/>
                  <a:pt x="4737887" y="5521591"/>
                </a:cubicBezTo>
                <a:cubicBezTo>
                  <a:pt x="4708390" y="5516829"/>
                  <a:pt x="4678769" y="5528636"/>
                  <a:pt x="4654139" y="5554972"/>
                </a:cubicBezTo>
                <a:cubicBezTo>
                  <a:pt x="4649014" y="5560953"/>
                  <a:pt x="4645203" y="5569364"/>
                  <a:pt x="4643257" y="5579005"/>
                </a:cubicBezTo>
                <a:cubicBezTo>
                  <a:pt x="4656657" y="5599033"/>
                  <a:pt x="4666707" y="5621731"/>
                  <a:pt x="4649120" y="5643095"/>
                </a:cubicBezTo>
                <a:cubicBezTo>
                  <a:pt x="4649120" y="5643095"/>
                  <a:pt x="4629021" y="5619060"/>
                  <a:pt x="4618970" y="5620396"/>
                </a:cubicBezTo>
                <a:cubicBezTo>
                  <a:pt x="4597169" y="5622815"/>
                  <a:pt x="4575573" y="5628628"/>
                  <a:pt x="4554483" y="5637754"/>
                </a:cubicBezTo>
                <a:cubicBezTo>
                  <a:pt x="4542633" y="5644419"/>
                  <a:pt x="4530190" y="5648025"/>
                  <a:pt x="4517635" y="5648436"/>
                </a:cubicBezTo>
                <a:cubicBezTo>
                  <a:pt x="4498457" y="5640088"/>
                  <a:pt x="4478827" y="5634726"/>
                  <a:pt x="4459010" y="5632413"/>
                </a:cubicBezTo>
                <a:cubicBezTo>
                  <a:pt x="4441330" y="5642190"/>
                  <a:pt x="4424673" y="5656142"/>
                  <a:pt x="4409599" y="5673804"/>
                </a:cubicBezTo>
                <a:cubicBezTo>
                  <a:pt x="4409599" y="5673804"/>
                  <a:pt x="4396199" y="5673804"/>
                  <a:pt x="4397037" y="5673804"/>
                </a:cubicBezTo>
                <a:cubicBezTo>
                  <a:pt x="4397874" y="5673804"/>
                  <a:pt x="4397037" y="5635083"/>
                  <a:pt x="4402899" y="5632413"/>
                </a:cubicBezTo>
                <a:cubicBezTo>
                  <a:pt x="4425551" y="5616874"/>
                  <a:pt x="4448755" y="5603501"/>
                  <a:pt x="4472410" y="5592357"/>
                </a:cubicBezTo>
                <a:cubicBezTo>
                  <a:pt x="4510097" y="5570993"/>
                  <a:pt x="4548621" y="5550966"/>
                  <a:pt x="4586308" y="5528267"/>
                </a:cubicBezTo>
                <a:cubicBezTo>
                  <a:pt x="4586308" y="5528267"/>
                  <a:pt x="4591334" y="5513581"/>
                  <a:pt x="4592171" y="5506905"/>
                </a:cubicBezTo>
                <a:cubicBezTo>
                  <a:pt x="4593009" y="5500228"/>
                  <a:pt x="4592171" y="5497558"/>
                  <a:pt x="4585471" y="5497558"/>
                </a:cubicBezTo>
                <a:cubicBezTo>
                  <a:pt x="4578771" y="5497558"/>
                  <a:pt x="4556158" y="5489547"/>
                  <a:pt x="4546109" y="5497558"/>
                </a:cubicBezTo>
                <a:cubicBezTo>
                  <a:pt x="4536059" y="5505569"/>
                  <a:pt x="4526010" y="5534943"/>
                  <a:pt x="4509259" y="5497558"/>
                </a:cubicBezTo>
                <a:cubicBezTo>
                  <a:pt x="4509259" y="5497558"/>
                  <a:pt x="4487484" y="5497558"/>
                  <a:pt x="4475761" y="5506905"/>
                </a:cubicBezTo>
                <a:lnTo>
                  <a:pt x="4475761" y="5521591"/>
                </a:lnTo>
                <a:cubicBezTo>
                  <a:pt x="4459841" y="5537614"/>
                  <a:pt x="4451473" y="5460173"/>
                  <a:pt x="4432211" y="5512246"/>
                </a:cubicBezTo>
                <a:cubicBezTo>
                  <a:pt x="4412948" y="5564317"/>
                  <a:pt x="4361862" y="5542955"/>
                  <a:pt x="4330875" y="5585681"/>
                </a:cubicBezTo>
                <a:cubicBezTo>
                  <a:pt x="4329807" y="5577196"/>
                  <a:pt x="4327822" y="5569059"/>
                  <a:pt x="4325012" y="5561648"/>
                </a:cubicBezTo>
                <a:cubicBezTo>
                  <a:pt x="4325012" y="5561648"/>
                  <a:pt x="4317475" y="5561648"/>
                  <a:pt x="4312450" y="5561648"/>
                </a:cubicBezTo>
                <a:cubicBezTo>
                  <a:pt x="4316038" y="5569837"/>
                  <a:pt x="4320957" y="5576303"/>
                  <a:pt x="4326687" y="5580340"/>
                </a:cubicBezTo>
                <a:cubicBezTo>
                  <a:pt x="4315319" y="5598875"/>
                  <a:pt x="4302994" y="5615854"/>
                  <a:pt x="4289838" y="5631078"/>
                </a:cubicBezTo>
                <a:cubicBezTo>
                  <a:pt x="4268900" y="5659116"/>
                  <a:pt x="4266389" y="5665792"/>
                  <a:pt x="4299050" y="5681815"/>
                </a:cubicBezTo>
                <a:cubicBezTo>
                  <a:pt x="4315794" y="5691162"/>
                  <a:pt x="4321656" y="5757921"/>
                  <a:pt x="4330868" y="5799312"/>
                </a:cubicBezTo>
                <a:cubicBezTo>
                  <a:pt x="4340087" y="5840703"/>
                  <a:pt x="4358506" y="5854055"/>
                  <a:pt x="4368556" y="5822011"/>
                </a:cubicBezTo>
                <a:cubicBezTo>
                  <a:pt x="4396621" y="5746157"/>
                  <a:pt x="4445868" y="5696470"/>
                  <a:pt x="4500878" y="5688491"/>
                </a:cubicBezTo>
                <a:cubicBezTo>
                  <a:pt x="4554306" y="5657582"/>
                  <a:pt x="4613603" y="5666403"/>
                  <a:pt x="4662513" y="5712524"/>
                </a:cubicBezTo>
                <a:cubicBezTo>
                  <a:pt x="4700199" y="5667128"/>
                  <a:pt x="4737050" y="5731217"/>
                  <a:pt x="4776411" y="5712524"/>
                </a:cubicBezTo>
                <a:cubicBezTo>
                  <a:pt x="4815773" y="5693832"/>
                  <a:pt x="4852629" y="5727212"/>
                  <a:pt x="4887797" y="5684486"/>
                </a:cubicBezTo>
                <a:cubicBezTo>
                  <a:pt x="4887797" y="5684486"/>
                  <a:pt x="4905385" y="5729882"/>
                  <a:pt x="4916272" y="5684486"/>
                </a:cubicBezTo>
                <a:cubicBezTo>
                  <a:pt x="4924943" y="5653860"/>
                  <a:pt x="4942458" y="5631929"/>
                  <a:pt x="4963171" y="5625737"/>
                </a:cubicBezTo>
                <a:cubicBezTo>
                  <a:pt x="5016414" y="5619060"/>
                  <a:pt x="5069895" y="5619060"/>
                  <a:pt x="5123131" y="5625737"/>
                </a:cubicBezTo>
                <a:cubicBezTo>
                  <a:pt x="5133181" y="5625737"/>
                  <a:pt x="5142400" y="5652440"/>
                  <a:pt x="5152443" y="5667128"/>
                </a:cubicBezTo>
                <a:lnTo>
                  <a:pt x="5123968" y="5687156"/>
                </a:lnTo>
                <a:lnTo>
                  <a:pt x="5097168" y="5700507"/>
                </a:lnTo>
                <a:cubicBezTo>
                  <a:pt x="5103875" y="5707183"/>
                  <a:pt x="5110576" y="5719200"/>
                  <a:pt x="5118106" y="5719200"/>
                </a:cubicBezTo>
                <a:lnTo>
                  <a:pt x="5163396" y="5719200"/>
                </a:lnTo>
                <a:lnTo>
                  <a:pt x="5134012" y="5781955"/>
                </a:lnTo>
                <a:lnTo>
                  <a:pt x="5039388" y="5781955"/>
                </a:lnTo>
                <a:cubicBezTo>
                  <a:pt x="5005051" y="5781955"/>
                  <a:pt x="5015102" y="5818005"/>
                  <a:pt x="5013426" y="5846044"/>
                </a:cubicBezTo>
                <a:cubicBezTo>
                  <a:pt x="4974903" y="5846044"/>
                  <a:pt x="4936378" y="5846044"/>
                  <a:pt x="4897854" y="5846044"/>
                </a:cubicBezTo>
                <a:cubicBezTo>
                  <a:pt x="4893248" y="5846044"/>
                  <a:pt x="4889060" y="5841037"/>
                  <a:pt x="4886338" y="5832526"/>
                </a:cubicBezTo>
                <a:lnTo>
                  <a:pt x="4884638" y="5810944"/>
                </a:lnTo>
                <a:lnTo>
                  <a:pt x="4911254" y="5793971"/>
                </a:lnTo>
                <a:cubicBezTo>
                  <a:pt x="4908741" y="5793971"/>
                  <a:pt x="4906228" y="5791968"/>
                  <a:pt x="4902145" y="5790967"/>
                </a:cubicBezTo>
                <a:lnTo>
                  <a:pt x="4883922" y="5793922"/>
                </a:lnTo>
                <a:lnTo>
                  <a:pt x="4884506" y="5786148"/>
                </a:lnTo>
                <a:cubicBezTo>
                  <a:pt x="4884349" y="5782205"/>
                  <a:pt x="4880894" y="5797977"/>
                  <a:pt x="4872729" y="5797977"/>
                </a:cubicBezTo>
                <a:lnTo>
                  <a:pt x="4872697" y="5800168"/>
                </a:lnTo>
                <a:lnTo>
                  <a:pt x="4860376" y="5807160"/>
                </a:lnTo>
                <a:cubicBezTo>
                  <a:pt x="4853676" y="5810998"/>
                  <a:pt x="4848023" y="5813332"/>
                  <a:pt x="4843417" y="5811329"/>
                </a:cubicBezTo>
                <a:cubicBezTo>
                  <a:pt x="4834204" y="5807333"/>
                  <a:pt x="4812430" y="5777949"/>
                  <a:pt x="4803218" y="5784624"/>
                </a:cubicBezTo>
                <a:cubicBezTo>
                  <a:pt x="4794005" y="5791300"/>
                  <a:pt x="4791493" y="5832691"/>
                  <a:pt x="4780605" y="5844709"/>
                </a:cubicBezTo>
                <a:cubicBezTo>
                  <a:pt x="4769718" y="5856736"/>
                  <a:pt x="4734544" y="5872747"/>
                  <a:pt x="4713607" y="5891440"/>
                </a:cubicBezTo>
                <a:cubicBezTo>
                  <a:pt x="4706069" y="5898117"/>
                  <a:pt x="4703556" y="5920814"/>
                  <a:pt x="4699369" y="5935502"/>
                </a:cubicBezTo>
                <a:cubicBezTo>
                  <a:pt x="4698367" y="5920688"/>
                  <a:pt x="4695821" y="5906254"/>
                  <a:pt x="4691832" y="5892776"/>
                </a:cubicBezTo>
                <a:cubicBezTo>
                  <a:pt x="4675082" y="5858061"/>
                  <a:pt x="4655820" y="5828686"/>
                  <a:pt x="4625671" y="5844709"/>
                </a:cubicBezTo>
                <a:cubicBezTo>
                  <a:pt x="4607997" y="5852594"/>
                  <a:pt x="4590885" y="5863338"/>
                  <a:pt x="4574584" y="5876753"/>
                </a:cubicBezTo>
                <a:cubicBezTo>
                  <a:pt x="4556158" y="5891440"/>
                  <a:pt x="4550297" y="5820676"/>
                  <a:pt x="4526847" y="5862067"/>
                </a:cubicBezTo>
                <a:cubicBezTo>
                  <a:pt x="4521821" y="5871413"/>
                  <a:pt x="4495860" y="5850049"/>
                  <a:pt x="4479948" y="5843373"/>
                </a:cubicBezTo>
                <a:cubicBezTo>
                  <a:pt x="4479948" y="5843373"/>
                  <a:pt x="4472410" y="5843373"/>
                  <a:pt x="4469897" y="5843373"/>
                </a:cubicBezTo>
                <a:cubicBezTo>
                  <a:pt x="4431374" y="5809994"/>
                  <a:pt x="4425511" y="5916809"/>
                  <a:pt x="4391173" y="5891440"/>
                </a:cubicBezTo>
                <a:cubicBezTo>
                  <a:pt x="4365258" y="5867597"/>
                  <a:pt x="4333334" y="5867597"/>
                  <a:pt x="4307426" y="5891440"/>
                </a:cubicBezTo>
                <a:cubicBezTo>
                  <a:pt x="4307426" y="5891440"/>
                  <a:pt x="4307426" y="5900787"/>
                  <a:pt x="4307426" y="5906128"/>
                </a:cubicBezTo>
                <a:cubicBezTo>
                  <a:pt x="4284813" y="5906128"/>
                  <a:pt x="4255502" y="5991580"/>
                  <a:pt x="4240426" y="5886099"/>
                </a:cubicBezTo>
                <a:cubicBezTo>
                  <a:pt x="4240426" y="5863402"/>
                  <a:pt x="4192689" y="5856726"/>
                  <a:pt x="4156678" y="5846044"/>
                </a:cubicBezTo>
                <a:cubicBezTo>
                  <a:pt x="4156678" y="5846044"/>
                  <a:pt x="4156678" y="5834027"/>
                  <a:pt x="4165890" y="5827352"/>
                </a:cubicBezTo>
                <a:cubicBezTo>
                  <a:pt x="4175102" y="5820686"/>
                  <a:pt x="4156678" y="5811329"/>
                  <a:pt x="4152490" y="5811329"/>
                </a:cubicBezTo>
                <a:cubicBezTo>
                  <a:pt x="4143898" y="5814104"/>
                  <a:pt x="4135490" y="5818131"/>
                  <a:pt x="4127359" y="5823346"/>
                </a:cubicBezTo>
                <a:cubicBezTo>
                  <a:pt x="4136017" y="5834121"/>
                  <a:pt x="4146008" y="5841860"/>
                  <a:pt x="4156671" y="5846044"/>
                </a:cubicBezTo>
                <a:cubicBezTo>
                  <a:pt x="4163370" y="5846044"/>
                  <a:pt x="4162534" y="5867407"/>
                  <a:pt x="4156671" y="5868743"/>
                </a:cubicBezTo>
                <a:cubicBezTo>
                  <a:pt x="4140904" y="5874051"/>
                  <a:pt x="4124965" y="5878067"/>
                  <a:pt x="4108934" y="5880759"/>
                </a:cubicBezTo>
                <a:lnTo>
                  <a:pt x="4120659" y="5926155"/>
                </a:lnTo>
                <a:lnTo>
                  <a:pt x="4059523" y="5959536"/>
                </a:lnTo>
                <a:cubicBezTo>
                  <a:pt x="4032723" y="5974222"/>
                  <a:pt x="4009274" y="5988910"/>
                  <a:pt x="4048635" y="6028966"/>
                </a:cubicBezTo>
                <a:cubicBezTo>
                  <a:pt x="4053963" y="6035043"/>
                  <a:pt x="4058751" y="6042223"/>
                  <a:pt x="4062872" y="6050328"/>
                </a:cubicBezTo>
                <a:cubicBezTo>
                  <a:pt x="4057848" y="6050328"/>
                  <a:pt x="4052823" y="6065016"/>
                  <a:pt x="4046960" y="6066351"/>
                </a:cubicBezTo>
                <a:cubicBezTo>
                  <a:pt x="3995873" y="6078368"/>
                  <a:pt x="3945624" y="6089050"/>
                  <a:pt x="3894538" y="6097060"/>
                </a:cubicBezTo>
                <a:cubicBezTo>
                  <a:pt x="3883650" y="6097060"/>
                  <a:pt x="3876113" y="6163820"/>
                  <a:pt x="3863550" y="6105071"/>
                </a:cubicBezTo>
                <a:cubicBezTo>
                  <a:pt x="3863550" y="6086379"/>
                  <a:pt x="3869413" y="6058340"/>
                  <a:pt x="3873601" y="6034307"/>
                </a:cubicBezTo>
                <a:cubicBezTo>
                  <a:pt x="3919663" y="6059675"/>
                  <a:pt x="3917149" y="5978228"/>
                  <a:pt x="3942274" y="5956866"/>
                </a:cubicBezTo>
                <a:cubicBezTo>
                  <a:pt x="3969642" y="5937731"/>
                  <a:pt x="3997595" y="5920794"/>
                  <a:pt x="4026023" y="5906128"/>
                </a:cubicBezTo>
                <a:cubicBezTo>
                  <a:pt x="4026023" y="5906128"/>
                  <a:pt x="4034398" y="5894111"/>
                  <a:pt x="4038586" y="5888770"/>
                </a:cubicBezTo>
                <a:cubicBezTo>
                  <a:pt x="4031971" y="5876227"/>
                  <a:pt x="4024684" y="5864610"/>
                  <a:pt x="4016811" y="5854055"/>
                </a:cubicBezTo>
                <a:cubicBezTo>
                  <a:pt x="3990848" y="5827352"/>
                  <a:pt x="3966561" y="5876753"/>
                  <a:pt x="3939762" y="5854055"/>
                </a:cubicBezTo>
                <a:cubicBezTo>
                  <a:pt x="3929013" y="5844720"/>
                  <a:pt x="3916418" y="5842333"/>
                  <a:pt x="3904587" y="5847379"/>
                </a:cubicBezTo>
                <a:cubicBezTo>
                  <a:pt x="3875276" y="5866072"/>
                  <a:pt x="3870250" y="5955530"/>
                  <a:pt x="3820839" y="5922150"/>
                </a:cubicBezTo>
                <a:cubicBezTo>
                  <a:pt x="3788177" y="5899452"/>
                  <a:pt x="3768914" y="5956866"/>
                  <a:pt x="3742115" y="5964876"/>
                </a:cubicBezTo>
                <a:cubicBezTo>
                  <a:pt x="3705529" y="5967316"/>
                  <a:pt x="3672024" y="5998257"/>
                  <a:pt x="3652504" y="6047659"/>
                </a:cubicBezTo>
                <a:cubicBezTo>
                  <a:pt x="3637429" y="6085044"/>
                  <a:pt x="3588018" y="6063680"/>
                  <a:pt x="3555356" y="6091720"/>
                </a:cubicBezTo>
                <a:cubicBezTo>
                  <a:pt x="3526182" y="6110465"/>
                  <a:pt x="3495412" y="6122167"/>
                  <a:pt x="3464069" y="6126435"/>
                </a:cubicBezTo>
                <a:lnTo>
                  <a:pt x="3438108" y="6142457"/>
                </a:lnTo>
                <a:cubicBezTo>
                  <a:pt x="3445724" y="6149490"/>
                  <a:pt x="3453894" y="6154874"/>
                  <a:pt x="3462394" y="6158479"/>
                </a:cubicBezTo>
                <a:cubicBezTo>
                  <a:pt x="3493474" y="6151372"/>
                  <a:pt x="3525160" y="6160257"/>
                  <a:pt x="3552842" y="6183848"/>
                </a:cubicBezTo>
                <a:cubicBezTo>
                  <a:pt x="3579642" y="6133111"/>
                  <a:pt x="3616492" y="6157144"/>
                  <a:pt x="3646642" y="6161150"/>
                </a:cubicBezTo>
                <a:cubicBezTo>
                  <a:pt x="3707785" y="6170497"/>
                  <a:pt x="3773109" y="6121094"/>
                  <a:pt x="3829221" y="6190524"/>
                </a:cubicBezTo>
                <a:cubicBezTo>
                  <a:pt x="3907943" y="6095725"/>
                  <a:pt x="3985830" y="6223905"/>
                  <a:pt x="4064547" y="6190524"/>
                </a:cubicBezTo>
                <a:cubicBezTo>
                  <a:pt x="4064547" y="6190524"/>
                  <a:pt x="4079622" y="6209217"/>
                  <a:pt x="4079622" y="6219899"/>
                </a:cubicBezTo>
                <a:cubicBezTo>
                  <a:pt x="4079622" y="6230580"/>
                  <a:pt x="4071247" y="6250608"/>
                  <a:pt x="4065385" y="6251943"/>
                </a:cubicBezTo>
                <a:cubicBezTo>
                  <a:pt x="4049130" y="6257936"/>
                  <a:pt x="4032235" y="6257936"/>
                  <a:pt x="4015980" y="6251943"/>
                </a:cubicBezTo>
                <a:cubicBezTo>
                  <a:pt x="3996717" y="6241261"/>
                  <a:pt x="3977455" y="6201206"/>
                  <a:pt x="3977455" y="6271971"/>
                </a:cubicBezTo>
                <a:cubicBezTo>
                  <a:pt x="3977455" y="6271971"/>
                  <a:pt x="3965731" y="6278647"/>
                  <a:pt x="3964893" y="6271971"/>
                </a:cubicBezTo>
                <a:cubicBezTo>
                  <a:pt x="3950656" y="6235921"/>
                  <a:pt x="3928044" y="6254614"/>
                  <a:pt x="3909613" y="6249273"/>
                </a:cubicBezTo>
                <a:cubicBezTo>
                  <a:pt x="3878625" y="6241261"/>
                  <a:pt x="3846800" y="6263960"/>
                  <a:pt x="3813301" y="6231915"/>
                </a:cubicBezTo>
                <a:cubicBezTo>
                  <a:pt x="3800739" y="6219899"/>
                  <a:pt x="3768914" y="6271971"/>
                  <a:pt x="3743790" y="6279982"/>
                </a:cubicBezTo>
                <a:cubicBezTo>
                  <a:pt x="3714399" y="6292030"/>
                  <a:pt x="3683576" y="6292030"/>
                  <a:pt x="3654179" y="6279982"/>
                </a:cubicBezTo>
                <a:cubicBezTo>
                  <a:pt x="3629054" y="6265296"/>
                  <a:pt x="3611467" y="6348078"/>
                  <a:pt x="3588855" y="6279982"/>
                </a:cubicBezTo>
                <a:cubicBezTo>
                  <a:pt x="3539449" y="6279982"/>
                  <a:pt x="3489194" y="6279982"/>
                  <a:pt x="3438945" y="6279982"/>
                </a:cubicBezTo>
                <a:cubicBezTo>
                  <a:pt x="3426191" y="6282989"/>
                  <a:pt x="3414882" y="6294679"/>
                  <a:pt x="3407957" y="6312028"/>
                </a:cubicBezTo>
                <a:cubicBezTo>
                  <a:pt x="3394558" y="6365446"/>
                  <a:pt x="3363571" y="6298685"/>
                  <a:pt x="3359384" y="6326725"/>
                </a:cubicBezTo>
                <a:cubicBezTo>
                  <a:pt x="3355203" y="6354764"/>
                  <a:pt x="3351847" y="6389478"/>
                  <a:pt x="3329234" y="6346752"/>
                </a:cubicBezTo>
                <a:cubicBezTo>
                  <a:pt x="3320021" y="6412177"/>
                  <a:pt x="3278985" y="6401496"/>
                  <a:pt x="3253023" y="6426864"/>
                </a:cubicBezTo>
                <a:cubicBezTo>
                  <a:pt x="3244648" y="6434875"/>
                  <a:pt x="3230411" y="6426864"/>
                  <a:pt x="3218686" y="6426864"/>
                </a:cubicBezTo>
                <a:cubicBezTo>
                  <a:pt x="3223598" y="6414910"/>
                  <a:pt x="3229204" y="6403735"/>
                  <a:pt x="3235435" y="6393484"/>
                </a:cubicBezTo>
                <a:cubicBezTo>
                  <a:pt x="3259894" y="6391824"/>
                  <a:pt x="3284108" y="6385084"/>
                  <a:pt x="3307466" y="6373446"/>
                </a:cubicBezTo>
                <a:cubicBezTo>
                  <a:pt x="3321703" y="6350748"/>
                  <a:pt x="3351853" y="6333390"/>
                  <a:pt x="3338452" y="6286658"/>
                </a:cubicBezTo>
                <a:cubicBezTo>
                  <a:pt x="3330915" y="6261290"/>
                  <a:pt x="3274804" y="6267966"/>
                  <a:pt x="3254704" y="6296005"/>
                </a:cubicBezTo>
                <a:cubicBezTo>
                  <a:pt x="3234604" y="6324043"/>
                  <a:pt x="3243817" y="6332055"/>
                  <a:pt x="3237117" y="6348078"/>
                </a:cubicBezTo>
                <a:cubicBezTo>
                  <a:pt x="3231690" y="6353796"/>
                  <a:pt x="3225141" y="6356162"/>
                  <a:pt x="3218692" y="6354754"/>
                </a:cubicBezTo>
                <a:cubicBezTo>
                  <a:pt x="3200267" y="6354754"/>
                  <a:pt x="3175980" y="6333390"/>
                  <a:pt x="3165930" y="6345407"/>
                </a:cubicBezTo>
                <a:cubicBezTo>
                  <a:pt x="3147809" y="6373393"/>
                  <a:pt x="3133050" y="6406427"/>
                  <a:pt x="3122381" y="6442877"/>
                </a:cubicBezTo>
                <a:cubicBezTo>
                  <a:pt x="3122381" y="6442877"/>
                  <a:pt x="3130756" y="6458898"/>
                  <a:pt x="3135781" y="6465574"/>
                </a:cubicBezTo>
                <a:cubicBezTo>
                  <a:pt x="3141439" y="6469928"/>
                  <a:pt x="3147328" y="6473501"/>
                  <a:pt x="3153368" y="6476256"/>
                </a:cubicBezTo>
                <a:cubicBezTo>
                  <a:pt x="3148085" y="6484519"/>
                  <a:pt x="3142177" y="6491690"/>
                  <a:pt x="3135781" y="6497619"/>
                </a:cubicBezTo>
                <a:lnTo>
                  <a:pt x="3012670" y="6563044"/>
                </a:lnTo>
                <a:cubicBezTo>
                  <a:pt x="3001763" y="6577016"/>
                  <a:pt x="2989248" y="6587445"/>
                  <a:pt x="2975821" y="6593753"/>
                </a:cubicBezTo>
                <a:cubicBezTo>
                  <a:pt x="2929257" y="6604719"/>
                  <a:pt x="2883124" y="6619878"/>
                  <a:pt x="2837635" y="6639150"/>
                </a:cubicBezTo>
                <a:cubicBezTo>
                  <a:pt x="2823082" y="6647298"/>
                  <a:pt x="2809280" y="6658525"/>
                  <a:pt x="2796599" y="6672529"/>
                </a:cubicBezTo>
                <a:cubicBezTo>
                  <a:pt x="2796599" y="6672529"/>
                  <a:pt x="2796599" y="6693893"/>
                  <a:pt x="2796599" y="6703240"/>
                </a:cubicBezTo>
                <a:cubicBezTo>
                  <a:pt x="2796599" y="6712586"/>
                  <a:pt x="2808324" y="6717926"/>
                  <a:pt x="2808324" y="6717926"/>
                </a:cubicBezTo>
                <a:cubicBezTo>
                  <a:pt x="2827586" y="6679205"/>
                  <a:pt x="2845173" y="6681876"/>
                  <a:pt x="2864435" y="6717926"/>
                </a:cubicBezTo>
                <a:cubicBezTo>
                  <a:pt x="2883697" y="6753977"/>
                  <a:pt x="2897935" y="6663184"/>
                  <a:pt x="2920547" y="6709916"/>
                </a:cubicBezTo>
                <a:cubicBezTo>
                  <a:pt x="2930418" y="6706299"/>
                  <a:pt x="2939605" y="6698971"/>
                  <a:pt x="2947347" y="6688552"/>
                </a:cubicBezTo>
                <a:cubicBezTo>
                  <a:pt x="2959896" y="6671215"/>
                  <a:pt x="2971646" y="6652481"/>
                  <a:pt x="2982521" y="6632473"/>
                </a:cubicBezTo>
                <a:lnTo>
                  <a:pt x="2995997" y="6595823"/>
                </a:lnTo>
                <a:lnTo>
                  <a:pt x="2999270" y="6596173"/>
                </a:lnTo>
                <a:cubicBezTo>
                  <a:pt x="3017643" y="6607940"/>
                  <a:pt x="3025651" y="6638482"/>
                  <a:pt x="3044495" y="6604435"/>
                </a:cubicBezTo>
                <a:cubicBezTo>
                  <a:pt x="3053358" y="6592408"/>
                  <a:pt x="3065096" y="6587256"/>
                  <a:pt x="3076570" y="6590346"/>
                </a:cubicBezTo>
                <a:cubicBezTo>
                  <a:pt x="3088044" y="6593438"/>
                  <a:pt x="3098067" y="6604456"/>
                  <a:pt x="3103957" y="6620458"/>
                </a:cubicBezTo>
                <a:lnTo>
                  <a:pt x="3117356" y="6643155"/>
                </a:lnTo>
                <a:cubicBezTo>
                  <a:pt x="3111494" y="6643155"/>
                  <a:pt x="3105632" y="6659178"/>
                  <a:pt x="3100607" y="6657843"/>
                </a:cubicBezTo>
                <a:cubicBezTo>
                  <a:pt x="3066270" y="6648496"/>
                  <a:pt x="3051195" y="6667189"/>
                  <a:pt x="3056219" y="6725937"/>
                </a:cubicBezTo>
                <a:cubicBezTo>
                  <a:pt x="3056219" y="6740625"/>
                  <a:pt x="3043657" y="6761987"/>
                  <a:pt x="3033608" y="6774004"/>
                </a:cubicBezTo>
                <a:cubicBezTo>
                  <a:pt x="3023175" y="6784402"/>
                  <a:pt x="3011906" y="6792487"/>
                  <a:pt x="3000108" y="6798038"/>
                </a:cubicBezTo>
                <a:cubicBezTo>
                  <a:pt x="3000108" y="6798038"/>
                  <a:pt x="3006809" y="6818066"/>
                  <a:pt x="3008483" y="6818066"/>
                </a:cubicBezTo>
                <a:cubicBezTo>
                  <a:pt x="3034445" y="6807384"/>
                  <a:pt x="3060407" y="6894171"/>
                  <a:pt x="3083019" y="6818066"/>
                </a:cubicBezTo>
                <a:cubicBezTo>
                  <a:pt x="3105921" y="6745156"/>
                  <a:pt x="3155498" y="6703754"/>
                  <a:pt x="3206130" y="6715255"/>
                </a:cubicBezTo>
                <a:cubicBezTo>
                  <a:pt x="3237341" y="6709978"/>
                  <a:pt x="3268176" y="6700148"/>
                  <a:pt x="3298254" y="6685881"/>
                </a:cubicBezTo>
                <a:cubicBezTo>
                  <a:pt x="3303279" y="6685881"/>
                  <a:pt x="3309978" y="6692558"/>
                  <a:pt x="3315003" y="6695228"/>
                </a:cubicBezTo>
                <a:lnTo>
                  <a:pt x="3297416" y="6716591"/>
                </a:lnTo>
                <a:cubicBezTo>
                  <a:pt x="3292392" y="6724602"/>
                  <a:pt x="3283178" y="6736619"/>
                  <a:pt x="3284016" y="6740625"/>
                </a:cubicBezTo>
                <a:cubicBezTo>
                  <a:pt x="3284853" y="6744630"/>
                  <a:pt x="3308303" y="6780680"/>
                  <a:pt x="3284016" y="6778010"/>
                </a:cubicBezTo>
                <a:cubicBezTo>
                  <a:pt x="3253854" y="6777063"/>
                  <a:pt x="3225702" y="6802054"/>
                  <a:pt x="3210317" y="6843435"/>
                </a:cubicBezTo>
                <a:lnTo>
                  <a:pt x="3201725" y="6858000"/>
                </a:lnTo>
                <a:lnTo>
                  <a:pt x="3179522" y="6858000"/>
                </a:lnTo>
                <a:lnTo>
                  <a:pt x="3177106" y="6851320"/>
                </a:lnTo>
                <a:cubicBezTo>
                  <a:pt x="3175457" y="6843434"/>
                  <a:pt x="3174097" y="6833754"/>
                  <a:pt x="3172631" y="6823406"/>
                </a:cubicBezTo>
                <a:cubicBezTo>
                  <a:pt x="3165423" y="6814912"/>
                  <a:pt x="3156211" y="6811979"/>
                  <a:pt x="3147506" y="6815395"/>
                </a:cubicBezTo>
                <a:lnTo>
                  <a:pt x="3110811" y="6858000"/>
                </a:lnTo>
                <a:lnTo>
                  <a:pt x="0" y="6858000"/>
                </a:lnTo>
                <a:close/>
              </a:path>
            </a:pathLst>
          </a:custGeom>
          <a:blipFill dpi="0" rotWithShape="0">
            <a:blip r:embed="rId7"/>
            <a:srcRect/>
            <a:stretch>
              <a:fillRect l="-8000" r="-8000"/>
            </a:stretch>
          </a:blipFill>
          <a:ln w="12700" cap="flat" cmpd="sng" algn="ctr">
            <a:noFill/>
            <a:prstDash val="solid"/>
            <a:miter lim="800000"/>
          </a:ln>
          <a:effectLst/>
        </p:spPr>
        <p:style>
          <a:lnRef idx="2">
            <a:srgbClr val="1D6DC2">
              <a:shade val="50000"/>
            </a:srgbClr>
          </a:lnRef>
          <a:fillRef idx="1">
            <a:srgbClr val="1D6DC2"/>
          </a:fillRef>
          <a:effectRef idx="0">
            <a:srgbClr val="1D6DC2"/>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12192000" cy="2804160"/>
          </a:xfrm>
          <a:prstGeom prst="rect">
            <a:avLst/>
          </a:prstGeom>
        </p:spPr>
      </p:pic>
      <p:sp>
        <p:nvSpPr>
          <p:cNvPr id="332" name="矩形 331"/>
          <p:cNvSpPr/>
          <p:nvPr>
            <p:custDataLst>
              <p:tags r:id="rId3"/>
            </p:custDataLst>
          </p:nvPr>
        </p:nvSpPr>
        <p:spPr>
          <a:xfrm>
            <a:off x="0" y="0"/>
            <a:ext cx="12192000" cy="2804160"/>
          </a:xfrm>
          <a:prstGeom prst="rect">
            <a:avLst/>
          </a:prstGeom>
          <a:solidFill>
            <a:srgbClr val="FFFFFF">
              <a:alpha val="71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319" name="文本框 318"/>
          <p:cNvSpPr txBox="1"/>
          <p:nvPr>
            <p:custDataLst>
              <p:tags r:id="rId4"/>
            </p:custDataLst>
          </p:nvPr>
        </p:nvSpPr>
        <p:spPr>
          <a:xfrm>
            <a:off x="1205865" y="4244340"/>
            <a:ext cx="2172970" cy="1771015"/>
          </a:xfrm>
          <a:prstGeom prst="rect">
            <a:avLst/>
          </a:prstGeom>
          <a:noFill/>
        </p:spPr>
        <p:txBody>
          <a:bodyPr wrap="square" lIns="90000" tIns="46800" rIns="90000" bIns="4680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20000"/>
              </a:lnSpc>
              <a:buNone/>
            </a:pPr>
            <a:r>
              <a:rPr lang="zh-CN" altLang="en-US" sz="1300" spc="150" dirty="0">
                <a:latin typeface="Arial" panose="020B0604020202020204" pitchFamily="34" charset="0"/>
                <a:ea typeface="微软雅黑" panose="020B0503020204020204" charset="-122"/>
              </a:rPr>
              <a:t>合作创业，即创建团队，做到优势互补、资金共筹、风险共担。这种创业模式不再追求个人英雄主义的行为，而是主张群体的智慧和能量，同时，成功的概率更大。</a:t>
            </a:r>
            <a:endParaRPr lang="zh-CN" altLang="en-US" sz="1300" spc="150" dirty="0">
              <a:latin typeface="Arial" panose="020B0604020202020204" pitchFamily="34" charset="0"/>
              <a:ea typeface="微软雅黑" panose="020B0503020204020204" charset="-122"/>
            </a:endParaRPr>
          </a:p>
        </p:txBody>
      </p:sp>
      <p:sp>
        <p:nvSpPr>
          <p:cNvPr id="318" name="文本框 317"/>
          <p:cNvSpPr txBox="1"/>
          <p:nvPr>
            <p:custDataLst>
              <p:tags r:id="rId5"/>
            </p:custDataLst>
          </p:nvPr>
        </p:nvSpPr>
        <p:spPr>
          <a:xfrm>
            <a:off x="1294988" y="3820467"/>
            <a:ext cx="1994400" cy="398765"/>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a:latin typeface="Arial" panose="020B0604020202020204" pitchFamily="34" charset="0"/>
                <a:ea typeface="微软雅黑" panose="020B0503020204020204" charset="-122"/>
              </a:rPr>
              <a:t>1. 合作创业</a:t>
            </a:r>
            <a:endParaRPr lang="zh-CN" altLang="en-US" spc="300">
              <a:latin typeface="Arial" panose="020B0604020202020204" pitchFamily="34" charset="0"/>
              <a:ea typeface="微软雅黑" panose="020B0503020204020204" charset="-122"/>
            </a:endParaRPr>
          </a:p>
        </p:txBody>
      </p:sp>
      <p:sp>
        <p:nvSpPr>
          <p:cNvPr id="321" name="文本框 320"/>
          <p:cNvSpPr txBox="1"/>
          <p:nvPr>
            <p:custDataLst>
              <p:tags r:id="rId6"/>
            </p:custDataLst>
          </p:nvPr>
        </p:nvSpPr>
        <p:spPr>
          <a:xfrm>
            <a:off x="3757930" y="4244340"/>
            <a:ext cx="2172970" cy="1771015"/>
          </a:xfrm>
          <a:prstGeom prst="rect">
            <a:avLst/>
          </a:prstGeom>
          <a:noFill/>
        </p:spPr>
        <p:txBody>
          <a:bodyPr wrap="square" lIns="90000" tIns="46800" rIns="90000" bIns="4680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20000"/>
              </a:lnSpc>
              <a:buNone/>
            </a:pPr>
            <a:r>
              <a:rPr lang="zh-CN" altLang="en-US" sz="1300" spc="150">
                <a:latin typeface="Arial" panose="020B0604020202020204" pitchFamily="34" charset="0"/>
                <a:ea typeface="微软雅黑" panose="020B0503020204020204" charset="-122"/>
              </a:rPr>
              <a:t>点子创业，即凭借创意来获得技术、资金、人才等的支持。这种创业模式需要有强烈的创新意识和独特的市场眼光，一旦成功就会有丰厚的回报。</a:t>
            </a:r>
            <a:endParaRPr lang="zh-CN" altLang="en-US" sz="1300" spc="150">
              <a:latin typeface="Arial" panose="020B0604020202020204" pitchFamily="34" charset="0"/>
              <a:ea typeface="微软雅黑" panose="020B0503020204020204" charset="-122"/>
            </a:endParaRPr>
          </a:p>
        </p:txBody>
      </p:sp>
      <p:sp>
        <p:nvSpPr>
          <p:cNvPr id="320" name="文本框 319"/>
          <p:cNvSpPr txBox="1"/>
          <p:nvPr>
            <p:custDataLst>
              <p:tags r:id="rId7"/>
            </p:custDataLst>
          </p:nvPr>
        </p:nvSpPr>
        <p:spPr>
          <a:xfrm>
            <a:off x="3846748" y="3820467"/>
            <a:ext cx="1994400" cy="398765"/>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a:latin typeface="Arial" panose="020B0604020202020204" pitchFamily="34" charset="0"/>
                <a:ea typeface="微软雅黑" panose="020B0503020204020204" charset="-122"/>
              </a:rPr>
              <a:t>2. 点子创业</a:t>
            </a:r>
            <a:endParaRPr lang="zh-CN" altLang="en-US" spc="300">
              <a:latin typeface="Arial" panose="020B0604020202020204" pitchFamily="34" charset="0"/>
              <a:ea typeface="微软雅黑" panose="020B0503020204020204" charset="-122"/>
            </a:endParaRPr>
          </a:p>
        </p:txBody>
      </p:sp>
      <p:sp>
        <p:nvSpPr>
          <p:cNvPr id="323" name="文本框 322"/>
          <p:cNvSpPr txBox="1"/>
          <p:nvPr>
            <p:custDataLst>
              <p:tags r:id="rId8"/>
            </p:custDataLst>
          </p:nvPr>
        </p:nvSpPr>
        <p:spPr>
          <a:xfrm>
            <a:off x="6276975" y="4244340"/>
            <a:ext cx="2237740" cy="2490470"/>
          </a:xfrm>
          <a:prstGeom prst="rect">
            <a:avLst/>
          </a:prstGeom>
          <a:noFill/>
        </p:spPr>
        <p:txBody>
          <a:bodyPr wrap="square" lIns="90000" tIns="46800" rIns="90000" bIns="4680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20000"/>
              </a:lnSpc>
              <a:buNone/>
            </a:pPr>
            <a:r>
              <a:rPr lang="zh-CN" altLang="en-US" sz="1300" spc="150">
                <a:latin typeface="Arial" panose="020B0604020202020204" pitchFamily="34" charset="0"/>
                <a:ea typeface="微软雅黑" panose="020B0503020204020204" charset="-122"/>
              </a:rPr>
              <a:t>加盟创业，即通过连锁加盟的方式利用已成熟的商品和市场资源进行创业。这种创业方式可以有分享品牌金矿、分享资源支持、分享技术支撑、分享经营诀窍的优势，可以少走弯路，但也要认真考察分析，量力而行，事先进行充分的准备。</a:t>
            </a:r>
            <a:endParaRPr lang="zh-CN" altLang="en-US" sz="1300" spc="150">
              <a:latin typeface="Arial" panose="020B0604020202020204" pitchFamily="34" charset="0"/>
              <a:ea typeface="微软雅黑" panose="020B0503020204020204" charset="-122"/>
            </a:endParaRPr>
          </a:p>
        </p:txBody>
      </p:sp>
      <p:sp>
        <p:nvSpPr>
          <p:cNvPr id="322" name="文本框 321"/>
          <p:cNvSpPr txBox="1"/>
          <p:nvPr>
            <p:custDataLst>
              <p:tags r:id="rId9"/>
            </p:custDataLst>
          </p:nvPr>
        </p:nvSpPr>
        <p:spPr>
          <a:xfrm>
            <a:off x="6398508" y="3820467"/>
            <a:ext cx="1994400" cy="398765"/>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a:latin typeface="Arial" panose="020B0604020202020204" pitchFamily="34" charset="0"/>
                <a:ea typeface="微软雅黑" panose="020B0503020204020204" charset="-122"/>
              </a:rPr>
              <a:t>3. 加盟创业</a:t>
            </a:r>
            <a:endParaRPr lang="zh-CN" altLang="en-US" spc="300">
              <a:latin typeface="Arial" panose="020B0604020202020204" pitchFamily="34" charset="0"/>
              <a:ea typeface="微软雅黑" panose="020B0503020204020204" charset="-122"/>
            </a:endParaRPr>
          </a:p>
        </p:txBody>
      </p:sp>
      <p:sp>
        <p:nvSpPr>
          <p:cNvPr id="324" name="文本框 323"/>
          <p:cNvSpPr txBox="1"/>
          <p:nvPr>
            <p:custDataLst>
              <p:tags r:id="rId10"/>
            </p:custDataLst>
          </p:nvPr>
        </p:nvSpPr>
        <p:spPr>
          <a:xfrm>
            <a:off x="8950269" y="3820467"/>
            <a:ext cx="1994400" cy="398765"/>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a:latin typeface="Arial" panose="020B0604020202020204" pitchFamily="34" charset="0"/>
                <a:ea typeface="微软雅黑" panose="020B0503020204020204" charset="-122"/>
              </a:rPr>
              <a:t>4. 网络创业</a:t>
            </a:r>
            <a:endParaRPr lang="zh-CN" altLang="en-US" spc="300">
              <a:latin typeface="Arial" panose="020B0604020202020204" pitchFamily="34" charset="0"/>
              <a:ea typeface="微软雅黑" panose="020B0503020204020204" charset="-122"/>
            </a:endParaRPr>
          </a:p>
        </p:txBody>
      </p:sp>
      <p:sp>
        <p:nvSpPr>
          <p:cNvPr id="325" name="文本框 324"/>
          <p:cNvSpPr txBox="1"/>
          <p:nvPr>
            <p:custDataLst>
              <p:tags r:id="rId11"/>
            </p:custDataLst>
          </p:nvPr>
        </p:nvSpPr>
        <p:spPr>
          <a:xfrm>
            <a:off x="8861425" y="4244340"/>
            <a:ext cx="2172970" cy="2250440"/>
          </a:xfrm>
          <a:prstGeom prst="rect">
            <a:avLst/>
          </a:prstGeom>
          <a:noFill/>
        </p:spPr>
        <p:txBody>
          <a:bodyPr wrap="square" lIns="90000" tIns="46800" rIns="90000" bIns="4680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20000"/>
              </a:lnSpc>
              <a:buNone/>
            </a:pPr>
            <a:r>
              <a:rPr lang="zh-CN" altLang="en-US" sz="1300" spc="150">
                <a:latin typeface="Arial" panose="020B0604020202020204" pitchFamily="34" charset="0"/>
                <a:ea typeface="微软雅黑" panose="020B0503020204020204" charset="-122"/>
              </a:rPr>
              <a:t>网络创业，即借助网络资源，通过网上开店、搭建电子商务平台等方式开展创业。这种创业方式门槛低、方式灵活、有政策支持，但网络技术要求高，并且要求创业者要熟悉网上“游戏规则”。</a:t>
            </a:r>
            <a:endParaRPr lang="zh-CN" altLang="en-US" sz="1300" spc="150">
              <a:latin typeface="Arial" panose="020B0604020202020204" pitchFamily="34" charset="0"/>
              <a:ea typeface="微软雅黑" panose="020B0503020204020204" charset="-122"/>
            </a:endParaRPr>
          </a:p>
        </p:txBody>
      </p:sp>
      <p:sp>
        <p:nvSpPr>
          <p:cNvPr id="333" name="TextBox 5"/>
          <p:cNvSpPr txBox="1"/>
          <p:nvPr>
            <p:custDataLst>
              <p:tags r:id="rId12"/>
            </p:custDataLst>
          </p:nvPr>
        </p:nvSpPr>
        <p:spPr>
          <a:xfrm>
            <a:off x="482600" y="609018"/>
            <a:ext cx="11303000" cy="565604"/>
          </a:xfrm>
          <a:prstGeom prst="rect">
            <a:avLst/>
          </a:prstGeom>
          <a:noFill/>
        </p:spPr>
        <p:txBody>
          <a:bodyPr wrap="square" lIns="90000" tIns="46800" rIns="90000" bIns="46800" rtlCol="0" anchor="ctr" anchorCtr="0">
            <a:normAutofit lnSpcReduction="10000"/>
          </a:bodyPr>
          <a:lstStyle/>
          <a:p>
            <a:pPr algn="ctr">
              <a:lnSpc>
                <a:spcPct val="120000"/>
              </a:lnSpc>
            </a:pPr>
            <a:r>
              <a:rPr lang="zh-CN" altLang="en-US" sz="2800" b="1" spc="300">
                <a:solidFill>
                  <a:srgbClr val="222222"/>
                </a:solidFill>
                <a:latin typeface="Arial" panose="020B0604020202020204" pitchFamily="34" charset="0"/>
                <a:ea typeface="微软雅黑" panose="020B0503020204020204" charset="-122"/>
              </a:rPr>
              <a:t>职业方式的新变化</a:t>
            </a:r>
            <a:endParaRPr lang="zh-CN" altLang="en-US" sz="2800" b="1" spc="300">
              <a:solidFill>
                <a:srgbClr val="222222"/>
              </a:solidFill>
              <a:latin typeface="Arial" panose="020B0604020202020204" pitchFamily="34" charset="0"/>
              <a:ea typeface="微软雅黑" panose="020B0503020204020204" charset="-122"/>
            </a:endParaRPr>
          </a:p>
        </p:txBody>
      </p:sp>
      <p:sp>
        <p:nvSpPr>
          <p:cNvPr id="341" name="Oval 11"/>
          <p:cNvSpPr/>
          <p:nvPr>
            <p:custDataLst>
              <p:tags r:id="rId13"/>
            </p:custDataLst>
          </p:nvPr>
        </p:nvSpPr>
        <p:spPr>
          <a:xfrm>
            <a:off x="1921680" y="3050734"/>
            <a:ext cx="695960" cy="695960"/>
          </a:xfrm>
          <a:prstGeom prst="ellipse">
            <a:avLst/>
          </a:prstGeom>
          <a:solidFill>
            <a:srgbClr val="2196F3">
              <a:alpha val="8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a:latin typeface="Arial" panose="020B0604020202020204" pitchFamily="34" charset="0"/>
              <a:ea typeface="微软雅黑" panose="020B0503020204020204" charset="-122"/>
            </a:endParaRPr>
          </a:p>
        </p:txBody>
      </p:sp>
      <p:sp>
        <p:nvSpPr>
          <p:cNvPr id="342" name="Freeform 6"/>
          <p:cNvSpPr>
            <a:spLocks noEditPoints="1"/>
          </p:cNvSpPr>
          <p:nvPr>
            <p:custDataLst>
              <p:tags r:id="rId14"/>
            </p:custDataLst>
          </p:nvPr>
        </p:nvSpPr>
        <p:spPr bwMode="auto">
          <a:xfrm>
            <a:off x="2147008" y="3276472"/>
            <a:ext cx="244485" cy="244485"/>
          </a:xfrm>
          <a:custGeom>
            <a:avLst/>
            <a:gdLst>
              <a:gd name="T0" fmla="*/ 1508 w 3299"/>
              <a:gd name="T1" fmla="*/ 1507 h 3296"/>
              <a:gd name="T2" fmla="*/ 1453 w 3299"/>
              <a:gd name="T3" fmla="*/ 1678 h 3296"/>
              <a:gd name="T4" fmla="*/ 1560 w 3299"/>
              <a:gd name="T5" fmla="*/ 1825 h 3296"/>
              <a:gd name="T6" fmla="*/ 1739 w 3299"/>
              <a:gd name="T7" fmla="*/ 1825 h 3296"/>
              <a:gd name="T8" fmla="*/ 1846 w 3299"/>
              <a:gd name="T9" fmla="*/ 1678 h 3296"/>
              <a:gd name="T10" fmla="*/ 1791 w 3299"/>
              <a:gd name="T11" fmla="*/ 1507 h 3296"/>
              <a:gd name="T12" fmla="*/ 841 w 3299"/>
              <a:gd name="T13" fmla="*/ 0 h 3296"/>
              <a:gd name="T14" fmla="*/ 1105 w 3299"/>
              <a:gd name="T15" fmla="*/ 60 h 3296"/>
              <a:gd name="T16" fmla="*/ 1340 w 3299"/>
              <a:gd name="T17" fmla="*/ 272 h 3296"/>
              <a:gd name="T18" fmla="*/ 1424 w 3299"/>
              <a:gd name="T19" fmla="*/ 530 h 3296"/>
              <a:gd name="T20" fmla="*/ 1403 w 3299"/>
              <a:gd name="T21" fmla="*/ 744 h 3296"/>
              <a:gd name="T22" fmla="*/ 1371 w 3299"/>
              <a:gd name="T23" fmla="*/ 950 h 3296"/>
              <a:gd name="T24" fmla="*/ 1438 w 3299"/>
              <a:gd name="T25" fmla="*/ 1140 h 3296"/>
              <a:gd name="T26" fmla="*/ 1529 w 3299"/>
              <a:gd name="T27" fmla="*/ 989 h 3296"/>
              <a:gd name="T28" fmla="*/ 1683 w 3299"/>
              <a:gd name="T29" fmla="*/ 580 h 3296"/>
              <a:gd name="T30" fmla="*/ 1959 w 3299"/>
              <a:gd name="T31" fmla="*/ 266 h 3296"/>
              <a:gd name="T32" fmla="*/ 2337 w 3299"/>
              <a:gd name="T33" fmla="*/ 109 h 3296"/>
              <a:gd name="T34" fmla="*/ 2741 w 3299"/>
              <a:gd name="T35" fmla="*/ 140 h 3296"/>
              <a:gd name="T36" fmla="*/ 3080 w 3299"/>
              <a:gd name="T37" fmla="*/ 347 h 3296"/>
              <a:gd name="T38" fmla="*/ 3277 w 3299"/>
              <a:gd name="T39" fmla="*/ 674 h 3296"/>
              <a:gd name="T40" fmla="*/ 3273 w 3299"/>
              <a:gd name="T41" fmla="*/ 1017 h 3296"/>
              <a:gd name="T42" fmla="*/ 3109 w 3299"/>
              <a:gd name="T43" fmla="*/ 1278 h 3296"/>
              <a:gd name="T44" fmla="*/ 2834 w 3299"/>
              <a:gd name="T45" fmla="*/ 1414 h 3296"/>
              <a:gd name="T46" fmla="*/ 2563 w 3299"/>
              <a:gd name="T47" fmla="*/ 1403 h 3296"/>
              <a:gd name="T48" fmla="*/ 2319 w 3299"/>
              <a:gd name="T49" fmla="*/ 1373 h 3296"/>
              <a:gd name="T50" fmla="*/ 2136 w 3299"/>
              <a:gd name="T51" fmla="*/ 1458 h 3296"/>
              <a:gd name="T52" fmla="*/ 2381 w 3299"/>
              <a:gd name="T53" fmla="*/ 1543 h 3296"/>
              <a:gd name="T54" fmla="*/ 2781 w 3299"/>
              <a:gd name="T55" fmla="*/ 1720 h 3296"/>
              <a:gd name="T56" fmla="*/ 3068 w 3299"/>
              <a:gd name="T57" fmla="*/ 2009 h 3296"/>
              <a:gd name="T58" fmla="*/ 3195 w 3299"/>
              <a:gd name="T59" fmla="*/ 2372 h 3296"/>
              <a:gd name="T60" fmla="*/ 3156 w 3299"/>
              <a:gd name="T61" fmla="*/ 2747 h 3296"/>
              <a:gd name="T62" fmla="*/ 2951 w 3299"/>
              <a:gd name="T63" fmla="*/ 3077 h 3296"/>
              <a:gd name="T64" fmla="*/ 2633 w 3299"/>
              <a:gd name="T65" fmla="*/ 3271 h 3296"/>
              <a:gd name="T66" fmla="*/ 2294 w 3299"/>
              <a:gd name="T67" fmla="*/ 3274 h 3296"/>
              <a:gd name="T68" fmla="*/ 2023 w 3299"/>
              <a:gd name="T69" fmla="*/ 3110 h 3296"/>
              <a:gd name="T70" fmla="*/ 1886 w 3299"/>
              <a:gd name="T71" fmla="*/ 2848 h 3296"/>
              <a:gd name="T72" fmla="*/ 1883 w 3299"/>
              <a:gd name="T73" fmla="*/ 2619 h 3296"/>
              <a:gd name="T74" fmla="*/ 1924 w 3299"/>
              <a:gd name="T75" fmla="*/ 2415 h 3296"/>
              <a:gd name="T76" fmla="*/ 1895 w 3299"/>
              <a:gd name="T77" fmla="*/ 2209 h 3296"/>
              <a:gd name="T78" fmla="*/ 1790 w 3299"/>
              <a:gd name="T79" fmla="*/ 2165 h 3296"/>
              <a:gd name="T80" fmla="*/ 1683 w 3299"/>
              <a:gd name="T81" fmla="*/ 2587 h 3296"/>
              <a:gd name="T82" fmla="*/ 1446 w 3299"/>
              <a:gd name="T83" fmla="*/ 2940 h 3296"/>
              <a:gd name="T84" fmla="*/ 1096 w 3299"/>
              <a:gd name="T85" fmla="*/ 3155 h 3296"/>
              <a:gd name="T86" fmla="*/ 688 w 3299"/>
              <a:gd name="T87" fmla="*/ 3187 h 3296"/>
              <a:gd name="T88" fmla="*/ 321 w 3299"/>
              <a:gd name="T89" fmla="*/ 3036 h 3296"/>
              <a:gd name="T90" fmla="*/ 65 w 3299"/>
              <a:gd name="T91" fmla="*/ 2737 h 3296"/>
              <a:gd name="T92" fmla="*/ 4 w 3299"/>
              <a:gd name="T93" fmla="*/ 2383 h 3296"/>
              <a:gd name="T94" fmla="*/ 121 w 3299"/>
              <a:gd name="T95" fmla="*/ 2095 h 3296"/>
              <a:gd name="T96" fmla="*/ 368 w 3299"/>
              <a:gd name="T97" fmla="*/ 1910 h 3296"/>
              <a:gd name="T98" fmla="*/ 653 w 3299"/>
              <a:gd name="T99" fmla="*/ 1879 h 3296"/>
              <a:gd name="T100" fmla="*/ 901 w 3299"/>
              <a:gd name="T101" fmla="*/ 1923 h 3296"/>
              <a:gd name="T102" fmla="*/ 1115 w 3299"/>
              <a:gd name="T103" fmla="*/ 1879 h 3296"/>
              <a:gd name="T104" fmla="*/ 1061 w 3299"/>
              <a:gd name="T105" fmla="*/ 1782 h 3296"/>
              <a:gd name="T106" fmla="*/ 644 w 3299"/>
              <a:gd name="T107" fmla="*/ 1648 h 3296"/>
              <a:gd name="T108" fmla="*/ 310 w 3299"/>
              <a:gd name="T109" fmla="*/ 1395 h 3296"/>
              <a:gd name="T110" fmla="*/ 128 w 3299"/>
              <a:gd name="T111" fmla="*/ 1050 h 3296"/>
              <a:gd name="T112" fmla="*/ 112 w 3299"/>
              <a:gd name="T113" fmla="*/ 672 h 3296"/>
              <a:gd name="T114" fmla="*/ 261 w 3299"/>
              <a:gd name="T115" fmla="*/ 320 h 3296"/>
              <a:gd name="T116" fmla="*/ 553 w 3299"/>
              <a:gd name="T117" fmla="*/ 70 h 3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99" h="3296">
                <a:moveTo>
                  <a:pt x="1649" y="1450"/>
                </a:moveTo>
                <a:lnTo>
                  <a:pt x="1618" y="1452"/>
                </a:lnTo>
                <a:lnTo>
                  <a:pt x="1588" y="1459"/>
                </a:lnTo>
                <a:lnTo>
                  <a:pt x="1559" y="1471"/>
                </a:lnTo>
                <a:lnTo>
                  <a:pt x="1533" y="1487"/>
                </a:lnTo>
                <a:lnTo>
                  <a:pt x="1508" y="1507"/>
                </a:lnTo>
                <a:lnTo>
                  <a:pt x="1488" y="1532"/>
                </a:lnTo>
                <a:lnTo>
                  <a:pt x="1471" y="1559"/>
                </a:lnTo>
                <a:lnTo>
                  <a:pt x="1460" y="1588"/>
                </a:lnTo>
                <a:lnTo>
                  <a:pt x="1453" y="1618"/>
                </a:lnTo>
                <a:lnTo>
                  <a:pt x="1451" y="1648"/>
                </a:lnTo>
                <a:lnTo>
                  <a:pt x="1453" y="1678"/>
                </a:lnTo>
                <a:lnTo>
                  <a:pt x="1460" y="1708"/>
                </a:lnTo>
                <a:lnTo>
                  <a:pt x="1471" y="1738"/>
                </a:lnTo>
                <a:lnTo>
                  <a:pt x="1488" y="1764"/>
                </a:lnTo>
                <a:lnTo>
                  <a:pt x="1508" y="1789"/>
                </a:lnTo>
                <a:lnTo>
                  <a:pt x="1533" y="1809"/>
                </a:lnTo>
                <a:lnTo>
                  <a:pt x="1560" y="1825"/>
                </a:lnTo>
                <a:lnTo>
                  <a:pt x="1589" y="1836"/>
                </a:lnTo>
                <a:lnTo>
                  <a:pt x="1618" y="1843"/>
                </a:lnTo>
                <a:lnTo>
                  <a:pt x="1649" y="1845"/>
                </a:lnTo>
                <a:lnTo>
                  <a:pt x="1681" y="1843"/>
                </a:lnTo>
                <a:lnTo>
                  <a:pt x="1711" y="1836"/>
                </a:lnTo>
                <a:lnTo>
                  <a:pt x="1739" y="1825"/>
                </a:lnTo>
                <a:lnTo>
                  <a:pt x="1766" y="1809"/>
                </a:lnTo>
                <a:lnTo>
                  <a:pt x="1791" y="1789"/>
                </a:lnTo>
                <a:lnTo>
                  <a:pt x="1812" y="1764"/>
                </a:lnTo>
                <a:lnTo>
                  <a:pt x="1828" y="1738"/>
                </a:lnTo>
                <a:lnTo>
                  <a:pt x="1839" y="1708"/>
                </a:lnTo>
                <a:lnTo>
                  <a:pt x="1846" y="1678"/>
                </a:lnTo>
                <a:lnTo>
                  <a:pt x="1849" y="1648"/>
                </a:lnTo>
                <a:lnTo>
                  <a:pt x="1846" y="1618"/>
                </a:lnTo>
                <a:lnTo>
                  <a:pt x="1839" y="1588"/>
                </a:lnTo>
                <a:lnTo>
                  <a:pt x="1828" y="1559"/>
                </a:lnTo>
                <a:lnTo>
                  <a:pt x="1812" y="1532"/>
                </a:lnTo>
                <a:lnTo>
                  <a:pt x="1791" y="1507"/>
                </a:lnTo>
                <a:lnTo>
                  <a:pt x="1766" y="1487"/>
                </a:lnTo>
                <a:lnTo>
                  <a:pt x="1740" y="1471"/>
                </a:lnTo>
                <a:lnTo>
                  <a:pt x="1711" y="1459"/>
                </a:lnTo>
                <a:lnTo>
                  <a:pt x="1681" y="1452"/>
                </a:lnTo>
                <a:lnTo>
                  <a:pt x="1649" y="1450"/>
                </a:lnTo>
                <a:close/>
                <a:moveTo>
                  <a:pt x="841" y="0"/>
                </a:moveTo>
                <a:lnTo>
                  <a:pt x="841" y="0"/>
                </a:lnTo>
                <a:lnTo>
                  <a:pt x="897" y="3"/>
                </a:lnTo>
                <a:lnTo>
                  <a:pt x="951" y="10"/>
                </a:lnTo>
                <a:lnTo>
                  <a:pt x="1005" y="22"/>
                </a:lnTo>
                <a:lnTo>
                  <a:pt x="1056" y="39"/>
                </a:lnTo>
                <a:lnTo>
                  <a:pt x="1105" y="60"/>
                </a:lnTo>
                <a:lnTo>
                  <a:pt x="1153" y="87"/>
                </a:lnTo>
                <a:lnTo>
                  <a:pt x="1197" y="116"/>
                </a:lnTo>
                <a:lnTo>
                  <a:pt x="1238" y="150"/>
                </a:lnTo>
                <a:lnTo>
                  <a:pt x="1276" y="187"/>
                </a:lnTo>
                <a:lnTo>
                  <a:pt x="1310" y="228"/>
                </a:lnTo>
                <a:lnTo>
                  <a:pt x="1340" y="272"/>
                </a:lnTo>
                <a:lnTo>
                  <a:pt x="1365" y="318"/>
                </a:lnTo>
                <a:lnTo>
                  <a:pt x="1385" y="362"/>
                </a:lnTo>
                <a:lnTo>
                  <a:pt x="1402" y="406"/>
                </a:lnTo>
                <a:lnTo>
                  <a:pt x="1413" y="448"/>
                </a:lnTo>
                <a:lnTo>
                  <a:pt x="1420" y="489"/>
                </a:lnTo>
                <a:lnTo>
                  <a:pt x="1424" y="530"/>
                </a:lnTo>
                <a:lnTo>
                  <a:pt x="1425" y="568"/>
                </a:lnTo>
                <a:lnTo>
                  <a:pt x="1424" y="605"/>
                </a:lnTo>
                <a:lnTo>
                  <a:pt x="1421" y="641"/>
                </a:lnTo>
                <a:lnTo>
                  <a:pt x="1416" y="677"/>
                </a:lnTo>
                <a:lnTo>
                  <a:pt x="1410" y="711"/>
                </a:lnTo>
                <a:lnTo>
                  <a:pt x="1403" y="744"/>
                </a:lnTo>
                <a:lnTo>
                  <a:pt x="1396" y="775"/>
                </a:lnTo>
                <a:lnTo>
                  <a:pt x="1387" y="811"/>
                </a:lnTo>
                <a:lnTo>
                  <a:pt x="1380" y="847"/>
                </a:lnTo>
                <a:lnTo>
                  <a:pt x="1375" y="882"/>
                </a:lnTo>
                <a:lnTo>
                  <a:pt x="1371" y="916"/>
                </a:lnTo>
                <a:lnTo>
                  <a:pt x="1371" y="950"/>
                </a:lnTo>
                <a:lnTo>
                  <a:pt x="1373" y="986"/>
                </a:lnTo>
                <a:lnTo>
                  <a:pt x="1379" y="1021"/>
                </a:lnTo>
                <a:lnTo>
                  <a:pt x="1390" y="1057"/>
                </a:lnTo>
                <a:lnTo>
                  <a:pt x="1404" y="1087"/>
                </a:lnTo>
                <a:lnTo>
                  <a:pt x="1420" y="1115"/>
                </a:lnTo>
                <a:lnTo>
                  <a:pt x="1438" y="1140"/>
                </a:lnTo>
                <a:lnTo>
                  <a:pt x="1459" y="1163"/>
                </a:lnTo>
                <a:lnTo>
                  <a:pt x="1482" y="1183"/>
                </a:lnTo>
                <a:lnTo>
                  <a:pt x="1506" y="1202"/>
                </a:lnTo>
                <a:lnTo>
                  <a:pt x="1509" y="1131"/>
                </a:lnTo>
                <a:lnTo>
                  <a:pt x="1516" y="1060"/>
                </a:lnTo>
                <a:lnTo>
                  <a:pt x="1529" y="989"/>
                </a:lnTo>
                <a:lnTo>
                  <a:pt x="1545" y="917"/>
                </a:lnTo>
                <a:lnTo>
                  <a:pt x="1565" y="847"/>
                </a:lnTo>
                <a:lnTo>
                  <a:pt x="1589" y="777"/>
                </a:lnTo>
                <a:lnTo>
                  <a:pt x="1617" y="709"/>
                </a:lnTo>
                <a:lnTo>
                  <a:pt x="1648" y="643"/>
                </a:lnTo>
                <a:lnTo>
                  <a:pt x="1683" y="580"/>
                </a:lnTo>
                <a:lnTo>
                  <a:pt x="1721" y="519"/>
                </a:lnTo>
                <a:lnTo>
                  <a:pt x="1762" y="461"/>
                </a:lnTo>
                <a:lnTo>
                  <a:pt x="1807" y="407"/>
                </a:lnTo>
                <a:lnTo>
                  <a:pt x="1853" y="356"/>
                </a:lnTo>
                <a:lnTo>
                  <a:pt x="1904" y="309"/>
                </a:lnTo>
                <a:lnTo>
                  <a:pt x="1959" y="266"/>
                </a:lnTo>
                <a:lnTo>
                  <a:pt x="2016" y="228"/>
                </a:lnTo>
                <a:lnTo>
                  <a:pt x="2077" y="193"/>
                </a:lnTo>
                <a:lnTo>
                  <a:pt x="2138" y="165"/>
                </a:lnTo>
                <a:lnTo>
                  <a:pt x="2203" y="141"/>
                </a:lnTo>
                <a:lnTo>
                  <a:pt x="2269" y="123"/>
                </a:lnTo>
                <a:lnTo>
                  <a:pt x="2337" y="109"/>
                </a:lnTo>
                <a:lnTo>
                  <a:pt x="2405" y="101"/>
                </a:lnTo>
                <a:lnTo>
                  <a:pt x="2475" y="98"/>
                </a:lnTo>
                <a:lnTo>
                  <a:pt x="2543" y="101"/>
                </a:lnTo>
                <a:lnTo>
                  <a:pt x="2611" y="109"/>
                </a:lnTo>
                <a:lnTo>
                  <a:pt x="2676" y="122"/>
                </a:lnTo>
                <a:lnTo>
                  <a:pt x="2741" y="140"/>
                </a:lnTo>
                <a:lnTo>
                  <a:pt x="2803" y="162"/>
                </a:lnTo>
                <a:lnTo>
                  <a:pt x="2864" y="190"/>
                </a:lnTo>
                <a:lnTo>
                  <a:pt x="2922" y="223"/>
                </a:lnTo>
                <a:lnTo>
                  <a:pt x="2977" y="260"/>
                </a:lnTo>
                <a:lnTo>
                  <a:pt x="3031" y="302"/>
                </a:lnTo>
                <a:lnTo>
                  <a:pt x="3080" y="347"/>
                </a:lnTo>
                <a:lnTo>
                  <a:pt x="3127" y="398"/>
                </a:lnTo>
                <a:lnTo>
                  <a:pt x="3168" y="449"/>
                </a:lnTo>
                <a:lnTo>
                  <a:pt x="3203" y="503"/>
                </a:lnTo>
                <a:lnTo>
                  <a:pt x="3233" y="559"/>
                </a:lnTo>
                <a:lnTo>
                  <a:pt x="3258" y="615"/>
                </a:lnTo>
                <a:lnTo>
                  <a:pt x="3277" y="674"/>
                </a:lnTo>
                <a:lnTo>
                  <a:pt x="3290" y="733"/>
                </a:lnTo>
                <a:lnTo>
                  <a:pt x="3297" y="792"/>
                </a:lnTo>
                <a:lnTo>
                  <a:pt x="3299" y="853"/>
                </a:lnTo>
                <a:lnTo>
                  <a:pt x="3295" y="913"/>
                </a:lnTo>
                <a:lnTo>
                  <a:pt x="3286" y="966"/>
                </a:lnTo>
                <a:lnTo>
                  <a:pt x="3273" y="1017"/>
                </a:lnTo>
                <a:lnTo>
                  <a:pt x="3256" y="1067"/>
                </a:lnTo>
                <a:lnTo>
                  <a:pt x="3233" y="1114"/>
                </a:lnTo>
                <a:lnTo>
                  <a:pt x="3207" y="1159"/>
                </a:lnTo>
                <a:lnTo>
                  <a:pt x="3178" y="1202"/>
                </a:lnTo>
                <a:lnTo>
                  <a:pt x="3146" y="1241"/>
                </a:lnTo>
                <a:lnTo>
                  <a:pt x="3109" y="1278"/>
                </a:lnTo>
                <a:lnTo>
                  <a:pt x="3069" y="1310"/>
                </a:lnTo>
                <a:lnTo>
                  <a:pt x="3027" y="1339"/>
                </a:lnTo>
                <a:lnTo>
                  <a:pt x="2979" y="1365"/>
                </a:lnTo>
                <a:lnTo>
                  <a:pt x="2932" y="1386"/>
                </a:lnTo>
                <a:lnTo>
                  <a:pt x="2884" y="1403"/>
                </a:lnTo>
                <a:lnTo>
                  <a:pt x="2834" y="1414"/>
                </a:lnTo>
                <a:lnTo>
                  <a:pt x="2785" y="1421"/>
                </a:lnTo>
                <a:lnTo>
                  <a:pt x="2734" y="1425"/>
                </a:lnTo>
                <a:lnTo>
                  <a:pt x="2689" y="1423"/>
                </a:lnTo>
                <a:lnTo>
                  <a:pt x="2646" y="1417"/>
                </a:lnTo>
                <a:lnTo>
                  <a:pt x="2604" y="1411"/>
                </a:lnTo>
                <a:lnTo>
                  <a:pt x="2563" y="1403"/>
                </a:lnTo>
                <a:lnTo>
                  <a:pt x="2523" y="1394"/>
                </a:lnTo>
                <a:lnTo>
                  <a:pt x="2481" y="1386"/>
                </a:lnTo>
                <a:lnTo>
                  <a:pt x="2439" y="1378"/>
                </a:lnTo>
                <a:lnTo>
                  <a:pt x="2398" y="1373"/>
                </a:lnTo>
                <a:lnTo>
                  <a:pt x="2358" y="1371"/>
                </a:lnTo>
                <a:lnTo>
                  <a:pt x="2319" y="1373"/>
                </a:lnTo>
                <a:lnTo>
                  <a:pt x="2279" y="1378"/>
                </a:lnTo>
                <a:lnTo>
                  <a:pt x="2241" y="1389"/>
                </a:lnTo>
                <a:lnTo>
                  <a:pt x="2211" y="1402"/>
                </a:lnTo>
                <a:lnTo>
                  <a:pt x="2183" y="1417"/>
                </a:lnTo>
                <a:lnTo>
                  <a:pt x="2158" y="1437"/>
                </a:lnTo>
                <a:lnTo>
                  <a:pt x="2136" y="1458"/>
                </a:lnTo>
                <a:lnTo>
                  <a:pt x="2116" y="1480"/>
                </a:lnTo>
                <a:lnTo>
                  <a:pt x="2097" y="1504"/>
                </a:lnTo>
                <a:lnTo>
                  <a:pt x="2167" y="1507"/>
                </a:lnTo>
                <a:lnTo>
                  <a:pt x="2238" y="1515"/>
                </a:lnTo>
                <a:lnTo>
                  <a:pt x="2309" y="1527"/>
                </a:lnTo>
                <a:lnTo>
                  <a:pt x="2381" y="1543"/>
                </a:lnTo>
                <a:lnTo>
                  <a:pt x="2452" y="1563"/>
                </a:lnTo>
                <a:lnTo>
                  <a:pt x="2521" y="1589"/>
                </a:lnTo>
                <a:lnTo>
                  <a:pt x="2590" y="1616"/>
                </a:lnTo>
                <a:lnTo>
                  <a:pt x="2656" y="1648"/>
                </a:lnTo>
                <a:lnTo>
                  <a:pt x="2720" y="1682"/>
                </a:lnTo>
                <a:lnTo>
                  <a:pt x="2781" y="1720"/>
                </a:lnTo>
                <a:lnTo>
                  <a:pt x="2838" y="1762"/>
                </a:lnTo>
                <a:lnTo>
                  <a:pt x="2893" y="1805"/>
                </a:lnTo>
                <a:lnTo>
                  <a:pt x="2942" y="1851"/>
                </a:lnTo>
                <a:lnTo>
                  <a:pt x="2989" y="1902"/>
                </a:lnTo>
                <a:lnTo>
                  <a:pt x="3031" y="1954"/>
                </a:lnTo>
                <a:lnTo>
                  <a:pt x="3068" y="2009"/>
                </a:lnTo>
                <a:lnTo>
                  <a:pt x="3100" y="2066"/>
                </a:lnTo>
                <a:lnTo>
                  <a:pt x="3129" y="2124"/>
                </a:lnTo>
                <a:lnTo>
                  <a:pt x="3152" y="2185"/>
                </a:lnTo>
                <a:lnTo>
                  <a:pt x="3171" y="2246"/>
                </a:lnTo>
                <a:lnTo>
                  <a:pt x="3185" y="2308"/>
                </a:lnTo>
                <a:lnTo>
                  <a:pt x="3195" y="2372"/>
                </a:lnTo>
                <a:lnTo>
                  <a:pt x="3200" y="2434"/>
                </a:lnTo>
                <a:lnTo>
                  <a:pt x="3200" y="2499"/>
                </a:lnTo>
                <a:lnTo>
                  <a:pt x="3196" y="2561"/>
                </a:lnTo>
                <a:lnTo>
                  <a:pt x="3187" y="2624"/>
                </a:lnTo>
                <a:lnTo>
                  <a:pt x="3174" y="2686"/>
                </a:lnTo>
                <a:lnTo>
                  <a:pt x="3156" y="2747"/>
                </a:lnTo>
                <a:lnTo>
                  <a:pt x="3134" y="2808"/>
                </a:lnTo>
                <a:lnTo>
                  <a:pt x="3106" y="2866"/>
                </a:lnTo>
                <a:lnTo>
                  <a:pt x="3074" y="2922"/>
                </a:lnTo>
                <a:lnTo>
                  <a:pt x="3038" y="2977"/>
                </a:lnTo>
                <a:lnTo>
                  <a:pt x="2997" y="3028"/>
                </a:lnTo>
                <a:lnTo>
                  <a:pt x="2951" y="3077"/>
                </a:lnTo>
                <a:lnTo>
                  <a:pt x="2903" y="3123"/>
                </a:lnTo>
                <a:lnTo>
                  <a:pt x="2853" y="3162"/>
                </a:lnTo>
                <a:lnTo>
                  <a:pt x="2800" y="3197"/>
                </a:lnTo>
                <a:lnTo>
                  <a:pt x="2746" y="3226"/>
                </a:lnTo>
                <a:lnTo>
                  <a:pt x="2690" y="3252"/>
                </a:lnTo>
                <a:lnTo>
                  <a:pt x="2633" y="3271"/>
                </a:lnTo>
                <a:lnTo>
                  <a:pt x="2575" y="3285"/>
                </a:lnTo>
                <a:lnTo>
                  <a:pt x="2517" y="3293"/>
                </a:lnTo>
                <a:lnTo>
                  <a:pt x="2458" y="3296"/>
                </a:lnTo>
                <a:lnTo>
                  <a:pt x="2402" y="3294"/>
                </a:lnTo>
                <a:lnTo>
                  <a:pt x="2348" y="3286"/>
                </a:lnTo>
                <a:lnTo>
                  <a:pt x="2294" y="3274"/>
                </a:lnTo>
                <a:lnTo>
                  <a:pt x="2243" y="3257"/>
                </a:lnTo>
                <a:lnTo>
                  <a:pt x="2194" y="3236"/>
                </a:lnTo>
                <a:lnTo>
                  <a:pt x="2146" y="3209"/>
                </a:lnTo>
                <a:lnTo>
                  <a:pt x="2102" y="3180"/>
                </a:lnTo>
                <a:lnTo>
                  <a:pt x="2062" y="3147"/>
                </a:lnTo>
                <a:lnTo>
                  <a:pt x="2023" y="3110"/>
                </a:lnTo>
                <a:lnTo>
                  <a:pt x="1989" y="3068"/>
                </a:lnTo>
                <a:lnTo>
                  <a:pt x="1960" y="3024"/>
                </a:lnTo>
                <a:lnTo>
                  <a:pt x="1934" y="2979"/>
                </a:lnTo>
                <a:lnTo>
                  <a:pt x="1913" y="2934"/>
                </a:lnTo>
                <a:lnTo>
                  <a:pt x="1898" y="2890"/>
                </a:lnTo>
                <a:lnTo>
                  <a:pt x="1886" y="2848"/>
                </a:lnTo>
                <a:lnTo>
                  <a:pt x="1879" y="2807"/>
                </a:lnTo>
                <a:lnTo>
                  <a:pt x="1875" y="2767"/>
                </a:lnTo>
                <a:lnTo>
                  <a:pt x="1874" y="2728"/>
                </a:lnTo>
                <a:lnTo>
                  <a:pt x="1875" y="2691"/>
                </a:lnTo>
                <a:lnTo>
                  <a:pt x="1878" y="2655"/>
                </a:lnTo>
                <a:lnTo>
                  <a:pt x="1883" y="2619"/>
                </a:lnTo>
                <a:lnTo>
                  <a:pt x="1889" y="2585"/>
                </a:lnTo>
                <a:lnTo>
                  <a:pt x="1896" y="2553"/>
                </a:lnTo>
                <a:lnTo>
                  <a:pt x="1903" y="2521"/>
                </a:lnTo>
                <a:lnTo>
                  <a:pt x="1911" y="2485"/>
                </a:lnTo>
                <a:lnTo>
                  <a:pt x="1918" y="2449"/>
                </a:lnTo>
                <a:lnTo>
                  <a:pt x="1924" y="2415"/>
                </a:lnTo>
                <a:lnTo>
                  <a:pt x="1928" y="2380"/>
                </a:lnTo>
                <a:lnTo>
                  <a:pt x="1929" y="2346"/>
                </a:lnTo>
                <a:lnTo>
                  <a:pt x="1926" y="2311"/>
                </a:lnTo>
                <a:lnTo>
                  <a:pt x="1919" y="2275"/>
                </a:lnTo>
                <a:lnTo>
                  <a:pt x="1908" y="2239"/>
                </a:lnTo>
                <a:lnTo>
                  <a:pt x="1895" y="2209"/>
                </a:lnTo>
                <a:lnTo>
                  <a:pt x="1879" y="2181"/>
                </a:lnTo>
                <a:lnTo>
                  <a:pt x="1861" y="2156"/>
                </a:lnTo>
                <a:lnTo>
                  <a:pt x="1840" y="2134"/>
                </a:lnTo>
                <a:lnTo>
                  <a:pt x="1817" y="2113"/>
                </a:lnTo>
                <a:lnTo>
                  <a:pt x="1793" y="2095"/>
                </a:lnTo>
                <a:lnTo>
                  <a:pt x="1790" y="2165"/>
                </a:lnTo>
                <a:lnTo>
                  <a:pt x="1782" y="2237"/>
                </a:lnTo>
                <a:lnTo>
                  <a:pt x="1770" y="2308"/>
                </a:lnTo>
                <a:lnTo>
                  <a:pt x="1754" y="2379"/>
                </a:lnTo>
                <a:lnTo>
                  <a:pt x="1734" y="2449"/>
                </a:lnTo>
                <a:lnTo>
                  <a:pt x="1710" y="2519"/>
                </a:lnTo>
                <a:lnTo>
                  <a:pt x="1683" y="2587"/>
                </a:lnTo>
                <a:lnTo>
                  <a:pt x="1650" y="2653"/>
                </a:lnTo>
                <a:lnTo>
                  <a:pt x="1616" y="2716"/>
                </a:lnTo>
                <a:lnTo>
                  <a:pt x="1578" y="2777"/>
                </a:lnTo>
                <a:lnTo>
                  <a:pt x="1537" y="2835"/>
                </a:lnTo>
                <a:lnTo>
                  <a:pt x="1493" y="2889"/>
                </a:lnTo>
                <a:lnTo>
                  <a:pt x="1446" y="2940"/>
                </a:lnTo>
                <a:lnTo>
                  <a:pt x="1395" y="2987"/>
                </a:lnTo>
                <a:lnTo>
                  <a:pt x="1340" y="3030"/>
                </a:lnTo>
                <a:lnTo>
                  <a:pt x="1283" y="3069"/>
                </a:lnTo>
                <a:lnTo>
                  <a:pt x="1222" y="3103"/>
                </a:lnTo>
                <a:lnTo>
                  <a:pt x="1161" y="3131"/>
                </a:lnTo>
                <a:lnTo>
                  <a:pt x="1096" y="3155"/>
                </a:lnTo>
                <a:lnTo>
                  <a:pt x="1031" y="3174"/>
                </a:lnTo>
                <a:lnTo>
                  <a:pt x="963" y="3187"/>
                </a:lnTo>
                <a:lnTo>
                  <a:pt x="894" y="3195"/>
                </a:lnTo>
                <a:lnTo>
                  <a:pt x="824" y="3198"/>
                </a:lnTo>
                <a:lnTo>
                  <a:pt x="756" y="3195"/>
                </a:lnTo>
                <a:lnTo>
                  <a:pt x="688" y="3187"/>
                </a:lnTo>
                <a:lnTo>
                  <a:pt x="623" y="3174"/>
                </a:lnTo>
                <a:lnTo>
                  <a:pt x="558" y="3157"/>
                </a:lnTo>
                <a:lnTo>
                  <a:pt x="496" y="3134"/>
                </a:lnTo>
                <a:lnTo>
                  <a:pt x="435" y="3106"/>
                </a:lnTo>
                <a:lnTo>
                  <a:pt x="377" y="3073"/>
                </a:lnTo>
                <a:lnTo>
                  <a:pt x="321" y="3036"/>
                </a:lnTo>
                <a:lnTo>
                  <a:pt x="268" y="2995"/>
                </a:lnTo>
                <a:lnTo>
                  <a:pt x="219" y="2949"/>
                </a:lnTo>
                <a:lnTo>
                  <a:pt x="172" y="2898"/>
                </a:lnTo>
                <a:lnTo>
                  <a:pt x="131" y="2847"/>
                </a:lnTo>
                <a:lnTo>
                  <a:pt x="96" y="2793"/>
                </a:lnTo>
                <a:lnTo>
                  <a:pt x="65" y="2737"/>
                </a:lnTo>
                <a:lnTo>
                  <a:pt x="41" y="2681"/>
                </a:lnTo>
                <a:lnTo>
                  <a:pt x="22" y="2622"/>
                </a:lnTo>
                <a:lnTo>
                  <a:pt x="9" y="2563"/>
                </a:lnTo>
                <a:lnTo>
                  <a:pt x="2" y="2504"/>
                </a:lnTo>
                <a:lnTo>
                  <a:pt x="0" y="2443"/>
                </a:lnTo>
                <a:lnTo>
                  <a:pt x="4" y="2383"/>
                </a:lnTo>
                <a:lnTo>
                  <a:pt x="13" y="2331"/>
                </a:lnTo>
                <a:lnTo>
                  <a:pt x="26" y="2279"/>
                </a:lnTo>
                <a:lnTo>
                  <a:pt x="44" y="2230"/>
                </a:lnTo>
                <a:lnTo>
                  <a:pt x="65" y="2183"/>
                </a:lnTo>
                <a:lnTo>
                  <a:pt x="92" y="2137"/>
                </a:lnTo>
                <a:lnTo>
                  <a:pt x="121" y="2095"/>
                </a:lnTo>
                <a:lnTo>
                  <a:pt x="154" y="2055"/>
                </a:lnTo>
                <a:lnTo>
                  <a:pt x="190" y="2018"/>
                </a:lnTo>
                <a:lnTo>
                  <a:pt x="230" y="1986"/>
                </a:lnTo>
                <a:lnTo>
                  <a:pt x="272" y="1958"/>
                </a:lnTo>
                <a:lnTo>
                  <a:pt x="319" y="1931"/>
                </a:lnTo>
                <a:lnTo>
                  <a:pt x="368" y="1910"/>
                </a:lnTo>
                <a:lnTo>
                  <a:pt x="416" y="1894"/>
                </a:lnTo>
                <a:lnTo>
                  <a:pt x="465" y="1882"/>
                </a:lnTo>
                <a:lnTo>
                  <a:pt x="515" y="1874"/>
                </a:lnTo>
                <a:lnTo>
                  <a:pt x="565" y="1872"/>
                </a:lnTo>
                <a:lnTo>
                  <a:pt x="610" y="1873"/>
                </a:lnTo>
                <a:lnTo>
                  <a:pt x="653" y="1879"/>
                </a:lnTo>
                <a:lnTo>
                  <a:pt x="695" y="1885"/>
                </a:lnTo>
                <a:lnTo>
                  <a:pt x="736" y="1893"/>
                </a:lnTo>
                <a:lnTo>
                  <a:pt x="776" y="1902"/>
                </a:lnTo>
                <a:lnTo>
                  <a:pt x="818" y="1911"/>
                </a:lnTo>
                <a:lnTo>
                  <a:pt x="860" y="1918"/>
                </a:lnTo>
                <a:lnTo>
                  <a:pt x="901" y="1923"/>
                </a:lnTo>
                <a:lnTo>
                  <a:pt x="941" y="1925"/>
                </a:lnTo>
                <a:lnTo>
                  <a:pt x="980" y="1924"/>
                </a:lnTo>
                <a:lnTo>
                  <a:pt x="1020" y="1918"/>
                </a:lnTo>
                <a:lnTo>
                  <a:pt x="1058" y="1907"/>
                </a:lnTo>
                <a:lnTo>
                  <a:pt x="1088" y="1895"/>
                </a:lnTo>
                <a:lnTo>
                  <a:pt x="1115" y="1879"/>
                </a:lnTo>
                <a:lnTo>
                  <a:pt x="1141" y="1859"/>
                </a:lnTo>
                <a:lnTo>
                  <a:pt x="1163" y="1839"/>
                </a:lnTo>
                <a:lnTo>
                  <a:pt x="1183" y="1816"/>
                </a:lnTo>
                <a:lnTo>
                  <a:pt x="1202" y="1792"/>
                </a:lnTo>
                <a:lnTo>
                  <a:pt x="1132" y="1789"/>
                </a:lnTo>
                <a:lnTo>
                  <a:pt x="1061" y="1782"/>
                </a:lnTo>
                <a:lnTo>
                  <a:pt x="989" y="1769"/>
                </a:lnTo>
                <a:lnTo>
                  <a:pt x="918" y="1753"/>
                </a:lnTo>
                <a:lnTo>
                  <a:pt x="847" y="1733"/>
                </a:lnTo>
                <a:lnTo>
                  <a:pt x="778" y="1708"/>
                </a:lnTo>
                <a:lnTo>
                  <a:pt x="709" y="1680"/>
                </a:lnTo>
                <a:lnTo>
                  <a:pt x="644" y="1648"/>
                </a:lnTo>
                <a:lnTo>
                  <a:pt x="579" y="1614"/>
                </a:lnTo>
                <a:lnTo>
                  <a:pt x="518" y="1576"/>
                </a:lnTo>
                <a:lnTo>
                  <a:pt x="460" y="1535"/>
                </a:lnTo>
                <a:lnTo>
                  <a:pt x="407" y="1491"/>
                </a:lnTo>
                <a:lnTo>
                  <a:pt x="357" y="1445"/>
                </a:lnTo>
                <a:lnTo>
                  <a:pt x="310" y="1395"/>
                </a:lnTo>
                <a:lnTo>
                  <a:pt x="269" y="1342"/>
                </a:lnTo>
                <a:lnTo>
                  <a:pt x="232" y="1288"/>
                </a:lnTo>
                <a:lnTo>
                  <a:pt x="198" y="1230"/>
                </a:lnTo>
                <a:lnTo>
                  <a:pt x="170" y="1172"/>
                </a:lnTo>
                <a:lnTo>
                  <a:pt x="147" y="1111"/>
                </a:lnTo>
                <a:lnTo>
                  <a:pt x="128" y="1050"/>
                </a:lnTo>
                <a:lnTo>
                  <a:pt x="114" y="988"/>
                </a:lnTo>
                <a:lnTo>
                  <a:pt x="105" y="925"/>
                </a:lnTo>
                <a:lnTo>
                  <a:pt x="100" y="862"/>
                </a:lnTo>
                <a:lnTo>
                  <a:pt x="99" y="798"/>
                </a:lnTo>
                <a:lnTo>
                  <a:pt x="103" y="735"/>
                </a:lnTo>
                <a:lnTo>
                  <a:pt x="112" y="672"/>
                </a:lnTo>
                <a:lnTo>
                  <a:pt x="125" y="610"/>
                </a:lnTo>
                <a:lnTo>
                  <a:pt x="143" y="549"/>
                </a:lnTo>
                <a:lnTo>
                  <a:pt x="166" y="489"/>
                </a:lnTo>
                <a:lnTo>
                  <a:pt x="193" y="431"/>
                </a:lnTo>
                <a:lnTo>
                  <a:pt x="225" y="375"/>
                </a:lnTo>
                <a:lnTo>
                  <a:pt x="261" y="320"/>
                </a:lnTo>
                <a:lnTo>
                  <a:pt x="302" y="268"/>
                </a:lnTo>
                <a:lnTo>
                  <a:pt x="348" y="219"/>
                </a:lnTo>
                <a:lnTo>
                  <a:pt x="396" y="174"/>
                </a:lnTo>
                <a:lnTo>
                  <a:pt x="446" y="134"/>
                </a:lnTo>
                <a:lnTo>
                  <a:pt x="499" y="100"/>
                </a:lnTo>
                <a:lnTo>
                  <a:pt x="553" y="70"/>
                </a:lnTo>
                <a:lnTo>
                  <a:pt x="609" y="44"/>
                </a:lnTo>
                <a:lnTo>
                  <a:pt x="666" y="25"/>
                </a:lnTo>
                <a:lnTo>
                  <a:pt x="723" y="11"/>
                </a:lnTo>
                <a:lnTo>
                  <a:pt x="782" y="3"/>
                </a:lnTo>
                <a:lnTo>
                  <a:pt x="841"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44" name="Oval 12"/>
          <p:cNvSpPr/>
          <p:nvPr>
            <p:custDataLst>
              <p:tags r:id="rId15"/>
            </p:custDataLst>
          </p:nvPr>
        </p:nvSpPr>
        <p:spPr>
          <a:xfrm>
            <a:off x="4472573" y="3050734"/>
            <a:ext cx="695960" cy="695960"/>
          </a:xfrm>
          <a:prstGeom prst="ellipse">
            <a:avLst/>
          </a:prstGeom>
          <a:solidFill>
            <a:srgbClr val="2196F3">
              <a:alpha val="8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a:latin typeface="Arial" panose="020B0604020202020204" pitchFamily="34" charset="0"/>
              <a:ea typeface="微软雅黑" panose="020B0503020204020204" charset="-122"/>
            </a:endParaRPr>
          </a:p>
        </p:txBody>
      </p:sp>
      <p:sp>
        <p:nvSpPr>
          <p:cNvPr id="346" name="Freeform 11"/>
          <p:cNvSpPr/>
          <p:nvPr>
            <p:custDataLst>
              <p:tags r:id="rId16"/>
            </p:custDataLst>
          </p:nvPr>
        </p:nvSpPr>
        <p:spPr bwMode="auto">
          <a:xfrm>
            <a:off x="4761876" y="3391380"/>
            <a:ext cx="44007" cy="58676"/>
          </a:xfrm>
          <a:custGeom>
            <a:avLst/>
            <a:gdLst>
              <a:gd name="T0" fmla="*/ 297 w 593"/>
              <a:gd name="T1" fmla="*/ 0 h 792"/>
              <a:gd name="T2" fmla="*/ 533 w 593"/>
              <a:gd name="T3" fmla="*/ 317 h 792"/>
              <a:gd name="T4" fmla="*/ 555 w 593"/>
              <a:gd name="T5" fmla="*/ 349 h 792"/>
              <a:gd name="T6" fmla="*/ 571 w 593"/>
              <a:gd name="T7" fmla="*/ 383 h 792"/>
              <a:gd name="T8" fmla="*/ 583 w 593"/>
              <a:gd name="T9" fmla="*/ 419 h 792"/>
              <a:gd name="T10" fmla="*/ 590 w 593"/>
              <a:gd name="T11" fmla="*/ 457 h 792"/>
              <a:gd name="T12" fmla="*/ 593 w 593"/>
              <a:gd name="T13" fmla="*/ 495 h 792"/>
              <a:gd name="T14" fmla="*/ 590 w 593"/>
              <a:gd name="T15" fmla="*/ 539 h 792"/>
              <a:gd name="T16" fmla="*/ 579 w 593"/>
              <a:gd name="T17" fmla="*/ 580 h 792"/>
              <a:gd name="T18" fmla="*/ 565 w 593"/>
              <a:gd name="T19" fmla="*/ 620 h 792"/>
              <a:gd name="T20" fmla="*/ 545 w 593"/>
              <a:gd name="T21" fmla="*/ 656 h 792"/>
              <a:gd name="T22" fmla="*/ 520 w 593"/>
              <a:gd name="T23" fmla="*/ 690 h 792"/>
              <a:gd name="T24" fmla="*/ 490 w 593"/>
              <a:gd name="T25" fmla="*/ 719 h 792"/>
              <a:gd name="T26" fmla="*/ 458 w 593"/>
              <a:gd name="T27" fmla="*/ 743 h 792"/>
              <a:gd name="T28" fmla="*/ 421 w 593"/>
              <a:gd name="T29" fmla="*/ 764 h 792"/>
              <a:gd name="T30" fmla="*/ 382 w 593"/>
              <a:gd name="T31" fmla="*/ 779 h 792"/>
              <a:gd name="T32" fmla="*/ 340 w 593"/>
              <a:gd name="T33" fmla="*/ 789 h 792"/>
              <a:gd name="T34" fmla="*/ 297 w 593"/>
              <a:gd name="T35" fmla="*/ 792 h 792"/>
              <a:gd name="T36" fmla="*/ 253 w 593"/>
              <a:gd name="T37" fmla="*/ 789 h 792"/>
              <a:gd name="T38" fmla="*/ 211 w 593"/>
              <a:gd name="T39" fmla="*/ 779 h 792"/>
              <a:gd name="T40" fmla="*/ 172 w 593"/>
              <a:gd name="T41" fmla="*/ 764 h 792"/>
              <a:gd name="T42" fmla="*/ 135 w 593"/>
              <a:gd name="T43" fmla="*/ 743 h 792"/>
              <a:gd name="T44" fmla="*/ 102 w 593"/>
              <a:gd name="T45" fmla="*/ 719 h 792"/>
              <a:gd name="T46" fmla="*/ 73 w 593"/>
              <a:gd name="T47" fmla="*/ 690 h 792"/>
              <a:gd name="T48" fmla="*/ 48 w 593"/>
              <a:gd name="T49" fmla="*/ 656 h 792"/>
              <a:gd name="T50" fmla="*/ 28 w 593"/>
              <a:gd name="T51" fmla="*/ 620 h 792"/>
              <a:gd name="T52" fmla="*/ 13 w 593"/>
              <a:gd name="T53" fmla="*/ 580 h 792"/>
              <a:gd name="T54" fmla="*/ 4 w 593"/>
              <a:gd name="T55" fmla="*/ 539 h 792"/>
              <a:gd name="T56" fmla="*/ 0 w 593"/>
              <a:gd name="T57" fmla="*/ 495 h 792"/>
              <a:gd name="T58" fmla="*/ 3 w 593"/>
              <a:gd name="T59" fmla="*/ 457 h 792"/>
              <a:gd name="T60" fmla="*/ 10 w 593"/>
              <a:gd name="T61" fmla="*/ 419 h 792"/>
              <a:gd name="T62" fmla="*/ 22 w 593"/>
              <a:gd name="T63" fmla="*/ 383 h 792"/>
              <a:gd name="T64" fmla="*/ 38 w 593"/>
              <a:gd name="T65" fmla="*/ 349 h 792"/>
              <a:gd name="T66" fmla="*/ 59 w 593"/>
              <a:gd name="T67" fmla="*/ 317 h 792"/>
              <a:gd name="T68" fmla="*/ 297 w 593"/>
              <a:gd name="T69" fmla="*/ 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3" h="792">
                <a:moveTo>
                  <a:pt x="297" y="0"/>
                </a:moveTo>
                <a:lnTo>
                  <a:pt x="533" y="317"/>
                </a:lnTo>
                <a:lnTo>
                  <a:pt x="555" y="349"/>
                </a:lnTo>
                <a:lnTo>
                  <a:pt x="571" y="383"/>
                </a:lnTo>
                <a:lnTo>
                  <a:pt x="583" y="419"/>
                </a:lnTo>
                <a:lnTo>
                  <a:pt x="590" y="457"/>
                </a:lnTo>
                <a:lnTo>
                  <a:pt x="593" y="495"/>
                </a:lnTo>
                <a:lnTo>
                  <a:pt x="590" y="539"/>
                </a:lnTo>
                <a:lnTo>
                  <a:pt x="579" y="580"/>
                </a:lnTo>
                <a:lnTo>
                  <a:pt x="565" y="620"/>
                </a:lnTo>
                <a:lnTo>
                  <a:pt x="545" y="656"/>
                </a:lnTo>
                <a:lnTo>
                  <a:pt x="520" y="690"/>
                </a:lnTo>
                <a:lnTo>
                  <a:pt x="490" y="719"/>
                </a:lnTo>
                <a:lnTo>
                  <a:pt x="458" y="743"/>
                </a:lnTo>
                <a:lnTo>
                  <a:pt x="421" y="764"/>
                </a:lnTo>
                <a:lnTo>
                  <a:pt x="382" y="779"/>
                </a:lnTo>
                <a:lnTo>
                  <a:pt x="340" y="789"/>
                </a:lnTo>
                <a:lnTo>
                  <a:pt x="297" y="792"/>
                </a:lnTo>
                <a:lnTo>
                  <a:pt x="253" y="789"/>
                </a:lnTo>
                <a:lnTo>
                  <a:pt x="211" y="779"/>
                </a:lnTo>
                <a:lnTo>
                  <a:pt x="172" y="764"/>
                </a:lnTo>
                <a:lnTo>
                  <a:pt x="135" y="743"/>
                </a:lnTo>
                <a:lnTo>
                  <a:pt x="102" y="719"/>
                </a:lnTo>
                <a:lnTo>
                  <a:pt x="73" y="690"/>
                </a:lnTo>
                <a:lnTo>
                  <a:pt x="48" y="656"/>
                </a:lnTo>
                <a:lnTo>
                  <a:pt x="28" y="620"/>
                </a:lnTo>
                <a:lnTo>
                  <a:pt x="13" y="580"/>
                </a:lnTo>
                <a:lnTo>
                  <a:pt x="4" y="539"/>
                </a:lnTo>
                <a:lnTo>
                  <a:pt x="0" y="495"/>
                </a:lnTo>
                <a:lnTo>
                  <a:pt x="3" y="457"/>
                </a:lnTo>
                <a:lnTo>
                  <a:pt x="10" y="419"/>
                </a:lnTo>
                <a:lnTo>
                  <a:pt x="22" y="383"/>
                </a:lnTo>
                <a:lnTo>
                  <a:pt x="38" y="349"/>
                </a:lnTo>
                <a:lnTo>
                  <a:pt x="59" y="317"/>
                </a:lnTo>
                <a:lnTo>
                  <a:pt x="297"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47" name="Rectangle 12"/>
          <p:cNvSpPr>
            <a:spLocks noChangeArrowheads="1"/>
          </p:cNvSpPr>
          <p:nvPr>
            <p:custDataLst>
              <p:tags r:id="rId17"/>
            </p:custDataLst>
          </p:nvPr>
        </p:nvSpPr>
        <p:spPr bwMode="auto">
          <a:xfrm>
            <a:off x="4718684" y="3494064"/>
            <a:ext cx="204553" cy="29338"/>
          </a:xfrm>
          <a:prstGeom prst="rect">
            <a:avLst/>
          </a:prstGeom>
          <a:solidFill>
            <a:srgbClr val="FFFFFF"/>
          </a:solidFill>
          <a:ln w="0">
            <a:noFill/>
            <a:prstDash val="solid"/>
            <a:miter lim="800000"/>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48" name="Freeform 13"/>
          <p:cNvSpPr>
            <a:spLocks noEditPoints="1"/>
          </p:cNvSpPr>
          <p:nvPr>
            <p:custDataLst>
              <p:tags r:id="rId18"/>
            </p:custDataLst>
          </p:nvPr>
        </p:nvSpPr>
        <p:spPr bwMode="auto">
          <a:xfrm>
            <a:off x="4718684" y="3303365"/>
            <a:ext cx="204553" cy="176029"/>
          </a:xfrm>
          <a:custGeom>
            <a:avLst/>
            <a:gdLst>
              <a:gd name="T0" fmla="*/ 493 w 2764"/>
              <a:gd name="T1" fmla="*/ 1385 h 2374"/>
              <a:gd name="T2" fmla="*/ 439 w 2764"/>
              <a:gd name="T3" fmla="*/ 1476 h 2374"/>
              <a:gd name="T4" fmla="*/ 406 w 2764"/>
              <a:gd name="T5" fmla="*/ 1576 h 2374"/>
              <a:gd name="T6" fmla="*/ 395 w 2764"/>
              <a:gd name="T7" fmla="*/ 1682 h 2374"/>
              <a:gd name="T8" fmla="*/ 406 w 2764"/>
              <a:gd name="T9" fmla="*/ 1788 h 2374"/>
              <a:gd name="T10" fmla="*/ 439 w 2764"/>
              <a:gd name="T11" fmla="*/ 1886 h 2374"/>
              <a:gd name="T12" fmla="*/ 490 w 2764"/>
              <a:gd name="T13" fmla="*/ 1974 h 2374"/>
              <a:gd name="T14" fmla="*/ 558 w 2764"/>
              <a:gd name="T15" fmla="*/ 2048 h 2374"/>
              <a:gd name="T16" fmla="*/ 640 w 2764"/>
              <a:gd name="T17" fmla="*/ 2109 h 2374"/>
              <a:gd name="T18" fmla="*/ 733 w 2764"/>
              <a:gd name="T19" fmla="*/ 2151 h 2374"/>
              <a:gd name="T20" fmla="*/ 834 w 2764"/>
              <a:gd name="T21" fmla="*/ 2174 h 2374"/>
              <a:gd name="T22" fmla="*/ 942 w 2764"/>
              <a:gd name="T23" fmla="*/ 2174 h 2374"/>
              <a:gd name="T24" fmla="*/ 1044 w 2764"/>
              <a:gd name="T25" fmla="*/ 2151 h 2374"/>
              <a:gd name="T26" fmla="*/ 1138 w 2764"/>
              <a:gd name="T27" fmla="*/ 2109 h 2374"/>
              <a:gd name="T28" fmla="*/ 1219 w 2764"/>
              <a:gd name="T29" fmla="*/ 2048 h 2374"/>
              <a:gd name="T30" fmla="*/ 1286 w 2764"/>
              <a:gd name="T31" fmla="*/ 1974 h 2374"/>
              <a:gd name="T32" fmla="*/ 1337 w 2764"/>
              <a:gd name="T33" fmla="*/ 1886 h 2374"/>
              <a:gd name="T34" fmla="*/ 1370 w 2764"/>
              <a:gd name="T35" fmla="*/ 1788 h 2374"/>
              <a:gd name="T36" fmla="*/ 1382 w 2764"/>
              <a:gd name="T37" fmla="*/ 1682 h 2374"/>
              <a:gd name="T38" fmla="*/ 1370 w 2764"/>
              <a:gd name="T39" fmla="*/ 1576 h 2374"/>
              <a:gd name="T40" fmla="*/ 1337 w 2764"/>
              <a:gd name="T41" fmla="*/ 1476 h 2374"/>
              <a:gd name="T42" fmla="*/ 1283 w 2764"/>
              <a:gd name="T43" fmla="*/ 1385 h 2374"/>
              <a:gd name="T44" fmla="*/ 1487 w 2764"/>
              <a:gd name="T45" fmla="*/ 372 h 2374"/>
              <a:gd name="T46" fmla="*/ 1428 w 2764"/>
              <a:gd name="T47" fmla="*/ 379 h 2374"/>
              <a:gd name="T48" fmla="*/ 1372 w 2764"/>
              <a:gd name="T49" fmla="*/ 402 h 2374"/>
              <a:gd name="T50" fmla="*/ 1325 w 2764"/>
              <a:gd name="T51" fmla="*/ 443 h 2374"/>
              <a:gd name="T52" fmla="*/ 1293 w 2764"/>
              <a:gd name="T53" fmla="*/ 500 h 2374"/>
              <a:gd name="T54" fmla="*/ 1281 w 2764"/>
              <a:gd name="T55" fmla="*/ 559 h 2374"/>
              <a:gd name="T56" fmla="*/ 1287 w 2764"/>
              <a:gd name="T57" fmla="*/ 621 h 2374"/>
              <a:gd name="T58" fmla="*/ 1312 w 2764"/>
              <a:gd name="T59" fmla="*/ 676 h 2374"/>
              <a:gd name="T60" fmla="*/ 1355 w 2764"/>
              <a:gd name="T61" fmla="*/ 724 h 2374"/>
              <a:gd name="T62" fmla="*/ 2134 w 2764"/>
              <a:gd name="T63" fmla="*/ 1347 h 2374"/>
              <a:gd name="T64" fmla="*/ 2192 w 2764"/>
              <a:gd name="T65" fmla="*/ 1369 h 2374"/>
              <a:gd name="T66" fmla="*/ 2252 w 2764"/>
              <a:gd name="T67" fmla="*/ 1371 h 2374"/>
              <a:gd name="T68" fmla="*/ 2310 w 2764"/>
              <a:gd name="T69" fmla="*/ 1355 h 2374"/>
              <a:gd name="T70" fmla="*/ 2361 w 2764"/>
              <a:gd name="T71" fmla="*/ 1323 h 2374"/>
              <a:gd name="T72" fmla="*/ 2402 w 2764"/>
              <a:gd name="T73" fmla="*/ 1273 h 2374"/>
              <a:gd name="T74" fmla="*/ 2425 w 2764"/>
              <a:gd name="T75" fmla="*/ 1216 h 2374"/>
              <a:gd name="T76" fmla="*/ 2428 w 2764"/>
              <a:gd name="T77" fmla="*/ 1154 h 2374"/>
              <a:gd name="T78" fmla="*/ 2411 w 2764"/>
              <a:gd name="T79" fmla="*/ 1094 h 2374"/>
              <a:gd name="T80" fmla="*/ 2378 w 2764"/>
              <a:gd name="T81" fmla="*/ 1042 h 2374"/>
              <a:gd name="T82" fmla="*/ 1602 w 2764"/>
              <a:gd name="T83" fmla="*/ 415 h 2374"/>
              <a:gd name="T84" fmla="*/ 1547 w 2764"/>
              <a:gd name="T85" fmla="*/ 384 h 2374"/>
              <a:gd name="T86" fmla="*/ 1487 w 2764"/>
              <a:gd name="T87" fmla="*/ 372 h 2374"/>
              <a:gd name="T88" fmla="*/ 1713 w 2764"/>
              <a:gd name="T89" fmla="*/ 0 h 2374"/>
              <a:gd name="T90" fmla="*/ 2764 w 2764"/>
              <a:gd name="T91" fmla="*/ 2374 h 2374"/>
              <a:gd name="T92" fmla="*/ 0 w 2764"/>
              <a:gd name="T93" fmla="*/ 0 h 2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64" h="2374">
                <a:moveTo>
                  <a:pt x="889" y="857"/>
                </a:moveTo>
                <a:lnTo>
                  <a:pt x="493" y="1385"/>
                </a:lnTo>
                <a:lnTo>
                  <a:pt x="463" y="1429"/>
                </a:lnTo>
                <a:lnTo>
                  <a:pt x="439" y="1476"/>
                </a:lnTo>
                <a:lnTo>
                  <a:pt x="419" y="1526"/>
                </a:lnTo>
                <a:lnTo>
                  <a:pt x="406" y="1576"/>
                </a:lnTo>
                <a:lnTo>
                  <a:pt x="398" y="1628"/>
                </a:lnTo>
                <a:lnTo>
                  <a:pt x="395" y="1682"/>
                </a:lnTo>
                <a:lnTo>
                  <a:pt x="398" y="1735"/>
                </a:lnTo>
                <a:lnTo>
                  <a:pt x="406" y="1788"/>
                </a:lnTo>
                <a:lnTo>
                  <a:pt x="420" y="1838"/>
                </a:lnTo>
                <a:lnTo>
                  <a:pt x="439" y="1886"/>
                </a:lnTo>
                <a:lnTo>
                  <a:pt x="462" y="1931"/>
                </a:lnTo>
                <a:lnTo>
                  <a:pt x="490" y="1974"/>
                </a:lnTo>
                <a:lnTo>
                  <a:pt x="522" y="2014"/>
                </a:lnTo>
                <a:lnTo>
                  <a:pt x="558" y="2048"/>
                </a:lnTo>
                <a:lnTo>
                  <a:pt x="597" y="2081"/>
                </a:lnTo>
                <a:lnTo>
                  <a:pt x="640" y="2109"/>
                </a:lnTo>
                <a:lnTo>
                  <a:pt x="685" y="2133"/>
                </a:lnTo>
                <a:lnTo>
                  <a:pt x="733" y="2151"/>
                </a:lnTo>
                <a:lnTo>
                  <a:pt x="782" y="2166"/>
                </a:lnTo>
                <a:lnTo>
                  <a:pt x="834" y="2174"/>
                </a:lnTo>
                <a:lnTo>
                  <a:pt x="889" y="2177"/>
                </a:lnTo>
                <a:lnTo>
                  <a:pt x="942" y="2174"/>
                </a:lnTo>
                <a:lnTo>
                  <a:pt x="994" y="2166"/>
                </a:lnTo>
                <a:lnTo>
                  <a:pt x="1044" y="2151"/>
                </a:lnTo>
                <a:lnTo>
                  <a:pt x="1092" y="2133"/>
                </a:lnTo>
                <a:lnTo>
                  <a:pt x="1138" y="2109"/>
                </a:lnTo>
                <a:lnTo>
                  <a:pt x="1180" y="2081"/>
                </a:lnTo>
                <a:lnTo>
                  <a:pt x="1219" y="2048"/>
                </a:lnTo>
                <a:lnTo>
                  <a:pt x="1254" y="2014"/>
                </a:lnTo>
                <a:lnTo>
                  <a:pt x="1286" y="1974"/>
                </a:lnTo>
                <a:lnTo>
                  <a:pt x="1315" y="1931"/>
                </a:lnTo>
                <a:lnTo>
                  <a:pt x="1337" y="1886"/>
                </a:lnTo>
                <a:lnTo>
                  <a:pt x="1357" y="1838"/>
                </a:lnTo>
                <a:lnTo>
                  <a:pt x="1370" y="1788"/>
                </a:lnTo>
                <a:lnTo>
                  <a:pt x="1378" y="1735"/>
                </a:lnTo>
                <a:lnTo>
                  <a:pt x="1382" y="1682"/>
                </a:lnTo>
                <a:lnTo>
                  <a:pt x="1378" y="1628"/>
                </a:lnTo>
                <a:lnTo>
                  <a:pt x="1370" y="1576"/>
                </a:lnTo>
                <a:lnTo>
                  <a:pt x="1357" y="1526"/>
                </a:lnTo>
                <a:lnTo>
                  <a:pt x="1337" y="1476"/>
                </a:lnTo>
                <a:lnTo>
                  <a:pt x="1313" y="1429"/>
                </a:lnTo>
                <a:lnTo>
                  <a:pt x="1283" y="1385"/>
                </a:lnTo>
                <a:lnTo>
                  <a:pt x="889" y="857"/>
                </a:lnTo>
                <a:close/>
                <a:moveTo>
                  <a:pt x="1487" y="372"/>
                </a:moveTo>
                <a:lnTo>
                  <a:pt x="1457" y="372"/>
                </a:lnTo>
                <a:lnTo>
                  <a:pt x="1428" y="379"/>
                </a:lnTo>
                <a:lnTo>
                  <a:pt x="1399" y="388"/>
                </a:lnTo>
                <a:lnTo>
                  <a:pt x="1372" y="402"/>
                </a:lnTo>
                <a:lnTo>
                  <a:pt x="1348" y="421"/>
                </a:lnTo>
                <a:lnTo>
                  <a:pt x="1325" y="443"/>
                </a:lnTo>
                <a:lnTo>
                  <a:pt x="1307" y="470"/>
                </a:lnTo>
                <a:lnTo>
                  <a:pt x="1293" y="500"/>
                </a:lnTo>
                <a:lnTo>
                  <a:pt x="1284" y="530"/>
                </a:lnTo>
                <a:lnTo>
                  <a:pt x="1281" y="559"/>
                </a:lnTo>
                <a:lnTo>
                  <a:pt x="1281" y="590"/>
                </a:lnTo>
                <a:lnTo>
                  <a:pt x="1287" y="621"/>
                </a:lnTo>
                <a:lnTo>
                  <a:pt x="1298" y="650"/>
                </a:lnTo>
                <a:lnTo>
                  <a:pt x="1312" y="676"/>
                </a:lnTo>
                <a:lnTo>
                  <a:pt x="1331" y="702"/>
                </a:lnTo>
                <a:lnTo>
                  <a:pt x="1355" y="724"/>
                </a:lnTo>
                <a:lnTo>
                  <a:pt x="2107" y="1330"/>
                </a:lnTo>
                <a:lnTo>
                  <a:pt x="2134" y="1347"/>
                </a:lnTo>
                <a:lnTo>
                  <a:pt x="2162" y="1360"/>
                </a:lnTo>
                <a:lnTo>
                  <a:pt x="2192" y="1369"/>
                </a:lnTo>
                <a:lnTo>
                  <a:pt x="2222" y="1372"/>
                </a:lnTo>
                <a:lnTo>
                  <a:pt x="2252" y="1371"/>
                </a:lnTo>
                <a:lnTo>
                  <a:pt x="2281" y="1366"/>
                </a:lnTo>
                <a:lnTo>
                  <a:pt x="2310" y="1355"/>
                </a:lnTo>
                <a:lnTo>
                  <a:pt x="2337" y="1342"/>
                </a:lnTo>
                <a:lnTo>
                  <a:pt x="2361" y="1323"/>
                </a:lnTo>
                <a:lnTo>
                  <a:pt x="2384" y="1301"/>
                </a:lnTo>
                <a:lnTo>
                  <a:pt x="2402" y="1273"/>
                </a:lnTo>
                <a:lnTo>
                  <a:pt x="2416" y="1245"/>
                </a:lnTo>
                <a:lnTo>
                  <a:pt x="2425" y="1216"/>
                </a:lnTo>
                <a:lnTo>
                  <a:pt x="2428" y="1185"/>
                </a:lnTo>
                <a:lnTo>
                  <a:pt x="2428" y="1154"/>
                </a:lnTo>
                <a:lnTo>
                  <a:pt x="2422" y="1124"/>
                </a:lnTo>
                <a:lnTo>
                  <a:pt x="2411" y="1094"/>
                </a:lnTo>
                <a:lnTo>
                  <a:pt x="2397" y="1068"/>
                </a:lnTo>
                <a:lnTo>
                  <a:pt x="2378" y="1042"/>
                </a:lnTo>
                <a:lnTo>
                  <a:pt x="2354" y="1019"/>
                </a:lnTo>
                <a:lnTo>
                  <a:pt x="1602" y="415"/>
                </a:lnTo>
                <a:lnTo>
                  <a:pt x="1575" y="397"/>
                </a:lnTo>
                <a:lnTo>
                  <a:pt x="1547" y="384"/>
                </a:lnTo>
                <a:lnTo>
                  <a:pt x="1518" y="376"/>
                </a:lnTo>
                <a:lnTo>
                  <a:pt x="1487" y="372"/>
                </a:lnTo>
                <a:close/>
                <a:moveTo>
                  <a:pt x="0" y="0"/>
                </a:moveTo>
                <a:lnTo>
                  <a:pt x="1713" y="0"/>
                </a:lnTo>
                <a:lnTo>
                  <a:pt x="2764" y="843"/>
                </a:lnTo>
                <a:lnTo>
                  <a:pt x="2764" y="2374"/>
                </a:lnTo>
                <a:lnTo>
                  <a:pt x="0" y="2374"/>
                </a:lnTo>
                <a:lnTo>
                  <a:pt x="0"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49" name="Rectangle 14"/>
          <p:cNvSpPr>
            <a:spLocks noChangeArrowheads="1"/>
          </p:cNvSpPr>
          <p:nvPr>
            <p:custDataLst>
              <p:tags r:id="rId19"/>
            </p:custDataLst>
          </p:nvPr>
        </p:nvSpPr>
        <p:spPr bwMode="auto">
          <a:xfrm>
            <a:off x="4732538" y="3273212"/>
            <a:ext cx="73346" cy="15484"/>
          </a:xfrm>
          <a:prstGeom prst="rect">
            <a:avLst/>
          </a:prstGeom>
          <a:solidFill>
            <a:srgbClr val="FFFFFF"/>
          </a:solidFill>
          <a:ln w="0">
            <a:noFill/>
            <a:prstDash val="solid"/>
            <a:miter lim="800000"/>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51" name="Oval 11"/>
          <p:cNvSpPr/>
          <p:nvPr>
            <p:custDataLst>
              <p:tags r:id="rId20"/>
            </p:custDataLst>
          </p:nvPr>
        </p:nvSpPr>
        <p:spPr>
          <a:xfrm>
            <a:off x="7023466" y="3050734"/>
            <a:ext cx="695960" cy="695960"/>
          </a:xfrm>
          <a:prstGeom prst="ellipse">
            <a:avLst/>
          </a:prstGeom>
          <a:solidFill>
            <a:srgbClr val="2196F3">
              <a:alpha val="8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a:latin typeface="Arial" panose="020B0604020202020204" pitchFamily="34" charset="0"/>
              <a:ea typeface="微软雅黑" panose="020B0503020204020204" charset="-122"/>
            </a:endParaRPr>
          </a:p>
        </p:txBody>
      </p:sp>
      <p:sp>
        <p:nvSpPr>
          <p:cNvPr id="352" name="Freeform 6"/>
          <p:cNvSpPr>
            <a:spLocks noEditPoints="1"/>
          </p:cNvSpPr>
          <p:nvPr>
            <p:custDataLst>
              <p:tags r:id="rId21"/>
            </p:custDataLst>
          </p:nvPr>
        </p:nvSpPr>
        <p:spPr bwMode="auto">
          <a:xfrm>
            <a:off x="7248794" y="3276472"/>
            <a:ext cx="244485" cy="244485"/>
          </a:xfrm>
          <a:custGeom>
            <a:avLst/>
            <a:gdLst>
              <a:gd name="T0" fmla="*/ 1508 w 3299"/>
              <a:gd name="T1" fmla="*/ 1507 h 3296"/>
              <a:gd name="T2" fmla="*/ 1453 w 3299"/>
              <a:gd name="T3" fmla="*/ 1678 h 3296"/>
              <a:gd name="T4" fmla="*/ 1560 w 3299"/>
              <a:gd name="T5" fmla="*/ 1825 h 3296"/>
              <a:gd name="T6" fmla="*/ 1739 w 3299"/>
              <a:gd name="T7" fmla="*/ 1825 h 3296"/>
              <a:gd name="T8" fmla="*/ 1846 w 3299"/>
              <a:gd name="T9" fmla="*/ 1678 h 3296"/>
              <a:gd name="T10" fmla="*/ 1791 w 3299"/>
              <a:gd name="T11" fmla="*/ 1507 h 3296"/>
              <a:gd name="T12" fmla="*/ 841 w 3299"/>
              <a:gd name="T13" fmla="*/ 0 h 3296"/>
              <a:gd name="T14" fmla="*/ 1105 w 3299"/>
              <a:gd name="T15" fmla="*/ 60 h 3296"/>
              <a:gd name="T16" fmla="*/ 1340 w 3299"/>
              <a:gd name="T17" fmla="*/ 272 h 3296"/>
              <a:gd name="T18" fmla="*/ 1424 w 3299"/>
              <a:gd name="T19" fmla="*/ 530 h 3296"/>
              <a:gd name="T20" fmla="*/ 1403 w 3299"/>
              <a:gd name="T21" fmla="*/ 744 h 3296"/>
              <a:gd name="T22" fmla="*/ 1371 w 3299"/>
              <a:gd name="T23" fmla="*/ 950 h 3296"/>
              <a:gd name="T24" fmla="*/ 1438 w 3299"/>
              <a:gd name="T25" fmla="*/ 1140 h 3296"/>
              <a:gd name="T26" fmla="*/ 1529 w 3299"/>
              <a:gd name="T27" fmla="*/ 989 h 3296"/>
              <a:gd name="T28" fmla="*/ 1683 w 3299"/>
              <a:gd name="T29" fmla="*/ 580 h 3296"/>
              <a:gd name="T30" fmla="*/ 1959 w 3299"/>
              <a:gd name="T31" fmla="*/ 266 h 3296"/>
              <a:gd name="T32" fmla="*/ 2337 w 3299"/>
              <a:gd name="T33" fmla="*/ 109 h 3296"/>
              <a:gd name="T34" fmla="*/ 2741 w 3299"/>
              <a:gd name="T35" fmla="*/ 140 h 3296"/>
              <a:gd name="T36" fmla="*/ 3080 w 3299"/>
              <a:gd name="T37" fmla="*/ 347 h 3296"/>
              <a:gd name="T38" fmla="*/ 3277 w 3299"/>
              <a:gd name="T39" fmla="*/ 674 h 3296"/>
              <a:gd name="T40" fmla="*/ 3273 w 3299"/>
              <a:gd name="T41" fmla="*/ 1017 h 3296"/>
              <a:gd name="T42" fmla="*/ 3109 w 3299"/>
              <a:gd name="T43" fmla="*/ 1278 h 3296"/>
              <a:gd name="T44" fmla="*/ 2834 w 3299"/>
              <a:gd name="T45" fmla="*/ 1414 h 3296"/>
              <a:gd name="T46" fmla="*/ 2563 w 3299"/>
              <a:gd name="T47" fmla="*/ 1403 h 3296"/>
              <a:gd name="T48" fmla="*/ 2319 w 3299"/>
              <a:gd name="T49" fmla="*/ 1373 h 3296"/>
              <a:gd name="T50" fmla="*/ 2136 w 3299"/>
              <a:gd name="T51" fmla="*/ 1458 h 3296"/>
              <a:gd name="T52" fmla="*/ 2381 w 3299"/>
              <a:gd name="T53" fmla="*/ 1543 h 3296"/>
              <a:gd name="T54" fmla="*/ 2781 w 3299"/>
              <a:gd name="T55" fmla="*/ 1720 h 3296"/>
              <a:gd name="T56" fmla="*/ 3068 w 3299"/>
              <a:gd name="T57" fmla="*/ 2009 h 3296"/>
              <a:gd name="T58" fmla="*/ 3195 w 3299"/>
              <a:gd name="T59" fmla="*/ 2372 h 3296"/>
              <a:gd name="T60" fmla="*/ 3156 w 3299"/>
              <a:gd name="T61" fmla="*/ 2747 h 3296"/>
              <a:gd name="T62" fmla="*/ 2951 w 3299"/>
              <a:gd name="T63" fmla="*/ 3077 h 3296"/>
              <a:gd name="T64" fmla="*/ 2633 w 3299"/>
              <a:gd name="T65" fmla="*/ 3271 h 3296"/>
              <a:gd name="T66" fmla="*/ 2294 w 3299"/>
              <a:gd name="T67" fmla="*/ 3274 h 3296"/>
              <a:gd name="T68" fmla="*/ 2023 w 3299"/>
              <a:gd name="T69" fmla="*/ 3110 h 3296"/>
              <a:gd name="T70" fmla="*/ 1886 w 3299"/>
              <a:gd name="T71" fmla="*/ 2848 h 3296"/>
              <a:gd name="T72" fmla="*/ 1883 w 3299"/>
              <a:gd name="T73" fmla="*/ 2619 h 3296"/>
              <a:gd name="T74" fmla="*/ 1924 w 3299"/>
              <a:gd name="T75" fmla="*/ 2415 h 3296"/>
              <a:gd name="T76" fmla="*/ 1895 w 3299"/>
              <a:gd name="T77" fmla="*/ 2209 h 3296"/>
              <a:gd name="T78" fmla="*/ 1790 w 3299"/>
              <a:gd name="T79" fmla="*/ 2165 h 3296"/>
              <a:gd name="T80" fmla="*/ 1683 w 3299"/>
              <a:gd name="T81" fmla="*/ 2587 h 3296"/>
              <a:gd name="T82" fmla="*/ 1446 w 3299"/>
              <a:gd name="T83" fmla="*/ 2940 h 3296"/>
              <a:gd name="T84" fmla="*/ 1096 w 3299"/>
              <a:gd name="T85" fmla="*/ 3155 h 3296"/>
              <a:gd name="T86" fmla="*/ 688 w 3299"/>
              <a:gd name="T87" fmla="*/ 3187 h 3296"/>
              <a:gd name="T88" fmla="*/ 321 w 3299"/>
              <a:gd name="T89" fmla="*/ 3036 h 3296"/>
              <a:gd name="T90" fmla="*/ 65 w 3299"/>
              <a:gd name="T91" fmla="*/ 2737 h 3296"/>
              <a:gd name="T92" fmla="*/ 4 w 3299"/>
              <a:gd name="T93" fmla="*/ 2383 h 3296"/>
              <a:gd name="T94" fmla="*/ 121 w 3299"/>
              <a:gd name="T95" fmla="*/ 2095 h 3296"/>
              <a:gd name="T96" fmla="*/ 368 w 3299"/>
              <a:gd name="T97" fmla="*/ 1910 h 3296"/>
              <a:gd name="T98" fmla="*/ 653 w 3299"/>
              <a:gd name="T99" fmla="*/ 1879 h 3296"/>
              <a:gd name="T100" fmla="*/ 901 w 3299"/>
              <a:gd name="T101" fmla="*/ 1923 h 3296"/>
              <a:gd name="T102" fmla="*/ 1115 w 3299"/>
              <a:gd name="T103" fmla="*/ 1879 h 3296"/>
              <a:gd name="T104" fmla="*/ 1061 w 3299"/>
              <a:gd name="T105" fmla="*/ 1782 h 3296"/>
              <a:gd name="T106" fmla="*/ 644 w 3299"/>
              <a:gd name="T107" fmla="*/ 1648 h 3296"/>
              <a:gd name="T108" fmla="*/ 310 w 3299"/>
              <a:gd name="T109" fmla="*/ 1395 h 3296"/>
              <a:gd name="T110" fmla="*/ 128 w 3299"/>
              <a:gd name="T111" fmla="*/ 1050 h 3296"/>
              <a:gd name="T112" fmla="*/ 112 w 3299"/>
              <a:gd name="T113" fmla="*/ 672 h 3296"/>
              <a:gd name="T114" fmla="*/ 261 w 3299"/>
              <a:gd name="T115" fmla="*/ 320 h 3296"/>
              <a:gd name="T116" fmla="*/ 553 w 3299"/>
              <a:gd name="T117" fmla="*/ 70 h 3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99" h="3296">
                <a:moveTo>
                  <a:pt x="1649" y="1450"/>
                </a:moveTo>
                <a:lnTo>
                  <a:pt x="1618" y="1452"/>
                </a:lnTo>
                <a:lnTo>
                  <a:pt x="1588" y="1459"/>
                </a:lnTo>
                <a:lnTo>
                  <a:pt x="1559" y="1471"/>
                </a:lnTo>
                <a:lnTo>
                  <a:pt x="1533" y="1487"/>
                </a:lnTo>
                <a:lnTo>
                  <a:pt x="1508" y="1507"/>
                </a:lnTo>
                <a:lnTo>
                  <a:pt x="1488" y="1532"/>
                </a:lnTo>
                <a:lnTo>
                  <a:pt x="1471" y="1559"/>
                </a:lnTo>
                <a:lnTo>
                  <a:pt x="1460" y="1588"/>
                </a:lnTo>
                <a:lnTo>
                  <a:pt x="1453" y="1618"/>
                </a:lnTo>
                <a:lnTo>
                  <a:pt x="1451" y="1648"/>
                </a:lnTo>
                <a:lnTo>
                  <a:pt x="1453" y="1678"/>
                </a:lnTo>
                <a:lnTo>
                  <a:pt x="1460" y="1708"/>
                </a:lnTo>
                <a:lnTo>
                  <a:pt x="1471" y="1738"/>
                </a:lnTo>
                <a:lnTo>
                  <a:pt x="1488" y="1764"/>
                </a:lnTo>
                <a:lnTo>
                  <a:pt x="1508" y="1789"/>
                </a:lnTo>
                <a:lnTo>
                  <a:pt x="1533" y="1809"/>
                </a:lnTo>
                <a:lnTo>
                  <a:pt x="1560" y="1825"/>
                </a:lnTo>
                <a:lnTo>
                  <a:pt x="1589" y="1836"/>
                </a:lnTo>
                <a:lnTo>
                  <a:pt x="1618" y="1843"/>
                </a:lnTo>
                <a:lnTo>
                  <a:pt x="1649" y="1845"/>
                </a:lnTo>
                <a:lnTo>
                  <a:pt x="1681" y="1843"/>
                </a:lnTo>
                <a:lnTo>
                  <a:pt x="1711" y="1836"/>
                </a:lnTo>
                <a:lnTo>
                  <a:pt x="1739" y="1825"/>
                </a:lnTo>
                <a:lnTo>
                  <a:pt x="1766" y="1809"/>
                </a:lnTo>
                <a:lnTo>
                  <a:pt x="1791" y="1789"/>
                </a:lnTo>
                <a:lnTo>
                  <a:pt x="1812" y="1764"/>
                </a:lnTo>
                <a:lnTo>
                  <a:pt x="1828" y="1738"/>
                </a:lnTo>
                <a:lnTo>
                  <a:pt x="1839" y="1708"/>
                </a:lnTo>
                <a:lnTo>
                  <a:pt x="1846" y="1678"/>
                </a:lnTo>
                <a:lnTo>
                  <a:pt x="1849" y="1648"/>
                </a:lnTo>
                <a:lnTo>
                  <a:pt x="1846" y="1618"/>
                </a:lnTo>
                <a:lnTo>
                  <a:pt x="1839" y="1588"/>
                </a:lnTo>
                <a:lnTo>
                  <a:pt x="1828" y="1559"/>
                </a:lnTo>
                <a:lnTo>
                  <a:pt x="1812" y="1532"/>
                </a:lnTo>
                <a:lnTo>
                  <a:pt x="1791" y="1507"/>
                </a:lnTo>
                <a:lnTo>
                  <a:pt x="1766" y="1487"/>
                </a:lnTo>
                <a:lnTo>
                  <a:pt x="1740" y="1471"/>
                </a:lnTo>
                <a:lnTo>
                  <a:pt x="1711" y="1459"/>
                </a:lnTo>
                <a:lnTo>
                  <a:pt x="1681" y="1452"/>
                </a:lnTo>
                <a:lnTo>
                  <a:pt x="1649" y="1450"/>
                </a:lnTo>
                <a:close/>
                <a:moveTo>
                  <a:pt x="841" y="0"/>
                </a:moveTo>
                <a:lnTo>
                  <a:pt x="841" y="0"/>
                </a:lnTo>
                <a:lnTo>
                  <a:pt x="897" y="3"/>
                </a:lnTo>
                <a:lnTo>
                  <a:pt x="951" y="10"/>
                </a:lnTo>
                <a:lnTo>
                  <a:pt x="1005" y="22"/>
                </a:lnTo>
                <a:lnTo>
                  <a:pt x="1056" y="39"/>
                </a:lnTo>
                <a:lnTo>
                  <a:pt x="1105" y="60"/>
                </a:lnTo>
                <a:lnTo>
                  <a:pt x="1153" y="87"/>
                </a:lnTo>
                <a:lnTo>
                  <a:pt x="1197" y="116"/>
                </a:lnTo>
                <a:lnTo>
                  <a:pt x="1238" y="150"/>
                </a:lnTo>
                <a:lnTo>
                  <a:pt x="1276" y="187"/>
                </a:lnTo>
                <a:lnTo>
                  <a:pt x="1310" y="228"/>
                </a:lnTo>
                <a:lnTo>
                  <a:pt x="1340" y="272"/>
                </a:lnTo>
                <a:lnTo>
                  <a:pt x="1365" y="318"/>
                </a:lnTo>
                <a:lnTo>
                  <a:pt x="1385" y="362"/>
                </a:lnTo>
                <a:lnTo>
                  <a:pt x="1402" y="406"/>
                </a:lnTo>
                <a:lnTo>
                  <a:pt x="1413" y="448"/>
                </a:lnTo>
                <a:lnTo>
                  <a:pt x="1420" y="489"/>
                </a:lnTo>
                <a:lnTo>
                  <a:pt x="1424" y="530"/>
                </a:lnTo>
                <a:lnTo>
                  <a:pt x="1425" y="568"/>
                </a:lnTo>
                <a:lnTo>
                  <a:pt x="1424" y="605"/>
                </a:lnTo>
                <a:lnTo>
                  <a:pt x="1421" y="641"/>
                </a:lnTo>
                <a:lnTo>
                  <a:pt x="1416" y="677"/>
                </a:lnTo>
                <a:lnTo>
                  <a:pt x="1410" y="711"/>
                </a:lnTo>
                <a:lnTo>
                  <a:pt x="1403" y="744"/>
                </a:lnTo>
                <a:lnTo>
                  <a:pt x="1396" y="775"/>
                </a:lnTo>
                <a:lnTo>
                  <a:pt x="1387" y="811"/>
                </a:lnTo>
                <a:lnTo>
                  <a:pt x="1380" y="847"/>
                </a:lnTo>
                <a:lnTo>
                  <a:pt x="1375" y="882"/>
                </a:lnTo>
                <a:lnTo>
                  <a:pt x="1371" y="916"/>
                </a:lnTo>
                <a:lnTo>
                  <a:pt x="1371" y="950"/>
                </a:lnTo>
                <a:lnTo>
                  <a:pt x="1373" y="986"/>
                </a:lnTo>
                <a:lnTo>
                  <a:pt x="1379" y="1021"/>
                </a:lnTo>
                <a:lnTo>
                  <a:pt x="1390" y="1057"/>
                </a:lnTo>
                <a:lnTo>
                  <a:pt x="1404" y="1087"/>
                </a:lnTo>
                <a:lnTo>
                  <a:pt x="1420" y="1115"/>
                </a:lnTo>
                <a:lnTo>
                  <a:pt x="1438" y="1140"/>
                </a:lnTo>
                <a:lnTo>
                  <a:pt x="1459" y="1163"/>
                </a:lnTo>
                <a:lnTo>
                  <a:pt x="1482" y="1183"/>
                </a:lnTo>
                <a:lnTo>
                  <a:pt x="1506" y="1202"/>
                </a:lnTo>
                <a:lnTo>
                  <a:pt x="1509" y="1131"/>
                </a:lnTo>
                <a:lnTo>
                  <a:pt x="1516" y="1060"/>
                </a:lnTo>
                <a:lnTo>
                  <a:pt x="1529" y="989"/>
                </a:lnTo>
                <a:lnTo>
                  <a:pt x="1545" y="917"/>
                </a:lnTo>
                <a:lnTo>
                  <a:pt x="1565" y="847"/>
                </a:lnTo>
                <a:lnTo>
                  <a:pt x="1589" y="777"/>
                </a:lnTo>
                <a:lnTo>
                  <a:pt x="1617" y="709"/>
                </a:lnTo>
                <a:lnTo>
                  <a:pt x="1648" y="643"/>
                </a:lnTo>
                <a:lnTo>
                  <a:pt x="1683" y="580"/>
                </a:lnTo>
                <a:lnTo>
                  <a:pt x="1721" y="519"/>
                </a:lnTo>
                <a:lnTo>
                  <a:pt x="1762" y="461"/>
                </a:lnTo>
                <a:lnTo>
                  <a:pt x="1807" y="407"/>
                </a:lnTo>
                <a:lnTo>
                  <a:pt x="1853" y="356"/>
                </a:lnTo>
                <a:lnTo>
                  <a:pt x="1904" y="309"/>
                </a:lnTo>
                <a:lnTo>
                  <a:pt x="1959" y="266"/>
                </a:lnTo>
                <a:lnTo>
                  <a:pt x="2016" y="228"/>
                </a:lnTo>
                <a:lnTo>
                  <a:pt x="2077" y="193"/>
                </a:lnTo>
                <a:lnTo>
                  <a:pt x="2138" y="165"/>
                </a:lnTo>
                <a:lnTo>
                  <a:pt x="2203" y="141"/>
                </a:lnTo>
                <a:lnTo>
                  <a:pt x="2269" y="123"/>
                </a:lnTo>
                <a:lnTo>
                  <a:pt x="2337" y="109"/>
                </a:lnTo>
                <a:lnTo>
                  <a:pt x="2405" y="101"/>
                </a:lnTo>
                <a:lnTo>
                  <a:pt x="2475" y="98"/>
                </a:lnTo>
                <a:lnTo>
                  <a:pt x="2543" y="101"/>
                </a:lnTo>
                <a:lnTo>
                  <a:pt x="2611" y="109"/>
                </a:lnTo>
                <a:lnTo>
                  <a:pt x="2676" y="122"/>
                </a:lnTo>
                <a:lnTo>
                  <a:pt x="2741" y="140"/>
                </a:lnTo>
                <a:lnTo>
                  <a:pt x="2803" y="162"/>
                </a:lnTo>
                <a:lnTo>
                  <a:pt x="2864" y="190"/>
                </a:lnTo>
                <a:lnTo>
                  <a:pt x="2922" y="223"/>
                </a:lnTo>
                <a:lnTo>
                  <a:pt x="2977" y="260"/>
                </a:lnTo>
                <a:lnTo>
                  <a:pt x="3031" y="302"/>
                </a:lnTo>
                <a:lnTo>
                  <a:pt x="3080" y="347"/>
                </a:lnTo>
                <a:lnTo>
                  <a:pt x="3127" y="398"/>
                </a:lnTo>
                <a:lnTo>
                  <a:pt x="3168" y="449"/>
                </a:lnTo>
                <a:lnTo>
                  <a:pt x="3203" y="503"/>
                </a:lnTo>
                <a:lnTo>
                  <a:pt x="3233" y="559"/>
                </a:lnTo>
                <a:lnTo>
                  <a:pt x="3258" y="615"/>
                </a:lnTo>
                <a:lnTo>
                  <a:pt x="3277" y="674"/>
                </a:lnTo>
                <a:lnTo>
                  <a:pt x="3290" y="733"/>
                </a:lnTo>
                <a:lnTo>
                  <a:pt x="3297" y="792"/>
                </a:lnTo>
                <a:lnTo>
                  <a:pt x="3299" y="853"/>
                </a:lnTo>
                <a:lnTo>
                  <a:pt x="3295" y="913"/>
                </a:lnTo>
                <a:lnTo>
                  <a:pt x="3286" y="966"/>
                </a:lnTo>
                <a:lnTo>
                  <a:pt x="3273" y="1017"/>
                </a:lnTo>
                <a:lnTo>
                  <a:pt x="3256" y="1067"/>
                </a:lnTo>
                <a:lnTo>
                  <a:pt x="3233" y="1114"/>
                </a:lnTo>
                <a:lnTo>
                  <a:pt x="3207" y="1159"/>
                </a:lnTo>
                <a:lnTo>
                  <a:pt x="3178" y="1202"/>
                </a:lnTo>
                <a:lnTo>
                  <a:pt x="3146" y="1241"/>
                </a:lnTo>
                <a:lnTo>
                  <a:pt x="3109" y="1278"/>
                </a:lnTo>
                <a:lnTo>
                  <a:pt x="3069" y="1310"/>
                </a:lnTo>
                <a:lnTo>
                  <a:pt x="3027" y="1339"/>
                </a:lnTo>
                <a:lnTo>
                  <a:pt x="2979" y="1365"/>
                </a:lnTo>
                <a:lnTo>
                  <a:pt x="2932" y="1386"/>
                </a:lnTo>
                <a:lnTo>
                  <a:pt x="2884" y="1403"/>
                </a:lnTo>
                <a:lnTo>
                  <a:pt x="2834" y="1414"/>
                </a:lnTo>
                <a:lnTo>
                  <a:pt x="2785" y="1421"/>
                </a:lnTo>
                <a:lnTo>
                  <a:pt x="2734" y="1425"/>
                </a:lnTo>
                <a:lnTo>
                  <a:pt x="2689" y="1423"/>
                </a:lnTo>
                <a:lnTo>
                  <a:pt x="2646" y="1417"/>
                </a:lnTo>
                <a:lnTo>
                  <a:pt x="2604" y="1411"/>
                </a:lnTo>
                <a:lnTo>
                  <a:pt x="2563" y="1403"/>
                </a:lnTo>
                <a:lnTo>
                  <a:pt x="2523" y="1394"/>
                </a:lnTo>
                <a:lnTo>
                  <a:pt x="2481" y="1386"/>
                </a:lnTo>
                <a:lnTo>
                  <a:pt x="2439" y="1378"/>
                </a:lnTo>
                <a:lnTo>
                  <a:pt x="2398" y="1373"/>
                </a:lnTo>
                <a:lnTo>
                  <a:pt x="2358" y="1371"/>
                </a:lnTo>
                <a:lnTo>
                  <a:pt x="2319" y="1373"/>
                </a:lnTo>
                <a:lnTo>
                  <a:pt x="2279" y="1378"/>
                </a:lnTo>
                <a:lnTo>
                  <a:pt x="2241" y="1389"/>
                </a:lnTo>
                <a:lnTo>
                  <a:pt x="2211" y="1402"/>
                </a:lnTo>
                <a:lnTo>
                  <a:pt x="2183" y="1417"/>
                </a:lnTo>
                <a:lnTo>
                  <a:pt x="2158" y="1437"/>
                </a:lnTo>
                <a:lnTo>
                  <a:pt x="2136" y="1458"/>
                </a:lnTo>
                <a:lnTo>
                  <a:pt x="2116" y="1480"/>
                </a:lnTo>
                <a:lnTo>
                  <a:pt x="2097" y="1504"/>
                </a:lnTo>
                <a:lnTo>
                  <a:pt x="2167" y="1507"/>
                </a:lnTo>
                <a:lnTo>
                  <a:pt x="2238" y="1515"/>
                </a:lnTo>
                <a:lnTo>
                  <a:pt x="2309" y="1527"/>
                </a:lnTo>
                <a:lnTo>
                  <a:pt x="2381" y="1543"/>
                </a:lnTo>
                <a:lnTo>
                  <a:pt x="2452" y="1563"/>
                </a:lnTo>
                <a:lnTo>
                  <a:pt x="2521" y="1589"/>
                </a:lnTo>
                <a:lnTo>
                  <a:pt x="2590" y="1616"/>
                </a:lnTo>
                <a:lnTo>
                  <a:pt x="2656" y="1648"/>
                </a:lnTo>
                <a:lnTo>
                  <a:pt x="2720" y="1682"/>
                </a:lnTo>
                <a:lnTo>
                  <a:pt x="2781" y="1720"/>
                </a:lnTo>
                <a:lnTo>
                  <a:pt x="2838" y="1762"/>
                </a:lnTo>
                <a:lnTo>
                  <a:pt x="2893" y="1805"/>
                </a:lnTo>
                <a:lnTo>
                  <a:pt x="2942" y="1851"/>
                </a:lnTo>
                <a:lnTo>
                  <a:pt x="2989" y="1902"/>
                </a:lnTo>
                <a:lnTo>
                  <a:pt x="3031" y="1954"/>
                </a:lnTo>
                <a:lnTo>
                  <a:pt x="3068" y="2009"/>
                </a:lnTo>
                <a:lnTo>
                  <a:pt x="3100" y="2066"/>
                </a:lnTo>
                <a:lnTo>
                  <a:pt x="3129" y="2124"/>
                </a:lnTo>
                <a:lnTo>
                  <a:pt x="3152" y="2185"/>
                </a:lnTo>
                <a:lnTo>
                  <a:pt x="3171" y="2246"/>
                </a:lnTo>
                <a:lnTo>
                  <a:pt x="3185" y="2308"/>
                </a:lnTo>
                <a:lnTo>
                  <a:pt x="3195" y="2372"/>
                </a:lnTo>
                <a:lnTo>
                  <a:pt x="3200" y="2434"/>
                </a:lnTo>
                <a:lnTo>
                  <a:pt x="3200" y="2499"/>
                </a:lnTo>
                <a:lnTo>
                  <a:pt x="3196" y="2561"/>
                </a:lnTo>
                <a:lnTo>
                  <a:pt x="3187" y="2624"/>
                </a:lnTo>
                <a:lnTo>
                  <a:pt x="3174" y="2686"/>
                </a:lnTo>
                <a:lnTo>
                  <a:pt x="3156" y="2747"/>
                </a:lnTo>
                <a:lnTo>
                  <a:pt x="3134" y="2808"/>
                </a:lnTo>
                <a:lnTo>
                  <a:pt x="3106" y="2866"/>
                </a:lnTo>
                <a:lnTo>
                  <a:pt x="3074" y="2922"/>
                </a:lnTo>
                <a:lnTo>
                  <a:pt x="3038" y="2977"/>
                </a:lnTo>
                <a:lnTo>
                  <a:pt x="2997" y="3028"/>
                </a:lnTo>
                <a:lnTo>
                  <a:pt x="2951" y="3077"/>
                </a:lnTo>
                <a:lnTo>
                  <a:pt x="2903" y="3123"/>
                </a:lnTo>
                <a:lnTo>
                  <a:pt x="2853" y="3162"/>
                </a:lnTo>
                <a:lnTo>
                  <a:pt x="2800" y="3197"/>
                </a:lnTo>
                <a:lnTo>
                  <a:pt x="2746" y="3226"/>
                </a:lnTo>
                <a:lnTo>
                  <a:pt x="2690" y="3252"/>
                </a:lnTo>
                <a:lnTo>
                  <a:pt x="2633" y="3271"/>
                </a:lnTo>
                <a:lnTo>
                  <a:pt x="2575" y="3285"/>
                </a:lnTo>
                <a:lnTo>
                  <a:pt x="2517" y="3293"/>
                </a:lnTo>
                <a:lnTo>
                  <a:pt x="2458" y="3296"/>
                </a:lnTo>
                <a:lnTo>
                  <a:pt x="2402" y="3294"/>
                </a:lnTo>
                <a:lnTo>
                  <a:pt x="2348" y="3286"/>
                </a:lnTo>
                <a:lnTo>
                  <a:pt x="2294" y="3274"/>
                </a:lnTo>
                <a:lnTo>
                  <a:pt x="2243" y="3257"/>
                </a:lnTo>
                <a:lnTo>
                  <a:pt x="2194" y="3236"/>
                </a:lnTo>
                <a:lnTo>
                  <a:pt x="2146" y="3209"/>
                </a:lnTo>
                <a:lnTo>
                  <a:pt x="2102" y="3180"/>
                </a:lnTo>
                <a:lnTo>
                  <a:pt x="2062" y="3147"/>
                </a:lnTo>
                <a:lnTo>
                  <a:pt x="2023" y="3110"/>
                </a:lnTo>
                <a:lnTo>
                  <a:pt x="1989" y="3068"/>
                </a:lnTo>
                <a:lnTo>
                  <a:pt x="1960" y="3024"/>
                </a:lnTo>
                <a:lnTo>
                  <a:pt x="1934" y="2979"/>
                </a:lnTo>
                <a:lnTo>
                  <a:pt x="1913" y="2934"/>
                </a:lnTo>
                <a:lnTo>
                  <a:pt x="1898" y="2890"/>
                </a:lnTo>
                <a:lnTo>
                  <a:pt x="1886" y="2848"/>
                </a:lnTo>
                <a:lnTo>
                  <a:pt x="1879" y="2807"/>
                </a:lnTo>
                <a:lnTo>
                  <a:pt x="1875" y="2767"/>
                </a:lnTo>
                <a:lnTo>
                  <a:pt x="1874" y="2728"/>
                </a:lnTo>
                <a:lnTo>
                  <a:pt x="1875" y="2691"/>
                </a:lnTo>
                <a:lnTo>
                  <a:pt x="1878" y="2655"/>
                </a:lnTo>
                <a:lnTo>
                  <a:pt x="1883" y="2619"/>
                </a:lnTo>
                <a:lnTo>
                  <a:pt x="1889" y="2585"/>
                </a:lnTo>
                <a:lnTo>
                  <a:pt x="1896" y="2553"/>
                </a:lnTo>
                <a:lnTo>
                  <a:pt x="1903" y="2521"/>
                </a:lnTo>
                <a:lnTo>
                  <a:pt x="1911" y="2485"/>
                </a:lnTo>
                <a:lnTo>
                  <a:pt x="1918" y="2449"/>
                </a:lnTo>
                <a:lnTo>
                  <a:pt x="1924" y="2415"/>
                </a:lnTo>
                <a:lnTo>
                  <a:pt x="1928" y="2380"/>
                </a:lnTo>
                <a:lnTo>
                  <a:pt x="1929" y="2346"/>
                </a:lnTo>
                <a:lnTo>
                  <a:pt x="1926" y="2311"/>
                </a:lnTo>
                <a:lnTo>
                  <a:pt x="1919" y="2275"/>
                </a:lnTo>
                <a:lnTo>
                  <a:pt x="1908" y="2239"/>
                </a:lnTo>
                <a:lnTo>
                  <a:pt x="1895" y="2209"/>
                </a:lnTo>
                <a:lnTo>
                  <a:pt x="1879" y="2181"/>
                </a:lnTo>
                <a:lnTo>
                  <a:pt x="1861" y="2156"/>
                </a:lnTo>
                <a:lnTo>
                  <a:pt x="1840" y="2134"/>
                </a:lnTo>
                <a:lnTo>
                  <a:pt x="1817" y="2113"/>
                </a:lnTo>
                <a:lnTo>
                  <a:pt x="1793" y="2095"/>
                </a:lnTo>
                <a:lnTo>
                  <a:pt x="1790" y="2165"/>
                </a:lnTo>
                <a:lnTo>
                  <a:pt x="1782" y="2237"/>
                </a:lnTo>
                <a:lnTo>
                  <a:pt x="1770" y="2308"/>
                </a:lnTo>
                <a:lnTo>
                  <a:pt x="1754" y="2379"/>
                </a:lnTo>
                <a:lnTo>
                  <a:pt x="1734" y="2449"/>
                </a:lnTo>
                <a:lnTo>
                  <a:pt x="1710" y="2519"/>
                </a:lnTo>
                <a:lnTo>
                  <a:pt x="1683" y="2587"/>
                </a:lnTo>
                <a:lnTo>
                  <a:pt x="1650" y="2653"/>
                </a:lnTo>
                <a:lnTo>
                  <a:pt x="1616" y="2716"/>
                </a:lnTo>
                <a:lnTo>
                  <a:pt x="1578" y="2777"/>
                </a:lnTo>
                <a:lnTo>
                  <a:pt x="1537" y="2835"/>
                </a:lnTo>
                <a:lnTo>
                  <a:pt x="1493" y="2889"/>
                </a:lnTo>
                <a:lnTo>
                  <a:pt x="1446" y="2940"/>
                </a:lnTo>
                <a:lnTo>
                  <a:pt x="1395" y="2987"/>
                </a:lnTo>
                <a:lnTo>
                  <a:pt x="1340" y="3030"/>
                </a:lnTo>
                <a:lnTo>
                  <a:pt x="1283" y="3069"/>
                </a:lnTo>
                <a:lnTo>
                  <a:pt x="1222" y="3103"/>
                </a:lnTo>
                <a:lnTo>
                  <a:pt x="1161" y="3131"/>
                </a:lnTo>
                <a:lnTo>
                  <a:pt x="1096" y="3155"/>
                </a:lnTo>
                <a:lnTo>
                  <a:pt x="1031" y="3174"/>
                </a:lnTo>
                <a:lnTo>
                  <a:pt x="963" y="3187"/>
                </a:lnTo>
                <a:lnTo>
                  <a:pt x="894" y="3195"/>
                </a:lnTo>
                <a:lnTo>
                  <a:pt x="824" y="3198"/>
                </a:lnTo>
                <a:lnTo>
                  <a:pt x="756" y="3195"/>
                </a:lnTo>
                <a:lnTo>
                  <a:pt x="688" y="3187"/>
                </a:lnTo>
                <a:lnTo>
                  <a:pt x="623" y="3174"/>
                </a:lnTo>
                <a:lnTo>
                  <a:pt x="558" y="3157"/>
                </a:lnTo>
                <a:lnTo>
                  <a:pt x="496" y="3134"/>
                </a:lnTo>
                <a:lnTo>
                  <a:pt x="435" y="3106"/>
                </a:lnTo>
                <a:lnTo>
                  <a:pt x="377" y="3073"/>
                </a:lnTo>
                <a:lnTo>
                  <a:pt x="321" y="3036"/>
                </a:lnTo>
                <a:lnTo>
                  <a:pt x="268" y="2995"/>
                </a:lnTo>
                <a:lnTo>
                  <a:pt x="219" y="2949"/>
                </a:lnTo>
                <a:lnTo>
                  <a:pt x="172" y="2898"/>
                </a:lnTo>
                <a:lnTo>
                  <a:pt x="131" y="2847"/>
                </a:lnTo>
                <a:lnTo>
                  <a:pt x="96" y="2793"/>
                </a:lnTo>
                <a:lnTo>
                  <a:pt x="65" y="2737"/>
                </a:lnTo>
                <a:lnTo>
                  <a:pt x="41" y="2681"/>
                </a:lnTo>
                <a:lnTo>
                  <a:pt x="22" y="2622"/>
                </a:lnTo>
                <a:lnTo>
                  <a:pt x="9" y="2563"/>
                </a:lnTo>
                <a:lnTo>
                  <a:pt x="2" y="2504"/>
                </a:lnTo>
                <a:lnTo>
                  <a:pt x="0" y="2443"/>
                </a:lnTo>
                <a:lnTo>
                  <a:pt x="4" y="2383"/>
                </a:lnTo>
                <a:lnTo>
                  <a:pt x="13" y="2331"/>
                </a:lnTo>
                <a:lnTo>
                  <a:pt x="26" y="2279"/>
                </a:lnTo>
                <a:lnTo>
                  <a:pt x="44" y="2230"/>
                </a:lnTo>
                <a:lnTo>
                  <a:pt x="65" y="2183"/>
                </a:lnTo>
                <a:lnTo>
                  <a:pt x="92" y="2137"/>
                </a:lnTo>
                <a:lnTo>
                  <a:pt x="121" y="2095"/>
                </a:lnTo>
                <a:lnTo>
                  <a:pt x="154" y="2055"/>
                </a:lnTo>
                <a:lnTo>
                  <a:pt x="190" y="2018"/>
                </a:lnTo>
                <a:lnTo>
                  <a:pt x="230" y="1986"/>
                </a:lnTo>
                <a:lnTo>
                  <a:pt x="272" y="1958"/>
                </a:lnTo>
                <a:lnTo>
                  <a:pt x="319" y="1931"/>
                </a:lnTo>
                <a:lnTo>
                  <a:pt x="368" y="1910"/>
                </a:lnTo>
                <a:lnTo>
                  <a:pt x="416" y="1894"/>
                </a:lnTo>
                <a:lnTo>
                  <a:pt x="465" y="1882"/>
                </a:lnTo>
                <a:lnTo>
                  <a:pt x="515" y="1874"/>
                </a:lnTo>
                <a:lnTo>
                  <a:pt x="565" y="1872"/>
                </a:lnTo>
                <a:lnTo>
                  <a:pt x="610" y="1873"/>
                </a:lnTo>
                <a:lnTo>
                  <a:pt x="653" y="1879"/>
                </a:lnTo>
                <a:lnTo>
                  <a:pt x="695" y="1885"/>
                </a:lnTo>
                <a:lnTo>
                  <a:pt x="736" y="1893"/>
                </a:lnTo>
                <a:lnTo>
                  <a:pt x="776" y="1902"/>
                </a:lnTo>
                <a:lnTo>
                  <a:pt x="818" y="1911"/>
                </a:lnTo>
                <a:lnTo>
                  <a:pt x="860" y="1918"/>
                </a:lnTo>
                <a:lnTo>
                  <a:pt x="901" y="1923"/>
                </a:lnTo>
                <a:lnTo>
                  <a:pt x="941" y="1925"/>
                </a:lnTo>
                <a:lnTo>
                  <a:pt x="980" y="1924"/>
                </a:lnTo>
                <a:lnTo>
                  <a:pt x="1020" y="1918"/>
                </a:lnTo>
                <a:lnTo>
                  <a:pt x="1058" y="1907"/>
                </a:lnTo>
                <a:lnTo>
                  <a:pt x="1088" y="1895"/>
                </a:lnTo>
                <a:lnTo>
                  <a:pt x="1115" y="1879"/>
                </a:lnTo>
                <a:lnTo>
                  <a:pt x="1141" y="1859"/>
                </a:lnTo>
                <a:lnTo>
                  <a:pt x="1163" y="1839"/>
                </a:lnTo>
                <a:lnTo>
                  <a:pt x="1183" y="1816"/>
                </a:lnTo>
                <a:lnTo>
                  <a:pt x="1202" y="1792"/>
                </a:lnTo>
                <a:lnTo>
                  <a:pt x="1132" y="1789"/>
                </a:lnTo>
                <a:lnTo>
                  <a:pt x="1061" y="1782"/>
                </a:lnTo>
                <a:lnTo>
                  <a:pt x="989" y="1769"/>
                </a:lnTo>
                <a:lnTo>
                  <a:pt x="918" y="1753"/>
                </a:lnTo>
                <a:lnTo>
                  <a:pt x="847" y="1733"/>
                </a:lnTo>
                <a:lnTo>
                  <a:pt x="778" y="1708"/>
                </a:lnTo>
                <a:lnTo>
                  <a:pt x="709" y="1680"/>
                </a:lnTo>
                <a:lnTo>
                  <a:pt x="644" y="1648"/>
                </a:lnTo>
                <a:lnTo>
                  <a:pt x="579" y="1614"/>
                </a:lnTo>
                <a:lnTo>
                  <a:pt x="518" y="1576"/>
                </a:lnTo>
                <a:lnTo>
                  <a:pt x="460" y="1535"/>
                </a:lnTo>
                <a:lnTo>
                  <a:pt x="407" y="1491"/>
                </a:lnTo>
                <a:lnTo>
                  <a:pt x="357" y="1445"/>
                </a:lnTo>
                <a:lnTo>
                  <a:pt x="310" y="1395"/>
                </a:lnTo>
                <a:lnTo>
                  <a:pt x="269" y="1342"/>
                </a:lnTo>
                <a:lnTo>
                  <a:pt x="232" y="1288"/>
                </a:lnTo>
                <a:lnTo>
                  <a:pt x="198" y="1230"/>
                </a:lnTo>
                <a:lnTo>
                  <a:pt x="170" y="1172"/>
                </a:lnTo>
                <a:lnTo>
                  <a:pt x="147" y="1111"/>
                </a:lnTo>
                <a:lnTo>
                  <a:pt x="128" y="1050"/>
                </a:lnTo>
                <a:lnTo>
                  <a:pt x="114" y="988"/>
                </a:lnTo>
                <a:lnTo>
                  <a:pt x="105" y="925"/>
                </a:lnTo>
                <a:lnTo>
                  <a:pt x="100" y="862"/>
                </a:lnTo>
                <a:lnTo>
                  <a:pt x="99" y="798"/>
                </a:lnTo>
                <a:lnTo>
                  <a:pt x="103" y="735"/>
                </a:lnTo>
                <a:lnTo>
                  <a:pt x="112" y="672"/>
                </a:lnTo>
                <a:lnTo>
                  <a:pt x="125" y="610"/>
                </a:lnTo>
                <a:lnTo>
                  <a:pt x="143" y="549"/>
                </a:lnTo>
                <a:lnTo>
                  <a:pt x="166" y="489"/>
                </a:lnTo>
                <a:lnTo>
                  <a:pt x="193" y="431"/>
                </a:lnTo>
                <a:lnTo>
                  <a:pt x="225" y="375"/>
                </a:lnTo>
                <a:lnTo>
                  <a:pt x="261" y="320"/>
                </a:lnTo>
                <a:lnTo>
                  <a:pt x="302" y="268"/>
                </a:lnTo>
                <a:lnTo>
                  <a:pt x="348" y="219"/>
                </a:lnTo>
                <a:lnTo>
                  <a:pt x="396" y="174"/>
                </a:lnTo>
                <a:lnTo>
                  <a:pt x="446" y="134"/>
                </a:lnTo>
                <a:lnTo>
                  <a:pt x="499" y="100"/>
                </a:lnTo>
                <a:lnTo>
                  <a:pt x="553" y="70"/>
                </a:lnTo>
                <a:lnTo>
                  <a:pt x="609" y="44"/>
                </a:lnTo>
                <a:lnTo>
                  <a:pt x="666" y="25"/>
                </a:lnTo>
                <a:lnTo>
                  <a:pt x="723" y="11"/>
                </a:lnTo>
                <a:lnTo>
                  <a:pt x="782" y="3"/>
                </a:lnTo>
                <a:lnTo>
                  <a:pt x="841"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54" name="Oval 12"/>
          <p:cNvSpPr/>
          <p:nvPr>
            <p:custDataLst>
              <p:tags r:id="rId22"/>
            </p:custDataLst>
          </p:nvPr>
        </p:nvSpPr>
        <p:spPr>
          <a:xfrm>
            <a:off x="9574360" y="3050734"/>
            <a:ext cx="695960" cy="695960"/>
          </a:xfrm>
          <a:prstGeom prst="ellipse">
            <a:avLst/>
          </a:prstGeom>
          <a:solidFill>
            <a:srgbClr val="2196F3">
              <a:alpha val="8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a:latin typeface="Arial" panose="020B0604020202020204" pitchFamily="34" charset="0"/>
              <a:ea typeface="微软雅黑" panose="020B0503020204020204" charset="-122"/>
            </a:endParaRPr>
          </a:p>
        </p:txBody>
      </p:sp>
      <p:sp>
        <p:nvSpPr>
          <p:cNvPr id="356" name="Freeform 11"/>
          <p:cNvSpPr/>
          <p:nvPr>
            <p:custDataLst>
              <p:tags r:id="rId23"/>
            </p:custDataLst>
          </p:nvPr>
        </p:nvSpPr>
        <p:spPr bwMode="auto">
          <a:xfrm>
            <a:off x="9863663" y="3391380"/>
            <a:ext cx="44007" cy="58676"/>
          </a:xfrm>
          <a:custGeom>
            <a:avLst/>
            <a:gdLst>
              <a:gd name="T0" fmla="*/ 297 w 593"/>
              <a:gd name="T1" fmla="*/ 0 h 792"/>
              <a:gd name="T2" fmla="*/ 533 w 593"/>
              <a:gd name="T3" fmla="*/ 317 h 792"/>
              <a:gd name="T4" fmla="*/ 555 w 593"/>
              <a:gd name="T5" fmla="*/ 349 h 792"/>
              <a:gd name="T6" fmla="*/ 571 w 593"/>
              <a:gd name="T7" fmla="*/ 383 h 792"/>
              <a:gd name="T8" fmla="*/ 583 w 593"/>
              <a:gd name="T9" fmla="*/ 419 h 792"/>
              <a:gd name="T10" fmla="*/ 590 w 593"/>
              <a:gd name="T11" fmla="*/ 457 h 792"/>
              <a:gd name="T12" fmla="*/ 593 w 593"/>
              <a:gd name="T13" fmla="*/ 495 h 792"/>
              <a:gd name="T14" fmla="*/ 590 w 593"/>
              <a:gd name="T15" fmla="*/ 539 h 792"/>
              <a:gd name="T16" fmla="*/ 579 w 593"/>
              <a:gd name="T17" fmla="*/ 580 h 792"/>
              <a:gd name="T18" fmla="*/ 565 w 593"/>
              <a:gd name="T19" fmla="*/ 620 h 792"/>
              <a:gd name="T20" fmla="*/ 545 w 593"/>
              <a:gd name="T21" fmla="*/ 656 h 792"/>
              <a:gd name="T22" fmla="*/ 520 w 593"/>
              <a:gd name="T23" fmla="*/ 690 h 792"/>
              <a:gd name="T24" fmla="*/ 490 w 593"/>
              <a:gd name="T25" fmla="*/ 719 h 792"/>
              <a:gd name="T26" fmla="*/ 458 w 593"/>
              <a:gd name="T27" fmla="*/ 743 h 792"/>
              <a:gd name="T28" fmla="*/ 421 w 593"/>
              <a:gd name="T29" fmla="*/ 764 h 792"/>
              <a:gd name="T30" fmla="*/ 382 w 593"/>
              <a:gd name="T31" fmla="*/ 779 h 792"/>
              <a:gd name="T32" fmla="*/ 340 w 593"/>
              <a:gd name="T33" fmla="*/ 789 h 792"/>
              <a:gd name="T34" fmla="*/ 297 w 593"/>
              <a:gd name="T35" fmla="*/ 792 h 792"/>
              <a:gd name="T36" fmla="*/ 253 w 593"/>
              <a:gd name="T37" fmla="*/ 789 h 792"/>
              <a:gd name="T38" fmla="*/ 211 w 593"/>
              <a:gd name="T39" fmla="*/ 779 h 792"/>
              <a:gd name="T40" fmla="*/ 172 w 593"/>
              <a:gd name="T41" fmla="*/ 764 h 792"/>
              <a:gd name="T42" fmla="*/ 135 w 593"/>
              <a:gd name="T43" fmla="*/ 743 h 792"/>
              <a:gd name="T44" fmla="*/ 102 w 593"/>
              <a:gd name="T45" fmla="*/ 719 h 792"/>
              <a:gd name="T46" fmla="*/ 73 w 593"/>
              <a:gd name="T47" fmla="*/ 690 h 792"/>
              <a:gd name="T48" fmla="*/ 48 w 593"/>
              <a:gd name="T49" fmla="*/ 656 h 792"/>
              <a:gd name="T50" fmla="*/ 28 w 593"/>
              <a:gd name="T51" fmla="*/ 620 h 792"/>
              <a:gd name="T52" fmla="*/ 13 w 593"/>
              <a:gd name="T53" fmla="*/ 580 h 792"/>
              <a:gd name="T54" fmla="*/ 4 w 593"/>
              <a:gd name="T55" fmla="*/ 539 h 792"/>
              <a:gd name="T56" fmla="*/ 0 w 593"/>
              <a:gd name="T57" fmla="*/ 495 h 792"/>
              <a:gd name="T58" fmla="*/ 3 w 593"/>
              <a:gd name="T59" fmla="*/ 457 h 792"/>
              <a:gd name="T60" fmla="*/ 10 w 593"/>
              <a:gd name="T61" fmla="*/ 419 h 792"/>
              <a:gd name="T62" fmla="*/ 22 w 593"/>
              <a:gd name="T63" fmla="*/ 383 h 792"/>
              <a:gd name="T64" fmla="*/ 38 w 593"/>
              <a:gd name="T65" fmla="*/ 349 h 792"/>
              <a:gd name="T66" fmla="*/ 59 w 593"/>
              <a:gd name="T67" fmla="*/ 317 h 792"/>
              <a:gd name="T68" fmla="*/ 297 w 593"/>
              <a:gd name="T69" fmla="*/ 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3" h="792">
                <a:moveTo>
                  <a:pt x="297" y="0"/>
                </a:moveTo>
                <a:lnTo>
                  <a:pt x="533" y="317"/>
                </a:lnTo>
                <a:lnTo>
                  <a:pt x="555" y="349"/>
                </a:lnTo>
                <a:lnTo>
                  <a:pt x="571" y="383"/>
                </a:lnTo>
                <a:lnTo>
                  <a:pt x="583" y="419"/>
                </a:lnTo>
                <a:lnTo>
                  <a:pt x="590" y="457"/>
                </a:lnTo>
                <a:lnTo>
                  <a:pt x="593" y="495"/>
                </a:lnTo>
                <a:lnTo>
                  <a:pt x="590" y="539"/>
                </a:lnTo>
                <a:lnTo>
                  <a:pt x="579" y="580"/>
                </a:lnTo>
                <a:lnTo>
                  <a:pt x="565" y="620"/>
                </a:lnTo>
                <a:lnTo>
                  <a:pt x="545" y="656"/>
                </a:lnTo>
                <a:lnTo>
                  <a:pt x="520" y="690"/>
                </a:lnTo>
                <a:lnTo>
                  <a:pt x="490" y="719"/>
                </a:lnTo>
                <a:lnTo>
                  <a:pt x="458" y="743"/>
                </a:lnTo>
                <a:lnTo>
                  <a:pt x="421" y="764"/>
                </a:lnTo>
                <a:lnTo>
                  <a:pt x="382" y="779"/>
                </a:lnTo>
                <a:lnTo>
                  <a:pt x="340" y="789"/>
                </a:lnTo>
                <a:lnTo>
                  <a:pt x="297" y="792"/>
                </a:lnTo>
                <a:lnTo>
                  <a:pt x="253" y="789"/>
                </a:lnTo>
                <a:lnTo>
                  <a:pt x="211" y="779"/>
                </a:lnTo>
                <a:lnTo>
                  <a:pt x="172" y="764"/>
                </a:lnTo>
                <a:lnTo>
                  <a:pt x="135" y="743"/>
                </a:lnTo>
                <a:lnTo>
                  <a:pt x="102" y="719"/>
                </a:lnTo>
                <a:lnTo>
                  <a:pt x="73" y="690"/>
                </a:lnTo>
                <a:lnTo>
                  <a:pt x="48" y="656"/>
                </a:lnTo>
                <a:lnTo>
                  <a:pt x="28" y="620"/>
                </a:lnTo>
                <a:lnTo>
                  <a:pt x="13" y="580"/>
                </a:lnTo>
                <a:lnTo>
                  <a:pt x="4" y="539"/>
                </a:lnTo>
                <a:lnTo>
                  <a:pt x="0" y="495"/>
                </a:lnTo>
                <a:lnTo>
                  <a:pt x="3" y="457"/>
                </a:lnTo>
                <a:lnTo>
                  <a:pt x="10" y="419"/>
                </a:lnTo>
                <a:lnTo>
                  <a:pt x="22" y="383"/>
                </a:lnTo>
                <a:lnTo>
                  <a:pt x="38" y="349"/>
                </a:lnTo>
                <a:lnTo>
                  <a:pt x="59" y="317"/>
                </a:lnTo>
                <a:lnTo>
                  <a:pt x="297"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57" name="Rectangle 12"/>
          <p:cNvSpPr>
            <a:spLocks noChangeArrowheads="1"/>
          </p:cNvSpPr>
          <p:nvPr>
            <p:custDataLst>
              <p:tags r:id="rId24"/>
            </p:custDataLst>
          </p:nvPr>
        </p:nvSpPr>
        <p:spPr bwMode="auto">
          <a:xfrm>
            <a:off x="9820471" y="3494064"/>
            <a:ext cx="204553" cy="29338"/>
          </a:xfrm>
          <a:prstGeom prst="rect">
            <a:avLst/>
          </a:prstGeom>
          <a:solidFill>
            <a:srgbClr val="FFFFFF"/>
          </a:solidFill>
          <a:ln w="0">
            <a:noFill/>
            <a:prstDash val="solid"/>
            <a:miter lim="800000"/>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58" name="Freeform 13"/>
          <p:cNvSpPr>
            <a:spLocks noEditPoints="1"/>
          </p:cNvSpPr>
          <p:nvPr>
            <p:custDataLst>
              <p:tags r:id="rId25"/>
            </p:custDataLst>
          </p:nvPr>
        </p:nvSpPr>
        <p:spPr bwMode="auto">
          <a:xfrm>
            <a:off x="9820471" y="3303365"/>
            <a:ext cx="204553" cy="176029"/>
          </a:xfrm>
          <a:custGeom>
            <a:avLst/>
            <a:gdLst>
              <a:gd name="T0" fmla="*/ 493 w 2764"/>
              <a:gd name="T1" fmla="*/ 1385 h 2374"/>
              <a:gd name="T2" fmla="*/ 439 w 2764"/>
              <a:gd name="T3" fmla="*/ 1476 h 2374"/>
              <a:gd name="T4" fmla="*/ 406 w 2764"/>
              <a:gd name="T5" fmla="*/ 1576 h 2374"/>
              <a:gd name="T6" fmla="*/ 395 w 2764"/>
              <a:gd name="T7" fmla="*/ 1682 h 2374"/>
              <a:gd name="T8" fmla="*/ 406 w 2764"/>
              <a:gd name="T9" fmla="*/ 1788 h 2374"/>
              <a:gd name="T10" fmla="*/ 439 w 2764"/>
              <a:gd name="T11" fmla="*/ 1886 h 2374"/>
              <a:gd name="T12" fmla="*/ 490 w 2764"/>
              <a:gd name="T13" fmla="*/ 1974 h 2374"/>
              <a:gd name="T14" fmla="*/ 558 w 2764"/>
              <a:gd name="T15" fmla="*/ 2048 h 2374"/>
              <a:gd name="T16" fmla="*/ 640 w 2764"/>
              <a:gd name="T17" fmla="*/ 2109 h 2374"/>
              <a:gd name="T18" fmla="*/ 733 w 2764"/>
              <a:gd name="T19" fmla="*/ 2151 h 2374"/>
              <a:gd name="T20" fmla="*/ 834 w 2764"/>
              <a:gd name="T21" fmla="*/ 2174 h 2374"/>
              <a:gd name="T22" fmla="*/ 942 w 2764"/>
              <a:gd name="T23" fmla="*/ 2174 h 2374"/>
              <a:gd name="T24" fmla="*/ 1044 w 2764"/>
              <a:gd name="T25" fmla="*/ 2151 h 2374"/>
              <a:gd name="T26" fmla="*/ 1138 w 2764"/>
              <a:gd name="T27" fmla="*/ 2109 h 2374"/>
              <a:gd name="T28" fmla="*/ 1219 w 2764"/>
              <a:gd name="T29" fmla="*/ 2048 h 2374"/>
              <a:gd name="T30" fmla="*/ 1286 w 2764"/>
              <a:gd name="T31" fmla="*/ 1974 h 2374"/>
              <a:gd name="T32" fmla="*/ 1337 w 2764"/>
              <a:gd name="T33" fmla="*/ 1886 h 2374"/>
              <a:gd name="T34" fmla="*/ 1370 w 2764"/>
              <a:gd name="T35" fmla="*/ 1788 h 2374"/>
              <a:gd name="T36" fmla="*/ 1382 w 2764"/>
              <a:gd name="T37" fmla="*/ 1682 h 2374"/>
              <a:gd name="T38" fmla="*/ 1370 w 2764"/>
              <a:gd name="T39" fmla="*/ 1576 h 2374"/>
              <a:gd name="T40" fmla="*/ 1337 w 2764"/>
              <a:gd name="T41" fmla="*/ 1476 h 2374"/>
              <a:gd name="T42" fmla="*/ 1283 w 2764"/>
              <a:gd name="T43" fmla="*/ 1385 h 2374"/>
              <a:gd name="T44" fmla="*/ 1487 w 2764"/>
              <a:gd name="T45" fmla="*/ 372 h 2374"/>
              <a:gd name="T46" fmla="*/ 1428 w 2764"/>
              <a:gd name="T47" fmla="*/ 379 h 2374"/>
              <a:gd name="T48" fmla="*/ 1372 w 2764"/>
              <a:gd name="T49" fmla="*/ 402 h 2374"/>
              <a:gd name="T50" fmla="*/ 1325 w 2764"/>
              <a:gd name="T51" fmla="*/ 443 h 2374"/>
              <a:gd name="T52" fmla="*/ 1293 w 2764"/>
              <a:gd name="T53" fmla="*/ 500 h 2374"/>
              <a:gd name="T54" fmla="*/ 1281 w 2764"/>
              <a:gd name="T55" fmla="*/ 559 h 2374"/>
              <a:gd name="T56" fmla="*/ 1287 w 2764"/>
              <a:gd name="T57" fmla="*/ 621 h 2374"/>
              <a:gd name="T58" fmla="*/ 1312 w 2764"/>
              <a:gd name="T59" fmla="*/ 676 h 2374"/>
              <a:gd name="T60" fmla="*/ 1355 w 2764"/>
              <a:gd name="T61" fmla="*/ 724 h 2374"/>
              <a:gd name="T62" fmla="*/ 2134 w 2764"/>
              <a:gd name="T63" fmla="*/ 1347 h 2374"/>
              <a:gd name="T64" fmla="*/ 2192 w 2764"/>
              <a:gd name="T65" fmla="*/ 1369 h 2374"/>
              <a:gd name="T66" fmla="*/ 2252 w 2764"/>
              <a:gd name="T67" fmla="*/ 1371 h 2374"/>
              <a:gd name="T68" fmla="*/ 2310 w 2764"/>
              <a:gd name="T69" fmla="*/ 1355 h 2374"/>
              <a:gd name="T70" fmla="*/ 2361 w 2764"/>
              <a:gd name="T71" fmla="*/ 1323 h 2374"/>
              <a:gd name="T72" fmla="*/ 2402 w 2764"/>
              <a:gd name="T73" fmla="*/ 1273 h 2374"/>
              <a:gd name="T74" fmla="*/ 2425 w 2764"/>
              <a:gd name="T75" fmla="*/ 1216 h 2374"/>
              <a:gd name="T76" fmla="*/ 2428 w 2764"/>
              <a:gd name="T77" fmla="*/ 1154 h 2374"/>
              <a:gd name="T78" fmla="*/ 2411 w 2764"/>
              <a:gd name="T79" fmla="*/ 1094 h 2374"/>
              <a:gd name="T80" fmla="*/ 2378 w 2764"/>
              <a:gd name="T81" fmla="*/ 1042 h 2374"/>
              <a:gd name="T82" fmla="*/ 1602 w 2764"/>
              <a:gd name="T83" fmla="*/ 415 h 2374"/>
              <a:gd name="T84" fmla="*/ 1547 w 2764"/>
              <a:gd name="T85" fmla="*/ 384 h 2374"/>
              <a:gd name="T86" fmla="*/ 1487 w 2764"/>
              <a:gd name="T87" fmla="*/ 372 h 2374"/>
              <a:gd name="T88" fmla="*/ 1713 w 2764"/>
              <a:gd name="T89" fmla="*/ 0 h 2374"/>
              <a:gd name="T90" fmla="*/ 2764 w 2764"/>
              <a:gd name="T91" fmla="*/ 2374 h 2374"/>
              <a:gd name="T92" fmla="*/ 0 w 2764"/>
              <a:gd name="T93" fmla="*/ 0 h 2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64" h="2374">
                <a:moveTo>
                  <a:pt x="889" y="857"/>
                </a:moveTo>
                <a:lnTo>
                  <a:pt x="493" y="1385"/>
                </a:lnTo>
                <a:lnTo>
                  <a:pt x="463" y="1429"/>
                </a:lnTo>
                <a:lnTo>
                  <a:pt x="439" y="1476"/>
                </a:lnTo>
                <a:lnTo>
                  <a:pt x="419" y="1526"/>
                </a:lnTo>
                <a:lnTo>
                  <a:pt x="406" y="1576"/>
                </a:lnTo>
                <a:lnTo>
                  <a:pt x="398" y="1628"/>
                </a:lnTo>
                <a:lnTo>
                  <a:pt x="395" y="1682"/>
                </a:lnTo>
                <a:lnTo>
                  <a:pt x="398" y="1735"/>
                </a:lnTo>
                <a:lnTo>
                  <a:pt x="406" y="1788"/>
                </a:lnTo>
                <a:lnTo>
                  <a:pt x="420" y="1838"/>
                </a:lnTo>
                <a:lnTo>
                  <a:pt x="439" y="1886"/>
                </a:lnTo>
                <a:lnTo>
                  <a:pt x="462" y="1931"/>
                </a:lnTo>
                <a:lnTo>
                  <a:pt x="490" y="1974"/>
                </a:lnTo>
                <a:lnTo>
                  <a:pt x="522" y="2014"/>
                </a:lnTo>
                <a:lnTo>
                  <a:pt x="558" y="2048"/>
                </a:lnTo>
                <a:lnTo>
                  <a:pt x="597" y="2081"/>
                </a:lnTo>
                <a:lnTo>
                  <a:pt x="640" y="2109"/>
                </a:lnTo>
                <a:lnTo>
                  <a:pt x="685" y="2133"/>
                </a:lnTo>
                <a:lnTo>
                  <a:pt x="733" y="2151"/>
                </a:lnTo>
                <a:lnTo>
                  <a:pt x="782" y="2166"/>
                </a:lnTo>
                <a:lnTo>
                  <a:pt x="834" y="2174"/>
                </a:lnTo>
                <a:lnTo>
                  <a:pt x="889" y="2177"/>
                </a:lnTo>
                <a:lnTo>
                  <a:pt x="942" y="2174"/>
                </a:lnTo>
                <a:lnTo>
                  <a:pt x="994" y="2166"/>
                </a:lnTo>
                <a:lnTo>
                  <a:pt x="1044" y="2151"/>
                </a:lnTo>
                <a:lnTo>
                  <a:pt x="1092" y="2133"/>
                </a:lnTo>
                <a:lnTo>
                  <a:pt x="1138" y="2109"/>
                </a:lnTo>
                <a:lnTo>
                  <a:pt x="1180" y="2081"/>
                </a:lnTo>
                <a:lnTo>
                  <a:pt x="1219" y="2048"/>
                </a:lnTo>
                <a:lnTo>
                  <a:pt x="1254" y="2014"/>
                </a:lnTo>
                <a:lnTo>
                  <a:pt x="1286" y="1974"/>
                </a:lnTo>
                <a:lnTo>
                  <a:pt x="1315" y="1931"/>
                </a:lnTo>
                <a:lnTo>
                  <a:pt x="1337" y="1886"/>
                </a:lnTo>
                <a:lnTo>
                  <a:pt x="1357" y="1838"/>
                </a:lnTo>
                <a:lnTo>
                  <a:pt x="1370" y="1788"/>
                </a:lnTo>
                <a:lnTo>
                  <a:pt x="1378" y="1735"/>
                </a:lnTo>
                <a:lnTo>
                  <a:pt x="1382" y="1682"/>
                </a:lnTo>
                <a:lnTo>
                  <a:pt x="1378" y="1628"/>
                </a:lnTo>
                <a:lnTo>
                  <a:pt x="1370" y="1576"/>
                </a:lnTo>
                <a:lnTo>
                  <a:pt x="1357" y="1526"/>
                </a:lnTo>
                <a:lnTo>
                  <a:pt x="1337" y="1476"/>
                </a:lnTo>
                <a:lnTo>
                  <a:pt x="1313" y="1429"/>
                </a:lnTo>
                <a:lnTo>
                  <a:pt x="1283" y="1385"/>
                </a:lnTo>
                <a:lnTo>
                  <a:pt x="889" y="857"/>
                </a:lnTo>
                <a:close/>
                <a:moveTo>
                  <a:pt x="1487" y="372"/>
                </a:moveTo>
                <a:lnTo>
                  <a:pt x="1457" y="372"/>
                </a:lnTo>
                <a:lnTo>
                  <a:pt x="1428" y="379"/>
                </a:lnTo>
                <a:lnTo>
                  <a:pt x="1399" y="388"/>
                </a:lnTo>
                <a:lnTo>
                  <a:pt x="1372" y="402"/>
                </a:lnTo>
                <a:lnTo>
                  <a:pt x="1348" y="421"/>
                </a:lnTo>
                <a:lnTo>
                  <a:pt x="1325" y="443"/>
                </a:lnTo>
                <a:lnTo>
                  <a:pt x="1307" y="470"/>
                </a:lnTo>
                <a:lnTo>
                  <a:pt x="1293" y="500"/>
                </a:lnTo>
                <a:lnTo>
                  <a:pt x="1284" y="530"/>
                </a:lnTo>
                <a:lnTo>
                  <a:pt x="1281" y="559"/>
                </a:lnTo>
                <a:lnTo>
                  <a:pt x="1281" y="590"/>
                </a:lnTo>
                <a:lnTo>
                  <a:pt x="1287" y="621"/>
                </a:lnTo>
                <a:lnTo>
                  <a:pt x="1298" y="650"/>
                </a:lnTo>
                <a:lnTo>
                  <a:pt x="1312" y="676"/>
                </a:lnTo>
                <a:lnTo>
                  <a:pt x="1331" y="702"/>
                </a:lnTo>
                <a:lnTo>
                  <a:pt x="1355" y="724"/>
                </a:lnTo>
                <a:lnTo>
                  <a:pt x="2107" y="1330"/>
                </a:lnTo>
                <a:lnTo>
                  <a:pt x="2134" y="1347"/>
                </a:lnTo>
                <a:lnTo>
                  <a:pt x="2162" y="1360"/>
                </a:lnTo>
                <a:lnTo>
                  <a:pt x="2192" y="1369"/>
                </a:lnTo>
                <a:lnTo>
                  <a:pt x="2222" y="1372"/>
                </a:lnTo>
                <a:lnTo>
                  <a:pt x="2252" y="1371"/>
                </a:lnTo>
                <a:lnTo>
                  <a:pt x="2281" y="1366"/>
                </a:lnTo>
                <a:lnTo>
                  <a:pt x="2310" y="1355"/>
                </a:lnTo>
                <a:lnTo>
                  <a:pt x="2337" y="1342"/>
                </a:lnTo>
                <a:lnTo>
                  <a:pt x="2361" y="1323"/>
                </a:lnTo>
                <a:lnTo>
                  <a:pt x="2384" y="1301"/>
                </a:lnTo>
                <a:lnTo>
                  <a:pt x="2402" y="1273"/>
                </a:lnTo>
                <a:lnTo>
                  <a:pt x="2416" y="1245"/>
                </a:lnTo>
                <a:lnTo>
                  <a:pt x="2425" y="1216"/>
                </a:lnTo>
                <a:lnTo>
                  <a:pt x="2428" y="1185"/>
                </a:lnTo>
                <a:lnTo>
                  <a:pt x="2428" y="1154"/>
                </a:lnTo>
                <a:lnTo>
                  <a:pt x="2422" y="1124"/>
                </a:lnTo>
                <a:lnTo>
                  <a:pt x="2411" y="1094"/>
                </a:lnTo>
                <a:lnTo>
                  <a:pt x="2397" y="1068"/>
                </a:lnTo>
                <a:lnTo>
                  <a:pt x="2378" y="1042"/>
                </a:lnTo>
                <a:lnTo>
                  <a:pt x="2354" y="1019"/>
                </a:lnTo>
                <a:lnTo>
                  <a:pt x="1602" y="415"/>
                </a:lnTo>
                <a:lnTo>
                  <a:pt x="1575" y="397"/>
                </a:lnTo>
                <a:lnTo>
                  <a:pt x="1547" y="384"/>
                </a:lnTo>
                <a:lnTo>
                  <a:pt x="1518" y="376"/>
                </a:lnTo>
                <a:lnTo>
                  <a:pt x="1487" y="372"/>
                </a:lnTo>
                <a:close/>
                <a:moveTo>
                  <a:pt x="0" y="0"/>
                </a:moveTo>
                <a:lnTo>
                  <a:pt x="1713" y="0"/>
                </a:lnTo>
                <a:lnTo>
                  <a:pt x="2764" y="843"/>
                </a:lnTo>
                <a:lnTo>
                  <a:pt x="2764" y="2374"/>
                </a:lnTo>
                <a:lnTo>
                  <a:pt x="0" y="2374"/>
                </a:lnTo>
                <a:lnTo>
                  <a:pt x="0"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59" name="Rectangle 14"/>
          <p:cNvSpPr>
            <a:spLocks noChangeArrowheads="1"/>
          </p:cNvSpPr>
          <p:nvPr>
            <p:custDataLst>
              <p:tags r:id="rId26"/>
            </p:custDataLst>
          </p:nvPr>
        </p:nvSpPr>
        <p:spPr bwMode="auto">
          <a:xfrm>
            <a:off x="9834325" y="3273212"/>
            <a:ext cx="73346" cy="15484"/>
          </a:xfrm>
          <a:prstGeom prst="rect">
            <a:avLst/>
          </a:prstGeom>
          <a:solidFill>
            <a:srgbClr val="FFFFFF"/>
          </a:solidFill>
          <a:ln w="0">
            <a:noFill/>
            <a:prstDash val="solid"/>
            <a:miter lim="800000"/>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61" name="文本框 360"/>
          <p:cNvSpPr txBox="1"/>
          <p:nvPr>
            <p:custDataLst>
              <p:tags r:id="rId27"/>
            </p:custDataLst>
          </p:nvPr>
        </p:nvSpPr>
        <p:spPr>
          <a:xfrm>
            <a:off x="1762646" y="1497169"/>
            <a:ext cx="8666709" cy="867410"/>
          </a:xfrm>
          <a:prstGeom prst="rect">
            <a:avLst/>
          </a:prstGeom>
          <a:noFill/>
        </p:spPr>
        <p:txBody>
          <a:bodyPr wrap="square" lIns="90000" tIns="46800" rIns="90000" bIns="46800"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20000"/>
              </a:lnSpc>
              <a:buNone/>
            </a:pPr>
            <a:r>
              <a:rPr lang="zh-CN" altLang="en-US" spc="150" dirty="0">
                <a:solidFill>
                  <a:srgbClr val="222222"/>
                </a:solidFill>
                <a:latin typeface="Arial" panose="020B0604020202020204" pitchFamily="34" charset="0"/>
                <a:ea typeface="微软雅黑" panose="020B0503020204020204" charset="-122"/>
              </a:rPr>
              <a:t>传统的创业方式，人们想到最多的是开店、办公司、搞企业，但随着经济社会的快速发展，特别是知识经济的日新月异、互联网的迅速发展，信息和技术产业作为一种模式，日益体现出其无可比拟的优越性。综上所述，创业模式较以前有了更多的拓展，其主要有如下几种。</a:t>
            </a:r>
            <a:endParaRPr lang="zh-CN" altLang="en-US" spc="150" dirty="0">
              <a:solidFill>
                <a:srgbClr val="222222"/>
              </a:solidFill>
              <a:latin typeface="Arial" panose="020B0604020202020204" pitchFamily="34" charset="0"/>
              <a:ea typeface="微软雅黑" panose="020B0503020204020204" charset="-122"/>
            </a:endParaRPr>
          </a:p>
        </p:txBody>
      </p:sp>
      <p:cxnSp>
        <p:nvCxnSpPr>
          <p:cNvPr id="363" name="直接连接符 362"/>
          <p:cNvCxnSpPr/>
          <p:nvPr>
            <p:custDataLst>
              <p:tags r:id="rId28"/>
            </p:custDataLst>
          </p:nvPr>
        </p:nvCxnSpPr>
        <p:spPr>
          <a:xfrm>
            <a:off x="3552695" y="3934459"/>
            <a:ext cx="0" cy="1260000"/>
          </a:xfrm>
          <a:prstGeom prst="line">
            <a:avLst/>
          </a:prstGeom>
          <a:ln w="12700">
            <a:solidFill>
              <a:srgbClr val="FFFFFF">
                <a:lumMod val="65000"/>
              </a:srgbClr>
            </a:solidFill>
          </a:ln>
        </p:spPr>
        <p:style>
          <a:lnRef idx="1">
            <a:srgbClr val="2196F3"/>
          </a:lnRef>
          <a:fillRef idx="0">
            <a:srgbClr val="2196F3"/>
          </a:fillRef>
          <a:effectRef idx="0">
            <a:srgbClr val="2196F3"/>
          </a:effectRef>
          <a:fontRef idx="minor">
            <a:srgbClr val="222222"/>
          </a:fontRef>
        </p:style>
      </p:cxnSp>
      <p:cxnSp>
        <p:nvCxnSpPr>
          <p:cNvPr id="365" name="直接连接符 364"/>
          <p:cNvCxnSpPr/>
          <p:nvPr>
            <p:custDataLst>
              <p:tags r:id="rId29"/>
            </p:custDataLst>
          </p:nvPr>
        </p:nvCxnSpPr>
        <p:spPr>
          <a:xfrm>
            <a:off x="6096000" y="3934459"/>
            <a:ext cx="0" cy="1260000"/>
          </a:xfrm>
          <a:prstGeom prst="line">
            <a:avLst/>
          </a:prstGeom>
          <a:ln w="12700">
            <a:solidFill>
              <a:srgbClr val="FFFFFF">
                <a:lumMod val="65000"/>
              </a:srgbClr>
            </a:solidFill>
          </a:ln>
        </p:spPr>
        <p:style>
          <a:lnRef idx="1">
            <a:srgbClr val="2196F3"/>
          </a:lnRef>
          <a:fillRef idx="0">
            <a:srgbClr val="2196F3"/>
          </a:fillRef>
          <a:effectRef idx="0">
            <a:srgbClr val="2196F3"/>
          </a:effectRef>
          <a:fontRef idx="minor">
            <a:srgbClr val="222222"/>
          </a:fontRef>
        </p:style>
      </p:cxnSp>
      <p:cxnSp>
        <p:nvCxnSpPr>
          <p:cNvPr id="366" name="直接连接符 365"/>
          <p:cNvCxnSpPr/>
          <p:nvPr>
            <p:custDataLst>
              <p:tags r:id="rId30"/>
            </p:custDataLst>
          </p:nvPr>
        </p:nvCxnSpPr>
        <p:spPr>
          <a:xfrm>
            <a:off x="8688835" y="3934459"/>
            <a:ext cx="0" cy="1260000"/>
          </a:xfrm>
          <a:prstGeom prst="line">
            <a:avLst/>
          </a:prstGeom>
          <a:ln w="12700">
            <a:solidFill>
              <a:srgbClr val="FFFFFF">
                <a:lumMod val="65000"/>
              </a:srgbClr>
            </a:solidFill>
          </a:ln>
        </p:spPr>
        <p:style>
          <a:lnRef idx="1">
            <a:srgbClr val="2196F3"/>
          </a:lnRef>
          <a:fillRef idx="0">
            <a:srgbClr val="2196F3"/>
          </a:fillRef>
          <a:effectRef idx="0">
            <a:srgbClr val="2196F3"/>
          </a:effectRef>
          <a:fontRef idx="minor">
            <a:srgbClr val="222222"/>
          </a:fontRef>
        </p:style>
      </p:cxn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040037" y="771164"/>
            <a:ext cx="10111927" cy="775504"/>
          </a:xfrm>
          <a:prstGeom prst="rect">
            <a:avLst/>
          </a:prstGeom>
        </p:spPr>
        <p:txBody>
          <a:bodyPr wrap="square" anchor="b">
            <a:normAutofit/>
          </a:bodyPr>
          <a:p>
            <a:pPr marL="0" indent="0" algn="l">
              <a:lnSpc>
                <a:spcPct val="120000"/>
              </a:lnSpc>
              <a:spcBef>
                <a:spcPts val="0"/>
              </a:spcBef>
              <a:spcAft>
                <a:spcPts val="0"/>
              </a:spcAft>
              <a:buSzPct val="100000"/>
            </a:pPr>
            <a:r>
              <a:rPr lang="zh-CN" altLang="en-US" sz="3600" b="1" spc="300">
                <a:latin typeface="Arial" panose="020B0604020202020204" pitchFamily="34" charset="0"/>
                <a:ea typeface="微软雅黑" panose="020B0503020204020204" charset="-122"/>
              </a:rPr>
              <a:t>职业新变动</a:t>
            </a:r>
            <a:endParaRPr lang="zh-CN" altLang="en-US" sz="3600" b="1" spc="300">
              <a:latin typeface="Arial" panose="020B0604020202020204" pitchFamily="34" charset="0"/>
              <a:ea typeface="微软雅黑" panose="020B0503020204020204" charset="-122"/>
            </a:endParaRPr>
          </a:p>
        </p:txBody>
      </p:sp>
      <p:sp>
        <p:nvSpPr>
          <p:cNvPr id="6" name="矩形 5"/>
          <p:cNvSpPr/>
          <p:nvPr>
            <p:custDataLst>
              <p:tags r:id="rId2"/>
            </p:custDataLst>
          </p:nvPr>
        </p:nvSpPr>
        <p:spPr>
          <a:xfrm>
            <a:off x="1040037" y="1952265"/>
            <a:ext cx="10111926" cy="4381500"/>
          </a:xfrm>
          <a:prstGeom prst="rect">
            <a:avLst/>
          </a:prstGeom>
        </p:spPr>
        <p:txBody>
          <a:bodyPr>
            <a:normAutofit fontScale="90000" lnSpcReduction="20000"/>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50">
                <a:solidFill>
                  <a:srgbClr val="000000">
                    <a:lumMod val="75000"/>
                    <a:lumOff val="25000"/>
                  </a:srgbClr>
                </a:solidFill>
                <a:latin typeface="Arial" panose="020B0604020202020204" pitchFamily="34" charset="0"/>
                <a:ea typeface="微软雅黑" panose="020B0503020204020204" charset="-122"/>
              </a:rPr>
              <a:t>1971 年，美国心理学家E.H. 施恩（Edgar H. Schein）提出个人在特定组织内的三种流动方式，以实现组织对个人职业生涯的帮助和管理。三种不同的流动方式为：横向流动模式、向核心地位流动模式和纵向流动模式。这就是职业变动模式理论。职业变动是社会流动的重要内容和主要表现形式，是指劳动者在不同的职业群体之间流动，变换劳动角色的过程。</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50">
                <a:solidFill>
                  <a:srgbClr val="000000">
                    <a:lumMod val="75000"/>
                    <a:lumOff val="25000"/>
                  </a:srgbClr>
                </a:solidFill>
                <a:latin typeface="Arial" panose="020B0604020202020204" pitchFamily="34" charset="0"/>
                <a:ea typeface="微软雅黑" panose="020B0503020204020204" charset="-122"/>
              </a:rPr>
              <a:t>改革开放以来，随着我国市场经济的确立以及知识经济的兴起，产生了许多新兴的职业。传统的职业种类消亡和迁移方兴未艾，新的职业种类层出不穷，且与人们的生活息息相关，与高新技术密切相连。这种变迁的大致状况是，第一、第二产业的社会职业以消亡变动和重组为主，第三产业正迅猛发展，如交通运输业、邮电通信业、商业、服务业、金融保险业、信息咨询业、租赁广告业、卫生、体育、教育培训和文化艺术等，尤其是其中的信息产业，潜力更为巨大。这些新兴行业的出现和兴起以及第一、第二产业不断推广应用新技术、新成果，将为社会提供更多的就业岗位，为就业者提供新的发展机遇。</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50">
                <a:solidFill>
                  <a:srgbClr val="000000">
                    <a:lumMod val="75000"/>
                    <a:lumOff val="25000"/>
                  </a:srgbClr>
                </a:solidFill>
                <a:latin typeface="Arial" panose="020B0604020202020204" pitchFamily="34" charset="0"/>
                <a:ea typeface="微软雅黑" panose="020B0503020204020204" charset="-122"/>
              </a:rPr>
              <a:t>人力资源和社会保障部在上海召开第十二批新职业信息发布会，正式向社会发布中国生产操作和服务业领域近年来产生的8 个新职业的信息。这8 个新职业是：皮革护理员、调味品品评师、混凝土泵工、机动车驾驶教练员、液化天然气操作工、煤气变压吸附制氢工、废热余压利用系统操作工、工程机械装配与调试工。这些职业的共同特点是：与人们生活质量的提高息息相关，与高新技术密切相连。</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50">
                <a:solidFill>
                  <a:srgbClr val="000000">
                    <a:lumMod val="75000"/>
                    <a:lumOff val="25000"/>
                  </a:srgbClr>
                </a:solidFill>
                <a:latin typeface="Arial" panose="020B0604020202020204" pitchFamily="34" charset="0"/>
                <a:ea typeface="微软雅黑" panose="020B0503020204020204" charset="-122"/>
              </a:rPr>
              <a:t>可以说，职场上的变化以及由此而来的人们职业心理、职业行为模式的变化是改革开放以来中国社会最重大的变革之一。这种变化表明，当代中国人在个人的职业生涯发展中拥有了越来越多的选择机会和自主权力，同时也意味着个人对自己在职业上的成败负有越来越多的责任。加强自我职业生涯管理是这个时代对个人提出的要求。</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p:txBody>
      </p:sp>
      <p:sp>
        <p:nvSpPr>
          <p:cNvPr id="7" name="矩形 6"/>
          <p:cNvSpPr/>
          <p:nvPr>
            <p:custDataLst>
              <p:tags r:id="rId3"/>
            </p:custDataLst>
          </p:nvPr>
        </p:nvSpPr>
        <p:spPr>
          <a:xfrm>
            <a:off x="0" y="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4"/>
            </p:custDataLst>
          </p:nvPr>
        </p:nvSpPr>
        <p:spPr>
          <a:xfrm>
            <a:off x="2428240" y="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5"/>
            </p:custDataLst>
          </p:nvPr>
        </p:nvSpPr>
        <p:spPr>
          <a:xfrm>
            <a:off x="4853940" y="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6"/>
            </p:custDataLst>
          </p:nvPr>
        </p:nvSpPr>
        <p:spPr>
          <a:xfrm>
            <a:off x="7334885" y="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7"/>
            </p:custDataLst>
          </p:nvPr>
        </p:nvSpPr>
        <p:spPr>
          <a:xfrm>
            <a:off x="9762490" y="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8"/>
            </p:custDataLst>
          </p:nvPr>
        </p:nvSpPr>
        <p:spPr>
          <a:xfrm>
            <a:off x="0" y="656844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9"/>
            </p:custDataLst>
          </p:nvPr>
        </p:nvSpPr>
        <p:spPr>
          <a:xfrm>
            <a:off x="2428240" y="656844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10"/>
            </p:custDataLst>
          </p:nvPr>
        </p:nvSpPr>
        <p:spPr>
          <a:xfrm>
            <a:off x="4853940" y="656844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11"/>
            </p:custDataLst>
          </p:nvPr>
        </p:nvSpPr>
        <p:spPr>
          <a:xfrm>
            <a:off x="7334885" y="656844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9762490" y="656844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79308" y="600279"/>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职业倾向测验：六种职业类型</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25" name="文本框 24"/>
          <p:cNvSpPr txBox="1"/>
          <p:nvPr>
            <p:custDataLst>
              <p:tags r:id="rId2"/>
            </p:custDataLst>
          </p:nvPr>
        </p:nvSpPr>
        <p:spPr>
          <a:xfrm flipH="1">
            <a:off x="1198248" y="2049055"/>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传统型（Realistic）</a:t>
            </a:r>
            <a:endParaRPr lang="zh-CN" altLang="en-US" sz="2000" spc="300" dirty="0">
              <a:latin typeface="微软雅黑" panose="020B0503020204020204" charset="-122"/>
              <a:ea typeface="微软雅黑" panose="020B0503020204020204" charset="-122"/>
            </a:endParaRPr>
          </a:p>
        </p:txBody>
      </p:sp>
      <p:sp>
        <p:nvSpPr>
          <p:cNvPr id="26" name="文本框 25"/>
          <p:cNvSpPr txBox="1"/>
          <p:nvPr>
            <p:custDataLst>
              <p:tags r:id="rId3"/>
            </p:custDataLst>
          </p:nvPr>
        </p:nvSpPr>
        <p:spPr>
          <a:xfrm flipH="1">
            <a:off x="1198247" y="2476744"/>
            <a:ext cx="3571645" cy="821055"/>
          </a:xfrm>
          <a:prstGeom prst="rect">
            <a:avLst/>
          </a:prstGeom>
          <a:noFill/>
        </p:spPr>
        <p:txBody>
          <a:bodyPr wrap="square" tIns="0" bIns="46800" rtlCol="0" anchor="t" anchorCtr="0">
            <a:spAutoFit/>
          </a:bodyPr>
          <a:lstStyle/>
          <a:p>
            <a:pPr algn="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偏好规范、有序、清楚明确的活动。顺从、高效、实际、缺乏想象力、缺乏灵活性。</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34" name="文本框 33"/>
          <p:cNvSpPr txBox="1"/>
          <p:nvPr>
            <p:custDataLst>
              <p:tags r:id="rId4"/>
            </p:custDataLst>
          </p:nvPr>
        </p:nvSpPr>
        <p:spPr>
          <a:xfrm>
            <a:off x="7403058" y="2048692"/>
            <a:ext cx="3571645" cy="396583"/>
          </a:xfrm>
          <a:prstGeom prst="rect">
            <a:avLst/>
          </a:prstGeom>
          <a:noFill/>
        </p:spPr>
        <p:txBody>
          <a:bodyPr wrap="square" bIns="0" rtlCol="0" anchor="ctr" anchorCtr="0">
            <a:normAutofit lnSpcReduction="1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社会型（Social）：</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5" name="文本框 34"/>
          <p:cNvSpPr txBox="1"/>
          <p:nvPr>
            <p:custDataLst>
              <p:tags r:id="rId5"/>
            </p:custDataLst>
          </p:nvPr>
        </p:nvSpPr>
        <p:spPr>
          <a:xfrm>
            <a:off x="7403058" y="2477106"/>
            <a:ext cx="3571645" cy="562610"/>
          </a:xfrm>
          <a:prstGeom prst="rect">
            <a:avLst/>
          </a:prstGeom>
          <a:noFill/>
        </p:spPr>
        <p:txBody>
          <a:bodyPr wrap="square" tIns="0" bIns="46800" rtlCol="0" anchor="t" anchorCtr="0">
            <a:spAutoFit/>
          </a:bodyPr>
          <a:lstStyle/>
          <a:p>
            <a:pP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偏好能够帮助和提高别人的活动。社会、友好、合作、理解。</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5" name="Oval 5"/>
          <p:cNvSpPr/>
          <p:nvPr>
            <p:custDataLst>
              <p:tags r:id="rId6"/>
            </p:custDataLst>
          </p:nvPr>
        </p:nvSpPr>
        <p:spPr>
          <a:xfrm>
            <a:off x="4907045" y="2095868"/>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dirty="0">
              <a:solidFill>
                <a:srgbClr val="222222">
                  <a:lumMod val="85000"/>
                  <a:lumOff val="15000"/>
                </a:srgbClr>
              </a:solidFill>
              <a:latin typeface="微软雅黑" panose="020B0503020204020204" charset="-122"/>
              <a:ea typeface="微软雅黑" panose="020B0503020204020204" charset="-122"/>
            </a:endParaRPr>
          </a:p>
        </p:txBody>
      </p:sp>
      <p:sp>
        <p:nvSpPr>
          <p:cNvPr id="148" name="任意多边形: 形状 147"/>
          <p:cNvSpPr/>
          <p:nvPr>
            <p:custDataLst>
              <p:tags r:id="rId7"/>
            </p:custDataLst>
          </p:nvPr>
        </p:nvSpPr>
        <p:spPr>
          <a:xfrm>
            <a:off x="5156155" y="2344978"/>
            <a:ext cx="425740" cy="425741"/>
          </a:xfrm>
          <a:custGeom>
            <a:avLst/>
            <a:gdLst>
              <a:gd name="connsiteX0" fmla="*/ 13500 w 432000"/>
              <a:gd name="connsiteY0" fmla="*/ 391500 h 432000"/>
              <a:gd name="connsiteX1" fmla="*/ 13500 w 432000"/>
              <a:gd name="connsiteY1" fmla="*/ 418500 h 432000"/>
              <a:gd name="connsiteX2" fmla="*/ 418500 w 432000"/>
              <a:gd name="connsiteY2" fmla="*/ 418500 h 432000"/>
              <a:gd name="connsiteX3" fmla="*/ 418500 w 432000"/>
              <a:gd name="connsiteY3" fmla="*/ 391500 h 432000"/>
              <a:gd name="connsiteX4" fmla="*/ 266045 w 432000"/>
              <a:gd name="connsiteY4" fmla="*/ 391500 h 432000"/>
              <a:gd name="connsiteX5" fmla="*/ 252545 w 432000"/>
              <a:gd name="connsiteY5" fmla="*/ 405000 h 432000"/>
              <a:gd name="connsiteX6" fmla="*/ 179455 w 432000"/>
              <a:gd name="connsiteY6" fmla="*/ 405000 h 432000"/>
              <a:gd name="connsiteX7" fmla="*/ 165955 w 432000"/>
              <a:gd name="connsiteY7" fmla="*/ 391500 h 432000"/>
              <a:gd name="connsiteX8" fmla="*/ 0 w 432000"/>
              <a:gd name="connsiteY8" fmla="*/ 378000 h 432000"/>
              <a:gd name="connsiteX9" fmla="*/ 171545 w 432000"/>
              <a:gd name="connsiteY9" fmla="*/ 378000 h 432000"/>
              <a:gd name="connsiteX10" fmla="*/ 185045 w 432000"/>
              <a:gd name="connsiteY10" fmla="*/ 391500 h 432000"/>
              <a:gd name="connsiteX11" fmla="*/ 246955 w 432000"/>
              <a:gd name="connsiteY11" fmla="*/ 391500 h 432000"/>
              <a:gd name="connsiteX12" fmla="*/ 260455 w 432000"/>
              <a:gd name="connsiteY12" fmla="*/ 378000 h 432000"/>
              <a:gd name="connsiteX13" fmla="*/ 432000 w 432000"/>
              <a:gd name="connsiteY13" fmla="*/ 378000 h 432000"/>
              <a:gd name="connsiteX14" fmla="*/ 432000 w 432000"/>
              <a:gd name="connsiteY14" fmla="*/ 418500 h 432000"/>
              <a:gd name="connsiteX15" fmla="*/ 418500 w 432000"/>
              <a:gd name="connsiteY15" fmla="*/ 432000 h 432000"/>
              <a:gd name="connsiteX16" fmla="*/ 13500 w 432000"/>
              <a:gd name="connsiteY16" fmla="*/ 432000 h 432000"/>
              <a:gd name="connsiteX17" fmla="*/ 0 w 432000"/>
              <a:gd name="connsiteY17" fmla="*/ 418500 h 432000"/>
              <a:gd name="connsiteX18" fmla="*/ 196020 w 432000"/>
              <a:gd name="connsiteY18" fmla="*/ 290524 h 432000"/>
              <a:gd name="connsiteX19" fmla="*/ 310803 w 432000"/>
              <a:gd name="connsiteY19" fmla="*/ 290524 h 432000"/>
              <a:gd name="connsiteX20" fmla="*/ 310803 w 432000"/>
              <a:gd name="connsiteY20" fmla="*/ 304024 h 432000"/>
              <a:gd name="connsiteX21" fmla="*/ 196020 w 432000"/>
              <a:gd name="connsiteY21" fmla="*/ 304024 h 432000"/>
              <a:gd name="connsiteX22" fmla="*/ 135066 w 432000"/>
              <a:gd name="connsiteY22" fmla="*/ 283612 h 432000"/>
              <a:gd name="connsiteX23" fmla="*/ 135066 w 432000"/>
              <a:gd name="connsiteY23" fmla="*/ 310605 h 432000"/>
              <a:gd name="connsiteX24" fmla="*/ 162059 w 432000"/>
              <a:gd name="connsiteY24" fmla="*/ 310605 h 432000"/>
              <a:gd name="connsiteX25" fmla="*/ 162059 w 432000"/>
              <a:gd name="connsiteY25" fmla="*/ 283612 h 432000"/>
              <a:gd name="connsiteX26" fmla="*/ 121566 w 432000"/>
              <a:gd name="connsiteY26" fmla="*/ 270112 h 432000"/>
              <a:gd name="connsiteX27" fmla="*/ 175559 w 432000"/>
              <a:gd name="connsiteY27" fmla="*/ 270112 h 432000"/>
              <a:gd name="connsiteX28" fmla="*/ 175559 w 432000"/>
              <a:gd name="connsiteY28" fmla="*/ 324105 h 432000"/>
              <a:gd name="connsiteX29" fmla="*/ 121566 w 432000"/>
              <a:gd name="connsiteY29" fmla="*/ 324105 h 432000"/>
              <a:gd name="connsiteX30" fmla="*/ 196020 w 432000"/>
              <a:gd name="connsiteY30" fmla="*/ 222981 h 432000"/>
              <a:gd name="connsiteX31" fmla="*/ 310803 w 432000"/>
              <a:gd name="connsiteY31" fmla="*/ 222981 h 432000"/>
              <a:gd name="connsiteX32" fmla="*/ 310803 w 432000"/>
              <a:gd name="connsiteY32" fmla="*/ 236481 h 432000"/>
              <a:gd name="connsiteX33" fmla="*/ 196020 w 432000"/>
              <a:gd name="connsiteY33" fmla="*/ 236481 h 432000"/>
              <a:gd name="connsiteX34" fmla="*/ 135066 w 432000"/>
              <a:gd name="connsiteY34" fmla="*/ 216073 h 432000"/>
              <a:gd name="connsiteX35" fmla="*/ 135066 w 432000"/>
              <a:gd name="connsiteY35" fmla="*/ 243066 h 432000"/>
              <a:gd name="connsiteX36" fmla="*/ 162059 w 432000"/>
              <a:gd name="connsiteY36" fmla="*/ 243066 h 432000"/>
              <a:gd name="connsiteX37" fmla="*/ 162059 w 432000"/>
              <a:gd name="connsiteY37" fmla="*/ 216073 h 432000"/>
              <a:gd name="connsiteX38" fmla="*/ 121566 w 432000"/>
              <a:gd name="connsiteY38" fmla="*/ 202573 h 432000"/>
              <a:gd name="connsiteX39" fmla="*/ 175559 w 432000"/>
              <a:gd name="connsiteY39" fmla="*/ 202573 h 432000"/>
              <a:gd name="connsiteX40" fmla="*/ 175559 w 432000"/>
              <a:gd name="connsiteY40" fmla="*/ 256566 h 432000"/>
              <a:gd name="connsiteX41" fmla="*/ 121566 w 432000"/>
              <a:gd name="connsiteY41" fmla="*/ 256566 h 432000"/>
              <a:gd name="connsiteX42" fmla="*/ 351387 w 432000"/>
              <a:gd name="connsiteY42" fmla="*/ 162000 h 432000"/>
              <a:gd name="connsiteX43" fmla="*/ 351426 w 432000"/>
              <a:gd name="connsiteY43" fmla="*/ 351000 h 432000"/>
              <a:gd name="connsiteX44" fmla="*/ 364500 w 432000"/>
              <a:gd name="connsiteY44" fmla="*/ 351000 h 432000"/>
              <a:gd name="connsiteX45" fmla="*/ 364500 w 432000"/>
              <a:gd name="connsiteY45" fmla="*/ 162000 h 432000"/>
              <a:gd name="connsiteX46" fmla="*/ 67500 w 432000"/>
              <a:gd name="connsiteY46" fmla="*/ 162000 h 432000"/>
              <a:gd name="connsiteX47" fmla="*/ 67500 w 432000"/>
              <a:gd name="connsiteY47" fmla="*/ 351000 h 432000"/>
              <a:gd name="connsiteX48" fmla="*/ 81059 w 432000"/>
              <a:gd name="connsiteY48" fmla="*/ 351000 h 432000"/>
              <a:gd name="connsiteX49" fmla="*/ 81059 w 432000"/>
              <a:gd name="connsiteY49" fmla="*/ 162000 h 432000"/>
              <a:gd name="connsiteX50" fmla="*/ 196020 w 432000"/>
              <a:gd name="connsiteY50" fmla="*/ 155441 h 432000"/>
              <a:gd name="connsiteX51" fmla="*/ 310803 w 432000"/>
              <a:gd name="connsiteY51" fmla="*/ 155441 h 432000"/>
              <a:gd name="connsiteX52" fmla="*/ 310803 w 432000"/>
              <a:gd name="connsiteY52" fmla="*/ 168941 h 432000"/>
              <a:gd name="connsiteX53" fmla="*/ 196020 w 432000"/>
              <a:gd name="connsiteY53" fmla="*/ 168941 h 432000"/>
              <a:gd name="connsiteX54" fmla="*/ 135066 w 432000"/>
              <a:gd name="connsiteY54" fmla="*/ 148533 h 432000"/>
              <a:gd name="connsiteX55" fmla="*/ 135066 w 432000"/>
              <a:gd name="connsiteY55" fmla="*/ 175523 h 432000"/>
              <a:gd name="connsiteX56" fmla="*/ 162059 w 432000"/>
              <a:gd name="connsiteY56" fmla="*/ 175523 h 432000"/>
              <a:gd name="connsiteX57" fmla="*/ 162059 w 432000"/>
              <a:gd name="connsiteY57" fmla="*/ 148533 h 432000"/>
              <a:gd name="connsiteX58" fmla="*/ 121566 w 432000"/>
              <a:gd name="connsiteY58" fmla="*/ 135033 h 432000"/>
              <a:gd name="connsiteX59" fmla="*/ 175559 w 432000"/>
              <a:gd name="connsiteY59" fmla="*/ 135033 h 432000"/>
              <a:gd name="connsiteX60" fmla="*/ 175559 w 432000"/>
              <a:gd name="connsiteY60" fmla="*/ 189023 h 432000"/>
              <a:gd name="connsiteX61" fmla="*/ 121566 w 432000"/>
              <a:gd name="connsiteY61" fmla="*/ 189023 h 432000"/>
              <a:gd name="connsiteX62" fmla="*/ 196020 w 432000"/>
              <a:gd name="connsiteY62" fmla="*/ 87902 h 432000"/>
              <a:gd name="connsiteX63" fmla="*/ 310803 w 432000"/>
              <a:gd name="connsiteY63" fmla="*/ 87902 h 432000"/>
              <a:gd name="connsiteX64" fmla="*/ 310803 w 432000"/>
              <a:gd name="connsiteY64" fmla="*/ 101402 h 432000"/>
              <a:gd name="connsiteX65" fmla="*/ 196020 w 432000"/>
              <a:gd name="connsiteY65" fmla="*/ 101402 h 432000"/>
              <a:gd name="connsiteX66" fmla="*/ 135066 w 432000"/>
              <a:gd name="connsiteY66" fmla="*/ 80993 h 432000"/>
              <a:gd name="connsiteX67" fmla="*/ 135066 w 432000"/>
              <a:gd name="connsiteY67" fmla="*/ 107983 h 432000"/>
              <a:gd name="connsiteX68" fmla="*/ 162059 w 432000"/>
              <a:gd name="connsiteY68" fmla="*/ 107983 h 432000"/>
              <a:gd name="connsiteX69" fmla="*/ 162059 w 432000"/>
              <a:gd name="connsiteY69" fmla="*/ 80993 h 432000"/>
              <a:gd name="connsiteX70" fmla="*/ 121566 w 432000"/>
              <a:gd name="connsiteY70" fmla="*/ 67493 h 432000"/>
              <a:gd name="connsiteX71" fmla="*/ 175559 w 432000"/>
              <a:gd name="connsiteY71" fmla="*/ 67493 h 432000"/>
              <a:gd name="connsiteX72" fmla="*/ 175559 w 432000"/>
              <a:gd name="connsiteY72" fmla="*/ 121483 h 432000"/>
              <a:gd name="connsiteX73" fmla="*/ 121566 w 432000"/>
              <a:gd name="connsiteY73" fmla="*/ 121483 h 432000"/>
              <a:gd name="connsiteX74" fmla="*/ 157142 w 432000"/>
              <a:gd name="connsiteY74" fmla="*/ 13500 h 432000"/>
              <a:gd name="connsiteX75" fmla="*/ 169521 w 432000"/>
              <a:gd name="connsiteY75" fmla="*/ 40203 h 432000"/>
              <a:gd name="connsiteX76" fmla="*/ 391230 w 432000"/>
              <a:gd name="connsiteY76" fmla="*/ 40203 h 432000"/>
              <a:gd name="connsiteX77" fmla="*/ 361079 w 432000"/>
              <a:gd name="connsiteY77" fmla="*/ 13500 h 432000"/>
              <a:gd name="connsiteX78" fmla="*/ 125350 w 432000"/>
              <a:gd name="connsiteY78" fmla="*/ 13449 h 432000"/>
              <a:gd name="connsiteX79" fmla="*/ 94559 w 432000"/>
              <a:gd name="connsiteY79" fmla="*/ 44340 h 432000"/>
              <a:gd name="connsiteX80" fmla="*/ 94559 w 432000"/>
              <a:gd name="connsiteY80" fmla="*/ 351000 h 432000"/>
              <a:gd name="connsiteX81" fmla="*/ 337926 w 432000"/>
              <a:gd name="connsiteY81" fmla="*/ 351000 h 432000"/>
              <a:gd name="connsiteX82" fmla="*/ 337865 w 432000"/>
              <a:gd name="connsiteY82" fmla="*/ 53703 h 432000"/>
              <a:gd name="connsiteX83" fmla="*/ 156239 w 432000"/>
              <a:gd name="connsiteY83" fmla="*/ 53703 h 432000"/>
              <a:gd name="connsiteX84" fmla="*/ 156239 w 432000"/>
              <a:gd name="connsiteY84" fmla="*/ 44640 h 432000"/>
              <a:gd name="connsiteX85" fmla="*/ 156241 w 432000"/>
              <a:gd name="connsiteY85" fmla="*/ 44239 h 432000"/>
              <a:gd name="connsiteX86" fmla="*/ 125350 w 432000"/>
              <a:gd name="connsiteY86" fmla="*/ 13449 h 432000"/>
              <a:gd name="connsiteX87" fmla="*/ 125403 w 432000"/>
              <a:gd name="connsiteY87" fmla="*/ 0 h 432000"/>
              <a:gd name="connsiteX88" fmla="*/ 361079 w 432000"/>
              <a:gd name="connsiteY88" fmla="*/ 0 h 432000"/>
              <a:gd name="connsiteX89" fmla="*/ 405422 w 432000"/>
              <a:gd name="connsiteY89" fmla="*/ 46953 h 432000"/>
              <a:gd name="connsiteX90" fmla="*/ 405422 w 432000"/>
              <a:gd name="connsiteY90" fmla="*/ 53703 h 432000"/>
              <a:gd name="connsiteX91" fmla="*/ 351365 w 432000"/>
              <a:gd name="connsiteY91" fmla="*/ 53703 h 432000"/>
              <a:gd name="connsiteX92" fmla="*/ 351379 w 432000"/>
              <a:gd name="connsiteY92" fmla="*/ 121500 h 432000"/>
              <a:gd name="connsiteX93" fmla="*/ 384750 w 432000"/>
              <a:gd name="connsiteY93" fmla="*/ 121500 h 432000"/>
              <a:gd name="connsiteX94" fmla="*/ 405000 w 432000"/>
              <a:gd name="connsiteY94" fmla="*/ 141750 h 432000"/>
              <a:gd name="connsiteX95" fmla="*/ 405000 w 432000"/>
              <a:gd name="connsiteY95" fmla="*/ 364500 h 432000"/>
              <a:gd name="connsiteX96" fmla="*/ 391500 w 432000"/>
              <a:gd name="connsiteY96" fmla="*/ 364500 h 432000"/>
              <a:gd name="connsiteX97" fmla="*/ 391500 w 432000"/>
              <a:gd name="connsiteY97" fmla="*/ 141750 h 432000"/>
              <a:gd name="connsiteX98" fmla="*/ 384750 w 432000"/>
              <a:gd name="connsiteY98" fmla="*/ 135000 h 432000"/>
              <a:gd name="connsiteX99" fmla="*/ 351382 w 432000"/>
              <a:gd name="connsiteY99" fmla="*/ 135000 h 432000"/>
              <a:gd name="connsiteX100" fmla="*/ 351384 w 432000"/>
              <a:gd name="connsiteY100" fmla="*/ 148500 h 432000"/>
              <a:gd name="connsiteX101" fmla="*/ 378000 w 432000"/>
              <a:gd name="connsiteY101" fmla="*/ 148500 h 432000"/>
              <a:gd name="connsiteX102" fmla="*/ 378000 w 432000"/>
              <a:gd name="connsiteY102" fmla="*/ 364500 h 432000"/>
              <a:gd name="connsiteX103" fmla="*/ 54000 w 432000"/>
              <a:gd name="connsiteY103" fmla="*/ 364500 h 432000"/>
              <a:gd name="connsiteX104" fmla="*/ 54000 w 432000"/>
              <a:gd name="connsiteY104" fmla="*/ 148500 h 432000"/>
              <a:gd name="connsiteX105" fmla="*/ 81059 w 432000"/>
              <a:gd name="connsiteY105" fmla="*/ 148500 h 432000"/>
              <a:gd name="connsiteX106" fmla="*/ 81059 w 432000"/>
              <a:gd name="connsiteY106" fmla="*/ 135000 h 432000"/>
              <a:gd name="connsiteX107" fmla="*/ 47250 w 432000"/>
              <a:gd name="connsiteY107" fmla="*/ 135000 h 432000"/>
              <a:gd name="connsiteX108" fmla="*/ 40500 w 432000"/>
              <a:gd name="connsiteY108" fmla="*/ 141750 h 432000"/>
              <a:gd name="connsiteX109" fmla="*/ 40500 w 432000"/>
              <a:gd name="connsiteY109" fmla="*/ 364500 h 432000"/>
              <a:gd name="connsiteX110" fmla="*/ 27000 w 432000"/>
              <a:gd name="connsiteY110" fmla="*/ 364500 h 432000"/>
              <a:gd name="connsiteX111" fmla="*/ 27000 w 432000"/>
              <a:gd name="connsiteY111" fmla="*/ 141750 h 432000"/>
              <a:gd name="connsiteX112" fmla="*/ 47250 w 432000"/>
              <a:gd name="connsiteY112" fmla="*/ 121500 h 432000"/>
              <a:gd name="connsiteX113" fmla="*/ 81060 w 432000"/>
              <a:gd name="connsiteY113" fmla="*/ 121500 h 432000"/>
              <a:gd name="connsiteX114" fmla="*/ 81060 w 432000"/>
              <a:gd name="connsiteY114" fmla="*/ 44340 h 432000"/>
              <a:gd name="connsiteX115" fmla="*/ 125403 w 432000"/>
              <a:gd name="connsiteY11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32000" h="432000">
                <a:moveTo>
                  <a:pt x="13500" y="391500"/>
                </a:moveTo>
                <a:lnTo>
                  <a:pt x="13500" y="418500"/>
                </a:lnTo>
                <a:lnTo>
                  <a:pt x="418500" y="418500"/>
                </a:lnTo>
                <a:lnTo>
                  <a:pt x="418500" y="391500"/>
                </a:lnTo>
                <a:lnTo>
                  <a:pt x="266045" y="391500"/>
                </a:lnTo>
                <a:lnTo>
                  <a:pt x="252545" y="405000"/>
                </a:lnTo>
                <a:lnTo>
                  <a:pt x="179455" y="405000"/>
                </a:lnTo>
                <a:lnTo>
                  <a:pt x="165955" y="391500"/>
                </a:lnTo>
                <a:close/>
                <a:moveTo>
                  <a:pt x="0" y="378000"/>
                </a:moveTo>
                <a:lnTo>
                  <a:pt x="171545" y="378000"/>
                </a:lnTo>
                <a:lnTo>
                  <a:pt x="185045" y="391500"/>
                </a:lnTo>
                <a:lnTo>
                  <a:pt x="246955" y="391500"/>
                </a:lnTo>
                <a:lnTo>
                  <a:pt x="260455" y="378000"/>
                </a:lnTo>
                <a:lnTo>
                  <a:pt x="432000" y="378000"/>
                </a:lnTo>
                <a:lnTo>
                  <a:pt x="432000" y="418500"/>
                </a:lnTo>
                <a:cubicBezTo>
                  <a:pt x="431992" y="425952"/>
                  <a:pt x="425952" y="431992"/>
                  <a:pt x="418500" y="432000"/>
                </a:cubicBezTo>
                <a:lnTo>
                  <a:pt x="13500" y="432000"/>
                </a:lnTo>
                <a:cubicBezTo>
                  <a:pt x="6048" y="431992"/>
                  <a:pt x="9" y="425952"/>
                  <a:pt x="0" y="418500"/>
                </a:cubicBezTo>
                <a:close/>
                <a:moveTo>
                  <a:pt x="196020" y="290524"/>
                </a:moveTo>
                <a:lnTo>
                  <a:pt x="310803" y="290524"/>
                </a:lnTo>
                <a:lnTo>
                  <a:pt x="310803" y="304024"/>
                </a:lnTo>
                <a:lnTo>
                  <a:pt x="196020" y="304024"/>
                </a:lnTo>
                <a:close/>
                <a:moveTo>
                  <a:pt x="135066" y="283612"/>
                </a:moveTo>
                <a:lnTo>
                  <a:pt x="135066" y="310605"/>
                </a:lnTo>
                <a:lnTo>
                  <a:pt x="162059" y="310605"/>
                </a:lnTo>
                <a:lnTo>
                  <a:pt x="162059" y="283612"/>
                </a:lnTo>
                <a:close/>
                <a:moveTo>
                  <a:pt x="121566" y="270112"/>
                </a:moveTo>
                <a:lnTo>
                  <a:pt x="175559" y="270112"/>
                </a:lnTo>
                <a:lnTo>
                  <a:pt x="175559" y="324105"/>
                </a:lnTo>
                <a:lnTo>
                  <a:pt x="121566" y="324105"/>
                </a:lnTo>
                <a:close/>
                <a:moveTo>
                  <a:pt x="196020" y="222981"/>
                </a:moveTo>
                <a:lnTo>
                  <a:pt x="310803" y="222981"/>
                </a:lnTo>
                <a:lnTo>
                  <a:pt x="310803" y="236481"/>
                </a:lnTo>
                <a:lnTo>
                  <a:pt x="196020" y="236481"/>
                </a:lnTo>
                <a:close/>
                <a:moveTo>
                  <a:pt x="135066" y="216073"/>
                </a:moveTo>
                <a:lnTo>
                  <a:pt x="135066" y="243066"/>
                </a:lnTo>
                <a:lnTo>
                  <a:pt x="162059" y="243066"/>
                </a:lnTo>
                <a:lnTo>
                  <a:pt x="162059" y="216073"/>
                </a:lnTo>
                <a:close/>
                <a:moveTo>
                  <a:pt x="121566" y="202573"/>
                </a:moveTo>
                <a:lnTo>
                  <a:pt x="175559" y="202573"/>
                </a:lnTo>
                <a:lnTo>
                  <a:pt x="175559" y="256566"/>
                </a:lnTo>
                <a:lnTo>
                  <a:pt x="121566" y="256566"/>
                </a:lnTo>
                <a:close/>
                <a:moveTo>
                  <a:pt x="351387" y="162000"/>
                </a:moveTo>
                <a:lnTo>
                  <a:pt x="351426" y="351000"/>
                </a:lnTo>
                <a:lnTo>
                  <a:pt x="364500" y="351000"/>
                </a:lnTo>
                <a:lnTo>
                  <a:pt x="364500" y="162000"/>
                </a:lnTo>
                <a:close/>
                <a:moveTo>
                  <a:pt x="67500" y="162000"/>
                </a:moveTo>
                <a:lnTo>
                  <a:pt x="67500" y="351000"/>
                </a:lnTo>
                <a:lnTo>
                  <a:pt x="81059" y="351000"/>
                </a:lnTo>
                <a:lnTo>
                  <a:pt x="81059" y="162000"/>
                </a:lnTo>
                <a:close/>
                <a:moveTo>
                  <a:pt x="196020" y="155441"/>
                </a:moveTo>
                <a:lnTo>
                  <a:pt x="310803" y="155441"/>
                </a:lnTo>
                <a:lnTo>
                  <a:pt x="310803" y="168941"/>
                </a:lnTo>
                <a:lnTo>
                  <a:pt x="196020" y="168941"/>
                </a:lnTo>
                <a:close/>
                <a:moveTo>
                  <a:pt x="135066" y="148533"/>
                </a:moveTo>
                <a:lnTo>
                  <a:pt x="135066" y="175523"/>
                </a:lnTo>
                <a:lnTo>
                  <a:pt x="162059" y="175523"/>
                </a:lnTo>
                <a:lnTo>
                  <a:pt x="162059" y="148533"/>
                </a:lnTo>
                <a:close/>
                <a:moveTo>
                  <a:pt x="121566" y="135033"/>
                </a:moveTo>
                <a:lnTo>
                  <a:pt x="175559" y="135033"/>
                </a:lnTo>
                <a:lnTo>
                  <a:pt x="175559" y="189023"/>
                </a:lnTo>
                <a:lnTo>
                  <a:pt x="121566" y="189023"/>
                </a:lnTo>
                <a:close/>
                <a:moveTo>
                  <a:pt x="196020" y="87902"/>
                </a:moveTo>
                <a:lnTo>
                  <a:pt x="310803" y="87902"/>
                </a:lnTo>
                <a:lnTo>
                  <a:pt x="310803" y="101402"/>
                </a:lnTo>
                <a:lnTo>
                  <a:pt x="196020" y="101402"/>
                </a:lnTo>
                <a:close/>
                <a:moveTo>
                  <a:pt x="135066" y="80993"/>
                </a:moveTo>
                <a:lnTo>
                  <a:pt x="135066" y="107983"/>
                </a:lnTo>
                <a:lnTo>
                  <a:pt x="162059" y="107983"/>
                </a:lnTo>
                <a:lnTo>
                  <a:pt x="162059" y="80993"/>
                </a:lnTo>
                <a:close/>
                <a:moveTo>
                  <a:pt x="121566" y="67493"/>
                </a:moveTo>
                <a:lnTo>
                  <a:pt x="175559" y="67493"/>
                </a:lnTo>
                <a:lnTo>
                  <a:pt x="175559" y="121483"/>
                </a:lnTo>
                <a:lnTo>
                  <a:pt x="121566" y="121483"/>
                </a:lnTo>
                <a:close/>
                <a:moveTo>
                  <a:pt x="157142" y="13500"/>
                </a:moveTo>
                <a:cubicBezTo>
                  <a:pt x="164170" y="20745"/>
                  <a:pt x="168534" y="30158"/>
                  <a:pt x="169521" y="40203"/>
                </a:cubicBezTo>
                <a:lnTo>
                  <a:pt x="391230" y="40203"/>
                </a:lnTo>
                <a:cubicBezTo>
                  <a:pt x="388544" y="25412"/>
                  <a:pt x="376086" y="14379"/>
                  <a:pt x="361079" y="13500"/>
                </a:cubicBezTo>
                <a:close/>
                <a:moveTo>
                  <a:pt x="125350" y="13449"/>
                </a:moveTo>
                <a:cubicBezTo>
                  <a:pt x="108317" y="13477"/>
                  <a:pt x="94532" y="27307"/>
                  <a:pt x="94559" y="44340"/>
                </a:cubicBezTo>
                <a:lnTo>
                  <a:pt x="94559" y="351000"/>
                </a:lnTo>
                <a:lnTo>
                  <a:pt x="337926" y="351000"/>
                </a:lnTo>
                <a:lnTo>
                  <a:pt x="337865" y="53703"/>
                </a:lnTo>
                <a:lnTo>
                  <a:pt x="156239" y="53703"/>
                </a:lnTo>
                <a:lnTo>
                  <a:pt x="156239" y="44640"/>
                </a:lnTo>
                <a:cubicBezTo>
                  <a:pt x="156240" y="44506"/>
                  <a:pt x="156241" y="44373"/>
                  <a:pt x="156241" y="44239"/>
                </a:cubicBezTo>
                <a:cubicBezTo>
                  <a:pt x="156213" y="27206"/>
                  <a:pt x="142383" y="13421"/>
                  <a:pt x="125350" y="13449"/>
                </a:cubicBezTo>
                <a:close/>
                <a:moveTo>
                  <a:pt x="125403" y="0"/>
                </a:moveTo>
                <a:lnTo>
                  <a:pt x="361079" y="0"/>
                </a:lnTo>
                <a:cubicBezTo>
                  <a:pt x="385998" y="1361"/>
                  <a:pt x="405487" y="21997"/>
                  <a:pt x="405422" y="46953"/>
                </a:cubicBezTo>
                <a:lnTo>
                  <a:pt x="405422" y="53703"/>
                </a:lnTo>
                <a:lnTo>
                  <a:pt x="351365" y="53703"/>
                </a:lnTo>
                <a:lnTo>
                  <a:pt x="351379" y="121500"/>
                </a:lnTo>
                <a:lnTo>
                  <a:pt x="384750" y="121500"/>
                </a:lnTo>
                <a:cubicBezTo>
                  <a:pt x="395929" y="121512"/>
                  <a:pt x="404988" y="130571"/>
                  <a:pt x="405000" y="141750"/>
                </a:cubicBezTo>
                <a:lnTo>
                  <a:pt x="405000" y="364500"/>
                </a:lnTo>
                <a:lnTo>
                  <a:pt x="391500" y="364500"/>
                </a:lnTo>
                <a:lnTo>
                  <a:pt x="391500" y="141750"/>
                </a:lnTo>
                <a:cubicBezTo>
                  <a:pt x="391496" y="138024"/>
                  <a:pt x="388476" y="135004"/>
                  <a:pt x="384750" y="135000"/>
                </a:cubicBezTo>
                <a:lnTo>
                  <a:pt x="351382" y="135000"/>
                </a:lnTo>
                <a:lnTo>
                  <a:pt x="351384" y="148500"/>
                </a:lnTo>
                <a:lnTo>
                  <a:pt x="378000" y="148500"/>
                </a:lnTo>
                <a:lnTo>
                  <a:pt x="378000" y="364500"/>
                </a:lnTo>
                <a:lnTo>
                  <a:pt x="54000" y="364500"/>
                </a:lnTo>
                <a:lnTo>
                  <a:pt x="54000" y="148500"/>
                </a:lnTo>
                <a:lnTo>
                  <a:pt x="81059" y="148500"/>
                </a:lnTo>
                <a:lnTo>
                  <a:pt x="81059" y="135000"/>
                </a:lnTo>
                <a:lnTo>
                  <a:pt x="47250" y="135000"/>
                </a:lnTo>
                <a:cubicBezTo>
                  <a:pt x="43524" y="135004"/>
                  <a:pt x="40504" y="138024"/>
                  <a:pt x="40500" y="141750"/>
                </a:cubicBezTo>
                <a:lnTo>
                  <a:pt x="40500" y="364500"/>
                </a:lnTo>
                <a:lnTo>
                  <a:pt x="27000" y="364500"/>
                </a:lnTo>
                <a:lnTo>
                  <a:pt x="27000" y="141750"/>
                </a:lnTo>
                <a:cubicBezTo>
                  <a:pt x="27012" y="130571"/>
                  <a:pt x="36071" y="121512"/>
                  <a:pt x="47250" y="121500"/>
                </a:cubicBezTo>
                <a:lnTo>
                  <a:pt x="81060" y="121500"/>
                </a:lnTo>
                <a:lnTo>
                  <a:pt x="81060" y="44340"/>
                </a:lnTo>
                <a:cubicBezTo>
                  <a:pt x="81089" y="19862"/>
                  <a:pt x="100925" y="27"/>
                  <a:pt x="125403"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8" name="Oval 21"/>
          <p:cNvSpPr/>
          <p:nvPr>
            <p:custDataLst>
              <p:tags r:id="rId8"/>
            </p:custDataLst>
          </p:nvPr>
        </p:nvSpPr>
        <p:spPr>
          <a:xfrm>
            <a:off x="6356715" y="2095868"/>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45" name="图形 21"/>
          <p:cNvSpPr/>
          <p:nvPr>
            <p:custDataLst>
              <p:tags r:id="rId9"/>
            </p:custDataLst>
          </p:nvPr>
        </p:nvSpPr>
        <p:spPr>
          <a:xfrm>
            <a:off x="6588080" y="2327233"/>
            <a:ext cx="461219" cy="461219"/>
          </a:xfrm>
          <a:custGeom>
            <a:avLst/>
            <a:gdLst>
              <a:gd name="connsiteX0" fmla="*/ 15621 w 468000"/>
              <a:gd name="connsiteY0" fmla="*/ 254904 h 468000"/>
              <a:gd name="connsiteX1" fmla="*/ 213093 w 468000"/>
              <a:gd name="connsiteY1" fmla="*/ 452346 h 468000"/>
              <a:gd name="connsiteX2" fmla="*/ 240138 w 468000"/>
              <a:gd name="connsiteY2" fmla="*/ 467125 h 468000"/>
              <a:gd name="connsiteX3" fmla="*/ 254913 w 468000"/>
              <a:gd name="connsiteY3" fmla="*/ 452360 h 468000"/>
              <a:gd name="connsiteX4" fmla="*/ 452361 w 468000"/>
              <a:gd name="connsiteY4" fmla="*/ 254913 h 468000"/>
              <a:gd name="connsiteX5" fmla="*/ 467120 w 468000"/>
              <a:gd name="connsiteY5" fmla="*/ 227857 h 468000"/>
              <a:gd name="connsiteX6" fmla="*/ 452338 w 468000"/>
              <a:gd name="connsiteY6" fmla="*/ 213091 h 468000"/>
              <a:gd name="connsiteX7" fmla="*/ 254909 w 468000"/>
              <a:gd name="connsiteY7" fmla="*/ 15637 h 468000"/>
              <a:gd name="connsiteX8" fmla="*/ 227844 w 468000"/>
              <a:gd name="connsiteY8" fmla="*/ 895 h 468000"/>
              <a:gd name="connsiteX9" fmla="*/ 213091 w 468000"/>
              <a:gd name="connsiteY9" fmla="*/ 15674 h 468000"/>
              <a:gd name="connsiteX10" fmla="*/ 15651 w 468000"/>
              <a:gd name="connsiteY10" fmla="*/ 213098 h 468000"/>
              <a:gd name="connsiteX11" fmla="*/ 891 w 468000"/>
              <a:gd name="connsiteY11" fmla="*/ 240152 h 468000"/>
              <a:gd name="connsiteX12" fmla="*/ 15621 w 468000"/>
              <a:gd name="connsiteY12" fmla="*/ 254904 h 468000"/>
              <a:gd name="connsiteX13" fmla="*/ 15621 w 468000"/>
              <a:gd name="connsiteY13" fmla="*/ 254904 h 468000"/>
              <a:gd name="connsiteX14" fmla="*/ 107318 w 468000"/>
              <a:gd name="connsiteY14" fmla="*/ 148655 h 468000"/>
              <a:gd name="connsiteX15" fmla="*/ 117687 w 468000"/>
              <a:gd name="connsiteY15" fmla="*/ 159565 h 468000"/>
              <a:gd name="connsiteX16" fmla="*/ 111499 w 468000"/>
              <a:gd name="connsiteY16" fmla="*/ 205453 h 468000"/>
              <a:gd name="connsiteX17" fmla="*/ 89501 w 468000"/>
              <a:gd name="connsiteY17" fmla="*/ 226693 h 468000"/>
              <a:gd name="connsiteX18" fmla="*/ 42533 w 468000"/>
              <a:gd name="connsiteY18" fmla="*/ 226693 h 468000"/>
              <a:gd name="connsiteX19" fmla="*/ 32563 w 468000"/>
              <a:gd name="connsiteY19" fmla="*/ 214930 h 468000"/>
              <a:gd name="connsiteX20" fmla="*/ 107318 w 468000"/>
              <a:gd name="connsiteY20" fmla="*/ 148655 h 468000"/>
              <a:gd name="connsiteX21" fmla="*/ 214914 w 468000"/>
              <a:gd name="connsiteY21" fmla="*/ 32535 h 468000"/>
              <a:gd name="connsiteX22" fmla="*/ 226693 w 468000"/>
              <a:gd name="connsiteY22" fmla="*/ 42533 h 468000"/>
              <a:gd name="connsiteX23" fmla="*/ 226693 w 468000"/>
              <a:gd name="connsiteY23" fmla="*/ 81482 h 468000"/>
              <a:gd name="connsiteX24" fmla="*/ 204755 w 468000"/>
              <a:gd name="connsiteY24" fmla="*/ 109693 h 468000"/>
              <a:gd name="connsiteX25" fmla="*/ 204938 w 468000"/>
              <a:gd name="connsiteY25" fmla="*/ 111497 h 468000"/>
              <a:gd name="connsiteX26" fmla="*/ 156977 w 468000"/>
              <a:gd name="connsiteY26" fmla="*/ 118185 h 468000"/>
              <a:gd name="connsiteX27" fmla="*/ 147702 w 468000"/>
              <a:gd name="connsiteY27" fmla="*/ 109617 h 468000"/>
              <a:gd name="connsiteX28" fmla="*/ 214914 w 468000"/>
              <a:gd name="connsiteY28" fmla="*/ 32535 h 468000"/>
              <a:gd name="connsiteX29" fmla="*/ 214914 w 468000"/>
              <a:gd name="connsiteY29" fmla="*/ 32535 h 468000"/>
              <a:gd name="connsiteX30" fmla="*/ 253095 w 468000"/>
              <a:gd name="connsiteY30" fmla="*/ 32537 h 468000"/>
              <a:gd name="connsiteX31" fmla="*/ 320701 w 468000"/>
              <a:gd name="connsiteY31" fmla="*/ 110678 h 468000"/>
              <a:gd name="connsiteX32" fmla="*/ 312550 w 468000"/>
              <a:gd name="connsiteY32" fmla="*/ 118438 h 468000"/>
              <a:gd name="connsiteX33" fmla="*/ 263074 w 468000"/>
              <a:gd name="connsiteY33" fmla="*/ 111488 h 468000"/>
              <a:gd name="connsiteX34" fmla="*/ 263255 w 468000"/>
              <a:gd name="connsiteY34" fmla="*/ 109693 h 468000"/>
              <a:gd name="connsiteX35" fmla="*/ 241318 w 468000"/>
              <a:gd name="connsiteY35" fmla="*/ 81482 h 468000"/>
              <a:gd name="connsiteX36" fmla="*/ 241318 w 468000"/>
              <a:gd name="connsiteY36" fmla="*/ 42533 h 468000"/>
              <a:gd name="connsiteX37" fmla="*/ 253095 w 468000"/>
              <a:gd name="connsiteY37" fmla="*/ 32537 h 468000"/>
              <a:gd name="connsiteX38" fmla="*/ 435528 w 468000"/>
              <a:gd name="connsiteY38" fmla="*/ 214886 h 468000"/>
              <a:gd name="connsiteX39" fmla="*/ 425478 w 468000"/>
              <a:gd name="connsiteY39" fmla="*/ 226693 h 468000"/>
              <a:gd name="connsiteX40" fmla="*/ 378510 w 468000"/>
              <a:gd name="connsiteY40" fmla="*/ 226693 h 468000"/>
              <a:gd name="connsiteX41" fmla="*/ 356514 w 468000"/>
              <a:gd name="connsiteY41" fmla="*/ 205453 h 468000"/>
              <a:gd name="connsiteX42" fmla="*/ 350547 w 468000"/>
              <a:gd name="connsiteY42" fmla="*/ 160718 h 468000"/>
              <a:gd name="connsiteX43" fmla="*/ 361964 w 468000"/>
              <a:gd name="connsiteY43" fmla="*/ 149173 h 468000"/>
              <a:gd name="connsiteX44" fmla="*/ 435528 w 468000"/>
              <a:gd name="connsiteY44" fmla="*/ 214886 h 468000"/>
              <a:gd name="connsiteX45" fmla="*/ 349906 w 468000"/>
              <a:gd name="connsiteY45" fmla="*/ 310601 h 468000"/>
              <a:gd name="connsiteX46" fmla="*/ 356513 w 468000"/>
              <a:gd name="connsiteY46" fmla="*/ 262559 h 468000"/>
              <a:gd name="connsiteX47" fmla="*/ 378510 w 468000"/>
              <a:gd name="connsiteY47" fmla="*/ 241318 h 468000"/>
              <a:gd name="connsiteX48" fmla="*/ 425478 w 468000"/>
              <a:gd name="connsiteY48" fmla="*/ 241318 h 468000"/>
              <a:gd name="connsiteX49" fmla="*/ 435500 w 468000"/>
              <a:gd name="connsiteY49" fmla="*/ 253110 h 468000"/>
              <a:gd name="connsiteX50" fmla="*/ 360208 w 468000"/>
              <a:gd name="connsiteY50" fmla="*/ 319529 h 468000"/>
              <a:gd name="connsiteX51" fmla="*/ 349906 w 468000"/>
              <a:gd name="connsiteY51" fmla="*/ 310601 h 468000"/>
              <a:gd name="connsiteX52" fmla="*/ 349906 w 468000"/>
              <a:gd name="connsiteY52" fmla="*/ 310601 h 468000"/>
              <a:gd name="connsiteX53" fmla="*/ 253097 w 468000"/>
              <a:gd name="connsiteY53" fmla="*/ 435477 h 468000"/>
              <a:gd name="connsiteX54" fmla="*/ 241318 w 468000"/>
              <a:gd name="connsiteY54" fmla="*/ 425478 h 468000"/>
              <a:gd name="connsiteX55" fmla="*/ 241318 w 468000"/>
              <a:gd name="connsiteY55" fmla="*/ 386530 h 468000"/>
              <a:gd name="connsiteX56" fmla="*/ 263255 w 468000"/>
              <a:gd name="connsiteY56" fmla="*/ 358318 h 468000"/>
              <a:gd name="connsiteX57" fmla="*/ 263065 w 468000"/>
              <a:gd name="connsiteY57" fmla="*/ 356439 h 468000"/>
              <a:gd name="connsiteX58" fmla="*/ 310587 w 468000"/>
              <a:gd name="connsiteY58" fmla="*/ 349881 h 468000"/>
              <a:gd name="connsiteX59" fmla="*/ 319545 w 468000"/>
              <a:gd name="connsiteY59" fmla="*/ 360223 h 468000"/>
              <a:gd name="connsiteX60" fmla="*/ 253097 w 468000"/>
              <a:gd name="connsiteY60" fmla="*/ 435477 h 468000"/>
              <a:gd name="connsiteX61" fmla="*/ 253097 w 468000"/>
              <a:gd name="connsiteY61" fmla="*/ 435477 h 468000"/>
              <a:gd name="connsiteX62" fmla="*/ 214916 w 468000"/>
              <a:gd name="connsiteY62" fmla="*/ 435474 h 468000"/>
              <a:gd name="connsiteX63" fmla="*/ 148546 w 468000"/>
              <a:gd name="connsiteY63" fmla="*/ 360371 h 468000"/>
              <a:gd name="connsiteX64" fmla="*/ 158240 w 468000"/>
              <a:gd name="connsiteY64" fmla="*/ 350015 h 468000"/>
              <a:gd name="connsiteX65" fmla="*/ 204946 w 468000"/>
              <a:gd name="connsiteY65" fmla="*/ 356430 h 468000"/>
              <a:gd name="connsiteX66" fmla="*/ 204755 w 468000"/>
              <a:gd name="connsiteY66" fmla="*/ 358318 h 468000"/>
              <a:gd name="connsiteX67" fmla="*/ 226693 w 468000"/>
              <a:gd name="connsiteY67" fmla="*/ 386530 h 468000"/>
              <a:gd name="connsiteX68" fmla="*/ 226693 w 468000"/>
              <a:gd name="connsiteY68" fmla="*/ 425478 h 468000"/>
              <a:gd name="connsiteX69" fmla="*/ 214916 w 468000"/>
              <a:gd name="connsiteY69" fmla="*/ 435473 h 468000"/>
              <a:gd name="connsiteX70" fmla="*/ 214916 w 468000"/>
              <a:gd name="connsiteY70" fmla="*/ 435474 h 468000"/>
              <a:gd name="connsiteX71" fmla="*/ 108435 w 468000"/>
              <a:gd name="connsiteY71" fmla="*/ 319737 h 468000"/>
              <a:gd name="connsiteX72" fmla="*/ 32585 w 468000"/>
              <a:gd name="connsiteY72" fmla="*/ 253069 h 468000"/>
              <a:gd name="connsiteX73" fmla="*/ 42533 w 468000"/>
              <a:gd name="connsiteY73" fmla="*/ 241318 h 468000"/>
              <a:gd name="connsiteX74" fmla="*/ 89501 w 468000"/>
              <a:gd name="connsiteY74" fmla="*/ 241318 h 468000"/>
              <a:gd name="connsiteX75" fmla="*/ 111502 w 468000"/>
              <a:gd name="connsiteY75" fmla="*/ 262560 h 468000"/>
              <a:gd name="connsiteX76" fmla="*/ 118144 w 468000"/>
              <a:gd name="connsiteY76" fmla="*/ 310633 h 468000"/>
              <a:gd name="connsiteX77" fmla="*/ 108435 w 468000"/>
              <a:gd name="connsiteY77" fmla="*/ 319737 h 468000"/>
              <a:gd name="connsiteX78" fmla="*/ 132851 w 468000"/>
              <a:gd name="connsiteY78" fmla="*/ 163926 h 468000"/>
              <a:gd name="connsiteX79" fmla="*/ 162101 w 468000"/>
              <a:gd name="connsiteY79" fmla="*/ 134676 h 468000"/>
              <a:gd name="connsiteX80" fmla="*/ 161843 w 468000"/>
              <a:gd name="connsiteY80" fmla="*/ 132118 h 468000"/>
              <a:gd name="connsiteX81" fmla="*/ 209632 w 468000"/>
              <a:gd name="connsiteY81" fmla="*/ 125807 h 468000"/>
              <a:gd name="connsiteX82" fmla="*/ 226693 w 468000"/>
              <a:gd name="connsiteY82" fmla="*/ 137905 h 468000"/>
              <a:gd name="connsiteX83" fmla="*/ 226693 w 468000"/>
              <a:gd name="connsiteY83" fmla="*/ 190791 h 468000"/>
              <a:gd name="connsiteX84" fmla="*/ 190791 w 468000"/>
              <a:gd name="connsiteY84" fmla="*/ 226693 h 468000"/>
              <a:gd name="connsiteX85" fmla="*/ 145924 w 468000"/>
              <a:gd name="connsiteY85" fmla="*/ 226693 h 468000"/>
              <a:gd name="connsiteX86" fmla="*/ 126113 w 468000"/>
              <a:gd name="connsiteY86" fmla="*/ 206133 h 468000"/>
              <a:gd name="connsiteX87" fmla="*/ 131760 w 468000"/>
              <a:gd name="connsiteY87" fmla="*/ 163816 h 468000"/>
              <a:gd name="connsiteX88" fmla="*/ 132851 w 468000"/>
              <a:gd name="connsiteY88" fmla="*/ 163926 h 468000"/>
              <a:gd name="connsiteX89" fmla="*/ 234005 w 468000"/>
              <a:gd name="connsiteY89" fmla="*/ 95068 h 468000"/>
              <a:gd name="connsiteX90" fmla="*/ 248630 w 468000"/>
              <a:gd name="connsiteY90" fmla="*/ 109693 h 468000"/>
              <a:gd name="connsiteX91" fmla="*/ 234005 w 468000"/>
              <a:gd name="connsiteY91" fmla="*/ 124318 h 468000"/>
              <a:gd name="connsiteX92" fmla="*/ 219380 w 468000"/>
              <a:gd name="connsiteY92" fmla="*/ 109693 h 468000"/>
              <a:gd name="connsiteX93" fmla="*/ 234005 w 468000"/>
              <a:gd name="connsiteY93" fmla="*/ 95068 h 468000"/>
              <a:gd name="connsiteX94" fmla="*/ 258377 w 468000"/>
              <a:gd name="connsiteY94" fmla="*/ 125809 h 468000"/>
              <a:gd name="connsiteX95" fmla="*/ 307429 w 468000"/>
              <a:gd name="connsiteY95" fmla="*/ 132333 h 468000"/>
              <a:gd name="connsiteX96" fmla="*/ 307130 w 468000"/>
              <a:gd name="connsiteY96" fmla="*/ 135287 h 468000"/>
              <a:gd name="connsiteX97" fmla="*/ 336380 w 468000"/>
              <a:gd name="connsiteY97" fmla="*/ 164537 h 468000"/>
              <a:gd name="connsiteX98" fmla="*/ 336393 w 468000"/>
              <a:gd name="connsiteY98" fmla="*/ 164536 h 468000"/>
              <a:gd name="connsiteX99" fmla="*/ 341904 w 468000"/>
              <a:gd name="connsiteY99" fmla="*/ 206131 h 468000"/>
              <a:gd name="connsiteX100" fmla="*/ 322087 w 468000"/>
              <a:gd name="connsiteY100" fmla="*/ 226694 h 468000"/>
              <a:gd name="connsiteX101" fmla="*/ 277220 w 468000"/>
              <a:gd name="connsiteY101" fmla="*/ 226694 h 468000"/>
              <a:gd name="connsiteX102" fmla="*/ 241318 w 468000"/>
              <a:gd name="connsiteY102" fmla="*/ 190791 h 468000"/>
              <a:gd name="connsiteX103" fmla="*/ 241318 w 468000"/>
              <a:gd name="connsiteY103" fmla="*/ 137905 h 468000"/>
              <a:gd name="connsiteX104" fmla="*/ 258377 w 468000"/>
              <a:gd name="connsiteY104" fmla="*/ 125809 h 468000"/>
              <a:gd name="connsiteX105" fmla="*/ 335669 w 468000"/>
              <a:gd name="connsiteY105" fmla="*/ 307203 h 468000"/>
              <a:gd name="connsiteX106" fmla="*/ 307205 w 468000"/>
              <a:gd name="connsiteY106" fmla="*/ 335639 h 468000"/>
              <a:gd name="connsiteX107" fmla="*/ 258322 w 468000"/>
              <a:gd name="connsiteY107" fmla="*/ 342101 h 468000"/>
              <a:gd name="connsiteX108" fmla="*/ 241318 w 468000"/>
              <a:gd name="connsiteY108" fmla="*/ 330107 h 468000"/>
              <a:gd name="connsiteX109" fmla="*/ 241318 w 468000"/>
              <a:gd name="connsiteY109" fmla="*/ 277220 h 468000"/>
              <a:gd name="connsiteX110" fmla="*/ 277220 w 468000"/>
              <a:gd name="connsiteY110" fmla="*/ 241318 h 468000"/>
              <a:gd name="connsiteX111" fmla="*/ 322087 w 468000"/>
              <a:gd name="connsiteY111" fmla="*/ 241318 h 468000"/>
              <a:gd name="connsiteX112" fmla="*/ 341904 w 468000"/>
              <a:gd name="connsiteY112" fmla="*/ 261881 h 468000"/>
              <a:gd name="connsiteX113" fmla="*/ 335669 w 468000"/>
              <a:gd name="connsiteY113" fmla="*/ 307203 h 468000"/>
              <a:gd name="connsiteX114" fmla="*/ 234005 w 468000"/>
              <a:gd name="connsiteY114" fmla="*/ 372943 h 468000"/>
              <a:gd name="connsiteX115" fmla="*/ 219380 w 468000"/>
              <a:gd name="connsiteY115" fmla="*/ 358318 h 468000"/>
              <a:gd name="connsiteX116" fmla="*/ 234005 w 468000"/>
              <a:gd name="connsiteY116" fmla="*/ 343693 h 468000"/>
              <a:gd name="connsiteX117" fmla="*/ 248630 w 468000"/>
              <a:gd name="connsiteY117" fmla="*/ 358318 h 468000"/>
              <a:gd name="connsiteX118" fmla="*/ 234005 w 468000"/>
              <a:gd name="connsiteY118" fmla="*/ 372943 h 468000"/>
              <a:gd name="connsiteX119" fmla="*/ 209678 w 468000"/>
              <a:gd name="connsiteY119" fmla="*/ 342121 h 468000"/>
              <a:gd name="connsiteX120" fmla="*/ 162092 w 468000"/>
              <a:gd name="connsiteY120" fmla="*/ 335867 h 468000"/>
              <a:gd name="connsiteX121" fmla="*/ 162101 w 468000"/>
              <a:gd name="connsiteY121" fmla="*/ 335770 h 468000"/>
              <a:gd name="connsiteX122" fmla="*/ 132851 w 468000"/>
              <a:gd name="connsiteY122" fmla="*/ 306520 h 468000"/>
              <a:gd name="connsiteX123" fmla="*/ 132241 w 468000"/>
              <a:gd name="connsiteY123" fmla="*/ 306582 h 468000"/>
              <a:gd name="connsiteX124" fmla="*/ 126108 w 468000"/>
              <a:gd name="connsiteY124" fmla="*/ 261880 h 468000"/>
              <a:gd name="connsiteX125" fmla="*/ 145924 w 468000"/>
              <a:gd name="connsiteY125" fmla="*/ 241318 h 468000"/>
              <a:gd name="connsiteX126" fmla="*/ 190791 w 468000"/>
              <a:gd name="connsiteY126" fmla="*/ 241318 h 468000"/>
              <a:gd name="connsiteX127" fmla="*/ 226693 w 468000"/>
              <a:gd name="connsiteY127" fmla="*/ 277220 h 468000"/>
              <a:gd name="connsiteX128" fmla="*/ 226693 w 468000"/>
              <a:gd name="connsiteY128" fmla="*/ 330107 h 468000"/>
              <a:gd name="connsiteX129" fmla="*/ 209678 w 468000"/>
              <a:gd name="connsiteY129" fmla="*/ 342121 h 468000"/>
              <a:gd name="connsiteX130" fmla="*/ 234005 w 468000"/>
              <a:gd name="connsiteY130" fmla="*/ 204756 h 468000"/>
              <a:gd name="connsiteX131" fmla="*/ 263255 w 468000"/>
              <a:gd name="connsiteY131" fmla="*/ 234006 h 468000"/>
              <a:gd name="connsiteX132" fmla="*/ 234005 w 468000"/>
              <a:gd name="connsiteY132" fmla="*/ 263256 h 468000"/>
              <a:gd name="connsiteX133" fmla="*/ 204755 w 468000"/>
              <a:gd name="connsiteY133" fmla="*/ 234006 h 468000"/>
              <a:gd name="connsiteX134" fmla="*/ 234005 w 468000"/>
              <a:gd name="connsiteY134" fmla="*/ 204756 h 468000"/>
              <a:gd name="connsiteX135" fmla="*/ 350298 w 468000"/>
              <a:gd name="connsiteY135" fmla="*/ 248631 h 468000"/>
              <a:gd name="connsiteX136" fmla="*/ 335673 w 468000"/>
              <a:gd name="connsiteY136" fmla="*/ 234006 h 468000"/>
              <a:gd name="connsiteX137" fmla="*/ 350298 w 468000"/>
              <a:gd name="connsiteY137" fmla="*/ 219381 h 468000"/>
              <a:gd name="connsiteX138" fmla="*/ 364923 w 468000"/>
              <a:gd name="connsiteY138" fmla="*/ 234006 h 468000"/>
              <a:gd name="connsiteX139" fmla="*/ 350298 w 468000"/>
              <a:gd name="connsiteY139" fmla="*/ 248631 h 468000"/>
              <a:gd name="connsiteX140" fmla="*/ 117712 w 468000"/>
              <a:gd name="connsiteY140" fmla="*/ 219381 h 468000"/>
              <a:gd name="connsiteX141" fmla="*/ 132337 w 468000"/>
              <a:gd name="connsiteY141" fmla="*/ 234006 h 468000"/>
              <a:gd name="connsiteX142" fmla="*/ 117712 w 468000"/>
              <a:gd name="connsiteY142" fmla="*/ 248631 h 468000"/>
              <a:gd name="connsiteX143" fmla="*/ 103087 w 468000"/>
              <a:gd name="connsiteY143" fmla="*/ 234006 h 468000"/>
              <a:gd name="connsiteX144" fmla="*/ 117712 w 468000"/>
              <a:gd name="connsiteY144" fmla="*/ 219381 h 468000"/>
              <a:gd name="connsiteX145" fmla="*/ 132851 w 468000"/>
              <a:gd name="connsiteY145" fmla="*/ 321145 h 468000"/>
              <a:gd name="connsiteX146" fmla="*/ 147476 w 468000"/>
              <a:gd name="connsiteY146" fmla="*/ 335770 h 468000"/>
              <a:gd name="connsiteX147" fmla="*/ 132851 w 468000"/>
              <a:gd name="connsiteY147" fmla="*/ 350395 h 468000"/>
              <a:gd name="connsiteX148" fmla="*/ 118226 w 468000"/>
              <a:gd name="connsiteY148" fmla="*/ 335770 h 468000"/>
              <a:gd name="connsiteX149" fmla="*/ 132851 w 468000"/>
              <a:gd name="connsiteY149" fmla="*/ 321145 h 468000"/>
              <a:gd name="connsiteX150" fmla="*/ 336380 w 468000"/>
              <a:gd name="connsiteY150" fmla="*/ 351006 h 468000"/>
              <a:gd name="connsiteX151" fmla="*/ 321755 w 468000"/>
              <a:gd name="connsiteY151" fmla="*/ 336381 h 468000"/>
              <a:gd name="connsiteX152" fmla="*/ 336380 w 468000"/>
              <a:gd name="connsiteY152" fmla="*/ 321756 h 468000"/>
              <a:gd name="connsiteX153" fmla="*/ 351005 w 468000"/>
              <a:gd name="connsiteY153" fmla="*/ 336381 h 468000"/>
              <a:gd name="connsiteX154" fmla="*/ 336380 w 468000"/>
              <a:gd name="connsiteY154" fmla="*/ 351006 h 468000"/>
              <a:gd name="connsiteX155" fmla="*/ 336380 w 468000"/>
              <a:gd name="connsiteY155" fmla="*/ 149912 h 468000"/>
              <a:gd name="connsiteX156" fmla="*/ 321755 w 468000"/>
              <a:gd name="connsiteY156" fmla="*/ 135287 h 468000"/>
              <a:gd name="connsiteX157" fmla="*/ 336380 w 468000"/>
              <a:gd name="connsiteY157" fmla="*/ 120662 h 468000"/>
              <a:gd name="connsiteX158" fmla="*/ 351005 w 468000"/>
              <a:gd name="connsiteY158" fmla="*/ 135287 h 468000"/>
              <a:gd name="connsiteX159" fmla="*/ 336380 w 468000"/>
              <a:gd name="connsiteY159" fmla="*/ 149912 h 468000"/>
              <a:gd name="connsiteX160" fmla="*/ 132851 w 468000"/>
              <a:gd name="connsiteY160" fmla="*/ 120051 h 468000"/>
              <a:gd name="connsiteX161" fmla="*/ 147476 w 468000"/>
              <a:gd name="connsiteY161" fmla="*/ 134676 h 468000"/>
              <a:gd name="connsiteX162" fmla="*/ 132851 w 468000"/>
              <a:gd name="connsiteY162" fmla="*/ 149301 h 468000"/>
              <a:gd name="connsiteX163" fmla="*/ 118226 w 468000"/>
              <a:gd name="connsiteY163" fmla="*/ 134676 h 468000"/>
              <a:gd name="connsiteX164" fmla="*/ 132851 w 468000"/>
              <a:gd name="connsiteY164" fmla="*/ 120051 h 468000"/>
              <a:gd name="connsiteX165" fmla="*/ 36468 w 468000"/>
              <a:gd name="connsiteY165" fmla="*/ 287996 h 468000"/>
              <a:gd name="connsiteX166" fmla="*/ 103818 w 468000"/>
              <a:gd name="connsiteY166" fmla="*/ 333631 h 468000"/>
              <a:gd name="connsiteX167" fmla="*/ 103601 w 468000"/>
              <a:gd name="connsiteY167" fmla="*/ 335770 h 468000"/>
              <a:gd name="connsiteX168" fmla="*/ 132851 w 468000"/>
              <a:gd name="connsiteY168" fmla="*/ 365020 h 468000"/>
              <a:gd name="connsiteX169" fmla="*/ 134592 w 468000"/>
              <a:gd name="connsiteY169" fmla="*/ 364845 h 468000"/>
              <a:gd name="connsiteX170" fmla="*/ 179912 w 468000"/>
              <a:gd name="connsiteY170" fmla="*/ 431518 h 468000"/>
              <a:gd name="connsiteX171" fmla="*/ 36468 w 468000"/>
              <a:gd name="connsiteY171" fmla="*/ 287996 h 468000"/>
              <a:gd name="connsiteX172" fmla="*/ 234005 w 468000"/>
              <a:gd name="connsiteY172" fmla="*/ 453381 h 468000"/>
              <a:gd name="connsiteX173" fmla="*/ 226693 w 468000"/>
              <a:gd name="connsiteY173" fmla="*/ 446068 h 468000"/>
              <a:gd name="connsiteX174" fmla="*/ 234005 w 468000"/>
              <a:gd name="connsiteY174" fmla="*/ 438756 h 468000"/>
              <a:gd name="connsiteX175" fmla="*/ 241318 w 468000"/>
              <a:gd name="connsiteY175" fmla="*/ 446068 h 468000"/>
              <a:gd name="connsiteX176" fmla="*/ 234005 w 468000"/>
              <a:gd name="connsiteY176" fmla="*/ 453381 h 468000"/>
              <a:gd name="connsiteX177" fmla="*/ 288136 w 468000"/>
              <a:gd name="connsiteY177" fmla="*/ 431500 h 468000"/>
              <a:gd name="connsiteX178" fmla="*/ 333243 w 468000"/>
              <a:gd name="connsiteY178" fmla="*/ 365313 h 468000"/>
              <a:gd name="connsiteX179" fmla="*/ 336380 w 468000"/>
              <a:gd name="connsiteY179" fmla="*/ 365631 h 468000"/>
              <a:gd name="connsiteX180" fmla="*/ 365630 w 468000"/>
              <a:gd name="connsiteY180" fmla="*/ 336381 h 468000"/>
              <a:gd name="connsiteX181" fmla="*/ 365311 w 468000"/>
              <a:gd name="connsiteY181" fmla="*/ 333222 h 468000"/>
              <a:gd name="connsiteX182" fmla="*/ 431491 w 468000"/>
              <a:gd name="connsiteY182" fmla="*/ 288169 h 468000"/>
              <a:gd name="connsiteX183" fmla="*/ 288136 w 468000"/>
              <a:gd name="connsiteY183" fmla="*/ 431500 h 468000"/>
              <a:gd name="connsiteX184" fmla="*/ 446068 w 468000"/>
              <a:gd name="connsiteY184" fmla="*/ 241318 h 468000"/>
              <a:gd name="connsiteX185" fmla="*/ 438755 w 468000"/>
              <a:gd name="connsiteY185" fmla="*/ 234006 h 468000"/>
              <a:gd name="connsiteX186" fmla="*/ 446068 w 468000"/>
              <a:gd name="connsiteY186" fmla="*/ 226693 h 468000"/>
              <a:gd name="connsiteX187" fmla="*/ 453380 w 468000"/>
              <a:gd name="connsiteY187" fmla="*/ 234006 h 468000"/>
              <a:gd name="connsiteX188" fmla="*/ 446068 w 468000"/>
              <a:gd name="connsiteY188" fmla="*/ 241318 h 468000"/>
              <a:gd name="connsiteX189" fmla="*/ 431418 w 468000"/>
              <a:gd name="connsiteY189" fmla="*/ 179627 h 468000"/>
              <a:gd name="connsiteX190" fmla="*/ 365580 w 468000"/>
              <a:gd name="connsiteY190" fmla="*/ 134795 h 468000"/>
              <a:gd name="connsiteX191" fmla="*/ 336380 w 468000"/>
              <a:gd name="connsiteY191" fmla="*/ 106037 h 468000"/>
              <a:gd name="connsiteX192" fmla="*/ 334655 w 468000"/>
              <a:gd name="connsiteY192" fmla="*/ 106211 h 468000"/>
              <a:gd name="connsiteX193" fmla="*/ 288224 w 468000"/>
              <a:gd name="connsiteY193" fmla="*/ 36577 h 468000"/>
              <a:gd name="connsiteX194" fmla="*/ 431418 w 468000"/>
              <a:gd name="connsiteY194" fmla="*/ 179627 h 468000"/>
              <a:gd name="connsiteX195" fmla="*/ 234005 w 468000"/>
              <a:gd name="connsiteY195" fmla="*/ 14631 h 468000"/>
              <a:gd name="connsiteX196" fmla="*/ 241318 w 468000"/>
              <a:gd name="connsiteY196" fmla="*/ 21943 h 468000"/>
              <a:gd name="connsiteX197" fmla="*/ 234005 w 468000"/>
              <a:gd name="connsiteY197" fmla="*/ 29256 h 468000"/>
              <a:gd name="connsiteX198" fmla="*/ 226693 w 468000"/>
              <a:gd name="connsiteY198" fmla="*/ 21943 h 468000"/>
              <a:gd name="connsiteX199" fmla="*/ 234005 w 468000"/>
              <a:gd name="connsiteY199" fmla="*/ 14631 h 468000"/>
              <a:gd name="connsiteX200" fmla="*/ 179845 w 468000"/>
              <a:gd name="connsiteY200" fmla="*/ 36485 h 468000"/>
              <a:gd name="connsiteX201" fmla="*/ 133619 w 468000"/>
              <a:gd name="connsiteY201" fmla="*/ 105504 h 468000"/>
              <a:gd name="connsiteX202" fmla="*/ 132851 w 468000"/>
              <a:gd name="connsiteY202" fmla="*/ 105426 h 468000"/>
              <a:gd name="connsiteX203" fmla="*/ 103632 w 468000"/>
              <a:gd name="connsiteY203" fmla="*/ 134377 h 468000"/>
              <a:gd name="connsiteX204" fmla="*/ 36448 w 468000"/>
              <a:gd name="connsiteY204" fmla="*/ 179972 h 468000"/>
              <a:gd name="connsiteX205" fmla="*/ 179845 w 468000"/>
              <a:gd name="connsiteY205" fmla="*/ 36485 h 468000"/>
              <a:gd name="connsiteX206" fmla="*/ 21943 w 468000"/>
              <a:gd name="connsiteY206" fmla="*/ 226693 h 468000"/>
              <a:gd name="connsiteX207" fmla="*/ 29255 w 468000"/>
              <a:gd name="connsiteY207" fmla="*/ 234006 h 468000"/>
              <a:gd name="connsiteX208" fmla="*/ 21943 w 468000"/>
              <a:gd name="connsiteY208" fmla="*/ 241318 h 468000"/>
              <a:gd name="connsiteX209" fmla="*/ 14630 w 468000"/>
              <a:gd name="connsiteY209" fmla="*/ 234006 h 468000"/>
              <a:gd name="connsiteX210" fmla="*/ 21943 w 468000"/>
              <a:gd name="connsiteY210" fmla="*/ 226693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468000" h="468000">
                <a:moveTo>
                  <a:pt x="15621" y="254904"/>
                </a:moveTo>
                <a:cubicBezTo>
                  <a:pt x="25475" y="359607"/>
                  <a:pt x="108389" y="442508"/>
                  <a:pt x="213093" y="452346"/>
                </a:cubicBezTo>
                <a:cubicBezTo>
                  <a:pt x="216480" y="463895"/>
                  <a:pt x="228589" y="470512"/>
                  <a:pt x="240138" y="467125"/>
                </a:cubicBezTo>
                <a:cubicBezTo>
                  <a:pt x="247254" y="465038"/>
                  <a:pt x="252821" y="459475"/>
                  <a:pt x="254913" y="452360"/>
                </a:cubicBezTo>
                <a:cubicBezTo>
                  <a:pt x="359607" y="442505"/>
                  <a:pt x="442506" y="359607"/>
                  <a:pt x="452361" y="254913"/>
                </a:cubicBezTo>
                <a:cubicBezTo>
                  <a:pt x="463908" y="251517"/>
                  <a:pt x="470516" y="239403"/>
                  <a:pt x="467120" y="227857"/>
                </a:cubicBezTo>
                <a:cubicBezTo>
                  <a:pt x="465027" y="220740"/>
                  <a:pt x="459457" y="215176"/>
                  <a:pt x="452338" y="213091"/>
                </a:cubicBezTo>
                <a:cubicBezTo>
                  <a:pt x="442234" y="108520"/>
                  <a:pt x="359479" y="25754"/>
                  <a:pt x="254909" y="15637"/>
                </a:cubicBezTo>
                <a:cubicBezTo>
                  <a:pt x="251506" y="4092"/>
                  <a:pt x="239388" y="-2508"/>
                  <a:pt x="227844" y="895"/>
                </a:cubicBezTo>
                <a:cubicBezTo>
                  <a:pt x="220732" y="2991"/>
                  <a:pt x="215174" y="8559"/>
                  <a:pt x="213091" y="15674"/>
                </a:cubicBezTo>
                <a:cubicBezTo>
                  <a:pt x="108378" y="25467"/>
                  <a:pt x="25452" y="108386"/>
                  <a:pt x="15651" y="213098"/>
                </a:cubicBezTo>
                <a:cubicBezTo>
                  <a:pt x="4104" y="216493"/>
                  <a:pt x="-2504" y="228605"/>
                  <a:pt x="891" y="240152"/>
                </a:cubicBezTo>
                <a:cubicBezTo>
                  <a:pt x="2978" y="247251"/>
                  <a:pt x="8525" y="252806"/>
                  <a:pt x="15621" y="254904"/>
                </a:cubicBezTo>
                <a:lnTo>
                  <a:pt x="15621" y="254904"/>
                </a:lnTo>
                <a:close/>
                <a:moveTo>
                  <a:pt x="107318" y="148655"/>
                </a:moveTo>
                <a:cubicBezTo>
                  <a:pt x="109764" y="153134"/>
                  <a:pt x="113339" y="156895"/>
                  <a:pt x="117687" y="159565"/>
                </a:cubicBezTo>
                <a:cubicBezTo>
                  <a:pt x="114664" y="174716"/>
                  <a:pt x="112597" y="190042"/>
                  <a:pt x="111499" y="205453"/>
                </a:cubicBezTo>
                <a:cubicBezTo>
                  <a:pt x="100754" y="207831"/>
                  <a:pt x="92254" y="216039"/>
                  <a:pt x="89501" y="226693"/>
                </a:cubicBezTo>
                <a:lnTo>
                  <a:pt x="42533" y="226693"/>
                </a:lnTo>
                <a:cubicBezTo>
                  <a:pt x="40745" y="221693"/>
                  <a:pt x="37202" y="217513"/>
                  <a:pt x="32563" y="214930"/>
                </a:cubicBezTo>
                <a:cubicBezTo>
                  <a:pt x="41346" y="188957"/>
                  <a:pt x="67880" y="165357"/>
                  <a:pt x="107318" y="148655"/>
                </a:cubicBezTo>
                <a:close/>
                <a:moveTo>
                  <a:pt x="214914" y="32535"/>
                </a:moveTo>
                <a:cubicBezTo>
                  <a:pt x="217496" y="37188"/>
                  <a:pt x="221683" y="40741"/>
                  <a:pt x="226693" y="42533"/>
                </a:cubicBezTo>
                <a:lnTo>
                  <a:pt x="226693" y="81482"/>
                </a:lnTo>
                <a:cubicBezTo>
                  <a:pt x="213812" y="84797"/>
                  <a:pt x="204795" y="96393"/>
                  <a:pt x="204755" y="109693"/>
                </a:cubicBezTo>
                <a:cubicBezTo>
                  <a:pt x="204755" y="110311"/>
                  <a:pt x="204900" y="110889"/>
                  <a:pt x="204938" y="111497"/>
                </a:cubicBezTo>
                <a:cubicBezTo>
                  <a:pt x="188821" y="112667"/>
                  <a:pt x="172799" y="114902"/>
                  <a:pt x="156977" y="118185"/>
                </a:cubicBezTo>
                <a:cubicBezTo>
                  <a:pt x="154543" y="114690"/>
                  <a:pt x="151378" y="111767"/>
                  <a:pt x="147702" y="109617"/>
                </a:cubicBezTo>
                <a:cubicBezTo>
                  <a:pt x="164437" y="68853"/>
                  <a:pt x="188361" y="41514"/>
                  <a:pt x="214914" y="32535"/>
                </a:cubicBezTo>
                <a:lnTo>
                  <a:pt x="214914" y="32535"/>
                </a:lnTo>
                <a:close/>
                <a:moveTo>
                  <a:pt x="253095" y="32537"/>
                </a:moveTo>
                <a:cubicBezTo>
                  <a:pt x="279817" y="41594"/>
                  <a:pt x="303942" y="69382"/>
                  <a:pt x="320701" y="110678"/>
                </a:cubicBezTo>
                <a:cubicBezTo>
                  <a:pt x="317510" y="112715"/>
                  <a:pt x="314742" y="115350"/>
                  <a:pt x="312550" y="118438"/>
                </a:cubicBezTo>
                <a:cubicBezTo>
                  <a:pt x="296236" y="114996"/>
                  <a:pt x="279705" y="112674"/>
                  <a:pt x="263074" y="111488"/>
                </a:cubicBezTo>
                <a:cubicBezTo>
                  <a:pt x="263111" y="110883"/>
                  <a:pt x="263255" y="110308"/>
                  <a:pt x="263255" y="109693"/>
                </a:cubicBezTo>
                <a:cubicBezTo>
                  <a:pt x="263216" y="96393"/>
                  <a:pt x="254199" y="84797"/>
                  <a:pt x="241318" y="81482"/>
                </a:cubicBezTo>
                <a:lnTo>
                  <a:pt x="241318" y="42533"/>
                </a:lnTo>
                <a:cubicBezTo>
                  <a:pt x="246327" y="40742"/>
                  <a:pt x="250514" y="37189"/>
                  <a:pt x="253095" y="32537"/>
                </a:cubicBezTo>
                <a:close/>
                <a:moveTo>
                  <a:pt x="435528" y="214886"/>
                </a:moveTo>
                <a:cubicBezTo>
                  <a:pt x="430851" y="217465"/>
                  <a:pt x="427276" y="221664"/>
                  <a:pt x="425478" y="226693"/>
                </a:cubicBezTo>
                <a:lnTo>
                  <a:pt x="378510" y="226693"/>
                </a:lnTo>
                <a:cubicBezTo>
                  <a:pt x="375757" y="216039"/>
                  <a:pt x="367257" y="207832"/>
                  <a:pt x="356514" y="205453"/>
                </a:cubicBezTo>
                <a:cubicBezTo>
                  <a:pt x="355441" y="190434"/>
                  <a:pt x="353448" y="175494"/>
                  <a:pt x="350547" y="160718"/>
                </a:cubicBezTo>
                <a:cubicBezTo>
                  <a:pt x="355366" y="158025"/>
                  <a:pt x="359324" y="154022"/>
                  <a:pt x="361964" y="149173"/>
                </a:cubicBezTo>
                <a:cubicBezTo>
                  <a:pt x="400771" y="165828"/>
                  <a:pt x="426820" y="189108"/>
                  <a:pt x="435528" y="214886"/>
                </a:cubicBezTo>
                <a:close/>
                <a:moveTo>
                  <a:pt x="349906" y="310601"/>
                </a:moveTo>
                <a:cubicBezTo>
                  <a:pt x="353168" y="294751"/>
                  <a:pt x="355375" y="278702"/>
                  <a:pt x="356513" y="262559"/>
                </a:cubicBezTo>
                <a:cubicBezTo>
                  <a:pt x="367257" y="260180"/>
                  <a:pt x="375757" y="251973"/>
                  <a:pt x="378510" y="241318"/>
                </a:cubicBezTo>
                <a:lnTo>
                  <a:pt x="425478" y="241318"/>
                </a:lnTo>
                <a:cubicBezTo>
                  <a:pt x="427273" y="246337"/>
                  <a:pt x="430836" y="250530"/>
                  <a:pt x="435500" y="253110"/>
                </a:cubicBezTo>
                <a:cubicBezTo>
                  <a:pt x="426630" y="279210"/>
                  <a:pt x="399942" y="302841"/>
                  <a:pt x="360208" y="319529"/>
                </a:cubicBezTo>
                <a:cubicBezTo>
                  <a:pt x="357523" y="315785"/>
                  <a:pt x="353994" y="312727"/>
                  <a:pt x="349906" y="310601"/>
                </a:cubicBezTo>
                <a:lnTo>
                  <a:pt x="349906" y="310601"/>
                </a:lnTo>
                <a:close/>
                <a:moveTo>
                  <a:pt x="253097" y="435477"/>
                </a:moveTo>
                <a:cubicBezTo>
                  <a:pt x="250515" y="430824"/>
                  <a:pt x="246328" y="427270"/>
                  <a:pt x="241318" y="425478"/>
                </a:cubicBezTo>
                <a:lnTo>
                  <a:pt x="241318" y="386530"/>
                </a:lnTo>
                <a:cubicBezTo>
                  <a:pt x="254199" y="383215"/>
                  <a:pt x="263216" y="371619"/>
                  <a:pt x="263255" y="358318"/>
                </a:cubicBezTo>
                <a:cubicBezTo>
                  <a:pt x="263255" y="357675"/>
                  <a:pt x="263106" y="357072"/>
                  <a:pt x="263065" y="356439"/>
                </a:cubicBezTo>
                <a:cubicBezTo>
                  <a:pt x="279032" y="355290"/>
                  <a:pt x="294906" y="353099"/>
                  <a:pt x="310587" y="349881"/>
                </a:cubicBezTo>
                <a:cubicBezTo>
                  <a:pt x="312716" y="353986"/>
                  <a:pt x="315785" y="357530"/>
                  <a:pt x="319545" y="360223"/>
                </a:cubicBezTo>
                <a:cubicBezTo>
                  <a:pt x="302840" y="399927"/>
                  <a:pt x="279188" y="426626"/>
                  <a:pt x="253097" y="435477"/>
                </a:cubicBezTo>
                <a:lnTo>
                  <a:pt x="253097" y="435477"/>
                </a:lnTo>
                <a:close/>
                <a:moveTo>
                  <a:pt x="214916" y="435474"/>
                </a:moveTo>
                <a:cubicBezTo>
                  <a:pt x="188888" y="426639"/>
                  <a:pt x="165245" y="399978"/>
                  <a:pt x="148546" y="360371"/>
                </a:cubicBezTo>
                <a:cubicBezTo>
                  <a:pt x="152577" y="357765"/>
                  <a:pt x="155906" y="354209"/>
                  <a:pt x="158240" y="350015"/>
                </a:cubicBezTo>
                <a:cubicBezTo>
                  <a:pt x="173655" y="353150"/>
                  <a:pt x="189256" y="355293"/>
                  <a:pt x="204946" y="356430"/>
                </a:cubicBezTo>
                <a:cubicBezTo>
                  <a:pt x="204905" y="357066"/>
                  <a:pt x="204755" y="357672"/>
                  <a:pt x="204755" y="358318"/>
                </a:cubicBezTo>
                <a:cubicBezTo>
                  <a:pt x="204795" y="371619"/>
                  <a:pt x="213812" y="383215"/>
                  <a:pt x="226693" y="386530"/>
                </a:cubicBezTo>
                <a:lnTo>
                  <a:pt x="226693" y="425478"/>
                </a:lnTo>
                <a:cubicBezTo>
                  <a:pt x="221684" y="427269"/>
                  <a:pt x="217497" y="430822"/>
                  <a:pt x="214916" y="435473"/>
                </a:cubicBezTo>
                <a:lnTo>
                  <a:pt x="214916" y="435474"/>
                </a:lnTo>
                <a:close/>
                <a:moveTo>
                  <a:pt x="108435" y="319737"/>
                </a:moveTo>
                <a:cubicBezTo>
                  <a:pt x="68418" y="303032"/>
                  <a:pt x="41488" y="279285"/>
                  <a:pt x="32585" y="253069"/>
                </a:cubicBezTo>
                <a:cubicBezTo>
                  <a:pt x="37214" y="250485"/>
                  <a:pt x="40748" y="246310"/>
                  <a:pt x="42533" y="241318"/>
                </a:cubicBezTo>
                <a:lnTo>
                  <a:pt x="89501" y="241318"/>
                </a:lnTo>
                <a:cubicBezTo>
                  <a:pt x="92254" y="251974"/>
                  <a:pt x="100756" y="260182"/>
                  <a:pt x="111502" y="262560"/>
                </a:cubicBezTo>
                <a:cubicBezTo>
                  <a:pt x="112653" y="278713"/>
                  <a:pt x="114871" y="294773"/>
                  <a:pt x="118144" y="310633"/>
                </a:cubicBezTo>
                <a:cubicBezTo>
                  <a:pt x="114253" y="312884"/>
                  <a:pt x="110931" y="315999"/>
                  <a:pt x="108435" y="319737"/>
                </a:cubicBezTo>
                <a:close/>
                <a:moveTo>
                  <a:pt x="132851" y="163926"/>
                </a:moveTo>
                <a:cubicBezTo>
                  <a:pt x="148999" y="163909"/>
                  <a:pt x="162084" y="150824"/>
                  <a:pt x="162101" y="134676"/>
                </a:cubicBezTo>
                <a:cubicBezTo>
                  <a:pt x="162101" y="133800"/>
                  <a:pt x="161919" y="132975"/>
                  <a:pt x="161843" y="132118"/>
                </a:cubicBezTo>
                <a:cubicBezTo>
                  <a:pt x="177611" y="128933"/>
                  <a:pt x="193578" y="126825"/>
                  <a:pt x="209632" y="125807"/>
                </a:cubicBezTo>
                <a:cubicBezTo>
                  <a:pt x="213635" y="131803"/>
                  <a:pt x="219710" y="136111"/>
                  <a:pt x="226693" y="137905"/>
                </a:cubicBezTo>
                <a:lnTo>
                  <a:pt x="226693" y="190791"/>
                </a:lnTo>
                <a:cubicBezTo>
                  <a:pt x="208319" y="193927"/>
                  <a:pt x="193926" y="208319"/>
                  <a:pt x="190791" y="226693"/>
                </a:cubicBezTo>
                <a:lnTo>
                  <a:pt x="145924" y="226693"/>
                </a:lnTo>
                <a:cubicBezTo>
                  <a:pt x="143352" y="216857"/>
                  <a:pt x="135847" y="209067"/>
                  <a:pt x="126113" y="206133"/>
                </a:cubicBezTo>
                <a:cubicBezTo>
                  <a:pt x="127139" y="191926"/>
                  <a:pt x="129025" y="177795"/>
                  <a:pt x="131760" y="163816"/>
                </a:cubicBezTo>
                <a:cubicBezTo>
                  <a:pt x="132130" y="163830"/>
                  <a:pt x="132477" y="163926"/>
                  <a:pt x="132851" y="163926"/>
                </a:cubicBezTo>
                <a:close/>
                <a:moveTo>
                  <a:pt x="234005" y="95068"/>
                </a:moveTo>
                <a:cubicBezTo>
                  <a:pt x="242082" y="95068"/>
                  <a:pt x="248630" y="101616"/>
                  <a:pt x="248630" y="109693"/>
                </a:cubicBezTo>
                <a:cubicBezTo>
                  <a:pt x="248630" y="117770"/>
                  <a:pt x="242082" y="124318"/>
                  <a:pt x="234005" y="124318"/>
                </a:cubicBezTo>
                <a:cubicBezTo>
                  <a:pt x="225928" y="124318"/>
                  <a:pt x="219380" y="117770"/>
                  <a:pt x="219380" y="109693"/>
                </a:cubicBezTo>
                <a:cubicBezTo>
                  <a:pt x="219389" y="101620"/>
                  <a:pt x="225932" y="95077"/>
                  <a:pt x="234005" y="95068"/>
                </a:cubicBezTo>
                <a:close/>
                <a:moveTo>
                  <a:pt x="258377" y="125809"/>
                </a:moveTo>
                <a:cubicBezTo>
                  <a:pt x="274860" y="126837"/>
                  <a:pt x="291251" y="129017"/>
                  <a:pt x="307429" y="132333"/>
                </a:cubicBezTo>
                <a:cubicBezTo>
                  <a:pt x="307278" y="133312"/>
                  <a:pt x="307179" y="134298"/>
                  <a:pt x="307130" y="135287"/>
                </a:cubicBezTo>
                <a:cubicBezTo>
                  <a:pt x="307147" y="151434"/>
                  <a:pt x="320233" y="164520"/>
                  <a:pt x="336380" y="164537"/>
                </a:cubicBezTo>
                <a:lnTo>
                  <a:pt x="336393" y="164536"/>
                </a:lnTo>
                <a:cubicBezTo>
                  <a:pt x="339051" y="178280"/>
                  <a:pt x="340891" y="192169"/>
                  <a:pt x="341904" y="206131"/>
                </a:cubicBezTo>
                <a:cubicBezTo>
                  <a:pt x="332167" y="209064"/>
                  <a:pt x="324659" y="216855"/>
                  <a:pt x="322087" y="226694"/>
                </a:cubicBezTo>
                <a:lnTo>
                  <a:pt x="277220" y="226694"/>
                </a:lnTo>
                <a:cubicBezTo>
                  <a:pt x="274084" y="208320"/>
                  <a:pt x="259692" y="193927"/>
                  <a:pt x="241318" y="190791"/>
                </a:cubicBezTo>
                <a:lnTo>
                  <a:pt x="241318" y="137905"/>
                </a:lnTo>
                <a:cubicBezTo>
                  <a:pt x="248300" y="136112"/>
                  <a:pt x="254374" y="131805"/>
                  <a:pt x="258377" y="125809"/>
                </a:cubicBezTo>
                <a:close/>
                <a:moveTo>
                  <a:pt x="335669" y="307203"/>
                </a:moveTo>
                <a:cubicBezTo>
                  <a:pt x="320123" y="307590"/>
                  <a:pt x="307608" y="320093"/>
                  <a:pt x="307205" y="335639"/>
                </a:cubicBezTo>
                <a:cubicBezTo>
                  <a:pt x="291080" y="338926"/>
                  <a:pt x="274746" y="341085"/>
                  <a:pt x="258322" y="342101"/>
                </a:cubicBezTo>
                <a:cubicBezTo>
                  <a:pt x="254314" y="336155"/>
                  <a:pt x="248263" y="331887"/>
                  <a:pt x="241318" y="330107"/>
                </a:cubicBezTo>
                <a:lnTo>
                  <a:pt x="241318" y="277220"/>
                </a:lnTo>
                <a:cubicBezTo>
                  <a:pt x="259692" y="274085"/>
                  <a:pt x="274084" y="259692"/>
                  <a:pt x="277220" y="241318"/>
                </a:cubicBezTo>
                <a:lnTo>
                  <a:pt x="322087" y="241318"/>
                </a:lnTo>
                <a:cubicBezTo>
                  <a:pt x="324659" y="251157"/>
                  <a:pt x="332167" y="258948"/>
                  <a:pt x="341904" y="261881"/>
                </a:cubicBezTo>
                <a:cubicBezTo>
                  <a:pt x="340812" y="277108"/>
                  <a:pt x="338729" y="292247"/>
                  <a:pt x="335669" y="307203"/>
                </a:cubicBezTo>
                <a:close/>
                <a:moveTo>
                  <a:pt x="234005" y="372943"/>
                </a:moveTo>
                <a:cubicBezTo>
                  <a:pt x="225928" y="372943"/>
                  <a:pt x="219380" y="366395"/>
                  <a:pt x="219380" y="358318"/>
                </a:cubicBezTo>
                <a:cubicBezTo>
                  <a:pt x="219380" y="350241"/>
                  <a:pt x="225928" y="343693"/>
                  <a:pt x="234005" y="343693"/>
                </a:cubicBezTo>
                <a:cubicBezTo>
                  <a:pt x="242082" y="343693"/>
                  <a:pt x="248630" y="350241"/>
                  <a:pt x="248630" y="358318"/>
                </a:cubicBezTo>
                <a:cubicBezTo>
                  <a:pt x="248621" y="366392"/>
                  <a:pt x="242079" y="372934"/>
                  <a:pt x="234005" y="372943"/>
                </a:cubicBezTo>
                <a:close/>
                <a:moveTo>
                  <a:pt x="209678" y="342121"/>
                </a:moveTo>
                <a:cubicBezTo>
                  <a:pt x="193693" y="341114"/>
                  <a:pt x="177794" y="339024"/>
                  <a:pt x="162092" y="335867"/>
                </a:cubicBezTo>
                <a:lnTo>
                  <a:pt x="162101" y="335770"/>
                </a:lnTo>
                <a:cubicBezTo>
                  <a:pt x="162084" y="319623"/>
                  <a:pt x="148999" y="306537"/>
                  <a:pt x="132851" y="306520"/>
                </a:cubicBezTo>
                <a:cubicBezTo>
                  <a:pt x="132643" y="306520"/>
                  <a:pt x="132449" y="306577"/>
                  <a:pt x="132241" y="306582"/>
                </a:cubicBezTo>
                <a:cubicBezTo>
                  <a:pt x="129246" y="291827"/>
                  <a:pt x="127198" y="276896"/>
                  <a:pt x="126108" y="261880"/>
                </a:cubicBezTo>
                <a:cubicBezTo>
                  <a:pt x="135845" y="258946"/>
                  <a:pt x="143352" y="251156"/>
                  <a:pt x="145924" y="241318"/>
                </a:cubicBezTo>
                <a:lnTo>
                  <a:pt x="190791" y="241318"/>
                </a:lnTo>
                <a:cubicBezTo>
                  <a:pt x="193926" y="259692"/>
                  <a:pt x="208319" y="274085"/>
                  <a:pt x="226693" y="277220"/>
                </a:cubicBezTo>
                <a:lnTo>
                  <a:pt x="226693" y="330107"/>
                </a:lnTo>
                <a:cubicBezTo>
                  <a:pt x="219740" y="331890"/>
                  <a:pt x="213685" y="336166"/>
                  <a:pt x="209678" y="342121"/>
                </a:cubicBezTo>
                <a:close/>
                <a:moveTo>
                  <a:pt x="234005" y="204756"/>
                </a:moveTo>
                <a:cubicBezTo>
                  <a:pt x="250160" y="204756"/>
                  <a:pt x="263255" y="217851"/>
                  <a:pt x="263255" y="234006"/>
                </a:cubicBezTo>
                <a:cubicBezTo>
                  <a:pt x="263255" y="250160"/>
                  <a:pt x="250160" y="263256"/>
                  <a:pt x="234005" y="263256"/>
                </a:cubicBezTo>
                <a:cubicBezTo>
                  <a:pt x="217851" y="263256"/>
                  <a:pt x="204755" y="250160"/>
                  <a:pt x="204755" y="234006"/>
                </a:cubicBezTo>
                <a:cubicBezTo>
                  <a:pt x="204772" y="217859"/>
                  <a:pt x="217858" y="204773"/>
                  <a:pt x="234005" y="204756"/>
                </a:cubicBezTo>
                <a:close/>
                <a:moveTo>
                  <a:pt x="350298" y="248631"/>
                </a:moveTo>
                <a:cubicBezTo>
                  <a:pt x="342221" y="248631"/>
                  <a:pt x="335673" y="242083"/>
                  <a:pt x="335673" y="234006"/>
                </a:cubicBezTo>
                <a:cubicBezTo>
                  <a:pt x="335673" y="225929"/>
                  <a:pt x="342221" y="219381"/>
                  <a:pt x="350298" y="219381"/>
                </a:cubicBezTo>
                <a:cubicBezTo>
                  <a:pt x="358375" y="219381"/>
                  <a:pt x="364923" y="225929"/>
                  <a:pt x="364923" y="234006"/>
                </a:cubicBezTo>
                <a:cubicBezTo>
                  <a:pt x="364914" y="242079"/>
                  <a:pt x="358372" y="248622"/>
                  <a:pt x="350298" y="248631"/>
                </a:cubicBezTo>
                <a:close/>
                <a:moveTo>
                  <a:pt x="117712" y="219381"/>
                </a:moveTo>
                <a:cubicBezTo>
                  <a:pt x="125789" y="219381"/>
                  <a:pt x="132337" y="225929"/>
                  <a:pt x="132337" y="234006"/>
                </a:cubicBezTo>
                <a:cubicBezTo>
                  <a:pt x="132337" y="242083"/>
                  <a:pt x="125789" y="248631"/>
                  <a:pt x="117712" y="248631"/>
                </a:cubicBezTo>
                <a:cubicBezTo>
                  <a:pt x="109635" y="248631"/>
                  <a:pt x="103087" y="242083"/>
                  <a:pt x="103087" y="234006"/>
                </a:cubicBezTo>
                <a:cubicBezTo>
                  <a:pt x="103096" y="225932"/>
                  <a:pt x="109639" y="219390"/>
                  <a:pt x="117712" y="219381"/>
                </a:cubicBezTo>
                <a:close/>
                <a:moveTo>
                  <a:pt x="132851" y="321145"/>
                </a:moveTo>
                <a:cubicBezTo>
                  <a:pt x="140929" y="321145"/>
                  <a:pt x="147476" y="327693"/>
                  <a:pt x="147476" y="335770"/>
                </a:cubicBezTo>
                <a:cubicBezTo>
                  <a:pt x="147476" y="343847"/>
                  <a:pt x="140929" y="350395"/>
                  <a:pt x="132851" y="350395"/>
                </a:cubicBezTo>
                <a:cubicBezTo>
                  <a:pt x="124774" y="350395"/>
                  <a:pt x="118226" y="343847"/>
                  <a:pt x="118226" y="335770"/>
                </a:cubicBezTo>
                <a:cubicBezTo>
                  <a:pt x="118236" y="327697"/>
                  <a:pt x="124778" y="321154"/>
                  <a:pt x="132851" y="321145"/>
                </a:cubicBezTo>
                <a:close/>
                <a:moveTo>
                  <a:pt x="336380" y="351006"/>
                </a:moveTo>
                <a:cubicBezTo>
                  <a:pt x="328303" y="351006"/>
                  <a:pt x="321755" y="344458"/>
                  <a:pt x="321755" y="336381"/>
                </a:cubicBezTo>
                <a:cubicBezTo>
                  <a:pt x="321755" y="328304"/>
                  <a:pt x="328303" y="321756"/>
                  <a:pt x="336380" y="321756"/>
                </a:cubicBezTo>
                <a:cubicBezTo>
                  <a:pt x="344457" y="321756"/>
                  <a:pt x="351005" y="328304"/>
                  <a:pt x="351005" y="336381"/>
                </a:cubicBezTo>
                <a:cubicBezTo>
                  <a:pt x="350996" y="344454"/>
                  <a:pt x="344454" y="350997"/>
                  <a:pt x="336380" y="351006"/>
                </a:cubicBezTo>
                <a:close/>
                <a:moveTo>
                  <a:pt x="336380" y="149912"/>
                </a:moveTo>
                <a:cubicBezTo>
                  <a:pt x="328303" y="149912"/>
                  <a:pt x="321755" y="143364"/>
                  <a:pt x="321755" y="135287"/>
                </a:cubicBezTo>
                <a:cubicBezTo>
                  <a:pt x="321755" y="127210"/>
                  <a:pt x="328303" y="120662"/>
                  <a:pt x="336380" y="120662"/>
                </a:cubicBezTo>
                <a:cubicBezTo>
                  <a:pt x="344457" y="120662"/>
                  <a:pt x="351005" y="127210"/>
                  <a:pt x="351005" y="135287"/>
                </a:cubicBezTo>
                <a:cubicBezTo>
                  <a:pt x="350996" y="143360"/>
                  <a:pt x="344454" y="149903"/>
                  <a:pt x="336380" y="149912"/>
                </a:cubicBezTo>
                <a:close/>
                <a:moveTo>
                  <a:pt x="132851" y="120051"/>
                </a:moveTo>
                <a:cubicBezTo>
                  <a:pt x="140929" y="120051"/>
                  <a:pt x="147476" y="126599"/>
                  <a:pt x="147476" y="134676"/>
                </a:cubicBezTo>
                <a:cubicBezTo>
                  <a:pt x="147476" y="142754"/>
                  <a:pt x="140929" y="149301"/>
                  <a:pt x="132851" y="149301"/>
                </a:cubicBezTo>
                <a:cubicBezTo>
                  <a:pt x="124774" y="149301"/>
                  <a:pt x="118226" y="142754"/>
                  <a:pt x="118226" y="134676"/>
                </a:cubicBezTo>
                <a:cubicBezTo>
                  <a:pt x="118236" y="126603"/>
                  <a:pt x="124778" y="120061"/>
                  <a:pt x="132851" y="120051"/>
                </a:cubicBezTo>
                <a:close/>
                <a:moveTo>
                  <a:pt x="36468" y="287996"/>
                </a:moveTo>
                <a:cubicBezTo>
                  <a:pt x="55056" y="308247"/>
                  <a:pt x="78119" y="323874"/>
                  <a:pt x="103818" y="333631"/>
                </a:cubicBezTo>
                <a:cubicBezTo>
                  <a:pt x="103765" y="334350"/>
                  <a:pt x="103601" y="335038"/>
                  <a:pt x="103601" y="335770"/>
                </a:cubicBezTo>
                <a:cubicBezTo>
                  <a:pt x="103619" y="351918"/>
                  <a:pt x="116704" y="365003"/>
                  <a:pt x="132851" y="365020"/>
                </a:cubicBezTo>
                <a:cubicBezTo>
                  <a:pt x="133447" y="365020"/>
                  <a:pt x="134004" y="364880"/>
                  <a:pt x="134592" y="364845"/>
                </a:cubicBezTo>
                <a:cubicBezTo>
                  <a:pt x="144337" y="390276"/>
                  <a:pt x="159850" y="413099"/>
                  <a:pt x="179912" y="431518"/>
                </a:cubicBezTo>
                <a:cubicBezTo>
                  <a:pt x="110048" y="412466"/>
                  <a:pt x="55481" y="357870"/>
                  <a:pt x="36468" y="287996"/>
                </a:cubicBezTo>
                <a:close/>
                <a:moveTo>
                  <a:pt x="234005" y="453381"/>
                </a:moveTo>
                <a:cubicBezTo>
                  <a:pt x="229967" y="453381"/>
                  <a:pt x="226693" y="450107"/>
                  <a:pt x="226693" y="446068"/>
                </a:cubicBezTo>
                <a:cubicBezTo>
                  <a:pt x="226693" y="442030"/>
                  <a:pt x="229967" y="438756"/>
                  <a:pt x="234005" y="438756"/>
                </a:cubicBezTo>
                <a:cubicBezTo>
                  <a:pt x="238044" y="438756"/>
                  <a:pt x="241318" y="442030"/>
                  <a:pt x="241318" y="446068"/>
                </a:cubicBezTo>
                <a:cubicBezTo>
                  <a:pt x="241314" y="450105"/>
                  <a:pt x="238042" y="453377"/>
                  <a:pt x="234005" y="453381"/>
                </a:cubicBezTo>
                <a:close/>
                <a:moveTo>
                  <a:pt x="288136" y="431500"/>
                </a:moveTo>
                <a:cubicBezTo>
                  <a:pt x="308068" y="413205"/>
                  <a:pt x="323505" y="390555"/>
                  <a:pt x="333243" y="365313"/>
                </a:cubicBezTo>
                <a:cubicBezTo>
                  <a:pt x="334282" y="365477"/>
                  <a:pt x="335330" y="365583"/>
                  <a:pt x="336380" y="365631"/>
                </a:cubicBezTo>
                <a:cubicBezTo>
                  <a:pt x="352527" y="365614"/>
                  <a:pt x="365613" y="352528"/>
                  <a:pt x="365630" y="336381"/>
                </a:cubicBezTo>
                <a:cubicBezTo>
                  <a:pt x="365582" y="335323"/>
                  <a:pt x="365476" y="334268"/>
                  <a:pt x="365311" y="333222"/>
                </a:cubicBezTo>
                <a:cubicBezTo>
                  <a:pt x="390545" y="323499"/>
                  <a:pt x="413193" y="308081"/>
                  <a:pt x="431491" y="288169"/>
                </a:cubicBezTo>
                <a:cubicBezTo>
                  <a:pt x="412430" y="357944"/>
                  <a:pt x="357914" y="412450"/>
                  <a:pt x="288136" y="431500"/>
                </a:cubicBezTo>
                <a:close/>
                <a:moveTo>
                  <a:pt x="446068" y="241318"/>
                </a:moveTo>
                <a:cubicBezTo>
                  <a:pt x="442029" y="241318"/>
                  <a:pt x="438755" y="238044"/>
                  <a:pt x="438755" y="234006"/>
                </a:cubicBezTo>
                <a:cubicBezTo>
                  <a:pt x="438755" y="229967"/>
                  <a:pt x="442029" y="226693"/>
                  <a:pt x="446068" y="226693"/>
                </a:cubicBezTo>
                <a:cubicBezTo>
                  <a:pt x="450106" y="226693"/>
                  <a:pt x="453380" y="229967"/>
                  <a:pt x="453380" y="234006"/>
                </a:cubicBezTo>
                <a:cubicBezTo>
                  <a:pt x="453376" y="238043"/>
                  <a:pt x="450105" y="241314"/>
                  <a:pt x="446068" y="241318"/>
                </a:cubicBezTo>
                <a:close/>
                <a:moveTo>
                  <a:pt x="431418" y="179627"/>
                </a:moveTo>
                <a:cubicBezTo>
                  <a:pt x="413200" y="159832"/>
                  <a:pt x="390673" y="144493"/>
                  <a:pt x="365580" y="134795"/>
                </a:cubicBezTo>
                <a:cubicBezTo>
                  <a:pt x="365310" y="118853"/>
                  <a:pt x="352324" y="106064"/>
                  <a:pt x="336380" y="106037"/>
                </a:cubicBezTo>
                <a:cubicBezTo>
                  <a:pt x="335789" y="106037"/>
                  <a:pt x="335237" y="106177"/>
                  <a:pt x="334655" y="106211"/>
                </a:cubicBezTo>
                <a:cubicBezTo>
                  <a:pt x="324912" y="79650"/>
                  <a:pt x="308998" y="55783"/>
                  <a:pt x="288224" y="36577"/>
                </a:cubicBezTo>
                <a:cubicBezTo>
                  <a:pt x="357772" y="55793"/>
                  <a:pt x="412132" y="110098"/>
                  <a:pt x="431418" y="179627"/>
                </a:cubicBezTo>
                <a:close/>
                <a:moveTo>
                  <a:pt x="234005" y="14631"/>
                </a:moveTo>
                <a:cubicBezTo>
                  <a:pt x="238044" y="14631"/>
                  <a:pt x="241318" y="17905"/>
                  <a:pt x="241318" y="21943"/>
                </a:cubicBezTo>
                <a:cubicBezTo>
                  <a:pt x="241318" y="25982"/>
                  <a:pt x="238044" y="29256"/>
                  <a:pt x="234005" y="29256"/>
                </a:cubicBezTo>
                <a:cubicBezTo>
                  <a:pt x="229967" y="29256"/>
                  <a:pt x="226693" y="25982"/>
                  <a:pt x="226693" y="21943"/>
                </a:cubicBezTo>
                <a:cubicBezTo>
                  <a:pt x="226697" y="17906"/>
                  <a:pt x="229968" y="14635"/>
                  <a:pt x="234005" y="14631"/>
                </a:cubicBezTo>
                <a:close/>
                <a:moveTo>
                  <a:pt x="179845" y="36485"/>
                </a:moveTo>
                <a:cubicBezTo>
                  <a:pt x="159202" y="55518"/>
                  <a:pt x="143361" y="79170"/>
                  <a:pt x="133619" y="105504"/>
                </a:cubicBezTo>
                <a:cubicBezTo>
                  <a:pt x="133358" y="105497"/>
                  <a:pt x="133115" y="105426"/>
                  <a:pt x="132851" y="105426"/>
                </a:cubicBezTo>
                <a:cubicBezTo>
                  <a:pt x="116828" y="105450"/>
                  <a:pt x="103804" y="118354"/>
                  <a:pt x="103632" y="134377"/>
                </a:cubicBezTo>
                <a:cubicBezTo>
                  <a:pt x="77994" y="144140"/>
                  <a:pt x="54989" y="159752"/>
                  <a:pt x="36448" y="179972"/>
                </a:cubicBezTo>
                <a:cubicBezTo>
                  <a:pt x="55437" y="110108"/>
                  <a:pt x="109993" y="55518"/>
                  <a:pt x="179845" y="36485"/>
                </a:cubicBezTo>
                <a:close/>
                <a:moveTo>
                  <a:pt x="21943" y="226693"/>
                </a:moveTo>
                <a:cubicBezTo>
                  <a:pt x="25981" y="226693"/>
                  <a:pt x="29255" y="229967"/>
                  <a:pt x="29255" y="234006"/>
                </a:cubicBezTo>
                <a:cubicBezTo>
                  <a:pt x="29255" y="238044"/>
                  <a:pt x="25981" y="241318"/>
                  <a:pt x="21943" y="241318"/>
                </a:cubicBezTo>
                <a:cubicBezTo>
                  <a:pt x="17904" y="241318"/>
                  <a:pt x="14630" y="238044"/>
                  <a:pt x="14630" y="234006"/>
                </a:cubicBezTo>
                <a:cubicBezTo>
                  <a:pt x="14634" y="229969"/>
                  <a:pt x="17906" y="226697"/>
                  <a:pt x="21943" y="226693"/>
                </a:cubicBezTo>
                <a:close/>
              </a:path>
            </a:pathLst>
          </a:custGeom>
          <a:solidFill>
            <a:srgbClr val="FFFFFF"/>
          </a:solidFill>
          <a:ln w="7293" cap="flat">
            <a:noFill/>
            <a:prstDash val="solid"/>
            <a:miter/>
          </a:ln>
        </p:spPr>
        <p:txBody>
          <a:bodyPr rtlCol="0" anchor="ctr"/>
          <a:lstStyle/>
          <a:p>
            <a:endParaRPr lang="zh-CN" altLang="en-US">
              <a:latin typeface="微软雅黑" panose="020B0503020204020204" charset="-122"/>
              <a:ea typeface="微软雅黑" panose="020B0503020204020204" charset="-122"/>
            </a:endParaRPr>
          </a:p>
        </p:txBody>
      </p:sp>
      <p:sp>
        <p:nvSpPr>
          <p:cNvPr id="38" name="文本框 37"/>
          <p:cNvSpPr txBox="1"/>
          <p:nvPr>
            <p:custDataLst>
              <p:tags r:id="rId10"/>
            </p:custDataLst>
          </p:nvPr>
        </p:nvSpPr>
        <p:spPr>
          <a:xfrm>
            <a:off x="7422108" y="3577906"/>
            <a:ext cx="3571645" cy="396583"/>
          </a:xfrm>
          <a:prstGeom prst="rect">
            <a:avLst/>
          </a:prstGeom>
          <a:noFill/>
        </p:spPr>
        <p:txBody>
          <a:bodyPr wrap="square" bIns="0" rtlCol="0" anchor="ctr" anchorCtr="0">
            <a:normAutofit fontScale="9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企业型（Enterprising）：</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9" name="文本框 38"/>
          <p:cNvSpPr txBox="1"/>
          <p:nvPr>
            <p:custDataLst>
              <p:tags r:id="rId11"/>
            </p:custDataLst>
          </p:nvPr>
        </p:nvSpPr>
        <p:spPr>
          <a:xfrm>
            <a:off x="7422107" y="3996611"/>
            <a:ext cx="3571645" cy="562610"/>
          </a:xfrm>
          <a:prstGeom prst="rect">
            <a:avLst/>
          </a:prstGeom>
          <a:noFill/>
        </p:spPr>
        <p:txBody>
          <a:bodyPr wrap="square" tIns="0" bIns="46800" rtlCol="0" anchor="t" anchorCtr="0">
            <a:spAutoFit/>
          </a:bodyPr>
          <a:lstStyle/>
          <a:p>
            <a:pP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偏好能够影响他人和获得权力的活动。自信、进取、精力充沛、盛气凌人。</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9" name="Oval 25"/>
          <p:cNvSpPr/>
          <p:nvPr>
            <p:custDataLst>
              <p:tags r:id="rId12"/>
            </p:custDataLst>
          </p:nvPr>
        </p:nvSpPr>
        <p:spPr>
          <a:xfrm>
            <a:off x="6382463" y="3620227"/>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0" name="任意多边形: 形状 149"/>
          <p:cNvSpPr/>
          <p:nvPr>
            <p:custDataLst>
              <p:tags r:id="rId13"/>
            </p:custDataLst>
          </p:nvPr>
        </p:nvSpPr>
        <p:spPr>
          <a:xfrm>
            <a:off x="6631572" y="3869336"/>
            <a:ext cx="425740" cy="425741"/>
          </a:xfrm>
          <a:custGeom>
            <a:avLst/>
            <a:gdLst>
              <a:gd name="connsiteX0" fmla="*/ 391500 w 432000"/>
              <a:gd name="connsiteY0" fmla="*/ 391500 h 432000"/>
              <a:gd name="connsiteX1" fmla="*/ 405000 w 432000"/>
              <a:gd name="connsiteY1" fmla="*/ 391500 h 432000"/>
              <a:gd name="connsiteX2" fmla="*/ 405000 w 432000"/>
              <a:gd name="connsiteY2" fmla="*/ 405000 h 432000"/>
              <a:gd name="connsiteX3" fmla="*/ 391500 w 432000"/>
              <a:gd name="connsiteY3" fmla="*/ 405000 h 432000"/>
              <a:gd name="connsiteX4" fmla="*/ 364500 w 432000"/>
              <a:gd name="connsiteY4" fmla="*/ 391500 h 432000"/>
              <a:gd name="connsiteX5" fmla="*/ 378000 w 432000"/>
              <a:gd name="connsiteY5" fmla="*/ 391500 h 432000"/>
              <a:gd name="connsiteX6" fmla="*/ 378000 w 432000"/>
              <a:gd name="connsiteY6" fmla="*/ 405000 h 432000"/>
              <a:gd name="connsiteX7" fmla="*/ 364500 w 432000"/>
              <a:gd name="connsiteY7" fmla="*/ 405000 h 432000"/>
              <a:gd name="connsiteX8" fmla="*/ 337500 w 432000"/>
              <a:gd name="connsiteY8" fmla="*/ 391500 h 432000"/>
              <a:gd name="connsiteX9" fmla="*/ 351000 w 432000"/>
              <a:gd name="connsiteY9" fmla="*/ 391500 h 432000"/>
              <a:gd name="connsiteX10" fmla="*/ 351000 w 432000"/>
              <a:gd name="connsiteY10" fmla="*/ 405000 h 432000"/>
              <a:gd name="connsiteX11" fmla="*/ 337500 w 432000"/>
              <a:gd name="connsiteY11" fmla="*/ 405000 h 432000"/>
              <a:gd name="connsiteX12" fmla="*/ 310500 w 432000"/>
              <a:gd name="connsiteY12" fmla="*/ 391500 h 432000"/>
              <a:gd name="connsiteX13" fmla="*/ 324000 w 432000"/>
              <a:gd name="connsiteY13" fmla="*/ 391500 h 432000"/>
              <a:gd name="connsiteX14" fmla="*/ 324000 w 432000"/>
              <a:gd name="connsiteY14" fmla="*/ 405000 h 432000"/>
              <a:gd name="connsiteX15" fmla="*/ 310500 w 432000"/>
              <a:gd name="connsiteY15" fmla="*/ 405000 h 432000"/>
              <a:gd name="connsiteX16" fmla="*/ 283500 w 432000"/>
              <a:gd name="connsiteY16" fmla="*/ 391500 h 432000"/>
              <a:gd name="connsiteX17" fmla="*/ 297000 w 432000"/>
              <a:gd name="connsiteY17" fmla="*/ 391500 h 432000"/>
              <a:gd name="connsiteX18" fmla="*/ 297000 w 432000"/>
              <a:gd name="connsiteY18" fmla="*/ 405000 h 432000"/>
              <a:gd name="connsiteX19" fmla="*/ 283500 w 432000"/>
              <a:gd name="connsiteY19" fmla="*/ 405000 h 432000"/>
              <a:gd name="connsiteX20" fmla="*/ 256500 w 432000"/>
              <a:gd name="connsiteY20" fmla="*/ 391500 h 432000"/>
              <a:gd name="connsiteX21" fmla="*/ 270000 w 432000"/>
              <a:gd name="connsiteY21" fmla="*/ 391500 h 432000"/>
              <a:gd name="connsiteX22" fmla="*/ 270000 w 432000"/>
              <a:gd name="connsiteY22" fmla="*/ 405000 h 432000"/>
              <a:gd name="connsiteX23" fmla="*/ 256500 w 432000"/>
              <a:gd name="connsiteY23" fmla="*/ 405000 h 432000"/>
              <a:gd name="connsiteX24" fmla="*/ 229500 w 432000"/>
              <a:gd name="connsiteY24" fmla="*/ 391500 h 432000"/>
              <a:gd name="connsiteX25" fmla="*/ 243000 w 432000"/>
              <a:gd name="connsiteY25" fmla="*/ 391500 h 432000"/>
              <a:gd name="connsiteX26" fmla="*/ 243000 w 432000"/>
              <a:gd name="connsiteY26" fmla="*/ 405000 h 432000"/>
              <a:gd name="connsiteX27" fmla="*/ 229500 w 432000"/>
              <a:gd name="connsiteY27" fmla="*/ 405000 h 432000"/>
              <a:gd name="connsiteX28" fmla="*/ 202500 w 432000"/>
              <a:gd name="connsiteY28" fmla="*/ 391500 h 432000"/>
              <a:gd name="connsiteX29" fmla="*/ 216000 w 432000"/>
              <a:gd name="connsiteY29" fmla="*/ 391500 h 432000"/>
              <a:gd name="connsiteX30" fmla="*/ 216000 w 432000"/>
              <a:gd name="connsiteY30" fmla="*/ 405000 h 432000"/>
              <a:gd name="connsiteX31" fmla="*/ 202500 w 432000"/>
              <a:gd name="connsiteY31" fmla="*/ 405000 h 432000"/>
              <a:gd name="connsiteX32" fmla="*/ 175500 w 432000"/>
              <a:gd name="connsiteY32" fmla="*/ 391500 h 432000"/>
              <a:gd name="connsiteX33" fmla="*/ 189000 w 432000"/>
              <a:gd name="connsiteY33" fmla="*/ 391500 h 432000"/>
              <a:gd name="connsiteX34" fmla="*/ 189000 w 432000"/>
              <a:gd name="connsiteY34" fmla="*/ 405000 h 432000"/>
              <a:gd name="connsiteX35" fmla="*/ 175500 w 432000"/>
              <a:gd name="connsiteY35" fmla="*/ 405000 h 432000"/>
              <a:gd name="connsiteX36" fmla="*/ 148500 w 432000"/>
              <a:gd name="connsiteY36" fmla="*/ 391500 h 432000"/>
              <a:gd name="connsiteX37" fmla="*/ 162000 w 432000"/>
              <a:gd name="connsiteY37" fmla="*/ 391500 h 432000"/>
              <a:gd name="connsiteX38" fmla="*/ 162000 w 432000"/>
              <a:gd name="connsiteY38" fmla="*/ 405000 h 432000"/>
              <a:gd name="connsiteX39" fmla="*/ 148500 w 432000"/>
              <a:gd name="connsiteY39" fmla="*/ 405000 h 432000"/>
              <a:gd name="connsiteX40" fmla="*/ 121500 w 432000"/>
              <a:gd name="connsiteY40" fmla="*/ 391500 h 432000"/>
              <a:gd name="connsiteX41" fmla="*/ 135000 w 432000"/>
              <a:gd name="connsiteY41" fmla="*/ 391500 h 432000"/>
              <a:gd name="connsiteX42" fmla="*/ 135000 w 432000"/>
              <a:gd name="connsiteY42" fmla="*/ 405000 h 432000"/>
              <a:gd name="connsiteX43" fmla="*/ 121500 w 432000"/>
              <a:gd name="connsiteY43" fmla="*/ 405000 h 432000"/>
              <a:gd name="connsiteX44" fmla="*/ 94500 w 432000"/>
              <a:gd name="connsiteY44" fmla="*/ 391500 h 432000"/>
              <a:gd name="connsiteX45" fmla="*/ 108000 w 432000"/>
              <a:gd name="connsiteY45" fmla="*/ 391500 h 432000"/>
              <a:gd name="connsiteX46" fmla="*/ 108000 w 432000"/>
              <a:gd name="connsiteY46" fmla="*/ 405000 h 432000"/>
              <a:gd name="connsiteX47" fmla="*/ 94500 w 432000"/>
              <a:gd name="connsiteY47" fmla="*/ 405000 h 432000"/>
              <a:gd name="connsiteX48" fmla="*/ 82127 w 432000"/>
              <a:gd name="connsiteY48" fmla="*/ 270000 h 432000"/>
              <a:gd name="connsiteX49" fmla="*/ 135560 w 432000"/>
              <a:gd name="connsiteY49" fmla="*/ 270000 h 432000"/>
              <a:gd name="connsiteX50" fmla="*/ 135560 w 432000"/>
              <a:gd name="connsiteY50" fmla="*/ 283500 h 432000"/>
              <a:gd name="connsiteX51" fmla="*/ 82127 w 432000"/>
              <a:gd name="connsiteY51" fmla="*/ 283500 h 432000"/>
              <a:gd name="connsiteX52" fmla="*/ 67500 w 432000"/>
              <a:gd name="connsiteY52" fmla="*/ 256500 h 432000"/>
              <a:gd name="connsiteX53" fmla="*/ 67500 w 432000"/>
              <a:gd name="connsiteY53" fmla="*/ 297000 h 432000"/>
              <a:gd name="connsiteX54" fmla="*/ 148500 w 432000"/>
              <a:gd name="connsiteY54" fmla="*/ 297000 h 432000"/>
              <a:gd name="connsiteX55" fmla="*/ 148500 w 432000"/>
              <a:gd name="connsiteY55" fmla="*/ 256500 h 432000"/>
              <a:gd name="connsiteX56" fmla="*/ 67500 w 432000"/>
              <a:gd name="connsiteY56" fmla="*/ 189000 h 432000"/>
              <a:gd name="connsiteX57" fmla="*/ 67500 w 432000"/>
              <a:gd name="connsiteY57" fmla="*/ 243000 h 432000"/>
              <a:gd name="connsiteX58" fmla="*/ 162000 w 432000"/>
              <a:gd name="connsiteY58" fmla="*/ 243000 h 432000"/>
              <a:gd name="connsiteX59" fmla="*/ 162000 w 432000"/>
              <a:gd name="connsiteY59" fmla="*/ 310500 h 432000"/>
              <a:gd name="connsiteX60" fmla="*/ 67500 w 432000"/>
              <a:gd name="connsiteY60" fmla="*/ 310500 h 432000"/>
              <a:gd name="connsiteX61" fmla="*/ 67500 w 432000"/>
              <a:gd name="connsiteY61" fmla="*/ 398250 h 432000"/>
              <a:gd name="connsiteX62" fmla="*/ 60737 w 432000"/>
              <a:gd name="connsiteY62" fmla="*/ 418500 h 432000"/>
              <a:gd name="connsiteX63" fmla="*/ 398250 w 432000"/>
              <a:gd name="connsiteY63" fmla="*/ 418500 h 432000"/>
              <a:gd name="connsiteX64" fmla="*/ 418500 w 432000"/>
              <a:gd name="connsiteY64" fmla="*/ 398250 h 432000"/>
              <a:gd name="connsiteX65" fmla="*/ 418500 w 432000"/>
              <a:gd name="connsiteY65" fmla="*/ 189000 h 432000"/>
              <a:gd name="connsiteX66" fmla="*/ 13500 w 432000"/>
              <a:gd name="connsiteY66" fmla="*/ 128250 h 432000"/>
              <a:gd name="connsiteX67" fmla="*/ 13500 w 432000"/>
              <a:gd name="connsiteY67" fmla="*/ 398250 h 432000"/>
              <a:gd name="connsiteX68" fmla="*/ 33750 w 432000"/>
              <a:gd name="connsiteY68" fmla="*/ 418500 h 432000"/>
              <a:gd name="connsiteX69" fmla="*/ 54000 w 432000"/>
              <a:gd name="connsiteY69" fmla="*/ 398250 h 432000"/>
              <a:gd name="connsiteX70" fmla="*/ 54000 w 432000"/>
              <a:gd name="connsiteY70" fmla="*/ 175500 h 432000"/>
              <a:gd name="connsiteX71" fmla="*/ 108000 w 432000"/>
              <a:gd name="connsiteY71" fmla="*/ 175500 h 432000"/>
              <a:gd name="connsiteX72" fmla="*/ 108000 w 432000"/>
              <a:gd name="connsiteY72" fmla="*/ 148500 h 432000"/>
              <a:gd name="connsiteX73" fmla="*/ 96623 w 432000"/>
              <a:gd name="connsiteY73" fmla="*/ 148500 h 432000"/>
              <a:gd name="connsiteX74" fmla="*/ 81547 w 432000"/>
              <a:gd name="connsiteY74" fmla="*/ 128250 h 432000"/>
              <a:gd name="connsiteX75" fmla="*/ 200884 w 432000"/>
              <a:gd name="connsiteY75" fmla="*/ 13500 h 432000"/>
              <a:gd name="connsiteX76" fmla="*/ 216000 w 432000"/>
              <a:gd name="connsiteY76" fmla="*/ 62052 h 432000"/>
              <a:gd name="connsiteX77" fmla="*/ 216000 w 432000"/>
              <a:gd name="connsiteY77" fmla="*/ 94335 h 432000"/>
              <a:gd name="connsiteX78" fmla="*/ 206851 w 432000"/>
              <a:gd name="connsiteY78" fmla="*/ 94335 h 432000"/>
              <a:gd name="connsiteX79" fmla="*/ 260402 w 432000"/>
              <a:gd name="connsiteY79" fmla="*/ 136744 h 432000"/>
              <a:gd name="connsiteX80" fmla="*/ 307685 w 432000"/>
              <a:gd name="connsiteY80" fmla="*/ 94335 h 432000"/>
              <a:gd name="connsiteX81" fmla="*/ 297000 w 432000"/>
              <a:gd name="connsiteY81" fmla="*/ 94335 h 432000"/>
              <a:gd name="connsiteX82" fmla="*/ 297000 w 432000"/>
              <a:gd name="connsiteY82" fmla="*/ 62042 h 432000"/>
              <a:gd name="connsiteX83" fmla="*/ 248458 w 432000"/>
              <a:gd name="connsiteY83" fmla="*/ 13500 h 432000"/>
              <a:gd name="connsiteX84" fmla="*/ 98745 w 432000"/>
              <a:gd name="connsiteY84" fmla="*/ 13500 h 432000"/>
              <a:gd name="connsiteX85" fmla="*/ 121500 w 432000"/>
              <a:gd name="connsiteY85" fmla="*/ 60977 h 432000"/>
              <a:gd name="connsiteX86" fmla="*/ 121500 w 432000"/>
              <a:gd name="connsiteY86" fmla="*/ 135000 h 432000"/>
              <a:gd name="connsiteX87" fmla="*/ 122060 w 432000"/>
              <a:gd name="connsiteY87" fmla="*/ 135000 h 432000"/>
              <a:gd name="connsiteX88" fmla="*/ 122060 w 432000"/>
              <a:gd name="connsiteY88" fmla="*/ 148500 h 432000"/>
              <a:gd name="connsiteX89" fmla="*/ 121500 w 432000"/>
              <a:gd name="connsiteY89" fmla="*/ 148500 h 432000"/>
              <a:gd name="connsiteX90" fmla="*/ 121500 w 432000"/>
              <a:gd name="connsiteY90" fmla="*/ 175500 h 432000"/>
              <a:gd name="connsiteX91" fmla="*/ 378000 w 432000"/>
              <a:gd name="connsiteY91" fmla="*/ 175500 h 432000"/>
              <a:gd name="connsiteX92" fmla="*/ 378000 w 432000"/>
              <a:gd name="connsiteY92" fmla="*/ 60977 h 432000"/>
              <a:gd name="connsiteX93" fmla="*/ 330526 w 432000"/>
              <a:gd name="connsiteY93" fmla="*/ 13500 h 432000"/>
              <a:gd name="connsiteX94" fmla="*/ 286985 w 432000"/>
              <a:gd name="connsiteY94" fmla="*/ 13500 h 432000"/>
              <a:gd name="connsiteX95" fmla="*/ 310500 w 432000"/>
              <a:gd name="connsiteY95" fmla="*/ 62042 h 432000"/>
              <a:gd name="connsiteX96" fmla="*/ 310500 w 432000"/>
              <a:gd name="connsiteY96" fmla="*/ 80835 h 432000"/>
              <a:gd name="connsiteX97" fmla="*/ 342965 w 432000"/>
              <a:gd name="connsiteY97" fmla="*/ 80835 h 432000"/>
              <a:gd name="connsiteX98" fmla="*/ 260943 w 432000"/>
              <a:gd name="connsiteY98" fmla="*/ 154390 h 432000"/>
              <a:gd name="connsiteX99" fmla="*/ 168064 w 432000"/>
              <a:gd name="connsiteY99" fmla="*/ 80835 h 432000"/>
              <a:gd name="connsiteX100" fmla="*/ 202500 w 432000"/>
              <a:gd name="connsiteY100" fmla="*/ 80835 h 432000"/>
              <a:gd name="connsiteX101" fmla="*/ 202500 w 432000"/>
              <a:gd name="connsiteY101" fmla="*/ 62052 h 432000"/>
              <a:gd name="connsiteX102" fmla="*/ 167458 w 432000"/>
              <a:gd name="connsiteY102" fmla="*/ 13510 h 432000"/>
              <a:gd name="connsiteX103" fmla="*/ 167458 w 432000"/>
              <a:gd name="connsiteY103" fmla="*/ 13500 h 432000"/>
              <a:gd name="connsiteX104" fmla="*/ 57052 w 432000"/>
              <a:gd name="connsiteY104" fmla="*/ 13500 h 432000"/>
              <a:gd name="connsiteX105" fmla="*/ 26756 w 432000"/>
              <a:gd name="connsiteY105" fmla="*/ 27112 h 432000"/>
              <a:gd name="connsiteX106" fmla="*/ 93739 w 432000"/>
              <a:gd name="connsiteY106" fmla="*/ 27112 h 432000"/>
              <a:gd name="connsiteX107" fmla="*/ 60526 w 432000"/>
              <a:gd name="connsiteY107" fmla="*/ 13500 h 432000"/>
              <a:gd name="connsiteX108" fmla="*/ 57052 w 432000"/>
              <a:gd name="connsiteY108" fmla="*/ 0 h 432000"/>
              <a:gd name="connsiteX109" fmla="*/ 330526 w 432000"/>
              <a:gd name="connsiteY109" fmla="*/ 0 h 432000"/>
              <a:gd name="connsiteX110" fmla="*/ 391500 w 432000"/>
              <a:gd name="connsiteY110" fmla="*/ 60977 h 432000"/>
              <a:gd name="connsiteX111" fmla="*/ 391500 w 432000"/>
              <a:gd name="connsiteY111" fmla="*/ 175500 h 432000"/>
              <a:gd name="connsiteX112" fmla="*/ 432000 w 432000"/>
              <a:gd name="connsiteY112" fmla="*/ 175500 h 432000"/>
              <a:gd name="connsiteX113" fmla="*/ 432000 w 432000"/>
              <a:gd name="connsiteY113" fmla="*/ 398250 h 432000"/>
              <a:gd name="connsiteX114" fmla="*/ 398250 w 432000"/>
              <a:gd name="connsiteY114" fmla="*/ 432000 h 432000"/>
              <a:gd name="connsiteX115" fmla="*/ 37685 w 432000"/>
              <a:gd name="connsiteY115" fmla="*/ 432000 h 432000"/>
              <a:gd name="connsiteX116" fmla="*/ 37685 w 432000"/>
              <a:gd name="connsiteY116" fmla="*/ 431773 h 432000"/>
              <a:gd name="connsiteX117" fmla="*/ 33750 w 432000"/>
              <a:gd name="connsiteY117" fmla="*/ 432000 h 432000"/>
              <a:gd name="connsiteX118" fmla="*/ 0 w 432000"/>
              <a:gd name="connsiteY118" fmla="*/ 398250 h 432000"/>
              <a:gd name="connsiteX119" fmla="*/ 0 w 432000"/>
              <a:gd name="connsiteY119" fmla="*/ 114750 h 432000"/>
              <a:gd name="connsiteX120" fmla="*/ 88324 w 432000"/>
              <a:gd name="connsiteY120" fmla="*/ 114750 h 432000"/>
              <a:gd name="connsiteX121" fmla="*/ 103399 w 432000"/>
              <a:gd name="connsiteY121" fmla="*/ 135000 h 432000"/>
              <a:gd name="connsiteX122" fmla="*/ 108000 w 432000"/>
              <a:gd name="connsiteY122" fmla="*/ 135000 h 432000"/>
              <a:gd name="connsiteX123" fmla="*/ 108000 w 432000"/>
              <a:gd name="connsiteY123" fmla="*/ 60977 h 432000"/>
              <a:gd name="connsiteX124" fmla="*/ 103345 w 432000"/>
              <a:gd name="connsiteY124" fmla="*/ 40612 h 432000"/>
              <a:gd name="connsiteX125" fmla="*/ 1905 w 432000"/>
              <a:gd name="connsiteY125" fmla="*/ 40612 h 432000"/>
              <a:gd name="connsiteX126" fmla="*/ 7778 w 432000"/>
              <a:gd name="connsiteY126" fmla="*/ 30477 h 432000"/>
              <a:gd name="connsiteX127" fmla="*/ 57052 w 432000"/>
              <a:gd name="connsiteY127"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432000" h="432000">
                <a:moveTo>
                  <a:pt x="391500" y="391500"/>
                </a:moveTo>
                <a:lnTo>
                  <a:pt x="405000" y="391500"/>
                </a:lnTo>
                <a:lnTo>
                  <a:pt x="405000" y="405000"/>
                </a:lnTo>
                <a:lnTo>
                  <a:pt x="391500" y="405000"/>
                </a:lnTo>
                <a:close/>
                <a:moveTo>
                  <a:pt x="364500" y="391500"/>
                </a:moveTo>
                <a:lnTo>
                  <a:pt x="378000" y="391500"/>
                </a:lnTo>
                <a:lnTo>
                  <a:pt x="378000" y="405000"/>
                </a:lnTo>
                <a:lnTo>
                  <a:pt x="364500" y="405000"/>
                </a:lnTo>
                <a:close/>
                <a:moveTo>
                  <a:pt x="337500" y="391500"/>
                </a:moveTo>
                <a:lnTo>
                  <a:pt x="351000" y="391500"/>
                </a:lnTo>
                <a:lnTo>
                  <a:pt x="351000" y="405000"/>
                </a:lnTo>
                <a:lnTo>
                  <a:pt x="337500" y="405000"/>
                </a:lnTo>
                <a:close/>
                <a:moveTo>
                  <a:pt x="310500" y="391500"/>
                </a:moveTo>
                <a:lnTo>
                  <a:pt x="324000" y="391500"/>
                </a:lnTo>
                <a:lnTo>
                  <a:pt x="324000" y="405000"/>
                </a:lnTo>
                <a:lnTo>
                  <a:pt x="310500" y="405000"/>
                </a:lnTo>
                <a:close/>
                <a:moveTo>
                  <a:pt x="283500" y="391500"/>
                </a:moveTo>
                <a:lnTo>
                  <a:pt x="297000" y="391500"/>
                </a:lnTo>
                <a:lnTo>
                  <a:pt x="297000" y="405000"/>
                </a:lnTo>
                <a:lnTo>
                  <a:pt x="283500" y="405000"/>
                </a:lnTo>
                <a:close/>
                <a:moveTo>
                  <a:pt x="256500" y="391500"/>
                </a:moveTo>
                <a:lnTo>
                  <a:pt x="270000" y="391500"/>
                </a:lnTo>
                <a:lnTo>
                  <a:pt x="270000" y="405000"/>
                </a:lnTo>
                <a:lnTo>
                  <a:pt x="256500" y="405000"/>
                </a:lnTo>
                <a:close/>
                <a:moveTo>
                  <a:pt x="229500" y="391500"/>
                </a:moveTo>
                <a:lnTo>
                  <a:pt x="243000" y="391500"/>
                </a:lnTo>
                <a:lnTo>
                  <a:pt x="243000" y="405000"/>
                </a:lnTo>
                <a:lnTo>
                  <a:pt x="229500" y="405000"/>
                </a:lnTo>
                <a:close/>
                <a:moveTo>
                  <a:pt x="202500" y="391500"/>
                </a:moveTo>
                <a:lnTo>
                  <a:pt x="216000" y="391500"/>
                </a:lnTo>
                <a:lnTo>
                  <a:pt x="216000" y="405000"/>
                </a:lnTo>
                <a:lnTo>
                  <a:pt x="202500" y="405000"/>
                </a:lnTo>
                <a:close/>
                <a:moveTo>
                  <a:pt x="175500" y="391500"/>
                </a:moveTo>
                <a:lnTo>
                  <a:pt x="189000" y="391500"/>
                </a:lnTo>
                <a:lnTo>
                  <a:pt x="189000" y="405000"/>
                </a:lnTo>
                <a:lnTo>
                  <a:pt x="175500" y="405000"/>
                </a:lnTo>
                <a:close/>
                <a:moveTo>
                  <a:pt x="148500" y="391500"/>
                </a:moveTo>
                <a:lnTo>
                  <a:pt x="162000" y="391500"/>
                </a:lnTo>
                <a:lnTo>
                  <a:pt x="162000" y="405000"/>
                </a:lnTo>
                <a:lnTo>
                  <a:pt x="148500" y="405000"/>
                </a:lnTo>
                <a:close/>
                <a:moveTo>
                  <a:pt x="121500" y="391500"/>
                </a:moveTo>
                <a:lnTo>
                  <a:pt x="135000" y="391500"/>
                </a:lnTo>
                <a:lnTo>
                  <a:pt x="135000" y="405000"/>
                </a:lnTo>
                <a:lnTo>
                  <a:pt x="121500" y="405000"/>
                </a:lnTo>
                <a:close/>
                <a:moveTo>
                  <a:pt x="94500" y="391500"/>
                </a:moveTo>
                <a:lnTo>
                  <a:pt x="108000" y="391500"/>
                </a:lnTo>
                <a:lnTo>
                  <a:pt x="108000" y="405000"/>
                </a:lnTo>
                <a:lnTo>
                  <a:pt x="94500" y="405000"/>
                </a:lnTo>
                <a:close/>
                <a:moveTo>
                  <a:pt x="82127" y="270000"/>
                </a:moveTo>
                <a:lnTo>
                  <a:pt x="135560" y="270000"/>
                </a:lnTo>
                <a:lnTo>
                  <a:pt x="135560" y="283500"/>
                </a:lnTo>
                <a:lnTo>
                  <a:pt x="82127" y="283500"/>
                </a:lnTo>
                <a:close/>
                <a:moveTo>
                  <a:pt x="67500" y="256500"/>
                </a:moveTo>
                <a:lnTo>
                  <a:pt x="67500" y="297000"/>
                </a:lnTo>
                <a:lnTo>
                  <a:pt x="148500" y="297000"/>
                </a:lnTo>
                <a:lnTo>
                  <a:pt x="148500" y="256500"/>
                </a:lnTo>
                <a:close/>
                <a:moveTo>
                  <a:pt x="67500" y="189000"/>
                </a:moveTo>
                <a:lnTo>
                  <a:pt x="67500" y="243000"/>
                </a:lnTo>
                <a:lnTo>
                  <a:pt x="162000" y="243000"/>
                </a:lnTo>
                <a:lnTo>
                  <a:pt x="162000" y="310500"/>
                </a:lnTo>
                <a:lnTo>
                  <a:pt x="67500" y="310500"/>
                </a:lnTo>
                <a:lnTo>
                  <a:pt x="67500" y="398250"/>
                </a:lnTo>
                <a:cubicBezTo>
                  <a:pt x="67508" y="405556"/>
                  <a:pt x="65133" y="412665"/>
                  <a:pt x="60737" y="418500"/>
                </a:cubicBezTo>
                <a:lnTo>
                  <a:pt x="398250" y="418500"/>
                </a:lnTo>
                <a:cubicBezTo>
                  <a:pt x="409429" y="418488"/>
                  <a:pt x="418488" y="409429"/>
                  <a:pt x="418500" y="398250"/>
                </a:cubicBezTo>
                <a:lnTo>
                  <a:pt x="418500" y="189000"/>
                </a:lnTo>
                <a:close/>
                <a:moveTo>
                  <a:pt x="13500" y="128250"/>
                </a:moveTo>
                <a:lnTo>
                  <a:pt x="13500" y="398250"/>
                </a:lnTo>
                <a:cubicBezTo>
                  <a:pt x="13500" y="409434"/>
                  <a:pt x="22566" y="418500"/>
                  <a:pt x="33750" y="418500"/>
                </a:cubicBezTo>
                <a:cubicBezTo>
                  <a:pt x="44934" y="418500"/>
                  <a:pt x="54000" y="409434"/>
                  <a:pt x="54000" y="398250"/>
                </a:cubicBezTo>
                <a:lnTo>
                  <a:pt x="54000" y="175500"/>
                </a:lnTo>
                <a:lnTo>
                  <a:pt x="108000" y="175500"/>
                </a:lnTo>
                <a:lnTo>
                  <a:pt x="108000" y="148500"/>
                </a:lnTo>
                <a:lnTo>
                  <a:pt x="96623" y="148500"/>
                </a:lnTo>
                <a:lnTo>
                  <a:pt x="81547" y="128250"/>
                </a:lnTo>
                <a:close/>
                <a:moveTo>
                  <a:pt x="200884" y="13500"/>
                </a:moveTo>
                <a:cubicBezTo>
                  <a:pt x="210692" y="24058"/>
                  <a:pt x="216000" y="40527"/>
                  <a:pt x="216000" y="62052"/>
                </a:cubicBezTo>
                <a:lnTo>
                  <a:pt x="216000" y="94335"/>
                </a:lnTo>
                <a:lnTo>
                  <a:pt x="206851" y="94335"/>
                </a:lnTo>
                <a:lnTo>
                  <a:pt x="260402" y="136744"/>
                </a:lnTo>
                <a:lnTo>
                  <a:pt x="307685" y="94335"/>
                </a:lnTo>
                <a:lnTo>
                  <a:pt x="297000" y="94335"/>
                </a:lnTo>
                <a:lnTo>
                  <a:pt x="297000" y="62042"/>
                </a:lnTo>
                <a:cubicBezTo>
                  <a:pt x="296971" y="35245"/>
                  <a:pt x="275255" y="13529"/>
                  <a:pt x="248458" y="13500"/>
                </a:cubicBezTo>
                <a:close/>
                <a:moveTo>
                  <a:pt x="98745" y="13500"/>
                </a:moveTo>
                <a:cubicBezTo>
                  <a:pt x="113134" y="25059"/>
                  <a:pt x="121503" y="42521"/>
                  <a:pt x="121500" y="60977"/>
                </a:cubicBezTo>
                <a:lnTo>
                  <a:pt x="121500" y="135000"/>
                </a:lnTo>
                <a:lnTo>
                  <a:pt x="122060" y="135000"/>
                </a:lnTo>
                <a:lnTo>
                  <a:pt x="122060" y="148500"/>
                </a:lnTo>
                <a:lnTo>
                  <a:pt x="121500" y="148500"/>
                </a:lnTo>
                <a:lnTo>
                  <a:pt x="121500" y="175500"/>
                </a:lnTo>
                <a:lnTo>
                  <a:pt x="378000" y="175500"/>
                </a:lnTo>
                <a:lnTo>
                  <a:pt x="378000" y="60977"/>
                </a:lnTo>
                <a:cubicBezTo>
                  <a:pt x="377971" y="34770"/>
                  <a:pt x="356734" y="13531"/>
                  <a:pt x="330526" y="13500"/>
                </a:cubicBezTo>
                <a:lnTo>
                  <a:pt x="286985" y="13500"/>
                </a:lnTo>
                <a:cubicBezTo>
                  <a:pt x="301830" y="25237"/>
                  <a:pt x="310492" y="43118"/>
                  <a:pt x="310500" y="62042"/>
                </a:cubicBezTo>
                <a:lnTo>
                  <a:pt x="310500" y="80835"/>
                </a:lnTo>
                <a:lnTo>
                  <a:pt x="342965" y="80835"/>
                </a:lnTo>
                <a:lnTo>
                  <a:pt x="260943" y="154390"/>
                </a:lnTo>
                <a:lnTo>
                  <a:pt x="168064" y="80835"/>
                </a:lnTo>
                <a:lnTo>
                  <a:pt x="202500" y="80835"/>
                </a:lnTo>
                <a:lnTo>
                  <a:pt x="202500" y="62052"/>
                </a:lnTo>
                <a:cubicBezTo>
                  <a:pt x="202500" y="39907"/>
                  <a:pt x="196422" y="13510"/>
                  <a:pt x="167458" y="13510"/>
                </a:cubicBezTo>
                <a:lnTo>
                  <a:pt x="167458" y="13500"/>
                </a:lnTo>
                <a:close/>
                <a:moveTo>
                  <a:pt x="57052" y="13500"/>
                </a:moveTo>
                <a:cubicBezTo>
                  <a:pt x="45440" y="13347"/>
                  <a:pt x="34353" y="18328"/>
                  <a:pt x="26756" y="27112"/>
                </a:cubicBezTo>
                <a:lnTo>
                  <a:pt x="93739" y="27112"/>
                </a:lnTo>
                <a:cubicBezTo>
                  <a:pt x="84886" y="18387"/>
                  <a:pt x="72955" y="13497"/>
                  <a:pt x="60526" y="13500"/>
                </a:cubicBezTo>
                <a:close/>
                <a:moveTo>
                  <a:pt x="57052" y="0"/>
                </a:moveTo>
                <a:lnTo>
                  <a:pt x="330526" y="0"/>
                </a:lnTo>
                <a:cubicBezTo>
                  <a:pt x="364185" y="41"/>
                  <a:pt x="391461" y="27318"/>
                  <a:pt x="391500" y="60977"/>
                </a:cubicBezTo>
                <a:lnTo>
                  <a:pt x="391500" y="175500"/>
                </a:lnTo>
                <a:lnTo>
                  <a:pt x="432000" y="175500"/>
                </a:lnTo>
                <a:lnTo>
                  <a:pt x="432000" y="398250"/>
                </a:lnTo>
                <a:cubicBezTo>
                  <a:pt x="431978" y="416881"/>
                  <a:pt x="416881" y="431978"/>
                  <a:pt x="398250" y="432000"/>
                </a:cubicBezTo>
                <a:lnTo>
                  <a:pt x="37685" y="432000"/>
                </a:lnTo>
                <a:lnTo>
                  <a:pt x="37685" y="431773"/>
                </a:lnTo>
                <a:cubicBezTo>
                  <a:pt x="36379" y="431925"/>
                  <a:pt x="35065" y="432001"/>
                  <a:pt x="33750" y="432000"/>
                </a:cubicBezTo>
                <a:cubicBezTo>
                  <a:pt x="15119" y="431978"/>
                  <a:pt x="22" y="416881"/>
                  <a:pt x="0" y="398250"/>
                </a:cubicBezTo>
                <a:lnTo>
                  <a:pt x="0" y="114750"/>
                </a:lnTo>
                <a:lnTo>
                  <a:pt x="88324" y="114750"/>
                </a:lnTo>
                <a:lnTo>
                  <a:pt x="103399" y="135000"/>
                </a:lnTo>
                <a:lnTo>
                  <a:pt x="108000" y="135000"/>
                </a:lnTo>
                <a:lnTo>
                  <a:pt x="108000" y="60977"/>
                </a:lnTo>
                <a:cubicBezTo>
                  <a:pt x="107992" y="53926"/>
                  <a:pt x="106402" y="46967"/>
                  <a:pt x="103345" y="40612"/>
                </a:cubicBezTo>
                <a:lnTo>
                  <a:pt x="1905" y="40612"/>
                </a:lnTo>
                <a:lnTo>
                  <a:pt x="7778" y="30477"/>
                </a:lnTo>
                <a:cubicBezTo>
                  <a:pt x="17166" y="11862"/>
                  <a:pt x="36204" y="87"/>
                  <a:pt x="57052"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29" name="文本框 28"/>
          <p:cNvSpPr txBox="1"/>
          <p:nvPr>
            <p:custDataLst>
              <p:tags r:id="rId14"/>
            </p:custDataLst>
          </p:nvPr>
        </p:nvSpPr>
        <p:spPr>
          <a:xfrm flipH="1">
            <a:off x="1198248" y="3578269"/>
            <a:ext cx="3571645" cy="396583"/>
          </a:xfrm>
          <a:prstGeom prst="rect">
            <a:avLst/>
          </a:prstGeom>
          <a:noFill/>
        </p:spPr>
        <p:txBody>
          <a:bodyPr wrap="square" bIns="0" rtlCol="0" anchor="ctr" anchorCtr="0">
            <a:normAutofit fontScale="9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研究型（Investigative）：</a:t>
            </a:r>
            <a:endParaRPr lang="zh-CN" altLang="en-US" sz="2000" spc="300" dirty="0">
              <a:latin typeface="微软雅黑" panose="020B0503020204020204" charset="-122"/>
              <a:ea typeface="微软雅黑" panose="020B0503020204020204" charset="-122"/>
            </a:endParaRPr>
          </a:p>
        </p:txBody>
      </p:sp>
      <p:sp>
        <p:nvSpPr>
          <p:cNvPr id="30" name="文本框 29"/>
          <p:cNvSpPr txBox="1"/>
          <p:nvPr>
            <p:custDataLst>
              <p:tags r:id="rId15"/>
            </p:custDataLst>
          </p:nvPr>
        </p:nvSpPr>
        <p:spPr>
          <a:xfrm flipH="1">
            <a:off x="1198247" y="3996248"/>
            <a:ext cx="3571645" cy="562610"/>
          </a:xfrm>
          <a:prstGeom prst="rect">
            <a:avLst/>
          </a:prstGeom>
          <a:noFill/>
        </p:spPr>
        <p:txBody>
          <a:bodyPr wrap="square" tIns="0" bIns="46800" rtlCol="0" anchor="t" anchorCtr="0">
            <a:spAutoFit/>
          </a:bodyPr>
          <a:lstStyle/>
          <a:p>
            <a:pPr algn="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偏好需要思考、组织和理解的活动。分析、创造、好奇、独立。</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6" name="Oval 11"/>
          <p:cNvSpPr/>
          <p:nvPr>
            <p:custDataLst>
              <p:tags r:id="rId16"/>
            </p:custDataLst>
          </p:nvPr>
        </p:nvSpPr>
        <p:spPr>
          <a:xfrm>
            <a:off x="4907045" y="3620227"/>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49" name="任意多边形: 形状 148"/>
          <p:cNvSpPr/>
          <p:nvPr>
            <p:custDataLst>
              <p:tags r:id="rId17"/>
            </p:custDataLst>
          </p:nvPr>
        </p:nvSpPr>
        <p:spPr>
          <a:xfrm>
            <a:off x="5156155" y="3869337"/>
            <a:ext cx="425740" cy="425741"/>
          </a:xfrm>
          <a:custGeom>
            <a:avLst/>
            <a:gdLst>
              <a:gd name="connsiteX0" fmla="*/ 243000 w 432000"/>
              <a:gd name="connsiteY0" fmla="*/ 364500 h 432000"/>
              <a:gd name="connsiteX1" fmla="*/ 243000 w 432000"/>
              <a:gd name="connsiteY1" fmla="*/ 391500 h 432000"/>
              <a:gd name="connsiteX2" fmla="*/ 270000 w 432000"/>
              <a:gd name="connsiteY2" fmla="*/ 391500 h 432000"/>
              <a:gd name="connsiteX3" fmla="*/ 270000 w 432000"/>
              <a:gd name="connsiteY3" fmla="*/ 364500 h 432000"/>
              <a:gd name="connsiteX4" fmla="*/ 175500 w 432000"/>
              <a:gd name="connsiteY4" fmla="*/ 364500 h 432000"/>
              <a:gd name="connsiteX5" fmla="*/ 175500 w 432000"/>
              <a:gd name="connsiteY5" fmla="*/ 391500 h 432000"/>
              <a:gd name="connsiteX6" fmla="*/ 202500 w 432000"/>
              <a:gd name="connsiteY6" fmla="*/ 391500 h 432000"/>
              <a:gd name="connsiteX7" fmla="*/ 202500 w 432000"/>
              <a:gd name="connsiteY7" fmla="*/ 364500 h 432000"/>
              <a:gd name="connsiteX8" fmla="*/ 108000 w 432000"/>
              <a:gd name="connsiteY8" fmla="*/ 364500 h 432000"/>
              <a:gd name="connsiteX9" fmla="*/ 108000 w 432000"/>
              <a:gd name="connsiteY9" fmla="*/ 391500 h 432000"/>
              <a:gd name="connsiteX10" fmla="*/ 135000 w 432000"/>
              <a:gd name="connsiteY10" fmla="*/ 391500 h 432000"/>
              <a:gd name="connsiteX11" fmla="*/ 135000 w 432000"/>
              <a:gd name="connsiteY11" fmla="*/ 364500 h 432000"/>
              <a:gd name="connsiteX12" fmla="*/ 40500 w 432000"/>
              <a:gd name="connsiteY12" fmla="*/ 364500 h 432000"/>
              <a:gd name="connsiteX13" fmla="*/ 40500 w 432000"/>
              <a:gd name="connsiteY13" fmla="*/ 391500 h 432000"/>
              <a:gd name="connsiteX14" fmla="*/ 67500 w 432000"/>
              <a:gd name="connsiteY14" fmla="*/ 391500 h 432000"/>
              <a:gd name="connsiteX15" fmla="*/ 67500 w 432000"/>
              <a:gd name="connsiteY15" fmla="*/ 364500 h 432000"/>
              <a:gd name="connsiteX16" fmla="*/ 297000 w 432000"/>
              <a:gd name="connsiteY16" fmla="*/ 351000 h 432000"/>
              <a:gd name="connsiteX17" fmla="*/ 310500 w 432000"/>
              <a:gd name="connsiteY17" fmla="*/ 351000 h 432000"/>
              <a:gd name="connsiteX18" fmla="*/ 310500 w 432000"/>
              <a:gd name="connsiteY18" fmla="*/ 405000 h 432000"/>
              <a:gd name="connsiteX19" fmla="*/ 297000 w 432000"/>
              <a:gd name="connsiteY19" fmla="*/ 405000 h 432000"/>
              <a:gd name="connsiteX20" fmla="*/ 229500 w 432000"/>
              <a:gd name="connsiteY20" fmla="*/ 351000 h 432000"/>
              <a:gd name="connsiteX21" fmla="*/ 283500 w 432000"/>
              <a:gd name="connsiteY21" fmla="*/ 351000 h 432000"/>
              <a:gd name="connsiteX22" fmla="*/ 283500 w 432000"/>
              <a:gd name="connsiteY22" fmla="*/ 405000 h 432000"/>
              <a:gd name="connsiteX23" fmla="*/ 229500 w 432000"/>
              <a:gd name="connsiteY23" fmla="*/ 405000 h 432000"/>
              <a:gd name="connsiteX24" fmla="*/ 162000 w 432000"/>
              <a:gd name="connsiteY24" fmla="*/ 351000 h 432000"/>
              <a:gd name="connsiteX25" fmla="*/ 216000 w 432000"/>
              <a:gd name="connsiteY25" fmla="*/ 351000 h 432000"/>
              <a:gd name="connsiteX26" fmla="*/ 216000 w 432000"/>
              <a:gd name="connsiteY26" fmla="*/ 405000 h 432000"/>
              <a:gd name="connsiteX27" fmla="*/ 162000 w 432000"/>
              <a:gd name="connsiteY27" fmla="*/ 405000 h 432000"/>
              <a:gd name="connsiteX28" fmla="*/ 94500 w 432000"/>
              <a:gd name="connsiteY28" fmla="*/ 351000 h 432000"/>
              <a:gd name="connsiteX29" fmla="*/ 148500 w 432000"/>
              <a:gd name="connsiteY29" fmla="*/ 351000 h 432000"/>
              <a:gd name="connsiteX30" fmla="*/ 148500 w 432000"/>
              <a:gd name="connsiteY30" fmla="*/ 405000 h 432000"/>
              <a:gd name="connsiteX31" fmla="*/ 94500 w 432000"/>
              <a:gd name="connsiteY31" fmla="*/ 405000 h 432000"/>
              <a:gd name="connsiteX32" fmla="*/ 27000 w 432000"/>
              <a:gd name="connsiteY32" fmla="*/ 351000 h 432000"/>
              <a:gd name="connsiteX33" fmla="*/ 81000 w 432000"/>
              <a:gd name="connsiteY33" fmla="*/ 351000 h 432000"/>
              <a:gd name="connsiteX34" fmla="*/ 81000 w 432000"/>
              <a:gd name="connsiteY34" fmla="*/ 405000 h 432000"/>
              <a:gd name="connsiteX35" fmla="*/ 27000 w 432000"/>
              <a:gd name="connsiteY35" fmla="*/ 405000 h 432000"/>
              <a:gd name="connsiteX36" fmla="*/ 13500 w 432000"/>
              <a:gd name="connsiteY36" fmla="*/ 337500 h 432000"/>
              <a:gd name="connsiteX37" fmla="*/ 13500 w 432000"/>
              <a:gd name="connsiteY37" fmla="*/ 418500 h 432000"/>
              <a:gd name="connsiteX38" fmla="*/ 342402 w 432000"/>
              <a:gd name="connsiteY38" fmla="*/ 418500 h 432000"/>
              <a:gd name="connsiteX39" fmla="*/ 324000 w 432000"/>
              <a:gd name="connsiteY39" fmla="*/ 378000 h 432000"/>
              <a:gd name="connsiteX40" fmla="*/ 324000 w 432000"/>
              <a:gd name="connsiteY40" fmla="*/ 337500 h 432000"/>
              <a:gd name="connsiteX41" fmla="*/ 364500 w 432000"/>
              <a:gd name="connsiteY41" fmla="*/ 310500 h 432000"/>
              <a:gd name="connsiteX42" fmla="*/ 364500 w 432000"/>
              <a:gd name="connsiteY42" fmla="*/ 337500 h 432000"/>
              <a:gd name="connsiteX43" fmla="*/ 391500 w 432000"/>
              <a:gd name="connsiteY43" fmla="*/ 337500 h 432000"/>
              <a:gd name="connsiteX44" fmla="*/ 391500 w 432000"/>
              <a:gd name="connsiteY44" fmla="*/ 310500 h 432000"/>
              <a:gd name="connsiteX45" fmla="*/ 351000 w 432000"/>
              <a:gd name="connsiteY45" fmla="*/ 297000 h 432000"/>
              <a:gd name="connsiteX46" fmla="*/ 405000 w 432000"/>
              <a:gd name="connsiteY46" fmla="*/ 297000 h 432000"/>
              <a:gd name="connsiteX47" fmla="*/ 405000 w 432000"/>
              <a:gd name="connsiteY47" fmla="*/ 351000 h 432000"/>
              <a:gd name="connsiteX48" fmla="*/ 351000 w 432000"/>
              <a:gd name="connsiteY48" fmla="*/ 351000 h 432000"/>
              <a:gd name="connsiteX49" fmla="*/ 254190 w 432000"/>
              <a:gd name="connsiteY49" fmla="*/ 246089 h 432000"/>
              <a:gd name="connsiteX50" fmla="*/ 239167 w 432000"/>
              <a:gd name="connsiteY50" fmla="*/ 262024 h 432000"/>
              <a:gd name="connsiteX51" fmla="*/ 239589 w 432000"/>
              <a:gd name="connsiteY51" fmla="*/ 290787 h 432000"/>
              <a:gd name="connsiteX52" fmla="*/ 268791 w 432000"/>
              <a:gd name="connsiteY52" fmla="*/ 290787 h 432000"/>
              <a:gd name="connsiteX53" fmla="*/ 269216 w 432000"/>
              <a:gd name="connsiteY53" fmla="*/ 262024 h 432000"/>
              <a:gd name="connsiteX54" fmla="*/ 364500 w 432000"/>
              <a:gd name="connsiteY54" fmla="*/ 243000 h 432000"/>
              <a:gd name="connsiteX55" fmla="*/ 364500 w 432000"/>
              <a:gd name="connsiteY55" fmla="*/ 270000 h 432000"/>
              <a:gd name="connsiteX56" fmla="*/ 391500 w 432000"/>
              <a:gd name="connsiteY56" fmla="*/ 270000 h 432000"/>
              <a:gd name="connsiteX57" fmla="*/ 391500 w 432000"/>
              <a:gd name="connsiteY57" fmla="*/ 243000 h 432000"/>
              <a:gd name="connsiteX58" fmla="*/ 351000 w 432000"/>
              <a:gd name="connsiteY58" fmla="*/ 229500 h 432000"/>
              <a:gd name="connsiteX59" fmla="*/ 405000 w 432000"/>
              <a:gd name="connsiteY59" fmla="*/ 229500 h 432000"/>
              <a:gd name="connsiteX60" fmla="*/ 405000 w 432000"/>
              <a:gd name="connsiteY60" fmla="*/ 283500 h 432000"/>
              <a:gd name="connsiteX61" fmla="*/ 351000 w 432000"/>
              <a:gd name="connsiteY61" fmla="*/ 283500 h 432000"/>
              <a:gd name="connsiteX62" fmla="*/ 254190 w 432000"/>
              <a:gd name="connsiteY62" fmla="*/ 226412 h 432000"/>
              <a:gd name="connsiteX63" fmla="*/ 279038 w 432000"/>
              <a:gd name="connsiteY63" fmla="*/ 252763 h 432000"/>
              <a:gd name="connsiteX64" fmla="*/ 279038 w 432000"/>
              <a:gd name="connsiteY64" fmla="*/ 299609 h 432000"/>
              <a:gd name="connsiteX65" fmla="*/ 230768 w 432000"/>
              <a:gd name="connsiteY65" fmla="*/ 301032 h 432000"/>
              <a:gd name="connsiteX66" fmla="*/ 229345 w 432000"/>
              <a:gd name="connsiteY66" fmla="*/ 252763 h 432000"/>
              <a:gd name="connsiteX67" fmla="*/ 364500 w 432000"/>
              <a:gd name="connsiteY67" fmla="*/ 175500 h 432000"/>
              <a:gd name="connsiteX68" fmla="*/ 364500 w 432000"/>
              <a:gd name="connsiteY68" fmla="*/ 202500 h 432000"/>
              <a:gd name="connsiteX69" fmla="*/ 391500 w 432000"/>
              <a:gd name="connsiteY69" fmla="*/ 202500 h 432000"/>
              <a:gd name="connsiteX70" fmla="*/ 391500 w 432000"/>
              <a:gd name="connsiteY70" fmla="*/ 175500 h 432000"/>
              <a:gd name="connsiteX71" fmla="*/ 351000 w 432000"/>
              <a:gd name="connsiteY71" fmla="*/ 162000 h 432000"/>
              <a:gd name="connsiteX72" fmla="*/ 405000 w 432000"/>
              <a:gd name="connsiteY72" fmla="*/ 162000 h 432000"/>
              <a:gd name="connsiteX73" fmla="*/ 405000 w 432000"/>
              <a:gd name="connsiteY73" fmla="*/ 216000 h 432000"/>
              <a:gd name="connsiteX74" fmla="*/ 351000 w 432000"/>
              <a:gd name="connsiteY74" fmla="*/ 216000 h 432000"/>
              <a:gd name="connsiteX75" fmla="*/ 167391 w 432000"/>
              <a:gd name="connsiteY75" fmla="*/ 138754 h 432000"/>
              <a:gd name="connsiteX76" fmla="*/ 138753 w 432000"/>
              <a:gd name="connsiteY76" fmla="*/ 167393 h 432000"/>
              <a:gd name="connsiteX77" fmla="*/ 185938 w 432000"/>
              <a:gd name="connsiteY77" fmla="*/ 214579 h 432000"/>
              <a:gd name="connsiteX78" fmla="*/ 195486 w 432000"/>
              <a:gd name="connsiteY78" fmla="*/ 214576 h 432000"/>
              <a:gd name="connsiteX79" fmla="*/ 200259 w 432000"/>
              <a:gd name="connsiteY79" fmla="*/ 209807 h 432000"/>
              <a:gd name="connsiteX80" fmla="*/ 219348 w 432000"/>
              <a:gd name="connsiteY80" fmla="*/ 228896 h 432000"/>
              <a:gd name="connsiteX81" fmla="*/ 228896 w 432000"/>
              <a:gd name="connsiteY81" fmla="*/ 219348 h 432000"/>
              <a:gd name="connsiteX82" fmla="*/ 209807 w 432000"/>
              <a:gd name="connsiteY82" fmla="*/ 200258 h 432000"/>
              <a:gd name="connsiteX83" fmla="*/ 214576 w 432000"/>
              <a:gd name="connsiteY83" fmla="*/ 195486 h 432000"/>
              <a:gd name="connsiteX84" fmla="*/ 214576 w 432000"/>
              <a:gd name="connsiteY84" fmla="*/ 185938 h 432000"/>
              <a:gd name="connsiteX85" fmla="*/ 364500 w 432000"/>
              <a:gd name="connsiteY85" fmla="*/ 108000 h 432000"/>
              <a:gd name="connsiteX86" fmla="*/ 364500 w 432000"/>
              <a:gd name="connsiteY86" fmla="*/ 135000 h 432000"/>
              <a:gd name="connsiteX87" fmla="*/ 391500 w 432000"/>
              <a:gd name="connsiteY87" fmla="*/ 135000 h 432000"/>
              <a:gd name="connsiteX88" fmla="*/ 391500 w 432000"/>
              <a:gd name="connsiteY88" fmla="*/ 108000 h 432000"/>
              <a:gd name="connsiteX89" fmla="*/ 129209 w 432000"/>
              <a:gd name="connsiteY89" fmla="*/ 100571 h 432000"/>
              <a:gd name="connsiteX90" fmla="*/ 100570 w 432000"/>
              <a:gd name="connsiteY90" fmla="*/ 129209 h 432000"/>
              <a:gd name="connsiteX91" fmla="*/ 129208 w 432000"/>
              <a:gd name="connsiteY91" fmla="*/ 157847 h 432000"/>
              <a:gd name="connsiteX92" fmla="*/ 157847 w 432000"/>
              <a:gd name="connsiteY92" fmla="*/ 129209 h 432000"/>
              <a:gd name="connsiteX93" fmla="*/ 351000 w 432000"/>
              <a:gd name="connsiteY93" fmla="*/ 94500 h 432000"/>
              <a:gd name="connsiteX94" fmla="*/ 405000 w 432000"/>
              <a:gd name="connsiteY94" fmla="*/ 94500 h 432000"/>
              <a:gd name="connsiteX95" fmla="*/ 405000 w 432000"/>
              <a:gd name="connsiteY95" fmla="*/ 148500 h 432000"/>
              <a:gd name="connsiteX96" fmla="*/ 351000 w 432000"/>
              <a:gd name="connsiteY96" fmla="*/ 148500 h 432000"/>
              <a:gd name="connsiteX97" fmla="*/ 129208 w 432000"/>
              <a:gd name="connsiteY97" fmla="*/ 62388 h 432000"/>
              <a:gd name="connsiteX98" fmla="*/ 119664 w 432000"/>
              <a:gd name="connsiteY98" fmla="*/ 71933 h 432000"/>
              <a:gd name="connsiteX99" fmla="*/ 71933 w 432000"/>
              <a:gd name="connsiteY99" fmla="*/ 119664 h 432000"/>
              <a:gd name="connsiteX100" fmla="*/ 62388 w 432000"/>
              <a:gd name="connsiteY100" fmla="*/ 129209 h 432000"/>
              <a:gd name="connsiteX101" fmla="*/ 71932 w 432000"/>
              <a:gd name="connsiteY101" fmla="*/ 138757 h 432000"/>
              <a:gd name="connsiteX102" fmla="*/ 81481 w 432000"/>
              <a:gd name="connsiteY102" fmla="*/ 129209 h 432000"/>
              <a:gd name="connsiteX103" fmla="*/ 129208 w 432000"/>
              <a:gd name="connsiteY103" fmla="*/ 81481 h 432000"/>
              <a:gd name="connsiteX104" fmla="*/ 138757 w 432000"/>
              <a:gd name="connsiteY104" fmla="*/ 71933 h 432000"/>
              <a:gd name="connsiteX105" fmla="*/ 364500 w 432000"/>
              <a:gd name="connsiteY105" fmla="*/ 40500 h 432000"/>
              <a:gd name="connsiteX106" fmla="*/ 364500 w 432000"/>
              <a:gd name="connsiteY106" fmla="*/ 67500 h 432000"/>
              <a:gd name="connsiteX107" fmla="*/ 391500 w 432000"/>
              <a:gd name="connsiteY107" fmla="*/ 67500 h 432000"/>
              <a:gd name="connsiteX108" fmla="*/ 391500 w 432000"/>
              <a:gd name="connsiteY108" fmla="*/ 40500 h 432000"/>
              <a:gd name="connsiteX109" fmla="*/ 351000 w 432000"/>
              <a:gd name="connsiteY109" fmla="*/ 27000 h 432000"/>
              <a:gd name="connsiteX110" fmla="*/ 405000 w 432000"/>
              <a:gd name="connsiteY110" fmla="*/ 27000 h 432000"/>
              <a:gd name="connsiteX111" fmla="*/ 405000 w 432000"/>
              <a:gd name="connsiteY111" fmla="*/ 81000 h 432000"/>
              <a:gd name="connsiteX112" fmla="*/ 351000 w 432000"/>
              <a:gd name="connsiteY112" fmla="*/ 81000 h 432000"/>
              <a:gd name="connsiteX113" fmla="*/ 33768 w 432000"/>
              <a:gd name="connsiteY113" fmla="*/ 13516 h 432000"/>
              <a:gd name="connsiteX114" fmla="*/ 19467 w 432000"/>
              <a:gd name="connsiteY114" fmla="*/ 19429 h 432000"/>
              <a:gd name="connsiteX115" fmla="*/ 19429 w 432000"/>
              <a:gd name="connsiteY115" fmla="*/ 48070 h 432000"/>
              <a:gd name="connsiteX116" fmla="*/ 71933 w 432000"/>
              <a:gd name="connsiteY116" fmla="*/ 100574 h 432000"/>
              <a:gd name="connsiteX117" fmla="*/ 100574 w 432000"/>
              <a:gd name="connsiteY117" fmla="*/ 71933 h 432000"/>
              <a:gd name="connsiteX118" fmla="*/ 48070 w 432000"/>
              <a:gd name="connsiteY118" fmla="*/ 19429 h 432000"/>
              <a:gd name="connsiteX119" fmla="*/ 33768 w 432000"/>
              <a:gd name="connsiteY119" fmla="*/ 13516 h 432000"/>
              <a:gd name="connsiteX120" fmla="*/ 337500 w 432000"/>
              <a:gd name="connsiteY120" fmla="*/ 13500 h 432000"/>
              <a:gd name="connsiteX121" fmla="*/ 337500 w 432000"/>
              <a:gd name="connsiteY121" fmla="*/ 378000 h 432000"/>
              <a:gd name="connsiteX122" fmla="*/ 378000 w 432000"/>
              <a:gd name="connsiteY122" fmla="*/ 418500 h 432000"/>
              <a:gd name="connsiteX123" fmla="*/ 418500 w 432000"/>
              <a:gd name="connsiteY123" fmla="*/ 378000 h 432000"/>
              <a:gd name="connsiteX124" fmla="*/ 418500 w 432000"/>
              <a:gd name="connsiteY124" fmla="*/ 13500 h 432000"/>
              <a:gd name="connsiteX125" fmla="*/ 310500 w 432000"/>
              <a:gd name="connsiteY125" fmla="*/ 13500 h 432000"/>
              <a:gd name="connsiteX126" fmla="*/ 310500 w 432000"/>
              <a:gd name="connsiteY126" fmla="*/ 324000 h 432000"/>
              <a:gd name="connsiteX127" fmla="*/ 324000 w 432000"/>
              <a:gd name="connsiteY127" fmla="*/ 324000 h 432000"/>
              <a:gd name="connsiteX128" fmla="*/ 324000 w 432000"/>
              <a:gd name="connsiteY128" fmla="*/ 13500 h 432000"/>
              <a:gd name="connsiteX129" fmla="*/ 33738 w 432000"/>
              <a:gd name="connsiteY129" fmla="*/ 28 h 432000"/>
              <a:gd name="connsiteX130" fmla="*/ 57615 w 432000"/>
              <a:gd name="connsiteY130" fmla="*/ 9884 h 432000"/>
              <a:gd name="connsiteX131" fmla="*/ 110119 w 432000"/>
              <a:gd name="connsiteY131" fmla="*/ 62388 h 432000"/>
              <a:gd name="connsiteX132" fmla="*/ 129209 w 432000"/>
              <a:gd name="connsiteY132" fmla="*/ 43298 h 432000"/>
              <a:gd name="connsiteX133" fmla="*/ 157847 w 432000"/>
              <a:gd name="connsiteY133" fmla="*/ 71933 h 432000"/>
              <a:gd name="connsiteX134" fmla="*/ 138753 w 432000"/>
              <a:gd name="connsiteY134" fmla="*/ 91026 h 432000"/>
              <a:gd name="connsiteX135" fmla="*/ 224124 w 432000"/>
              <a:gd name="connsiteY135" fmla="*/ 176393 h 432000"/>
              <a:gd name="connsiteX136" fmla="*/ 228079 w 432000"/>
              <a:gd name="connsiteY136" fmla="*/ 199438 h 432000"/>
              <a:gd name="connsiteX137" fmla="*/ 247986 w 432000"/>
              <a:gd name="connsiteY137" fmla="*/ 219349 h 432000"/>
              <a:gd name="connsiteX138" fmla="*/ 219348 w 432000"/>
              <a:gd name="connsiteY138" fmla="*/ 247987 h 432000"/>
              <a:gd name="connsiteX139" fmla="*/ 199437 w 432000"/>
              <a:gd name="connsiteY139" fmla="*/ 228080 h 432000"/>
              <a:gd name="connsiteX140" fmla="*/ 176393 w 432000"/>
              <a:gd name="connsiteY140" fmla="*/ 224128 h 432000"/>
              <a:gd name="connsiteX141" fmla="*/ 91025 w 432000"/>
              <a:gd name="connsiteY141" fmla="*/ 138755 h 432000"/>
              <a:gd name="connsiteX142" fmla="*/ 71933 w 432000"/>
              <a:gd name="connsiteY142" fmla="*/ 157847 h 432000"/>
              <a:gd name="connsiteX143" fmla="*/ 43298 w 432000"/>
              <a:gd name="connsiteY143" fmla="*/ 129209 h 432000"/>
              <a:gd name="connsiteX144" fmla="*/ 62388 w 432000"/>
              <a:gd name="connsiteY144" fmla="*/ 110119 h 432000"/>
              <a:gd name="connsiteX145" fmla="*/ 9884 w 432000"/>
              <a:gd name="connsiteY145" fmla="*/ 57615 h 432000"/>
              <a:gd name="connsiteX146" fmla="*/ 9884 w 432000"/>
              <a:gd name="connsiteY146" fmla="*/ 9943 h 432000"/>
              <a:gd name="connsiteX147" fmla="*/ 33738 w 432000"/>
              <a:gd name="connsiteY147" fmla="*/ 28 h 432000"/>
              <a:gd name="connsiteX148" fmla="*/ 270000 w 432000"/>
              <a:gd name="connsiteY148" fmla="*/ 0 h 432000"/>
              <a:gd name="connsiteX149" fmla="*/ 432000 w 432000"/>
              <a:gd name="connsiteY149" fmla="*/ 0 h 432000"/>
              <a:gd name="connsiteX150" fmla="*/ 432000 w 432000"/>
              <a:gd name="connsiteY150" fmla="*/ 378000 h 432000"/>
              <a:gd name="connsiteX151" fmla="*/ 378000 w 432000"/>
              <a:gd name="connsiteY151" fmla="*/ 432000 h 432000"/>
              <a:gd name="connsiteX152" fmla="*/ 0 w 432000"/>
              <a:gd name="connsiteY152" fmla="*/ 432000 h 432000"/>
              <a:gd name="connsiteX153" fmla="*/ 0 w 432000"/>
              <a:gd name="connsiteY153" fmla="*/ 324000 h 432000"/>
              <a:gd name="connsiteX154" fmla="*/ 297000 w 432000"/>
              <a:gd name="connsiteY154" fmla="*/ 324000 h 432000"/>
              <a:gd name="connsiteX155" fmla="*/ 297000 w 432000"/>
              <a:gd name="connsiteY155" fmla="*/ 13500 h 432000"/>
              <a:gd name="connsiteX156" fmla="*/ 283500 w 432000"/>
              <a:gd name="connsiteY156" fmla="*/ 13500 h 432000"/>
              <a:gd name="connsiteX157" fmla="*/ 283500 w 432000"/>
              <a:gd name="connsiteY157" fmla="*/ 229500 h 432000"/>
              <a:gd name="connsiteX158" fmla="*/ 270000 w 432000"/>
              <a:gd name="connsiteY158" fmla="*/ 22950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32000" h="432000">
                <a:moveTo>
                  <a:pt x="243000" y="364500"/>
                </a:moveTo>
                <a:lnTo>
                  <a:pt x="243000" y="391500"/>
                </a:lnTo>
                <a:lnTo>
                  <a:pt x="270000" y="391500"/>
                </a:lnTo>
                <a:lnTo>
                  <a:pt x="270000" y="364500"/>
                </a:lnTo>
                <a:close/>
                <a:moveTo>
                  <a:pt x="175500" y="364500"/>
                </a:moveTo>
                <a:lnTo>
                  <a:pt x="175500" y="391500"/>
                </a:lnTo>
                <a:lnTo>
                  <a:pt x="202500" y="391500"/>
                </a:lnTo>
                <a:lnTo>
                  <a:pt x="202500" y="364500"/>
                </a:lnTo>
                <a:close/>
                <a:moveTo>
                  <a:pt x="108000" y="364500"/>
                </a:moveTo>
                <a:lnTo>
                  <a:pt x="108000" y="391500"/>
                </a:lnTo>
                <a:lnTo>
                  <a:pt x="135000" y="391500"/>
                </a:lnTo>
                <a:lnTo>
                  <a:pt x="135000" y="364500"/>
                </a:lnTo>
                <a:close/>
                <a:moveTo>
                  <a:pt x="40500" y="364500"/>
                </a:moveTo>
                <a:lnTo>
                  <a:pt x="40500" y="391500"/>
                </a:lnTo>
                <a:lnTo>
                  <a:pt x="67500" y="391500"/>
                </a:lnTo>
                <a:lnTo>
                  <a:pt x="67500" y="364500"/>
                </a:lnTo>
                <a:close/>
                <a:moveTo>
                  <a:pt x="297000" y="351000"/>
                </a:moveTo>
                <a:lnTo>
                  <a:pt x="310500" y="351000"/>
                </a:lnTo>
                <a:lnTo>
                  <a:pt x="310500" y="405000"/>
                </a:lnTo>
                <a:lnTo>
                  <a:pt x="297000" y="405000"/>
                </a:lnTo>
                <a:close/>
                <a:moveTo>
                  <a:pt x="229500" y="351000"/>
                </a:moveTo>
                <a:lnTo>
                  <a:pt x="283500" y="351000"/>
                </a:lnTo>
                <a:lnTo>
                  <a:pt x="283500" y="405000"/>
                </a:lnTo>
                <a:lnTo>
                  <a:pt x="229500" y="405000"/>
                </a:lnTo>
                <a:close/>
                <a:moveTo>
                  <a:pt x="162000" y="351000"/>
                </a:moveTo>
                <a:lnTo>
                  <a:pt x="216000" y="351000"/>
                </a:lnTo>
                <a:lnTo>
                  <a:pt x="216000" y="405000"/>
                </a:lnTo>
                <a:lnTo>
                  <a:pt x="162000" y="405000"/>
                </a:lnTo>
                <a:close/>
                <a:moveTo>
                  <a:pt x="94500" y="351000"/>
                </a:moveTo>
                <a:lnTo>
                  <a:pt x="148500" y="351000"/>
                </a:lnTo>
                <a:lnTo>
                  <a:pt x="148500" y="405000"/>
                </a:lnTo>
                <a:lnTo>
                  <a:pt x="94500" y="405000"/>
                </a:lnTo>
                <a:close/>
                <a:moveTo>
                  <a:pt x="27000" y="351000"/>
                </a:moveTo>
                <a:lnTo>
                  <a:pt x="81000" y="351000"/>
                </a:lnTo>
                <a:lnTo>
                  <a:pt x="81000" y="405000"/>
                </a:lnTo>
                <a:lnTo>
                  <a:pt x="27000" y="405000"/>
                </a:lnTo>
                <a:close/>
                <a:moveTo>
                  <a:pt x="13500" y="337500"/>
                </a:moveTo>
                <a:lnTo>
                  <a:pt x="13500" y="418500"/>
                </a:lnTo>
                <a:lnTo>
                  <a:pt x="342402" y="418500"/>
                </a:lnTo>
                <a:cubicBezTo>
                  <a:pt x="330717" y="408284"/>
                  <a:pt x="324009" y="393522"/>
                  <a:pt x="324000" y="378000"/>
                </a:cubicBezTo>
                <a:lnTo>
                  <a:pt x="324000" y="337500"/>
                </a:lnTo>
                <a:close/>
                <a:moveTo>
                  <a:pt x="364500" y="310500"/>
                </a:moveTo>
                <a:lnTo>
                  <a:pt x="364500" y="337500"/>
                </a:lnTo>
                <a:lnTo>
                  <a:pt x="391500" y="337500"/>
                </a:lnTo>
                <a:lnTo>
                  <a:pt x="391500" y="310500"/>
                </a:lnTo>
                <a:close/>
                <a:moveTo>
                  <a:pt x="351000" y="297000"/>
                </a:moveTo>
                <a:lnTo>
                  <a:pt x="405000" y="297000"/>
                </a:lnTo>
                <a:lnTo>
                  <a:pt x="405000" y="351000"/>
                </a:lnTo>
                <a:lnTo>
                  <a:pt x="351000" y="351000"/>
                </a:lnTo>
                <a:close/>
                <a:moveTo>
                  <a:pt x="254190" y="246089"/>
                </a:moveTo>
                <a:lnTo>
                  <a:pt x="239167" y="262024"/>
                </a:lnTo>
                <a:cubicBezTo>
                  <a:pt x="231454" y="270128"/>
                  <a:pt x="231641" y="282914"/>
                  <a:pt x="239589" y="290787"/>
                </a:cubicBezTo>
                <a:cubicBezTo>
                  <a:pt x="247759" y="298592"/>
                  <a:pt x="260621" y="298592"/>
                  <a:pt x="268791" y="290787"/>
                </a:cubicBezTo>
                <a:cubicBezTo>
                  <a:pt x="276737" y="282913"/>
                  <a:pt x="276926" y="270130"/>
                  <a:pt x="269216" y="262024"/>
                </a:cubicBezTo>
                <a:close/>
                <a:moveTo>
                  <a:pt x="364500" y="243000"/>
                </a:moveTo>
                <a:lnTo>
                  <a:pt x="364500" y="270000"/>
                </a:lnTo>
                <a:lnTo>
                  <a:pt x="391500" y="270000"/>
                </a:lnTo>
                <a:lnTo>
                  <a:pt x="391500" y="243000"/>
                </a:lnTo>
                <a:close/>
                <a:moveTo>
                  <a:pt x="351000" y="229500"/>
                </a:moveTo>
                <a:lnTo>
                  <a:pt x="405000" y="229500"/>
                </a:lnTo>
                <a:lnTo>
                  <a:pt x="405000" y="283500"/>
                </a:lnTo>
                <a:lnTo>
                  <a:pt x="351000" y="283500"/>
                </a:lnTo>
                <a:close/>
                <a:moveTo>
                  <a:pt x="254190" y="226412"/>
                </a:moveTo>
                <a:lnTo>
                  <a:pt x="279038" y="252763"/>
                </a:lnTo>
                <a:cubicBezTo>
                  <a:pt x="291438" y="265916"/>
                  <a:pt x="291438" y="286456"/>
                  <a:pt x="279038" y="299609"/>
                </a:cubicBezTo>
                <a:cubicBezTo>
                  <a:pt x="266101" y="313331"/>
                  <a:pt x="244490" y="313969"/>
                  <a:pt x="230768" y="301032"/>
                </a:cubicBezTo>
                <a:cubicBezTo>
                  <a:pt x="217046" y="288096"/>
                  <a:pt x="216409" y="266485"/>
                  <a:pt x="229345" y="252763"/>
                </a:cubicBezTo>
                <a:close/>
                <a:moveTo>
                  <a:pt x="364500" y="175500"/>
                </a:moveTo>
                <a:lnTo>
                  <a:pt x="364500" y="202500"/>
                </a:lnTo>
                <a:lnTo>
                  <a:pt x="391500" y="202500"/>
                </a:lnTo>
                <a:lnTo>
                  <a:pt x="391500" y="175500"/>
                </a:lnTo>
                <a:close/>
                <a:moveTo>
                  <a:pt x="351000" y="162000"/>
                </a:moveTo>
                <a:lnTo>
                  <a:pt x="405000" y="162000"/>
                </a:lnTo>
                <a:lnTo>
                  <a:pt x="405000" y="216000"/>
                </a:lnTo>
                <a:lnTo>
                  <a:pt x="351000" y="216000"/>
                </a:lnTo>
                <a:close/>
                <a:moveTo>
                  <a:pt x="167391" y="138754"/>
                </a:moveTo>
                <a:lnTo>
                  <a:pt x="138753" y="167393"/>
                </a:lnTo>
                <a:lnTo>
                  <a:pt x="185938" y="214579"/>
                </a:lnTo>
                <a:cubicBezTo>
                  <a:pt x="188577" y="217212"/>
                  <a:pt x="192849" y="217210"/>
                  <a:pt x="195486" y="214576"/>
                </a:cubicBezTo>
                <a:lnTo>
                  <a:pt x="200259" y="209807"/>
                </a:lnTo>
                <a:lnTo>
                  <a:pt x="219348" y="228896"/>
                </a:lnTo>
                <a:lnTo>
                  <a:pt x="228896" y="219348"/>
                </a:lnTo>
                <a:lnTo>
                  <a:pt x="209807" y="200258"/>
                </a:lnTo>
                <a:lnTo>
                  <a:pt x="214576" y="195486"/>
                </a:lnTo>
                <a:cubicBezTo>
                  <a:pt x="217214" y="192850"/>
                  <a:pt x="217211" y="188577"/>
                  <a:pt x="214576" y="185938"/>
                </a:cubicBezTo>
                <a:close/>
                <a:moveTo>
                  <a:pt x="364500" y="108000"/>
                </a:moveTo>
                <a:lnTo>
                  <a:pt x="364500" y="135000"/>
                </a:lnTo>
                <a:lnTo>
                  <a:pt x="391500" y="135000"/>
                </a:lnTo>
                <a:lnTo>
                  <a:pt x="391500" y="108000"/>
                </a:lnTo>
                <a:close/>
                <a:moveTo>
                  <a:pt x="129209" y="100571"/>
                </a:moveTo>
                <a:lnTo>
                  <a:pt x="100570" y="129209"/>
                </a:lnTo>
                <a:lnTo>
                  <a:pt x="129208" y="157847"/>
                </a:lnTo>
                <a:lnTo>
                  <a:pt x="157847" y="129209"/>
                </a:lnTo>
                <a:close/>
                <a:moveTo>
                  <a:pt x="351000" y="94500"/>
                </a:moveTo>
                <a:lnTo>
                  <a:pt x="405000" y="94500"/>
                </a:lnTo>
                <a:lnTo>
                  <a:pt x="405000" y="148500"/>
                </a:lnTo>
                <a:lnTo>
                  <a:pt x="351000" y="148500"/>
                </a:lnTo>
                <a:close/>
                <a:moveTo>
                  <a:pt x="129208" y="62388"/>
                </a:moveTo>
                <a:lnTo>
                  <a:pt x="119664" y="71933"/>
                </a:lnTo>
                <a:lnTo>
                  <a:pt x="71933" y="119664"/>
                </a:lnTo>
                <a:lnTo>
                  <a:pt x="62388" y="129209"/>
                </a:lnTo>
                <a:lnTo>
                  <a:pt x="71932" y="138757"/>
                </a:lnTo>
                <a:lnTo>
                  <a:pt x="81481" y="129209"/>
                </a:lnTo>
                <a:lnTo>
                  <a:pt x="129208" y="81481"/>
                </a:lnTo>
                <a:lnTo>
                  <a:pt x="138757" y="71933"/>
                </a:lnTo>
                <a:close/>
                <a:moveTo>
                  <a:pt x="364500" y="40500"/>
                </a:moveTo>
                <a:lnTo>
                  <a:pt x="364500" y="67500"/>
                </a:lnTo>
                <a:lnTo>
                  <a:pt x="391500" y="67500"/>
                </a:lnTo>
                <a:lnTo>
                  <a:pt x="391500" y="40500"/>
                </a:lnTo>
                <a:close/>
                <a:moveTo>
                  <a:pt x="351000" y="27000"/>
                </a:moveTo>
                <a:lnTo>
                  <a:pt x="405000" y="27000"/>
                </a:lnTo>
                <a:lnTo>
                  <a:pt x="405000" y="81000"/>
                </a:lnTo>
                <a:lnTo>
                  <a:pt x="351000" y="81000"/>
                </a:lnTo>
                <a:close/>
                <a:moveTo>
                  <a:pt x="33768" y="13516"/>
                </a:moveTo>
                <a:cubicBezTo>
                  <a:pt x="28594" y="13516"/>
                  <a:pt x="23419" y="15487"/>
                  <a:pt x="19467" y="19429"/>
                </a:cubicBezTo>
                <a:cubicBezTo>
                  <a:pt x="11547" y="27328"/>
                  <a:pt x="11530" y="40151"/>
                  <a:pt x="19429" y="48070"/>
                </a:cubicBezTo>
                <a:lnTo>
                  <a:pt x="71933" y="100574"/>
                </a:lnTo>
                <a:lnTo>
                  <a:pt x="100574" y="71933"/>
                </a:lnTo>
                <a:lnTo>
                  <a:pt x="48070" y="19429"/>
                </a:lnTo>
                <a:cubicBezTo>
                  <a:pt x="44118" y="15487"/>
                  <a:pt x="38943" y="13516"/>
                  <a:pt x="33768" y="13516"/>
                </a:cubicBezTo>
                <a:close/>
                <a:moveTo>
                  <a:pt x="337500" y="13500"/>
                </a:moveTo>
                <a:lnTo>
                  <a:pt x="337500" y="378000"/>
                </a:lnTo>
                <a:cubicBezTo>
                  <a:pt x="337500" y="400368"/>
                  <a:pt x="355632" y="418500"/>
                  <a:pt x="378000" y="418500"/>
                </a:cubicBezTo>
                <a:cubicBezTo>
                  <a:pt x="400368" y="418500"/>
                  <a:pt x="418500" y="400368"/>
                  <a:pt x="418500" y="378000"/>
                </a:cubicBezTo>
                <a:lnTo>
                  <a:pt x="418500" y="13500"/>
                </a:lnTo>
                <a:close/>
                <a:moveTo>
                  <a:pt x="310500" y="13500"/>
                </a:moveTo>
                <a:lnTo>
                  <a:pt x="310500" y="324000"/>
                </a:lnTo>
                <a:lnTo>
                  <a:pt x="324000" y="324000"/>
                </a:lnTo>
                <a:lnTo>
                  <a:pt x="324000" y="13500"/>
                </a:lnTo>
                <a:close/>
                <a:moveTo>
                  <a:pt x="33738" y="28"/>
                </a:moveTo>
                <a:cubicBezTo>
                  <a:pt x="42376" y="17"/>
                  <a:pt x="51017" y="3302"/>
                  <a:pt x="57615" y="9884"/>
                </a:cubicBezTo>
                <a:lnTo>
                  <a:pt x="110119" y="62388"/>
                </a:lnTo>
                <a:lnTo>
                  <a:pt x="129209" y="43298"/>
                </a:lnTo>
                <a:lnTo>
                  <a:pt x="157847" y="71933"/>
                </a:lnTo>
                <a:lnTo>
                  <a:pt x="138753" y="91026"/>
                </a:lnTo>
                <a:lnTo>
                  <a:pt x="224124" y="176393"/>
                </a:lnTo>
                <a:cubicBezTo>
                  <a:pt x="230180" y="182467"/>
                  <a:pt x="231763" y="191693"/>
                  <a:pt x="228079" y="199438"/>
                </a:cubicBezTo>
                <a:lnTo>
                  <a:pt x="247986" y="219349"/>
                </a:lnTo>
                <a:lnTo>
                  <a:pt x="219348" y="247987"/>
                </a:lnTo>
                <a:lnTo>
                  <a:pt x="199437" y="228080"/>
                </a:lnTo>
                <a:cubicBezTo>
                  <a:pt x="191692" y="231763"/>
                  <a:pt x="182468" y="230181"/>
                  <a:pt x="176393" y="224128"/>
                </a:cubicBezTo>
                <a:lnTo>
                  <a:pt x="91025" y="138755"/>
                </a:lnTo>
                <a:lnTo>
                  <a:pt x="71933" y="157847"/>
                </a:lnTo>
                <a:lnTo>
                  <a:pt x="43298" y="129209"/>
                </a:lnTo>
                <a:lnTo>
                  <a:pt x="62388" y="110119"/>
                </a:lnTo>
                <a:lnTo>
                  <a:pt x="9884" y="57615"/>
                </a:lnTo>
                <a:cubicBezTo>
                  <a:pt x="-3257" y="44442"/>
                  <a:pt x="-3257" y="23117"/>
                  <a:pt x="9884" y="9943"/>
                </a:cubicBezTo>
                <a:cubicBezTo>
                  <a:pt x="16467" y="3345"/>
                  <a:pt x="25101" y="39"/>
                  <a:pt x="33738" y="28"/>
                </a:cubicBezTo>
                <a:close/>
                <a:moveTo>
                  <a:pt x="270000" y="0"/>
                </a:moveTo>
                <a:lnTo>
                  <a:pt x="432000" y="0"/>
                </a:lnTo>
                <a:lnTo>
                  <a:pt x="432000" y="378000"/>
                </a:lnTo>
                <a:cubicBezTo>
                  <a:pt x="431966" y="407809"/>
                  <a:pt x="407809" y="431966"/>
                  <a:pt x="378000" y="432000"/>
                </a:cubicBezTo>
                <a:lnTo>
                  <a:pt x="0" y="432000"/>
                </a:lnTo>
                <a:lnTo>
                  <a:pt x="0" y="324000"/>
                </a:lnTo>
                <a:lnTo>
                  <a:pt x="297000" y="324000"/>
                </a:lnTo>
                <a:lnTo>
                  <a:pt x="297000" y="13500"/>
                </a:lnTo>
                <a:lnTo>
                  <a:pt x="283500" y="13500"/>
                </a:lnTo>
                <a:lnTo>
                  <a:pt x="283500" y="229500"/>
                </a:lnTo>
                <a:lnTo>
                  <a:pt x="270000" y="229500"/>
                </a:ln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32" name="文本框 31"/>
          <p:cNvSpPr txBox="1"/>
          <p:nvPr>
            <p:custDataLst>
              <p:tags r:id="rId18"/>
            </p:custDataLst>
          </p:nvPr>
        </p:nvSpPr>
        <p:spPr>
          <a:xfrm flipH="1">
            <a:off x="1198248" y="5097773"/>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艺术型（Artistic）：</a:t>
            </a:r>
            <a:endParaRPr lang="zh-CN" altLang="en-US" sz="2000" spc="300" dirty="0">
              <a:latin typeface="微软雅黑" panose="020B0503020204020204" charset="-122"/>
              <a:ea typeface="微软雅黑" panose="020B0503020204020204" charset="-122"/>
            </a:endParaRPr>
          </a:p>
        </p:txBody>
      </p:sp>
      <p:sp>
        <p:nvSpPr>
          <p:cNvPr id="33" name="文本框 32"/>
          <p:cNvSpPr txBox="1"/>
          <p:nvPr>
            <p:custDataLst>
              <p:tags r:id="rId19"/>
            </p:custDataLst>
          </p:nvPr>
        </p:nvSpPr>
        <p:spPr>
          <a:xfrm flipH="1">
            <a:off x="1198247" y="5529902"/>
            <a:ext cx="3571645" cy="821055"/>
          </a:xfrm>
          <a:prstGeom prst="rect">
            <a:avLst/>
          </a:prstGeom>
          <a:noFill/>
        </p:spPr>
        <p:txBody>
          <a:bodyPr wrap="square" tIns="0" bIns="46800" rtlCol="0" anchor="t" anchorCtr="0">
            <a:spAutoFit/>
          </a:bodyPr>
          <a:lstStyle/>
          <a:p>
            <a:pPr algn="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偏好需要创造性表达的模糊且无规则可循的活动。富于想象力、无序、理想主义、情绪化、不实际。</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7" name="Oval 15"/>
          <p:cNvSpPr/>
          <p:nvPr>
            <p:custDataLst>
              <p:tags r:id="rId20"/>
            </p:custDataLst>
          </p:nvPr>
        </p:nvSpPr>
        <p:spPr>
          <a:xfrm>
            <a:off x="4907045" y="5146806"/>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1" name="任意多边形: 形状 150"/>
          <p:cNvSpPr/>
          <p:nvPr>
            <p:custDataLst>
              <p:tags r:id="rId21"/>
            </p:custDataLst>
          </p:nvPr>
        </p:nvSpPr>
        <p:spPr>
          <a:xfrm>
            <a:off x="5156155" y="5395900"/>
            <a:ext cx="425740" cy="425773"/>
          </a:xfrm>
          <a:custGeom>
            <a:avLst/>
            <a:gdLst>
              <a:gd name="connsiteX0" fmla="*/ 351383 w 432000"/>
              <a:gd name="connsiteY0" fmla="*/ 405033 h 432033"/>
              <a:gd name="connsiteX1" fmla="*/ 351349 w 432000"/>
              <a:gd name="connsiteY1" fmla="*/ 418533 h 432033"/>
              <a:gd name="connsiteX2" fmla="*/ 378349 w 432000"/>
              <a:gd name="connsiteY2" fmla="*/ 418533 h 432033"/>
              <a:gd name="connsiteX3" fmla="*/ 378383 w 432000"/>
              <a:gd name="connsiteY3" fmla="*/ 405033 h 432033"/>
              <a:gd name="connsiteX4" fmla="*/ 54382 w 432000"/>
              <a:gd name="connsiteY4" fmla="*/ 405033 h 432033"/>
              <a:gd name="connsiteX5" fmla="*/ 54346 w 432000"/>
              <a:gd name="connsiteY5" fmla="*/ 418533 h 432033"/>
              <a:gd name="connsiteX6" fmla="*/ 81346 w 432000"/>
              <a:gd name="connsiteY6" fmla="*/ 418533 h 432033"/>
              <a:gd name="connsiteX7" fmla="*/ 81382 w 432000"/>
              <a:gd name="connsiteY7" fmla="*/ 405033 h 432033"/>
              <a:gd name="connsiteX8" fmla="*/ 311126 w 432000"/>
              <a:gd name="connsiteY8" fmla="*/ 324000 h 432033"/>
              <a:gd name="connsiteX9" fmla="*/ 310500 w 432000"/>
              <a:gd name="connsiteY9" fmla="*/ 391533 h 432033"/>
              <a:gd name="connsiteX10" fmla="*/ 418500 w 432000"/>
              <a:gd name="connsiteY10" fmla="*/ 391533 h 432033"/>
              <a:gd name="connsiteX11" fmla="*/ 418500 w 432000"/>
              <a:gd name="connsiteY11" fmla="*/ 324000 h 432033"/>
              <a:gd name="connsiteX12" fmla="*/ 14126 w 432000"/>
              <a:gd name="connsiteY12" fmla="*/ 324000 h 432033"/>
              <a:gd name="connsiteX13" fmla="*/ 13500 w 432000"/>
              <a:gd name="connsiteY13" fmla="*/ 391533 h 432033"/>
              <a:gd name="connsiteX14" fmla="*/ 121500 w 432000"/>
              <a:gd name="connsiteY14" fmla="*/ 391533 h 432033"/>
              <a:gd name="connsiteX15" fmla="*/ 121500 w 432000"/>
              <a:gd name="connsiteY15" fmla="*/ 324000 h 432033"/>
              <a:gd name="connsiteX16" fmla="*/ 310500 w 432000"/>
              <a:gd name="connsiteY16" fmla="*/ 310500 h 432033"/>
              <a:gd name="connsiteX17" fmla="*/ 418500 w 432000"/>
              <a:gd name="connsiteY17" fmla="*/ 310500 h 432033"/>
              <a:gd name="connsiteX18" fmla="*/ 432000 w 432000"/>
              <a:gd name="connsiteY18" fmla="*/ 324000 h 432033"/>
              <a:gd name="connsiteX19" fmla="*/ 432000 w 432000"/>
              <a:gd name="connsiteY19" fmla="*/ 391533 h 432033"/>
              <a:gd name="connsiteX20" fmla="*/ 418500 w 432000"/>
              <a:gd name="connsiteY20" fmla="*/ 405033 h 432033"/>
              <a:gd name="connsiteX21" fmla="*/ 391883 w 432000"/>
              <a:gd name="connsiteY21" fmla="*/ 405033 h 432033"/>
              <a:gd name="connsiteX22" fmla="*/ 391849 w 432000"/>
              <a:gd name="connsiteY22" fmla="*/ 418533 h 432033"/>
              <a:gd name="connsiteX23" fmla="*/ 404941 w 432000"/>
              <a:gd name="connsiteY23" fmla="*/ 418533 h 432033"/>
              <a:gd name="connsiteX24" fmla="*/ 404941 w 432000"/>
              <a:gd name="connsiteY24" fmla="*/ 432033 h 432033"/>
              <a:gd name="connsiteX25" fmla="*/ 323941 w 432000"/>
              <a:gd name="connsiteY25" fmla="*/ 432033 h 432033"/>
              <a:gd name="connsiteX26" fmla="*/ 323941 w 432000"/>
              <a:gd name="connsiteY26" fmla="*/ 418533 h 432033"/>
              <a:gd name="connsiteX27" fmla="*/ 337848 w 432000"/>
              <a:gd name="connsiteY27" fmla="*/ 418533 h 432033"/>
              <a:gd name="connsiteX28" fmla="*/ 337883 w 432000"/>
              <a:gd name="connsiteY28" fmla="*/ 405033 h 432033"/>
              <a:gd name="connsiteX29" fmla="*/ 310500 w 432000"/>
              <a:gd name="connsiteY29" fmla="*/ 405033 h 432033"/>
              <a:gd name="connsiteX30" fmla="*/ 297000 w 432000"/>
              <a:gd name="connsiteY30" fmla="*/ 391533 h 432033"/>
              <a:gd name="connsiteX31" fmla="*/ 297000 w 432000"/>
              <a:gd name="connsiteY31" fmla="*/ 324000 h 432033"/>
              <a:gd name="connsiteX32" fmla="*/ 310500 w 432000"/>
              <a:gd name="connsiteY32" fmla="*/ 310500 h 432033"/>
              <a:gd name="connsiteX33" fmla="*/ 13500 w 432000"/>
              <a:gd name="connsiteY33" fmla="*/ 310500 h 432033"/>
              <a:gd name="connsiteX34" fmla="*/ 121500 w 432000"/>
              <a:gd name="connsiteY34" fmla="*/ 310500 h 432033"/>
              <a:gd name="connsiteX35" fmla="*/ 135000 w 432000"/>
              <a:gd name="connsiteY35" fmla="*/ 324000 h 432033"/>
              <a:gd name="connsiteX36" fmla="*/ 135000 w 432000"/>
              <a:gd name="connsiteY36" fmla="*/ 391533 h 432033"/>
              <a:gd name="connsiteX37" fmla="*/ 121500 w 432000"/>
              <a:gd name="connsiteY37" fmla="*/ 405033 h 432033"/>
              <a:gd name="connsiteX38" fmla="*/ 94882 w 432000"/>
              <a:gd name="connsiteY38" fmla="*/ 405033 h 432033"/>
              <a:gd name="connsiteX39" fmla="*/ 94846 w 432000"/>
              <a:gd name="connsiteY39" fmla="*/ 418533 h 432033"/>
              <a:gd name="connsiteX40" fmla="*/ 107944 w 432000"/>
              <a:gd name="connsiteY40" fmla="*/ 418533 h 432033"/>
              <a:gd name="connsiteX41" fmla="*/ 107944 w 432000"/>
              <a:gd name="connsiteY41" fmla="*/ 432033 h 432033"/>
              <a:gd name="connsiteX42" fmla="*/ 26944 w 432000"/>
              <a:gd name="connsiteY42" fmla="*/ 432033 h 432033"/>
              <a:gd name="connsiteX43" fmla="*/ 26944 w 432000"/>
              <a:gd name="connsiteY43" fmla="*/ 418533 h 432033"/>
              <a:gd name="connsiteX44" fmla="*/ 40846 w 432000"/>
              <a:gd name="connsiteY44" fmla="*/ 418533 h 432033"/>
              <a:gd name="connsiteX45" fmla="*/ 40882 w 432000"/>
              <a:gd name="connsiteY45" fmla="*/ 405033 h 432033"/>
              <a:gd name="connsiteX46" fmla="*/ 13500 w 432000"/>
              <a:gd name="connsiteY46" fmla="*/ 405033 h 432033"/>
              <a:gd name="connsiteX47" fmla="*/ 0 w 432000"/>
              <a:gd name="connsiteY47" fmla="*/ 391533 h 432033"/>
              <a:gd name="connsiteX48" fmla="*/ 0 w 432000"/>
              <a:gd name="connsiteY48" fmla="*/ 324000 h 432033"/>
              <a:gd name="connsiteX49" fmla="*/ 13500 w 432000"/>
              <a:gd name="connsiteY49" fmla="*/ 310500 h 432033"/>
              <a:gd name="connsiteX50" fmla="*/ 303757 w 432000"/>
              <a:gd name="connsiteY50" fmla="*/ 263332 h 432033"/>
              <a:gd name="connsiteX51" fmla="*/ 317257 w 432000"/>
              <a:gd name="connsiteY51" fmla="*/ 263332 h 432033"/>
              <a:gd name="connsiteX52" fmla="*/ 317257 w 432000"/>
              <a:gd name="connsiteY52" fmla="*/ 276832 h 432033"/>
              <a:gd name="connsiteX53" fmla="*/ 303757 w 432000"/>
              <a:gd name="connsiteY53" fmla="*/ 276832 h 432033"/>
              <a:gd name="connsiteX54" fmla="*/ 276757 w 432000"/>
              <a:gd name="connsiteY54" fmla="*/ 263332 h 432033"/>
              <a:gd name="connsiteX55" fmla="*/ 290257 w 432000"/>
              <a:gd name="connsiteY55" fmla="*/ 263332 h 432033"/>
              <a:gd name="connsiteX56" fmla="*/ 290257 w 432000"/>
              <a:gd name="connsiteY56" fmla="*/ 276832 h 432033"/>
              <a:gd name="connsiteX57" fmla="*/ 276757 w 432000"/>
              <a:gd name="connsiteY57" fmla="*/ 276832 h 432033"/>
              <a:gd name="connsiteX58" fmla="*/ 249750 w 432000"/>
              <a:gd name="connsiteY58" fmla="*/ 263332 h 432033"/>
              <a:gd name="connsiteX59" fmla="*/ 263250 w 432000"/>
              <a:gd name="connsiteY59" fmla="*/ 263332 h 432033"/>
              <a:gd name="connsiteX60" fmla="*/ 263250 w 432000"/>
              <a:gd name="connsiteY60" fmla="*/ 276832 h 432033"/>
              <a:gd name="connsiteX61" fmla="*/ 249750 w 432000"/>
              <a:gd name="connsiteY61" fmla="*/ 276832 h 432033"/>
              <a:gd name="connsiteX62" fmla="*/ 222750 w 432000"/>
              <a:gd name="connsiteY62" fmla="*/ 263332 h 432033"/>
              <a:gd name="connsiteX63" fmla="*/ 236250 w 432000"/>
              <a:gd name="connsiteY63" fmla="*/ 263332 h 432033"/>
              <a:gd name="connsiteX64" fmla="*/ 236250 w 432000"/>
              <a:gd name="connsiteY64" fmla="*/ 276832 h 432033"/>
              <a:gd name="connsiteX65" fmla="*/ 222750 w 432000"/>
              <a:gd name="connsiteY65" fmla="*/ 276832 h 432033"/>
              <a:gd name="connsiteX66" fmla="*/ 195753 w 432000"/>
              <a:gd name="connsiteY66" fmla="*/ 263332 h 432033"/>
              <a:gd name="connsiteX67" fmla="*/ 209253 w 432000"/>
              <a:gd name="connsiteY67" fmla="*/ 263332 h 432033"/>
              <a:gd name="connsiteX68" fmla="*/ 209253 w 432000"/>
              <a:gd name="connsiteY68" fmla="*/ 276832 h 432033"/>
              <a:gd name="connsiteX69" fmla="*/ 195753 w 432000"/>
              <a:gd name="connsiteY69" fmla="*/ 276832 h 432033"/>
              <a:gd name="connsiteX70" fmla="*/ 168753 w 432000"/>
              <a:gd name="connsiteY70" fmla="*/ 263332 h 432033"/>
              <a:gd name="connsiteX71" fmla="*/ 182253 w 432000"/>
              <a:gd name="connsiteY71" fmla="*/ 263332 h 432033"/>
              <a:gd name="connsiteX72" fmla="*/ 182253 w 432000"/>
              <a:gd name="connsiteY72" fmla="*/ 276832 h 432033"/>
              <a:gd name="connsiteX73" fmla="*/ 168753 w 432000"/>
              <a:gd name="connsiteY73" fmla="*/ 276832 h 432033"/>
              <a:gd name="connsiteX74" fmla="*/ 141753 w 432000"/>
              <a:gd name="connsiteY74" fmla="*/ 263332 h 432033"/>
              <a:gd name="connsiteX75" fmla="*/ 155253 w 432000"/>
              <a:gd name="connsiteY75" fmla="*/ 263332 h 432033"/>
              <a:gd name="connsiteX76" fmla="*/ 155253 w 432000"/>
              <a:gd name="connsiteY76" fmla="*/ 276832 h 432033"/>
              <a:gd name="connsiteX77" fmla="*/ 141753 w 432000"/>
              <a:gd name="connsiteY77" fmla="*/ 276832 h 432033"/>
              <a:gd name="connsiteX78" fmla="*/ 114753 w 432000"/>
              <a:gd name="connsiteY78" fmla="*/ 263332 h 432033"/>
              <a:gd name="connsiteX79" fmla="*/ 128253 w 432000"/>
              <a:gd name="connsiteY79" fmla="*/ 263332 h 432033"/>
              <a:gd name="connsiteX80" fmla="*/ 128253 w 432000"/>
              <a:gd name="connsiteY80" fmla="*/ 276832 h 432033"/>
              <a:gd name="connsiteX81" fmla="*/ 114753 w 432000"/>
              <a:gd name="connsiteY81" fmla="*/ 276832 h 432033"/>
              <a:gd name="connsiteX82" fmla="*/ 351125 w 432000"/>
              <a:gd name="connsiteY82" fmla="*/ 256592 h 432033"/>
              <a:gd name="connsiteX83" fmla="*/ 351125 w 432000"/>
              <a:gd name="connsiteY83" fmla="*/ 283592 h 432033"/>
              <a:gd name="connsiteX84" fmla="*/ 378125 w 432000"/>
              <a:gd name="connsiteY84" fmla="*/ 283592 h 432033"/>
              <a:gd name="connsiteX85" fmla="*/ 378125 w 432000"/>
              <a:gd name="connsiteY85" fmla="*/ 256592 h 432033"/>
              <a:gd name="connsiteX86" fmla="*/ 53947 w 432000"/>
              <a:gd name="connsiteY86" fmla="*/ 256592 h 432033"/>
              <a:gd name="connsiteX87" fmla="*/ 53947 w 432000"/>
              <a:gd name="connsiteY87" fmla="*/ 283592 h 432033"/>
              <a:gd name="connsiteX88" fmla="*/ 80947 w 432000"/>
              <a:gd name="connsiteY88" fmla="*/ 283592 h 432033"/>
              <a:gd name="connsiteX89" fmla="*/ 80947 w 432000"/>
              <a:gd name="connsiteY89" fmla="*/ 256592 h 432033"/>
              <a:gd name="connsiteX90" fmla="*/ 337625 w 432000"/>
              <a:gd name="connsiteY90" fmla="*/ 243092 h 432033"/>
              <a:gd name="connsiteX91" fmla="*/ 391625 w 432000"/>
              <a:gd name="connsiteY91" fmla="*/ 243092 h 432033"/>
              <a:gd name="connsiteX92" fmla="*/ 391625 w 432000"/>
              <a:gd name="connsiteY92" fmla="*/ 297092 h 432033"/>
              <a:gd name="connsiteX93" fmla="*/ 337625 w 432000"/>
              <a:gd name="connsiteY93" fmla="*/ 297092 h 432033"/>
              <a:gd name="connsiteX94" fmla="*/ 40447 w 432000"/>
              <a:gd name="connsiteY94" fmla="*/ 243092 h 432033"/>
              <a:gd name="connsiteX95" fmla="*/ 94447 w 432000"/>
              <a:gd name="connsiteY95" fmla="*/ 243092 h 432033"/>
              <a:gd name="connsiteX96" fmla="*/ 94447 w 432000"/>
              <a:gd name="connsiteY96" fmla="*/ 297092 h 432033"/>
              <a:gd name="connsiteX97" fmla="*/ 40447 w 432000"/>
              <a:gd name="connsiteY97" fmla="*/ 297092 h 432033"/>
              <a:gd name="connsiteX98" fmla="*/ 357842 w 432000"/>
              <a:gd name="connsiteY98" fmla="*/ 222779 h 432033"/>
              <a:gd name="connsiteX99" fmla="*/ 371342 w 432000"/>
              <a:gd name="connsiteY99" fmla="*/ 222779 h 432033"/>
              <a:gd name="connsiteX100" fmla="*/ 371342 w 432000"/>
              <a:gd name="connsiteY100" fmla="*/ 236263 h 432033"/>
              <a:gd name="connsiteX101" fmla="*/ 357842 w 432000"/>
              <a:gd name="connsiteY101" fmla="*/ 236263 h 432033"/>
              <a:gd name="connsiteX102" fmla="*/ 60661 w 432000"/>
              <a:gd name="connsiteY102" fmla="*/ 222779 h 432033"/>
              <a:gd name="connsiteX103" fmla="*/ 74161 w 432000"/>
              <a:gd name="connsiteY103" fmla="*/ 222779 h 432033"/>
              <a:gd name="connsiteX104" fmla="*/ 74161 w 432000"/>
              <a:gd name="connsiteY104" fmla="*/ 236263 h 432033"/>
              <a:gd name="connsiteX105" fmla="*/ 60661 w 432000"/>
              <a:gd name="connsiteY105" fmla="*/ 236263 h 432033"/>
              <a:gd name="connsiteX106" fmla="*/ 357842 w 432000"/>
              <a:gd name="connsiteY106" fmla="*/ 195779 h 432033"/>
              <a:gd name="connsiteX107" fmla="*/ 371342 w 432000"/>
              <a:gd name="connsiteY107" fmla="*/ 195779 h 432033"/>
              <a:gd name="connsiteX108" fmla="*/ 371342 w 432000"/>
              <a:gd name="connsiteY108" fmla="*/ 209279 h 432033"/>
              <a:gd name="connsiteX109" fmla="*/ 357842 w 432000"/>
              <a:gd name="connsiteY109" fmla="*/ 209279 h 432033"/>
              <a:gd name="connsiteX110" fmla="*/ 60661 w 432000"/>
              <a:gd name="connsiteY110" fmla="*/ 195779 h 432033"/>
              <a:gd name="connsiteX111" fmla="*/ 74161 w 432000"/>
              <a:gd name="connsiteY111" fmla="*/ 195779 h 432033"/>
              <a:gd name="connsiteX112" fmla="*/ 74161 w 432000"/>
              <a:gd name="connsiteY112" fmla="*/ 209279 h 432033"/>
              <a:gd name="connsiteX113" fmla="*/ 60661 w 432000"/>
              <a:gd name="connsiteY113" fmla="*/ 209279 h 432033"/>
              <a:gd name="connsiteX114" fmla="*/ 303757 w 432000"/>
              <a:gd name="connsiteY114" fmla="*/ 155266 h 432033"/>
              <a:gd name="connsiteX115" fmla="*/ 317257 w 432000"/>
              <a:gd name="connsiteY115" fmla="*/ 155266 h 432033"/>
              <a:gd name="connsiteX116" fmla="*/ 317257 w 432000"/>
              <a:gd name="connsiteY116" fmla="*/ 168766 h 432033"/>
              <a:gd name="connsiteX117" fmla="*/ 303757 w 432000"/>
              <a:gd name="connsiteY117" fmla="*/ 168766 h 432033"/>
              <a:gd name="connsiteX118" fmla="*/ 276757 w 432000"/>
              <a:gd name="connsiteY118" fmla="*/ 155266 h 432033"/>
              <a:gd name="connsiteX119" fmla="*/ 290257 w 432000"/>
              <a:gd name="connsiteY119" fmla="*/ 155266 h 432033"/>
              <a:gd name="connsiteX120" fmla="*/ 290257 w 432000"/>
              <a:gd name="connsiteY120" fmla="*/ 168766 h 432033"/>
              <a:gd name="connsiteX121" fmla="*/ 276757 w 432000"/>
              <a:gd name="connsiteY121" fmla="*/ 168766 h 432033"/>
              <a:gd name="connsiteX122" fmla="*/ 249750 w 432000"/>
              <a:gd name="connsiteY122" fmla="*/ 155266 h 432033"/>
              <a:gd name="connsiteX123" fmla="*/ 263250 w 432000"/>
              <a:gd name="connsiteY123" fmla="*/ 155266 h 432033"/>
              <a:gd name="connsiteX124" fmla="*/ 263250 w 432000"/>
              <a:gd name="connsiteY124" fmla="*/ 168766 h 432033"/>
              <a:gd name="connsiteX125" fmla="*/ 249750 w 432000"/>
              <a:gd name="connsiteY125" fmla="*/ 168766 h 432033"/>
              <a:gd name="connsiteX126" fmla="*/ 222750 w 432000"/>
              <a:gd name="connsiteY126" fmla="*/ 155266 h 432033"/>
              <a:gd name="connsiteX127" fmla="*/ 236250 w 432000"/>
              <a:gd name="connsiteY127" fmla="*/ 155266 h 432033"/>
              <a:gd name="connsiteX128" fmla="*/ 236250 w 432000"/>
              <a:gd name="connsiteY128" fmla="*/ 168766 h 432033"/>
              <a:gd name="connsiteX129" fmla="*/ 222750 w 432000"/>
              <a:gd name="connsiteY129" fmla="*/ 168766 h 432033"/>
              <a:gd name="connsiteX130" fmla="*/ 195753 w 432000"/>
              <a:gd name="connsiteY130" fmla="*/ 155266 h 432033"/>
              <a:gd name="connsiteX131" fmla="*/ 209253 w 432000"/>
              <a:gd name="connsiteY131" fmla="*/ 155266 h 432033"/>
              <a:gd name="connsiteX132" fmla="*/ 209253 w 432000"/>
              <a:gd name="connsiteY132" fmla="*/ 168766 h 432033"/>
              <a:gd name="connsiteX133" fmla="*/ 195753 w 432000"/>
              <a:gd name="connsiteY133" fmla="*/ 168766 h 432033"/>
              <a:gd name="connsiteX134" fmla="*/ 168753 w 432000"/>
              <a:gd name="connsiteY134" fmla="*/ 155266 h 432033"/>
              <a:gd name="connsiteX135" fmla="*/ 182253 w 432000"/>
              <a:gd name="connsiteY135" fmla="*/ 155266 h 432033"/>
              <a:gd name="connsiteX136" fmla="*/ 182253 w 432000"/>
              <a:gd name="connsiteY136" fmla="*/ 168766 h 432033"/>
              <a:gd name="connsiteX137" fmla="*/ 168753 w 432000"/>
              <a:gd name="connsiteY137" fmla="*/ 168766 h 432033"/>
              <a:gd name="connsiteX138" fmla="*/ 141753 w 432000"/>
              <a:gd name="connsiteY138" fmla="*/ 155266 h 432033"/>
              <a:gd name="connsiteX139" fmla="*/ 155253 w 432000"/>
              <a:gd name="connsiteY139" fmla="*/ 155266 h 432033"/>
              <a:gd name="connsiteX140" fmla="*/ 155253 w 432000"/>
              <a:gd name="connsiteY140" fmla="*/ 168766 h 432033"/>
              <a:gd name="connsiteX141" fmla="*/ 141753 w 432000"/>
              <a:gd name="connsiteY141" fmla="*/ 168766 h 432033"/>
              <a:gd name="connsiteX142" fmla="*/ 114753 w 432000"/>
              <a:gd name="connsiteY142" fmla="*/ 155266 h 432033"/>
              <a:gd name="connsiteX143" fmla="*/ 128253 w 432000"/>
              <a:gd name="connsiteY143" fmla="*/ 155266 h 432033"/>
              <a:gd name="connsiteX144" fmla="*/ 128253 w 432000"/>
              <a:gd name="connsiteY144" fmla="*/ 168766 h 432033"/>
              <a:gd name="connsiteX145" fmla="*/ 114753 w 432000"/>
              <a:gd name="connsiteY145" fmla="*/ 168766 h 432033"/>
              <a:gd name="connsiteX146" fmla="*/ 351125 w 432000"/>
              <a:gd name="connsiteY146" fmla="*/ 148530 h 432033"/>
              <a:gd name="connsiteX147" fmla="*/ 351125 w 432000"/>
              <a:gd name="connsiteY147" fmla="*/ 175530 h 432033"/>
              <a:gd name="connsiteX148" fmla="*/ 378125 w 432000"/>
              <a:gd name="connsiteY148" fmla="*/ 175530 h 432033"/>
              <a:gd name="connsiteX149" fmla="*/ 378125 w 432000"/>
              <a:gd name="connsiteY149" fmla="*/ 148530 h 432033"/>
              <a:gd name="connsiteX150" fmla="*/ 53947 w 432000"/>
              <a:gd name="connsiteY150" fmla="*/ 148530 h 432033"/>
              <a:gd name="connsiteX151" fmla="*/ 53947 w 432000"/>
              <a:gd name="connsiteY151" fmla="*/ 175530 h 432033"/>
              <a:gd name="connsiteX152" fmla="*/ 80947 w 432000"/>
              <a:gd name="connsiteY152" fmla="*/ 175530 h 432033"/>
              <a:gd name="connsiteX153" fmla="*/ 80947 w 432000"/>
              <a:gd name="connsiteY153" fmla="*/ 148530 h 432033"/>
              <a:gd name="connsiteX154" fmla="*/ 337625 w 432000"/>
              <a:gd name="connsiteY154" fmla="*/ 135030 h 432033"/>
              <a:gd name="connsiteX155" fmla="*/ 391625 w 432000"/>
              <a:gd name="connsiteY155" fmla="*/ 135030 h 432033"/>
              <a:gd name="connsiteX156" fmla="*/ 391625 w 432000"/>
              <a:gd name="connsiteY156" fmla="*/ 189030 h 432033"/>
              <a:gd name="connsiteX157" fmla="*/ 337625 w 432000"/>
              <a:gd name="connsiteY157" fmla="*/ 189030 h 432033"/>
              <a:gd name="connsiteX158" fmla="*/ 40447 w 432000"/>
              <a:gd name="connsiteY158" fmla="*/ 135030 h 432033"/>
              <a:gd name="connsiteX159" fmla="*/ 94447 w 432000"/>
              <a:gd name="connsiteY159" fmla="*/ 135030 h 432033"/>
              <a:gd name="connsiteX160" fmla="*/ 94447 w 432000"/>
              <a:gd name="connsiteY160" fmla="*/ 189030 h 432033"/>
              <a:gd name="connsiteX161" fmla="*/ 40447 w 432000"/>
              <a:gd name="connsiteY161" fmla="*/ 189030 h 432033"/>
              <a:gd name="connsiteX162" fmla="*/ 351383 w 432000"/>
              <a:gd name="connsiteY162" fmla="*/ 94533 h 432033"/>
              <a:gd name="connsiteX163" fmla="*/ 351349 w 432000"/>
              <a:gd name="connsiteY163" fmla="*/ 108033 h 432033"/>
              <a:gd name="connsiteX164" fmla="*/ 378349 w 432000"/>
              <a:gd name="connsiteY164" fmla="*/ 108033 h 432033"/>
              <a:gd name="connsiteX165" fmla="*/ 378383 w 432000"/>
              <a:gd name="connsiteY165" fmla="*/ 94533 h 432033"/>
              <a:gd name="connsiteX166" fmla="*/ 54382 w 432000"/>
              <a:gd name="connsiteY166" fmla="*/ 94533 h 432033"/>
              <a:gd name="connsiteX167" fmla="*/ 54346 w 432000"/>
              <a:gd name="connsiteY167" fmla="*/ 108033 h 432033"/>
              <a:gd name="connsiteX168" fmla="*/ 81346 w 432000"/>
              <a:gd name="connsiteY168" fmla="*/ 108033 h 432033"/>
              <a:gd name="connsiteX169" fmla="*/ 81382 w 432000"/>
              <a:gd name="connsiteY169" fmla="*/ 94533 h 432033"/>
              <a:gd name="connsiteX170" fmla="*/ 311126 w 432000"/>
              <a:gd name="connsiteY170" fmla="*/ 13500 h 432033"/>
              <a:gd name="connsiteX171" fmla="*/ 310500 w 432000"/>
              <a:gd name="connsiteY171" fmla="*/ 81033 h 432033"/>
              <a:gd name="connsiteX172" fmla="*/ 418500 w 432000"/>
              <a:gd name="connsiteY172" fmla="*/ 81033 h 432033"/>
              <a:gd name="connsiteX173" fmla="*/ 418500 w 432000"/>
              <a:gd name="connsiteY173" fmla="*/ 13500 h 432033"/>
              <a:gd name="connsiteX174" fmla="*/ 14126 w 432000"/>
              <a:gd name="connsiteY174" fmla="*/ 13500 h 432033"/>
              <a:gd name="connsiteX175" fmla="*/ 13500 w 432000"/>
              <a:gd name="connsiteY175" fmla="*/ 81033 h 432033"/>
              <a:gd name="connsiteX176" fmla="*/ 121500 w 432000"/>
              <a:gd name="connsiteY176" fmla="*/ 81033 h 432033"/>
              <a:gd name="connsiteX177" fmla="*/ 121500 w 432000"/>
              <a:gd name="connsiteY177" fmla="*/ 13500 h 432033"/>
              <a:gd name="connsiteX178" fmla="*/ 310500 w 432000"/>
              <a:gd name="connsiteY178" fmla="*/ 0 h 432033"/>
              <a:gd name="connsiteX179" fmla="*/ 418500 w 432000"/>
              <a:gd name="connsiteY179" fmla="*/ 0 h 432033"/>
              <a:gd name="connsiteX180" fmla="*/ 432000 w 432000"/>
              <a:gd name="connsiteY180" fmla="*/ 13500 h 432033"/>
              <a:gd name="connsiteX181" fmla="*/ 432000 w 432000"/>
              <a:gd name="connsiteY181" fmla="*/ 81033 h 432033"/>
              <a:gd name="connsiteX182" fmla="*/ 418500 w 432000"/>
              <a:gd name="connsiteY182" fmla="*/ 94533 h 432033"/>
              <a:gd name="connsiteX183" fmla="*/ 391883 w 432000"/>
              <a:gd name="connsiteY183" fmla="*/ 94533 h 432033"/>
              <a:gd name="connsiteX184" fmla="*/ 391849 w 432000"/>
              <a:gd name="connsiteY184" fmla="*/ 108033 h 432033"/>
              <a:gd name="connsiteX185" fmla="*/ 404941 w 432000"/>
              <a:gd name="connsiteY185" fmla="*/ 108033 h 432033"/>
              <a:gd name="connsiteX186" fmla="*/ 404941 w 432000"/>
              <a:gd name="connsiteY186" fmla="*/ 121533 h 432033"/>
              <a:gd name="connsiteX187" fmla="*/ 323941 w 432000"/>
              <a:gd name="connsiteY187" fmla="*/ 121533 h 432033"/>
              <a:gd name="connsiteX188" fmla="*/ 323941 w 432000"/>
              <a:gd name="connsiteY188" fmla="*/ 108033 h 432033"/>
              <a:gd name="connsiteX189" fmla="*/ 337848 w 432000"/>
              <a:gd name="connsiteY189" fmla="*/ 108033 h 432033"/>
              <a:gd name="connsiteX190" fmla="*/ 337883 w 432000"/>
              <a:gd name="connsiteY190" fmla="*/ 94533 h 432033"/>
              <a:gd name="connsiteX191" fmla="*/ 310500 w 432000"/>
              <a:gd name="connsiteY191" fmla="*/ 94533 h 432033"/>
              <a:gd name="connsiteX192" fmla="*/ 297000 w 432000"/>
              <a:gd name="connsiteY192" fmla="*/ 81033 h 432033"/>
              <a:gd name="connsiteX193" fmla="*/ 297000 w 432000"/>
              <a:gd name="connsiteY193" fmla="*/ 13500 h 432033"/>
              <a:gd name="connsiteX194" fmla="*/ 310500 w 432000"/>
              <a:gd name="connsiteY194" fmla="*/ 0 h 432033"/>
              <a:gd name="connsiteX195" fmla="*/ 13500 w 432000"/>
              <a:gd name="connsiteY195" fmla="*/ 0 h 432033"/>
              <a:gd name="connsiteX196" fmla="*/ 121500 w 432000"/>
              <a:gd name="connsiteY196" fmla="*/ 0 h 432033"/>
              <a:gd name="connsiteX197" fmla="*/ 135000 w 432000"/>
              <a:gd name="connsiteY197" fmla="*/ 13500 h 432033"/>
              <a:gd name="connsiteX198" fmla="*/ 135000 w 432000"/>
              <a:gd name="connsiteY198" fmla="*/ 81033 h 432033"/>
              <a:gd name="connsiteX199" fmla="*/ 121500 w 432000"/>
              <a:gd name="connsiteY199" fmla="*/ 94533 h 432033"/>
              <a:gd name="connsiteX200" fmla="*/ 94882 w 432000"/>
              <a:gd name="connsiteY200" fmla="*/ 94533 h 432033"/>
              <a:gd name="connsiteX201" fmla="*/ 94846 w 432000"/>
              <a:gd name="connsiteY201" fmla="*/ 108033 h 432033"/>
              <a:gd name="connsiteX202" fmla="*/ 107944 w 432000"/>
              <a:gd name="connsiteY202" fmla="*/ 108033 h 432033"/>
              <a:gd name="connsiteX203" fmla="*/ 107944 w 432000"/>
              <a:gd name="connsiteY203" fmla="*/ 121533 h 432033"/>
              <a:gd name="connsiteX204" fmla="*/ 26944 w 432000"/>
              <a:gd name="connsiteY204" fmla="*/ 121533 h 432033"/>
              <a:gd name="connsiteX205" fmla="*/ 26944 w 432000"/>
              <a:gd name="connsiteY205" fmla="*/ 108033 h 432033"/>
              <a:gd name="connsiteX206" fmla="*/ 40846 w 432000"/>
              <a:gd name="connsiteY206" fmla="*/ 108033 h 432033"/>
              <a:gd name="connsiteX207" fmla="*/ 40882 w 432000"/>
              <a:gd name="connsiteY207" fmla="*/ 94533 h 432033"/>
              <a:gd name="connsiteX208" fmla="*/ 13500 w 432000"/>
              <a:gd name="connsiteY208" fmla="*/ 94533 h 432033"/>
              <a:gd name="connsiteX209" fmla="*/ 0 w 432000"/>
              <a:gd name="connsiteY209" fmla="*/ 81033 h 432033"/>
              <a:gd name="connsiteX210" fmla="*/ 0 w 432000"/>
              <a:gd name="connsiteY210" fmla="*/ 13500 h 432033"/>
              <a:gd name="connsiteX211" fmla="*/ 13500 w 432000"/>
              <a:gd name="connsiteY211" fmla="*/ 0 h 43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432000" h="432033">
                <a:moveTo>
                  <a:pt x="351383" y="405033"/>
                </a:moveTo>
                <a:lnTo>
                  <a:pt x="351349" y="418533"/>
                </a:lnTo>
                <a:lnTo>
                  <a:pt x="378349" y="418533"/>
                </a:lnTo>
                <a:lnTo>
                  <a:pt x="378383" y="405033"/>
                </a:lnTo>
                <a:close/>
                <a:moveTo>
                  <a:pt x="54382" y="405033"/>
                </a:moveTo>
                <a:lnTo>
                  <a:pt x="54346" y="418533"/>
                </a:lnTo>
                <a:lnTo>
                  <a:pt x="81346" y="418533"/>
                </a:lnTo>
                <a:lnTo>
                  <a:pt x="81382" y="405033"/>
                </a:lnTo>
                <a:close/>
                <a:moveTo>
                  <a:pt x="311126" y="324000"/>
                </a:moveTo>
                <a:lnTo>
                  <a:pt x="310500" y="391533"/>
                </a:lnTo>
                <a:lnTo>
                  <a:pt x="418500" y="391533"/>
                </a:lnTo>
                <a:lnTo>
                  <a:pt x="418500" y="324000"/>
                </a:lnTo>
                <a:close/>
                <a:moveTo>
                  <a:pt x="14126" y="324000"/>
                </a:moveTo>
                <a:lnTo>
                  <a:pt x="13500" y="391533"/>
                </a:lnTo>
                <a:lnTo>
                  <a:pt x="121500" y="391533"/>
                </a:lnTo>
                <a:lnTo>
                  <a:pt x="121500" y="324000"/>
                </a:lnTo>
                <a:close/>
                <a:moveTo>
                  <a:pt x="310500" y="310500"/>
                </a:moveTo>
                <a:lnTo>
                  <a:pt x="418500" y="310500"/>
                </a:lnTo>
                <a:cubicBezTo>
                  <a:pt x="425952" y="310509"/>
                  <a:pt x="431992" y="316548"/>
                  <a:pt x="432000" y="324000"/>
                </a:cubicBezTo>
                <a:lnTo>
                  <a:pt x="432000" y="391533"/>
                </a:lnTo>
                <a:cubicBezTo>
                  <a:pt x="431992" y="398985"/>
                  <a:pt x="425952" y="405024"/>
                  <a:pt x="418500" y="405033"/>
                </a:cubicBezTo>
                <a:lnTo>
                  <a:pt x="391883" y="405033"/>
                </a:lnTo>
                <a:lnTo>
                  <a:pt x="391849" y="418533"/>
                </a:lnTo>
                <a:lnTo>
                  <a:pt x="404941" y="418533"/>
                </a:lnTo>
                <a:lnTo>
                  <a:pt x="404941" y="432033"/>
                </a:lnTo>
                <a:lnTo>
                  <a:pt x="323941" y="432033"/>
                </a:lnTo>
                <a:lnTo>
                  <a:pt x="323941" y="418533"/>
                </a:lnTo>
                <a:lnTo>
                  <a:pt x="337848" y="418533"/>
                </a:lnTo>
                <a:lnTo>
                  <a:pt x="337883" y="405033"/>
                </a:lnTo>
                <a:lnTo>
                  <a:pt x="310500" y="405033"/>
                </a:lnTo>
                <a:cubicBezTo>
                  <a:pt x="303048" y="405024"/>
                  <a:pt x="297008" y="398985"/>
                  <a:pt x="297000" y="391533"/>
                </a:cubicBezTo>
                <a:lnTo>
                  <a:pt x="297000" y="324000"/>
                </a:lnTo>
                <a:cubicBezTo>
                  <a:pt x="297008" y="316548"/>
                  <a:pt x="303048" y="310509"/>
                  <a:pt x="310500" y="310500"/>
                </a:cubicBezTo>
                <a:close/>
                <a:moveTo>
                  <a:pt x="13500" y="310500"/>
                </a:moveTo>
                <a:lnTo>
                  <a:pt x="121500" y="310500"/>
                </a:lnTo>
                <a:cubicBezTo>
                  <a:pt x="128953" y="310507"/>
                  <a:pt x="134993" y="316547"/>
                  <a:pt x="135000" y="324000"/>
                </a:cubicBezTo>
                <a:lnTo>
                  <a:pt x="135000" y="391533"/>
                </a:lnTo>
                <a:cubicBezTo>
                  <a:pt x="134993" y="398986"/>
                  <a:pt x="128953" y="405025"/>
                  <a:pt x="121500" y="405033"/>
                </a:cubicBezTo>
                <a:lnTo>
                  <a:pt x="94882" y="405033"/>
                </a:lnTo>
                <a:lnTo>
                  <a:pt x="94846" y="418533"/>
                </a:lnTo>
                <a:lnTo>
                  <a:pt x="107944" y="418533"/>
                </a:lnTo>
                <a:lnTo>
                  <a:pt x="107944" y="432033"/>
                </a:lnTo>
                <a:lnTo>
                  <a:pt x="26944" y="432033"/>
                </a:lnTo>
                <a:lnTo>
                  <a:pt x="26944" y="418533"/>
                </a:lnTo>
                <a:lnTo>
                  <a:pt x="40846" y="418533"/>
                </a:lnTo>
                <a:lnTo>
                  <a:pt x="40882" y="405033"/>
                </a:lnTo>
                <a:lnTo>
                  <a:pt x="13500" y="405033"/>
                </a:lnTo>
                <a:cubicBezTo>
                  <a:pt x="6047" y="405026"/>
                  <a:pt x="7" y="398986"/>
                  <a:pt x="0" y="391533"/>
                </a:cubicBezTo>
                <a:lnTo>
                  <a:pt x="0" y="324000"/>
                </a:lnTo>
                <a:cubicBezTo>
                  <a:pt x="7" y="316547"/>
                  <a:pt x="6047" y="310507"/>
                  <a:pt x="13500" y="310500"/>
                </a:cubicBezTo>
                <a:close/>
                <a:moveTo>
                  <a:pt x="303757" y="263332"/>
                </a:moveTo>
                <a:lnTo>
                  <a:pt x="317257" y="263332"/>
                </a:lnTo>
                <a:lnTo>
                  <a:pt x="317257" y="276832"/>
                </a:lnTo>
                <a:lnTo>
                  <a:pt x="303757" y="276832"/>
                </a:lnTo>
                <a:close/>
                <a:moveTo>
                  <a:pt x="276757" y="263332"/>
                </a:moveTo>
                <a:lnTo>
                  <a:pt x="290257" y="263332"/>
                </a:lnTo>
                <a:lnTo>
                  <a:pt x="290257" y="276832"/>
                </a:lnTo>
                <a:lnTo>
                  <a:pt x="276757" y="276832"/>
                </a:lnTo>
                <a:close/>
                <a:moveTo>
                  <a:pt x="249750" y="263332"/>
                </a:moveTo>
                <a:lnTo>
                  <a:pt x="263250" y="263332"/>
                </a:lnTo>
                <a:lnTo>
                  <a:pt x="263250" y="276832"/>
                </a:lnTo>
                <a:lnTo>
                  <a:pt x="249750" y="276832"/>
                </a:lnTo>
                <a:close/>
                <a:moveTo>
                  <a:pt x="222750" y="263332"/>
                </a:moveTo>
                <a:lnTo>
                  <a:pt x="236250" y="263332"/>
                </a:lnTo>
                <a:lnTo>
                  <a:pt x="236250" y="276832"/>
                </a:lnTo>
                <a:lnTo>
                  <a:pt x="222750" y="276832"/>
                </a:lnTo>
                <a:close/>
                <a:moveTo>
                  <a:pt x="195753" y="263332"/>
                </a:moveTo>
                <a:lnTo>
                  <a:pt x="209253" y="263332"/>
                </a:lnTo>
                <a:lnTo>
                  <a:pt x="209253" y="276832"/>
                </a:lnTo>
                <a:lnTo>
                  <a:pt x="195753" y="276832"/>
                </a:lnTo>
                <a:close/>
                <a:moveTo>
                  <a:pt x="168753" y="263332"/>
                </a:moveTo>
                <a:lnTo>
                  <a:pt x="182253" y="263332"/>
                </a:lnTo>
                <a:lnTo>
                  <a:pt x="182253" y="276832"/>
                </a:lnTo>
                <a:lnTo>
                  <a:pt x="168753" y="276832"/>
                </a:lnTo>
                <a:close/>
                <a:moveTo>
                  <a:pt x="141753" y="263332"/>
                </a:moveTo>
                <a:lnTo>
                  <a:pt x="155253" y="263332"/>
                </a:lnTo>
                <a:lnTo>
                  <a:pt x="155253" y="276832"/>
                </a:lnTo>
                <a:lnTo>
                  <a:pt x="141753" y="276832"/>
                </a:lnTo>
                <a:close/>
                <a:moveTo>
                  <a:pt x="114753" y="263332"/>
                </a:moveTo>
                <a:lnTo>
                  <a:pt x="128253" y="263332"/>
                </a:lnTo>
                <a:lnTo>
                  <a:pt x="128253" y="276832"/>
                </a:lnTo>
                <a:lnTo>
                  <a:pt x="114753" y="276832"/>
                </a:lnTo>
                <a:close/>
                <a:moveTo>
                  <a:pt x="351125" y="256592"/>
                </a:moveTo>
                <a:lnTo>
                  <a:pt x="351125" y="283592"/>
                </a:lnTo>
                <a:lnTo>
                  <a:pt x="378125" y="283592"/>
                </a:lnTo>
                <a:lnTo>
                  <a:pt x="378125" y="256592"/>
                </a:lnTo>
                <a:close/>
                <a:moveTo>
                  <a:pt x="53947" y="256592"/>
                </a:moveTo>
                <a:lnTo>
                  <a:pt x="53947" y="283592"/>
                </a:lnTo>
                <a:lnTo>
                  <a:pt x="80947" y="283592"/>
                </a:lnTo>
                <a:lnTo>
                  <a:pt x="80947" y="256592"/>
                </a:lnTo>
                <a:close/>
                <a:moveTo>
                  <a:pt x="337625" y="243092"/>
                </a:moveTo>
                <a:lnTo>
                  <a:pt x="391625" y="243092"/>
                </a:lnTo>
                <a:lnTo>
                  <a:pt x="391625" y="297092"/>
                </a:lnTo>
                <a:lnTo>
                  <a:pt x="337625" y="297092"/>
                </a:lnTo>
                <a:close/>
                <a:moveTo>
                  <a:pt x="40447" y="243092"/>
                </a:moveTo>
                <a:lnTo>
                  <a:pt x="94447" y="243092"/>
                </a:lnTo>
                <a:lnTo>
                  <a:pt x="94447" y="297092"/>
                </a:lnTo>
                <a:lnTo>
                  <a:pt x="40447" y="297092"/>
                </a:lnTo>
                <a:close/>
                <a:moveTo>
                  <a:pt x="357842" y="222779"/>
                </a:moveTo>
                <a:lnTo>
                  <a:pt x="371342" y="222779"/>
                </a:lnTo>
                <a:lnTo>
                  <a:pt x="371342" y="236263"/>
                </a:lnTo>
                <a:lnTo>
                  <a:pt x="357842" y="236263"/>
                </a:lnTo>
                <a:close/>
                <a:moveTo>
                  <a:pt x="60661" y="222779"/>
                </a:moveTo>
                <a:lnTo>
                  <a:pt x="74161" y="222779"/>
                </a:lnTo>
                <a:lnTo>
                  <a:pt x="74161" y="236263"/>
                </a:lnTo>
                <a:lnTo>
                  <a:pt x="60661" y="236263"/>
                </a:lnTo>
                <a:close/>
                <a:moveTo>
                  <a:pt x="357842" y="195779"/>
                </a:moveTo>
                <a:lnTo>
                  <a:pt x="371342" y="195779"/>
                </a:lnTo>
                <a:lnTo>
                  <a:pt x="371342" y="209279"/>
                </a:lnTo>
                <a:lnTo>
                  <a:pt x="357842" y="209279"/>
                </a:lnTo>
                <a:close/>
                <a:moveTo>
                  <a:pt x="60661" y="195779"/>
                </a:moveTo>
                <a:lnTo>
                  <a:pt x="74161" y="195779"/>
                </a:lnTo>
                <a:lnTo>
                  <a:pt x="74161" y="209279"/>
                </a:lnTo>
                <a:lnTo>
                  <a:pt x="60661" y="209279"/>
                </a:lnTo>
                <a:close/>
                <a:moveTo>
                  <a:pt x="303757" y="155266"/>
                </a:moveTo>
                <a:lnTo>
                  <a:pt x="317257" y="155266"/>
                </a:lnTo>
                <a:lnTo>
                  <a:pt x="317257" y="168766"/>
                </a:lnTo>
                <a:lnTo>
                  <a:pt x="303757" y="168766"/>
                </a:lnTo>
                <a:close/>
                <a:moveTo>
                  <a:pt x="276757" y="155266"/>
                </a:moveTo>
                <a:lnTo>
                  <a:pt x="290257" y="155266"/>
                </a:lnTo>
                <a:lnTo>
                  <a:pt x="290257" y="168766"/>
                </a:lnTo>
                <a:lnTo>
                  <a:pt x="276757" y="168766"/>
                </a:lnTo>
                <a:close/>
                <a:moveTo>
                  <a:pt x="249750" y="155266"/>
                </a:moveTo>
                <a:lnTo>
                  <a:pt x="263250" y="155266"/>
                </a:lnTo>
                <a:lnTo>
                  <a:pt x="263250" y="168766"/>
                </a:lnTo>
                <a:lnTo>
                  <a:pt x="249750" y="168766"/>
                </a:lnTo>
                <a:close/>
                <a:moveTo>
                  <a:pt x="222750" y="155266"/>
                </a:moveTo>
                <a:lnTo>
                  <a:pt x="236250" y="155266"/>
                </a:lnTo>
                <a:lnTo>
                  <a:pt x="236250" y="168766"/>
                </a:lnTo>
                <a:lnTo>
                  <a:pt x="222750" y="168766"/>
                </a:lnTo>
                <a:close/>
                <a:moveTo>
                  <a:pt x="195753" y="155266"/>
                </a:moveTo>
                <a:lnTo>
                  <a:pt x="209253" y="155266"/>
                </a:lnTo>
                <a:lnTo>
                  <a:pt x="209253" y="168766"/>
                </a:lnTo>
                <a:lnTo>
                  <a:pt x="195753" y="168766"/>
                </a:lnTo>
                <a:close/>
                <a:moveTo>
                  <a:pt x="168753" y="155266"/>
                </a:moveTo>
                <a:lnTo>
                  <a:pt x="182253" y="155266"/>
                </a:lnTo>
                <a:lnTo>
                  <a:pt x="182253" y="168766"/>
                </a:lnTo>
                <a:lnTo>
                  <a:pt x="168753" y="168766"/>
                </a:lnTo>
                <a:close/>
                <a:moveTo>
                  <a:pt x="141753" y="155266"/>
                </a:moveTo>
                <a:lnTo>
                  <a:pt x="155253" y="155266"/>
                </a:lnTo>
                <a:lnTo>
                  <a:pt x="155253" y="168766"/>
                </a:lnTo>
                <a:lnTo>
                  <a:pt x="141753" y="168766"/>
                </a:lnTo>
                <a:close/>
                <a:moveTo>
                  <a:pt x="114753" y="155266"/>
                </a:moveTo>
                <a:lnTo>
                  <a:pt x="128253" y="155266"/>
                </a:lnTo>
                <a:lnTo>
                  <a:pt x="128253" y="168766"/>
                </a:lnTo>
                <a:lnTo>
                  <a:pt x="114753" y="168766"/>
                </a:lnTo>
                <a:close/>
                <a:moveTo>
                  <a:pt x="351125" y="148530"/>
                </a:moveTo>
                <a:lnTo>
                  <a:pt x="351125" y="175530"/>
                </a:lnTo>
                <a:lnTo>
                  <a:pt x="378125" y="175530"/>
                </a:lnTo>
                <a:lnTo>
                  <a:pt x="378125" y="148530"/>
                </a:lnTo>
                <a:close/>
                <a:moveTo>
                  <a:pt x="53947" y="148530"/>
                </a:moveTo>
                <a:lnTo>
                  <a:pt x="53947" y="175530"/>
                </a:lnTo>
                <a:lnTo>
                  <a:pt x="80947" y="175530"/>
                </a:lnTo>
                <a:lnTo>
                  <a:pt x="80947" y="148530"/>
                </a:lnTo>
                <a:close/>
                <a:moveTo>
                  <a:pt x="337625" y="135030"/>
                </a:moveTo>
                <a:lnTo>
                  <a:pt x="391625" y="135030"/>
                </a:lnTo>
                <a:lnTo>
                  <a:pt x="391625" y="189030"/>
                </a:lnTo>
                <a:lnTo>
                  <a:pt x="337625" y="189030"/>
                </a:lnTo>
                <a:close/>
                <a:moveTo>
                  <a:pt x="40447" y="135030"/>
                </a:moveTo>
                <a:lnTo>
                  <a:pt x="94447" y="135030"/>
                </a:lnTo>
                <a:lnTo>
                  <a:pt x="94447" y="189030"/>
                </a:lnTo>
                <a:lnTo>
                  <a:pt x="40447" y="189030"/>
                </a:lnTo>
                <a:close/>
                <a:moveTo>
                  <a:pt x="351383" y="94533"/>
                </a:moveTo>
                <a:lnTo>
                  <a:pt x="351349" y="108033"/>
                </a:lnTo>
                <a:lnTo>
                  <a:pt x="378349" y="108033"/>
                </a:lnTo>
                <a:lnTo>
                  <a:pt x="378383" y="94533"/>
                </a:lnTo>
                <a:close/>
                <a:moveTo>
                  <a:pt x="54382" y="94533"/>
                </a:moveTo>
                <a:lnTo>
                  <a:pt x="54346" y="108033"/>
                </a:lnTo>
                <a:lnTo>
                  <a:pt x="81346" y="108033"/>
                </a:lnTo>
                <a:lnTo>
                  <a:pt x="81382" y="94533"/>
                </a:lnTo>
                <a:close/>
                <a:moveTo>
                  <a:pt x="311126" y="13500"/>
                </a:moveTo>
                <a:lnTo>
                  <a:pt x="310500" y="81033"/>
                </a:lnTo>
                <a:lnTo>
                  <a:pt x="418500" y="81033"/>
                </a:lnTo>
                <a:lnTo>
                  <a:pt x="418500" y="13500"/>
                </a:lnTo>
                <a:close/>
                <a:moveTo>
                  <a:pt x="14126" y="13500"/>
                </a:moveTo>
                <a:lnTo>
                  <a:pt x="13500" y="81033"/>
                </a:lnTo>
                <a:lnTo>
                  <a:pt x="121500" y="81033"/>
                </a:lnTo>
                <a:lnTo>
                  <a:pt x="121500" y="13500"/>
                </a:lnTo>
                <a:close/>
                <a:moveTo>
                  <a:pt x="310500" y="0"/>
                </a:moveTo>
                <a:lnTo>
                  <a:pt x="418500" y="0"/>
                </a:lnTo>
                <a:cubicBezTo>
                  <a:pt x="425952" y="9"/>
                  <a:pt x="431992" y="6048"/>
                  <a:pt x="432000" y="13500"/>
                </a:cubicBezTo>
                <a:lnTo>
                  <a:pt x="432000" y="81033"/>
                </a:lnTo>
                <a:cubicBezTo>
                  <a:pt x="431992" y="88485"/>
                  <a:pt x="425952" y="94524"/>
                  <a:pt x="418500" y="94533"/>
                </a:cubicBezTo>
                <a:lnTo>
                  <a:pt x="391883" y="94533"/>
                </a:lnTo>
                <a:lnTo>
                  <a:pt x="391849" y="108033"/>
                </a:lnTo>
                <a:lnTo>
                  <a:pt x="404941" y="108033"/>
                </a:lnTo>
                <a:lnTo>
                  <a:pt x="404941" y="121533"/>
                </a:lnTo>
                <a:lnTo>
                  <a:pt x="323941" y="121533"/>
                </a:lnTo>
                <a:lnTo>
                  <a:pt x="323941" y="108033"/>
                </a:lnTo>
                <a:lnTo>
                  <a:pt x="337848" y="108033"/>
                </a:lnTo>
                <a:lnTo>
                  <a:pt x="337883" y="94533"/>
                </a:lnTo>
                <a:lnTo>
                  <a:pt x="310500" y="94533"/>
                </a:lnTo>
                <a:cubicBezTo>
                  <a:pt x="303048" y="94524"/>
                  <a:pt x="297008" y="88485"/>
                  <a:pt x="297000" y="81033"/>
                </a:cubicBezTo>
                <a:lnTo>
                  <a:pt x="297000" y="13500"/>
                </a:lnTo>
                <a:cubicBezTo>
                  <a:pt x="297008" y="6048"/>
                  <a:pt x="303048" y="9"/>
                  <a:pt x="310500" y="0"/>
                </a:cubicBezTo>
                <a:close/>
                <a:moveTo>
                  <a:pt x="13500" y="0"/>
                </a:moveTo>
                <a:lnTo>
                  <a:pt x="121500" y="0"/>
                </a:lnTo>
                <a:cubicBezTo>
                  <a:pt x="128953" y="7"/>
                  <a:pt x="134993" y="6047"/>
                  <a:pt x="135000" y="13500"/>
                </a:cubicBezTo>
                <a:lnTo>
                  <a:pt x="135000" y="81033"/>
                </a:lnTo>
                <a:cubicBezTo>
                  <a:pt x="134993" y="88486"/>
                  <a:pt x="128953" y="94526"/>
                  <a:pt x="121500" y="94533"/>
                </a:cubicBezTo>
                <a:lnTo>
                  <a:pt x="94882" y="94533"/>
                </a:lnTo>
                <a:lnTo>
                  <a:pt x="94846" y="108033"/>
                </a:lnTo>
                <a:lnTo>
                  <a:pt x="107944" y="108033"/>
                </a:lnTo>
                <a:lnTo>
                  <a:pt x="107944" y="121533"/>
                </a:lnTo>
                <a:lnTo>
                  <a:pt x="26944" y="121533"/>
                </a:lnTo>
                <a:lnTo>
                  <a:pt x="26944" y="108033"/>
                </a:lnTo>
                <a:lnTo>
                  <a:pt x="40846" y="108033"/>
                </a:lnTo>
                <a:lnTo>
                  <a:pt x="40882" y="94533"/>
                </a:lnTo>
                <a:lnTo>
                  <a:pt x="13500" y="94533"/>
                </a:lnTo>
                <a:cubicBezTo>
                  <a:pt x="6047" y="94526"/>
                  <a:pt x="7" y="88486"/>
                  <a:pt x="0" y="81033"/>
                </a:cubicBezTo>
                <a:lnTo>
                  <a:pt x="0" y="13500"/>
                </a:lnTo>
                <a:cubicBezTo>
                  <a:pt x="7" y="6047"/>
                  <a:pt x="6047" y="7"/>
                  <a:pt x="13500"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41" name="文本框 40"/>
          <p:cNvSpPr txBox="1"/>
          <p:nvPr>
            <p:custDataLst>
              <p:tags r:id="rId22"/>
            </p:custDataLst>
          </p:nvPr>
        </p:nvSpPr>
        <p:spPr>
          <a:xfrm>
            <a:off x="7422108" y="5097410"/>
            <a:ext cx="3571645" cy="396583"/>
          </a:xfrm>
          <a:prstGeom prst="rect">
            <a:avLst/>
          </a:prstGeom>
          <a:noFill/>
        </p:spPr>
        <p:txBody>
          <a:bodyPr wrap="square" bIns="0" rtlCol="0" anchor="ctr" anchorCtr="0">
            <a:normAutofit fontScale="9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现实型（Conventional）：</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42" name="文本框 41"/>
          <p:cNvSpPr txBox="1"/>
          <p:nvPr>
            <p:custDataLst>
              <p:tags r:id="rId23"/>
            </p:custDataLst>
          </p:nvPr>
        </p:nvSpPr>
        <p:spPr>
          <a:xfrm>
            <a:off x="7422107" y="5530265"/>
            <a:ext cx="3571645" cy="562610"/>
          </a:xfrm>
          <a:prstGeom prst="rect">
            <a:avLst/>
          </a:prstGeom>
          <a:noFill/>
        </p:spPr>
        <p:txBody>
          <a:bodyPr wrap="square" tIns="0" bIns="46800" rtlCol="0" anchor="t" anchorCtr="0">
            <a:spAutoFit/>
          </a:bodyPr>
          <a:lstStyle/>
          <a:p>
            <a:pPr>
              <a:lnSpc>
                <a:spcPct val="120000"/>
              </a:lnSpc>
            </a:pPr>
            <a:r>
              <a:rPr kumimoji="1" lang="zh-CN" altLang="en-US" sz="1400" spc="150" dirty="0">
                <a:solidFill>
                  <a:srgbClr val="222222">
                    <a:lumMod val="75000"/>
                    <a:lumOff val="25000"/>
                  </a:srgbClr>
                </a:solidFill>
                <a:latin typeface="微软雅黑" panose="020B0503020204020204" charset="-122"/>
                <a:ea typeface="微软雅黑" panose="020B0503020204020204" charset="-122"/>
              </a:rPr>
              <a:t>偏好技能、力量、协调性的体力活动。害羞、真诚、持久、稳定、顺从、实际。</a:t>
            </a:r>
            <a:endParaRPr kumimoji="1" lang="zh-CN" altLang="en-US" sz="1400" spc="150" dirty="0">
              <a:solidFill>
                <a:srgbClr val="222222">
                  <a:lumMod val="75000"/>
                  <a:lumOff val="25000"/>
                </a:srgbClr>
              </a:solidFill>
              <a:latin typeface="微软雅黑" panose="020B0503020204020204" charset="-122"/>
              <a:ea typeface="微软雅黑" panose="020B0503020204020204" charset="-122"/>
            </a:endParaRPr>
          </a:p>
        </p:txBody>
      </p:sp>
      <p:sp>
        <p:nvSpPr>
          <p:cNvPr id="10" name="Oval 31"/>
          <p:cNvSpPr/>
          <p:nvPr>
            <p:custDataLst>
              <p:tags r:id="rId24"/>
            </p:custDataLst>
          </p:nvPr>
        </p:nvSpPr>
        <p:spPr>
          <a:xfrm>
            <a:off x="6356715" y="5146806"/>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2" name="任意多边形: 形状 151"/>
          <p:cNvSpPr/>
          <p:nvPr>
            <p:custDataLst>
              <p:tags r:id="rId25"/>
            </p:custDataLst>
          </p:nvPr>
        </p:nvSpPr>
        <p:spPr>
          <a:xfrm>
            <a:off x="6605825" y="5395916"/>
            <a:ext cx="425740" cy="425741"/>
          </a:xfrm>
          <a:custGeom>
            <a:avLst/>
            <a:gdLst>
              <a:gd name="connsiteX0" fmla="*/ 290183 w 432000"/>
              <a:gd name="connsiteY0" fmla="*/ 351000 h 432000"/>
              <a:gd name="connsiteX1" fmla="*/ 303683 w 432000"/>
              <a:gd name="connsiteY1" fmla="*/ 351000 h 432000"/>
              <a:gd name="connsiteX2" fmla="*/ 303683 w 432000"/>
              <a:gd name="connsiteY2" fmla="*/ 381955 h 432000"/>
              <a:gd name="connsiteX3" fmla="*/ 317318 w 432000"/>
              <a:gd name="connsiteY3" fmla="*/ 395590 h 432000"/>
              <a:gd name="connsiteX4" fmla="*/ 317318 w 432000"/>
              <a:gd name="connsiteY4" fmla="*/ 432000 h 432000"/>
              <a:gd name="connsiteX5" fmla="*/ 303818 w 432000"/>
              <a:gd name="connsiteY5" fmla="*/ 432000 h 432000"/>
              <a:gd name="connsiteX6" fmla="*/ 303818 w 432000"/>
              <a:gd name="connsiteY6" fmla="*/ 401186 h 432000"/>
              <a:gd name="connsiteX7" fmla="*/ 290183 w 432000"/>
              <a:gd name="connsiteY7" fmla="*/ 387545 h 432000"/>
              <a:gd name="connsiteX8" fmla="*/ 263183 w 432000"/>
              <a:gd name="connsiteY8" fmla="*/ 351000 h 432000"/>
              <a:gd name="connsiteX9" fmla="*/ 276683 w 432000"/>
              <a:gd name="connsiteY9" fmla="*/ 351000 h 432000"/>
              <a:gd name="connsiteX10" fmla="*/ 276683 w 432000"/>
              <a:gd name="connsiteY10" fmla="*/ 388705 h 432000"/>
              <a:gd name="connsiteX11" fmla="*/ 290318 w 432000"/>
              <a:gd name="connsiteY11" fmla="*/ 402340 h 432000"/>
              <a:gd name="connsiteX12" fmla="*/ 290318 w 432000"/>
              <a:gd name="connsiteY12" fmla="*/ 432000 h 432000"/>
              <a:gd name="connsiteX13" fmla="*/ 276818 w 432000"/>
              <a:gd name="connsiteY13" fmla="*/ 432000 h 432000"/>
              <a:gd name="connsiteX14" fmla="*/ 276818 w 432000"/>
              <a:gd name="connsiteY14" fmla="*/ 407936 h 432000"/>
              <a:gd name="connsiteX15" fmla="*/ 263183 w 432000"/>
              <a:gd name="connsiteY15" fmla="*/ 394295 h 432000"/>
              <a:gd name="connsiteX16" fmla="*/ 236183 w 432000"/>
              <a:gd name="connsiteY16" fmla="*/ 351000 h 432000"/>
              <a:gd name="connsiteX17" fmla="*/ 249683 w 432000"/>
              <a:gd name="connsiteY17" fmla="*/ 351000 h 432000"/>
              <a:gd name="connsiteX18" fmla="*/ 249683 w 432000"/>
              <a:gd name="connsiteY18" fmla="*/ 395455 h 432000"/>
              <a:gd name="connsiteX19" fmla="*/ 263318 w 432000"/>
              <a:gd name="connsiteY19" fmla="*/ 409090 h 432000"/>
              <a:gd name="connsiteX20" fmla="*/ 263318 w 432000"/>
              <a:gd name="connsiteY20" fmla="*/ 432000 h 432000"/>
              <a:gd name="connsiteX21" fmla="*/ 249818 w 432000"/>
              <a:gd name="connsiteY21" fmla="*/ 432000 h 432000"/>
              <a:gd name="connsiteX22" fmla="*/ 249818 w 432000"/>
              <a:gd name="connsiteY22" fmla="*/ 414686 h 432000"/>
              <a:gd name="connsiteX23" fmla="*/ 236183 w 432000"/>
              <a:gd name="connsiteY23" fmla="*/ 401045 h 432000"/>
              <a:gd name="connsiteX24" fmla="*/ 209317 w 432000"/>
              <a:gd name="connsiteY24" fmla="*/ 351000 h 432000"/>
              <a:gd name="connsiteX25" fmla="*/ 222817 w 432000"/>
              <a:gd name="connsiteY25" fmla="*/ 351000 h 432000"/>
              <a:gd name="connsiteX26" fmla="*/ 222682 w 432000"/>
              <a:gd name="connsiteY26" fmla="*/ 432000 h 432000"/>
              <a:gd name="connsiteX27" fmla="*/ 209182 w 432000"/>
              <a:gd name="connsiteY27" fmla="*/ 432000 h 432000"/>
              <a:gd name="connsiteX28" fmla="*/ 182317 w 432000"/>
              <a:gd name="connsiteY28" fmla="*/ 351000 h 432000"/>
              <a:gd name="connsiteX29" fmla="*/ 195817 w 432000"/>
              <a:gd name="connsiteY29" fmla="*/ 351000 h 432000"/>
              <a:gd name="connsiteX30" fmla="*/ 195817 w 432000"/>
              <a:gd name="connsiteY30" fmla="*/ 401045 h 432000"/>
              <a:gd name="connsiteX31" fmla="*/ 182182 w 432000"/>
              <a:gd name="connsiteY31" fmla="*/ 414686 h 432000"/>
              <a:gd name="connsiteX32" fmla="*/ 182182 w 432000"/>
              <a:gd name="connsiteY32" fmla="*/ 432000 h 432000"/>
              <a:gd name="connsiteX33" fmla="*/ 168682 w 432000"/>
              <a:gd name="connsiteY33" fmla="*/ 432000 h 432000"/>
              <a:gd name="connsiteX34" fmla="*/ 168682 w 432000"/>
              <a:gd name="connsiteY34" fmla="*/ 409090 h 432000"/>
              <a:gd name="connsiteX35" fmla="*/ 182317 w 432000"/>
              <a:gd name="connsiteY35" fmla="*/ 395455 h 432000"/>
              <a:gd name="connsiteX36" fmla="*/ 155317 w 432000"/>
              <a:gd name="connsiteY36" fmla="*/ 351000 h 432000"/>
              <a:gd name="connsiteX37" fmla="*/ 168817 w 432000"/>
              <a:gd name="connsiteY37" fmla="*/ 351000 h 432000"/>
              <a:gd name="connsiteX38" fmla="*/ 168817 w 432000"/>
              <a:gd name="connsiteY38" fmla="*/ 394295 h 432000"/>
              <a:gd name="connsiteX39" fmla="*/ 155182 w 432000"/>
              <a:gd name="connsiteY39" fmla="*/ 407936 h 432000"/>
              <a:gd name="connsiteX40" fmla="*/ 155182 w 432000"/>
              <a:gd name="connsiteY40" fmla="*/ 432000 h 432000"/>
              <a:gd name="connsiteX41" fmla="*/ 141682 w 432000"/>
              <a:gd name="connsiteY41" fmla="*/ 432000 h 432000"/>
              <a:gd name="connsiteX42" fmla="*/ 141682 w 432000"/>
              <a:gd name="connsiteY42" fmla="*/ 402340 h 432000"/>
              <a:gd name="connsiteX43" fmla="*/ 155317 w 432000"/>
              <a:gd name="connsiteY43" fmla="*/ 388705 h 432000"/>
              <a:gd name="connsiteX44" fmla="*/ 128317 w 432000"/>
              <a:gd name="connsiteY44" fmla="*/ 351000 h 432000"/>
              <a:gd name="connsiteX45" fmla="*/ 141817 w 432000"/>
              <a:gd name="connsiteY45" fmla="*/ 351000 h 432000"/>
              <a:gd name="connsiteX46" fmla="*/ 141817 w 432000"/>
              <a:gd name="connsiteY46" fmla="*/ 387545 h 432000"/>
              <a:gd name="connsiteX47" fmla="*/ 128182 w 432000"/>
              <a:gd name="connsiteY47" fmla="*/ 401186 h 432000"/>
              <a:gd name="connsiteX48" fmla="*/ 128182 w 432000"/>
              <a:gd name="connsiteY48" fmla="*/ 432000 h 432000"/>
              <a:gd name="connsiteX49" fmla="*/ 114682 w 432000"/>
              <a:gd name="connsiteY49" fmla="*/ 432000 h 432000"/>
              <a:gd name="connsiteX50" fmla="*/ 114682 w 432000"/>
              <a:gd name="connsiteY50" fmla="*/ 395590 h 432000"/>
              <a:gd name="connsiteX51" fmla="*/ 128317 w 432000"/>
              <a:gd name="connsiteY51" fmla="*/ 381955 h 432000"/>
              <a:gd name="connsiteX52" fmla="*/ 67426 w 432000"/>
              <a:gd name="connsiteY52" fmla="*/ 317317 h 432000"/>
              <a:gd name="connsiteX53" fmla="*/ 80926 w 432000"/>
              <a:gd name="connsiteY53" fmla="*/ 317317 h 432000"/>
              <a:gd name="connsiteX54" fmla="*/ 80926 w 432000"/>
              <a:gd name="connsiteY54" fmla="*/ 351000 h 432000"/>
              <a:gd name="connsiteX55" fmla="*/ 115803 w 432000"/>
              <a:gd name="connsiteY55" fmla="*/ 351000 h 432000"/>
              <a:gd name="connsiteX56" fmla="*/ 115803 w 432000"/>
              <a:gd name="connsiteY56" fmla="*/ 364500 h 432000"/>
              <a:gd name="connsiteX57" fmla="*/ 67426 w 432000"/>
              <a:gd name="connsiteY57" fmla="*/ 364500 h 432000"/>
              <a:gd name="connsiteX58" fmla="*/ 350926 w 432000"/>
              <a:gd name="connsiteY58" fmla="*/ 317183 h 432000"/>
              <a:gd name="connsiteX59" fmla="*/ 364426 w 432000"/>
              <a:gd name="connsiteY59" fmla="*/ 317183 h 432000"/>
              <a:gd name="connsiteX60" fmla="*/ 364426 w 432000"/>
              <a:gd name="connsiteY60" fmla="*/ 364500 h 432000"/>
              <a:gd name="connsiteX61" fmla="*/ 317176 w 432000"/>
              <a:gd name="connsiteY61" fmla="*/ 364500 h 432000"/>
              <a:gd name="connsiteX62" fmla="*/ 317176 w 432000"/>
              <a:gd name="connsiteY62" fmla="*/ 351000 h 432000"/>
              <a:gd name="connsiteX63" fmla="*/ 350926 w 432000"/>
              <a:gd name="connsiteY63" fmla="*/ 351000 h 432000"/>
              <a:gd name="connsiteX64" fmla="*/ 283428 w 432000"/>
              <a:gd name="connsiteY64" fmla="*/ 297000 h 432000"/>
              <a:gd name="connsiteX65" fmla="*/ 296928 w 432000"/>
              <a:gd name="connsiteY65" fmla="*/ 297000 h 432000"/>
              <a:gd name="connsiteX66" fmla="*/ 296928 w 432000"/>
              <a:gd name="connsiteY66" fmla="*/ 310500 h 432000"/>
              <a:gd name="connsiteX67" fmla="*/ 283428 w 432000"/>
              <a:gd name="connsiteY67" fmla="*/ 310500 h 432000"/>
              <a:gd name="connsiteX68" fmla="*/ 256428 w 432000"/>
              <a:gd name="connsiteY68" fmla="*/ 297000 h 432000"/>
              <a:gd name="connsiteX69" fmla="*/ 269928 w 432000"/>
              <a:gd name="connsiteY69" fmla="*/ 297000 h 432000"/>
              <a:gd name="connsiteX70" fmla="*/ 269928 w 432000"/>
              <a:gd name="connsiteY70" fmla="*/ 310500 h 432000"/>
              <a:gd name="connsiteX71" fmla="*/ 256428 w 432000"/>
              <a:gd name="connsiteY71" fmla="*/ 310500 h 432000"/>
              <a:gd name="connsiteX72" fmla="*/ 229428 w 432000"/>
              <a:gd name="connsiteY72" fmla="*/ 297000 h 432000"/>
              <a:gd name="connsiteX73" fmla="*/ 242928 w 432000"/>
              <a:gd name="connsiteY73" fmla="*/ 297000 h 432000"/>
              <a:gd name="connsiteX74" fmla="*/ 242928 w 432000"/>
              <a:gd name="connsiteY74" fmla="*/ 310500 h 432000"/>
              <a:gd name="connsiteX75" fmla="*/ 229428 w 432000"/>
              <a:gd name="connsiteY75" fmla="*/ 310500 h 432000"/>
              <a:gd name="connsiteX76" fmla="*/ 202428 w 432000"/>
              <a:gd name="connsiteY76" fmla="*/ 297000 h 432000"/>
              <a:gd name="connsiteX77" fmla="*/ 215928 w 432000"/>
              <a:gd name="connsiteY77" fmla="*/ 297000 h 432000"/>
              <a:gd name="connsiteX78" fmla="*/ 215928 w 432000"/>
              <a:gd name="connsiteY78" fmla="*/ 310500 h 432000"/>
              <a:gd name="connsiteX79" fmla="*/ 202428 w 432000"/>
              <a:gd name="connsiteY79" fmla="*/ 310500 h 432000"/>
              <a:gd name="connsiteX80" fmla="*/ 175428 w 432000"/>
              <a:gd name="connsiteY80" fmla="*/ 297000 h 432000"/>
              <a:gd name="connsiteX81" fmla="*/ 188928 w 432000"/>
              <a:gd name="connsiteY81" fmla="*/ 297000 h 432000"/>
              <a:gd name="connsiteX82" fmla="*/ 188928 w 432000"/>
              <a:gd name="connsiteY82" fmla="*/ 310500 h 432000"/>
              <a:gd name="connsiteX83" fmla="*/ 175428 w 432000"/>
              <a:gd name="connsiteY83" fmla="*/ 310500 h 432000"/>
              <a:gd name="connsiteX84" fmla="*/ 148428 w 432000"/>
              <a:gd name="connsiteY84" fmla="*/ 297000 h 432000"/>
              <a:gd name="connsiteX85" fmla="*/ 161928 w 432000"/>
              <a:gd name="connsiteY85" fmla="*/ 297000 h 432000"/>
              <a:gd name="connsiteX86" fmla="*/ 161928 w 432000"/>
              <a:gd name="connsiteY86" fmla="*/ 310500 h 432000"/>
              <a:gd name="connsiteX87" fmla="*/ 148428 w 432000"/>
              <a:gd name="connsiteY87" fmla="*/ 310500 h 432000"/>
              <a:gd name="connsiteX88" fmla="*/ 121428 w 432000"/>
              <a:gd name="connsiteY88" fmla="*/ 297000 h 432000"/>
              <a:gd name="connsiteX89" fmla="*/ 134928 w 432000"/>
              <a:gd name="connsiteY89" fmla="*/ 297000 h 432000"/>
              <a:gd name="connsiteX90" fmla="*/ 134928 w 432000"/>
              <a:gd name="connsiteY90" fmla="*/ 310500 h 432000"/>
              <a:gd name="connsiteX91" fmla="*/ 121428 w 432000"/>
              <a:gd name="connsiteY91" fmla="*/ 310500 h 432000"/>
              <a:gd name="connsiteX92" fmla="*/ 351000 w 432000"/>
              <a:gd name="connsiteY92" fmla="*/ 290183 h 432000"/>
              <a:gd name="connsiteX93" fmla="*/ 387545 w 432000"/>
              <a:gd name="connsiteY93" fmla="*/ 290183 h 432000"/>
              <a:gd name="connsiteX94" fmla="*/ 401186 w 432000"/>
              <a:gd name="connsiteY94" fmla="*/ 303818 h 432000"/>
              <a:gd name="connsiteX95" fmla="*/ 432000 w 432000"/>
              <a:gd name="connsiteY95" fmla="*/ 303818 h 432000"/>
              <a:gd name="connsiteX96" fmla="*/ 432000 w 432000"/>
              <a:gd name="connsiteY96" fmla="*/ 317318 h 432000"/>
              <a:gd name="connsiteX97" fmla="*/ 395590 w 432000"/>
              <a:gd name="connsiteY97" fmla="*/ 317318 h 432000"/>
              <a:gd name="connsiteX98" fmla="*/ 381955 w 432000"/>
              <a:gd name="connsiteY98" fmla="*/ 303683 h 432000"/>
              <a:gd name="connsiteX99" fmla="*/ 351000 w 432000"/>
              <a:gd name="connsiteY99" fmla="*/ 303683 h 432000"/>
              <a:gd name="connsiteX100" fmla="*/ 44456 w 432000"/>
              <a:gd name="connsiteY100" fmla="*/ 290183 h 432000"/>
              <a:gd name="connsiteX101" fmla="*/ 81000 w 432000"/>
              <a:gd name="connsiteY101" fmla="*/ 290183 h 432000"/>
              <a:gd name="connsiteX102" fmla="*/ 81000 w 432000"/>
              <a:gd name="connsiteY102" fmla="*/ 303683 h 432000"/>
              <a:gd name="connsiteX103" fmla="*/ 50045 w 432000"/>
              <a:gd name="connsiteY103" fmla="*/ 303683 h 432000"/>
              <a:gd name="connsiteX104" fmla="*/ 36410 w 432000"/>
              <a:gd name="connsiteY104" fmla="*/ 317318 h 432000"/>
              <a:gd name="connsiteX105" fmla="*/ 0 w 432000"/>
              <a:gd name="connsiteY105" fmla="*/ 317318 h 432000"/>
              <a:gd name="connsiteX106" fmla="*/ 0 w 432000"/>
              <a:gd name="connsiteY106" fmla="*/ 303818 h 432000"/>
              <a:gd name="connsiteX107" fmla="*/ 30814 w 432000"/>
              <a:gd name="connsiteY107" fmla="*/ 303818 h 432000"/>
              <a:gd name="connsiteX108" fmla="*/ 351000 w 432000"/>
              <a:gd name="connsiteY108" fmla="*/ 263183 h 432000"/>
              <a:gd name="connsiteX109" fmla="*/ 394295 w 432000"/>
              <a:gd name="connsiteY109" fmla="*/ 263183 h 432000"/>
              <a:gd name="connsiteX110" fmla="*/ 407936 w 432000"/>
              <a:gd name="connsiteY110" fmla="*/ 276818 h 432000"/>
              <a:gd name="connsiteX111" fmla="*/ 432000 w 432000"/>
              <a:gd name="connsiteY111" fmla="*/ 276818 h 432000"/>
              <a:gd name="connsiteX112" fmla="*/ 432000 w 432000"/>
              <a:gd name="connsiteY112" fmla="*/ 290318 h 432000"/>
              <a:gd name="connsiteX113" fmla="*/ 402340 w 432000"/>
              <a:gd name="connsiteY113" fmla="*/ 290318 h 432000"/>
              <a:gd name="connsiteX114" fmla="*/ 388705 w 432000"/>
              <a:gd name="connsiteY114" fmla="*/ 276683 h 432000"/>
              <a:gd name="connsiteX115" fmla="*/ 351000 w 432000"/>
              <a:gd name="connsiteY115" fmla="*/ 276683 h 432000"/>
              <a:gd name="connsiteX116" fmla="*/ 37706 w 432000"/>
              <a:gd name="connsiteY116" fmla="*/ 263183 h 432000"/>
              <a:gd name="connsiteX117" fmla="*/ 81000 w 432000"/>
              <a:gd name="connsiteY117" fmla="*/ 263183 h 432000"/>
              <a:gd name="connsiteX118" fmla="*/ 81000 w 432000"/>
              <a:gd name="connsiteY118" fmla="*/ 276683 h 432000"/>
              <a:gd name="connsiteX119" fmla="*/ 43295 w 432000"/>
              <a:gd name="connsiteY119" fmla="*/ 276683 h 432000"/>
              <a:gd name="connsiteX120" fmla="*/ 29660 w 432000"/>
              <a:gd name="connsiteY120" fmla="*/ 290318 h 432000"/>
              <a:gd name="connsiteX121" fmla="*/ 0 w 432000"/>
              <a:gd name="connsiteY121" fmla="*/ 290318 h 432000"/>
              <a:gd name="connsiteX122" fmla="*/ 0 w 432000"/>
              <a:gd name="connsiteY122" fmla="*/ 276818 h 432000"/>
              <a:gd name="connsiteX123" fmla="*/ 24064 w 432000"/>
              <a:gd name="connsiteY123" fmla="*/ 276818 h 432000"/>
              <a:gd name="connsiteX124" fmla="*/ 351000 w 432000"/>
              <a:gd name="connsiteY124" fmla="*/ 236183 h 432000"/>
              <a:gd name="connsiteX125" fmla="*/ 401045 w 432000"/>
              <a:gd name="connsiteY125" fmla="*/ 236183 h 432000"/>
              <a:gd name="connsiteX126" fmla="*/ 414686 w 432000"/>
              <a:gd name="connsiteY126" fmla="*/ 249818 h 432000"/>
              <a:gd name="connsiteX127" fmla="*/ 432000 w 432000"/>
              <a:gd name="connsiteY127" fmla="*/ 249818 h 432000"/>
              <a:gd name="connsiteX128" fmla="*/ 432000 w 432000"/>
              <a:gd name="connsiteY128" fmla="*/ 263318 h 432000"/>
              <a:gd name="connsiteX129" fmla="*/ 409090 w 432000"/>
              <a:gd name="connsiteY129" fmla="*/ 263318 h 432000"/>
              <a:gd name="connsiteX130" fmla="*/ 395455 w 432000"/>
              <a:gd name="connsiteY130" fmla="*/ 249683 h 432000"/>
              <a:gd name="connsiteX131" fmla="*/ 351000 w 432000"/>
              <a:gd name="connsiteY131" fmla="*/ 249683 h 432000"/>
              <a:gd name="connsiteX132" fmla="*/ 30956 w 432000"/>
              <a:gd name="connsiteY132" fmla="*/ 236183 h 432000"/>
              <a:gd name="connsiteX133" fmla="*/ 81000 w 432000"/>
              <a:gd name="connsiteY133" fmla="*/ 236183 h 432000"/>
              <a:gd name="connsiteX134" fmla="*/ 81000 w 432000"/>
              <a:gd name="connsiteY134" fmla="*/ 249683 h 432000"/>
              <a:gd name="connsiteX135" fmla="*/ 36545 w 432000"/>
              <a:gd name="connsiteY135" fmla="*/ 249683 h 432000"/>
              <a:gd name="connsiteX136" fmla="*/ 22910 w 432000"/>
              <a:gd name="connsiteY136" fmla="*/ 263318 h 432000"/>
              <a:gd name="connsiteX137" fmla="*/ 0 w 432000"/>
              <a:gd name="connsiteY137" fmla="*/ 263318 h 432000"/>
              <a:gd name="connsiteX138" fmla="*/ 0 w 432000"/>
              <a:gd name="connsiteY138" fmla="*/ 249818 h 432000"/>
              <a:gd name="connsiteX139" fmla="*/ 17314 w 432000"/>
              <a:gd name="connsiteY139" fmla="*/ 249818 h 432000"/>
              <a:gd name="connsiteX140" fmla="*/ 351000 w 432000"/>
              <a:gd name="connsiteY140" fmla="*/ 209182 h 432000"/>
              <a:gd name="connsiteX141" fmla="*/ 432000 w 432000"/>
              <a:gd name="connsiteY141" fmla="*/ 209317 h 432000"/>
              <a:gd name="connsiteX142" fmla="*/ 432000 w 432000"/>
              <a:gd name="connsiteY142" fmla="*/ 222817 h 432000"/>
              <a:gd name="connsiteX143" fmla="*/ 351000 w 432000"/>
              <a:gd name="connsiteY143" fmla="*/ 222682 h 432000"/>
              <a:gd name="connsiteX144" fmla="*/ 81000 w 432000"/>
              <a:gd name="connsiteY144" fmla="*/ 209182 h 432000"/>
              <a:gd name="connsiteX145" fmla="*/ 81000 w 432000"/>
              <a:gd name="connsiteY145" fmla="*/ 222682 h 432000"/>
              <a:gd name="connsiteX146" fmla="*/ 0 w 432000"/>
              <a:gd name="connsiteY146" fmla="*/ 222817 h 432000"/>
              <a:gd name="connsiteX147" fmla="*/ 0 w 432000"/>
              <a:gd name="connsiteY147" fmla="*/ 209317 h 432000"/>
              <a:gd name="connsiteX148" fmla="*/ 229428 w 432000"/>
              <a:gd name="connsiteY148" fmla="*/ 175500 h 432000"/>
              <a:gd name="connsiteX149" fmla="*/ 296928 w 432000"/>
              <a:gd name="connsiteY149" fmla="*/ 175500 h 432000"/>
              <a:gd name="connsiteX150" fmla="*/ 296928 w 432000"/>
              <a:gd name="connsiteY150" fmla="*/ 189000 h 432000"/>
              <a:gd name="connsiteX151" fmla="*/ 229428 w 432000"/>
              <a:gd name="connsiteY151" fmla="*/ 189000 h 432000"/>
              <a:gd name="connsiteX152" fmla="*/ 409090 w 432000"/>
              <a:gd name="connsiteY152" fmla="*/ 168682 h 432000"/>
              <a:gd name="connsiteX153" fmla="*/ 432000 w 432000"/>
              <a:gd name="connsiteY153" fmla="*/ 168682 h 432000"/>
              <a:gd name="connsiteX154" fmla="*/ 432000 w 432000"/>
              <a:gd name="connsiteY154" fmla="*/ 182182 h 432000"/>
              <a:gd name="connsiteX155" fmla="*/ 414686 w 432000"/>
              <a:gd name="connsiteY155" fmla="*/ 182182 h 432000"/>
              <a:gd name="connsiteX156" fmla="*/ 401045 w 432000"/>
              <a:gd name="connsiteY156" fmla="*/ 195817 h 432000"/>
              <a:gd name="connsiteX157" fmla="*/ 351000 w 432000"/>
              <a:gd name="connsiteY157" fmla="*/ 195817 h 432000"/>
              <a:gd name="connsiteX158" fmla="*/ 351000 w 432000"/>
              <a:gd name="connsiteY158" fmla="*/ 182317 h 432000"/>
              <a:gd name="connsiteX159" fmla="*/ 395455 w 432000"/>
              <a:gd name="connsiteY159" fmla="*/ 182317 h 432000"/>
              <a:gd name="connsiteX160" fmla="*/ 0 w 432000"/>
              <a:gd name="connsiteY160" fmla="*/ 168682 h 432000"/>
              <a:gd name="connsiteX161" fmla="*/ 22910 w 432000"/>
              <a:gd name="connsiteY161" fmla="*/ 168682 h 432000"/>
              <a:gd name="connsiteX162" fmla="*/ 36545 w 432000"/>
              <a:gd name="connsiteY162" fmla="*/ 182317 h 432000"/>
              <a:gd name="connsiteX163" fmla="*/ 81000 w 432000"/>
              <a:gd name="connsiteY163" fmla="*/ 182317 h 432000"/>
              <a:gd name="connsiteX164" fmla="*/ 81000 w 432000"/>
              <a:gd name="connsiteY164" fmla="*/ 195817 h 432000"/>
              <a:gd name="connsiteX165" fmla="*/ 30956 w 432000"/>
              <a:gd name="connsiteY165" fmla="*/ 195817 h 432000"/>
              <a:gd name="connsiteX166" fmla="*/ 17314 w 432000"/>
              <a:gd name="connsiteY166" fmla="*/ 182182 h 432000"/>
              <a:gd name="connsiteX167" fmla="*/ 0 w 432000"/>
              <a:gd name="connsiteY167" fmla="*/ 182182 h 432000"/>
              <a:gd name="connsiteX168" fmla="*/ 148428 w 432000"/>
              <a:gd name="connsiteY168" fmla="*/ 162000 h 432000"/>
              <a:gd name="connsiteX169" fmla="*/ 148428 w 432000"/>
              <a:gd name="connsiteY169" fmla="*/ 175500 h 432000"/>
              <a:gd name="connsiteX170" fmla="*/ 202428 w 432000"/>
              <a:gd name="connsiteY170" fmla="*/ 175500 h 432000"/>
              <a:gd name="connsiteX171" fmla="*/ 202428 w 432000"/>
              <a:gd name="connsiteY171" fmla="*/ 162000 h 432000"/>
              <a:gd name="connsiteX172" fmla="*/ 229428 w 432000"/>
              <a:gd name="connsiteY172" fmla="*/ 148500 h 432000"/>
              <a:gd name="connsiteX173" fmla="*/ 296928 w 432000"/>
              <a:gd name="connsiteY173" fmla="*/ 148500 h 432000"/>
              <a:gd name="connsiteX174" fmla="*/ 296928 w 432000"/>
              <a:gd name="connsiteY174" fmla="*/ 162000 h 432000"/>
              <a:gd name="connsiteX175" fmla="*/ 229428 w 432000"/>
              <a:gd name="connsiteY175" fmla="*/ 162000 h 432000"/>
              <a:gd name="connsiteX176" fmla="*/ 134928 w 432000"/>
              <a:gd name="connsiteY176" fmla="*/ 148500 h 432000"/>
              <a:gd name="connsiteX177" fmla="*/ 215928 w 432000"/>
              <a:gd name="connsiteY177" fmla="*/ 148500 h 432000"/>
              <a:gd name="connsiteX178" fmla="*/ 215928 w 432000"/>
              <a:gd name="connsiteY178" fmla="*/ 189000 h 432000"/>
              <a:gd name="connsiteX179" fmla="*/ 134928 w 432000"/>
              <a:gd name="connsiteY179" fmla="*/ 189000 h 432000"/>
              <a:gd name="connsiteX180" fmla="*/ 402340 w 432000"/>
              <a:gd name="connsiteY180" fmla="*/ 141682 h 432000"/>
              <a:gd name="connsiteX181" fmla="*/ 432000 w 432000"/>
              <a:gd name="connsiteY181" fmla="*/ 141682 h 432000"/>
              <a:gd name="connsiteX182" fmla="*/ 432000 w 432000"/>
              <a:gd name="connsiteY182" fmla="*/ 155182 h 432000"/>
              <a:gd name="connsiteX183" fmla="*/ 407936 w 432000"/>
              <a:gd name="connsiteY183" fmla="*/ 155182 h 432000"/>
              <a:gd name="connsiteX184" fmla="*/ 394295 w 432000"/>
              <a:gd name="connsiteY184" fmla="*/ 168817 h 432000"/>
              <a:gd name="connsiteX185" fmla="*/ 351000 w 432000"/>
              <a:gd name="connsiteY185" fmla="*/ 168817 h 432000"/>
              <a:gd name="connsiteX186" fmla="*/ 351000 w 432000"/>
              <a:gd name="connsiteY186" fmla="*/ 155317 h 432000"/>
              <a:gd name="connsiteX187" fmla="*/ 388705 w 432000"/>
              <a:gd name="connsiteY187" fmla="*/ 155317 h 432000"/>
              <a:gd name="connsiteX188" fmla="*/ 0 w 432000"/>
              <a:gd name="connsiteY188" fmla="*/ 141682 h 432000"/>
              <a:gd name="connsiteX189" fmla="*/ 29660 w 432000"/>
              <a:gd name="connsiteY189" fmla="*/ 141682 h 432000"/>
              <a:gd name="connsiteX190" fmla="*/ 43295 w 432000"/>
              <a:gd name="connsiteY190" fmla="*/ 155317 h 432000"/>
              <a:gd name="connsiteX191" fmla="*/ 81000 w 432000"/>
              <a:gd name="connsiteY191" fmla="*/ 155317 h 432000"/>
              <a:gd name="connsiteX192" fmla="*/ 81000 w 432000"/>
              <a:gd name="connsiteY192" fmla="*/ 168817 h 432000"/>
              <a:gd name="connsiteX193" fmla="*/ 37706 w 432000"/>
              <a:gd name="connsiteY193" fmla="*/ 168817 h 432000"/>
              <a:gd name="connsiteX194" fmla="*/ 24064 w 432000"/>
              <a:gd name="connsiteY194" fmla="*/ 155182 h 432000"/>
              <a:gd name="connsiteX195" fmla="*/ 0 w 432000"/>
              <a:gd name="connsiteY195" fmla="*/ 155182 h 432000"/>
              <a:gd name="connsiteX196" fmla="*/ 395590 w 432000"/>
              <a:gd name="connsiteY196" fmla="*/ 114682 h 432000"/>
              <a:gd name="connsiteX197" fmla="*/ 432000 w 432000"/>
              <a:gd name="connsiteY197" fmla="*/ 114682 h 432000"/>
              <a:gd name="connsiteX198" fmla="*/ 432000 w 432000"/>
              <a:gd name="connsiteY198" fmla="*/ 128182 h 432000"/>
              <a:gd name="connsiteX199" fmla="*/ 401186 w 432000"/>
              <a:gd name="connsiteY199" fmla="*/ 128182 h 432000"/>
              <a:gd name="connsiteX200" fmla="*/ 387545 w 432000"/>
              <a:gd name="connsiteY200" fmla="*/ 141817 h 432000"/>
              <a:gd name="connsiteX201" fmla="*/ 351000 w 432000"/>
              <a:gd name="connsiteY201" fmla="*/ 141817 h 432000"/>
              <a:gd name="connsiteX202" fmla="*/ 351000 w 432000"/>
              <a:gd name="connsiteY202" fmla="*/ 128317 h 432000"/>
              <a:gd name="connsiteX203" fmla="*/ 381955 w 432000"/>
              <a:gd name="connsiteY203" fmla="*/ 128317 h 432000"/>
              <a:gd name="connsiteX204" fmla="*/ 0 w 432000"/>
              <a:gd name="connsiteY204" fmla="*/ 114682 h 432000"/>
              <a:gd name="connsiteX205" fmla="*/ 36410 w 432000"/>
              <a:gd name="connsiteY205" fmla="*/ 114682 h 432000"/>
              <a:gd name="connsiteX206" fmla="*/ 50045 w 432000"/>
              <a:gd name="connsiteY206" fmla="*/ 128317 h 432000"/>
              <a:gd name="connsiteX207" fmla="*/ 81000 w 432000"/>
              <a:gd name="connsiteY207" fmla="*/ 128317 h 432000"/>
              <a:gd name="connsiteX208" fmla="*/ 81000 w 432000"/>
              <a:gd name="connsiteY208" fmla="*/ 141817 h 432000"/>
              <a:gd name="connsiteX209" fmla="*/ 44456 w 432000"/>
              <a:gd name="connsiteY209" fmla="*/ 141817 h 432000"/>
              <a:gd name="connsiteX210" fmla="*/ 30814 w 432000"/>
              <a:gd name="connsiteY210" fmla="*/ 128182 h 432000"/>
              <a:gd name="connsiteX211" fmla="*/ 0 w 432000"/>
              <a:gd name="connsiteY211" fmla="*/ 128182 h 432000"/>
              <a:gd name="connsiteX212" fmla="*/ 107928 w 432000"/>
              <a:gd name="connsiteY212" fmla="*/ 108000 h 432000"/>
              <a:gd name="connsiteX213" fmla="*/ 107928 w 432000"/>
              <a:gd name="connsiteY213" fmla="*/ 324000 h 432000"/>
              <a:gd name="connsiteX214" fmla="*/ 323928 w 432000"/>
              <a:gd name="connsiteY214" fmla="*/ 324000 h 432000"/>
              <a:gd name="connsiteX215" fmla="*/ 323928 w 432000"/>
              <a:gd name="connsiteY215" fmla="*/ 108000 h 432000"/>
              <a:gd name="connsiteX216" fmla="*/ 94428 w 432000"/>
              <a:gd name="connsiteY216" fmla="*/ 94500 h 432000"/>
              <a:gd name="connsiteX217" fmla="*/ 337428 w 432000"/>
              <a:gd name="connsiteY217" fmla="*/ 94500 h 432000"/>
              <a:gd name="connsiteX218" fmla="*/ 337428 w 432000"/>
              <a:gd name="connsiteY218" fmla="*/ 337500 h 432000"/>
              <a:gd name="connsiteX219" fmla="*/ 94428 w 432000"/>
              <a:gd name="connsiteY219" fmla="*/ 337500 h 432000"/>
              <a:gd name="connsiteX220" fmla="*/ 317176 w 432000"/>
              <a:gd name="connsiteY220" fmla="*/ 67500 h 432000"/>
              <a:gd name="connsiteX221" fmla="*/ 364426 w 432000"/>
              <a:gd name="connsiteY221" fmla="*/ 67500 h 432000"/>
              <a:gd name="connsiteX222" fmla="*/ 364426 w 432000"/>
              <a:gd name="connsiteY222" fmla="*/ 114818 h 432000"/>
              <a:gd name="connsiteX223" fmla="*/ 350926 w 432000"/>
              <a:gd name="connsiteY223" fmla="*/ 114818 h 432000"/>
              <a:gd name="connsiteX224" fmla="*/ 350926 w 432000"/>
              <a:gd name="connsiteY224" fmla="*/ 81000 h 432000"/>
              <a:gd name="connsiteX225" fmla="*/ 317176 w 432000"/>
              <a:gd name="connsiteY225" fmla="*/ 81000 h 432000"/>
              <a:gd name="connsiteX226" fmla="*/ 67426 w 432000"/>
              <a:gd name="connsiteY226" fmla="*/ 67500 h 432000"/>
              <a:gd name="connsiteX227" fmla="*/ 115803 w 432000"/>
              <a:gd name="connsiteY227" fmla="*/ 67500 h 432000"/>
              <a:gd name="connsiteX228" fmla="*/ 115803 w 432000"/>
              <a:gd name="connsiteY228" fmla="*/ 81000 h 432000"/>
              <a:gd name="connsiteX229" fmla="*/ 80926 w 432000"/>
              <a:gd name="connsiteY229" fmla="*/ 81000 h 432000"/>
              <a:gd name="connsiteX230" fmla="*/ 80926 w 432000"/>
              <a:gd name="connsiteY230" fmla="*/ 114683 h 432000"/>
              <a:gd name="connsiteX231" fmla="*/ 67426 w 432000"/>
              <a:gd name="connsiteY231" fmla="*/ 114683 h 432000"/>
              <a:gd name="connsiteX232" fmla="*/ 303818 w 432000"/>
              <a:gd name="connsiteY232" fmla="*/ 0 h 432000"/>
              <a:gd name="connsiteX233" fmla="*/ 317318 w 432000"/>
              <a:gd name="connsiteY233" fmla="*/ 0 h 432000"/>
              <a:gd name="connsiteX234" fmla="*/ 317318 w 432000"/>
              <a:gd name="connsiteY234" fmla="*/ 36410 h 432000"/>
              <a:gd name="connsiteX235" fmla="*/ 303683 w 432000"/>
              <a:gd name="connsiteY235" fmla="*/ 50045 h 432000"/>
              <a:gd name="connsiteX236" fmla="*/ 303683 w 432000"/>
              <a:gd name="connsiteY236" fmla="*/ 81000 h 432000"/>
              <a:gd name="connsiteX237" fmla="*/ 290183 w 432000"/>
              <a:gd name="connsiteY237" fmla="*/ 81000 h 432000"/>
              <a:gd name="connsiteX238" fmla="*/ 290183 w 432000"/>
              <a:gd name="connsiteY238" fmla="*/ 44456 h 432000"/>
              <a:gd name="connsiteX239" fmla="*/ 303818 w 432000"/>
              <a:gd name="connsiteY239" fmla="*/ 30814 h 432000"/>
              <a:gd name="connsiteX240" fmla="*/ 276818 w 432000"/>
              <a:gd name="connsiteY240" fmla="*/ 0 h 432000"/>
              <a:gd name="connsiteX241" fmla="*/ 290318 w 432000"/>
              <a:gd name="connsiteY241" fmla="*/ 0 h 432000"/>
              <a:gd name="connsiteX242" fmla="*/ 290318 w 432000"/>
              <a:gd name="connsiteY242" fmla="*/ 29660 h 432000"/>
              <a:gd name="connsiteX243" fmla="*/ 276683 w 432000"/>
              <a:gd name="connsiteY243" fmla="*/ 43295 h 432000"/>
              <a:gd name="connsiteX244" fmla="*/ 276683 w 432000"/>
              <a:gd name="connsiteY244" fmla="*/ 81000 h 432000"/>
              <a:gd name="connsiteX245" fmla="*/ 263183 w 432000"/>
              <a:gd name="connsiteY245" fmla="*/ 81000 h 432000"/>
              <a:gd name="connsiteX246" fmla="*/ 263183 w 432000"/>
              <a:gd name="connsiteY246" fmla="*/ 37706 h 432000"/>
              <a:gd name="connsiteX247" fmla="*/ 276818 w 432000"/>
              <a:gd name="connsiteY247" fmla="*/ 24064 h 432000"/>
              <a:gd name="connsiteX248" fmla="*/ 249818 w 432000"/>
              <a:gd name="connsiteY248" fmla="*/ 0 h 432000"/>
              <a:gd name="connsiteX249" fmla="*/ 263318 w 432000"/>
              <a:gd name="connsiteY249" fmla="*/ 0 h 432000"/>
              <a:gd name="connsiteX250" fmla="*/ 263318 w 432000"/>
              <a:gd name="connsiteY250" fmla="*/ 22910 h 432000"/>
              <a:gd name="connsiteX251" fmla="*/ 249683 w 432000"/>
              <a:gd name="connsiteY251" fmla="*/ 36545 h 432000"/>
              <a:gd name="connsiteX252" fmla="*/ 249683 w 432000"/>
              <a:gd name="connsiteY252" fmla="*/ 81000 h 432000"/>
              <a:gd name="connsiteX253" fmla="*/ 236183 w 432000"/>
              <a:gd name="connsiteY253" fmla="*/ 81000 h 432000"/>
              <a:gd name="connsiteX254" fmla="*/ 236183 w 432000"/>
              <a:gd name="connsiteY254" fmla="*/ 30956 h 432000"/>
              <a:gd name="connsiteX255" fmla="*/ 249818 w 432000"/>
              <a:gd name="connsiteY255" fmla="*/ 17314 h 432000"/>
              <a:gd name="connsiteX256" fmla="*/ 209182 w 432000"/>
              <a:gd name="connsiteY256" fmla="*/ 0 h 432000"/>
              <a:gd name="connsiteX257" fmla="*/ 222682 w 432000"/>
              <a:gd name="connsiteY257" fmla="*/ 0 h 432000"/>
              <a:gd name="connsiteX258" fmla="*/ 222817 w 432000"/>
              <a:gd name="connsiteY258" fmla="*/ 81000 h 432000"/>
              <a:gd name="connsiteX259" fmla="*/ 209317 w 432000"/>
              <a:gd name="connsiteY259" fmla="*/ 81000 h 432000"/>
              <a:gd name="connsiteX260" fmla="*/ 168682 w 432000"/>
              <a:gd name="connsiteY260" fmla="*/ 0 h 432000"/>
              <a:gd name="connsiteX261" fmla="*/ 182182 w 432000"/>
              <a:gd name="connsiteY261" fmla="*/ 0 h 432000"/>
              <a:gd name="connsiteX262" fmla="*/ 182182 w 432000"/>
              <a:gd name="connsiteY262" fmla="*/ 17314 h 432000"/>
              <a:gd name="connsiteX263" fmla="*/ 195817 w 432000"/>
              <a:gd name="connsiteY263" fmla="*/ 30956 h 432000"/>
              <a:gd name="connsiteX264" fmla="*/ 195817 w 432000"/>
              <a:gd name="connsiteY264" fmla="*/ 81000 h 432000"/>
              <a:gd name="connsiteX265" fmla="*/ 182317 w 432000"/>
              <a:gd name="connsiteY265" fmla="*/ 81000 h 432000"/>
              <a:gd name="connsiteX266" fmla="*/ 182317 w 432000"/>
              <a:gd name="connsiteY266" fmla="*/ 36545 h 432000"/>
              <a:gd name="connsiteX267" fmla="*/ 168682 w 432000"/>
              <a:gd name="connsiteY267" fmla="*/ 22910 h 432000"/>
              <a:gd name="connsiteX268" fmla="*/ 141682 w 432000"/>
              <a:gd name="connsiteY268" fmla="*/ 0 h 432000"/>
              <a:gd name="connsiteX269" fmla="*/ 155182 w 432000"/>
              <a:gd name="connsiteY269" fmla="*/ 0 h 432000"/>
              <a:gd name="connsiteX270" fmla="*/ 155182 w 432000"/>
              <a:gd name="connsiteY270" fmla="*/ 24064 h 432000"/>
              <a:gd name="connsiteX271" fmla="*/ 168817 w 432000"/>
              <a:gd name="connsiteY271" fmla="*/ 37706 h 432000"/>
              <a:gd name="connsiteX272" fmla="*/ 168817 w 432000"/>
              <a:gd name="connsiteY272" fmla="*/ 81000 h 432000"/>
              <a:gd name="connsiteX273" fmla="*/ 155317 w 432000"/>
              <a:gd name="connsiteY273" fmla="*/ 81000 h 432000"/>
              <a:gd name="connsiteX274" fmla="*/ 155317 w 432000"/>
              <a:gd name="connsiteY274" fmla="*/ 43295 h 432000"/>
              <a:gd name="connsiteX275" fmla="*/ 141682 w 432000"/>
              <a:gd name="connsiteY275" fmla="*/ 29660 h 432000"/>
              <a:gd name="connsiteX276" fmla="*/ 114682 w 432000"/>
              <a:gd name="connsiteY276" fmla="*/ 0 h 432000"/>
              <a:gd name="connsiteX277" fmla="*/ 128182 w 432000"/>
              <a:gd name="connsiteY277" fmla="*/ 0 h 432000"/>
              <a:gd name="connsiteX278" fmla="*/ 128182 w 432000"/>
              <a:gd name="connsiteY278" fmla="*/ 30814 h 432000"/>
              <a:gd name="connsiteX279" fmla="*/ 141817 w 432000"/>
              <a:gd name="connsiteY279" fmla="*/ 44456 h 432000"/>
              <a:gd name="connsiteX280" fmla="*/ 141817 w 432000"/>
              <a:gd name="connsiteY280" fmla="*/ 81000 h 432000"/>
              <a:gd name="connsiteX281" fmla="*/ 128317 w 432000"/>
              <a:gd name="connsiteY281" fmla="*/ 81000 h 432000"/>
              <a:gd name="connsiteX282" fmla="*/ 128317 w 432000"/>
              <a:gd name="connsiteY282" fmla="*/ 50045 h 432000"/>
              <a:gd name="connsiteX283" fmla="*/ 114682 w 432000"/>
              <a:gd name="connsiteY283" fmla="*/ 3641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Lst>
            <a:rect l="l" t="t" r="r" b="b"/>
            <a:pathLst>
              <a:path w="432000" h="432000">
                <a:moveTo>
                  <a:pt x="290183" y="351000"/>
                </a:moveTo>
                <a:lnTo>
                  <a:pt x="303683" y="351000"/>
                </a:lnTo>
                <a:lnTo>
                  <a:pt x="303683" y="381955"/>
                </a:lnTo>
                <a:lnTo>
                  <a:pt x="317318" y="395590"/>
                </a:lnTo>
                <a:lnTo>
                  <a:pt x="317318" y="432000"/>
                </a:lnTo>
                <a:lnTo>
                  <a:pt x="303818" y="432000"/>
                </a:lnTo>
                <a:lnTo>
                  <a:pt x="303818" y="401186"/>
                </a:lnTo>
                <a:lnTo>
                  <a:pt x="290183" y="387545"/>
                </a:lnTo>
                <a:close/>
                <a:moveTo>
                  <a:pt x="263183" y="351000"/>
                </a:moveTo>
                <a:lnTo>
                  <a:pt x="276683" y="351000"/>
                </a:lnTo>
                <a:lnTo>
                  <a:pt x="276683" y="388705"/>
                </a:lnTo>
                <a:lnTo>
                  <a:pt x="290318" y="402340"/>
                </a:lnTo>
                <a:lnTo>
                  <a:pt x="290318" y="432000"/>
                </a:lnTo>
                <a:lnTo>
                  <a:pt x="276818" y="432000"/>
                </a:lnTo>
                <a:lnTo>
                  <a:pt x="276818" y="407936"/>
                </a:lnTo>
                <a:lnTo>
                  <a:pt x="263183" y="394295"/>
                </a:lnTo>
                <a:close/>
                <a:moveTo>
                  <a:pt x="236183" y="351000"/>
                </a:moveTo>
                <a:lnTo>
                  <a:pt x="249683" y="351000"/>
                </a:lnTo>
                <a:lnTo>
                  <a:pt x="249683" y="395455"/>
                </a:lnTo>
                <a:lnTo>
                  <a:pt x="263318" y="409090"/>
                </a:lnTo>
                <a:lnTo>
                  <a:pt x="263318" y="432000"/>
                </a:lnTo>
                <a:lnTo>
                  <a:pt x="249818" y="432000"/>
                </a:lnTo>
                <a:lnTo>
                  <a:pt x="249818" y="414686"/>
                </a:lnTo>
                <a:lnTo>
                  <a:pt x="236183" y="401045"/>
                </a:lnTo>
                <a:close/>
                <a:moveTo>
                  <a:pt x="209317" y="351000"/>
                </a:moveTo>
                <a:lnTo>
                  <a:pt x="222817" y="351000"/>
                </a:lnTo>
                <a:lnTo>
                  <a:pt x="222682" y="432000"/>
                </a:lnTo>
                <a:lnTo>
                  <a:pt x="209182" y="432000"/>
                </a:lnTo>
                <a:close/>
                <a:moveTo>
                  <a:pt x="182317" y="351000"/>
                </a:moveTo>
                <a:lnTo>
                  <a:pt x="195817" y="351000"/>
                </a:lnTo>
                <a:lnTo>
                  <a:pt x="195817" y="401045"/>
                </a:lnTo>
                <a:lnTo>
                  <a:pt x="182182" y="414686"/>
                </a:lnTo>
                <a:lnTo>
                  <a:pt x="182182" y="432000"/>
                </a:lnTo>
                <a:lnTo>
                  <a:pt x="168682" y="432000"/>
                </a:lnTo>
                <a:lnTo>
                  <a:pt x="168682" y="409090"/>
                </a:lnTo>
                <a:lnTo>
                  <a:pt x="182317" y="395455"/>
                </a:lnTo>
                <a:close/>
                <a:moveTo>
                  <a:pt x="155317" y="351000"/>
                </a:moveTo>
                <a:lnTo>
                  <a:pt x="168817" y="351000"/>
                </a:lnTo>
                <a:lnTo>
                  <a:pt x="168817" y="394295"/>
                </a:lnTo>
                <a:lnTo>
                  <a:pt x="155182" y="407936"/>
                </a:lnTo>
                <a:lnTo>
                  <a:pt x="155182" y="432000"/>
                </a:lnTo>
                <a:lnTo>
                  <a:pt x="141682" y="432000"/>
                </a:lnTo>
                <a:lnTo>
                  <a:pt x="141682" y="402340"/>
                </a:lnTo>
                <a:lnTo>
                  <a:pt x="155317" y="388705"/>
                </a:lnTo>
                <a:close/>
                <a:moveTo>
                  <a:pt x="128317" y="351000"/>
                </a:moveTo>
                <a:lnTo>
                  <a:pt x="141817" y="351000"/>
                </a:lnTo>
                <a:lnTo>
                  <a:pt x="141817" y="387545"/>
                </a:lnTo>
                <a:lnTo>
                  <a:pt x="128182" y="401186"/>
                </a:lnTo>
                <a:lnTo>
                  <a:pt x="128182" y="432000"/>
                </a:lnTo>
                <a:lnTo>
                  <a:pt x="114682" y="432000"/>
                </a:lnTo>
                <a:lnTo>
                  <a:pt x="114682" y="395590"/>
                </a:lnTo>
                <a:lnTo>
                  <a:pt x="128317" y="381955"/>
                </a:lnTo>
                <a:close/>
                <a:moveTo>
                  <a:pt x="67426" y="317317"/>
                </a:moveTo>
                <a:lnTo>
                  <a:pt x="80926" y="317317"/>
                </a:lnTo>
                <a:lnTo>
                  <a:pt x="80926" y="351000"/>
                </a:lnTo>
                <a:lnTo>
                  <a:pt x="115803" y="351000"/>
                </a:lnTo>
                <a:lnTo>
                  <a:pt x="115803" y="364500"/>
                </a:lnTo>
                <a:lnTo>
                  <a:pt x="67426" y="364500"/>
                </a:lnTo>
                <a:close/>
                <a:moveTo>
                  <a:pt x="350926" y="317183"/>
                </a:moveTo>
                <a:lnTo>
                  <a:pt x="364426" y="317183"/>
                </a:lnTo>
                <a:lnTo>
                  <a:pt x="364426" y="364500"/>
                </a:lnTo>
                <a:lnTo>
                  <a:pt x="317176" y="364500"/>
                </a:lnTo>
                <a:lnTo>
                  <a:pt x="317176" y="351000"/>
                </a:lnTo>
                <a:lnTo>
                  <a:pt x="350926" y="351000"/>
                </a:lnTo>
                <a:close/>
                <a:moveTo>
                  <a:pt x="283428" y="297000"/>
                </a:moveTo>
                <a:lnTo>
                  <a:pt x="296928" y="297000"/>
                </a:lnTo>
                <a:lnTo>
                  <a:pt x="296928" y="310500"/>
                </a:lnTo>
                <a:lnTo>
                  <a:pt x="283428" y="310500"/>
                </a:lnTo>
                <a:close/>
                <a:moveTo>
                  <a:pt x="256428" y="297000"/>
                </a:moveTo>
                <a:lnTo>
                  <a:pt x="269928" y="297000"/>
                </a:lnTo>
                <a:lnTo>
                  <a:pt x="269928" y="310500"/>
                </a:lnTo>
                <a:lnTo>
                  <a:pt x="256428" y="310500"/>
                </a:lnTo>
                <a:close/>
                <a:moveTo>
                  <a:pt x="229428" y="297000"/>
                </a:moveTo>
                <a:lnTo>
                  <a:pt x="242928" y="297000"/>
                </a:lnTo>
                <a:lnTo>
                  <a:pt x="242928" y="310500"/>
                </a:lnTo>
                <a:lnTo>
                  <a:pt x="229428" y="310500"/>
                </a:lnTo>
                <a:close/>
                <a:moveTo>
                  <a:pt x="202428" y="297000"/>
                </a:moveTo>
                <a:lnTo>
                  <a:pt x="215928" y="297000"/>
                </a:lnTo>
                <a:lnTo>
                  <a:pt x="215928" y="310500"/>
                </a:lnTo>
                <a:lnTo>
                  <a:pt x="202428" y="310500"/>
                </a:lnTo>
                <a:close/>
                <a:moveTo>
                  <a:pt x="175428" y="297000"/>
                </a:moveTo>
                <a:lnTo>
                  <a:pt x="188928" y="297000"/>
                </a:lnTo>
                <a:lnTo>
                  <a:pt x="188928" y="310500"/>
                </a:lnTo>
                <a:lnTo>
                  <a:pt x="175428" y="310500"/>
                </a:lnTo>
                <a:close/>
                <a:moveTo>
                  <a:pt x="148428" y="297000"/>
                </a:moveTo>
                <a:lnTo>
                  <a:pt x="161928" y="297000"/>
                </a:lnTo>
                <a:lnTo>
                  <a:pt x="161928" y="310500"/>
                </a:lnTo>
                <a:lnTo>
                  <a:pt x="148428" y="310500"/>
                </a:lnTo>
                <a:close/>
                <a:moveTo>
                  <a:pt x="121428" y="297000"/>
                </a:moveTo>
                <a:lnTo>
                  <a:pt x="134928" y="297000"/>
                </a:lnTo>
                <a:lnTo>
                  <a:pt x="134928" y="310500"/>
                </a:lnTo>
                <a:lnTo>
                  <a:pt x="121428" y="310500"/>
                </a:lnTo>
                <a:close/>
                <a:moveTo>
                  <a:pt x="351000" y="290183"/>
                </a:moveTo>
                <a:lnTo>
                  <a:pt x="387545" y="290183"/>
                </a:lnTo>
                <a:lnTo>
                  <a:pt x="401186" y="303818"/>
                </a:lnTo>
                <a:lnTo>
                  <a:pt x="432000" y="303818"/>
                </a:lnTo>
                <a:lnTo>
                  <a:pt x="432000" y="317318"/>
                </a:lnTo>
                <a:lnTo>
                  <a:pt x="395590" y="317318"/>
                </a:lnTo>
                <a:lnTo>
                  <a:pt x="381955" y="303683"/>
                </a:lnTo>
                <a:lnTo>
                  <a:pt x="351000" y="303683"/>
                </a:lnTo>
                <a:close/>
                <a:moveTo>
                  <a:pt x="44456" y="290183"/>
                </a:moveTo>
                <a:lnTo>
                  <a:pt x="81000" y="290183"/>
                </a:lnTo>
                <a:lnTo>
                  <a:pt x="81000" y="303683"/>
                </a:lnTo>
                <a:lnTo>
                  <a:pt x="50045" y="303683"/>
                </a:lnTo>
                <a:lnTo>
                  <a:pt x="36410" y="317318"/>
                </a:lnTo>
                <a:lnTo>
                  <a:pt x="0" y="317318"/>
                </a:lnTo>
                <a:lnTo>
                  <a:pt x="0" y="303818"/>
                </a:lnTo>
                <a:lnTo>
                  <a:pt x="30814" y="303818"/>
                </a:lnTo>
                <a:close/>
                <a:moveTo>
                  <a:pt x="351000" y="263183"/>
                </a:moveTo>
                <a:lnTo>
                  <a:pt x="394295" y="263183"/>
                </a:lnTo>
                <a:lnTo>
                  <a:pt x="407936" y="276818"/>
                </a:lnTo>
                <a:lnTo>
                  <a:pt x="432000" y="276818"/>
                </a:lnTo>
                <a:lnTo>
                  <a:pt x="432000" y="290318"/>
                </a:lnTo>
                <a:lnTo>
                  <a:pt x="402340" y="290318"/>
                </a:lnTo>
                <a:lnTo>
                  <a:pt x="388705" y="276683"/>
                </a:lnTo>
                <a:lnTo>
                  <a:pt x="351000" y="276683"/>
                </a:lnTo>
                <a:close/>
                <a:moveTo>
                  <a:pt x="37706" y="263183"/>
                </a:moveTo>
                <a:lnTo>
                  <a:pt x="81000" y="263183"/>
                </a:lnTo>
                <a:lnTo>
                  <a:pt x="81000" y="276683"/>
                </a:lnTo>
                <a:lnTo>
                  <a:pt x="43295" y="276683"/>
                </a:lnTo>
                <a:lnTo>
                  <a:pt x="29660" y="290318"/>
                </a:lnTo>
                <a:lnTo>
                  <a:pt x="0" y="290318"/>
                </a:lnTo>
                <a:lnTo>
                  <a:pt x="0" y="276818"/>
                </a:lnTo>
                <a:lnTo>
                  <a:pt x="24064" y="276818"/>
                </a:lnTo>
                <a:close/>
                <a:moveTo>
                  <a:pt x="351000" y="236183"/>
                </a:moveTo>
                <a:lnTo>
                  <a:pt x="401045" y="236183"/>
                </a:lnTo>
                <a:lnTo>
                  <a:pt x="414686" y="249818"/>
                </a:lnTo>
                <a:lnTo>
                  <a:pt x="432000" y="249818"/>
                </a:lnTo>
                <a:lnTo>
                  <a:pt x="432000" y="263318"/>
                </a:lnTo>
                <a:lnTo>
                  <a:pt x="409090" y="263318"/>
                </a:lnTo>
                <a:lnTo>
                  <a:pt x="395455" y="249683"/>
                </a:lnTo>
                <a:lnTo>
                  <a:pt x="351000" y="249683"/>
                </a:lnTo>
                <a:close/>
                <a:moveTo>
                  <a:pt x="30956" y="236183"/>
                </a:moveTo>
                <a:lnTo>
                  <a:pt x="81000" y="236183"/>
                </a:lnTo>
                <a:lnTo>
                  <a:pt x="81000" y="249683"/>
                </a:lnTo>
                <a:lnTo>
                  <a:pt x="36545" y="249683"/>
                </a:lnTo>
                <a:lnTo>
                  <a:pt x="22910" y="263318"/>
                </a:lnTo>
                <a:lnTo>
                  <a:pt x="0" y="263318"/>
                </a:lnTo>
                <a:lnTo>
                  <a:pt x="0" y="249818"/>
                </a:lnTo>
                <a:lnTo>
                  <a:pt x="17314" y="249818"/>
                </a:lnTo>
                <a:close/>
                <a:moveTo>
                  <a:pt x="351000" y="209182"/>
                </a:moveTo>
                <a:lnTo>
                  <a:pt x="432000" y="209317"/>
                </a:lnTo>
                <a:lnTo>
                  <a:pt x="432000" y="222817"/>
                </a:lnTo>
                <a:lnTo>
                  <a:pt x="351000" y="222682"/>
                </a:lnTo>
                <a:close/>
                <a:moveTo>
                  <a:pt x="81000" y="209182"/>
                </a:moveTo>
                <a:lnTo>
                  <a:pt x="81000" y="222682"/>
                </a:lnTo>
                <a:lnTo>
                  <a:pt x="0" y="222817"/>
                </a:lnTo>
                <a:lnTo>
                  <a:pt x="0" y="209317"/>
                </a:lnTo>
                <a:close/>
                <a:moveTo>
                  <a:pt x="229428" y="175500"/>
                </a:moveTo>
                <a:lnTo>
                  <a:pt x="296928" y="175500"/>
                </a:lnTo>
                <a:lnTo>
                  <a:pt x="296928" y="189000"/>
                </a:lnTo>
                <a:lnTo>
                  <a:pt x="229428" y="189000"/>
                </a:lnTo>
                <a:close/>
                <a:moveTo>
                  <a:pt x="409090" y="168682"/>
                </a:moveTo>
                <a:lnTo>
                  <a:pt x="432000" y="168682"/>
                </a:lnTo>
                <a:lnTo>
                  <a:pt x="432000" y="182182"/>
                </a:lnTo>
                <a:lnTo>
                  <a:pt x="414686" y="182182"/>
                </a:lnTo>
                <a:lnTo>
                  <a:pt x="401045" y="195817"/>
                </a:lnTo>
                <a:lnTo>
                  <a:pt x="351000" y="195817"/>
                </a:lnTo>
                <a:lnTo>
                  <a:pt x="351000" y="182317"/>
                </a:lnTo>
                <a:lnTo>
                  <a:pt x="395455" y="182317"/>
                </a:lnTo>
                <a:close/>
                <a:moveTo>
                  <a:pt x="0" y="168682"/>
                </a:moveTo>
                <a:lnTo>
                  <a:pt x="22910" y="168682"/>
                </a:lnTo>
                <a:lnTo>
                  <a:pt x="36545" y="182317"/>
                </a:lnTo>
                <a:lnTo>
                  <a:pt x="81000" y="182317"/>
                </a:lnTo>
                <a:lnTo>
                  <a:pt x="81000" y="195817"/>
                </a:lnTo>
                <a:lnTo>
                  <a:pt x="30956" y="195817"/>
                </a:lnTo>
                <a:lnTo>
                  <a:pt x="17314" y="182182"/>
                </a:lnTo>
                <a:lnTo>
                  <a:pt x="0" y="182182"/>
                </a:lnTo>
                <a:close/>
                <a:moveTo>
                  <a:pt x="148428" y="162000"/>
                </a:moveTo>
                <a:lnTo>
                  <a:pt x="148428" y="175500"/>
                </a:lnTo>
                <a:lnTo>
                  <a:pt x="202428" y="175500"/>
                </a:lnTo>
                <a:lnTo>
                  <a:pt x="202428" y="162000"/>
                </a:lnTo>
                <a:close/>
                <a:moveTo>
                  <a:pt x="229428" y="148500"/>
                </a:moveTo>
                <a:lnTo>
                  <a:pt x="296928" y="148500"/>
                </a:lnTo>
                <a:lnTo>
                  <a:pt x="296928" y="162000"/>
                </a:lnTo>
                <a:lnTo>
                  <a:pt x="229428" y="162000"/>
                </a:lnTo>
                <a:close/>
                <a:moveTo>
                  <a:pt x="134928" y="148500"/>
                </a:moveTo>
                <a:lnTo>
                  <a:pt x="215928" y="148500"/>
                </a:lnTo>
                <a:lnTo>
                  <a:pt x="215928" y="189000"/>
                </a:lnTo>
                <a:lnTo>
                  <a:pt x="134928" y="189000"/>
                </a:lnTo>
                <a:close/>
                <a:moveTo>
                  <a:pt x="402340" y="141682"/>
                </a:moveTo>
                <a:lnTo>
                  <a:pt x="432000" y="141682"/>
                </a:lnTo>
                <a:lnTo>
                  <a:pt x="432000" y="155182"/>
                </a:lnTo>
                <a:lnTo>
                  <a:pt x="407936" y="155182"/>
                </a:lnTo>
                <a:lnTo>
                  <a:pt x="394295" y="168817"/>
                </a:lnTo>
                <a:lnTo>
                  <a:pt x="351000" y="168817"/>
                </a:lnTo>
                <a:lnTo>
                  <a:pt x="351000" y="155317"/>
                </a:lnTo>
                <a:lnTo>
                  <a:pt x="388705" y="155317"/>
                </a:lnTo>
                <a:close/>
                <a:moveTo>
                  <a:pt x="0" y="141682"/>
                </a:moveTo>
                <a:lnTo>
                  <a:pt x="29660" y="141682"/>
                </a:lnTo>
                <a:lnTo>
                  <a:pt x="43295" y="155317"/>
                </a:lnTo>
                <a:lnTo>
                  <a:pt x="81000" y="155317"/>
                </a:lnTo>
                <a:lnTo>
                  <a:pt x="81000" y="168817"/>
                </a:lnTo>
                <a:lnTo>
                  <a:pt x="37706" y="168817"/>
                </a:lnTo>
                <a:lnTo>
                  <a:pt x="24064" y="155182"/>
                </a:lnTo>
                <a:lnTo>
                  <a:pt x="0" y="155182"/>
                </a:lnTo>
                <a:close/>
                <a:moveTo>
                  <a:pt x="395590" y="114682"/>
                </a:moveTo>
                <a:lnTo>
                  <a:pt x="432000" y="114682"/>
                </a:lnTo>
                <a:lnTo>
                  <a:pt x="432000" y="128182"/>
                </a:lnTo>
                <a:lnTo>
                  <a:pt x="401186" y="128182"/>
                </a:lnTo>
                <a:lnTo>
                  <a:pt x="387545" y="141817"/>
                </a:lnTo>
                <a:lnTo>
                  <a:pt x="351000" y="141817"/>
                </a:lnTo>
                <a:lnTo>
                  <a:pt x="351000" y="128317"/>
                </a:lnTo>
                <a:lnTo>
                  <a:pt x="381955" y="128317"/>
                </a:lnTo>
                <a:close/>
                <a:moveTo>
                  <a:pt x="0" y="114682"/>
                </a:moveTo>
                <a:lnTo>
                  <a:pt x="36410" y="114682"/>
                </a:lnTo>
                <a:lnTo>
                  <a:pt x="50045" y="128317"/>
                </a:lnTo>
                <a:lnTo>
                  <a:pt x="81000" y="128317"/>
                </a:lnTo>
                <a:lnTo>
                  <a:pt x="81000" y="141817"/>
                </a:lnTo>
                <a:lnTo>
                  <a:pt x="44456" y="141817"/>
                </a:lnTo>
                <a:lnTo>
                  <a:pt x="30814" y="128182"/>
                </a:lnTo>
                <a:lnTo>
                  <a:pt x="0" y="128182"/>
                </a:lnTo>
                <a:close/>
                <a:moveTo>
                  <a:pt x="107928" y="108000"/>
                </a:moveTo>
                <a:lnTo>
                  <a:pt x="107928" y="324000"/>
                </a:lnTo>
                <a:lnTo>
                  <a:pt x="323928" y="324000"/>
                </a:lnTo>
                <a:lnTo>
                  <a:pt x="323928" y="108000"/>
                </a:lnTo>
                <a:close/>
                <a:moveTo>
                  <a:pt x="94428" y="94500"/>
                </a:moveTo>
                <a:lnTo>
                  <a:pt x="337428" y="94500"/>
                </a:lnTo>
                <a:lnTo>
                  <a:pt x="337428" y="337500"/>
                </a:lnTo>
                <a:lnTo>
                  <a:pt x="94428" y="337500"/>
                </a:lnTo>
                <a:close/>
                <a:moveTo>
                  <a:pt x="317176" y="67500"/>
                </a:moveTo>
                <a:lnTo>
                  <a:pt x="364426" y="67500"/>
                </a:lnTo>
                <a:lnTo>
                  <a:pt x="364426" y="114818"/>
                </a:lnTo>
                <a:lnTo>
                  <a:pt x="350926" y="114818"/>
                </a:lnTo>
                <a:lnTo>
                  <a:pt x="350926" y="81000"/>
                </a:lnTo>
                <a:lnTo>
                  <a:pt x="317176" y="81000"/>
                </a:lnTo>
                <a:close/>
                <a:moveTo>
                  <a:pt x="67426" y="67500"/>
                </a:moveTo>
                <a:lnTo>
                  <a:pt x="115803" y="67500"/>
                </a:lnTo>
                <a:lnTo>
                  <a:pt x="115803" y="81000"/>
                </a:lnTo>
                <a:lnTo>
                  <a:pt x="80926" y="81000"/>
                </a:lnTo>
                <a:lnTo>
                  <a:pt x="80926" y="114683"/>
                </a:lnTo>
                <a:lnTo>
                  <a:pt x="67426" y="114683"/>
                </a:lnTo>
                <a:close/>
                <a:moveTo>
                  <a:pt x="303818" y="0"/>
                </a:moveTo>
                <a:lnTo>
                  <a:pt x="317318" y="0"/>
                </a:lnTo>
                <a:lnTo>
                  <a:pt x="317318" y="36410"/>
                </a:lnTo>
                <a:lnTo>
                  <a:pt x="303683" y="50045"/>
                </a:lnTo>
                <a:lnTo>
                  <a:pt x="303683" y="81000"/>
                </a:lnTo>
                <a:lnTo>
                  <a:pt x="290183" y="81000"/>
                </a:lnTo>
                <a:lnTo>
                  <a:pt x="290183" y="44456"/>
                </a:lnTo>
                <a:lnTo>
                  <a:pt x="303818" y="30814"/>
                </a:lnTo>
                <a:close/>
                <a:moveTo>
                  <a:pt x="276818" y="0"/>
                </a:moveTo>
                <a:lnTo>
                  <a:pt x="290318" y="0"/>
                </a:lnTo>
                <a:lnTo>
                  <a:pt x="290318" y="29660"/>
                </a:lnTo>
                <a:lnTo>
                  <a:pt x="276683" y="43295"/>
                </a:lnTo>
                <a:lnTo>
                  <a:pt x="276683" y="81000"/>
                </a:lnTo>
                <a:lnTo>
                  <a:pt x="263183" y="81000"/>
                </a:lnTo>
                <a:lnTo>
                  <a:pt x="263183" y="37706"/>
                </a:lnTo>
                <a:lnTo>
                  <a:pt x="276818" y="24064"/>
                </a:lnTo>
                <a:close/>
                <a:moveTo>
                  <a:pt x="249818" y="0"/>
                </a:moveTo>
                <a:lnTo>
                  <a:pt x="263318" y="0"/>
                </a:lnTo>
                <a:lnTo>
                  <a:pt x="263318" y="22910"/>
                </a:lnTo>
                <a:lnTo>
                  <a:pt x="249683" y="36545"/>
                </a:lnTo>
                <a:lnTo>
                  <a:pt x="249683" y="81000"/>
                </a:lnTo>
                <a:lnTo>
                  <a:pt x="236183" y="81000"/>
                </a:lnTo>
                <a:lnTo>
                  <a:pt x="236183" y="30956"/>
                </a:lnTo>
                <a:lnTo>
                  <a:pt x="249818" y="17314"/>
                </a:lnTo>
                <a:close/>
                <a:moveTo>
                  <a:pt x="209182" y="0"/>
                </a:moveTo>
                <a:lnTo>
                  <a:pt x="222682" y="0"/>
                </a:lnTo>
                <a:lnTo>
                  <a:pt x="222817" y="81000"/>
                </a:lnTo>
                <a:lnTo>
                  <a:pt x="209317" y="81000"/>
                </a:lnTo>
                <a:close/>
                <a:moveTo>
                  <a:pt x="168682" y="0"/>
                </a:moveTo>
                <a:lnTo>
                  <a:pt x="182182" y="0"/>
                </a:lnTo>
                <a:lnTo>
                  <a:pt x="182182" y="17314"/>
                </a:lnTo>
                <a:lnTo>
                  <a:pt x="195817" y="30956"/>
                </a:lnTo>
                <a:lnTo>
                  <a:pt x="195817" y="81000"/>
                </a:lnTo>
                <a:lnTo>
                  <a:pt x="182317" y="81000"/>
                </a:lnTo>
                <a:lnTo>
                  <a:pt x="182317" y="36545"/>
                </a:lnTo>
                <a:lnTo>
                  <a:pt x="168682" y="22910"/>
                </a:lnTo>
                <a:close/>
                <a:moveTo>
                  <a:pt x="141682" y="0"/>
                </a:moveTo>
                <a:lnTo>
                  <a:pt x="155182" y="0"/>
                </a:lnTo>
                <a:lnTo>
                  <a:pt x="155182" y="24064"/>
                </a:lnTo>
                <a:lnTo>
                  <a:pt x="168817" y="37706"/>
                </a:lnTo>
                <a:lnTo>
                  <a:pt x="168817" y="81000"/>
                </a:lnTo>
                <a:lnTo>
                  <a:pt x="155317" y="81000"/>
                </a:lnTo>
                <a:lnTo>
                  <a:pt x="155317" y="43295"/>
                </a:lnTo>
                <a:lnTo>
                  <a:pt x="141682" y="29660"/>
                </a:lnTo>
                <a:close/>
                <a:moveTo>
                  <a:pt x="114682" y="0"/>
                </a:moveTo>
                <a:lnTo>
                  <a:pt x="128182" y="0"/>
                </a:lnTo>
                <a:lnTo>
                  <a:pt x="128182" y="30814"/>
                </a:lnTo>
                <a:lnTo>
                  <a:pt x="141817" y="44456"/>
                </a:lnTo>
                <a:lnTo>
                  <a:pt x="141817" y="81000"/>
                </a:lnTo>
                <a:lnTo>
                  <a:pt x="128317" y="81000"/>
                </a:lnTo>
                <a:lnTo>
                  <a:pt x="128317" y="50045"/>
                </a:lnTo>
                <a:lnTo>
                  <a:pt x="114682" y="36410"/>
                </a:ln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6007735" y="2645410"/>
            <a:ext cx="5655945" cy="1670050"/>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了解自己，挑战职场</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——认识自我</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学习单元七</a:t>
            </a:r>
            <a:endParaRPr lang="en-US" altLang="zh-CN"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6090285" y="486060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性格创造优势</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924170"/>
            <a:ext cx="10586275" cy="314325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fontAlgn="auto">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邓亚萍生于1973 年，在父亲的影响下5 岁开始学打乒乓球。因为个子太矮一度被拒于省队、国家队的门外。面对省队、国家队的质疑和否定，邓亚萍比同龄人更早地站在了人生职业抉择的十字路口。是继续打下去，还是转行做个小学生去呢？对邓亚萍而言，身体上的障碍倒是其次，重要的是如何逾越心理上的障碍。</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fontAlgn="auto">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认清自我是职业生涯发展的起点。</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fontAlgn="auto">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面对外界的质疑，她父亲不得不认真地与邓亚萍沟通：你自己是不是真的相信自己能够把这个事情做好。邓亚萍心里憋足了劲儿，她曾经说：“我觉得从运动成绩上来讲，我不比任何一个人差，为什么其他的人能进省队，我进不去。那个时候就觉得，我一定要证明自己，自己是这块材料，而且能够成为一个优秀的乒乓球运动员，我当时有非常坚定的一种信念。当然了，你一旦有这个信念，你一旦做了这个决定以后，再苦、再累也是愿意的，因为是你自己选择了这条路，没有人逼你选。”</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性格创造优势</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640" y="3539490"/>
            <a:ext cx="10226040" cy="1911985"/>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fontAlgn="auto">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后来她进入河南郑州市队。于是，在10 岁时，在全国少年乒乓球比赛中，邓亚萍一举获得团体和单打两项冠军；1988 年在全国乒乓球锦标赛上，邓亚萍又一举夺得女子双打冠军和单打亚军，被选入国家队。</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fontAlgn="auto">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不服输的性格挽救了邓亚萍的运动生涯。著名的留学专家徐小平说：“一个人的能力不是别人评价出来的，而是自己显示出来的；不是别人认可出来的，而是自己证明出来的。”很多时候职业的选择，重要的不是周围的人怎么看你，而是你自己怎么评价自己，这才是最关键的。</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549644" y="1832469"/>
            <a:ext cx="11363028" cy="4499877"/>
          </a:xfrm>
          <a:prstGeom prst="rect">
            <a:avLst/>
          </a:prstGeom>
          <a:solidFill>
            <a:srgbClr val="FFFFFF">
              <a:lumMod val="95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rgbClr val="FFFFFF"/>
          </a:solidFill>
          <a:ln w="508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80" name="椭圆 79"/>
          <p:cNvSpPr/>
          <p:nvPr>
            <p:custDataLst>
              <p:tags r:id="rId3"/>
            </p:custDataLst>
          </p:nvPr>
        </p:nvSpPr>
        <p:spPr>
          <a:xfrm>
            <a:off x="1075245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1" name="椭圆 80"/>
          <p:cNvSpPr/>
          <p:nvPr>
            <p:custDataLst>
              <p:tags r:id="rId4"/>
            </p:custDataLst>
          </p:nvPr>
        </p:nvSpPr>
        <p:spPr>
          <a:xfrm>
            <a:off x="1087310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2" name="椭圆 81"/>
          <p:cNvSpPr/>
          <p:nvPr>
            <p:custDataLst>
              <p:tags r:id="rId5"/>
            </p:custDataLst>
          </p:nvPr>
        </p:nvSpPr>
        <p:spPr>
          <a:xfrm>
            <a:off x="1099312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3" name="椭圆 82"/>
          <p:cNvSpPr/>
          <p:nvPr>
            <p:custDataLst>
              <p:tags r:id="rId6"/>
            </p:custDataLst>
          </p:nvPr>
        </p:nvSpPr>
        <p:spPr>
          <a:xfrm>
            <a:off x="1111377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4" name="椭圆 83"/>
          <p:cNvSpPr/>
          <p:nvPr>
            <p:custDataLst>
              <p:tags r:id="rId7"/>
            </p:custDataLst>
          </p:nvPr>
        </p:nvSpPr>
        <p:spPr>
          <a:xfrm>
            <a:off x="1123442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5" name="椭圆 84"/>
          <p:cNvSpPr/>
          <p:nvPr>
            <p:custDataLst>
              <p:tags r:id="rId8"/>
            </p:custDataLst>
          </p:nvPr>
        </p:nvSpPr>
        <p:spPr>
          <a:xfrm>
            <a:off x="1135507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6" name="椭圆 85"/>
          <p:cNvSpPr/>
          <p:nvPr>
            <p:custDataLst>
              <p:tags r:id="rId9"/>
            </p:custDataLst>
          </p:nvPr>
        </p:nvSpPr>
        <p:spPr>
          <a:xfrm>
            <a:off x="1147508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7" name="椭圆 86"/>
          <p:cNvSpPr/>
          <p:nvPr>
            <p:custDataLst>
              <p:tags r:id="rId10"/>
            </p:custDataLst>
          </p:nvPr>
        </p:nvSpPr>
        <p:spPr>
          <a:xfrm>
            <a:off x="1159573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8" name="椭圆 87"/>
          <p:cNvSpPr/>
          <p:nvPr>
            <p:custDataLst>
              <p:tags r:id="rId11"/>
            </p:custDataLst>
          </p:nvPr>
        </p:nvSpPr>
        <p:spPr>
          <a:xfrm>
            <a:off x="1171638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9" name="椭圆 88"/>
          <p:cNvSpPr/>
          <p:nvPr>
            <p:custDataLst>
              <p:tags r:id="rId12"/>
            </p:custDataLst>
          </p:nvPr>
        </p:nvSpPr>
        <p:spPr>
          <a:xfrm>
            <a:off x="1183703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90" name="椭圆 89"/>
          <p:cNvSpPr/>
          <p:nvPr>
            <p:custDataLst>
              <p:tags r:id="rId13"/>
            </p:custDataLst>
          </p:nvPr>
        </p:nvSpPr>
        <p:spPr>
          <a:xfrm>
            <a:off x="1195705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9" name="椭圆 68"/>
          <p:cNvSpPr/>
          <p:nvPr>
            <p:custDataLst>
              <p:tags r:id="rId14"/>
            </p:custDataLst>
          </p:nvPr>
        </p:nvSpPr>
        <p:spPr>
          <a:xfrm>
            <a:off x="1075245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0" name="椭圆 69"/>
          <p:cNvSpPr/>
          <p:nvPr>
            <p:custDataLst>
              <p:tags r:id="rId15"/>
            </p:custDataLst>
          </p:nvPr>
        </p:nvSpPr>
        <p:spPr>
          <a:xfrm>
            <a:off x="1087310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1" name="椭圆 70"/>
          <p:cNvSpPr/>
          <p:nvPr>
            <p:custDataLst>
              <p:tags r:id="rId16"/>
            </p:custDataLst>
          </p:nvPr>
        </p:nvSpPr>
        <p:spPr>
          <a:xfrm>
            <a:off x="1099312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2" name="椭圆 71"/>
          <p:cNvSpPr/>
          <p:nvPr>
            <p:custDataLst>
              <p:tags r:id="rId17"/>
            </p:custDataLst>
          </p:nvPr>
        </p:nvSpPr>
        <p:spPr>
          <a:xfrm>
            <a:off x="1111377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3" name="椭圆 72"/>
          <p:cNvSpPr/>
          <p:nvPr>
            <p:custDataLst>
              <p:tags r:id="rId18"/>
            </p:custDataLst>
          </p:nvPr>
        </p:nvSpPr>
        <p:spPr>
          <a:xfrm>
            <a:off x="1123442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4" name="椭圆 73"/>
          <p:cNvSpPr/>
          <p:nvPr>
            <p:custDataLst>
              <p:tags r:id="rId19"/>
            </p:custDataLst>
          </p:nvPr>
        </p:nvSpPr>
        <p:spPr>
          <a:xfrm>
            <a:off x="1135507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5" name="椭圆 74"/>
          <p:cNvSpPr/>
          <p:nvPr>
            <p:custDataLst>
              <p:tags r:id="rId20"/>
            </p:custDataLst>
          </p:nvPr>
        </p:nvSpPr>
        <p:spPr>
          <a:xfrm>
            <a:off x="1147508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6" name="椭圆 75"/>
          <p:cNvSpPr/>
          <p:nvPr>
            <p:custDataLst>
              <p:tags r:id="rId21"/>
            </p:custDataLst>
          </p:nvPr>
        </p:nvSpPr>
        <p:spPr>
          <a:xfrm>
            <a:off x="1159573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7" name="椭圆 76"/>
          <p:cNvSpPr/>
          <p:nvPr>
            <p:custDataLst>
              <p:tags r:id="rId22"/>
            </p:custDataLst>
          </p:nvPr>
        </p:nvSpPr>
        <p:spPr>
          <a:xfrm>
            <a:off x="1171638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8" name="椭圆 77"/>
          <p:cNvSpPr/>
          <p:nvPr>
            <p:custDataLst>
              <p:tags r:id="rId23"/>
            </p:custDataLst>
          </p:nvPr>
        </p:nvSpPr>
        <p:spPr>
          <a:xfrm>
            <a:off x="1183703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9" name="椭圆 78"/>
          <p:cNvSpPr/>
          <p:nvPr>
            <p:custDataLst>
              <p:tags r:id="rId24"/>
            </p:custDataLst>
          </p:nvPr>
        </p:nvSpPr>
        <p:spPr>
          <a:xfrm>
            <a:off x="1195705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8" name="椭圆 57"/>
          <p:cNvSpPr/>
          <p:nvPr>
            <p:custDataLst>
              <p:tags r:id="rId25"/>
            </p:custDataLst>
          </p:nvPr>
        </p:nvSpPr>
        <p:spPr>
          <a:xfrm>
            <a:off x="1075245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9" name="椭圆 58"/>
          <p:cNvSpPr/>
          <p:nvPr>
            <p:custDataLst>
              <p:tags r:id="rId26"/>
            </p:custDataLst>
          </p:nvPr>
        </p:nvSpPr>
        <p:spPr>
          <a:xfrm>
            <a:off x="1087310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0" name="椭圆 59"/>
          <p:cNvSpPr/>
          <p:nvPr>
            <p:custDataLst>
              <p:tags r:id="rId27"/>
            </p:custDataLst>
          </p:nvPr>
        </p:nvSpPr>
        <p:spPr>
          <a:xfrm>
            <a:off x="1099312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1" name="椭圆 60"/>
          <p:cNvSpPr/>
          <p:nvPr>
            <p:custDataLst>
              <p:tags r:id="rId28"/>
            </p:custDataLst>
          </p:nvPr>
        </p:nvSpPr>
        <p:spPr>
          <a:xfrm>
            <a:off x="1111377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2" name="椭圆 61"/>
          <p:cNvSpPr/>
          <p:nvPr>
            <p:custDataLst>
              <p:tags r:id="rId29"/>
            </p:custDataLst>
          </p:nvPr>
        </p:nvSpPr>
        <p:spPr>
          <a:xfrm>
            <a:off x="1123442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3" name="椭圆 62"/>
          <p:cNvSpPr/>
          <p:nvPr>
            <p:custDataLst>
              <p:tags r:id="rId30"/>
            </p:custDataLst>
          </p:nvPr>
        </p:nvSpPr>
        <p:spPr>
          <a:xfrm>
            <a:off x="1135507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4" name="椭圆 63"/>
          <p:cNvSpPr/>
          <p:nvPr>
            <p:custDataLst>
              <p:tags r:id="rId31"/>
            </p:custDataLst>
          </p:nvPr>
        </p:nvSpPr>
        <p:spPr>
          <a:xfrm>
            <a:off x="1147508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5" name="椭圆 64"/>
          <p:cNvSpPr/>
          <p:nvPr>
            <p:custDataLst>
              <p:tags r:id="rId32"/>
            </p:custDataLst>
          </p:nvPr>
        </p:nvSpPr>
        <p:spPr>
          <a:xfrm>
            <a:off x="1159573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6" name="椭圆 65"/>
          <p:cNvSpPr/>
          <p:nvPr>
            <p:custDataLst>
              <p:tags r:id="rId33"/>
            </p:custDataLst>
          </p:nvPr>
        </p:nvSpPr>
        <p:spPr>
          <a:xfrm>
            <a:off x="1171638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7" name="椭圆 66"/>
          <p:cNvSpPr/>
          <p:nvPr>
            <p:custDataLst>
              <p:tags r:id="rId34"/>
            </p:custDataLst>
          </p:nvPr>
        </p:nvSpPr>
        <p:spPr>
          <a:xfrm>
            <a:off x="1183703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8" name="椭圆 67"/>
          <p:cNvSpPr/>
          <p:nvPr>
            <p:custDataLst>
              <p:tags r:id="rId35"/>
            </p:custDataLst>
          </p:nvPr>
        </p:nvSpPr>
        <p:spPr>
          <a:xfrm>
            <a:off x="1195705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7" name="椭圆 46"/>
          <p:cNvSpPr/>
          <p:nvPr>
            <p:custDataLst>
              <p:tags r:id="rId36"/>
            </p:custDataLst>
          </p:nvPr>
        </p:nvSpPr>
        <p:spPr>
          <a:xfrm>
            <a:off x="1075245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8" name="椭圆 47"/>
          <p:cNvSpPr/>
          <p:nvPr>
            <p:custDataLst>
              <p:tags r:id="rId37"/>
            </p:custDataLst>
          </p:nvPr>
        </p:nvSpPr>
        <p:spPr>
          <a:xfrm>
            <a:off x="1087310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9" name="椭圆 48"/>
          <p:cNvSpPr/>
          <p:nvPr>
            <p:custDataLst>
              <p:tags r:id="rId38"/>
            </p:custDataLst>
          </p:nvPr>
        </p:nvSpPr>
        <p:spPr>
          <a:xfrm>
            <a:off x="1099312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0" name="椭圆 49"/>
          <p:cNvSpPr/>
          <p:nvPr>
            <p:custDataLst>
              <p:tags r:id="rId39"/>
            </p:custDataLst>
          </p:nvPr>
        </p:nvSpPr>
        <p:spPr>
          <a:xfrm>
            <a:off x="1111377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1" name="椭圆 50"/>
          <p:cNvSpPr/>
          <p:nvPr>
            <p:custDataLst>
              <p:tags r:id="rId40"/>
            </p:custDataLst>
          </p:nvPr>
        </p:nvSpPr>
        <p:spPr>
          <a:xfrm>
            <a:off x="1123442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2" name="椭圆 51"/>
          <p:cNvSpPr/>
          <p:nvPr>
            <p:custDataLst>
              <p:tags r:id="rId41"/>
            </p:custDataLst>
          </p:nvPr>
        </p:nvSpPr>
        <p:spPr>
          <a:xfrm>
            <a:off x="1135507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3" name="椭圆 52"/>
          <p:cNvSpPr/>
          <p:nvPr>
            <p:custDataLst>
              <p:tags r:id="rId42"/>
            </p:custDataLst>
          </p:nvPr>
        </p:nvSpPr>
        <p:spPr>
          <a:xfrm>
            <a:off x="1147508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4" name="椭圆 53"/>
          <p:cNvSpPr/>
          <p:nvPr>
            <p:custDataLst>
              <p:tags r:id="rId43"/>
            </p:custDataLst>
          </p:nvPr>
        </p:nvSpPr>
        <p:spPr>
          <a:xfrm>
            <a:off x="1159573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5" name="椭圆 54"/>
          <p:cNvSpPr/>
          <p:nvPr>
            <p:custDataLst>
              <p:tags r:id="rId44"/>
            </p:custDataLst>
          </p:nvPr>
        </p:nvSpPr>
        <p:spPr>
          <a:xfrm>
            <a:off x="1171638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6" name="椭圆 55"/>
          <p:cNvSpPr/>
          <p:nvPr>
            <p:custDataLst>
              <p:tags r:id="rId45"/>
            </p:custDataLst>
          </p:nvPr>
        </p:nvSpPr>
        <p:spPr>
          <a:xfrm>
            <a:off x="1183703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7" name="椭圆 56"/>
          <p:cNvSpPr/>
          <p:nvPr>
            <p:custDataLst>
              <p:tags r:id="rId46"/>
            </p:custDataLst>
          </p:nvPr>
        </p:nvSpPr>
        <p:spPr>
          <a:xfrm>
            <a:off x="1195705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6" name="椭圆 35"/>
          <p:cNvSpPr/>
          <p:nvPr>
            <p:custDataLst>
              <p:tags r:id="rId47"/>
            </p:custDataLst>
          </p:nvPr>
        </p:nvSpPr>
        <p:spPr>
          <a:xfrm>
            <a:off x="1075245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7" name="椭圆 36"/>
          <p:cNvSpPr/>
          <p:nvPr>
            <p:custDataLst>
              <p:tags r:id="rId48"/>
            </p:custDataLst>
          </p:nvPr>
        </p:nvSpPr>
        <p:spPr>
          <a:xfrm>
            <a:off x="1087310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8" name="椭圆 37"/>
          <p:cNvSpPr/>
          <p:nvPr>
            <p:custDataLst>
              <p:tags r:id="rId49"/>
            </p:custDataLst>
          </p:nvPr>
        </p:nvSpPr>
        <p:spPr>
          <a:xfrm>
            <a:off x="1099312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9" name="椭圆 38"/>
          <p:cNvSpPr/>
          <p:nvPr>
            <p:custDataLst>
              <p:tags r:id="rId50"/>
            </p:custDataLst>
          </p:nvPr>
        </p:nvSpPr>
        <p:spPr>
          <a:xfrm>
            <a:off x="1111377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0" name="椭圆 39"/>
          <p:cNvSpPr/>
          <p:nvPr>
            <p:custDataLst>
              <p:tags r:id="rId51"/>
            </p:custDataLst>
          </p:nvPr>
        </p:nvSpPr>
        <p:spPr>
          <a:xfrm>
            <a:off x="1123442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1" name="椭圆 40"/>
          <p:cNvSpPr/>
          <p:nvPr>
            <p:custDataLst>
              <p:tags r:id="rId52"/>
            </p:custDataLst>
          </p:nvPr>
        </p:nvSpPr>
        <p:spPr>
          <a:xfrm>
            <a:off x="1135507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2" name="椭圆 41"/>
          <p:cNvSpPr/>
          <p:nvPr>
            <p:custDataLst>
              <p:tags r:id="rId53"/>
            </p:custDataLst>
          </p:nvPr>
        </p:nvSpPr>
        <p:spPr>
          <a:xfrm>
            <a:off x="1147508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3" name="椭圆 42"/>
          <p:cNvSpPr/>
          <p:nvPr>
            <p:custDataLst>
              <p:tags r:id="rId54"/>
            </p:custDataLst>
          </p:nvPr>
        </p:nvSpPr>
        <p:spPr>
          <a:xfrm>
            <a:off x="1159573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4" name="椭圆 43"/>
          <p:cNvSpPr/>
          <p:nvPr>
            <p:custDataLst>
              <p:tags r:id="rId55"/>
            </p:custDataLst>
          </p:nvPr>
        </p:nvSpPr>
        <p:spPr>
          <a:xfrm>
            <a:off x="1171638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5" name="椭圆 44"/>
          <p:cNvSpPr/>
          <p:nvPr>
            <p:custDataLst>
              <p:tags r:id="rId56"/>
            </p:custDataLst>
          </p:nvPr>
        </p:nvSpPr>
        <p:spPr>
          <a:xfrm>
            <a:off x="1183703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6" name="椭圆 45"/>
          <p:cNvSpPr/>
          <p:nvPr>
            <p:custDataLst>
              <p:tags r:id="rId57"/>
            </p:custDataLst>
          </p:nvPr>
        </p:nvSpPr>
        <p:spPr>
          <a:xfrm>
            <a:off x="1195705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5" name="椭圆 24"/>
          <p:cNvSpPr/>
          <p:nvPr>
            <p:custDataLst>
              <p:tags r:id="rId58"/>
            </p:custDataLst>
          </p:nvPr>
        </p:nvSpPr>
        <p:spPr>
          <a:xfrm>
            <a:off x="1075245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6" name="椭圆 25"/>
          <p:cNvSpPr/>
          <p:nvPr>
            <p:custDataLst>
              <p:tags r:id="rId59"/>
            </p:custDataLst>
          </p:nvPr>
        </p:nvSpPr>
        <p:spPr>
          <a:xfrm>
            <a:off x="1087310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7" name="椭圆 26"/>
          <p:cNvSpPr/>
          <p:nvPr>
            <p:custDataLst>
              <p:tags r:id="rId60"/>
            </p:custDataLst>
          </p:nvPr>
        </p:nvSpPr>
        <p:spPr>
          <a:xfrm>
            <a:off x="1099312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8" name="椭圆 27"/>
          <p:cNvSpPr/>
          <p:nvPr>
            <p:custDataLst>
              <p:tags r:id="rId61"/>
            </p:custDataLst>
          </p:nvPr>
        </p:nvSpPr>
        <p:spPr>
          <a:xfrm>
            <a:off x="1111377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9" name="椭圆 28"/>
          <p:cNvSpPr/>
          <p:nvPr>
            <p:custDataLst>
              <p:tags r:id="rId62"/>
            </p:custDataLst>
          </p:nvPr>
        </p:nvSpPr>
        <p:spPr>
          <a:xfrm>
            <a:off x="1123442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0" name="椭圆 29"/>
          <p:cNvSpPr/>
          <p:nvPr>
            <p:custDataLst>
              <p:tags r:id="rId63"/>
            </p:custDataLst>
          </p:nvPr>
        </p:nvSpPr>
        <p:spPr>
          <a:xfrm>
            <a:off x="1135507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1" name="椭圆 30"/>
          <p:cNvSpPr/>
          <p:nvPr>
            <p:custDataLst>
              <p:tags r:id="rId64"/>
            </p:custDataLst>
          </p:nvPr>
        </p:nvSpPr>
        <p:spPr>
          <a:xfrm>
            <a:off x="1147508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2" name="椭圆 31"/>
          <p:cNvSpPr/>
          <p:nvPr>
            <p:custDataLst>
              <p:tags r:id="rId65"/>
            </p:custDataLst>
          </p:nvPr>
        </p:nvSpPr>
        <p:spPr>
          <a:xfrm>
            <a:off x="1159573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3" name="椭圆 32"/>
          <p:cNvSpPr/>
          <p:nvPr>
            <p:custDataLst>
              <p:tags r:id="rId66"/>
            </p:custDataLst>
          </p:nvPr>
        </p:nvSpPr>
        <p:spPr>
          <a:xfrm>
            <a:off x="1171638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4" name="椭圆 33"/>
          <p:cNvSpPr/>
          <p:nvPr>
            <p:custDataLst>
              <p:tags r:id="rId67"/>
            </p:custDataLst>
          </p:nvPr>
        </p:nvSpPr>
        <p:spPr>
          <a:xfrm>
            <a:off x="1183703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5" name="椭圆 34"/>
          <p:cNvSpPr/>
          <p:nvPr>
            <p:custDataLst>
              <p:tags r:id="rId68"/>
            </p:custDataLst>
          </p:nvPr>
        </p:nvSpPr>
        <p:spPr>
          <a:xfrm>
            <a:off x="1195705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 name="文本框 3"/>
          <p:cNvSpPr txBox="1"/>
          <p:nvPr>
            <p:custDataLst>
              <p:tags r:id="rId69"/>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1000"/>
              </a:spcBef>
              <a:spcAft>
                <a:spcPts val="0"/>
              </a:spcAft>
              <a:buClr>
                <a:srgbClr val="A7A983"/>
              </a:buClr>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大学的责任用一句话概括，就是培养德、智、体、美全面发展的社会主义建设者和接班人。</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a:p>
            <a:pPr marL="355600" lvl="0" indent="-355600" algn="l" fontAlgn="ctr">
              <a:lnSpc>
                <a:spcPct val="120000"/>
              </a:lnSpc>
              <a:spcBef>
                <a:spcPts val="1000"/>
              </a:spcBef>
              <a:spcAft>
                <a:spcPts val="0"/>
              </a:spcAft>
              <a:buClr>
                <a:srgbClr val="A7A983"/>
              </a:buClr>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中华人民共和国高等教育法》中明确规定：“高等教育必须贯彻国家的教育方针，为社会主义现代化建设服务，与生产劳动相结合，使受教育者成为德、智、体、美等方面全面发展的社会主义事业的建设者和接班人。”《中华人民共和国高等教育法》明确指出高等教育的中心任务是育人，“育人为本”是我国教育的根本要求。</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a:p>
            <a:pPr marL="355600" lvl="0" indent="-355600" algn="l" fontAlgn="ctr">
              <a:lnSpc>
                <a:spcPct val="120000"/>
              </a:lnSpc>
              <a:spcBef>
                <a:spcPts val="1000"/>
              </a:spcBef>
              <a:spcAft>
                <a:spcPts val="0"/>
              </a:spcAft>
              <a:buClr>
                <a:srgbClr val="A7A983"/>
              </a:buClr>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大学的责任不仅在于培养有知识的人，更在于培养有能力的人。全面实施素质教育是大学教育改革发展的战略主题，被写进《国家中长期教育改革和发展规划纲要（2010—2020 年）》。促进学生全面发展，着力提高学生服务国家、服务人民的社会责任感、勇于探索的创新精神和善于解决问题的实践能力，成为大学教育的基本要求。</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p:txBody>
      </p:sp>
      <p:sp>
        <p:nvSpPr>
          <p:cNvPr id="5" name="文本框 4"/>
          <p:cNvSpPr txBox="1"/>
          <p:nvPr>
            <p:custDataLst>
              <p:tags r:id="rId70"/>
            </p:custDataLst>
          </p:nvPr>
        </p:nvSpPr>
        <p:spPr>
          <a:xfrm>
            <a:off x="549910" y="645795"/>
            <a:ext cx="9982200" cy="629920"/>
          </a:xfrm>
          <a:prstGeom prst="rect">
            <a:avLst/>
          </a:prstGeom>
          <a:noFill/>
        </p:spPr>
        <p:txBody>
          <a:bodyPr wrap="square" lIns="90000" tIns="46800" rIns="90000" bIns="46800" rtlCol="0">
            <a:normAutofit/>
          </a:bodyPr>
          <a:lstStyle/>
          <a:p>
            <a:pPr marL="0" indent="0" algn="l">
              <a:lnSpc>
                <a:spcPct val="120000"/>
              </a:lnSpc>
              <a:spcBef>
                <a:spcPts val="300"/>
              </a:spcBef>
              <a:spcAft>
                <a:spcPts val="300"/>
              </a:spcAft>
              <a:buSzPct val="100000"/>
            </a:pPr>
            <a:r>
              <a:rPr lang="zh-CN" altLang="en-US" sz="2600" b="1" spc="300">
                <a:solidFill>
                  <a:srgbClr val="000000">
                    <a:lumMod val="75000"/>
                    <a:lumOff val="25000"/>
                  </a:srgbClr>
                </a:solidFill>
                <a:latin typeface="Arial" panose="020B0604020202020204" pitchFamily="34" charset="0"/>
                <a:ea typeface="微软雅黑" panose="020B0503020204020204" charset="-122"/>
              </a:rPr>
              <a:t>大学的责任</a:t>
            </a:r>
            <a:endParaRPr lang="zh-CN" altLang="en-US" sz="2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71"/>
            </p:custDataLst>
          </p:nvPr>
        </p:nvSpPr>
        <p:spPr>
          <a:xfrm rot="10800000">
            <a:off x="11371580" y="77660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85000"/>
            </a:srgbClr>
          </a:solidFill>
          <a:ln w="31750" cap="rnd">
            <a:no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72"/>
            </p:custDataLst>
          </p:nvPr>
        </p:nvSpPr>
        <p:spPr>
          <a:xfrm rot="10800000">
            <a:off x="10997565" y="77660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85000"/>
            </a:srgbClr>
          </a:solidFill>
          <a:ln w="31750" cap="rnd">
            <a:no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73"/>
            </p:custDataLst>
          </p:nvPr>
        </p:nvSpPr>
        <p:spPr>
          <a:xfrm rot="10800000">
            <a:off x="11270615" y="67627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lumMod val="75000"/>
                <a:lumOff val="25000"/>
              </a:srgbClr>
            </a:solid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4"/>
            </p:custDataLst>
          </p:nvPr>
        </p:nvSpPr>
        <p:spPr>
          <a:xfrm rot="10800000">
            <a:off x="10896600" y="67627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lumMod val="75000"/>
                <a:lumOff val="25000"/>
              </a:srgbClr>
            </a:solid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Tree>
    <p:custDataLst>
      <p:tags r:id="rId75"/>
    </p:custDataLst>
  </p:cSld>
  <p:clrMapOvr>
    <a:masterClrMapping/>
  </p:clrMapOvr>
  <p:transition spd="slow" advClick="0" advTm="1000">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Rectangle 11"/>
          <p:cNvSpPr>
            <a:spLocks noChangeArrowheads="1"/>
          </p:cNvSpPr>
          <p:nvPr>
            <p:custDataLst>
              <p:tags r:id="rId1"/>
            </p:custDataLst>
          </p:nvPr>
        </p:nvSpPr>
        <p:spPr bwMode="auto">
          <a:xfrm flipV="1">
            <a:off x="7634534" y="0"/>
            <a:ext cx="1859049" cy="6857998"/>
          </a:xfrm>
          <a:prstGeom prst="rect">
            <a:avLst/>
          </a:prstGeom>
          <a:solidFill>
            <a:srgbClr val="FAE5CA"/>
          </a:solidFill>
          <a:ln>
            <a:noFill/>
          </a:ln>
        </p:spPr>
        <p:txBody>
          <a:bodyPr vert="horz" wrap="square" lIns="91440" tIns="45720" rIns="91440" bIns="45720" numCol="1" anchor="t" anchorCtr="0" compatLnSpc="1"/>
          <a:p>
            <a:endParaRPr lang="id-ID">
              <a:solidFill>
                <a:srgbClr val="7D8685"/>
              </a:solidFill>
            </a:endParaRPr>
          </a:p>
        </p:txBody>
      </p:sp>
      <p:sp>
        <p:nvSpPr>
          <p:cNvPr id="3" name="文本框 2"/>
          <p:cNvSpPr txBox="1"/>
          <p:nvPr>
            <p:custDataLst>
              <p:tags r:id="rId2"/>
            </p:custDataLst>
          </p:nvPr>
        </p:nvSpPr>
        <p:spPr>
          <a:xfrm>
            <a:off x="1116060" y="2197536"/>
            <a:ext cx="4276123" cy="3404870"/>
          </a:xfrm>
          <a:prstGeom prst="rect">
            <a:avLst/>
          </a:prstGeom>
          <a:noFill/>
        </p:spPr>
        <p:txBody>
          <a:bodyPr wrap="square" tIns="0" rtlCol="0">
            <a:spAutoFit/>
          </a:bodyPr>
          <a:p>
            <a:pPr>
              <a:lnSpc>
                <a:spcPct val="120000"/>
              </a:lnSpc>
              <a:spcBef>
                <a:spcPts val="0"/>
              </a:spcBef>
              <a:spcAft>
                <a:spcPts val="0"/>
              </a:spcAft>
            </a:pPr>
            <a:r>
              <a:rPr lang="zh-CN" altLang="en-US" sz="1400" b="1" spc="150">
                <a:solidFill>
                  <a:sysClr val="window" lastClr="FFFFFF">
                    <a:lumMod val="50000"/>
                  </a:sysClr>
                </a:solidFill>
                <a:latin typeface="汉仪旗黑-35S" panose="00020600040101010101" pitchFamily="18" charset="-122"/>
                <a:ea typeface="汉仪旗黑-35S" panose="00020600040101010101" pitchFamily="18" charset="-122"/>
                <a:cs typeface="微软雅黑" panose="020B0503020204020204" charset="-122"/>
                <a:sym typeface="Arial" panose="020B0604020202020204" pitchFamily="34" charset="0"/>
              </a:rPr>
              <a:t>关于“自我是什么”，心理学研究者还没有统一的看法。美国心理学家詹姆斯最早于1890 年提出自我有两个不同的方面，即主体我和客体我。主体我是一个代理者、行动者、执行者。作为执行者，主体我有一定的功能，如控制冲动、计划未来、监控并评价自己的进步、控制自我表现的方式。自我的另一个重要的方面是被观察和感知的客体我。当一个人的注意力集中在自我上时，他看到的是客体我。每个人形成的关于客体我的自我理论是一组关于自我的概念。个体的自我概念并不是对现实镜子式的简单反映，而是来源于他人对自己的印象和评价以及在与他人交往时他人对自己的反应。</a:t>
            </a:r>
            <a:endParaRPr lang="zh-CN" altLang="en-US" sz="1400" b="1" spc="150">
              <a:solidFill>
                <a:sysClr val="window" lastClr="FFFFFF">
                  <a:lumMod val="50000"/>
                </a:sysClr>
              </a:solidFill>
              <a:latin typeface="汉仪旗黑-35S" panose="00020600040101010101" pitchFamily="18" charset="-122"/>
              <a:ea typeface="汉仪旗黑-35S" panose="00020600040101010101" pitchFamily="18" charset="-122"/>
              <a:cs typeface="微软雅黑" panose="020B0503020204020204" charset="-122"/>
              <a:sym typeface="Arial" panose="020B0604020202020204" pitchFamily="34" charset="0"/>
            </a:endParaRPr>
          </a:p>
        </p:txBody>
      </p:sp>
      <p:pic>
        <p:nvPicPr>
          <p:cNvPr id="15" name="图片 14" descr="C:\Users\Kingsoft\Desktop\活动\action-adult-brainstorming-1368495.jpgaction-adult-brainstorming-1368495"/>
          <p:cNvPicPr>
            <a:picLocks noChangeAspect="1"/>
          </p:cNvPicPr>
          <p:nvPr>
            <p:custDataLst>
              <p:tags r:id="rId3"/>
            </p:custDataLst>
          </p:nvPr>
        </p:nvPicPr>
        <p:blipFill>
          <a:blip r:embed="rId4"/>
          <a:srcRect/>
          <a:stretch>
            <a:fillRect/>
          </a:stretch>
        </p:blipFill>
        <p:spPr>
          <a:xfrm>
            <a:off x="6104297" y="1742849"/>
            <a:ext cx="4919522" cy="3372299"/>
          </a:xfrm>
          <a:prstGeom prst="rect">
            <a:avLst/>
          </a:prstGeom>
        </p:spPr>
      </p:pic>
      <p:grpSp>
        <p:nvGrpSpPr>
          <p:cNvPr id="13" name="组合 12"/>
          <p:cNvGrpSpPr/>
          <p:nvPr>
            <p:custDataLst>
              <p:tags r:id="rId5"/>
            </p:custDataLst>
          </p:nvPr>
        </p:nvGrpSpPr>
        <p:grpSpPr>
          <a:xfrm>
            <a:off x="11497468" y="476250"/>
            <a:ext cx="365125" cy="347663"/>
            <a:chOff x="11360150" y="3257550"/>
            <a:chExt cx="469900" cy="347663"/>
          </a:xfrm>
        </p:grpSpPr>
        <p:sp>
          <p:nvSpPr>
            <p:cNvPr id="16" name="Line 16"/>
            <p:cNvSpPr>
              <a:spLocks noChangeShapeType="1"/>
            </p:cNvSpPr>
            <p:nvPr>
              <p:custDataLst>
                <p:tags r:id="rId6"/>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7" name="Line 17"/>
            <p:cNvSpPr>
              <a:spLocks noChangeShapeType="1"/>
            </p:cNvSpPr>
            <p:nvPr>
              <p:custDataLst>
                <p:tags r:id="rId7"/>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8" name="Line 18"/>
            <p:cNvSpPr>
              <a:spLocks noChangeShapeType="1"/>
            </p:cNvSpPr>
            <p:nvPr>
              <p:custDataLst>
                <p:tags r:id="rId8"/>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9" name="Rectangle 7"/>
          <p:cNvSpPr/>
          <p:nvPr>
            <p:custDataLst>
              <p:tags r:id="rId9"/>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en-US" alt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www.textbookcenter.cn</a:t>
            </a:r>
            <a:endParaRPr lang="en-US" alt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20" name="椭圆 19"/>
          <p:cNvSpPr/>
          <p:nvPr>
            <p:custDataLst>
              <p:tags r:id="rId10"/>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1" name="椭圆 20"/>
          <p:cNvSpPr/>
          <p:nvPr>
            <p:custDataLst>
              <p:tags r:id="rId11"/>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2" name="椭圆 21"/>
          <p:cNvSpPr/>
          <p:nvPr>
            <p:custDataLst>
              <p:tags r:id="rId12"/>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 name="文本框 1"/>
          <p:cNvSpPr txBox="1"/>
          <p:nvPr>
            <p:custDataLst>
              <p:tags r:id="rId13"/>
            </p:custDataLst>
          </p:nvPr>
        </p:nvSpPr>
        <p:spPr>
          <a:xfrm>
            <a:off x="1116060" y="1272980"/>
            <a:ext cx="4754880" cy="706755"/>
          </a:xfrm>
          <a:prstGeom prst="rect">
            <a:avLst/>
          </a:prstGeom>
          <a:solidFill>
            <a:schemeClr val="bg1">
              <a:alpha val="79000"/>
            </a:schemeClr>
          </a:solidFill>
        </p:spPr>
        <p:txBody>
          <a:bodyPr wrap="none" rtlCol="0">
            <a:spAutoFit/>
          </a:bodyPr>
          <a:p>
            <a:pPr algn="l"/>
            <a:r>
              <a:rPr lang="zh-CN" altLang="en-US" sz="4000">
                <a:solidFill>
                  <a:srgbClr val="543308"/>
                </a:solidFill>
                <a:latin typeface="汉仪旗黑-80S" panose="00020600040101010101" pitchFamily="18" charset="-122"/>
                <a:ea typeface="汉仪旗黑-80S" panose="00020600040101010101" pitchFamily="18" charset="-122"/>
              </a:rPr>
              <a:t>树立正确的自我概念</a:t>
            </a:r>
            <a:endParaRPr lang="zh-CN" altLang="en-US" sz="4000">
              <a:solidFill>
                <a:srgbClr val="543308"/>
              </a:solidFill>
              <a:latin typeface="汉仪旗黑-80S" panose="00020600040101010101" pitchFamily="18" charset="-122"/>
              <a:ea typeface="汉仪旗黑-80S" panose="00020600040101010101" pitchFamily="18" charset="-122"/>
            </a:endParaRPr>
          </a:p>
        </p:txBody>
      </p:sp>
      <p:sp>
        <p:nvSpPr>
          <p:cNvPr id="6" name="矩形: 圆角 5"/>
          <p:cNvSpPr/>
          <p:nvPr>
            <p:custDataLst>
              <p:tags r:id="rId14"/>
            </p:custDataLst>
          </p:nvPr>
        </p:nvSpPr>
        <p:spPr>
          <a:xfrm>
            <a:off x="741443" y="1274925"/>
            <a:ext cx="199054" cy="702864"/>
          </a:xfrm>
          <a:prstGeom prst="roundRect">
            <a:avLst>
              <a:gd name="adj" fmla="val 50000"/>
            </a:avLst>
          </a:prstGeom>
          <a:solidFill>
            <a:srgbClr val="FAE5CA"/>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 name="图片 40"/>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1494973" y="0"/>
            <a:ext cx="3294742" cy="1467760"/>
          </a:xfrm>
          <a:custGeom>
            <a:avLst/>
            <a:gdLst>
              <a:gd name="connsiteX0" fmla="*/ 0 w 3294742"/>
              <a:gd name="connsiteY0" fmla="*/ 0 h 1467760"/>
              <a:gd name="connsiteX1" fmla="*/ 3294742 w 3294742"/>
              <a:gd name="connsiteY1" fmla="*/ 0 h 1467760"/>
              <a:gd name="connsiteX2" fmla="*/ 3294742 w 3294742"/>
              <a:gd name="connsiteY2" fmla="*/ 1467760 h 1467760"/>
              <a:gd name="connsiteX3" fmla="*/ 0 w 3294742"/>
              <a:gd name="connsiteY3" fmla="*/ 1467760 h 1467760"/>
            </a:gdLst>
            <a:ahLst/>
            <a:cxnLst>
              <a:cxn ang="0">
                <a:pos x="connsiteX0" y="connsiteY0"/>
              </a:cxn>
              <a:cxn ang="0">
                <a:pos x="connsiteX1" y="connsiteY1"/>
              </a:cxn>
              <a:cxn ang="0">
                <a:pos x="connsiteX2" y="connsiteY2"/>
              </a:cxn>
              <a:cxn ang="0">
                <a:pos x="connsiteX3" y="connsiteY3"/>
              </a:cxn>
            </a:cxnLst>
            <a:rect l="l" t="t" r="r" b="b"/>
            <a:pathLst>
              <a:path w="3294742" h="1467760">
                <a:moveTo>
                  <a:pt x="0" y="0"/>
                </a:moveTo>
                <a:lnTo>
                  <a:pt x="3294742" y="0"/>
                </a:lnTo>
                <a:lnTo>
                  <a:pt x="3294742" y="1467760"/>
                </a:lnTo>
                <a:lnTo>
                  <a:pt x="0" y="1467760"/>
                </a:lnTo>
                <a:close/>
              </a:path>
            </a:pathLst>
          </a:custGeom>
        </p:spPr>
      </p:pic>
      <p:pic>
        <p:nvPicPr>
          <p:cNvPr id="40" name="图片 39"/>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a:stretch>
            <a:fillRect/>
          </a:stretch>
        </p:blipFill>
        <p:spPr>
          <a:xfrm>
            <a:off x="1494973" y="5390243"/>
            <a:ext cx="3294742" cy="1467757"/>
          </a:xfrm>
          <a:custGeom>
            <a:avLst/>
            <a:gdLst>
              <a:gd name="connsiteX0" fmla="*/ 0 w 3294742"/>
              <a:gd name="connsiteY0" fmla="*/ 0 h 1467757"/>
              <a:gd name="connsiteX1" fmla="*/ 3294742 w 3294742"/>
              <a:gd name="connsiteY1" fmla="*/ 0 h 1467757"/>
              <a:gd name="connsiteX2" fmla="*/ 3294742 w 3294742"/>
              <a:gd name="connsiteY2" fmla="*/ 1467757 h 1467757"/>
              <a:gd name="connsiteX3" fmla="*/ 0 w 3294742"/>
              <a:gd name="connsiteY3" fmla="*/ 1467757 h 1467757"/>
            </a:gdLst>
            <a:ahLst/>
            <a:cxnLst>
              <a:cxn ang="0">
                <a:pos x="connsiteX0" y="connsiteY0"/>
              </a:cxn>
              <a:cxn ang="0">
                <a:pos x="connsiteX1" y="connsiteY1"/>
              </a:cxn>
              <a:cxn ang="0">
                <a:pos x="connsiteX2" y="connsiteY2"/>
              </a:cxn>
              <a:cxn ang="0">
                <a:pos x="connsiteX3" y="connsiteY3"/>
              </a:cxn>
            </a:cxnLst>
            <a:rect l="l" t="t" r="r" b="b"/>
            <a:pathLst>
              <a:path w="3294742" h="1467757">
                <a:moveTo>
                  <a:pt x="0" y="0"/>
                </a:moveTo>
                <a:lnTo>
                  <a:pt x="3294742" y="0"/>
                </a:lnTo>
                <a:lnTo>
                  <a:pt x="3294742" y="1467757"/>
                </a:lnTo>
                <a:lnTo>
                  <a:pt x="0" y="1467757"/>
                </a:lnTo>
                <a:close/>
              </a:path>
            </a:pathLst>
          </a:custGeom>
        </p:spPr>
      </p:pic>
      <p:sp>
        <p:nvSpPr>
          <p:cNvPr id="44" name="任意多边形: 形状 43"/>
          <p:cNvSpPr/>
          <p:nvPr>
            <p:custDataLst>
              <p:tags r:id="rId5"/>
            </p:custDataLst>
          </p:nvPr>
        </p:nvSpPr>
        <p:spPr>
          <a:xfrm>
            <a:off x="1494973" y="1741714"/>
            <a:ext cx="3294742" cy="3396343"/>
          </a:xfrm>
          <a:custGeom>
            <a:avLst/>
            <a:gdLst>
              <a:gd name="connsiteX0" fmla="*/ 128815 w 3294742"/>
              <a:gd name="connsiteY0" fmla="*/ 150674 h 3396343"/>
              <a:gd name="connsiteX1" fmla="*/ 128815 w 3294742"/>
              <a:gd name="connsiteY1" fmla="*/ 3245668 h 3396343"/>
              <a:gd name="connsiteX2" fmla="*/ 3165927 w 3294742"/>
              <a:gd name="connsiteY2" fmla="*/ 3245668 h 3396343"/>
              <a:gd name="connsiteX3" fmla="*/ 3165927 w 3294742"/>
              <a:gd name="connsiteY3" fmla="*/ 150674 h 3396343"/>
              <a:gd name="connsiteX4" fmla="*/ 0 w 3294742"/>
              <a:gd name="connsiteY4" fmla="*/ 0 h 3396343"/>
              <a:gd name="connsiteX5" fmla="*/ 3294742 w 3294742"/>
              <a:gd name="connsiteY5" fmla="*/ 0 h 3396343"/>
              <a:gd name="connsiteX6" fmla="*/ 3294742 w 3294742"/>
              <a:gd name="connsiteY6" fmla="*/ 3396343 h 3396343"/>
              <a:gd name="connsiteX7" fmla="*/ 0 w 3294742"/>
              <a:gd name="connsiteY7" fmla="*/ 3396343 h 339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4742" h="3396343">
                <a:moveTo>
                  <a:pt x="128815" y="150674"/>
                </a:moveTo>
                <a:lnTo>
                  <a:pt x="128815" y="3245668"/>
                </a:lnTo>
                <a:lnTo>
                  <a:pt x="3165927" y="3245668"/>
                </a:lnTo>
                <a:lnTo>
                  <a:pt x="3165927" y="150674"/>
                </a:lnTo>
                <a:close/>
                <a:moveTo>
                  <a:pt x="0" y="0"/>
                </a:moveTo>
                <a:lnTo>
                  <a:pt x="3294742" y="0"/>
                </a:lnTo>
                <a:lnTo>
                  <a:pt x="3294742" y="3396343"/>
                </a:lnTo>
                <a:lnTo>
                  <a:pt x="0" y="3396343"/>
                </a:lnTo>
                <a:close/>
              </a:path>
            </a:pathLst>
          </a:custGeom>
          <a:solidFill>
            <a:srgbClr val="8DA2B9">
              <a:lumMod val="75000"/>
            </a:srgbClr>
          </a:solidFill>
          <a:ln>
            <a:noFill/>
          </a:ln>
        </p:spPr>
        <p:style>
          <a:lnRef idx="2">
            <a:srgbClr val="8DA2B9">
              <a:shade val="50000"/>
            </a:srgbClr>
          </a:lnRef>
          <a:fillRef idx="1">
            <a:srgbClr val="8DA2B9"/>
          </a:fillRef>
          <a:effectRef idx="0">
            <a:srgbClr val="8DA2B9"/>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6"/>
            </p:custDataLst>
          </p:nvPr>
        </p:nvSpPr>
        <p:spPr>
          <a:xfrm>
            <a:off x="1843316" y="2391227"/>
            <a:ext cx="2598056" cy="2097316"/>
          </a:xfrm>
          <a:prstGeom prst="rect">
            <a:avLst/>
          </a:prstGeom>
          <a:noFill/>
        </p:spPr>
        <p:txBody>
          <a:bodyPr wrap="square" rtlCol="0" anchor="ctr" anchorCtr="0">
            <a:noAutofit/>
          </a:bodyPr>
          <a:p>
            <a:pPr marL="0" indent="0" algn="ctr">
              <a:lnSpc>
                <a:spcPct val="120000"/>
              </a:lnSpc>
              <a:spcBef>
                <a:spcPts val="0"/>
              </a:spcBef>
              <a:spcAft>
                <a:spcPts val="0"/>
              </a:spcAft>
              <a:buSzPct val="100000"/>
            </a:pPr>
            <a:r>
              <a:rPr lang="zh-CN" altLang="en-US" sz="4000" b="1" spc="150">
                <a:solidFill>
                  <a:sysClr val="windowText" lastClr="000000">
                    <a:lumMod val="85000"/>
                    <a:lumOff val="15000"/>
                  </a:sysClr>
                </a:solidFill>
                <a:latin typeface="Arial" panose="020B0604020202020204" pitchFamily="34" charset="0"/>
                <a:ea typeface="微软雅黑" panose="020B0503020204020204" charset="-122"/>
              </a:rPr>
              <a:t>自我认知对于职业的意义</a:t>
            </a:r>
            <a:endParaRPr lang="zh-CN" altLang="en-US" sz="4000" b="1" spc="15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27" name="矩形 26"/>
          <p:cNvSpPr/>
          <p:nvPr>
            <p:custDataLst>
              <p:tags r:id="rId7"/>
            </p:custDataLst>
          </p:nvPr>
        </p:nvSpPr>
        <p:spPr>
          <a:xfrm>
            <a:off x="5493659" y="682173"/>
            <a:ext cx="5987142" cy="5558972"/>
          </a:xfrm>
          <a:prstGeom prst="rect">
            <a:avLst/>
          </a:prstGeom>
        </p:spPr>
        <p:txBody>
          <a:bodyPr anchor="ctr">
            <a:normAutofit/>
          </a:bodyPr>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良好的职业自我概念，也就是具有正确的自我认知，是指一个人能够全面恰当地认识自己，即了解自己的思想、价值观，了解自身的气质、性格、兴趣、能力倾向等个性心理特征，对自己有一个实事求是、恰如其分的评价。自我认知是职业规划最基础的首要工作，是健康择业心理的核心，是选择职业的依据。要通过科学认知的方法和手段，对自己进行全面、深入、客观的了解和分析，清楚自己的特长与优势、不足与劣势。只有这样，才能避免规划中的盲目性，扬长避短、有的放矢地求职与发展。</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20000"/>
              </a:lnSpc>
              <a:spcBef>
                <a:spcPts val="0"/>
              </a:spcBef>
              <a:spcAft>
                <a:spcPts val="0"/>
              </a:spcAft>
              <a:buSzPct val="100000"/>
              <a:buFont typeface="Wingdings" panose="05000000000000000000" pitchFamily="2" charset="2"/>
              <a:buChar char="n"/>
            </a:pPr>
            <a:r>
              <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大学生求职，就像是经历一场没有硝烟的战争，在上“战场”前“知己”是“百战不殆”的前提。例如，哈佛大学就要求入学申请者对自身进行剖析，分析自己的优缺点、个人的兴趣爱好，并要列出3 项成就进行说明。另外，大学生毕业找工作过程中面试时，一般面试官都会要求面试者首先做自我介绍，这其实也是一个自我认识的过程。</a:t>
            </a:r>
            <a:endParaRPr lang="zh-CN" altLang="en-US" sz="16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p:txBody>
      </p:sp>
    </p:spTree>
    <p:custDataLst>
      <p:tags r:id="rId8"/>
    </p:custDataLst>
  </p:cSld>
  <p:clrMapOvr>
    <a:masterClrMapping/>
  </p:clrMapOvr>
  <p:transition spd="slow" advClick="0" advTm="1000">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691960" y="1327497"/>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698740" y="1341056"/>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CD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9" name="Shape 14859"/>
          <p:cNvSpPr/>
          <p:nvPr>
            <p:custDataLst>
              <p:tags r:id="rId5"/>
            </p:custDataLst>
          </p:nvPr>
        </p:nvSpPr>
        <p:spPr>
          <a:xfrm flipH="1">
            <a:off x="1407389" y="2087547"/>
            <a:ext cx="1913366" cy="3321722"/>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CDDC39"/>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p:nvPr>
            <p:custDataLst>
              <p:tags r:id="rId6"/>
            </p:custDataLst>
          </p:nvPr>
        </p:nvSpPr>
        <p:spPr>
          <a:xfrm flipH="1">
            <a:off x="2251120" y="2966470"/>
            <a:ext cx="1505975" cy="2614466"/>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8BC34A"/>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7"/>
            </p:custDataLst>
          </p:nvPr>
        </p:nvSpPr>
        <p:spPr>
          <a:xfrm flipH="1">
            <a:off x="3038731" y="378900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9587"/>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2" name="文本框 11"/>
          <p:cNvSpPr txBox="1"/>
          <p:nvPr>
            <p:custDataLst>
              <p:tags r:id="rId8"/>
            </p:custDataLst>
          </p:nvPr>
        </p:nvSpPr>
        <p:spPr>
          <a:xfrm>
            <a:off x="1337787" y="2928777"/>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05</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3" name="文本框 12"/>
          <p:cNvSpPr txBox="1"/>
          <p:nvPr>
            <p:custDataLst>
              <p:tags r:id="rId9"/>
            </p:custDataLst>
          </p:nvPr>
        </p:nvSpPr>
        <p:spPr>
          <a:xfrm>
            <a:off x="1952583" y="3478785"/>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04</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10"/>
            </p:custDataLst>
          </p:nvPr>
        </p:nvSpPr>
        <p:spPr>
          <a:xfrm>
            <a:off x="3341960" y="4640742"/>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11"/>
            </p:custDataLst>
          </p:nvPr>
        </p:nvSpPr>
        <p:spPr>
          <a:xfrm>
            <a:off x="2636131" y="4041438"/>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6" name="Shape 14861"/>
          <p:cNvSpPr/>
          <p:nvPr>
            <p:custDataLst>
              <p:tags r:id="rId12"/>
            </p:custDataLst>
          </p:nvPr>
        </p:nvSpPr>
        <p:spPr>
          <a:xfrm flipH="1">
            <a:off x="3878271" y="4655208"/>
            <a:ext cx="740143" cy="128493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7" name="文本框 16"/>
          <p:cNvSpPr txBox="1"/>
          <p:nvPr>
            <p:custDataLst>
              <p:tags r:id="rId13"/>
            </p:custDataLst>
          </p:nvPr>
        </p:nvSpPr>
        <p:spPr>
          <a:xfrm>
            <a:off x="4002831" y="5160853"/>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grpSp>
        <p:nvGrpSpPr>
          <p:cNvPr id="52" name="组合 51"/>
          <p:cNvGrpSpPr/>
          <p:nvPr>
            <p:custDataLst>
              <p:tags r:id="rId14"/>
            </p:custDataLst>
          </p:nvPr>
        </p:nvGrpSpPr>
        <p:grpSpPr>
          <a:xfrm>
            <a:off x="4596635" y="2146169"/>
            <a:ext cx="5877293" cy="715413"/>
            <a:chOff x="5395291" y="1708798"/>
            <a:chExt cx="5877293" cy="1058354"/>
          </a:xfrm>
        </p:grpSpPr>
        <p:sp>
          <p:nvSpPr>
            <p:cNvPr id="55" name="矩形 54"/>
            <p:cNvSpPr/>
            <p:nvPr>
              <p:custDataLst>
                <p:tags r:id="rId15"/>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56" name="直线连接符 55"/>
            <p:cNvCxnSpPr/>
            <p:nvPr>
              <p:custDataLst>
                <p:tags r:id="rId16"/>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sp>
        <p:nvSpPr>
          <p:cNvPr id="54" name="文本框 53"/>
          <p:cNvSpPr txBox="1"/>
          <p:nvPr>
            <p:custDataLst>
              <p:tags r:id="rId17"/>
            </p:custDataLst>
          </p:nvPr>
        </p:nvSpPr>
        <p:spPr>
          <a:xfrm>
            <a:off x="4660436" y="2210141"/>
            <a:ext cx="5784627" cy="625171"/>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（1）喜欢干什么——职业兴趣。</a:t>
            </a:r>
            <a:endParaRPr lang="zh-CN" altLang="en-US" sz="1400" spc="150">
              <a:latin typeface="微软雅黑" panose="020B0503020204020204" charset="-122"/>
              <a:ea typeface="微软雅黑" panose="020B0503020204020204" charset="-122"/>
            </a:endParaRPr>
          </a:p>
        </p:txBody>
      </p:sp>
      <p:grpSp>
        <p:nvGrpSpPr>
          <p:cNvPr id="58" name="组合 57"/>
          <p:cNvGrpSpPr/>
          <p:nvPr>
            <p:custDataLst>
              <p:tags r:id="rId18"/>
            </p:custDataLst>
          </p:nvPr>
        </p:nvGrpSpPr>
        <p:grpSpPr>
          <a:xfrm>
            <a:off x="4907826" y="2994436"/>
            <a:ext cx="5877293" cy="715413"/>
            <a:chOff x="5395291" y="1708798"/>
            <a:chExt cx="5877293" cy="1058354"/>
          </a:xfrm>
        </p:grpSpPr>
        <p:sp>
          <p:nvSpPr>
            <p:cNvPr id="60" name="矩形 59"/>
            <p:cNvSpPr/>
            <p:nvPr>
              <p:custDataLst>
                <p:tags r:id="rId19"/>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1" name="直线连接符 60"/>
            <p:cNvCxnSpPr/>
            <p:nvPr>
              <p:custDataLst>
                <p:tags r:id="rId20"/>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sp>
        <p:nvSpPr>
          <p:cNvPr id="59" name="文本框 58"/>
          <p:cNvSpPr txBox="1"/>
          <p:nvPr>
            <p:custDataLst>
              <p:tags r:id="rId21"/>
            </p:custDataLst>
          </p:nvPr>
        </p:nvSpPr>
        <p:spPr>
          <a:xfrm>
            <a:off x="4971627" y="3058408"/>
            <a:ext cx="5784627" cy="625171"/>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（2）适合干什么——个人特质。</a:t>
            </a:r>
            <a:endParaRPr lang="zh-CN" altLang="en-US" sz="1400" spc="150">
              <a:latin typeface="微软雅黑" panose="020B0503020204020204" charset="-122"/>
              <a:ea typeface="微软雅黑" panose="020B0503020204020204" charset="-122"/>
            </a:endParaRPr>
          </a:p>
        </p:txBody>
      </p:sp>
      <p:grpSp>
        <p:nvGrpSpPr>
          <p:cNvPr id="63" name="组合 62"/>
          <p:cNvGrpSpPr/>
          <p:nvPr>
            <p:custDataLst>
              <p:tags r:id="rId22"/>
            </p:custDataLst>
          </p:nvPr>
        </p:nvGrpSpPr>
        <p:grpSpPr>
          <a:xfrm>
            <a:off x="5219017" y="3842703"/>
            <a:ext cx="5877293" cy="715413"/>
            <a:chOff x="5395291" y="1708798"/>
            <a:chExt cx="5877293" cy="1058354"/>
          </a:xfrm>
        </p:grpSpPr>
        <p:sp>
          <p:nvSpPr>
            <p:cNvPr id="65" name="矩形 64"/>
            <p:cNvSpPr/>
            <p:nvPr>
              <p:custDataLst>
                <p:tags r:id="rId23"/>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6" name="直线连接符 65"/>
            <p:cNvCxnSpPr/>
            <p:nvPr>
              <p:custDataLst>
                <p:tags r:id="rId24"/>
              </p:custDataLst>
            </p:nvPr>
          </p:nvCxnSpPr>
          <p:spPr>
            <a:xfrm>
              <a:off x="5395292" y="1708798"/>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grpSp>
      <p:sp>
        <p:nvSpPr>
          <p:cNvPr id="64" name="文本框 63"/>
          <p:cNvSpPr txBox="1"/>
          <p:nvPr>
            <p:custDataLst>
              <p:tags r:id="rId25"/>
            </p:custDataLst>
          </p:nvPr>
        </p:nvSpPr>
        <p:spPr>
          <a:xfrm>
            <a:off x="5282818" y="3906675"/>
            <a:ext cx="5784627" cy="625171"/>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（3）能够干什么——职业技能。</a:t>
            </a:r>
            <a:endParaRPr lang="zh-CN" altLang="en-US" sz="1400" spc="150">
              <a:latin typeface="微软雅黑" panose="020B0503020204020204" charset="-122"/>
              <a:ea typeface="微软雅黑" panose="020B0503020204020204" charset="-122"/>
            </a:endParaRPr>
          </a:p>
        </p:txBody>
      </p:sp>
      <p:grpSp>
        <p:nvGrpSpPr>
          <p:cNvPr id="68" name="组合 67"/>
          <p:cNvGrpSpPr/>
          <p:nvPr>
            <p:custDataLst>
              <p:tags r:id="rId26"/>
            </p:custDataLst>
          </p:nvPr>
        </p:nvGrpSpPr>
        <p:grpSpPr>
          <a:xfrm>
            <a:off x="5530208" y="4690970"/>
            <a:ext cx="5877293" cy="715413"/>
            <a:chOff x="5395291" y="1708798"/>
            <a:chExt cx="5877293" cy="1058354"/>
          </a:xfrm>
        </p:grpSpPr>
        <p:sp>
          <p:nvSpPr>
            <p:cNvPr id="70" name="矩形 69"/>
            <p:cNvSpPr/>
            <p:nvPr>
              <p:custDataLst>
                <p:tags r:id="rId27"/>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71" name="直线连接符 70"/>
            <p:cNvCxnSpPr/>
            <p:nvPr>
              <p:custDataLst>
                <p:tags r:id="rId28"/>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69" name="文本框 68"/>
          <p:cNvSpPr txBox="1"/>
          <p:nvPr>
            <p:custDataLst>
              <p:tags r:id="rId29"/>
            </p:custDataLst>
          </p:nvPr>
        </p:nvSpPr>
        <p:spPr>
          <a:xfrm>
            <a:off x="5594009" y="4754942"/>
            <a:ext cx="5784627" cy="625171"/>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（4）最看重什么——职业价值观。</a:t>
            </a:r>
            <a:endParaRPr lang="zh-CN" altLang="en-US" sz="1400" spc="150">
              <a:latin typeface="微软雅黑" panose="020B0503020204020204" charset="-122"/>
              <a:ea typeface="微软雅黑" panose="020B0503020204020204" charset="-122"/>
            </a:endParaRPr>
          </a:p>
        </p:txBody>
      </p:sp>
      <p:grpSp>
        <p:nvGrpSpPr>
          <p:cNvPr id="73" name="组合 72"/>
          <p:cNvGrpSpPr/>
          <p:nvPr>
            <p:custDataLst>
              <p:tags r:id="rId30"/>
            </p:custDataLst>
          </p:nvPr>
        </p:nvGrpSpPr>
        <p:grpSpPr>
          <a:xfrm>
            <a:off x="5841401" y="5539237"/>
            <a:ext cx="5877293" cy="715413"/>
            <a:chOff x="5395291" y="1708798"/>
            <a:chExt cx="5877293" cy="1058354"/>
          </a:xfrm>
        </p:grpSpPr>
        <p:sp>
          <p:nvSpPr>
            <p:cNvPr id="75" name="矩形 74"/>
            <p:cNvSpPr/>
            <p:nvPr>
              <p:custDataLst>
                <p:tags r:id="rId31"/>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76" name="直线连接符 75"/>
            <p:cNvCxnSpPr/>
            <p:nvPr>
              <p:custDataLst>
                <p:tags r:id="rId32"/>
              </p:custDataLst>
            </p:nvPr>
          </p:nvCxnSpPr>
          <p:spPr>
            <a:xfrm>
              <a:off x="5395292" y="1708798"/>
              <a:ext cx="0" cy="1058354"/>
            </a:xfrm>
            <a:prstGeom prst="line">
              <a:avLst/>
            </a:prstGeom>
            <a:ln w="25400">
              <a:solidFill>
                <a:srgbClr val="00BCD3"/>
              </a:solidFill>
            </a:ln>
          </p:spPr>
          <p:style>
            <a:lnRef idx="1">
              <a:srgbClr val="2196F3"/>
            </a:lnRef>
            <a:fillRef idx="0">
              <a:srgbClr val="2196F3"/>
            </a:fillRef>
            <a:effectRef idx="0">
              <a:srgbClr val="2196F3"/>
            </a:effectRef>
            <a:fontRef idx="minor">
              <a:srgbClr val="222222"/>
            </a:fontRef>
          </p:style>
        </p:cxnSp>
      </p:grpSp>
      <p:sp>
        <p:nvSpPr>
          <p:cNvPr id="74" name="文本框 73"/>
          <p:cNvSpPr txBox="1"/>
          <p:nvPr>
            <p:custDataLst>
              <p:tags r:id="rId33"/>
            </p:custDataLst>
          </p:nvPr>
        </p:nvSpPr>
        <p:spPr>
          <a:xfrm>
            <a:off x="5905202" y="5603209"/>
            <a:ext cx="5784627" cy="625171"/>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（5）人、岗是否匹配——胜任力特征。</a:t>
            </a:r>
            <a:endParaRPr lang="zh-CN" altLang="en-US" sz="1400" spc="150">
              <a:latin typeface="微软雅黑" panose="020B0503020204020204" charset="-122"/>
              <a:ea typeface="微软雅黑" panose="020B0503020204020204" charset="-122"/>
            </a:endParaRPr>
          </a:p>
        </p:txBody>
      </p:sp>
      <p:sp>
        <p:nvSpPr>
          <p:cNvPr id="42" name="TextBox 5"/>
          <p:cNvSpPr txBox="1"/>
          <p:nvPr>
            <p:custDataLst>
              <p:tags r:id="rId34"/>
            </p:custDataLst>
          </p:nvPr>
        </p:nvSpPr>
        <p:spPr>
          <a:xfrm>
            <a:off x="457200" y="608608"/>
            <a:ext cx="11277600" cy="523220"/>
          </a:xfrm>
          <a:prstGeom prst="rect">
            <a:avLst/>
          </a:prstGeom>
          <a:noFill/>
        </p:spPr>
        <p:txBody>
          <a:bodyPr wrap="square" rtlCol="0">
            <a:normAutofit fontScale="90000"/>
          </a:bodyPr>
          <a:p>
            <a:pPr algn="r" defTabSz="457200"/>
            <a:r>
              <a:rPr lang="zh-CN" altLang="en-US" sz="2800" b="1" spc="300" dirty="0">
                <a:solidFill>
                  <a:srgbClr val="222222"/>
                </a:solidFill>
                <a:latin typeface="微软雅黑" panose="020B0503020204020204" charset="-122"/>
                <a:ea typeface="微软雅黑" panose="020B0503020204020204" charset="-122"/>
              </a:rPr>
              <a:t>自我认知对于职业的意义</a:t>
            </a:r>
            <a:endParaRPr lang="zh-CN" altLang="en-US" sz="2800" b="1" spc="300" dirty="0">
              <a:solidFill>
                <a:srgbClr val="222222"/>
              </a:solidFill>
              <a:latin typeface="微软雅黑" panose="020B0503020204020204" charset="-122"/>
              <a:ea typeface="微软雅黑" panose="020B0503020204020204" charset="-122"/>
            </a:endParaRPr>
          </a:p>
        </p:txBody>
      </p:sp>
      <p:sp>
        <p:nvSpPr>
          <p:cNvPr id="43" name="文本框 42"/>
          <p:cNvSpPr txBox="1"/>
          <p:nvPr>
            <p:custDataLst>
              <p:tags r:id="rId35"/>
            </p:custDataLst>
          </p:nvPr>
        </p:nvSpPr>
        <p:spPr>
          <a:xfrm>
            <a:off x="457200" y="1135690"/>
            <a:ext cx="11277600" cy="307777"/>
          </a:xfrm>
          <a:prstGeom prst="rect">
            <a:avLst/>
          </a:prstGeom>
          <a:noFill/>
        </p:spPr>
        <p:txBody>
          <a:bodyPr wrap="square" rtlCol="0">
            <a:normAutofit fontScale="90000"/>
          </a:bodyPr>
          <a:p>
            <a:pPr algn="r" defTabSz="457200"/>
            <a:r>
              <a:rPr kumimoji="1" lang="zh-CN" altLang="en-US" sz="1400" spc="300" dirty="0">
                <a:solidFill>
                  <a:srgbClr val="222222"/>
                </a:solidFill>
                <a:latin typeface="微软雅黑" panose="020B0503020204020204" charset="-122"/>
                <a:ea typeface="微软雅黑" panose="020B0503020204020204" charset="-122"/>
              </a:rPr>
              <a:t>在客观认识自我方面，一般需要弄清楚以下五个方面。</a:t>
            </a:r>
            <a:endParaRPr kumimoji="1" lang="zh-CN" altLang="en-US" sz="1400" spc="300" dirty="0">
              <a:solidFill>
                <a:srgbClr val="222222"/>
              </a:solidFill>
              <a:latin typeface="微软雅黑" panose="020B0503020204020204" charset="-122"/>
              <a:ea typeface="微软雅黑" panose="020B0503020204020204" charset="-122"/>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Rectangle 20"/>
          <p:cNvSpPr/>
          <p:nvPr>
            <p:custDataLst>
              <p:tags r:id="rId1"/>
            </p:custDataLst>
          </p:nvPr>
        </p:nvSpPr>
        <p:spPr>
          <a:xfrm>
            <a:off x="3034126" y="5292181"/>
            <a:ext cx="2143276" cy="42354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多角度评估法</a:t>
            </a:r>
            <a:endParaRPr kumimoji="0" lang="zh-CN" altLang="en-US"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Rectangle 21"/>
          <p:cNvSpPr/>
          <p:nvPr>
            <p:custDataLst>
              <p:tags r:id="rId2"/>
            </p:custDataLst>
          </p:nvPr>
        </p:nvSpPr>
        <p:spPr>
          <a:xfrm>
            <a:off x="5134625" y="4456852"/>
            <a:ext cx="2143276" cy="42354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自我分析法</a:t>
            </a:r>
            <a:endParaRPr kumimoji="0" lang="zh-CN" altLang="en-US"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Rectangle 22"/>
          <p:cNvSpPr/>
          <p:nvPr>
            <p:custDataLst>
              <p:tags r:id="rId3"/>
            </p:custDataLst>
          </p:nvPr>
        </p:nvSpPr>
        <p:spPr>
          <a:xfrm>
            <a:off x="7088947" y="3735216"/>
            <a:ext cx="2143276" cy="42354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橱窗分析法</a:t>
            </a:r>
            <a:endParaRPr kumimoji="0" lang="zh-CN" altLang="en-US"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Rectangle 23"/>
          <p:cNvSpPr/>
          <p:nvPr>
            <p:custDataLst>
              <p:tags r:id="rId4"/>
            </p:custDataLst>
          </p:nvPr>
        </p:nvSpPr>
        <p:spPr>
          <a:xfrm>
            <a:off x="9021624" y="3049933"/>
            <a:ext cx="2143276" cy="42354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职业测评法</a:t>
            </a:r>
            <a:endParaRPr kumimoji="0" lang="zh-CN" altLang="en-US"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2" name="Group 1"/>
          <p:cNvGrpSpPr/>
          <p:nvPr>
            <p:custDataLst>
              <p:tags r:id="rId5"/>
            </p:custDataLst>
          </p:nvPr>
        </p:nvGrpSpPr>
        <p:grpSpPr>
          <a:xfrm>
            <a:off x="1108364" y="4999801"/>
            <a:ext cx="1925762" cy="817376"/>
            <a:chOff x="1030288" y="3184525"/>
            <a:chExt cx="1922463" cy="815975"/>
          </a:xfrm>
        </p:grpSpPr>
        <p:sp>
          <p:nvSpPr>
            <p:cNvPr id="3" name="Freeform 5"/>
            <p:cNvSpPr/>
            <p:nvPr>
              <p:custDataLst>
                <p:tags r:id="rId6"/>
              </p:custDataLst>
            </p:nvPr>
          </p:nvSpPr>
          <p:spPr bwMode="auto">
            <a:xfrm>
              <a:off x="1030288" y="3184525"/>
              <a:ext cx="1922463" cy="650875"/>
            </a:xfrm>
            <a:custGeom>
              <a:avLst/>
              <a:gdLst>
                <a:gd name="T0" fmla="*/ 1211 w 1211"/>
                <a:gd name="T1" fmla="*/ 0 h 410"/>
                <a:gd name="T2" fmla="*/ 1035 w 1211"/>
                <a:gd name="T3" fmla="*/ 410 h 410"/>
                <a:gd name="T4" fmla="*/ 0 w 1211"/>
                <a:gd name="T5" fmla="*/ 410 h 410"/>
                <a:gd name="T6" fmla="*/ 329 w 1211"/>
                <a:gd name="T7" fmla="*/ 0 h 410"/>
                <a:gd name="T8" fmla="*/ 1211 w 1211"/>
                <a:gd name="T9" fmla="*/ 0 h 410"/>
              </a:gdLst>
              <a:ahLst/>
              <a:cxnLst>
                <a:cxn ang="0">
                  <a:pos x="T0" y="T1"/>
                </a:cxn>
                <a:cxn ang="0">
                  <a:pos x="T2" y="T3"/>
                </a:cxn>
                <a:cxn ang="0">
                  <a:pos x="T4" y="T5"/>
                </a:cxn>
                <a:cxn ang="0">
                  <a:pos x="T6" y="T7"/>
                </a:cxn>
                <a:cxn ang="0">
                  <a:pos x="T8" y="T9"/>
                </a:cxn>
              </a:cxnLst>
              <a:rect l="0" t="0" r="r" b="b"/>
              <a:pathLst>
                <a:path w="1211" h="410">
                  <a:moveTo>
                    <a:pt x="1211" y="0"/>
                  </a:moveTo>
                  <a:lnTo>
                    <a:pt x="1035" y="410"/>
                  </a:lnTo>
                  <a:lnTo>
                    <a:pt x="0" y="410"/>
                  </a:lnTo>
                  <a:lnTo>
                    <a:pt x="329" y="0"/>
                  </a:lnTo>
                  <a:lnTo>
                    <a:pt x="1211" y="0"/>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Rectangle 6"/>
            <p:cNvSpPr>
              <a:spLocks noChangeArrowheads="1"/>
            </p:cNvSpPr>
            <p:nvPr>
              <p:custDataLst>
                <p:tags r:id="rId7"/>
              </p:custDataLst>
            </p:nvPr>
          </p:nvSpPr>
          <p:spPr bwMode="auto">
            <a:xfrm>
              <a:off x="1039797" y="3825891"/>
              <a:ext cx="1643063" cy="165100"/>
            </a:xfrm>
            <a:prstGeom prst="rect">
              <a:avLst/>
            </a:prstGeom>
            <a:solidFill>
              <a:srgbClr val="1F74AD">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7"/>
            <p:cNvSpPr/>
            <p:nvPr>
              <p:custDataLst>
                <p:tags r:id="rId8"/>
              </p:custDataLst>
            </p:nvPr>
          </p:nvSpPr>
          <p:spPr bwMode="auto">
            <a:xfrm>
              <a:off x="2673351" y="3184525"/>
              <a:ext cx="279400" cy="815975"/>
            </a:xfrm>
            <a:custGeom>
              <a:avLst/>
              <a:gdLst>
                <a:gd name="T0" fmla="*/ 0 w 176"/>
                <a:gd name="T1" fmla="*/ 410 h 514"/>
                <a:gd name="T2" fmla="*/ 0 w 176"/>
                <a:gd name="T3" fmla="*/ 514 h 514"/>
                <a:gd name="T4" fmla="*/ 176 w 176"/>
                <a:gd name="T5" fmla="*/ 99 h 514"/>
                <a:gd name="T6" fmla="*/ 176 w 176"/>
                <a:gd name="T7" fmla="*/ 0 h 514"/>
                <a:gd name="T8" fmla="*/ 0 w 176"/>
                <a:gd name="T9" fmla="*/ 410 h 514"/>
              </a:gdLst>
              <a:ahLst/>
              <a:cxnLst>
                <a:cxn ang="0">
                  <a:pos x="T0" y="T1"/>
                </a:cxn>
                <a:cxn ang="0">
                  <a:pos x="T2" y="T3"/>
                </a:cxn>
                <a:cxn ang="0">
                  <a:pos x="T4" y="T5"/>
                </a:cxn>
                <a:cxn ang="0">
                  <a:pos x="T6" y="T7"/>
                </a:cxn>
                <a:cxn ang="0">
                  <a:pos x="T8" y="T9"/>
                </a:cxn>
              </a:cxnLst>
              <a:rect l="0" t="0" r="r" b="b"/>
              <a:pathLst>
                <a:path w="176" h="514">
                  <a:moveTo>
                    <a:pt x="0" y="410"/>
                  </a:moveTo>
                  <a:lnTo>
                    <a:pt x="0" y="514"/>
                  </a:lnTo>
                  <a:lnTo>
                    <a:pt x="176" y="99"/>
                  </a:lnTo>
                  <a:lnTo>
                    <a:pt x="176" y="0"/>
                  </a:lnTo>
                  <a:lnTo>
                    <a:pt x="0" y="410"/>
                  </a:lnTo>
                  <a:close/>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4" name="Freeform 52"/>
          <p:cNvSpPr>
            <a:spLocks noEditPoints="1"/>
          </p:cNvSpPr>
          <p:nvPr>
            <p:custDataLst>
              <p:tags r:id="rId9"/>
            </p:custDataLst>
          </p:nvPr>
        </p:nvSpPr>
        <p:spPr bwMode="auto">
          <a:xfrm>
            <a:off x="1983543" y="5165496"/>
            <a:ext cx="290439" cy="290439"/>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ysClr val="window" lastClr="FFFFFF"/>
          </a:solidFill>
          <a:ln w="9525">
            <a:noFill/>
            <a:round/>
          </a:ln>
          <a:effectLst>
            <a:outerShdw blurRad="76200" dir="18900000" sy="23000" kx="-1200000" algn="bl" rotWithShape="0">
              <a:prstClr val="black">
                <a:alpha val="20000"/>
              </a:prstClr>
            </a:outerShdw>
          </a:effectLst>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6" name="Group 5"/>
          <p:cNvGrpSpPr/>
          <p:nvPr>
            <p:custDataLst>
              <p:tags r:id="rId10"/>
            </p:custDataLst>
          </p:nvPr>
        </p:nvGrpSpPr>
        <p:grpSpPr>
          <a:xfrm>
            <a:off x="3332587" y="4262817"/>
            <a:ext cx="1631570" cy="731502"/>
            <a:chOff x="2867026" y="2582863"/>
            <a:chExt cx="1628775" cy="730249"/>
          </a:xfrm>
        </p:grpSpPr>
        <p:sp>
          <p:nvSpPr>
            <p:cNvPr id="7" name="Freeform 8"/>
            <p:cNvSpPr/>
            <p:nvPr>
              <p:custDataLst>
                <p:tags r:id="rId11"/>
              </p:custDataLst>
            </p:nvPr>
          </p:nvSpPr>
          <p:spPr bwMode="auto">
            <a:xfrm>
              <a:off x="2867026" y="2582863"/>
              <a:ext cx="1628775" cy="579437"/>
            </a:xfrm>
            <a:custGeom>
              <a:avLst/>
              <a:gdLst>
                <a:gd name="T0" fmla="*/ 1026 w 1026"/>
                <a:gd name="T1" fmla="*/ 0 h 365"/>
                <a:gd name="T2" fmla="*/ 1026 w 1026"/>
                <a:gd name="T3" fmla="*/ 365 h 365"/>
                <a:gd name="T4" fmla="*/ 0 w 1026"/>
                <a:gd name="T5" fmla="*/ 365 h 365"/>
                <a:gd name="T6" fmla="*/ 153 w 1026"/>
                <a:gd name="T7" fmla="*/ 0 h 365"/>
                <a:gd name="T8" fmla="*/ 1026 w 1026"/>
                <a:gd name="T9" fmla="*/ 0 h 365"/>
              </a:gdLst>
              <a:ahLst/>
              <a:cxnLst>
                <a:cxn ang="0">
                  <a:pos x="T0" y="T1"/>
                </a:cxn>
                <a:cxn ang="0">
                  <a:pos x="T2" y="T3"/>
                </a:cxn>
                <a:cxn ang="0">
                  <a:pos x="T4" y="T5"/>
                </a:cxn>
                <a:cxn ang="0">
                  <a:pos x="T6" y="T7"/>
                </a:cxn>
                <a:cxn ang="0">
                  <a:pos x="T8" y="T9"/>
                </a:cxn>
              </a:cxnLst>
              <a:rect l="0" t="0" r="r" b="b"/>
              <a:pathLst>
                <a:path w="1026" h="365">
                  <a:moveTo>
                    <a:pt x="1026" y="0"/>
                  </a:moveTo>
                  <a:lnTo>
                    <a:pt x="1026" y="365"/>
                  </a:lnTo>
                  <a:lnTo>
                    <a:pt x="0" y="365"/>
                  </a:lnTo>
                  <a:lnTo>
                    <a:pt x="153" y="0"/>
                  </a:lnTo>
                  <a:lnTo>
                    <a:pt x="1026" y="0"/>
                  </a:lnTo>
                  <a:close/>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Rectangle 9"/>
            <p:cNvSpPr>
              <a:spLocks noChangeArrowheads="1"/>
            </p:cNvSpPr>
            <p:nvPr>
              <p:custDataLst>
                <p:tags r:id="rId12"/>
              </p:custDataLst>
            </p:nvPr>
          </p:nvSpPr>
          <p:spPr bwMode="auto">
            <a:xfrm>
              <a:off x="2867026" y="3162300"/>
              <a:ext cx="1628775" cy="150812"/>
            </a:xfrm>
            <a:prstGeom prst="rect">
              <a:avLst/>
            </a:prstGeom>
            <a:solidFill>
              <a:srgbClr val="1AA3AA">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5" name="Group 34"/>
          <p:cNvGrpSpPr/>
          <p:nvPr>
            <p:custDataLst>
              <p:tags r:id="rId13"/>
            </p:custDataLst>
          </p:nvPr>
        </p:nvGrpSpPr>
        <p:grpSpPr>
          <a:xfrm>
            <a:off x="4077146" y="4381631"/>
            <a:ext cx="199677" cy="290439"/>
            <a:chOff x="4838700" y="2774950"/>
            <a:chExt cx="279400" cy="406400"/>
          </a:xfrm>
          <a:solidFill>
            <a:sysClr val="window" lastClr="FFFFFF"/>
          </a:solidFill>
        </p:grpSpPr>
        <p:sp>
          <p:nvSpPr>
            <p:cNvPr id="36" name="Freeform 60"/>
            <p:cNvSpPr>
              <a:spLocks noEditPoints="1"/>
            </p:cNvSpPr>
            <p:nvPr>
              <p:custDataLst>
                <p:tags r:id="rId14"/>
              </p:custDataLst>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7" name="Freeform 66"/>
            <p:cNvSpPr/>
            <p:nvPr>
              <p:custDataLst>
                <p:tags r:id="rId15"/>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8" name="Freeform 67"/>
            <p:cNvSpPr/>
            <p:nvPr>
              <p:custDataLst>
                <p:tags r:id="rId16"/>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13" name="Group 12"/>
          <p:cNvGrpSpPr/>
          <p:nvPr>
            <p:custDataLst>
              <p:tags r:id="rId17"/>
            </p:custDataLst>
          </p:nvPr>
        </p:nvGrpSpPr>
        <p:grpSpPr>
          <a:xfrm>
            <a:off x="5262617" y="3549018"/>
            <a:ext cx="1633161" cy="697188"/>
            <a:chOff x="4638676" y="2123406"/>
            <a:chExt cx="1630363" cy="695994"/>
          </a:xfrm>
        </p:grpSpPr>
        <p:sp>
          <p:nvSpPr>
            <p:cNvPr id="14" name="Freeform 13"/>
            <p:cNvSpPr/>
            <p:nvPr>
              <p:custDataLst>
                <p:tags r:id="rId18"/>
              </p:custDataLst>
            </p:nvPr>
          </p:nvSpPr>
          <p:spPr bwMode="auto">
            <a:xfrm>
              <a:off x="4638676" y="2123406"/>
              <a:ext cx="1630363" cy="550862"/>
            </a:xfrm>
            <a:custGeom>
              <a:avLst/>
              <a:gdLst>
                <a:gd name="T0" fmla="*/ 0 w 1027"/>
                <a:gd name="T1" fmla="*/ 0 h 347"/>
                <a:gd name="T2" fmla="*/ 0 w 1027"/>
                <a:gd name="T3" fmla="*/ 347 h 347"/>
                <a:gd name="T4" fmla="*/ 1027 w 1027"/>
                <a:gd name="T5" fmla="*/ 347 h 347"/>
                <a:gd name="T6" fmla="*/ 869 w 1027"/>
                <a:gd name="T7" fmla="*/ 0 h 347"/>
                <a:gd name="T8" fmla="*/ 0 w 1027"/>
                <a:gd name="T9" fmla="*/ 0 h 347"/>
              </a:gdLst>
              <a:ahLst/>
              <a:cxnLst>
                <a:cxn ang="0">
                  <a:pos x="T0" y="T1"/>
                </a:cxn>
                <a:cxn ang="0">
                  <a:pos x="T2" y="T3"/>
                </a:cxn>
                <a:cxn ang="0">
                  <a:pos x="T4" y="T5"/>
                </a:cxn>
                <a:cxn ang="0">
                  <a:pos x="T6" y="T7"/>
                </a:cxn>
                <a:cxn ang="0">
                  <a:pos x="T8" y="T9"/>
                </a:cxn>
              </a:cxnLst>
              <a:rect l="0" t="0" r="r" b="b"/>
              <a:pathLst>
                <a:path w="1027" h="347">
                  <a:moveTo>
                    <a:pt x="0" y="0"/>
                  </a:moveTo>
                  <a:lnTo>
                    <a:pt x="0" y="347"/>
                  </a:lnTo>
                  <a:lnTo>
                    <a:pt x="1027" y="347"/>
                  </a:lnTo>
                  <a:lnTo>
                    <a:pt x="869" y="0"/>
                  </a:lnTo>
                  <a:lnTo>
                    <a:pt x="0" y="0"/>
                  </a:lnTo>
                  <a:close/>
                </a:path>
              </a:pathLst>
            </a:custGeom>
            <a:solidFill>
              <a:srgbClr val="9BBB59"/>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Rectangle 14"/>
            <p:cNvSpPr>
              <a:spLocks noChangeArrowheads="1"/>
            </p:cNvSpPr>
            <p:nvPr>
              <p:custDataLst>
                <p:tags r:id="rId19"/>
              </p:custDataLst>
            </p:nvPr>
          </p:nvSpPr>
          <p:spPr bwMode="auto">
            <a:xfrm>
              <a:off x="4638676" y="2668588"/>
              <a:ext cx="1630363" cy="150812"/>
            </a:xfrm>
            <a:prstGeom prst="rect">
              <a:avLst/>
            </a:prstGeom>
            <a:solidFill>
              <a:srgbClr val="9BBB59">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9" name="Group 38"/>
          <p:cNvGrpSpPr/>
          <p:nvPr>
            <p:custDataLst>
              <p:tags r:id="rId20"/>
            </p:custDataLst>
          </p:nvPr>
        </p:nvGrpSpPr>
        <p:grpSpPr>
          <a:xfrm>
            <a:off x="5933977" y="3662606"/>
            <a:ext cx="290439" cy="290439"/>
            <a:chOff x="3149600" y="2774950"/>
            <a:chExt cx="406400" cy="406400"/>
          </a:xfrm>
          <a:solidFill>
            <a:sysClr val="window" lastClr="FFFFFF"/>
          </a:solidFill>
        </p:grpSpPr>
        <p:sp>
          <p:nvSpPr>
            <p:cNvPr id="40" name="Freeform 110"/>
            <p:cNvSpPr>
              <a:spLocks noEditPoints="1"/>
            </p:cNvSpPr>
            <p:nvPr>
              <p:custDataLst>
                <p:tags r:id="rId21"/>
              </p:custDataLst>
            </p:nvPr>
          </p:nvSpPr>
          <p:spPr bwMode="auto">
            <a:xfrm>
              <a:off x="3327400" y="2978150"/>
              <a:ext cx="63500" cy="63500"/>
            </a:xfrm>
            <a:custGeom>
              <a:avLst/>
              <a:gdLst/>
              <a:ahLst/>
              <a:cxnLst>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Lst>
              <a:rect l="0" t="0" r="r" b="b"/>
              <a:pathLst>
                <a:path w="40" h="40">
                  <a:moveTo>
                    <a:pt x="20" y="40"/>
                  </a:moveTo>
                  <a:lnTo>
                    <a:pt x="20" y="40"/>
                  </a:lnTo>
                  <a:lnTo>
                    <a:pt x="28" y="38"/>
                  </a:lnTo>
                  <a:lnTo>
                    <a:pt x="34" y="34"/>
                  </a:lnTo>
                  <a:lnTo>
                    <a:pt x="38" y="28"/>
                  </a:lnTo>
                  <a:lnTo>
                    <a:pt x="40" y="20"/>
                  </a:lnTo>
                  <a:lnTo>
                    <a:pt x="40" y="20"/>
                  </a:lnTo>
                  <a:lnTo>
                    <a:pt x="38" y="12"/>
                  </a:lnTo>
                  <a:lnTo>
                    <a:pt x="34" y="6"/>
                  </a:lnTo>
                  <a:lnTo>
                    <a:pt x="28" y="2"/>
                  </a:lnTo>
                  <a:lnTo>
                    <a:pt x="20" y="0"/>
                  </a:lnTo>
                  <a:lnTo>
                    <a:pt x="20" y="0"/>
                  </a:lnTo>
                  <a:lnTo>
                    <a:pt x="12" y="2"/>
                  </a:lnTo>
                  <a:lnTo>
                    <a:pt x="6" y="6"/>
                  </a:lnTo>
                  <a:lnTo>
                    <a:pt x="2" y="12"/>
                  </a:lnTo>
                  <a:lnTo>
                    <a:pt x="0" y="20"/>
                  </a:lnTo>
                  <a:lnTo>
                    <a:pt x="0" y="20"/>
                  </a:lnTo>
                  <a:lnTo>
                    <a:pt x="2" y="28"/>
                  </a:lnTo>
                  <a:lnTo>
                    <a:pt x="6" y="34"/>
                  </a:lnTo>
                  <a:lnTo>
                    <a:pt x="12" y="38"/>
                  </a:lnTo>
                  <a:lnTo>
                    <a:pt x="20" y="40"/>
                  </a:lnTo>
                  <a:close/>
                  <a:moveTo>
                    <a:pt x="20" y="8"/>
                  </a:moveTo>
                  <a:lnTo>
                    <a:pt x="20" y="8"/>
                  </a:lnTo>
                  <a:lnTo>
                    <a:pt x="24" y="8"/>
                  </a:lnTo>
                  <a:lnTo>
                    <a:pt x="28" y="12"/>
                  </a:lnTo>
                  <a:lnTo>
                    <a:pt x="32" y="16"/>
                  </a:lnTo>
                  <a:lnTo>
                    <a:pt x="32" y="20"/>
                  </a:lnTo>
                  <a:lnTo>
                    <a:pt x="32" y="20"/>
                  </a:lnTo>
                  <a:lnTo>
                    <a:pt x="32" y="24"/>
                  </a:lnTo>
                  <a:lnTo>
                    <a:pt x="28" y="28"/>
                  </a:lnTo>
                  <a:lnTo>
                    <a:pt x="24" y="32"/>
                  </a:lnTo>
                  <a:lnTo>
                    <a:pt x="20" y="32"/>
                  </a:lnTo>
                  <a:lnTo>
                    <a:pt x="20" y="32"/>
                  </a:lnTo>
                  <a:lnTo>
                    <a:pt x="16" y="32"/>
                  </a:lnTo>
                  <a:lnTo>
                    <a:pt x="12" y="28"/>
                  </a:lnTo>
                  <a:lnTo>
                    <a:pt x="8" y="24"/>
                  </a:lnTo>
                  <a:lnTo>
                    <a:pt x="8" y="20"/>
                  </a:lnTo>
                  <a:lnTo>
                    <a:pt x="8" y="20"/>
                  </a:lnTo>
                  <a:lnTo>
                    <a:pt x="8" y="16"/>
                  </a:lnTo>
                  <a:lnTo>
                    <a:pt x="12" y="12"/>
                  </a:lnTo>
                  <a:lnTo>
                    <a:pt x="16" y="8"/>
                  </a:lnTo>
                  <a:lnTo>
                    <a:pt x="20"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1" name="Freeform 113"/>
            <p:cNvSpPr>
              <a:spLocks noEditPoints="1"/>
            </p:cNvSpPr>
            <p:nvPr>
              <p:custDataLst>
                <p:tags r:id="rId22"/>
              </p:custDataLst>
            </p:nvPr>
          </p:nvSpPr>
          <p:spPr bwMode="auto">
            <a:xfrm>
              <a:off x="3492500" y="2774950"/>
              <a:ext cx="63500" cy="63500"/>
            </a:xfrm>
            <a:custGeom>
              <a:avLst/>
              <a:gdLst/>
              <a:ahLst/>
              <a:cxnLst>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close/>
                  <a:moveTo>
                    <a:pt x="20" y="32"/>
                  </a:moveTo>
                  <a:lnTo>
                    <a:pt x="20" y="32"/>
                  </a:lnTo>
                  <a:lnTo>
                    <a:pt x="16" y="32"/>
                  </a:lnTo>
                  <a:lnTo>
                    <a:pt x="12" y="28"/>
                  </a:lnTo>
                  <a:lnTo>
                    <a:pt x="8" y="24"/>
                  </a:lnTo>
                  <a:lnTo>
                    <a:pt x="8" y="20"/>
                  </a:lnTo>
                  <a:lnTo>
                    <a:pt x="8" y="20"/>
                  </a:lnTo>
                  <a:lnTo>
                    <a:pt x="8" y="16"/>
                  </a:lnTo>
                  <a:lnTo>
                    <a:pt x="12" y="12"/>
                  </a:lnTo>
                  <a:lnTo>
                    <a:pt x="16" y="8"/>
                  </a:lnTo>
                  <a:lnTo>
                    <a:pt x="20" y="8"/>
                  </a:lnTo>
                  <a:lnTo>
                    <a:pt x="20" y="8"/>
                  </a:lnTo>
                  <a:lnTo>
                    <a:pt x="24" y="8"/>
                  </a:lnTo>
                  <a:lnTo>
                    <a:pt x="28" y="12"/>
                  </a:lnTo>
                  <a:lnTo>
                    <a:pt x="32" y="16"/>
                  </a:lnTo>
                  <a:lnTo>
                    <a:pt x="32" y="20"/>
                  </a:lnTo>
                  <a:lnTo>
                    <a:pt x="32" y="20"/>
                  </a:lnTo>
                  <a:lnTo>
                    <a:pt x="32" y="24"/>
                  </a:lnTo>
                  <a:lnTo>
                    <a:pt x="28" y="28"/>
                  </a:lnTo>
                  <a:lnTo>
                    <a:pt x="24" y="32"/>
                  </a:lnTo>
                  <a:lnTo>
                    <a:pt x="20" y="3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Freeform 116"/>
            <p:cNvSpPr>
              <a:spLocks noEditPoints="1"/>
            </p:cNvSpPr>
            <p:nvPr>
              <p:custDataLst>
                <p:tags r:id="rId23"/>
              </p:custDataLst>
            </p:nvPr>
          </p:nvSpPr>
          <p:spPr bwMode="auto">
            <a:xfrm>
              <a:off x="3251200" y="2965450"/>
              <a:ext cx="50800" cy="50800"/>
            </a:xfrm>
            <a:custGeom>
              <a:avLst/>
              <a:gdLst/>
              <a:ahLst/>
              <a:cxnLst>
                <a:cxn ang="0">
                  <a:pos x="0" y="16"/>
                </a:cxn>
                <a:cxn ang="0">
                  <a:pos x="0" y="16"/>
                </a:cxn>
                <a:cxn ang="0">
                  <a:pos x="2" y="22"/>
                </a:cxn>
                <a:cxn ang="0">
                  <a:pos x="4" y="28"/>
                </a:cxn>
                <a:cxn ang="0">
                  <a:pos x="10" y="30"/>
                </a:cxn>
                <a:cxn ang="0">
                  <a:pos x="16" y="32"/>
                </a:cxn>
                <a:cxn ang="0">
                  <a:pos x="16" y="32"/>
                </a:cxn>
                <a:cxn ang="0">
                  <a:pos x="22" y="30"/>
                </a:cxn>
                <a:cxn ang="0">
                  <a:pos x="28" y="28"/>
                </a:cxn>
                <a:cxn ang="0">
                  <a:pos x="30" y="22"/>
                </a:cxn>
                <a:cxn ang="0">
                  <a:pos x="32" y="16"/>
                </a:cxn>
                <a:cxn ang="0">
                  <a:pos x="32" y="16"/>
                </a:cxn>
                <a:cxn ang="0">
                  <a:pos x="30" y="10"/>
                </a:cxn>
                <a:cxn ang="0">
                  <a:pos x="28" y="4"/>
                </a:cxn>
                <a:cxn ang="0">
                  <a:pos x="22" y="2"/>
                </a:cxn>
                <a:cxn ang="0">
                  <a:pos x="16" y="0"/>
                </a:cxn>
                <a:cxn ang="0">
                  <a:pos x="16" y="0"/>
                </a:cxn>
                <a:cxn ang="0">
                  <a:pos x="10" y="2"/>
                </a:cxn>
                <a:cxn ang="0">
                  <a:pos x="4" y="4"/>
                </a:cxn>
                <a:cxn ang="0">
                  <a:pos x="2" y="10"/>
                </a:cxn>
                <a:cxn ang="0">
                  <a:pos x="0" y="16"/>
                </a:cxn>
                <a:cxn ang="0">
                  <a:pos x="16" y="8"/>
                </a:cxn>
                <a:cxn ang="0">
                  <a:pos x="16" y="8"/>
                </a:cxn>
                <a:cxn ang="0">
                  <a:pos x="20" y="8"/>
                </a:cxn>
                <a:cxn ang="0">
                  <a:pos x="22" y="10"/>
                </a:cxn>
                <a:cxn ang="0">
                  <a:pos x="24" y="12"/>
                </a:cxn>
                <a:cxn ang="0">
                  <a:pos x="24" y="16"/>
                </a:cxn>
                <a:cxn ang="0">
                  <a:pos x="24" y="16"/>
                </a:cxn>
                <a:cxn ang="0">
                  <a:pos x="24" y="20"/>
                </a:cxn>
                <a:cxn ang="0">
                  <a:pos x="22" y="22"/>
                </a:cxn>
                <a:cxn ang="0">
                  <a:pos x="20" y="24"/>
                </a:cxn>
                <a:cxn ang="0">
                  <a:pos x="16" y="24"/>
                </a:cxn>
                <a:cxn ang="0">
                  <a:pos x="16" y="24"/>
                </a:cxn>
                <a:cxn ang="0">
                  <a:pos x="12" y="24"/>
                </a:cxn>
                <a:cxn ang="0">
                  <a:pos x="10" y="22"/>
                </a:cxn>
                <a:cxn ang="0">
                  <a:pos x="8" y="20"/>
                </a:cxn>
                <a:cxn ang="0">
                  <a:pos x="8" y="16"/>
                </a:cxn>
                <a:cxn ang="0">
                  <a:pos x="8" y="16"/>
                </a:cxn>
                <a:cxn ang="0">
                  <a:pos x="8" y="12"/>
                </a:cxn>
                <a:cxn ang="0">
                  <a:pos x="10" y="10"/>
                </a:cxn>
                <a:cxn ang="0">
                  <a:pos x="12" y="8"/>
                </a:cxn>
                <a:cxn ang="0">
                  <a:pos x="16" y="8"/>
                </a:cxn>
              </a:cxnLst>
              <a:rect l="0" t="0" r="r" b="b"/>
              <a:pathLst>
                <a:path w="32" h="32">
                  <a:moveTo>
                    <a:pt x="0" y="16"/>
                  </a:moveTo>
                  <a:lnTo>
                    <a:pt x="0" y="16"/>
                  </a:lnTo>
                  <a:lnTo>
                    <a:pt x="2" y="22"/>
                  </a:lnTo>
                  <a:lnTo>
                    <a:pt x="4" y="28"/>
                  </a:lnTo>
                  <a:lnTo>
                    <a:pt x="10" y="30"/>
                  </a:lnTo>
                  <a:lnTo>
                    <a:pt x="16" y="32"/>
                  </a:lnTo>
                  <a:lnTo>
                    <a:pt x="16" y="32"/>
                  </a:lnTo>
                  <a:lnTo>
                    <a:pt x="22" y="30"/>
                  </a:lnTo>
                  <a:lnTo>
                    <a:pt x="28" y="28"/>
                  </a:lnTo>
                  <a:lnTo>
                    <a:pt x="30" y="22"/>
                  </a:lnTo>
                  <a:lnTo>
                    <a:pt x="32" y="16"/>
                  </a:lnTo>
                  <a:lnTo>
                    <a:pt x="32" y="16"/>
                  </a:lnTo>
                  <a:lnTo>
                    <a:pt x="30" y="10"/>
                  </a:lnTo>
                  <a:lnTo>
                    <a:pt x="28" y="4"/>
                  </a:lnTo>
                  <a:lnTo>
                    <a:pt x="22" y="2"/>
                  </a:lnTo>
                  <a:lnTo>
                    <a:pt x="16" y="0"/>
                  </a:lnTo>
                  <a:lnTo>
                    <a:pt x="16" y="0"/>
                  </a:lnTo>
                  <a:lnTo>
                    <a:pt x="10" y="2"/>
                  </a:lnTo>
                  <a:lnTo>
                    <a:pt x="4" y="4"/>
                  </a:lnTo>
                  <a:lnTo>
                    <a:pt x="2" y="10"/>
                  </a:lnTo>
                  <a:lnTo>
                    <a:pt x="0" y="16"/>
                  </a:lnTo>
                  <a:close/>
                  <a:moveTo>
                    <a:pt x="16" y="8"/>
                  </a:moveTo>
                  <a:lnTo>
                    <a:pt x="16" y="8"/>
                  </a:lnTo>
                  <a:lnTo>
                    <a:pt x="20" y="8"/>
                  </a:lnTo>
                  <a:lnTo>
                    <a:pt x="22" y="10"/>
                  </a:lnTo>
                  <a:lnTo>
                    <a:pt x="24" y="12"/>
                  </a:lnTo>
                  <a:lnTo>
                    <a:pt x="24" y="16"/>
                  </a:lnTo>
                  <a:lnTo>
                    <a:pt x="24" y="16"/>
                  </a:lnTo>
                  <a:lnTo>
                    <a:pt x="24" y="20"/>
                  </a:lnTo>
                  <a:lnTo>
                    <a:pt x="22" y="22"/>
                  </a:lnTo>
                  <a:lnTo>
                    <a:pt x="20" y="24"/>
                  </a:lnTo>
                  <a:lnTo>
                    <a:pt x="16" y="24"/>
                  </a:lnTo>
                  <a:lnTo>
                    <a:pt x="16" y="24"/>
                  </a:lnTo>
                  <a:lnTo>
                    <a:pt x="12" y="24"/>
                  </a:lnTo>
                  <a:lnTo>
                    <a:pt x="10" y="22"/>
                  </a:lnTo>
                  <a:lnTo>
                    <a:pt x="8" y="20"/>
                  </a:lnTo>
                  <a:lnTo>
                    <a:pt x="8" y="16"/>
                  </a:lnTo>
                  <a:lnTo>
                    <a:pt x="8" y="16"/>
                  </a:lnTo>
                  <a:lnTo>
                    <a:pt x="8" y="12"/>
                  </a:lnTo>
                  <a:lnTo>
                    <a:pt x="10" y="10"/>
                  </a:lnTo>
                  <a:lnTo>
                    <a:pt x="12" y="8"/>
                  </a:lnTo>
                  <a:lnTo>
                    <a:pt x="16"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3" name="Freeform 119"/>
            <p:cNvSpPr/>
            <p:nvPr>
              <p:custDataLst>
                <p:tags r:id="rId24"/>
              </p:custDataLst>
            </p:nvPr>
          </p:nvSpPr>
          <p:spPr bwMode="auto">
            <a:xfrm>
              <a:off x="3302000" y="30543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4" name="Freeform 121"/>
            <p:cNvSpPr/>
            <p:nvPr>
              <p:custDataLst>
                <p:tags r:id="rId25"/>
              </p:custDataLst>
            </p:nvPr>
          </p:nvSpPr>
          <p:spPr bwMode="auto">
            <a:xfrm>
              <a:off x="3505200" y="2863850"/>
              <a:ext cx="25400" cy="25400"/>
            </a:xfrm>
            <a:custGeom>
              <a:avLst/>
              <a:gdLst/>
              <a:ahLst/>
              <a:cxnLst>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Lst>
              <a:rect l="0" t="0" r="r" b="b"/>
              <a:pathLst>
                <a:path w="16" h="16">
                  <a:moveTo>
                    <a:pt x="8" y="0"/>
                  </a:moveTo>
                  <a:lnTo>
                    <a:pt x="8" y="0"/>
                  </a:lnTo>
                  <a:lnTo>
                    <a:pt x="4" y="0"/>
                  </a:lnTo>
                  <a:lnTo>
                    <a:pt x="2" y="2"/>
                  </a:lnTo>
                  <a:lnTo>
                    <a:pt x="0" y="4"/>
                  </a:lnTo>
                  <a:lnTo>
                    <a:pt x="0" y="8"/>
                  </a:lnTo>
                  <a:lnTo>
                    <a:pt x="0" y="8"/>
                  </a:lnTo>
                  <a:lnTo>
                    <a:pt x="0" y="12"/>
                  </a:lnTo>
                  <a:lnTo>
                    <a:pt x="2" y="14"/>
                  </a:lnTo>
                  <a:lnTo>
                    <a:pt x="4" y="16"/>
                  </a:lnTo>
                  <a:lnTo>
                    <a:pt x="8" y="16"/>
                  </a:lnTo>
                  <a:lnTo>
                    <a:pt x="8" y="16"/>
                  </a:lnTo>
                  <a:lnTo>
                    <a:pt x="12" y="16"/>
                  </a:lnTo>
                  <a:lnTo>
                    <a:pt x="14" y="14"/>
                  </a:lnTo>
                  <a:lnTo>
                    <a:pt x="16" y="12"/>
                  </a:lnTo>
                  <a:lnTo>
                    <a:pt x="16" y="8"/>
                  </a:lnTo>
                  <a:lnTo>
                    <a:pt x="16" y="8"/>
                  </a:lnTo>
                  <a:lnTo>
                    <a:pt x="16" y="4"/>
                  </a:lnTo>
                  <a:lnTo>
                    <a:pt x="14" y="2"/>
                  </a:lnTo>
                  <a:lnTo>
                    <a:pt x="12" y="0"/>
                  </a:lnTo>
                  <a:lnTo>
                    <a:pt x="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5" name="Freeform 106"/>
            <p:cNvSpPr>
              <a:spLocks noEditPoints="1"/>
            </p:cNvSpPr>
            <p:nvPr>
              <p:custDataLst>
                <p:tags r:id="rId26"/>
              </p:custDataLst>
            </p:nvPr>
          </p:nvSpPr>
          <p:spPr bwMode="auto">
            <a:xfrm>
              <a:off x="3149600" y="2813050"/>
              <a:ext cx="371475" cy="368300"/>
            </a:xfrm>
            <a:custGeom>
              <a:avLst/>
              <a:gdLst/>
              <a:ahLst/>
              <a:cxnLst>
                <a:cxn ang="0">
                  <a:pos x="166" y="6"/>
                </a:cxn>
                <a:cxn ang="0">
                  <a:pos x="152" y="0"/>
                </a:cxn>
                <a:cxn ang="0">
                  <a:pos x="144" y="2"/>
                </a:cxn>
                <a:cxn ang="0">
                  <a:pos x="126" y="18"/>
                </a:cxn>
                <a:cxn ang="0">
                  <a:pos x="122" y="24"/>
                </a:cxn>
                <a:cxn ang="0">
                  <a:pos x="120" y="32"/>
                </a:cxn>
                <a:cxn ang="0">
                  <a:pos x="122" y="42"/>
                </a:cxn>
                <a:cxn ang="0">
                  <a:pos x="14" y="86"/>
                </a:cxn>
                <a:cxn ang="0">
                  <a:pos x="6" y="92"/>
                </a:cxn>
                <a:cxn ang="0">
                  <a:pos x="0" y="102"/>
                </a:cxn>
                <a:cxn ang="0">
                  <a:pos x="0" y="108"/>
                </a:cxn>
                <a:cxn ang="0">
                  <a:pos x="4" y="120"/>
                </a:cxn>
                <a:cxn ang="0">
                  <a:pos x="108" y="224"/>
                </a:cxn>
                <a:cxn ang="0">
                  <a:pos x="116" y="230"/>
                </a:cxn>
                <a:cxn ang="0">
                  <a:pos x="126" y="232"/>
                </a:cxn>
                <a:cxn ang="0">
                  <a:pos x="126" y="232"/>
                </a:cxn>
                <a:cxn ang="0">
                  <a:pos x="130" y="232"/>
                </a:cxn>
                <a:cxn ang="0">
                  <a:pos x="142" y="226"/>
                </a:cxn>
                <a:cxn ang="0">
                  <a:pos x="148" y="216"/>
                </a:cxn>
                <a:cxn ang="0">
                  <a:pos x="190" y="110"/>
                </a:cxn>
                <a:cxn ang="0">
                  <a:pos x="202" y="114"/>
                </a:cxn>
                <a:cxn ang="0">
                  <a:pos x="210" y="112"/>
                </a:cxn>
                <a:cxn ang="0">
                  <a:pos x="228" y="96"/>
                </a:cxn>
                <a:cxn ang="0">
                  <a:pos x="232" y="90"/>
                </a:cxn>
                <a:cxn ang="0">
                  <a:pos x="234" y="82"/>
                </a:cxn>
                <a:cxn ang="0">
                  <a:pos x="228" y="68"/>
                </a:cxn>
                <a:cxn ang="0">
                  <a:pos x="134" y="210"/>
                </a:cxn>
                <a:cxn ang="0">
                  <a:pos x="130" y="214"/>
                </a:cxn>
                <a:cxn ang="0">
                  <a:pos x="128" y="216"/>
                </a:cxn>
                <a:cxn ang="0">
                  <a:pos x="126" y="216"/>
                </a:cxn>
                <a:cxn ang="0">
                  <a:pos x="18" y="112"/>
                </a:cxn>
                <a:cxn ang="0">
                  <a:pos x="16" y="110"/>
                </a:cxn>
                <a:cxn ang="0">
                  <a:pos x="16" y="106"/>
                </a:cxn>
                <a:cxn ang="0">
                  <a:pos x="20" y="100"/>
                </a:cxn>
                <a:cxn ang="0">
                  <a:pos x="70" y="80"/>
                </a:cxn>
                <a:cxn ang="0">
                  <a:pos x="96" y="86"/>
                </a:cxn>
                <a:cxn ang="0">
                  <a:pos x="134" y="92"/>
                </a:cxn>
                <a:cxn ang="0">
                  <a:pos x="158" y="104"/>
                </a:cxn>
                <a:cxn ang="0">
                  <a:pos x="134" y="210"/>
                </a:cxn>
                <a:cxn ang="0">
                  <a:pos x="204" y="96"/>
                </a:cxn>
                <a:cxn ang="0">
                  <a:pos x="202" y="98"/>
                </a:cxn>
                <a:cxn ang="0">
                  <a:pos x="184" y="82"/>
                </a:cxn>
                <a:cxn ang="0">
                  <a:pos x="174" y="108"/>
                </a:cxn>
                <a:cxn ang="0">
                  <a:pos x="166" y="100"/>
                </a:cxn>
                <a:cxn ang="0">
                  <a:pos x="138" y="86"/>
                </a:cxn>
                <a:cxn ang="0">
                  <a:pos x="104" y="78"/>
                </a:cxn>
                <a:cxn ang="0">
                  <a:pos x="82" y="76"/>
                </a:cxn>
                <a:cxn ang="0">
                  <a:pos x="138" y="34"/>
                </a:cxn>
                <a:cxn ang="0">
                  <a:pos x="136" y="32"/>
                </a:cxn>
                <a:cxn ang="0">
                  <a:pos x="148" y="18"/>
                </a:cxn>
                <a:cxn ang="0">
                  <a:pos x="152" y="16"/>
                </a:cxn>
                <a:cxn ang="0">
                  <a:pos x="216" y="78"/>
                </a:cxn>
                <a:cxn ang="0">
                  <a:pos x="218" y="82"/>
                </a:cxn>
              </a:cxnLst>
              <a:rect l="0" t="0" r="r" b="b"/>
              <a:pathLst>
                <a:path w="234" h="232">
                  <a:moveTo>
                    <a:pt x="166" y="6"/>
                  </a:moveTo>
                  <a:lnTo>
                    <a:pt x="166" y="6"/>
                  </a:lnTo>
                  <a:lnTo>
                    <a:pt x="158" y="2"/>
                  </a:lnTo>
                  <a:lnTo>
                    <a:pt x="152" y="0"/>
                  </a:lnTo>
                  <a:lnTo>
                    <a:pt x="152" y="0"/>
                  </a:lnTo>
                  <a:lnTo>
                    <a:pt x="144" y="2"/>
                  </a:lnTo>
                  <a:lnTo>
                    <a:pt x="138" y="6"/>
                  </a:lnTo>
                  <a:lnTo>
                    <a:pt x="126" y="18"/>
                  </a:lnTo>
                  <a:lnTo>
                    <a:pt x="126" y="18"/>
                  </a:lnTo>
                  <a:lnTo>
                    <a:pt x="122" y="24"/>
                  </a:lnTo>
                  <a:lnTo>
                    <a:pt x="120" y="32"/>
                  </a:lnTo>
                  <a:lnTo>
                    <a:pt x="120" y="32"/>
                  </a:lnTo>
                  <a:lnTo>
                    <a:pt x="120" y="36"/>
                  </a:lnTo>
                  <a:lnTo>
                    <a:pt x="122" y="42"/>
                  </a:lnTo>
                  <a:lnTo>
                    <a:pt x="14" y="86"/>
                  </a:lnTo>
                  <a:lnTo>
                    <a:pt x="14" y="86"/>
                  </a:lnTo>
                  <a:lnTo>
                    <a:pt x="10" y="88"/>
                  </a:lnTo>
                  <a:lnTo>
                    <a:pt x="6" y="92"/>
                  </a:lnTo>
                  <a:lnTo>
                    <a:pt x="2" y="98"/>
                  </a:lnTo>
                  <a:lnTo>
                    <a:pt x="0" y="102"/>
                  </a:lnTo>
                  <a:lnTo>
                    <a:pt x="0" y="102"/>
                  </a:lnTo>
                  <a:lnTo>
                    <a:pt x="0" y="108"/>
                  </a:lnTo>
                  <a:lnTo>
                    <a:pt x="2" y="114"/>
                  </a:lnTo>
                  <a:lnTo>
                    <a:pt x="4" y="120"/>
                  </a:lnTo>
                  <a:lnTo>
                    <a:pt x="8" y="124"/>
                  </a:lnTo>
                  <a:lnTo>
                    <a:pt x="108" y="224"/>
                  </a:lnTo>
                  <a:lnTo>
                    <a:pt x="108" y="224"/>
                  </a:lnTo>
                  <a:lnTo>
                    <a:pt x="116" y="230"/>
                  </a:lnTo>
                  <a:lnTo>
                    <a:pt x="126" y="232"/>
                  </a:lnTo>
                  <a:lnTo>
                    <a:pt x="126" y="232"/>
                  </a:lnTo>
                  <a:lnTo>
                    <a:pt x="126" y="232"/>
                  </a:lnTo>
                  <a:lnTo>
                    <a:pt x="126" y="232"/>
                  </a:lnTo>
                  <a:lnTo>
                    <a:pt x="130" y="232"/>
                  </a:lnTo>
                  <a:lnTo>
                    <a:pt x="130" y="232"/>
                  </a:lnTo>
                  <a:lnTo>
                    <a:pt x="136" y="230"/>
                  </a:lnTo>
                  <a:lnTo>
                    <a:pt x="142" y="226"/>
                  </a:lnTo>
                  <a:lnTo>
                    <a:pt x="146" y="222"/>
                  </a:lnTo>
                  <a:lnTo>
                    <a:pt x="148" y="216"/>
                  </a:lnTo>
                  <a:lnTo>
                    <a:pt x="190" y="110"/>
                  </a:lnTo>
                  <a:lnTo>
                    <a:pt x="190" y="110"/>
                  </a:lnTo>
                  <a:lnTo>
                    <a:pt x="196" y="112"/>
                  </a:lnTo>
                  <a:lnTo>
                    <a:pt x="202" y="114"/>
                  </a:lnTo>
                  <a:lnTo>
                    <a:pt x="202" y="114"/>
                  </a:lnTo>
                  <a:lnTo>
                    <a:pt x="210" y="112"/>
                  </a:lnTo>
                  <a:lnTo>
                    <a:pt x="216" y="108"/>
                  </a:lnTo>
                  <a:lnTo>
                    <a:pt x="228" y="96"/>
                  </a:lnTo>
                  <a:lnTo>
                    <a:pt x="228" y="96"/>
                  </a:lnTo>
                  <a:lnTo>
                    <a:pt x="232" y="90"/>
                  </a:lnTo>
                  <a:lnTo>
                    <a:pt x="234" y="82"/>
                  </a:lnTo>
                  <a:lnTo>
                    <a:pt x="234" y="82"/>
                  </a:lnTo>
                  <a:lnTo>
                    <a:pt x="232" y="74"/>
                  </a:lnTo>
                  <a:lnTo>
                    <a:pt x="228" y="68"/>
                  </a:lnTo>
                  <a:lnTo>
                    <a:pt x="166" y="6"/>
                  </a:lnTo>
                  <a:close/>
                  <a:moveTo>
                    <a:pt x="134" y="210"/>
                  </a:moveTo>
                  <a:lnTo>
                    <a:pt x="134" y="210"/>
                  </a:lnTo>
                  <a:lnTo>
                    <a:pt x="130" y="214"/>
                  </a:lnTo>
                  <a:lnTo>
                    <a:pt x="128" y="216"/>
                  </a:lnTo>
                  <a:lnTo>
                    <a:pt x="128" y="216"/>
                  </a:lnTo>
                  <a:lnTo>
                    <a:pt x="126" y="216"/>
                  </a:lnTo>
                  <a:lnTo>
                    <a:pt x="126" y="216"/>
                  </a:lnTo>
                  <a:lnTo>
                    <a:pt x="120" y="214"/>
                  </a:lnTo>
                  <a:lnTo>
                    <a:pt x="18" y="112"/>
                  </a:lnTo>
                  <a:lnTo>
                    <a:pt x="18" y="112"/>
                  </a:lnTo>
                  <a:lnTo>
                    <a:pt x="16" y="110"/>
                  </a:lnTo>
                  <a:lnTo>
                    <a:pt x="16" y="106"/>
                  </a:lnTo>
                  <a:lnTo>
                    <a:pt x="16" y="106"/>
                  </a:lnTo>
                  <a:lnTo>
                    <a:pt x="18" y="102"/>
                  </a:lnTo>
                  <a:lnTo>
                    <a:pt x="20" y="100"/>
                  </a:lnTo>
                  <a:lnTo>
                    <a:pt x="70" y="80"/>
                  </a:lnTo>
                  <a:lnTo>
                    <a:pt x="70" y="80"/>
                  </a:lnTo>
                  <a:lnTo>
                    <a:pt x="84" y="84"/>
                  </a:lnTo>
                  <a:lnTo>
                    <a:pt x="96" y="86"/>
                  </a:lnTo>
                  <a:lnTo>
                    <a:pt x="120" y="88"/>
                  </a:lnTo>
                  <a:lnTo>
                    <a:pt x="134" y="92"/>
                  </a:lnTo>
                  <a:lnTo>
                    <a:pt x="146" y="98"/>
                  </a:lnTo>
                  <a:lnTo>
                    <a:pt x="158" y="104"/>
                  </a:lnTo>
                  <a:lnTo>
                    <a:pt x="172" y="116"/>
                  </a:lnTo>
                  <a:lnTo>
                    <a:pt x="134" y="210"/>
                  </a:lnTo>
                  <a:close/>
                  <a:moveTo>
                    <a:pt x="216" y="84"/>
                  </a:moveTo>
                  <a:lnTo>
                    <a:pt x="204" y="96"/>
                  </a:lnTo>
                  <a:lnTo>
                    <a:pt x="204" y="96"/>
                  </a:lnTo>
                  <a:lnTo>
                    <a:pt x="202" y="98"/>
                  </a:lnTo>
                  <a:lnTo>
                    <a:pt x="198" y="96"/>
                  </a:lnTo>
                  <a:lnTo>
                    <a:pt x="184" y="82"/>
                  </a:lnTo>
                  <a:lnTo>
                    <a:pt x="174" y="110"/>
                  </a:lnTo>
                  <a:lnTo>
                    <a:pt x="174" y="108"/>
                  </a:lnTo>
                  <a:lnTo>
                    <a:pt x="174" y="108"/>
                  </a:lnTo>
                  <a:lnTo>
                    <a:pt x="166" y="100"/>
                  </a:lnTo>
                  <a:lnTo>
                    <a:pt x="156" y="94"/>
                  </a:lnTo>
                  <a:lnTo>
                    <a:pt x="138" y="86"/>
                  </a:lnTo>
                  <a:lnTo>
                    <a:pt x="120" y="80"/>
                  </a:lnTo>
                  <a:lnTo>
                    <a:pt x="104" y="78"/>
                  </a:lnTo>
                  <a:lnTo>
                    <a:pt x="104" y="78"/>
                  </a:lnTo>
                  <a:lnTo>
                    <a:pt x="82" y="76"/>
                  </a:lnTo>
                  <a:lnTo>
                    <a:pt x="150" y="48"/>
                  </a:lnTo>
                  <a:lnTo>
                    <a:pt x="138" y="34"/>
                  </a:lnTo>
                  <a:lnTo>
                    <a:pt x="138" y="34"/>
                  </a:lnTo>
                  <a:lnTo>
                    <a:pt x="136" y="32"/>
                  </a:lnTo>
                  <a:lnTo>
                    <a:pt x="138" y="28"/>
                  </a:lnTo>
                  <a:lnTo>
                    <a:pt x="148" y="18"/>
                  </a:lnTo>
                  <a:lnTo>
                    <a:pt x="148" y="18"/>
                  </a:lnTo>
                  <a:lnTo>
                    <a:pt x="152" y="16"/>
                  </a:lnTo>
                  <a:lnTo>
                    <a:pt x="154" y="18"/>
                  </a:lnTo>
                  <a:lnTo>
                    <a:pt x="216" y="78"/>
                  </a:lnTo>
                  <a:lnTo>
                    <a:pt x="216" y="78"/>
                  </a:lnTo>
                  <a:lnTo>
                    <a:pt x="218" y="82"/>
                  </a:lnTo>
                  <a:lnTo>
                    <a:pt x="216" y="84"/>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9" name="Group 8"/>
          <p:cNvGrpSpPr/>
          <p:nvPr>
            <p:custDataLst>
              <p:tags r:id="rId27"/>
            </p:custDataLst>
          </p:nvPr>
        </p:nvGrpSpPr>
        <p:grpSpPr>
          <a:xfrm>
            <a:off x="6911919" y="2910163"/>
            <a:ext cx="1903499" cy="639270"/>
            <a:chOff x="6197601" y="1687513"/>
            <a:chExt cx="1900238" cy="638175"/>
          </a:xfrm>
          <a:solidFill>
            <a:srgbClr val="FFC000">
              <a:lumMod val="50000"/>
            </a:srgbClr>
          </a:solidFill>
        </p:grpSpPr>
        <p:sp>
          <p:nvSpPr>
            <p:cNvPr id="10" name="Freeform 10"/>
            <p:cNvSpPr/>
            <p:nvPr>
              <p:custDataLst>
                <p:tags r:id="rId28"/>
              </p:custDataLst>
            </p:nvPr>
          </p:nvSpPr>
          <p:spPr bwMode="auto">
            <a:xfrm>
              <a:off x="6197601" y="1687513"/>
              <a:ext cx="1900238" cy="508000"/>
            </a:xfrm>
            <a:custGeom>
              <a:avLst/>
              <a:gdLst>
                <a:gd name="T0" fmla="*/ 0 w 1197"/>
                <a:gd name="T1" fmla="*/ 0 h 320"/>
                <a:gd name="T2" fmla="*/ 166 w 1197"/>
                <a:gd name="T3" fmla="*/ 320 h 320"/>
                <a:gd name="T4" fmla="*/ 1197 w 1197"/>
                <a:gd name="T5" fmla="*/ 320 h 320"/>
                <a:gd name="T6" fmla="*/ 877 w 1197"/>
                <a:gd name="T7" fmla="*/ 0 h 320"/>
                <a:gd name="T8" fmla="*/ 0 w 1197"/>
                <a:gd name="T9" fmla="*/ 0 h 320"/>
              </a:gdLst>
              <a:ahLst/>
              <a:cxnLst>
                <a:cxn ang="0">
                  <a:pos x="T0" y="T1"/>
                </a:cxn>
                <a:cxn ang="0">
                  <a:pos x="T2" y="T3"/>
                </a:cxn>
                <a:cxn ang="0">
                  <a:pos x="T4" y="T5"/>
                </a:cxn>
                <a:cxn ang="0">
                  <a:pos x="T6" y="T7"/>
                </a:cxn>
                <a:cxn ang="0">
                  <a:pos x="T8" y="T9"/>
                </a:cxn>
              </a:cxnLst>
              <a:rect l="0" t="0" r="r" b="b"/>
              <a:pathLst>
                <a:path w="1197" h="320">
                  <a:moveTo>
                    <a:pt x="0" y="0"/>
                  </a:moveTo>
                  <a:lnTo>
                    <a:pt x="166" y="320"/>
                  </a:lnTo>
                  <a:lnTo>
                    <a:pt x="1197" y="320"/>
                  </a:lnTo>
                  <a:lnTo>
                    <a:pt x="877"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Rectangle 11"/>
            <p:cNvSpPr>
              <a:spLocks noChangeArrowheads="1"/>
            </p:cNvSpPr>
            <p:nvPr>
              <p:custDataLst>
                <p:tags r:id="rId29"/>
              </p:custDataLst>
            </p:nvPr>
          </p:nvSpPr>
          <p:spPr bwMode="auto">
            <a:xfrm>
              <a:off x="6461126" y="2195513"/>
              <a:ext cx="1636713" cy="130175"/>
            </a:xfrm>
            <a:prstGeom prst="rect">
              <a:avLst/>
            </a:prstGeom>
            <a:solidFill>
              <a:srgbClr val="FFC000">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Freeform 12"/>
            <p:cNvSpPr/>
            <p:nvPr>
              <p:custDataLst>
                <p:tags r:id="rId30"/>
              </p:custDataLst>
            </p:nvPr>
          </p:nvSpPr>
          <p:spPr bwMode="auto">
            <a:xfrm>
              <a:off x="6197601" y="1687513"/>
              <a:ext cx="263525" cy="638175"/>
            </a:xfrm>
            <a:custGeom>
              <a:avLst/>
              <a:gdLst>
                <a:gd name="T0" fmla="*/ 166 w 166"/>
                <a:gd name="T1" fmla="*/ 320 h 402"/>
                <a:gd name="T2" fmla="*/ 166 w 166"/>
                <a:gd name="T3" fmla="*/ 402 h 402"/>
                <a:gd name="T4" fmla="*/ 0 w 166"/>
                <a:gd name="T5" fmla="*/ 77 h 402"/>
                <a:gd name="T6" fmla="*/ 0 w 166"/>
                <a:gd name="T7" fmla="*/ 0 h 402"/>
                <a:gd name="T8" fmla="*/ 166 w 166"/>
                <a:gd name="T9" fmla="*/ 320 h 402"/>
              </a:gdLst>
              <a:ahLst/>
              <a:cxnLst>
                <a:cxn ang="0">
                  <a:pos x="T0" y="T1"/>
                </a:cxn>
                <a:cxn ang="0">
                  <a:pos x="T2" y="T3"/>
                </a:cxn>
                <a:cxn ang="0">
                  <a:pos x="T4" y="T5"/>
                </a:cxn>
                <a:cxn ang="0">
                  <a:pos x="T6" y="T7"/>
                </a:cxn>
                <a:cxn ang="0">
                  <a:pos x="T8" y="T9"/>
                </a:cxn>
              </a:cxnLst>
              <a:rect l="0" t="0" r="r" b="b"/>
              <a:pathLst>
                <a:path w="166" h="402">
                  <a:moveTo>
                    <a:pt x="166" y="320"/>
                  </a:moveTo>
                  <a:lnTo>
                    <a:pt x="166" y="402"/>
                  </a:lnTo>
                  <a:lnTo>
                    <a:pt x="0" y="77"/>
                  </a:lnTo>
                  <a:lnTo>
                    <a:pt x="0" y="0"/>
                  </a:lnTo>
                  <a:lnTo>
                    <a:pt x="166" y="320"/>
                  </a:lnTo>
                  <a:close/>
                </a:path>
              </a:pathLst>
            </a:custGeom>
            <a:solidFill>
              <a:srgbClr val="FFC000">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46" name="Group 45"/>
          <p:cNvGrpSpPr/>
          <p:nvPr>
            <p:custDataLst>
              <p:tags r:id="rId31"/>
            </p:custDataLst>
          </p:nvPr>
        </p:nvGrpSpPr>
        <p:grpSpPr>
          <a:xfrm>
            <a:off x="7718449" y="3034224"/>
            <a:ext cx="290439" cy="290439"/>
            <a:chOff x="3149600" y="1962150"/>
            <a:chExt cx="406400" cy="406400"/>
          </a:xfrm>
          <a:solidFill>
            <a:sysClr val="window" lastClr="FFFFFF"/>
          </a:solidFill>
        </p:grpSpPr>
        <p:sp>
          <p:nvSpPr>
            <p:cNvPr id="47" name="Freeform 166"/>
            <p:cNvSpPr>
              <a:spLocks noEditPoints="1"/>
            </p:cNvSpPr>
            <p:nvPr>
              <p:custDataLst>
                <p:tags r:id="rId32"/>
              </p:custDataLst>
            </p:nvPr>
          </p:nvSpPr>
          <p:spPr bwMode="auto">
            <a:xfrm>
              <a:off x="31496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8" name="Freeform 171"/>
            <p:cNvSpPr>
              <a:spLocks noEditPoints="1"/>
            </p:cNvSpPr>
            <p:nvPr>
              <p:custDataLst>
                <p:tags r:id="rId33"/>
              </p:custDataLst>
            </p:nvPr>
          </p:nvSpPr>
          <p:spPr bwMode="auto">
            <a:xfrm>
              <a:off x="34290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9" name="Freeform 176"/>
            <p:cNvSpPr>
              <a:spLocks noEditPoints="1"/>
            </p:cNvSpPr>
            <p:nvPr>
              <p:custDataLst>
                <p:tags r:id="rId34"/>
              </p:custDataLst>
            </p:nvPr>
          </p:nvSpPr>
          <p:spPr bwMode="auto">
            <a:xfrm>
              <a:off x="3289300" y="1962150"/>
              <a:ext cx="127000" cy="406400"/>
            </a:xfrm>
            <a:custGeom>
              <a:avLst/>
              <a:gdLst/>
              <a:ahLst/>
              <a:cxnLst>
                <a:cxn ang="0">
                  <a:pos x="64" y="24"/>
                </a:cxn>
                <a:cxn ang="0">
                  <a:pos x="50" y="2"/>
                </a:cxn>
                <a:cxn ang="0">
                  <a:pos x="30" y="2"/>
                </a:cxn>
                <a:cxn ang="0">
                  <a:pos x="16" y="24"/>
                </a:cxn>
                <a:cxn ang="0">
                  <a:pos x="10" y="150"/>
                </a:cxn>
                <a:cxn ang="0">
                  <a:pos x="0" y="176"/>
                </a:cxn>
                <a:cxn ang="0">
                  <a:pos x="4" y="194"/>
                </a:cxn>
                <a:cxn ang="0">
                  <a:pos x="16" y="232"/>
                </a:cxn>
                <a:cxn ang="0">
                  <a:pos x="24" y="248"/>
                </a:cxn>
                <a:cxn ang="0">
                  <a:pos x="40" y="256"/>
                </a:cxn>
                <a:cxn ang="0">
                  <a:pos x="62" y="242"/>
                </a:cxn>
                <a:cxn ang="0">
                  <a:pos x="64" y="208"/>
                </a:cxn>
                <a:cxn ang="0">
                  <a:pos x="78" y="186"/>
                </a:cxn>
                <a:cxn ang="0">
                  <a:pos x="78" y="166"/>
                </a:cxn>
                <a:cxn ang="0">
                  <a:pos x="64" y="144"/>
                </a:cxn>
                <a:cxn ang="0">
                  <a:pos x="32" y="20"/>
                </a:cxn>
                <a:cxn ang="0">
                  <a:pos x="40" y="16"/>
                </a:cxn>
                <a:cxn ang="0">
                  <a:pos x="46" y="18"/>
                </a:cxn>
                <a:cxn ang="0">
                  <a:pos x="48" y="136"/>
                </a:cxn>
                <a:cxn ang="0">
                  <a:pos x="40" y="136"/>
                </a:cxn>
                <a:cxn ang="0">
                  <a:pos x="48" y="232"/>
                </a:cxn>
                <a:cxn ang="0">
                  <a:pos x="46" y="238"/>
                </a:cxn>
                <a:cxn ang="0">
                  <a:pos x="40" y="240"/>
                </a:cxn>
                <a:cxn ang="0">
                  <a:pos x="32" y="236"/>
                </a:cxn>
                <a:cxn ang="0">
                  <a:pos x="32" y="216"/>
                </a:cxn>
                <a:cxn ang="0">
                  <a:pos x="48" y="216"/>
                </a:cxn>
                <a:cxn ang="0">
                  <a:pos x="62" y="182"/>
                </a:cxn>
                <a:cxn ang="0">
                  <a:pos x="60" y="190"/>
                </a:cxn>
                <a:cxn ang="0">
                  <a:pos x="60" y="190"/>
                </a:cxn>
                <a:cxn ang="0">
                  <a:pos x="54" y="196"/>
                </a:cxn>
                <a:cxn ang="0">
                  <a:pos x="48" y="198"/>
                </a:cxn>
                <a:cxn ang="0">
                  <a:pos x="32" y="198"/>
                </a:cxn>
                <a:cxn ang="0">
                  <a:pos x="26" y="196"/>
                </a:cxn>
                <a:cxn ang="0">
                  <a:pos x="20" y="190"/>
                </a:cxn>
                <a:cxn ang="0">
                  <a:pos x="20" y="190"/>
                </a:cxn>
                <a:cxn ang="0">
                  <a:pos x="18" y="182"/>
                </a:cxn>
                <a:cxn ang="0">
                  <a:pos x="16" y="176"/>
                </a:cxn>
                <a:cxn ang="0">
                  <a:pos x="18" y="168"/>
                </a:cxn>
                <a:cxn ang="0">
                  <a:pos x="20" y="162"/>
                </a:cxn>
                <a:cxn ang="0">
                  <a:pos x="26" y="156"/>
                </a:cxn>
                <a:cxn ang="0">
                  <a:pos x="26" y="156"/>
                </a:cxn>
                <a:cxn ang="0">
                  <a:pos x="40" y="152"/>
                </a:cxn>
                <a:cxn ang="0">
                  <a:pos x="48" y="154"/>
                </a:cxn>
                <a:cxn ang="0">
                  <a:pos x="54" y="156"/>
                </a:cxn>
                <a:cxn ang="0">
                  <a:pos x="60" y="162"/>
                </a:cxn>
                <a:cxn ang="0">
                  <a:pos x="62" y="168"/>
                </a:cxn>
                <a:cxn ang="0">
                  <a:pos x="62" y="170"/>
                </a:cxn>
                <a:cxn ang="0">
                  <a:pos x="62" y="182"/>
                </a:cxn>
              </a:cxnLst>
              <a:rect l="0" t="0" r="r" b="b"/>
              <a:pathLst>
                <a:path w="80" h="256">
                  <a:moveTo>
                    <a:pt x="64" y="144"/>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144"/>
                  </a:lnTo>
                  <a:lnTo>
                    <a:pt x="16" y="144"/>
                  </a:lnTo>
                  <a:lnTo>
                    <a:pt x="10" y="150"/>
                  </a:lnTo>
                  <a:lnTo>
                    <a:pt x="4" y="158"/>
                  </a:lnTo>
                  <a:lnTo>
                    <a:pt x="2" y="166"/>
                  </a:lnTo>
                  <a:lnTo>
                    <a:pt x="0" y="176"/>
                  </a:lnTo>
                  <a:lnTo>
                    <a:pt x="0" y="176"/>
                  </a:lnTo>
                  <a:lnTo>
                    <a:pt x="2" y="186"/>
                  </a:lnTo>
                  <a:lnTo>
                    <a:pt x="4" y="194"/>
                  </a:lnTo>
                  <a:lnTo>
                    <a:pt x="10" y="202"/>
                  </a:lnTo>
                  <a:lnTo>
                    <a:pt x="16" y="208"/>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208"/>
                  </a:lnTo>
                  <a:lnTo>
                    <a:pt x="64" y="208"/>
                  </a:lnTo>
                  <a:lnTo>
                    <a:pt x="70" y="202"/>
                  </a:lnTo>
                  <a:lnTo>
                    <a:pt x="76" y="194"/>
                  </a:lnTo>
                  <a:lnTo>
                    <a:pt x="78" y="186"/>
                  </a:lnTo>
                  <a:lnTo>
                    <a:pt x="80" y="176"/>
                  </a:lnTo>
                  <a:lnTo>
                    <a:pt x="80" y="176"/>
                  </a:lnTo>
                  <a:lnTo>
                    <a:pt x="78" y="166"/>
                  </a:lnTo>
                  <a:lnTo>
                    <a:pt x="76" y="158"/>
                  </a:lnTo>
                  <a:lnTo>
                    <a:pt x="70" y="150"/>
                  </a:lnTo>
                  <a:lnTo>
                    <a:pt x="64" y="144"/>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136"/>
                  </a:lnTo>
                  <a:lnTo>
                    <a:pt x="48" y="136"/>
                  </a:lnTo>
                  <a:lnTo>
                    <a:pt x="40" y="136"/>
                  </a:lnTo>
                  <a:lnTo>
                    <a:pt x="40" y="136"/>
                  </a:lnTo>
                  <a:lnTo>
                    <a:pt x="32" y="136"/>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216"/>
                  </a:lnTo>
                  <a:lnTo>
                    <a:pt x="32" y="216"/>
                  </a:lnTo>
                  <a:lnTo>
                    <a:pt x="40" y="216"/>
                  </a:lnTo>
                  <a:lnTo>
                    <a:pt x="40" y="216"/>
                  </a:lnTo>
                  <a:lnTo>
                    <a:pt x="48" y="216"/>
                  </a:lnTo>
                  <a:lnTo>
                    <a:pt x="48" y="232"/>
                  </a:lnTo>
                  <a:close/>
                  <a:moveTo>
                    <a:pt x="62" y="182"/>
                  </a:moveTo>
                  <a:lnTo>
                    <a:pt x="62" y="182"/>
                  </a:lnTo>
                  <a:lnTo>
                    <a:pt x="62" y="184"/>
                  </a:lnTo>
                  <a:lnTo>
                    <a:pt x="62" y="184"/>
                  </a:lnTo>
                  <a:lnTo>
                    <a:pt x="60" y="190"/>
                  </a:lnTo>
                  <a:lnTo>
                    <a:pt x="60" y="190"/>
                  </a:lnTo>
                  <a:lnTo>
                    <a:pt x="60" y="190"/>
                  </a:lnTo>
                  <a:lnTo>
                    <a:pt x="60" y="190"/>
                  </a:lnTo>
                  <a:lnTo>
                    <a:pt x="54" y="196"/>
                  </a:lnTo>
                  <a:lnTo>
                    <a:pt x="54" y="196"/>
                  </a:lnTo>
                  <a:lnTo>
                    <a:pt x="54" y="196"/>
                  </a:lnTo>
                  <a:lnTo>
                    <a:pt x="54" y="196"/>
                  </a:lnTo>
                  <a:lnTo>
                    <a:pt x="48" y="198"/>
                  </a:lnTo>
                  <a:lnTo>
                    <a:pt x="48" y="198"/>
                  </a:lnTo>
                  <a:lnTo>
                    <a:pt x="40" y="200"/>
                  </a:lnTo>
                  <a:lnTo>
                    <a:pt x="40" y="200"/>
                  </a:lnTo>
                  <a:lnTo>
                    <a:pt x="32" y="198"/>
                  </a:lnTo>
                  <a:lnTo>
                    <a:pt x="32" y="198"/>
                  </a:lnTo>
                  <a:lnTo>
                    <a:pt x="26" y="196"/>
                  </a:lnTo>
                  <a:lnTo>
                    <a:pt x="26" y="196"/>
                  </a:lnTo>
                  <a:lnTo>
                    <a:pt x="26" y="196"/>
                  </a:lnTo>
                  <a:lnTo>
                    <a:pt x="26" y="196"/>
                  </a:lnTo>
                  <a:lnTo>
                    <a:pt x="20" y="190"/>
                  </a:lnTo>
                  <a:lnTo>
                    <a:pt x="20" y="190"/>
                  </a:lnTo>
                  <a:lnTo>
                    <a:pt x="20" y="190"/>
                  </a:lnTo>
                  <a:lnTo>
                    <a:pt x="20" y="190"/>
                  </a:lnTo>
                  <a:lnTo>
                    <a:pt x="18" y="184"/>
                  </a:lnTo>
                  <a:lnTo>
                    <a:pt x="18" y="184"/>
                  </a:lnTo>
                  <a:lnTo>
                    <a:pt x="18" y="182"/>
                  </a:lnTo>
                  <a:lnTo>
                    <a:pt x="18" y="182"/>
                  </a:lnTo>
                  <a:lnTo>
                    <a:pt x="16" y="176"/>
                  </a:lnTo>
                  <a:lnTo>
                    <a:pt x="16" y="176"/>
                  </a:lnTo>
                  <a:lnTo>
                    <a:pt x="18" y="170"/>
                  </a:lnTo>
                  <a:lnTo>
                    <a:pt x="18" y="170"/>
                  </a:lnTo>
                  <a:lnTo>
                    <a:pt x="18" y="168"/>
                  </a:lnTo>
                  <a:lnTo>
                    <a:pt x="18" y="168"/>
                  </a:lnTo>
                  <a:lnTo>
                    <a:pt x="20" y="162"/>
                  </a:lnTo>
                  <a:lnTo>
                    <a:pt x="20" y="162"/>
                  </a:lnTo>
                  <a:lnTo>
                    <a:pt x="20" y="162"/>
                  </a:lnTo>
                  <a:lnTo>
                    <a:pt x="20" y="162"/>
                  </a:lnTo>
                  <a:lnTo>
                    <a:pt x="26" y="156"/>
                  </a:lnTo>
                  <a:lnTo>
                    <a:pt x="26" y="156"/>
                  </a:lnTo>
                  <a:lnTo>
                    <a:pt x="26" y="156"/>
                  </a:lnTo>
                  <a:lnTo>
                    <a:pt x="26" y="156"/>
                  </a:lnTo>
                  <a:lnTo>
                    <a:pt x="32" y="154"/>
                  </a:lnTo>
                  <a:lnTo>
                    <a:pt x="32" y="154"/>
                  </a:lnTo>
                  <a:lnTo>
                    <a:pt x="40" y="152"/>
                  </a:lnTo>
                  <a:lnTo>
                    <a:pt x="40" y="152"/>
                  </a:lnTo>
                  <a:lnTo>
                    <a:pt x="48" y="154"/>
                  </a:lnTo>
                  <a:lnTo>
                    <a:pt x="48" y="154"/>
                  </a:lnTo>
                  <a:lnTo>
                    <a:pt x="54" y="156"/>
                  </a:lnTo>
                  <a:lnTo>
                    <a:pt x="54" y="156"/>
                  </a:lnTo>
                  <a:lnTo>
                    <a:pt x="54" y="156"/>
                  </a:lnTo>
                  <a:lnTo>
                    <a:pt x="54" y="156"/>
                  </a:lnTo>
                  <a:lnTo>
                    <a:pt x="60" y="162"/>
                  </a:lnTo>
                  <a:lnTo>
                    <a:pt x="60" y="162"/>
                  </a:lnTo>
                  <a:lnTo>
                    <a:pt x="60" y="162"/>
                  </a:lnTo>
                  <a:lnTo>
                    <a:pt x="60" y="162"/>
                  </a:lnTo>
                  <a:lnTo>
                    <a:pt x="62" y="168"/>
                  </a:lnTo>
                  <a:lnTo>
                    <a:pt x="62" y="168"/>
                  </a:lnTo>
                  <a:lnTo>
                    <a:pt x="62" y="170"/>
                  </a:lnTo>
                  <a:lnTo>
                    <a:pt x="62" y="170"/>
                  </a:lnTo>
                  <a:lnTo>
                    <a:pt x="64" y="176"/>
                  </a:lnTo>
                  <a:lnTo>
                    <a:pt x="64" y="176"/>
                  </a:lnTo>
                  <a:lnTo>
                    <a:pt x="62" y="18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0" name="TextBox 49"/>
          <p:cNvSpPr txBox="1"/>
          <p:nvPr>
            <p:custDataLst>
              <p:tags r:id="rId35"/>
            </p:custDataLst>
          </p:nvPr>
        </p:nvSpPr>
        <p:spPr>
          <a:xfrm>
            <a:off x="1595324" y="4163114"/>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01.</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TextBox 50"/>
          <p:cNvSpPr txBox="1"/>
          <p:nvPr>
            <p:custDataLst>
              <p:tags r:id="rId36"/>
            </p:custDataLst>
          </p:nvPr>
        </p:nvSpPr>
        <p:spPr>
          <a:xfrm>
            <a:off x="3511013" y="3457704"/>
            <a:ext cx="954405" cy="763270"/>
          </a:xfrm>
          <a:prstGeom prst="rect">
            <a:avLst/>
          </a:prstGeom>
          <a:noFill/>
        </p:spPr>
        <p:txBody>
          <a:bodyPr wrap="none" rtlCol="0">
            <a:spAutoFit/>
          </a:bodyPr>
          <a:p>
            <a:pPr marR="0" lvl="0" indent="0" defTabSz="904240" fontAlgn="auto">
              <a:lnSpc>
                <a:spcPct val="100000"/>
              </a:lnSpc>
              <a:spcBef>
                <a:spcPts val="0"/>
              </a:spcBef>
              <a:spcAft>
                <a:spcPts val="0"/>
              </a:spcAft>
              <a:buClrTx/>
              <a:buSzTx/>
              <a:buFontTx/>
              <a:buNone/>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02.</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TextBox 52"/>
          <p:cNvSpPr txBox="1"/>
          <p:nvPr>
            <p:custDataLst>
              <p:tags r:id="rId37"/>
            </p:custDataLst>
          </p:nvPr>
        </p:nvSpPr>
        <p:spPr>
          <a:xfrm>
            <a:off x="5204891" y="2821546"/>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03.</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4" name="TextBox 53"/>
          <p:cNvSpPr txBox="1"/>
          <p:nvPr>
            <p:custDataLst>
              <p:tags r:id="rId38"/>
            </p:custDataLst>
          </p:nvPr>
        </p:nvSpPr>
        <p:spPr>
          <a:xfrm>
            <a:off x="6848934" y="2168372"/>
            <a:ext cx="915670" cy="76327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04</a:t>
            </a:r>
            <a:r>
              <a:rPr lang="en-US" sz="327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a:t>
            </a:r>
            <a:endParaRPr kumimoji="0" lang="en-US" sz="194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TextBox 51"/>
          <p:cNvSpPr txBox="1"/>
          <p:nvPr>
            <p:custDataLst>
              <p:tags r:id="rId39"/>
            </p:custDataLst>
          </p:nvPr>
        </p:nvSpPr>
        <p:spPr>
          <a:xfrm>
            <a:off x="490111" y="565186"/>
            <a:ext cx="3516630" cy="64516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自我认知的方法</a:t>
            </a:r>
            <a:endPar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Rectangle 58"/>
          <p:cNvSpPr/>
          <p:nvPr>
            <p:custDataLst>
              <p:tags r:id="rId40"/>
            </p:custDataLst>
          </p:nvPr>
        </p:nvSpPr>
        <p:spPr>
          <a:xfrm>
            <a:off x="490111" y="1251453"/>
            <a:ext cx="4987856" cy="306705"/>
          </a:xfrm>
          <a:prstGeom prst="rect">
            <a:avLst/>
          </a:prstGeom>
        </p:spPr>
        <p:txBody>
          <a:bodyPr wrap="square">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产品部门是公司旗下的一个面向用户的部门，包含设计师在内。</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41"/>
            </p:custDataLst>
          </p:nvPr>
        </p:nvSpPr>
        <p:spPr>
          <a:xfrm>
            <a:off x="0"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60" name="组合 59"/>
          <p:cNvGrpSpPr/>
          <p:nvPr>
            <p:custDataLst>
              <p:tags r:id="rId42"/>
            </p:custDataLst>
          </p:nvPr>
        </p:nvGrpSpPr>
        <p:grpSpPr>
          <a:xfrm>
            <a:off x="11164900" y="753710"/>
            <a:ext cx="420495" cy="269282"/>
            <a:chOff x="11382102" y="604536"/>
            <a:chExt cx="420495" cy="269282"/>
          </a:xfrm>
        </p:grpSpPr>
        <p:sp>
          <p:nvSpPr>
            <p:cNvPr id="61" name="Line 16"/>
            <p:cNvSpPr>
              <a:spLocks noChangeShapeType="1"/>
            </p:cNvSpPr>
            <p:nvPr>
              <p:custDataLst>
                <p:tags r:id="rId43"/>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2" name="Line 17"/>
            <p:cNvSpPr>
              <a:spLocks noChangeShapeType="1"/>
            </p:cNvSpPr>
            <p:nvPr>
              <p:custDataLst>
                <p:tags r:id="rId44"/>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3" name="Line 18"/>
            <p:cNvSpPr>
              <a:spLocks noChangeShapeType="1"/>
            </p:cNvSpPr>
            <p:nvPr>
              <p:custDataLst>
                <p:tags r:id="rId45"/>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Tree>
    <p:custDataLst>
      <p:tags r:id="rId4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cstate="screen"/>
          <a:stretch>
            <a:fillRect/>
          </a:stretch>
        </p:blipFill>
        <p:spPr>
          <a:xfrm>
            <a:off x="203200" y="2106936"/>
            <a:ext cx="3784811" cy="2644127"/>
          </a:xfrm>
          <a:prstGeom prst="rect">
            <a:avLst/>
          </a:prstGeom>
        </p:spPr>
      </p:pic>
      <p:sp>
        <p:nvSpPr>
          <p:cNvPr id="4" name="标题 3"/>
          <p:cNvSpPr>
            <a:spLocks noGrp="1"/>
          </p:cNvSpPr>
          <p:nvPr>
            <p:ph type="title"/>
            <p:custDataLst>
              <p:tags r:id="rId3"/>
            </p:custDataLst>
          </p:nvPr>
        </p:nvSpPr>
        <p:spPr>
          <a:xfrm>
            <a:off x="4305300" y="2531292"/>
            <a:ext cx="4206527" cy="863174"/>
          </a:xfrm>
        </p:spPr>
        <p:txBody>
          <a:bodyPr/>
          <a:lstStyle/>
          <a:p>
            <a:r>
              <a:rPr lang="zh-CN" altLang="en-US"/>
              <a:t>多角度评估法</a:t>
            </a:r>
            <a:endParaRPr lang="zh-CN" altLang="en-US"/>
          </a:p>
        </p:txBody>
      </p:sp>
      <p:sp>
        <p:nvSpPr>
          <p:cNvPr id="5" name="文本占位符 4"/>
          <p:cNvSpPr>
            <a:spLocks noGrp="1"/>
          </p:cNvSpPr>
          <p:nvPr>
            <p:ph type="body" idx="1"/>
            <p:custDataLst>
              <p:tags r:id="rId4"/>
            </p:custDataLst>
          </p:nvPr>
        </p:nvSpPr>
        <p:spPr>
          <a:xfrm>
            <a:off x="4305300" y="3477895"/>
            <a:ext cx="7667625" cy="2559685"/>
          </a:xfrm>
        </p:spPr>
        <p:txBody>
          <a:bodyPr>
            <a:spAutoFit/>
          </a:bodyPr>
          <a:lstStyle/>
          <a:p>
            <a:r>
              <a:rPr lang="zh-CN" altLang="en-US" sz="1600"/>
              <a:t>多角度评估法是指通过收集与受评者有密切关系的、来自不同层面的人员的评估信息，来全方位、多角度地评估受评者，从而使评价结果比较客观、全面。这种评估方法在外企中运用非常广泛，是企业进行人员考核的重要方法。当局者迷、旁观者清，别人的看法往往比较客观。从亲戚、父母、师长、朋友那里，了解他们对受评者的评价，与其自我评价进行对比，往往能修正其不合理的自我认识。作为大学生，可以请老师、同学、朋友、亲戚、父母等人来谈谈对自己的印象，看看和自我评价是否有不同。如果有，体现在哪些方面，并思考一下形成差异的原因是什么。</a:t>
            </a:r>
            <a:endParaRPr lang="zh-CN" altLang="en-US" sz="1600"/>
          </a:p>
        </p:txBody>
      </p:sp>
      <p:sp>
        <p:nvSpPr>
          <p:cNvPr id="22" name="文本框 21"/>
          <p:cNvSpPr txBox="1"/>
          <p:nvPr>
            <p:custDataLst>
              <p:tags r:id="rId5"/>
            </p:custDataLst>
          </p:nvPr>
        </p:nvSpPr>
        <p:spPr>
          <a:xfrm>
            <a:off x="4158653" y="961632"/>
            <a:ext cx="1633592" cy="1568450"/>
          </a:xfrm>
          <a:prstGeom prst="rect">
            <a:avLst/>
          </a:prstGeom>
          <a:noFill/>
        </p:spPr>
        <p:txBody>
          <a:bodyPr wrap="square" rtlCol="0">
            <a:spAutoFit/>
          </a:bodyPr>
          <a:lstStyle/>
          <a:p>
            <a:pPr algn="ctr"/>
            <a:r>
              <a:rPr lang="en-US" altLang="zh-CN" sz="9600" b="1" dirty="0">
                <a:solidFill>
                  <a:schemeClr val="bg1"/>
                </a:solidFill>
              </a:rPr>
              <a:t>01</a:t>
            </a:r>
            <a:endParaRPr lang="en-US" altLang="zh-CN" sz="9600" b="1" dirty="0">
              <a:solidFill>
                <a:schemeClr val="bg1"/>
              </a:solidFill>
            </a:endParaRPr>
          </a:p>
        </p:txBody>
      </p:sp>
    </p:spTree>
    <p:custDataLst>
      <p:tags r:id="rId6"/>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Freeform 37"/>
          <p:cNvSpPr/>
          <p:nvPr>
            <p:custDataLst>
              <p:tags r:id="rId1"/>
            </p:custDataLst>
          </p:nvPr>
        </p:nvSpPr>
        <p:spPr bwMode="auto">
          <a:xfrm>
            <a:off x="1630492" y="4461087"/>
            <a:ext cx="1931731" cy="2404781"/>
          </a:xfrm>
          <a:custGeom>
            <a:avLst/>
            <a:gdLst>
              <a:gd name="connsiteX0" fmla="*/ 868073 w 1563664"/>
              <a:gd name="connsiteY0" fmla="*/ 17 h 1946074"/>
              <a:gd name="connsiteX1" fmla="*/ 923882 w 1563664"/>
              <a:gd name="connsiteY1" fmla="*/ 354374 h 1946074"/>
              <a:gd name="connsiteX2" fmla="*/ 960791 w 1563664"/>
              <a:gd name="connsiteY2" fmla="*/ 651592 h 1946074"/>
              <a:gd name="connsiteX3" fmla="*/ 1084786 w 1563664"/>
              <a:gd name="connsiteY3" fmla="*/ 466728 h 1946074"/>
              <a:gd name="connsiteX4" fmla="*/ 1261033 w 1563664"/>
              <a:gd name="connsiteY4" fmla="*/ 104382 h 1946074"/>
              <a:gd name="connsiteX5" fmla="*/ 1229089 w 1563664"/>
              <a:gd name="connsiteY5" fmla="*/ 447109 h 1946074"/>
              <a:gd name="connsiteX6" fmla="*/ 1161570 w 1563664"/>
              <a:gd name="connsiteY6" fmla="*/ 741293 h 1946074"/>
              <a:gd name="connsiteX7" fmla="*/ 1337223 w 1563664"/>
              <a:gd name="connsiteY7" fmla="*/ 585858 h 1946074"/>
              <a:gd name="connsiteX8" fmla="*/ 1561349 w 1563664"/>
              <a:gd name="connsiteY8" fmla="*/ 369745 h 1946074"/>
              <a:gd name="connsiteX9" fmla="*/ 1441578 w 1563664"/>
              <a:gd name="connsiteY9" fmla="*/ 631366 h 1946074"/>
              <a:gd name="connsiteX10" fmla="*/ 1297868 w 1563664"/>
              <a:gd name="connsiteY10" fmla="*/ 952552 h 1946074"/>
              <a:gd name="connsiteX11" fmla="*/ 1168907 w 1563664"/>
              <a:gd name="connsiteY11" fmla="*/ 1509470 h 1946074"/>
              <a:gd name="connsiteX12" fmla="*/ 1146145 w 1563664"/>
              <a:gd name="connsiteY12" fmla="*/ 1904580 h 1946074"/>
              <a:gd name="connsiteX13" fmla="*/ 1144216 w 1563664"/>
              <a:gd name="connsiteY13" fmla="*/ 1946074 h 1946074"/>
              <a:gd name="connsiteX14" fmla="*/ 700729 w 1563664"/>
              <a:gd name="connsiteY14" fmla="*/ 1946074 h 1946074"/>
              <a:gd name="connsiteX15" fmla="*/ 701016 w 1563664"/>
              <a:gd name="connsiteY15" fmla="*/ 1876164 h 1946074"/>
              <a:gd name="connsiteX16" fmla="*/ 668480 w 1563664"/>
              <a:gd name="connsiteY16" fmla="*/ 1492885 h 1946074"/>
              <a:gd name="connsiteX17" fmla="*/ 458436 w 1563664"/>
              <a:gd name="connsiteY17" fmla="*/ 1275559 h 1946074"/>
              <a:gd name="connsiteX18" fmla="*/ 190064 w 1563664"/>
              <a:gd name="connsiteY18" fmla="*/ 1044681 h 1946074"/>
              <a:gd name="connsiteX19" fmla="*/ 31680 w 1563664"/>
              <a:gd name="connsiteY19" fmla="*/ 985015 h 1946074"/>
              <a:gd name="connsiteX20" fmla="*/ 29827 w 1563664"/>
              <a:gd name="connsiteY20" fmla="*/ 879436 h 1946074"/>
              <a:gd name="connsiteX21" fmla="*/ 295086 w 1563664"/>
              <a:gd name="connsiteY21" fmla="*/ 893594 h 1946074"/>
              <a:gd name="connsiteX22" fmla="*/ 559159 w 1563664"/>
              <a:gd name="connsiteY22" fmla="*/ 939608 h 1946074"/>
              <a:gd name="connsiteX23" fmla="*/ 532774 w 1563664"/>
              <a:gd name="connsiteY23" fmla="*/ 583431 h 1946074"/>
              <a:gd name="connsiteX24" fmla="*/ 443095 w 1563664"/>
              <a:gd name="connsiteY24" fmla="*/ 95786 h 1946074"/>
              <a:gd name="connsiteX25" fmla="*/ 623640 w 1563664"/>
              <a:gd name="connsiteY25" fmla="*/ 338395 h 1946074"/>
              <a:gd name="connsiteX26" fmla="*/ 775947 w 1563664"/>
              <a:gd name="connsiteY26" fmla="*/ 641782 h 1946074"/>
              <a:gd name="connsiteX27" fmla="*/ 777800 w 1563664"/>
              <a:gd name="connsiteY27" fmla="*/ 329799 h 1946074"/>
              <a:gd name="connsiteX28" fmla="*/ 868073 w 1563664"/>
              <a:gd name="connsiteY28" fmla="*/ 17 h 194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ysClr val="window" lastClr="FFFFFF">
              <a:lumMod val="75000"/>
            </a:sys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162" name="TextBox 86"/>
          <p:cNvSpPr txBox="1"/>
          <p:nvPr>
            <p:custDataLst>
              <p:tags r:id="rId2"/>
            </p:custDataLst>
          </p:nvPr>
        </p:nvSpPr>
        <p:spPr>
          <a:xfrm>
            <a:off x="1719580" y="896303"/>
            <a:ext cx="9026525" cy="554355"/>
          </a:xfrm>
          <a:prstGeom prst="rect">
            <a:avLst/>
          </a:prstGeom>
          <a:noFill/>
        </p:spPr>
        <p:txBody>
          <a:bodyPr vert="horz" wrap="square" lIns="90000" tIns="46800" rIns="90000" bIns="46800" rtlCol="0" anchor="ctr" anchorCtr="0">
            <a:spAutoFit/>
          </a:bodyPr>
          <a:lstStyle/>
          <a:p>
            <a:pPr algn="ctr">
              <a:lnSpc>
                <a:spcPts val="1800"/>
              </a:lnSpc>
            </a:pPr>
            <a:r>
              <a:rPr lang="zh-CN" altLang="en-US" sz="1400" spc="150">
                <a:latin typeface="微软雅黑" panose="020B0503020204020204" charset="-122"/>
                <a:ea typeface="微软雅黑" panose="020B0503020204020204" charset="-122"/>
              </a:rPr>
              <a:t>自我分析，就是对自身各种因素进行理性分析，并得出结论，从而改进自身的缺点，增进自身的优点。自我分析的方法主要有以下几种。</a:t>
            </a:r>
            <a:endParaRPr lang="zh-CN" altLang="en-US" sz="1400" spc="150">
              <a:latin typeface="微软雅黑" panose="020B0503020204020204" charset="-122"/>
              <a:ea typeface="微软雅黑" panose="020B0503020204020204" charset="-122"/>
            </a:endParaRPr>
          </a:p>
        </p:txBody>
      </p:sp>
      <p:sp>
        <p:nvSpPr>
          <p:cNvPr id="2" name="文本框 1"/>
          <p:cNvSpPr txBox="1"/>
          <p:nvPr>
            <p:custDataLst>
              <p:tags r:id="rId3"/>
            </p:custDataLst>
          </p:nvPr>
        </p:nvSpPr>
        <p:spPr>
          <a:xfrm>
            <a:off x="3493830" y="282074"/>
            <a:ext cx="5204340" cy="493415"/>
          </a:xfrm>
          <a:prstGeom prst="rect">
            <a:avLst/>
          </a:prstGeom>
          <a:noFill/>
          <a:ln>
            <a:noFill/>
          </a:ln>
        </p:spPr>
        <p:txBody>
          <a:bodyPr wrap="square" lIns="90000" tIns="46800" rIns="90000" bIns="46800" anchor="ctr">
            <a:normAutofit fontScale="75000" lnSpcReduction="10000"/>
          </a:bodyPr>
          <a:lstStyle>
            <a:defPPr>
              <a:defRPr lang="zh-CN"/>
            </a:defPPr>
            <a:lvl1pPr algn="ctr">
              <a:lnSpc>
                <a:spcPct val="120000"/>
              </a:lnSpc>
              <a:defRPr sz="2900" b="1">
                <a:solidFill>
                  <a:srgbClr val="4D576B"/>
                </a:solidFill>
                <a:latin typeface="Arial" panose="020B0604020202020204" pitchFamily="34" charset="0"/>
                <a:ea typeface="微软雅黑" panose="020B0503020204020204" charset="-122"/>
                <a:cs typeface="Lato Regular"/>
              </a:defRPr>
            </a:lvl1pPr>
          </a:lstStyle>
          <a:p>
            <a:r>
              <a:rPr lang="en-US" altLang="zh-CN" spc="300">
                <a:latin typeface="微软雅黑" panose="020B0503020204020204" charset="-122"/>
                <a:cs typeface="+mj-cs"/>
              </a:rPr>
              <a:t>02  </a:t>
            </a:r>
            <a:r>
              <a:rPr lang="zh-CN" altLang="en-US" spc="300">
                <a:latin typeface="微软雅黑" panose="020B0503020204020204" charset="-122"/>
                <a:cs typeface="+mj-cs"/>
              </a:rPr>
              <a:t>自我分析法</a:t>
            </a:r>
            <a:endParaRPr lang="zh-CN" altLang="en-US" spc="300">
              <a:latin typeface="微软雅黑" panose="020B0503020204020204" charset="-122"/>
              <a:cs typeface="+mj-cs"/>
            </a:endParaRPr>
          </a:p>
        </p:txBody>
      </p:sp>
      <p:sp>
        <p:nvSpPr>
          <p:cNvPr id="68" name="AutoShape 4"/>
          <p:cNvSpPr/>
          <p:nvPr>
            <p:custDataLst>
              <p:tags r:id="rId4"/>
            </p:custDataLst>
          </p:nvPr>
        </p:nvSpPr>
        <p:spPr bwMode="auto">
          <a:xfrm>
            <a:off x="2892417" y="2561559"/>
            <a:ext cx="2160308" cy="2266164"/>
          </a:xfrm>
          <a:custGeom>
            <a:avLst/>
            <a:gdLst/>
            <a:ahLst/>
            <a:cxnLst/>
            <a:rect l="0" t="0" r="r" b="b"/>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FFC926">
              <a:alpha val="81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custDataLst>
              <p:tags r:id="rId5"/>
            </p:custDataLst>
          </p:nvPr>
        </p:nvSpPr>
        <p:spPr>
          <a:xfrm>
            <a:off x="3644971" y="3300441"/>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a:latin typeface="微软雅黑" panose="020B0503020204020204" charset="-122"/>
                <a:cs typeface="+mn-cs"/>
              </a:rPr>
              <a:t>3</a:t>
            </a:r>
            <a:endParaRPr lang="zh-CN" altLang="en-US">
              <a:latin typeface="微软雅黑" panose="020B0503020204020204" charset="-122"/>
              <a:cs typeface="+mn-cs"/>
            </a:endParaRPr>
          </a:p>
        </p:txBody>
      </p:sp>
      <p:sp>
        <p:nvSpPr>
          <p:cNvPr id="49" name="AutoShape 3"/>
          <p:cNvSpPr/>
          <p:nvPr>
            <p:custDataLst>
              <p:tags r:id="rId6"/>
            </p:custDataLst>
          </p:nvPr>
        </p:nvSpPr>
        <p:spPr bwMode="auto">
          <a:xfrm>
            <a:off x="1085664" y="1780116"/>
            <a:ext cx="2575680" cy="2754685"/>
          </a:xfrm>
          <a:custGeom>
            <a:avLst/>
            <a:gdLst/>
            <a:ahLst/>
            <a:cxnLst/>
            <a:rect l="0" t="0" r="r" b="b"/>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3B3B3B">
              <a:alpha val="82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7"/>
            </p:custDataLst>
          </p:nvPr>
        </p:nvSpPr>
        <p:spPr>
          <a:xfrm>
            <a:off x="2045904" y="2763258"/>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dirty="0">
                <a:latin typeface="微软雅黑" panose="020B0503020204020204" charset="-122"/>
                <a:cs typeface="+mn-cs"/>
              </a:rPr>
              <a:t>2</a:t>
            </a:r>
            <a:endParaRPr lang="zh-CN" altLang="en-US" dirty="0">
              <a:latin typeface="微软雅黑" panose="020B0503020204020204" charset="-122"/>
              <a:cs typeface="+mn-cs"/>
            </a:endParaRPr>
          </a:p>
        </p:txBody>
      </p:sp>
      <p:sp>
        <p:nvSpPr>
          <p:cNvPr id="41" name="AutoShape 2"/>
          <p:cNvSpPr/>
          <p:nvPr>
            <p:custDataLst>
              <p:tags r:id="rId8"/>
            </p:custDataLst>
          </p:nvPr>
        </p:nvSpPr>
        <p:spPr bwMode="auto">
          <a:xfrm>
            <a:off x="139990" y="3515922"/>
            <a:ext cx="1720281" cy="1602156"/>
          </a:xfrm>
          <a:custGeom>
            <a:avLst/>
            <a:gdLst/>
            <a:ahLst/>
            <a:cxnLst/>
            <a:rect l="0" t="0" r="r" b="b"/>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FFC926"/>
          </a:solidFill>
          <a:ln>
            <a:noFill/>
          </a:ln>
        </p:spPr>
        <p:txBody>
          <a:bodyPr vert="horz" wrap="square" lIns="90000" tIns="46800" rIns="90000" bIns="46800">
            <a:normAutofit/>
          </a:bodyPr>
          <a:lstStyle/>
          <a:p>
            <a:pPr algn="ctr"/>
            <a:endParaRPr lang="en-US" sz="9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9"/>
            </p:custDataLst>
          </p:nvPr>
        </p:nvSpPr>
        <p:spPr>
          <a:xfrm>
            <a:off x="672530" y="3922800"/>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dirty="0">
                <a:latin typeface="微软雅黑" panose="020B0503020204020204" charset="-122"/>
                <a:cs typeface="+mn-cs"/>
              </a:rPr>
              <a:t>1</a:t>
            </a:r>
            <a:endParaRPr lang="zh-CN" altLang="en-US" dirty="0">
              <a:latin typeface="微软雅黑" panose="020B0503020204020204" charset="-122"/>
              <a:cs typeface="+mn-cs"/>
            </a:endParaRPr>
          </a:p>
        </p:txBody>
      </p:sp>
      <p:grpSp>
        <p:nvGrpSpPr>
          <p:cNvPr id="9" name="组合 8"/>
          <p:cNvGrpSpPr/>
          <p:nvPr/>
        </p:nvGrpSpPr>
        <p:grpSpPr>
          <a:xfrm>
            <a:off x="5293613" y="3425825"/>
            <a:ext cx="6705347" cy="1496695"/>
            <a:chOff x="8336" y="5818"/>
            <a:chExt cx="10560" cy="2357"/>
          </a:xfrm>
        </p:grpSpPr>
        <p:sp>
          <p:nvSpPr>
            <p:cNvPr id="13" name="TextBox 144"/>
            <p:cNvSpPr txBox="1"/>
            <p:nvPr>
              <p:custDataLst>
                <p:tags r:id="rId10"/>
              </p:custDataLst>
            </p:nvPr>
          </p:nvSpPr>
          <p:spPr>
            <a:xfrm>
              <a:off x="9721" y="5818"/>
              <a:ext cx="9175" cy="624"/>
            </a:xfrm>
            <a:prstGeom prst="rect">
              <a:avLst/>
            </a:prstGeom>
            <a:noFill/>
          </p:spPr>
          <p:txBody>
            <a:bodyPr vert="horz" wrap="square" lIns="90000" tIns="46800" rIns="90000" bIns="0" rtlCol="0" anchor="b" anchorCtr="0">
              <a:normAutofit/>
            </a:bodyPr>
            <a:lstStyle/>
            <a:p>
              <a:pPr>
                <a:lnSpc>
                  <a:spcPct val="120000"/>
                </a:lnSpc>
                <a:spcAft>
                  <a:spcPts val="1600"/>
                </a:spcAft>
              </a:pPr>
              <a:r>
                <a:rPr lang="zh-CN" altLang="en-US" b="1" spc="300">
                  <a:latin typeface="微软雅黑" panose="020B0503020204020204" charset="-122"/>
                  <a:ea typeface="微软雅黑" panose="020B0503020204020204" charset="-122"/>
                  <a:cs typeface="+mj-cs"/>
                  <a:sym typeface="Arial" panose="020B0604020202020204" pitchFamily="34" charset="0"/>
                </a:rPr>
                <a:t>背景分析法</a:t>
              </a:r>
              <a:endParaRPr lang="zh-CN" altLang="en-US" b="1" spc="300">
                <a:latin typeface="微软雅黑" panose="020B0503020204020204" charset="-122"/>
                <a:ea typeface="微软雅黑" panose="020B0503020204020204" charset="-122"/>
                <a:cs typeface="+mj-cs"/>
                <a:sym typeface="Arial" panose="020B0604020202020204" pitchFamily="34" charset="0"/>
              </a:endParaRPr>
            </a:p>
          </p:txBody>
        </p:sp>
        <p:sp>
          <p:nvSpPr>
            <p:cNvPr id="14" name="TextBox 145"/>
            <p:cNvSpPr txBox="1"/>
            <p:nvPr>
              <p:custDataLst>
                <p:tags r:id="rId11"/>
              </p:custDataLst>
            </p:nvPr>
          </p:nvSpPr>
          <p:spPr>
            <a:xfrm>
              <a:off x="9721" y="6475"/>
              <a:ext cx="9175" cy="1700"/>
            </a:xfrm>
            <a:prstGeom prst="rect">
              <a:avLst/>
            </a:prstGeom>
            <a:noFill/>
          </p:spPr>
          <p:txBody>
            <a:bodyPr vert="horz" wrap="square" lIns="90000" tIns="0" rIns="90000" bIns="46800" rtlCol="0" anchor="t" anchorCtr="0">
              <a:spAutoFit/>
            </a:bodyPr>
            <a:lstStyle/>
            <a:p>
              <a:pPr>
                <a:lnSpc>
                  <a:spcPct val="120000"/>
                </a:lnSpc>
                <a:spcAft>
                  <a:spcPts val="1600"/>
                </a:spcAft>
              </a:pPr>
              <a:r>
                <a:rPr lang="zh-CN" altLang="en-US" sz="1400" spc="150">
                  <a:latin typeface="微软雅黑" panose="020B0503020204020204" charset="-122"/>
                  <a:ea typeface="微软雅黑" panose="020B0503020204020204" charset="-122"/>
                </a:rPr>
                <a:t>通过社会背景、学校背景、家庭背景以及个人生活背景来分析自己、认识自己。这样除了对自己有全面的认识外，还可以帮助自己掌控并运用所拥有的全部资源，帮助自己在各方面背景下更好地挖掘潜力，发挥才能。</a:t>
              </a:r>
              <a:endParaRPr lang="zh-CN" altLang="en-US" sz="1400" spc="150">
                <a:latin typeface="微软雅黑" panose="020B0503020204020204" charset="-122"/>
                <a:ea typeface="微软雅黑" panose="020B0503020204020204" charset="-122"/>
              </a:endParaRPr>
            </a:p>
          </p:txBody>
        </p:sp>
        <p:sp>
          <p:nvSpPr>
            <p:cNvPr id="15" name="Oval 146"/>
            <p:cNvSpPr/>
            <p:nvPr>
              <p:custDataLst>
                <p:tags r:id="rId12"/>
              </p:custDataLst>
            </p:nvPr>
          </p:nvSpPr>
          <p:spPr>
            <a:xfrm>
              <a:off x="8336" y="6043"/>
              <a:ext cx="808" cy="808"/>
            </a:xfrm>
            <a:prstGeom prst="ellipse">
              <a:avLst/>
            </a:prstGeom>
            <a:solidFill>
              <a:srgbClr val="3B3B3B"/>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16" name="组合 15"/>
            <p:cNvGrpSpPr/>
            <p:nvPr>
              <p:custDataLst>
                <p:tags r:id="rId13"/>
              </p:custDataLst>
            </p:nvPr>
          </p:nvGrpSpPr>
          <p:grpSpPr>
            <a:xfrm>
              <a:off x="8475" y="6172"/>
              <a:ext cx="544" cy="546"/>
              <a:chOff x="6250619" y="3440419"/>
              <a:chExt cx="345639" cy="346814"/>
            </a:xfrm>
          </p:grpSpPr>
          <p:sp>
            <p:nvSpPr>
              <p:cNvPr id="17" name="Freeform 826"/>
              <p:cNvSpPr>
                <a:spLocks noChangeArrowheads="1"/>
              </p:cNvSpPr>
              <p:nvPr>
                <p:custDataLst>
                  <p:tags r:id="rId14"/>
                </p:custDataLst>
              </p:nvPr>
            </p:nvSpPr>
            <p:spPr bwMode="auto">
              <a:xfrm>
                <a:off x="6297857" y="3487660"/>
                <a:ext cx="252316" cy="251181"/>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ysClr val="window" lastClr="FFFFFF"/>
                </a:solidFill>
                <a:round/>
              </a:ln>
              <a:effectLst/>
            </p:spPr>
            <p:txBody>
              <a:bodyPr vert="horz" wrap="square" lIns="90000" tIns="46800" rIns="90000" bIns="46800" anchor="ctr">
                <a:normAutofit/>
              </a:bodyPr>
              <a:lstStyle/>
              <a:p>
                <a:endParaRPr lang="en-US" sz="900">
                  <a:latin typeface="微软雅黑" panose="020B0503020204020204" charset="-122"/>
                  <a:ea typeface="微软雅黑" panose="020B0503020204020204" charset="-122"/>
                  <a:sym typeface="Arial" panose="020B0604020202020204" pitchFamily="34" charset="0"/>
                </a:endParaRPr>
              </a:p>
            </p:txBody>
          </p:sp>
          <p:sp>
            <p:nvSpPr>
              <p:cNvPr id="18" name="Freeform 827"/>
              <p:cNvSpPr>
                <a:spLocks noChangeArrowheads="1"/>
              </p:cNvSpPr>
              <p:nvPr>
                <p:custDataLst>
                  <p:tags r:id="rId15"/>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19" name="Freeform 828"/>
              <p:cNvSpPr>
                <a:spLocks noChangeArrowheads="1"/>
              </p:cNvSpPr>
              <p:nvPr>
                <p:custDataLst>
                  <p:tags r:id="rId16"/>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0" name="Freeform 829"/>
              <p:cNvSpPr>
                <a:spLocks noChangeArrowheads="1"/>
              </p:cNvSpPr>
              <p:nvPr>
                <p:custDataLst>
                  <p:tags r:id="rId17"/>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1" name="Freeform 830"/>
              <p:cNvSpPr>
                <a:spLocks noChangeArrowheads="1"/>
              </p:cNvSpPr>
              <p:nvPr>
                <p:custDataLst>
                  <p:tags r:id="rId18"/>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2" name="Freeform 831"/>
              <p:cNvSpPr>
                <a:spLocks noChangeArrowheads="1"/>
              </p:cNvSpPr>
              <p:nvPr>
                <p:custDataLst>
                  <p:tags r:id="rId19"/>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grpSp>
      <p:grpSp>
        <p:nvGrpSpPr>
          <p:cNvPr id="5" name="组合 4"/>
          <p:cNvGrpSpPr/>
          <p:nvPr/>
        </p:nvGrpSpPr>
        <p:grpSpPr>
          <a:xfrm>
            <a:off x="5293613" y="4984115"/>
            <a:ext cx="6705347" cy="1754505"/>
            <a:chOff x="8336" y="7496"/>
            <a:chExt cx="10560" cy="2763"/>
          </a:xfrm>
        </p:grpSpPr>
        <p:sp>
          <p:nvSpPr>
            <p:cNvPr id="24" name="TextBox 147"/>
            <p:cNvSpPr txBox="1"/>
            <p:nvPr>
              <p:custDataLst>
                <p:tags r:id="rId20"/>
              </p:custDataLst>
            </p:nvPr>
          </p:nvSpPr>
          <p:spPr>
            <a:xfrm>
              <a:off x="9721" y="7496"/>
              <a:ext cx="9175" cy="624"/>
            </a:xfrm>
            <a:prstGeom prst="rect">
              <a:avLst/>
            </a:prstGeom>
            <a:noFill/>
          </p:spPr>
          <p:txBody>
            <a:bodyPr vert="horz" wrap="square" lIns="90000" tIns="46800" rIns="90000" bIns="0" rtlCol="0" anchor="b" anchorCtr="0">
              <a:normAutofit/>
            </a:bodyPr>
            <a:lstStyle/>
            <a:p>
              <a:pPr>
                <a:lnSpc>
                  <a:spcPct val="120000"/>
                </a:lnSpc>
                <a:spcAft>
                  <a:spcPts val="1600"/>
                </a:spcAft>
              </a:pPr>
              <a:r>
                <a:rPr lang="zh-CN" altLang="en-US" b="1" spc="300">
                  <a:latin typeface="微软雅黑" panose="020B0503020204020204" charset="-122"/>
                  <a:ea typeface="微软雅黑" panose="020B0503020204020204" charset="-122"/>
                  <a:cs typeface="+mj-cs"/>
                  <a:sym typeface="Arial" panose="020B0604020202020204" pitchFamily="34" charset="0"/>
                </a:rPr>
                <a:t>自我追问法</a:t>
              </a:r>
              <a:endParaRPr lang="zh-CN" altLang="en-US" b="1" spc="300">
                <a:latin typeface="微软雅黑" panose="020B0503020204020204" charset="-122"/>
                <a:ea typeface="微软雅黑" panose="020B0503020204020204" charset="-122"/>
                <a:cs typeface="+mj-cs"/>
                <a:sym typeface="Arial" panose="020B0604020202020204" pitchFamily="34" charset="0"/>
              </a:endParaRPr>
            </a:p>
          </p:txBody>
        </p:sp>
        <p:sp>
          <p:nvSpPr>
            <p:cNvPr id="25" name="TextBox 148"/>
            <p:cNvSpPr txBox="1"/>
            <p:nvPr>
              <p:custDataLst>
                <p:tags r:id="rId21"/>
              </p:custDataLst>
            </p:nvPr>
          </p:nvSpPr>
          <p:spPr>
            <a:xfrm>
              <a:off x="9721" y="8152"/>
              <a:ext cx="9175" cy="2107"/>
            </a:xfrm>
            <a:prstGeom prst="rect">
              <a:avLst/>
            </a:prstGeom>
            <a:noFill/>
          </p:spPr>
          <p:txBody>
            <a:bodyPr vert="horz" wrap="square" lIns="90000" tIns="0" rIns="90000" bIns="46800" rtlCol="0" anchor="t" anchorCtr="0">
              <a:spAutoFit/>
            </a:bodyPr>
            <a:lstStyle/>
            <a:p>
              <a:pPr>
                <a:lnSpc>
                  <a:spcPct val="120000"/>
                </a:lnSpc>
                <a:spcAft>
                  <a:spcPts val="1600"/>
                </a:spcAft>
              </a:pPr>
              <a:r>
                <a:rPr lang="zh-CN" altLang="en-US" sz="1400" spc="150">
                  <a:latin typeface="微软雅黑" panose="020B0503020204020204" charset="-122"/>
                  <a:ea typeface="微软雅黑" panose="020B0503020204020204" charset="-122"/>
                </a:rPr>
                <a:t>自我设问，自己拥有什么独特的资质、技术和才能？你天生就对哪些方面的知识特别感兴趣？你的性格适合哪些工作？能够胜任哪些工作？每个人都有自己独特的个性和才能，只有正确地运用用这些与众不同的资质和能力，才能将自己潜在的价值发挥得更加彻底。</a:t>
              </a:r>
              <a:endParaRPr lang="zh-CN" altLang="en-US" sz="1400" spc="150">
                <a:latin typeface="微软雅黑" panose="020B0503020204020204" charset="-122"/>
                <a:ea typeface="微软雅黑" panose="020B0503020204020204" charset="-122"/>
              </a:endParaRPr>
            </a:p>
          </p:txBody>
        </p:sp>
        <p:sp>
          <p:nvSpPr>
            <p:cNvPr id="26" name="Oval 149"/>
            <p:cNvSpPr/>
            <p:nvPr>
              <p:custDataLst>
                <p:tags r:id="rId22"/>
              </p:custDataLst>
            </p:nvPr>
          </p:nvSpPr>
          <p:spPr>
            <a:xfrm>
              <a:off x="8336" y="7720"/>
              <a:ext cx="808" cy="808"/>
            </a:xfrm>
            <a:prstGeom prst="ellipse">
              <a:avLst/>
            </a:prstGeom>
            <a:solidFill>
              <a:srgbClr val="FFC926"/>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27" name="组合 26"/>
            <p:cNvGrpSpPr/>
            <p:nvPr>
              <p:custDataLst>
                <p:tags r:id="rId23"/>
              </p:custDataLst>
            </p:nvPr>
          </p:nvGrpSpPr>
          <p:grpSpPr>
            <a:xfrm>
              <a:off x="8511" y="7887"/>
              <a:ext cx="473" cy="473"/>
              <a:chOff x="6272899" y="4287865"/>
              <a:chExt cx="300512" cy="300528"/>
            </a:xfrm>
          </p:grpSpPr>
          <p:sp>
            <p:nvSpPr>
              <p:cNvPr id="28" name="Line 287"/>
              <p:cNvSpPr>
                <a:spLocks noChangeShapeType="1"/>
              </p:cNvSpPr>
              <p:nvPr>
                <p:custDataLst>
                  <p:tags r:id="rId24"/>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9" name="Line 288"/>
              <p:cNvSpPr>
                <a:spLocks noChangeShapeType="1"/>
              </p:cNvSpPr>
              <p:nvPr>
                <p:custDataLst>
                  <p:tags r:id="rId25"/>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0" name="Line 289"/>
              <p:cNvSpPr>
                <a:spLocks noChangeShapeType="1"/>
              </p:cNvSpPr>
              <p:nvPr>
                <p:custDataLst>
                  <p:tags r:id="rId26"/>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1" name="Line 290"/>
              <p:cNvSpPr>
                <a:spLocks noChangeShapeType="1"/>
              </p:cNvSpPr>
              <p:nvPr>
                <p:custDataLst>
                  <p:tags r:id="rId27"/>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2" name="Line 291"/>
              <p:cNvSpPr>
                <a:spLocks noChangeShapeType="1"/>
              </p:cNvSpPr>
              <p:nvPr>
                <p:custDataLst>
                  <p:tags r:id="rId28"/>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3" name="Line 292"/>
              <p:cNvSpPr>
                <a:spLocks noChangeShapeType="1"/>
              </p:cNvSpPr>
              <p:nvPr>
                <p:custDataLst>
                  <p:tags r:id="rId29"/>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4" name="Line 293"/>
              <p:cNvSpPr>
                <a:spLocks noChangeShapeType="1"/>
              </p:cNvSpPr>
              <p:nvPr>
                <p:custDataLst>
                  <p:tags r:id="rId30"/>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5" name="Line 294"/>
              <p:cNvSpPr>
                <a:spLocks noChangeShapeType="1"/>
              </p:cNvSpPr>
              <p:nvPr>
                <p:custDataLst>
                  <p:tags r:id="rId31"/>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6" name="Line 295"/>
              <p:cNvSpPr>
                <a:spLocks noChangeShapeType="1"/>
              </p:cNvSpPr>
              <p:nvPr>
                <p:custDataLst>
                  <p:tags r:id="rId32"/>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7" name="Line 296"/>
              <p:cNvSpPr>
                <a:spLocks noChangeShapeType="1"/>
              </p:cNvSpPr>
              <p:nvPr>
                <p:custDataLst>
                  <p:tags r:id="rId33"/>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grpSp>
      <p:grpSp>
        <p:nvGrpSpPr>
          <p:cNvPr id="4" name="组合 3"/>
          <p:cNvGrpSpPr/>
          <p:nvPr/>
        </p:nvGrpSpPr>
        <p:grpSpPr>
          <a:xfrm>
            <a:off x="5293613" y="1868170"/>
            <a:ext cx="6705347" cy="1496060"/>
            <a:chOff x="8336" y="4141"/>
            <a:chExt cx="10560" cy="2356"/>
          </a:xfrm>
        </p:grpSpPr>
        <p:sp>
          <p:nvSpPr>
            <p:cNvPr id="40" name="TextBox 135"/>
            <p:cNvSpPr txBox="1"/>
            <p:nvPr>
              <p:custDataLst>
                <p:tags r:id="rId34"/>
              </p:custDataLst>
            </p:nvPr>
          </p:nvSpPr>
          <p:spPr>
            <a:xfrm>
              <a:off x="9721" y="4141"/>
              <a:ext cx="9175" cy="624"/>
            </a:xfrm>
            <a:prstGeom prst="rect">
              <a:avLst/>
            </a:prstGeom>
            <a:noFill/>
          </p:spPr>
          <p:txBody>
            <a:bodyPr vert="horz" wrap="square" lIns="90000" tIns="46800" rIns="90000" bIns="0" rtlCol="0" anchor="b" anchorCtr="0">
              <a:normAutofit/>
            </a:bodyPr>
            <a:lstStyle/>
            <a:p>
              <a:pPr>
                <a:lnSpc>
                  <a:spcPct val="120000"/>
                </a:lnSpc>
                <a:spcAft>
                  <a:spcPts val="1600"/>
                </a:spcAft>
              </a:pPr>
              <a:r>
                <a:rPr lang="zh-CN" altLang="en-US" b="1" spc="300">
                  <a:latin typeface="微软雅黑" panose="020B0503020204020204" charset="-122"/>
                  <a:ea typeface="微软雅黑" panose="020B0503020204020204" charset="-122"/>
                  <a:cs typeface="+mj-cs"/>
                  <a:sym typeface="Arial" panose="020B0604020202020204" pitchFamily="34" charset="0"/>
                </a:rPr>
                <a:t>人生历程法</a:t>
              </a:r>
              <a:endParaRPr lang="zh-CN" altLang="en-US" b="1" spc="300">
                <a:latin typeface="微软雅黑" panose="020B0503020204020204" charset="-122"/>
                <a:ea typeface="微软雅黑" panose="020B0503020204020204" charset="-122"/>
                <a:cs typeface="+mj-cs"/>
                <a:sym typeface="Arial" panose="020B0604020202020204" pitchFamily="34" charset="0"/>
              </a:endParaRPr>
            </a:p>
          </p:txBody>
        </p:sp>
        <p:sp>
          <p:nvSpPr>
            <p:cNvPr id="42" name="TextBox 136"/>
            <p:cNvSpPr txBox="1"/>
            <p:nvPr>
              <p:custDataLst>
                <p:tags r:id="rId35"/>
              </p:custDataLst>
            </p:nvPr>
          </p:nvSpPr>
          <p:spPr>
            <a:xfrm>
              <a:off x="9721" y="4797"/>
              <a:ext cx="9175" cy="1700"/>
            </a:xfrm>
            <a:prstGeom prst="rect">
              <a:avLst/>
            </a:prstGeom>
            <a:noFill/>
          </p:spPr>
          <p:txBody>
            <a:bodyPr vert="horz" wrap="square" lIns="90000" tIns="0" rIns="90000" bIns="46800" rtlCol="0" anchor="t" anchorCtr="0">
              <a:spAutoFit/>
            </a:bodyPr>
            <a:lstStyle/>
            <a:p>
              <a:pPr>
                <a:lnSpc>
                  <a:spcPct val="120000"/>
                </a:lnSpc>
                <a:spcAft>
                  <a:spcPts val="1600"/>
                </a:spcAft>
              </a:pPr>
              <a:r>
                <a:rPr lang="zh-CN" altLang="en-US" sz="1400" spc="150">
                  <a:latin typeface="微软雅黑" panose="020B0503020204020204" charset="-122"/>
                  <a:ea typeface="微软雅黑" panose="020B0503020204020204" charset="-122"/>
                </a:rPr>
                <a:t>一个人的性格特点、心理素质以及对世界和人生的看法，很多都是来源于人生历程。记录自己的人生历程，一方面可以了解自己的性格、价值观和对于人生与世界的看法是怎样一步步形成的；另一方面就是通过分析过去，为未来的发展提供参考意见。</a:t>
              </a:r>
              <a:endParaRPr lang="zh-CN" altLang="en-US" sz="1400" spc="150">
                <a:latin typeface="微软雅黑" panose="020B0503020204020204" charset="-122"/>
                <a:ea typeface="微软雅黑" panose="020B0503020204020204" charset="-122"/>
              </a:endParaRPr>
            </a:p>
          </p:txBody>
        </p:sp>
        <p:sp>
          <p:nvSpPr>
            <p:cNvPr id="43" name="Oval 137"/>
            <p:cNvSpPr/>
            <p:nvPr>
              <p:custDataLst>
                <p:tags r:id="rId36"/>
              </p:custDataLst>
            </p:nvPr>
          </p:nvSpPr>
          <p:spPr>
            <a:xfrm>
              <a:off x="8336" y="4365"/>
              <a:ext cx="808" cy="808"/>
            </a:xfrm>
            <a:prstGeom prst="ellipse">
              <a:avLst/>
            </a:prstGeom>
            <a:solidFill>
              <a:srgbClr val="FFC926"/>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44" name="组合 43"/>
            <p:cNvGrpSpPr/>
            <p:nvPr>
              <p:custDataLst>
                <p:tags r:id="rId37"/>
              </p:custDataLst>
            </p:nvPr>
          </p:nvGrpSpPr>
          <p:grpSpPr>
            <a:xfrm>
              <a:off x="8494" y="4566"/>
              <a:ext cx="498" cy="406"/>
              <a:chOff x="6262588" y="2661892"/>
              <a:chExt cx="315972" cy="258060"/>
            </a:xfrm>
          </p:grpSpPr>
          <p:sp>
            <p:nvSpPr>
              <p:cNvPr id="45" name="Freeform 457"/>
              <p:cNvSpPr>
                <a:spLocks noChangeArrowheads="1"/>
              </p:cNvSpPr>
              <p:nvPr>
                <p:custDataLst>
                  <p:tags r:id="rId38"/>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25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6" name="Freeform 458"/>
              <p:cNvSpPr>
                <a:spLocks noChangeArrowheads="1"/>
              </p:cNvSpPr>
              <p:nvPr>
                <p:custDataLst>
                  <p:tags r:id="rId39"/>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7" name="Freeform 459"/>
              <p:cNvSpPr>
                <a:spLocks noChangeArrowheads="1"/>
              </p:cNvSpPr>
              <p:nvPr>
                <p:custDataLst>
                  <p:tags r:id="rId40"/>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grpSp>
    </p:spTree>
    <p:custDataLst>
      <p:tags r:id="rId4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a:spLocks noEditPoints="1"/>
          </p:cNvSpPr>
          <p:nvPr>
            <p:custDataLst>
              <p:tags r:id="rId1"/>
            </p:custDataLst>
          </p:nvPr>
        </p:nvSpPr>
        <p:spPr bwMode="auto">
          <a:xfrm>
            <a:off x="4062095" y="1808480"/>
            <a:ext cx="70485" cy="71755"/>
          </a:xfrm>
          <a:custGeom>
            <a:avLst/>
            <a:gdLst>
              <a:gd name="T0" fmla="*/ 80 w 80"/>
              <a:gd name="T1" fmla="*/ 40 h 80"/>
              <a:gd name="T2" fmla="*/ 40 w 80"/>
              <a:gd name="T3" fmla="*/ 0 h 80"/>
              <a:gd name="T4" fmla="*/ 0 w 80"/>
              <a:gd name="T5" fmla="*/ 40 h 80"/>
              <a:gd name="T6" fmla="*/ 40 w 80"/>
              <a:gd name="T7" fmla="*/ 80 h 80"/>
              <a:gd name="T8" fmla="*/ 80 w 80"/>
              <a:gd name="T9" fmla="*/ 40 h 80"/>
              <a:gd name="T10" fmla="*/ 16 w 80"/>
              <a:gd name="T11" fmla="*/ 40 h 80"/>
              <a:gd name="T12" fmla="*/ 40 w 80"/>
              <a:gd name="T13" fmla="*/ 16 h 80"/>
              <a:gd name="T14" fmla="*/ 64 w 80"/>
              <a:gd name="T15" fmla="*/ 40 h 80"/>
              <a:gd name="T16" fmla="*/ 40 w 80"/>
              <a:gd name="T17" fmla="*/ 64 h 80"/>
              <a:gd name="T18" fmla="*/ 16 w 80"/>
              <a:gd name="T19"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80" y="40"/>
                </a:moveTo>
                <a:cubicBezTo>
                  <a:pt x="80" y="18"/>
                  <a:pt x="62" y="0"/>
                  <a:pt x="40" y="0"/>
                </a:cubicBezTo>
                <a:cubicBezTo>
                  <a:pt x="18" y="0"/>
                  <a:pt x="0" y="18"/>
                  <a:pt x="0" y="40"/>
                </a:cubicBezTo>
                <a:cubicBezTo>
                  <a:pt x="0" y="62"/>
                  <a:pt x="18" y="80"/>
                  <a:pt x="40" y="80"/>
                </a:cubicBezTo>
                <a:cubicBezTo>
                  <a:pt x="62" y="80"/>
                  <a:pt x="80" y="62"/>
                  <a:pt x="80" y="40"/>
                </a:cubicBezTo>
                <a:close/>
                <a:moveTo>
                  <a:pt x="16" y="40"/>
                </a:moveTo>
                <a:cubicBezTo>
                  <a:pt x="16" y="27"/>
                  <a:pt x="27" y="16"/>
                  <a:pt x="40" y="16"/>
                </a:cubicBezTo>
                <a:cubicBezTo>
                  <a:pt x="53" y="16"/>
                  <a:pt x="64" y="27"/>
                  <a:pt x="64" y="40"/>
                </a:cubicBezTo>
                <a:cubicBezTo>
                  <a:pt x="64" y="53"/>
                  <a:pt x="53" y="64"/>
                  <a:pt x="40" y="64"/>
                </a:cubicBezTo>
                <a:cubicBezTo>
                  <a:pt x="27" y="64"/>
                  <a:pt x="16" y="53"/>
                  <a:pt x="16" y="40"/>
                </a:cubicBezTo>
                <a:close/>
              </a:path>
            </a:pathLst>
          </a:custGeom>
          <a:solidFill>
            <a:srgbClr val="DAC95F"/>
          </a:solidFill>
          <a:ln w="9525">
            <a:noFill/>
            <a:round/>
          </a:ln>
        </p:spPr>
        <p:txBody>
          <a:bodyPr/>
          <a:p>
            <a:pPr>
              <a:defRPr/>
            </a:pPr>
            <a:endParaRPr lang="zh-CN" altLang="en-US"/>
          </a:p>
        </p:txBody>
      </p:sp>
      <p:sp>
        <p:nvSpPr>
          <p:cNvPr id="11" name="Freeform 6"/>
          <p:cNvSpPr>
            <a:spLocks noEditPoints="1"/>
          </p:cNvSpPr>
          <p:nvPr>
            <p:custDataLst>
              <p:tags r:id="rId2"/>
            </p:custDataLst>
          </p:nvPr>
        </p:nvSpPr>
        <p:spPr bwMode="auto">
          <a:xfrm>
            <a:off x="1500505" y="1939290"/>
            <a:ext cx="5203190" cy="3267075"/>
          </a:xfrm>
          <a:custGeom>
            <a:avLst/>
            <a:gdLst>
              <a:gd name="T0" fmla="*/ 0 w 5800"/>
              <a:gd name="T1" fmla="*/ 20 h 3640"/>
              <a:gd name="T2" fmla="*/ 0 w 5800"/>
              <a:gd name="T3" fmla="*/ 3620 h 3640"/>
              <a:gd name="T4" fmla="*/ 20 w 5800"/>
              <a:gd name="T5" fmla="*/ 3640 h 3640"/>
              <a:gd name="T6" fmla="*/ 5780 w 5800"/>
              <a:gd name="T7" fmla="*/ 3640 h 3640"/>
              <a:gd name="T8" fmla="*/ 5800 w 5800"/>
              <a:gd name="T9" fmla="*/ 3620 h 3640"/>
              <a:gd name="T10" fmla="*/ 5800 w 5800"/>
              <a:gd name="T11" fmla="*/ 20 h 3640"/>
              <a:gd name="T12" fmla="*/ 5780 w 5800"/>
              <a:gd name="T13" fmla="*/ 0 h 3640"/>
              <a:gd name="T14" fmla="*/ 20 w 5800"/>
              <a:gd name="T15" fmla="*/ 0 h 3640"/>
              <a:gd name="T16" fmla="*/ 0 w 5800"/>
              <a:gd name="T17" fmla="*/ 20 h 3640"/>
              <a:gd name="T18" fmla="*/ 5780 w 5800"/>
              <a:gd name="T19" fmla="*/ 3620 h 3640"/>
              <a:gd name="T20" fmla="*/ 20 w 5800"/>
              <a:gd name="T21" fmla="*/ 3620 h 3640"/>
              <a:gd name="T22" fmla="*/ 20 w 5800"/>
              <a:gd name="T23" fmla="*/ 20 h 3640"/>
              <a:gd name="T24" fmla="*/ 5780 w 5800"/>
              <a:gd name="T25" fmla="*/ 20 h 3640"/>
              <a:gd name="T26" fmla="*/ 5780 w 5800"/>
              <a:gd name="T27" fmla="*/ 3620 h 3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00" h="3640">
                <a:moveTo>
                  <a:pt x="0" y="20"/>
                </a:moveTo>
                <a:cubicBezTo>
                  <a:pt x="0" y="3620"/>
                  <a:pt x="0" y="3620"/>
                  <a:pt x="0" y="3620"/>
                </a:cubicBezTo>
                <a:cubicBezTo>
                  <a:pt x="0" y="3631"/>
                  <a:pt x="9" y="3640"/>
                  <a:pt x="20" y="3640"/>
                </a:cubicBezTo>
                <a:cubicBezTo>
                  <a:pt x="5780" y="3640"/>
                  <a:pt x="5780" y="3640"/>
                  <a:pt x="5780" y="3640"/>
                </a:cubicBezTo>
                <a:cubicBezTo>
                  <a:pt x="5791" y="3640"/>
                  <a:pt x="5800" y="3631"/>
                  <a:pt x="5800" y="3620"/>
                </a:cubicBezTo>
                <a:cubicBezTo>
                  <a:pt x="5800" y="20"/>
                  <a:pt x="5800" y="20"/>
                  <a:pt x="5800" y="20"/>
                </a:cubicBezTo>
                <a:cubicBezTo>
                  <a:pt x="5800" y="9"/>
                  <a:pt x="5791" y="0"/>
                  <a:pt x="5780" y="0"/>
                </a:cubicBezTo>
                <a:cubicBezTo>
                  <a:pt x="20" y="0"/>
                  <a:pt x="20" y="0"/>
                  <a:pt x="20" y="0"/>
                </a:cubicBezTo>
                <a:cubicBezTo>
                  <a:pt x="9" y="0"/>
                  <a:pt x="0" y="9"/>
                  <a:pt x="0" y="20"/>
                </a:cubicBezTo>
                <a:close/>
                <a:moveTo>
                  <a:pt x="5780" y="3620"/>
                </a:moveTo>
                <a:cubicBezTo>
                  <a:pt x="20" y="3620"/>
                  <a:pt x="20" y="3620"/>
                  <a:pt x="20" y="3620"/>
                </a:cubicBezTo>
                <a:cubicBezTo>
                  <a:pt x="20" y="20"/>
                  <a:pt x="20" y="20"/>
                  <a:pt x="20" y="20"/>
                </a:cubicBezTo>
                <a:cubicBezTo>
                  <a:pt x="5780" y="20"/>
                  <a:pt x="5780" y="20"/>
                  <a:pt x="5780" y="20"/>
                </a:cubicBezTo>
                <a:lnTo>
                  <a:pt x="5780" y="3620"/>
                </a:lnTo>
                <a:close/>
              </a:path>
            </a:pathLst>
          </a:custGeom>
          <a:solidFill>
            <a:srgbClr val="DAC95F"/>
          </a:solidFill>
          <a:ln w="9525">
            <a:noFill/>
            <a:round/>
          </a:ln>
        </p:spPr>
        <p:txBody>
          <a:bodyPr/>
          <a:p>
            <a:pPr>
              <a:defRPr/>
            </a:pPr>
            <a:endParaRPr lang="zh-CN" altLang="en-US"/>
          </a:p>
        </p:txBody>
      </p:sp>
      <p:sp>
        <p:nvSpPr>
          <p:cNvPr id="12" name="Freeform 7"/>
          <p:cNvSpPr/>
          <p:nvPr>
            <p:custDataLst>
              <p:tags r:id="rId3"/>
            </p:custDataLst>
          </p:nvPr>
        </p:nvSpPr>
        <p:spPr bwMode="auto">
          <a:xfrm>
            <a:off x="2875915" y="5622925"/>
            <a:ext cx="87630" cy="27305"/>
          </a:xfrm>
          <a:custGeom>
            <a:avLst/>
            <a:gdLst>
              <a:gd name="T0" fmla="*/ 91 w 97"/>
              <a:gd name="T1" fmla="*/ 8 h 31"/>
              <a:gd name="T2" fmla="*/ 44 w 97"/>
              <a:gd name="T3" fmla="*/ 0 h 31"/>
              <a:gd name="T4" fmla="*/ 38 w 97"/>
              <a:gd name="T5" fmla="*/ 1 h 31"/>
              <a:gd name="T6" fmla="*/ 1 w 97"/>
              <a:gd name="T7" fmla="*/ 12 h 31"/>
              <a:gd name="T8" fmla="*/ 6 w 97"/>
              <a:gd name="T9" fmla="*/ 24 h 31"/>
              <a:gd name="T10" fmla="*/ 53 w 97"/>
              <a:gd name="T11" fmla="*/ 31 h 31"/>
              <a:gd name="T12" fmla="*/ 59 w 97"/>
              <a:gd name="T13" fmla="*/ 31 h 31"/>
              <a:gd name="T14" fmla="*/ 96 w 97"/>
              <a:gd name="T15" fmla="*/ 19 h 31"/>
              <a:gd name="T16" fmla="*/ 91 w 97"/>
              <a:gd name="T17"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31">
                <a:moveTo>
                  <a:pt x="91" y="8"/>
                </a:moveTo>
                <a:cubicBezTo>
                  <a:pt x="83" y="2"/>
                  <a:pt x="60" y="0"/>
                  <a:pt x="44" y="0"/>
                </a:cubicBezTo>
                <a:cubicBezTo>
                  <a:pt x="42" y="0"/>
                  <a:pt x="40" y="0"/>
                  <a:pt x="38" y="1"/>
                </a:cubicBezTo>
                <a:cubicBezTo>
                  <a:pt x="5" y="1"/>
                  <a:pt x="2" y="9"/>
                  <a:pt x="1" y="12"/>
                </a:cubicBezTo>
                <a:cubicBezTo>
                  <a:pt x="0" y="16"/>
                  <a:pt x="1" y="20"/>
                  <a:pt x="6" y="24"/>
                </a:cubicBezTo>
                <a:cubicBezTo>
                  <a:pt x="14" y="29"/>
                  <a:pt x="37" y="31"/>
                  <a:pt x="53" y="31"/>
                </a:cubicBezTo>
                <a:cubicBezTo>
                  <a:pt x="55" y="31"/>
                  <a:pt x="57" y="31"/>
                  <a:pt x="59" y="31"/>
                </a:cubicBezTo>
                <a:cubicBezTo>
                  <a:pt x="92" y="30"/>
                  <a:pt x="95" y="23"/>
                  <a:pt x="96" y="19"/>
                </a:cubicBezTo>
                <a:cubicBezTo>
                  <a:pt x="97" y="16"/>
                  <a:pt x="96" y="12"/>
                  <a:pt x="91" y="8"/>
                </a:cubicBezTo>
                <a:close/>
              </a:path>
            </a:pathLst>
          </a:custGeom>
          <a:solidFill>
            <a:srgbClr val="DAC95F"/>
          </a:solidFill>
          <a:ln w="9525">
            <a:noFill/>
            <a:round/>
          </a:ln>
        </p:spPr>
        <p:txBody>
          <a:bodyPr/>
          <a:p>
            <a:pPr>
              <a:defRPr/>
            </a:pPr>
            <a:endParaRPr lang="zh-CN" altLang="en-US"/>
          </a:p>
        </p:txBody>
      </p:sp>
      <p:sp>
        <p:nvSpPr>
          <p:cNvPr id="13" name="Freeform 8"/>
          <p:cNvSpPr/>
          <p:nvPr>
            <p:custDataLst>
              <p:tags r:id="rId4"/>
            </p:custDataLst>
          </p:nvPr>
        </p:nvSpPr>
        <p:spPr bwMode="auto">
          <a:xfrm>
            <a:off x="5196840" y="5622925"/>
            <a:ext cx="86360" cy="27305"/>
          </a:xfrm>
          <a:custGeom>
            <a:avLst/>
            <a:gdLst>
              <a:gd name="T0" fmla="*/ 59 w 97"/>
              <a:gd name="T1" fmla="*/ 1 h 31"/>
              <a:gd name="T2" fmla="*/ 53 w 97"/>
              <a:gd name="T3" fmla="*/ 0 h 31"/>
              <a:gd name="T4" fmla="*/ 6 w 97"/>
              <a:gd name="T5" fmla="*/ 8 h 31"/>
              <a:gd name="T6" fmla="*/ 1 w 97"/>
              <a:gd name="T7" fmla="*/ 19 h 31"/>
              <a:gd name="T8" fmla="*/ 38 w 97"/>
              <a:gd name="T9" fmla="*/ 31 h 31"/>
              <a:gd name="T10" fmla="*/ 44 w 97"/>
              <a:gd name="T11" fmla="*/ 31 h 31"/>
              <a:gd name="T12" fmla="*/ 44 w 97"/>
              <a:gd name="T13" fmla="*/ 31 h 31"/>
              <a:gd name="T14" fmla="*/ 91 w 97"/>
              <a:gd name="T15" fmla="*/ 24 h 31"/>
              <a:gd name="T16" fmla="*/ 96 w 97"/>
              <a:gd name="T17" fmla="*/ 12 h 31"/>
              <a:gd name="T18" fmla="*/ 59 w 97"/>
              <a:gd name="T19"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1">
                <a:moveTo>
                  <a:pt x="59" y="1"/>
                </a:moveTo>
                <a:cubicBezTo>
                  <a:pt x="57" y="0"/>
                  <a:pt x="55" y="0"/>
                  <a:pt x="53" y="0"/>
                </a:cubicBezTo>
                <a:cubicBezTo>
                  <a:pt x="37" y="0"/>
                  <a:pt x="14" y="2"/>
                  <a:pt x="6" y="8"/>
                </a:cubicBezTo>
                <a:cubicBezTo>
                  <a:pt x="1" y="12"/>
                  <a:pt x="0" y="16"/>
                  <a:pt x="1" y="19"/>
                </a:cubicBezTo>
                <a:cubicBezTo>
                  <a:pt x="2" y="23"/>
                  <a:pt x="5" y="30"/>
                  <a:pt x="38" y="31"/>
                </a:cubicBezTo>
                <a:cubicBezTo>
                  <a:pt x="40" y="31"/>
                  <a:pt x="42" y="31"/>
                  <a:pt x="44" y="31"/>
                </a:cubicBezTo>
                <a:cubicBezTo>
                  <a:pt x="44" y="31"/>
                  <a:pt x="44" y="31"/>
                  <a:pt x="44" y="31"/>
                </a:cubicBezTo>
                <a:cubicBezTo>
                  <a:pt x="60" y="31"/>
                  <a:pt x="83" y="29"/>
                  <a:pt x="91" y="24"/>
                </a:cubicBezTo>
                <a:cubicBezTo>
                  <a:pt x="96" y="20"/>
                  <a:pt x="97" y="16"/>
                  <a:pt x="96" y="12"/>
                </a:cubicBezTo>
                <a:cubicBezTo>
                  <a:pt x="95" y="9"/>
                  <a:pt x="92" y="1"/>
                  <a:pt x="59" y="1"/>
                </a:cubicBezTo>
                <a:close/>
              </a:path>
            </a:pathLst>
          </a:custGeom>
          <a:solidFill>
            <a:srgbClr val="DAC95F"/>
          </a:solidFill>
          <a:ln w="9525">
            <a:noFill/>
            <a:round/>
          </a:ln>
        </p:spPr>
        <p:txBody>
          <a:bodyPr/>
          <a:p>
            <a:pPr>
              <a:defRPr/>
            </a:pPr>
            <a:endParaRPr lang="zh-CN" altLang="en-US"/>
          </a:p>
        </p:txBody>
      </p:sp>
      <p:sp>
        <p:nvSpPr>
          <p:cNvPr id="14" name="Freeform 9"/>
          <p:cNvSpPr/>
          <p:nvPr>
            <p:custDataLst>
              <p:tags r:id="rId5"/>
            </p:custDataLst>
          </p:nvPr>
        </p:nvSpPr>
        <p:spPr bwMode="auto">
          <a:xfrm>
            <a:off x="1209675" y="1657985"/>
            <a:ext cx="5777230" cy="3879850"/>
          </a:xfrm>
          <a:custGeom>
            <a:avLst/>
            <a:gdLst>
              <a:gd name="T0" fmla="*/ 25 w 6440"/>
              <a:gd name="T1" fmla="*/ 4323 h 4323"/>
              <a:gd name="T2" fmla="*/ 16 w 6440"/>
              <a:gd name="T3" fmla="*/ 4256 h 4323"/>
              <a:gd name="T4" fmla="*/ 16 w 6440"/>
              <a:gd name="T5" fmla="*/ 248 h 4323"/>
              <a:gd name="T6" fmla="*/ 248 w 6440"/>
              <a:gd name="T7" fmla="*/ 16 h 4323"/>
              <a:gd name="T8" fmla="*/ 6192 w 6440"/>
              <a:gd name="T9" fmla="*/ 16 h 4323"/>
              <a:gd name="T10" fmla="*/ 6424 w 6440"/>
              <a:gd name="T11" fmla="*/ 248 h 4323"/>
              <a:gd name="T12" fmla="*/ 6424 w 6440"/>
              <a:gd name="T13" fmla="*/ 4256 h 4323"/>
              <a:gd name="T14" fmla="*/ 6414 w 6440"/>
              <a:gd name="T15" fmla="*/ 4323 h 4323"/>
              <a:gd name="T16" fmla="*/ 6430 w 6440"/>
              <a:gd name="T17" fmla="*/ 4323 h 4323"/>
              <a:gd name="T18" fmla="*/ 6440 w 6440"/>
              <a:gd name="T19" fmla="*/ 4256 h 4323"/>
              <a:gd name="T20" fmla="*/ 6440 w 6440"/>
              <a:gd name="T21" fmla="*/ 248 h 4323"/>
              <a:gd name="T22" fmla="*/ 6192 w 6440"/>
              <a:gd name="T23" fmla="*/ 0 h 4323"/>
              <a:gd name="T24" fmla="*/ 248 w 6440"/>
              <a:gd name="T25" fmla="*/ 0 h 4323"/>
              <a:gd name="T26" fmla="*/ 0 w 6440"/>
              <a:gd name="T27" fmla="*/ 248 h 4323"/>
              <a:gd name="T28" fmla="*/ 0 w 6440"/>
              <a:gd name="T29" fmla="*/ 4256 h 4323"/>
              <a:gd name="T30" fmla="*/ 9 w 6440"/>
              <a:gd name="T31" fmla="*/ 4323 h 4323"/>
              <a:gd name="T32" fmla="*/ 25 w 6440"/>
              <a:gd name="T33" fmla="*/ 4323 h 4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40" h="4323">
                <a:moveTo>
                  <a:pt x="25" y="4323"/>
                </a:moveTo>
                <a:cubicBezTo>
                  <a:pt x="19" y="4302"/>
                  <a:pt x="16" y="4279"/>
                  <a:pt x="16" y="4256"/>
                </a:cubicBezTo>
                <a:cubicBezTo>
                  <a:pt x="16" y="248"/>
                  <a:pt x="16" y="248"/>
                  <a:pt x="16" y="248"/>
                </a:cubicBezTo>
                <a:cubicBezTo>
                  <a:pt x="16" y="120"/>
                  <a:pt x="119" y="16"/>
                  <a:pt x="248" y="16"/>
                </a:cubicBezTo>
                <a:cubicBezTo>
                  <a:pt x="6192" y="16"/>
                  <a:pt x="6192" y="16"/>
                  <a:pt x="6192" y="16"/>
                </a:cubicBezTo>
                <a:cubicBezTo>
                  <a:pt x="6320" y="16"/>
                  <a:pt x="6424" y="120"/>
                  <a:pt x="6424" y="248"/>
                </a:cubicBezTo>
                <a:cubicBezTo>
                  <a:pt x="6424" y="4256"/>
                  <a:pt x="6424" y="4256"/>
                  <a:pt x="6424" y="4256"/>
                </a:cubicBezTo>
                <a:cubicBezTo>
                  <a:pt x="6424" y="4279"/>
                  <a:pt x="6420" y="4302"/>
                  <a:pt x="6414" y="4323"/>
                </a:cubicBezTo>
                <a:cubicBezTo>
                  <a:pt x="6430" y="4323"/>
                  <a:pt x="6430" y="4323"/>
                  <a:pt x="6430" y="4323"/>
                </a:cubicBezTo>
                <a:cubicBezTo>
                  <a:pt x="6436" y="4302"/>
                  <a:pt x="6440" y="4279"/>
                  <a:pt x="6440" y="4256"/>
                </a:cubicBezTo>
                <a:cubicBezTo>
                  <a:pt x="6440" y="248"/>
                  <a:pt x="6440" y="248"/>
                  <a:pt x="6440" y="248"/>
                </a:cubicBezTo>
                <a:cubicBezTo>
                  <a:pt x="6440" y="111"/>
                  <a:pt x="6328" y="0"/>
                  <a:pt x="6192" y="0"/>
                </a:cubicBezTo>
                <a:cubicBezTo>
                  <a:pt x="248" y="0"/>
                  <a:pt x="248" y="0"/>
                  <a:pt x="248" y="0"/>
                </a:cubicBezTo>
                <a:cubicBezTo>
                  <a:pt x="111" y="0"/>
                  <a:pt x="0" y="111"/>
                  <a:pt x="0" y="248"/>
                </a:cubicBezTo>
                <a:cubicBezTo>
                  <a:pt x="0" y="4256"/>
                  <a:pt x="0" y="4256"/>
                  <a:pt x="0" y="4256"/>
                </a:cubicBezTo>
                <a:cubicBezTo>
                  <a:pt x="0" y="4279"/>
                  <a:pt x="3" y="4302"/>
                  <a:pt x="9" y="4323"/>
                </a:cubicBezTo>
                <a:lnTo>
                  <a:pt x="25" y="4323"/>
                </a:lnTo>
                <a:close/>
              </a:path>
            </a:pathLst>
          </a:custGeom>
          <a:solidFill>
            <a:srgbClr val="DAC95F"/>
          </a:solidFill>
          <a:ln w="9525">
            <a:noFill/>
            <a:round/>
          </a:ln>
        </p:spPr>
        <p:txBody>
          <a:bodyPr/>
          <a:p>
            <a:pPr>
              <a:defRPr/>
            </a:pPr>
            <a:endParaRPr lang="zh-CN" altLang="en-US"/>
          </a:p>
        </p:txBody>
      </p:sp>
      <p:sp>
        <p:nvSpPr>
          <p:cNvPr id="15" name="Freeform 10"/>
          <p:cNvSpPr/>
          <p:nvPr>
            <p:custDataLst>
              <p:tags r:id="rId6"/>
            </p:custDataLst>
          </p:nvPr>
        </p:nvSpPr>
        <p:spPr bwMode="auto">
          <a:xfrm>
            <a:off x="1241425" y="1691005"/>
            <a:ext cx="5713095" cy="3846830"/>
          </a:xfrm>
          <a:custGeom>
            <a:avLst/>
            <a:gdLst>
              <a:gd name="T0" fmla="*/ 6344 w 6368"/>
              <a:gd name="T1" fmla="*/ 4287 h 4287"/>
              <a:gd name="T2" fmla="*/ 6357 w 6368"/>
              <a:gd name="T3" fmla="*/ 4287 h 4287"/>
              <a:gd name="T4" fmla="*/ 6368 w 6368"/>
              <a:gd name="T5" fmla="*/ 4220 h 4287"/>
              <a:gd name="T6" fmla="*/ 6368 w 6368"/>
              <a:gd name="T7" fmla="*/ 212 h 4287"/>
              <a:gd name="T8" fmla="*/ 6156 w 6368"/>
              <a:gd name="T9" fmla="*/ 0 h 4287"/>
              <a:gd name="T10" fmla="*/ 212 w 6368"/>
              <a:gd name="T11" fmla="*/ 0 h 4287"/>
              <a:gd name="T12" fmla="*/ 0 w 6368"/>
              <a:gd name="T13" fmla="*/ 212 h 4287"/>
              <a:gd name="T14" fmla="*/ 0 w 6368"/>
              <a:gd name="T15" fmla="*/ 4220 h 4287"/>
              <a:gd name="T16" fmla="*/ 10 w 6368"/>
              <a:gd name="T17" fmla="*/ 4287 h 4287"/>
              <a:gd name="T18" fmla="*/ 23 w 6368"/>
              <a:gd name="T19" fmla="*/ 4287 h 4287"/>
              <a:gd name="T20" fmla="*/ 12 w 6368"/>
              <a:gd name="T21" fmla="*/ 4220 h 4287"/>
              <a:gd name="T22" fmla="*/ 12 w 6368"/>
              <a:gd name="T23" fmla="*/ 212 h 4287"/>
              <a:gd name="T24" fmla="*/ 212 w 6368"/>
              <a:gd name="T25" fmla="*/ 12 h 4287"/>
              <a:gd name="T26" fmla="*/ 6156 w 6368"/>
              <a:gd name="T27" fmla="*/ 12 h 4287"/>
              <a:gd name="T28" fmla="*/ 6356 w 6368"/>
              <a:gd name="T29" fmla="*/ 212 h 4287"/>
              <a:gd name="T30" fmla="*/ 6356 w 6368"/>
              <a:gd name="T31" fmla="*/ 4220 h 4287"/>
              <a:gd name="T32" fmla="*/ 6344 w 6368"/>
              <a:gd name="T33" fmla="*/ 4287 h 4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68" h="4287">
                <a:moveTo>
                  <a:pt x="6344" y="4287"/>
                </a:moveTo>
                <a:cubicBezTo>
                  <a:pt x="6357" y="4287"/>
                  <a:pt x="6357" y="4287"/>
                  <a:pt x="6357" y="4287"/>
                </a:cubicBezTo>
                <a:cubicBezTo>
                  <a:pt x="6364" y="4266"/>
                  <a:pt x="6368" y="4244"/>
                  <a:pt x="6368" y="4220"/>
                </a:cubicBezTo>
                <a:cubicBezTo>
                  <a:pt x="6368" y="212"/>
                  <a:pt x="6368" y="212"/>
                  <a:pt x="6368" y="212"/>
                </a:cubicBezTo>
                <a:cubicBezTo>
                  <a:pt x="6368" y="95"/>
                  <a:pt x="6272" y="0"/>
                  <a:pt x="6156" y="0"/>
                </a:cubicBezTo>
                <a:cubicBezTo>
                  <a:pt x="212" y="0"/>
                  <a:pt x="212" y="0"/>
                  <a:pt x="212" y="0"/>
                </a:cubicBezTo>
                <a:cubicBezTo>
                  <a:pt x="95" y="0"/>
                  <a:pt x="0" y="95"/>
                  <a:pt x="0" y="212"/>
                </a:cubicBezTo>
                <a:cubicBezTo>
                  <a:pt x="0" y="4220"/>
                  <a:pt x="0" y="4220"/>
                  <a:pt x="0" y="4220"/>
                </a:cubicBezTo>
                <a:cubicBezTo>
                  <a:pt x="0" y="4244"/>
                  <a:pt x="3" y="4266"/>
                  <a:pt x="10" y="4287"/>
                </a:cubicBezTo>
                <a:cubicBezTo>
                  <a:pt x="23" y="4287"/>
                  <a:pt x="23" y="4287"/>
                  <a:pt x="23" y="4287"/>
                </a:cubicBezTo>
                <a:cubicBezTo>
                  <a:pt x="16" y="4266"/>
                  <a:pt x="12" y="4244"/>
                  <a:pt x="12" y="4220"/>
                </a:cubicBezTo>
                <a:cubicBezTo>
                  <a:pt x="12" y="212"/>
                  <a:pt x="12" y="212"/>
                  <a:pt x="12" y="212"/>
                </a:cubicBezTo>
                <a:cubicBezTo>
                  <a:pt x="12" y="102"/>
                  <a:pt x="101" y="12"/>
                  <a:pt x="212" y="12"/>
                </a:cubicBezTo>
                <a:cubicBezTo>
                  <a:pt x="6156" y="12"/>
                  <a:pt x="6156" y="12"/>
                  <a:pt x="6156" y="12"/>
                </a:cubicBezTo>
                <a:cubicBezTo>
                  <a:pt x="6266" y="12"/>
                  <a:pt x="6356" y="102"/>
                  <a:pt x="6356" y="212"/>
                </a:cubicBezTo>
                <a:cubicBezTo>
                  <a:pt x="6356" y="4220"/>
                  <a:pt x="6356" y="4220"/>
                  <a:pt x="6356" y="4220"/>
                </a:cubicBezTo>
                <a:cubicBezTo>
                  <a:pt x="6356" y="4244"/>
                  <a:pt x="6351" y="4266"/>
                  <a:pt x="6344" y="4287"/>
                </a:cubicBezTo>
                <a:close/>
              </a:path>
            </a:pathLst>
          </a:custGeom>
          <a:solidFill>
            <a:srgbClr val="DAC95F"/>
          </a:solidFill>
          <a:ln w="9525">
            <a:noFill/>
            <a:round/>
          </a:ln>
        </p:spPr>
        <p:txBody>
          <a:bodyPr/>
          <a:p>
            <a:pPr>
              <a:defRPr/>
            </a:pPr>
            <a:endParaRPr lang="zh-CN" altLang="en-US"/>
          </a:p>
        </p:txBody>
      </p:sp>
      <p:sp>
        <p:nvSpPr>
          <p:cNvPr id="16" name="Freeform 11"/>
          <p:cNvSpPr/>
          <p:nvPr>
            <p:custDataLst>
              <p:tags r:id="rId7"/>
            </p:custDataLst>
          </p:nvPr>
        </p:nvSpPr>
        <p:spPr bwMode="auto">
          <a:xfrm>
            <a:off x="1270000" y="1719580"/>
            <a:ext cx="5655945" cy="3818255"/>
          </a:xfrm>
          <a:custGeom>
            <a:avLst/>
            <a:gdLst>
              <a:gd name="T0" fmla="*/ 6288 w 6304"/>
              <a:gd name="T1" fmla="*/ 4193 h 4255"/>
              <a:gd name="T2" fmla="*/ 6237 w 6304"/>
              <a:gd name="T3" fmla="*/ 4255 h 4255"/>
              <a:gd name="T4" fmla="*/ 6236 w 6304"/>
              <a:gd name="T5" fmla="*/ 4255 h 4255"/>
              <a:gd name="T6" fmla="*/ 6236 w 6304"/>
              <a:gd name="T7" fmla="*/ 4255 h 4255"/>
              <a:gd name="T8" fmla="*/ 6279 w 6304"/>
              <a:gd name="T9" fmla="*/ 4255 h 4255"/>
              <a:gd name="T10" fmla="*/ 6304 w 6304"/>
              <a:gd name="T11" fmla="*/ 4193 h 4255"/>
              <a:gd name="T12" fmla="*/ 6304 w 6304"/>
              <a:gd name="T13" fmla="*/ 4097 h 4255"/>
              <a:gd name="T14" fmla="*/ 6304 w 6304"/>
              <a:gd name="T15" fmla="*/ 180 h 4255"/>
              <a:gd name="T16" fmla="*/ 6124 w 6304"/>
              <a:gd name="T17" fmla="*/ 0 h 4255"/>
              <a:gd name="T18" fmla="*/ 180 w 6304"/>
              <a:gd name="T19" fmla="*/ 0 h 4255"/>
              <a:gd name="T20" fmla="*/ 0 w 6304"/>
              <a:gd name="T21" fmla="*/ 180 h 4255"/>
              <a:gd name="T22" fmla="*/ 0 w 6304"/>
              <a:gd name="T23" fmla="*/ 4097 h 4255"/>
              <a:gd name="T24" fmla="*/ 0 w 6304"/>
              <a:gd name="T25" fmla="*/ 4193 h 4255"/>
              <a:gd name="T26" fmla="*/ 25 w 6304"/>
              <a:gd name="T27" fmla="*/ 4255 h 4255"/>
              <a:gd name="T28" fmla="*/ 65 w 6304"/>
              <a:gd name="T29" fmla="*/ 4255 h 4255"/>
              <a:gd name="T30" fmla="*/ 65 w 6304"/>
              <a:gd name="T31" fmla="*/ 4255 h 4255"/>
              <a:gd name="T32" fmla="*/ 65 w 6304"/>
              <a:gd name="T33" fmla="*/ 4255 h 4255"/>
              <a:gd name="T34" fmla="*/ 16 w 6304"/>
              <a:gd name="T35" fmla="*/ 4193 h 4255"/>
              <a:gd name="T36" fmla="*/ 16 w 6304"/>
              <a:gd name="T37" fmla="*/ 4097 h 4255"/>
              <a:gd name="T38" fmla="*/ 16 w 6304"/>
              <a:gd name="T39" fmla="*/ 180 h 4255"/>
              <a:gd name="T40" fmla="*/ 180 w 6304"/>
              <a:gd name="T41" fmla="*/ 16 h 4255"/>
              <a:gd name="T42" fmla="*/ 6124 w 6304"/>
              <a:gd name="T43" fmla="*/ 16 h 4255"/>
              <a:gd name="T44" fmla="*/ 6288 w 6304"/>
              <a:gd name="T45" fmla="*/ 180 h 4255"/>
              <a:gd name="T46" fmla="*/ 6288 w 6304"/>
              <a:gd name="T47" fmla="*/ 4097 h 4255"/>
              <a:gd name="T48" fmla="*/ 6288 w 6304"/>
              <a:gd name="T49" fmla="*/ 4193 h 4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04" h="4255">
                <a:moveTo>
                  <a:pt x="6288" y="4193"/>
                </a:moveTo>
                <a:cubicBezTo>
                  <a:pt x="6288" y="4236"/>
                  <a:pt x="6262" y="4255"/>
                  <a:pt x="6237" y="4255"/>
                </a:cubicBezTo>
                <a:cubicBezTo>
                  <a:pt x="6236" y="4255"/>
                  <a:pt x="6236" y="4255"/>
                  <a:pt x="6236" y="4255"/>
                </a:cubicBezTo>
                <a:cubicBezTo>
                  <a:pt x="6236" y="4255"/>
                  <a:pt x="6236" y="4255"/>
                  <a:pt x="6236" y="4255"/>
                </a:cubicBezTo>
                <a:cubicBezTo>
                  <a:pt x="6279" y="4255"/>
                  <a:pt x="6279" y="4255"/>
                  <a:pt x="6279" y="4255"/>
                </a:cubicBezTo>
                <a:cubicBezTo>
                  <a:pt x="6293" y="4242"/>
                  <a:pt x="6304" y="4222"/>
                  <a:pt x="6304" y="4193"/>
                </a:cubicBezTo>
                <a:cubicBezTo>
                  <a:pt x="6304" y="4097"/>
                  <a:pt x="6304" y="4097"/>
                  <a:pt x="6304" y="4097"/>
                </a:cubicBezTo>
                <a:cubicBezTo>
                  <a:pt x="6304" y="180"/>
                  <a:pt x="6304" y="180"/>
                  <a:pt x="6304" y="180"/>
                </a:cubicBezTo>
                <a:cubicBezTo>
                  <a:pt x="6304" y="81"/>
                  <a:pt x="6223" y="0"/>
                  <a:pt x="6124" y="0"/>
                </a:cubicBezTo>
                <a:cubicBezTo>
                  <a:pt x="180" y="0"/>
                  <a:pt x="180" y="0"/>
                  <a:pt x="180" y="0"/>
                </a:cubicBezTo>
                <a:cubicBezTo>
                  <a:pt x="80" y="0"/>
                  <a:pt x="0" y="81"/>
                  <a:pt x="0" y="180"/>
                </a:cubicBezTo>
                <a:cubicBezTo>
                  <a:pt x="0" y="4097"/>
                  <a:pt x="0" y="4097"/>
                  <a:pt x="0" y="4097"/>
                </a:cubicBezTo>
                <a:cubicBezTo>
                  <a:pt x="0" y="4193"/>
                  <a:pt x="0" y="4193"/>
                  <a:pt x="0" y="4193"/>
                </a:cubicBezTo>
                <a:cubicBezTo>
                  <a:pt x="0" y="4222"/>
                  <a:pt x="10" y="4242"/>
                  <a:pt x="25" y="4255"/>
                </a:cubicBezTo>
                <a:cubicBezTo>
                  <a:pt x="65" y="4255"/>
                  <a:pt x="65" y="4255"/>
                  <a:pt x="65" y="4255"/>
                </a:cubicBezTo>
                <a:cubicBezTo>
                  <a:pt x="65" y="4255"/>
                  <a:pt x="65" y="4255"/>
                  <a:pt x="65" y="4255"/>
                </a:cubicBezTo>
                <a:cubicBezTo>
                  <a:pt x="65" y="4255"/>
                  <a:pt x="65" y="4255"/>
                  <a:pt x="65" y="4255"/>
                </a:cubicBezTo>
                <a:cubicBezTo>
                  <a:pt x="46" y="4255"/>
                  <a:pt x="16" y="4238"/>
                  <a:pt x="16" y="4193"/>
                </a:cubicBezTo>
                <a:cubicBezTo>
                  <a:pt x="16" y="4097"/>
                  <a:pt x="16" y="4097"/>
                  <a:pt x="16" y="4097"/>
                </a:cubicBezTo>
                <a:cubicBezTo>
                  <a:pt x="16" y="180"/>
                  <a:pt x="16" y="180"/>
                  <a:pt x="16" y="180"/>
                </a:cubicBezTo>
                <a:cubicBezTo>
                  <a:pt x="16" y="90"/>
                  <a:pt x="89" y="16"/>
                  <a:pt x="180" y="16"/>
                </a:cubicBezTo>
                <a:cubicBezTo>
                  <a:pt x="6124" y="16"/>
                  <a:pt x="6124" y="16"/>
                  <a:pt x="6124" y="16"/>
                </a:cubicBezTo>
                <a:cubicBezTo>
                  <a:pt x="6214" y="16"/>
                  <a:pt x="6288" y="90"/>
                  <a:pt x="6288" y="180"/>
                </a:cubicBezTo>
                <a:cubicBezTo>
                  <a:pt x="6288" y="4097"/>
                  <a:pt x="6288" y="4097"/>
                  <a:pt x="6288" y="4097"/>
                </a:cubicBezTo>
                <a:lnTo>
                  <a:pt x="6288" y="4193"/>
                </a:lnTo>
                <a:close/>
              </a:path>
            </a:pathLst>
          </a:custGeom>
          <a:solidFill>
            <a:srgbClr val="DAC95F"/>
          </a:solidFill>
          <a:ln w="9525">
            <a:noFill/>
            <a:round/>
          </a:ln>
        </p:spPr>
        <p:txBody>
          <a:bodyPr/>
          <a:p>
            <a:pPr>
              <a:defRPr/>
            </a:pPr>
            <a:endParaRPr lang="zh-CN" altLang="en-US"/>
          </a:p>
        </p:txBody>
      </p:sp>
      <p:sp>
        <p:nvSpPr>
          <p:cNvPr id="17" name="Freeform 12"/>
          <p:cNvSpPr>
            <a:spLocks noEditPoints="1"/>
          </p:cNvSpPr>
          <p:nvPr>
            <p:custDataLst>
              <p:tags r:id="rId8"/>
            </p:custDataLst>
          </p:nvPr>
        </p:nvSpPr>
        <p:spPr bwMode="auto">
          <a:xfrm>
            <a:off x="561975" y="5537835"/>
            <a:ext cx="7070725" cy="184785"/>
          </a:xfrm>
          <a:custGeom>
            <a:avLst/>
            <a:gdLst>
              <a:gd name="T0" fmla="*/ 7881 w 7881"/>
              <a:gd name="T1" fmla="*/ 34 h 205"/>
              <a:gd name="T2" fmla="*/ 7881 w 7881"/>
              <a:gd name="T3" fmla="*/ 16 h 205"/>
              <a:gd name="T4" fmla="*/ 7865 w 7881"/>
              <a:gd name="T5" fmla="*/ 0 h 205"/>
              <a:gd name="T6" fmla="*/ 4570 w 7881"/>
              <a:gd name="T7" fmla="*/ 0 h 205"/>
              <a:gd name="T8" fmla="*/ 4560 w 7881"/>
              <a:gd name="T9" fmla="*/ 4 h 205"/>
              <a:gd name="T10" fmla="*/ 3275 w 7881"/>
              <a:gd name="T11" fmla="*/ 4 h 205"/>
              <a:gd name="T12" fmla="*/ 3265 w 7881"/>
              <a:gd name="T13" fmla="*/ 0 h 205"/>
              <a:gd name="T14" fmla="*/ 16 w 7881"/>
              <a:gd name="T15" fmla="*/ 0 h 205"/>
              <a:gd name="T16" fmla="*/ 0 w 7881"/>
              <a:gd name="T17" fmla="*/ 16 h 205"/>
              <a:gd name="T18" fmla="*/ 0 w 7881"/>
              <a:gd name="T19" fmla="*/ 31 h 205"/>
              <a:gd name="T20" fmla="*/ 9 w 7881"/>
              <a:gd name="T21" fmla="*/ 49 h 205"/>
              <a:gd name="T22" fmla="*/ 9 w 7881"/>
              <a:gd name="T23" fmla="*/ 49 h 205"/>
              <a:gd name="T24" fmla="*/ 154 w 7881"/>
              <a:gd name="T25" fmla="*/ 100 h 205"/>
              <a:gd name="T26" fmla="*/ 445 w 7881"/>
              <a:gd name="T27" fmla="*/ 150 h 205"/>
              <a:gd name="T28" fmla="*/ 1223 w 7881"/>
              <a:gd name="T29" fmla="*/ 205 h 205"/>
              <a:gd name="T30" fmla="*/ 6484 w 7881"/>
              <a:gd name="T31" fmla="*/ 205 h 205"/>
              <a:gd name="T32" fmla="*/ 7502 w 7881"/>
              <a:gd name="T33" fmla="*/ 141 h 205"/>
              <a:gd name="T34" fmla="*/ 7874 w 7881"/>
              <a:gd name="T35" fmla="*/ 49 h 205"/>
              <a:gd name="T36" fmla="*/ 7874 w 7881"/>
              <a:gd name="T37" fmla="*/ 49 h 205"/>
              <a:gd name="T38" fmla="*/ 7875 w 7881"/>
              <a:gd name="T39" fmla="*/ 49 h 205"/>
              <a:gd name="T40" fmla="*/ 7875 w 7881"/>
              <a:gd name="T41" fmla="*/ 48 h 205"/>
              <a:gd name="T42" fmla="*/ 7876 w 7881"/>
              <a:gd name="T43" fmla="*/ 47 h 205"/>
              <a:gd name="T44" fmla="*/ 7881 w 7881"/>
              <a:gd name="T45" fmla="*/ 34 h 205"/>
              <a:gd name="T46" fmla="*/ 7865 w 7881"/>
              <a:gd name="T47" fmla="*/ 34 h 205"/>
              <a:gd name="T48" fmla="*/ 7863 w 7881"/>
              <a:gd name="T49" fmla="*/ 38 h 205"/>
              <a:gd name="T50" fmla="*/ 4586 w 7881"/>
              <a:gd name="T51" fmla="*/ 38 h 205"/>
              <a:gd name="T52" fmla="*/ 4586 w 7881"/>
              <a:gd name="T53" fmla="*/ 20 h 205"/>
              <a:gd name="T54" fmla="*/ 4586 w 7881"/>
              <a:gd name="T55" fmla="*/ 16 h 205"/>
              <a:gd name="T56" fmla="*/ 7865 w 7881"/>
              <a:gd name="T57" fmla="*/ 16 h 205"/>
              <a:gd name="T58" fmla="*/ 7865 w 7881"/>
              <a:gd name="T59" fmla="*/ 34 h 205"/>
              <a:gd name="T60" fmla="*/ 4570 w 7881"/>
              <a:gd name="T61" fmla="*/ 20 h 205"/>
              <a:gd name="T62" fmla="*/ 4570 w 7881"/>
              <a:gd name="T63" fmla="*/ 38 h 205"/>
              <a:gd name="T64" fmla="*/ 4526 w 7881"/>
              <a:gd name="T65" fmla="*/ 52 h 205"/>
              <a:gd name="T66" fmla="*/ 4089 w 7881"/>
              <a:gd name="T67" fmla="*/ 52 h 205"/>
              <a:gd name="T68" fmla="*/ 3745 w 7881"/>
              <a:gd name="T69" fmla="*/ 52 h 205"/>
              <a:gd name="T70" fmla="*/ 3319 w 7881"/>
              <a:gd name="T71" fmla="*/ 52 h 205"/>
              <a:gd name="T72" fmla="*/ 3265 w 7881"/>
              <a:gd name="T73" fmla="*/ 38 h 205"/>
              <a:gd name="T74" fmla="*/ 3265 w 7881"/>
              <a:gd name="T75" fmla="*/ 38 h 205"/>
              <a:gd name="T76" fmla="*/ 3265 w 7881"/>
              <a:gd name="T77" fmla="*/ 20 h 205"/>
              <a:gd name="T78" fmla="*/ 4570 w 7881"/>
              <a:gd name="T79" fmla="*/ 20 h 205"/>
              <a:gd name="T80" fmla="*/ 16 w 7881"/>
              <a:gd name="T81" fmla="*/ 16 h 205"/>
              <a:gd name="T82" fmla="*/ 3249 w 7881"/>
              <a:gd name="T83" fmla="*/ 16 h 205"/>
              <a:gd name="T84" fmla="*/ 3249 w 7881"/>
              <a:gd name="T85" fmla="*/ 20 h 205"/>
              <a:gd name="T86" fmla="*/ 3249 w 7881"/>
              <a:gd name="T87" fmla="*/ 38 h 205"/>
              <a:gd name="T88" fmla="*/ 20 w 7881"/>
              <a:gd name="T89" fmla="*/ 38 h 205"/>
              <a:gd name="T90" fmla="*/ 16 w 7881"/>
              <a:gd name="T91" fmla="*/ 31 h 205"/>
              <a:gd name="T92" fmla="*/ 16 w 7881"/>
              <a:gd name="T93" fmla="*/ 16 h 205"/>
              <a:gd name="T94" fmla="*/ 6484 w 7881"/>
              <a:gd name="T95" fmla="*/ 189 h 205"/>
              <a:gd name="T96" fmla="*/ 1223 w 7881"/>
              <a:gd name="T97" fmla="*/ 189 h 205"/>
              <a:gd name="T98" fmla="*/ 48 w 7881"/>
              <a:gd name="T99" fmla="*/ 54 h 205"/>
              <a:gd name="T100" fmla="*/ 48 w 7881"/>
              <a:gd name="T101" fmla="*/ 54 h 205"/>
              <a:gd name="T102" fmla="*/ 3260 w 7881"/>
              <a:gd name="T103" fmla="*/ 54 h 205"/>
              <a:gd name="T104" fmla="*/ 3319 w 7881"/>
              <a:gd name="T105" fmla="*/ 68 h 205"/>
              <a:gd name="T106" fmla="*/ 3745 w 7881"/>
              <a:gd name="T107" fmla="*/ 68 h 205"/>
              <a:gd name="T108" fmla="*/ 4089 w 7881"/>
              <a:gd name="T109" fmla="*/ 68 h 205"/>
              <a:gd name="T110" fmla="*/ 4526 w 7881"/>
              <a:gd name="T111" fmla="*/ 68 h 205"/>
              <a:gd name="T112" fmla="*/ 4576 w 7881"/>
              <a:gd name="T113" fmla="*/ 54 h 205"/>
              <a:gd name="T114" fmla="*/ 7831 w 7881"/>
              <a:gd name="T115" fmla="*/ 54 h 205"/>
              <a:gd name="T116" fmla="*/ 6484 w 7881"/>
              <a:gd name="T117" fmla="*/ 18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81" h="205">
                <a:moveTo>
                  <a:pt x="7881" y="34"/>
                </a:moveTo>
                <a:cubicBezTo>
                  <a:pt x="7881" y="16"/>
                  <a:pt x="7881" y="16"/>
                  <a:pt x="7881" y="16"/>
                </a:cubicBezTo>
                <a:cubicBezTo>
                  <a:pt x="7881" y="8"/>
                  <a:pt x="7874" y="0"/>
                  <a:pt x="7865" y="0"/>
                </a:cubicBezTo>
                <a:cubicBezTo>
                  <a:pt x="4570" y="0"/>
                  <a:pt x="4570" y="0"/>
                  <a:pt x="4570" y="0"/>
                </a:cubicBezTo>
                <a:cubicBezTo>
                  <a:pt x="4566" y="0"/>
                  <a:pt x="4562" y="2"/>
                  <a:pt x="4560" y="4"/>
                </a:cubicBezTo>
                <a:cubicBezTo>
                  <a:pt x="3275" y="4"/>
                  <a:pt x="3275" y="4"/>
                  <a:pt x="3275" y="4"/>
                </a:cubicBezTo>
                <a:cubicBezTo>
                  <a:pt x="3272" y="2"/>
                  <a:pt x="3269" y="0"/>
                  <a:pt x="3265" y="0"/>
                </a:cubicBezTo>
                <a:cubicBezTo>
                  <a:pt x="16" y="0"/>
                  <a:pt x="16" y="0"/>
                  <a:pt x="16" y="0"/>
                </a:cubicBezTo>
                <a:cubicBezTo>
                  <a:pt x="8" y="0"/>
                  <a:pt x="0" y="8"/>
                  <a:pt x="0" y="16"/>
                </a:cubicBezTo>
                <a:cubicBezTo>
                  <a:pt x="0" y="31"/>
                  <a:pt x="0" y="31"/>
                  <a:pt x="0" y="31"/>
                </a:cubicBezTo>
                <a:cubicBezTo>
                  <a:pt x="0" y="37"/>
                  <a:pt x="3" y="43"/>
                  <a:pt x="9" y="49"/>
                </a:cubicBezTo>
                <a:cubicBezTo>
                  <a:pt x="9" y="49"/>
                  <a:pt x="9" y="49"/>
                  <a:pt x="9" y="49"/>
                </a:cubicBezTo>
                <a:cubicBezTo>
                  <a:pt x="14" y="55"/>
                  <a:pt x="32" y="73"/>
                  <a:pt x="154" y="100"/>
                </a:cubicBezTo>
                <a:cubicBezTo>
                  <a:pt x="230" y="118"/>
                  <a:pt x="331" y="135"/>
                  <a:pt x="445" y="150"/>
                </a:cubicBezTo>
                <a:cubicBezTo>
                  <a:pt x="704" y="185"/>
                  <a:pt x="988" y="205"/>
                  <a:pt x="1223" y="205"/>
                </a:cubicBezTo>
                <a:cubicBezTo>
                  <a:pt x="6484" y="205"/>
                  <a:pt x="6484" y="205"/>
                  <a:pt x="6484" y="205"/>
                </a:cubicBezTo>
                <a:cubicBezTo>
                  <a:pt x="6970" y="205"/>
                  <a:pt x="7306" y="170"/>
                  <a:pt x="7502" y="141"/>
                </a:cubicBezTo>
                <a:cubicBezTo>
                  <a:pt x="7695" y="113"/>
                  <a:pt x="7848" y="75"/>
                  <a:pt x="7874" y="49"/>
                </a:cubicBezTo>
                <a:cubicBezTo>
                  <a:pt x="7874" y="49"/>
                  <a:pt x="7874" y="49"/>
                  <a:pt x="7874" y="49"/>
                </a:cubicBezTo>
                <a:cubicBezTo>
                  <a:pt x="7875" y="49"/>
                  <a:pt x="7875" y="49"/>
                  <a:pt x="7875" y="49"/>
                </a:cubicBezTo>
                <a:cubicBezTo>
                  <a:pt x="7875" y="49"/>
                  <a:pt x="7875" y="48"/>
                  <a:pt x="7875" y="48"/>
                </a:cubicBezTo>
                <a:cubicBezTo>
                  <a:pt x="7876" y="48"/>
                  <a:pt x="7876" y="48"/>
                  <a:pt x="7876" y="47"/>
                </a:cubicBezTo>
                <a:cubicBezTo>
                  <a:pt x="7879" y="43"/>
                  <a:pt x="7881" y="39"/>
                  <a:pt x="7881" y="34"/>
                </a:cubicBezTo>
                <a:close/>
                <a:moveTo>
                  <a:pt x="7865" y="34"/>
                </a:moveTo>
                <a:cubicBezTo>
                  <a:pt x="7865" y="35"/>
                  <a:pt x="7864" y="37"/>
                  <a:pt x="7863" y="38"/>
                </a:cubicBezTo>
                <a:cubicBezTo>
                  <a:pt x="4586" y="38"/>
                  <a:pt x="4586" y="38"/>
                  <a:pt x="4586" y="38"/>
                </a:cubicBezTo>
                <a:cubicBezTo>
                  <a:pt x="4586" y="20"/>
                  <a:pt x="4586" y="20"/>
                  <a:pt x="4586" y="20"/>
                </a:cubicBezTo>
                <a:cubicBezTo>
                  <a:pt x="4586" y="16"/>
                  <a:pt x="4586" y="16"/>
                  <a:pt x="4586" y="16"/>
                </a:cubicBezTo>
                <a:cubicBezTo>
                  <a:pt x="7865" y="16"/>
                  <a:pt x="7865" y="16"/>
                  <a:pt x="7865" y="16"/>
                </a:cubicBezTo>
                <a:cubicBezTo>
                  <a:pt x="7865" y="16"/>
                  <a:pt x="7865" y="30"/>
                  <a:pt x="7865" y="34"/>
                </a:cubicBezTo>
                <a:close/>
                <a:moveTo>
                  <a:pt x="4570" y="20"/>
                </a:moveTo>
                <a:cubicBezTo>
                  <a:pt x="4570" y="26"/>
                  <a:pt x="4570" y="29"/>
                  <a:pt x="4570" y="38"/>
                </a:cubicBezTo>
                <a:cubicBezTo>
                  <a:pt x="4562" y="46"/>
                  <a:pt x="4549" y="52"/>
                  <a:pt x="4526" y="52"/>
                </a:cubicBezTo>
                <a:cubicBezTo>
                  <a:pt x="4506" y="52"/>
                  <a:pt x="4286" y="52"/>
                  <a:pt x="4089" y="52"/>
                </a:cubicBezTo>
                <a:cubicBezTo>
                  <a:pt x="4089" y="52"/>
                  <a:pt x="3923" y="52"/>
                  <a:pt x="3745" y="52"/>
                </a:cubicBezTo>
                <a:cubicBezTo>
                  <a:pt x="3549" y="52"/>
                  <a:pt x="3338" y="52"/>
                  <a:pt x="3319" y="52"/>
                </a:cubicBezTo>
                <a:cubicBezTo>
                  <a:pt x="3296" y="52"/>
                  <a:pt x="3273" y="46"/>
                  <a:pt x="3265" y="38"/>
                </a:cubicBezTo>
                <a:cubicBezTo>
                  <a:pt x="3265" y="38"/>
                  <a:pt x="3265" y="38"/>
                  <a:pt x="3265" y="38"/>
                </a:cubicBezTo>
                <a:cubicBezTo>
                  <a:pt x="3265" y="28"/>
                  <a:pt x="3265" y="24"/>
                  <a:pt x="3265" y="20"/>
                </a:cubicBezTo>
                <a:lnTo>
                  <a:pt x="4570" y="20"/>
                </a:lnTo>
                <a:close/>
                <a:moveTo>
                  <a:pt x="16" y="16"/>
                </a:moveTo>
                <a:cubicBezTo>
                  <a:pt x="3249" y="16"/>
                  <a:pt x="3249" y="16"/>
                  <a:pt x="3249" y="16"/>
                </a:cubicBezTo>
                <a:cubicBezTo>
                  <a:pt x="3249" y="20"/>
                  <a:pt x="3249" y="20"/>
                  <a:pt x="3249" y="20"/>
                </a:cubicBezTo>
                <a:cubicBezTo>
                  <a:pt x="3249" y="38"/>
                  <a:pt x="3249" y="38"/>
                  <a:pt x="3249" y="38"/>
                </a:cubicBezTo>
                <a:cubicBezTo>
                  <a:pt x="20" y="38"/>
                  <a:pt x="20" y="38"/>
                  <a:pt x="20" y="38"/>
                </a:cubicBezTo>
                <a:cubicBezTo>
                  <a:pt x="18" y="35"/>
                  <a:pt x="16" y="33"/>
                  <a:pt x="16" y="31"/>
                </a:cubicBezTo>
                <a:cubicBezTo>
                  <a:pt x="16" y="26"/>
                  <a:pt x="16" y="16"/>
                  <a:pt x="16" y="16"/>
                </a:cubicBezTo>
                <a:close/>
                <a:moveTo>
                  <a:pt x="6484" y="189"/>
                </a:moveTo>
                <a:cubicBezTo>
                  <a:pt x="6484" y="189"/>
                  <a:pt x="1415" y="189"/>
                  <a:pt x="1223" y="189"/>
                </a:cubicBezTo>
                <a:cubicBezTo>
                  <a:pt x="751" y="189"/>
                  <a:pt x="187" y="110"/>
                  <a:pt x="48" y="54"/>
                </a:cubicBezTo>
                <a:cubicBezTo>
                  <a:pt x="48" y="54"/>
                  <a:pt x="48" y="54"/>
                  <a:pt x="48" y="54"/>
                </a:cubicBezTo>
                <a:cubicBezTo>
                  <a:pt x="3260" y="54"/>
                  <a:pt x="3260" y="54"/>
                  <a:pt x="3260" y="54"/>
                </a:cubicBezTo>
                <a:cubicBezTo>
                  <a:pt x="3274" y="64"/>
                  <a:pt x="3300" y="68"/>
                  <a:pt x="3319" y="68"/>
                </a:cubicBezTo>
                <a:cubicBezTo>
                  <a:pt x="3745" y="68"/>
                  <a:pt x="3745" y="68"/>
                  <a:pt x="3745" y="68"/>
                </a:cubicBezTo>
                <a:cubicBezTo>
                  <a:pt x="4089" y="68"/>
                  <a:pt x="4089" y="68"/>
                  <a:pt x="4089" y="68"/>
                </a:cubicBezTo>
                <a:cubicBezTo>
                  <a:pt x="4526" y="68"/>
                  <a:pt x="4526" y="68"/>
                  <a:pt x="4526" y="68"/>
                </a:cubicBezTo>
                <a:cubicBezTo>
                  <a:pt x="4547" y="68"/>
                  <a:pt x="4563" y="63"/>
                  <a:pt x="4576" y="54"/>
                </a:cubicBezTo>
                <a:cubicBezTo>
                  <a:pt x="7831" y="54"/>
                  <a:pt x="7831" y="54"/>
                  <a:pt x="7831" y="54"/>
                </a:cubicBezTo>
                <a:cubicBezTo>
                  <a:pt x="7712" y="98"/>
                  <a:pt x="7272" y="189"/>
                  <a:pt x="6484" y="189"/>
                </a:cubicBezTo>
                <a:close/>
              </a:path>
            </a:pathLst>
          </a:custGeom>
          <a:solidFill>
            <a:srgbClr val="DAC95F"/>
          </a:solidFill>
          <a:ln w="9525">
            <a:noFill/>
            <a:round/>
          </a:ln>
        </p:spPr>
        <p:txBody>
          <a:bodyPr/>
          <a:p>
            <a:pPr>
              <a:defRPr/>
            </a:pPr>
            <a:endParaRPr lang="zh-CN" altLang="en-US"/>
          </a:p>
        </p:txBody>
      </p:sp>
      <p:sp>
        <p:nvSpPr>
          <p:cNvPr id="6" name="文本框 5"/>
          <p:cNvSpPr txBox="1"/>
          <p:nvPr>
            <p:custDataLst>
              <p:tags r:id="rId9"/>
            </p:custDataLst>
          </p:nvPr>
        </p:nvSpPr>
        <p:spPr>
          <a:xfrm>
            <a:off x="7725600" y="1879200"/>
            <a:ext cx="3981600" cy="597600"/>
          </a:xfrm>
          <a:prstGeom prst="rect">
            <a:avLst/>
          </a:prstGeom>
          <a:solidFill>
            <a:srgbClr val="DAC95F"/>
          </a:solidFill>
        </p:spPr>
        <p:txBody>
          <a:bodyPr vert="horz" lIns="91440" tIns="45720" rIns="91440" bIns="45720" rtlCol="0" anchor="b">
            <a:normAutofit/>
          </a:bodyPr>
          <a:lstStyle>
            <a:defPPr>
              <a:defRPr lang="zh-CN"/>
            </a:defPPr>
            <a:lvl1pPr>
              <a:lnSpc>
                <a:spcPct val="90000"/>
              </a:lnSpc>
              <a:spcBef>
                <a:spcPct val="0"/>
              </a:spcBef>
              <a:buNone/>
              <a:defRPr sz="2800" b="1">
                <a:solidFill>
                  <a:srgbClr val="FFFFFF"/>
                </a:solidFill>
                <a:latin typeface="Arial" panose="020B0604020202020204" pitchFamily="34" charset="0"/>
                <a:ea typeface="黑体" panose="02010609060101010101" charset="-122"/>
                <a:cs typeface="+mn-ea"/>
              </a:defRPr>
            </a:lvl1pPr>
          </a:lstStyle>
          <a:p>
            <a:pPr marL="0" indent="0" algn="l">
              <a:lnSpc>
                <a:spcPct val="90000"/>
              </a:lnSpc>
              <a:spcBef>
                <a:spcPts val="0"/>
              </a:spcBef>
              <a:spcAft>
                <a:spcPts val="0"/>
              </a:spcAft>
              <a:buSzPct val="100000"/>
            </a:pPr>
            <a:r>
              <a:rPr lang="zh-CN" altLang="en-US" sz="2600" smtClean="0"/>
              <a:t>橱窗分析法</a:t>
            </a:r>
            <a:endParaRPr lang="zh-CN" altLang="en-US" sz="2600" smtClean="0"/>
          </a:p>
        </p:txBody>
      </p:sp>
      <p:sp>
        <p:nvSpPr>
          <p:cNvPr id="7" name="文本框 6"/>
          <p:cNvSpPr txBox="1"/>
          <p:nvPr>
            <p:custDataLst>
              <p:tags r:id="rId10"/>
            </p:custDataLst>
          </p:nvPr>
        </p:nvSpPr>
        <p:spPr>
          <a:xfrm>
            <a:off x="7779600" y="2980800"/>
            <a:ext cx="3873600" cy="2228400"/>
          </a:xfrm>
          <a:prstGeom prst="rect">
            <a:avLst/>
          </a:prstGeom>
        </p:spPr>
        <p:txBody>
          <a:bodyPr vert="horz" lIns="91440" tIns="45720" rIns="91440" bIns="45720" rtlCol="0" anchor="ctr" anchorCtr="0">
            <a:normAutofit/>
          </a:bodyPr>
          <a:lstStyle>
            <a:defPPr>
              <a:defRPr lang="zh-CN"/>
            </a:defPPr>
            <a:lvl1pPr indent="0" algn="just">
              <a:lnSpc>
                <a:spcPct val="90000"/>
              </a:lnSpc>
              <a:spcBef>
                <a:spcPts val="1000"/>
              </a:spcBef>
              <a:buFont typeface="Arial" panose="020B0604020202020204" pitchFamily="34" charset="0"/>
              <a:buNone/>
            </a:lvl1pPr>
            <a:lvl2pPr indent="0">
              <a:lnSpc>
                <a:spcPct val="90000"/>
              </a:lnSpc>
              <a:spcBef>
                <a:spcPts val="500"/>
              </a:spcBef>
              <a:buFont typeface="Arial" panose="020B0604020202020204" pitchFamily="34" charset="0"/>
              <a:buNone/>
              <a:defRPr sz="1400"/>
            </a:lvl2pPr>
            <a:lvl3pPr indent="0">
              <a:lnSpc>
                <a:spcPct val="90000"/>
              </a:lnSpc>
              <a:spcBef>
                <a:spcPts val="500"/>
              </a:spcBef>
              <a:buFont typeface="Arial" panose="020B0604020202020204" pitchFamily="34" charset="0"/>
              <a:buNone/>
              <a:defRPr sz="1200"/>
            </a:lvl3pPr>
            <a:lvl4pPr indent="0">
              <a:lnSpc>
                <a:spcPct val="90000"/>
              </a:lnSpc>
              <a:spcBef>
                <a:spcPts val="500"/>
              </a:spcBef>
              <a:buFont typeface="Arial" panose="020B0604020202020204" pitchFamily="34" charset="0"/>
              <a:buNone/>
              <a:defRPr sz="1000"/>
            </a:lvl4pPr>
            <a:lvl5pPr indent="0">
              <a:lnSpc>
                <a:spcPct val="90000"/>
              </a:lnSpc>
              <a:spcBef>
                <a:spcPts val="500"/>
              </a:spcBef>
              <a:buFont typeface="Arial" panose="020B0604020202020204" pitchFamily="34" charset="0"/>
              <a:buNone/>
              <a:defRPr sz="1000"/>
            </a:lvl5pPr>
            <a:lvl6pPr indent="0">
              <a:lnSpc>
                <a:spcPct val="90000"/>
              </a:lnSpc>
              <a:spcBef>
                <a:spcPts val="500"/>
              </a:spcBef>
              <a:buFont typeface="Arial" panose="020B0604020202020204" pitchFamily="34" charset="0"/>
              <a:buNone/>
              <a:defRPr sz="1000"/>
            </a:lvl6pPr>
            <a:lvl7pPr indent="0">
              <a:lnSpc>
                <a:spcPct val="90000"/>
              </a:lnSpc>
              <a:spcBef>
                <a:spcPts val="500"/>
              </a:spcBef>
              <a:buFont typeface="Arial" panose="020B0604020202020204" pitchFamily="34" charset="0"/>
              <a:buNone/>
              <a:defRPr sz="1000"/>
            </a:lvl7pPr>
            <a:lvl8pPr indent="0">
              <a:lnSpc>
                <a:spcPct val="90000"/>
              </a:lnSpc>
              <a:spcBef>
                <a:spcPts val="500"/>
              </a:spcBef>
              <a:buFont typeface="Arial" panose="020B0604020202020204" pitchFamily="34" charset="0"/>
              <a:buNone/>
              <a:defRPr sz="1000"/>
            </a:lvl8pPr>
            <a:lvl9pPr indent="0">
              <a:lnSpc>
                <a:spcPct val="90000"/>
              </a:lnSpc>
              <a:spcBef>
                <a:spcPts val="500"/>
              </a:spcBef>
              <a:buFont typeface="Arial" panose="020B0604020202020204" pitchFamily="34" charset="0"/>
              <a:buNone/>
              <a:defRPr sz="1000"/>
            </a:lvl9pPr>
          </a:lstStyle>
          <a:p>
            <a:pPr marL="0" lvl="0" indent="0" algn="just">
              <a:lnSpc>
                <a:spcPct val="90000"/>
              </a:lnSpc>
              <a:spcBef>
                <a:spcPts val="1000"/>
              </a:spcBef>
              <a:spcAft>
                <a:spcPts val="0"/>
              </a:spcAft>
              <a:buSzPct val="100000"/>
            </a:pPr>
            <a:r>
              <a:rPr lang="zh-CN" altLang="en-US" smtClean="0"/>
              <a:t>橱窗分析法也是进行自我认识的一种常用方法。橱窗分析法，是一种借助直角坐标的不同象限来表示人的不同部分的分析法，它以“别人知道”或“别人不知道”为横坐标，以“自己知道”或“自己不知道”为纵坐标。坐标橱窗如图7-1 所示。</a:t>
            </a:r>
            <a:endParaRPr lang="zh-CN" altLang="en-US" smtClean="0"/>
          </a:p>
        </p:txBody>
      </p:sp>
      <p:pic>
        <p:nvPicPr>
          <p:cNvPr id="8" name="图片 7"/>
          <p:cNvPicPr>
            <a:picLocks noChangeAspect="1"/>
          </p:cNvPicPr>
          <p:nvPr>
            <p:custDataLst>
              <p:tags r:id="rId11"/>
            </p:custDataLst>
          </p:nvPr>
        </p:nvPicPr>
        <p:blipFill>
          <a:blip r:embed="rId12"/>
          <a:srcRect l="3281" r="3281"/>
          <a:stretch>
            <a:fillRect/>
          </a:stretch>
        </p:blipFill>
        <p:spPr>
          <a:xfrm>
            <a:off x="1631505" y="2030687"/>
            <a:ext cx="4931663" cy="3084576"/>
          </a:xfrm>
          <a:prstGeom prst="rect">
            <a:avLst/>
          </a:prstGeom>
        </p:spPr>
      </p:pic>
    </p:spTree>
    <p:custDataLst>
      <p:tags r:id="rId13"/>
    </p:custDataLst>
  </p:cSld>
  <p:clrMapOvr>
    <a:masterClrMapping/>
  </p:clrMapOvr>
  <p:transition spd="slow" advClick="0" advTm="1000">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文本框 57"/>
          <p:cNvSpPr txBox="1"/>
          <p:nvPr>
            <p:custDataLst>
              <p:tags r:id="rId1"/>
            </p:custDataLst>
          </p:nvPr>
        </p:nvSpPr>
        <p:spPr>
          <a:xfrm>
            <a:off x="8557443" y="2245580"/>
            <a:ext cx="413883" cy="492369"/>
          </a:xfrm>
          <a:prstGeom prst="rect">
            <a:avLst/>
          </a:prstGeom>
          <a:noFill/>
        </p:spPr>
        <p:txBody>
          <a:bodyPr wrap="square" lIns="90000" tIns="46800" rIns="90000" bIns="46800" anchor="ctr">
            <a:prstTxWarp prst="textPlain">
              <a:avLst/>
            </a:prstTxWarp>
            <a:normAutofit fontScale="40000" lnSpcReduction="20000"/>
          </a:bodyPr>
          <a:lstStyle/>
          <a:p>
            <a:pPr>
              <a:lnSpc>
                <a:spcPct val="150000"/>
              </a:lnSpc>
            </a:pPr>
            <a:r>
              <a:rPr lang="en-US" sz="4800" dirty="0">
                <a:latin typeface="微软雅黑" panose="020B0503020204020204" charset="-122"/>
                <a:ea typeface="微软雅黑" panose="020B0503020204020204" charset="-122"/>
              </a:rPr>
              <a:t>“</a:t>
            </a:r>
            <a:endParaRPr lang="en-US" sz="4800" dirty="0">
              <a:latin typeface="微软雅黑" panose="020B0503020204020204" charset="-122"/>
              <a:ea typeface="微软雅黑" panose="020B0503020204020204" charset="-122"/>
            </a:endParaRPr>
          </a:p>
        </p:txBody>
      </p:sp>
      <p:sp>
        <p:nvSpPr>
          <p:cNvPr id="60" name="文本框 59"/>
          <p:cNvSpPr txBox="1"/>
          <p:nvPr>
            <p:custDataLst>
              <p:tags r:id="rId2"/>
            </p:custDataLst>
          </p:nvPr>
        </p:nvSpPr>
        <p:spPr>
          <a:xfrm>
            <a:off x="8557260" y="3774440"/>
            <a:ext cx="3128010" cy="753110"/>
          </a:xfrm>
          <a:prstGeom prst="rect">
            <a:avLst/>
          </a:prstGeom>
          <a:noFill/>
        </p:spPr>
        <p:txBody>
          <a:bodyPr wrap="square" rtlCol="0">
            <a:normAutofit/>
          </a:bodyPr>
          <a:lstStyle/>
          <a:p>
            <a:pPr>
              <a:lnSpc>
                <a:spcPct val="120000"/>
              </a:lnSpc>
            </a:pPr>
            <a:r>
              <a:rPr lang="zh-CN" altLang="en-US" sz="1400" spc="150" dirty="0">
                <a:solidFill>
                  <a:srgbClr val="000000">
                    <a:lumMod val="75000"/>
                    <a:lumOff val="25000"/>
                  </a:srgbClr>
                </a:solidFill>
                <a:latin typeface="微软雅黑" panose="020B0503020204020204" charset="-122"/>
                <a:ea typeface="微软雅黑" panose="020B0503020204020204" charset="-122"/>
              </a:rPr>
              <a:t>自己不知道、别人知道的部分，自己看不到，别人却看得很清楚。</a:t>
            </a:r>
            <a:endParaRPr lang="zh-CN" altLang="en-US" sz="1400" spc="150" dirty="0">
              <a:solidFill>
                <a:srgbClr val="000000">
                  <a:lumMod val="75000"/>
                  <a:lumOff val="25000"/>
                </a:srgbClr>
              </a:solidFill>
              <a:latin typeface="微软雅黑" panose="020B0503020204020204" charset="-122"/>
              <a:ea typeface="微软雅黑" panose="020B0503020204020204" charset="-122"/>
            </a:endParaRPr>
          </a:p>
          <a:p>
            <a:pPr>
              <a:lnSpc>
                <a:spcPct val="120000"/>
              </a:lnSpc>
            </a:pPr>
            <a:endParaRPr lang="zh-CN" altLang="en-US" sz="1400" spc="150" dirty="0">
              <a:solidFill>
                <a:srgbClr val="000000">
                  <a:lumMod val="75000"/>
                  <a:lumOff val="25000"/>
                </a:srgbClr>
              </a:solidFill>
              <a:latin typeface="微软雅黑" panose="020B0503020204020204" charset="-122"/>
              <a:ea typeface="微软雅黑" panose="020B0503020204020204" charset="-122"/>
            </a:endParaRPr>
          </a:p>
        </p:txBody>
      </p:sp>
      <p:sp>
        <p:nvSpPr>
          <p:cNvPr id="39" name="文本框 38"/>
          <p:cNvSpPr txBox="1"/>
          <p:nvPr>
            <p:custDataLst>
              <p:tags r:id="rId3"/>
            </p:custDataLst>
          </p:nvPr>
        </p:nvSpPr>
        <p:spPr>
          <a:xfrm>
            <a:off x="8557443" y="2929239"/>
            <a:ext cx="3324225" cy="577205"/>
          </a:xfrm>
          <a:prstGeom prst="rect">
            <a:avLst/>
          </a:prstGeom>
          <a:noFill/>
        </p:spPr>
        <p:txBody>
          <a:bodyPr wrap="square" rtlCol="0">
            <a:normAutofit lnSpcReduction="10000"/>
          </a:bodyPr>
          <a:lstStyle/>
          <a:p>
            <a:pPr>
              <a:lnSpc>
                <a:spcPct val="140000"/>
              </a:lnSpc>
            </a:pPr>
            <a:r>
              <a:rPr lang="en-US" altLang="zh-CN" sz="2400" b="1" spc="300" dirty="0">
                <a:solidFill>
                  <a:srgbClr val="000000">
                    <a:lumMod val="75000"/>
                    <a:lumOff val="25000"/>
                  </a:srgbClr>
                </a:solidFill>
                <a:latin typeface="微软雅黑" panose="020B0503020204020204" charset="-122"/>
                <a:ea typeface="微软雅黑" panose="020B0503020204020204" charset="-122"/>
              </a:rPr>
              <a:t>03 </a:t>
            </a:r>
            <a:r>
              <a:rPr lang="zh-CN" altLang="en-US" sz="2400" b="1" spc="300" dirty="0">
                <a:solidFill>
                  <a:srgbClr val="000000">
                    <a:lumMod val="75000"/>
                    <a:lumOff val="25000"/>
                  </a:srgbClr>
                </a:solidFill>
                <a:latin typeface="微软雅黑" panose="020B0503020204020204" charset="-122"/>
                <a:ea typeface="微软雅黑" panose="020B0503020204020204" charset="-122"/>
              </a:rPr>
              <a:t>橱窗分析法</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cxnSp>
        <p:nvCxnSpPr>
          <p:cNvPr id="42" name="直接连接符 41"/>
          <p:cNvCxnSpPr/>
          <p:nvPr>
            <p:custDataLst>
              <p:tags r:id="rId4"/>
            </p:custDataLst>
          </p:nvPr>
        </p:nvCxnSpPr>
        <p:spPr>
          <a:xfrm>
            <a:off x="1667431" y="3493704"/>
            <a:ext cx="293391"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5" name="椭圆 4"/>
          <p:cNvSpPr/>
          <p:nvPr>
            <p:custDataLst>
              <p:tags r:id="rId5"/>
            </p:custDataLst>
          </p:nvPr>
        </p:nvSpPr>
        <p:spPr>
          <a:xfrm>
            <a:off x="340362" y="2869828"/>
            <a:ext cx="1296144" cy="1296144"/>
          </a:xfrm>
          <a:prstGeom prst="ellipse">
            <a:avLst/>
          </a:prstGeom>
          <a:solidFill>
            <a:sysClr val="window" lastClr="FFFFFF"/>
          </a:solidFill>
          <a:ln w="57150">
            <a:solidFill>
              <a:srgbClr val="4276AA"/>
            </a:solid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ormAutofit/>
          </a:bodyPr>
          <a:lstStyle/>
          <a:p>
            <a:pPr algn="ctr">
              <a:lnSpc>
                <a:spcPct val="130000"/>
              </a:lnSpc>
            </a:pPr>
            <a:endParaRPr lang="zh-CN" altLang="en-US" sz="2000" dirty="0">
              <a:solidFill>
                <a:srgbClr val="000000"/>
              </a:solidFill>
              <a:latin typeface="微软雅黑" panose="020B0503020204020204" charset="-122"/>
              <a:ea typeface="微软雅黑" panose="020B0503020204020204" charset="-122"/>
              <a:cs typeface="+mn-ea"/>
            </a:endParaRPr>
          </a:p>
        </p:txBody>
      </p:sp>
      <p:sp>
        <p:nvSpPr>
          <p:cNvPr id="8" name="文本框 7"/>
          <p:cNvSpPr txBox="1"/>
          <p:nvPr>
            <p:custDataLst>
              <p:tags r:id="rId6"/>
            </p:custDataLst>
          </p:nvPr>
        </p:nvSpPr>
        <p:spPr>
          <a:xfrm>
            <a:off x="164065" y="3291465"/>
            <a:ext cx="1618615" cy="462915"/>
          </a:xfrm>
          <a:prstGeom prst="rect">
            <a:avLst/>
          </a:prstGeom>
          <a:noFill/>
        </p:spPr>
        <p:txBody>
          <a:bodyPr wrap="square" rtlCol="0"/>
          <a:lstStyle/>
          <a:p>
            <a:pPr algn="ctr" fontAlgn="auto">
              <a:lnSpc>
                <a:spcPct val="120000"/>
              </a:lnSpc>
            </a:pPr>
            <a:r>
              <a:rPr lang="zh-CN" altLang="en-US" b="1" spc="300" dirty="0">
                <a:solidFill>
                  <a:srgbClr val="000000">
                    <a:lumMod val="75000"/>
                    <a:lumOff val="25000"/>
                  </a:srgbClr>
                </a:solidFill>
                <a:uFillTx/>
                <a:latin typeface="微软雅黑" panose="020B0503020204020204" charset="-122"/>
                <a:ea typeface="微软雅黑" panose="020B0503020204020204" charset="-122"/>
              </a:rPr>
              <a:t>添加标题</a:t>
            </a:r>
            <a:endParaRPr lang="zh-CN" altLang="en-US" b="1" spc="300" dirty="0">
              <a:solidFill>
                <a:srgbClr val="000000">
                  <a:lumMod val="75000"/>
                  <a:lumOff val="25000"/>
                </a:srgbClr>
              </a:solidFill>
              <a:uFillTx/>
              <a:latin typeface="微软雅黑" panose="020B0503020204020204" charset="-122"/>
              <a:ea typeface="微软雅黑" panose="020B0503020204020204" charset="-122"/>
            </a:endParaRPr>
          </a:p>
        </p:txBody>
      </p:sp>
      <p:cxnSp>
        <p:nvCxnSpPr>
          <p:cNvPr id="64" name="直接连接符 63"/>
          <p:cNvCxnSpPr/>
          <p:nvPr>
            <p:custDataLst>
              <p:tags r:id="rId7"/>
            </p:custDataLst>
          </p:nvPr>
        </p:nvCxnSpPr>
        <p:spPr>
          <a:xfrm>
            <a:off x="1960822" y="5082787"/>
            <a:ext cx="655619"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cxnSp>
        <p:nvCxnSpPr>
          <p:cNvPr id="63" name="直接连接符 62"/>
          <p:cNvCxnSpPr/>
          <p:nvPr>
            <p:custDataLst>
              <p:tags r:id="rId8"/>
            </p:custDataLst>
          </p:nvPr>
        </p:nvCxnSpPr>
        <p:spPr>
          <a:xfrm>
            <a:off x="1960822" y="4100583"/>
            <a:ext cx="655619"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cxnSp>
        <p:nvCxnSpPr>
          <p:cNvPr id="62" name="直接连接符 61"/>
          <p:cNvCxnSpPr/>
          <p:nvPr>
            <p:custDataLst>
              <p:tags r:id="rId9"/>
            </p:custDataLst>
          </p:nvPr>
        </p:nvCxnSpPr>
        <p:spPr>
          <a:xfrm>
            <a:off x="1960985" y="3102996"/>
            <a:ext cx="655619"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cxnSp>
        <p:nvCxnSpPr>
          <p:cNvPr id="61" name="直接连接符 60"/>
          <p:cNvCxnSpPr/>
          <p:nvPr>
            <p:custDataLst>
              <p:tags r:id="rId10"/>
            </p:custDataLst>
          </p:nvPr>
        </p:nvCxnSpPr>
        <p:spPr>
          <a:xfrm>
            <a:off x="1960985" y="2113702"/>
            <a:ext cx="655619"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18" name="椭圆 17"/>
          <p:cNvSpPr/>
          <p:nvPr>
            <p:custDataLst>
              <p:tags r:id="rId11"/>
            </p:custDataLst>
          </p:nvPr>
        </p:nvSpPr>
        <p:spPr>
          <a:xfrm>
            <a:off x="2344762" y="1895391"/>
            <a:ext cx="463934" cy="463934"/>
          </a:xfrm>
          <a:prstGeom prst="ellipse">
            <a:avLst/>
          </a:prstGeom>
          <a:solidFill>
            <a:srgbClr val="4276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9" name="任意多边形 18"/>
          <p:cNvSpPr/>
          <p:nvPr>
            <p:custDataLst>
              <p:tags r:id="rId12"/>
            </p:custDataLst>
          </p:nvPr>
        </p:nvSpPr>
        <p:spPr bwMode="auto">
          <a:xfrm>
            <a:off x="2440610" y="1996250"/>
            <a:ext cx="272240" cy="262216"/>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6" name="椭圆 15"/>
          <p:cNvSpPr/>
          <p:nvPr>
            <p:custDataLst>
              <p:tags r:id="rId13"/>
            </p:custDataLst>
          </p:nvPr>
        </p:nvSpPr>
        <p:spPr>
          <a:xfrm>
            <a:off x="2344762" y="4829915"/>
            <a:ext cx="463934" cy="463934"/>
          </a:xfrm>
          <a:prstGeom prst="ellipse">
            <a:avLst/>
          </a:prstGeom>
          <a:solidFill>
            <a:srgbClr val="2C85AE"/>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文本框 25"/>
          <p:cNvSpPr txBox="1"/>
          <p:nvPr>
            <p:custDataLst>
              <p:tags r:id="rId14"/>
            </p:custDataLst>
          </p:nvPr>
        </p:nvSpPr>
        <p:spPr>
          <a:xfrm>
            <a:off x="3756025" y="2060575"/>
            <a:ext cx="3632835" cy="608965"/>
          </a:xfrm>
          <a:prstGeom prst="rect">
            <a:avLst/>
          </a:prstGeom>
          <a:noFill/>
        </p:spPr>
        <p:txBody>
          <a:bodyPr wrap="square" lIns="90000" tIns="46800" rIns="90000" bIns="46800" anchor="t">
            <a:spAutoFit/>
          </a:bodyPr>
          <a:lstStyle/>
          <a:p>
            <a:pPr defTabSz="913765" fontAlgn="auto">
              <a:lnSpc>
                <a:spcPct val="120000"/>
              </a:lnSpc>
              <a:spcBef>
                <a:spcPct val="0"/>
              </a:spcBef>
              <a:defRPr/>
            </a:pPr>
            <a:r>
              <a:rPr lang="zh-CN" altLang="en-US" sz="1400" spc="150" dirty="0">
                <a:solidFill>
                  <a:srgbClr val="000000"/>
                </a:solidFill>
                <a:uFillTx/>
                <a:latin typeface="微软雅黑" panose="020B0503020204020204" charset="-122"/>
                <a:ea typeface="微软雅黑" panose="020B0503020204020204" charset="-122"/>
              </a:rPr>
              <a:t>自己知道、别人也知道的部分，是个人展现在外、无所隐藏的部分。</a:t>
            </a:r>
            <a:endParaRPr lang="zh-CN" altLang="en-US" sz="1400" spc="150" dirty="0">
              <a:solidFill>
                <a:srgbClr val="000000"/>
              </a:solidFill>
              <a:uFillTx/>
              <a:latin typeface="微软雅黑" panose="020B0503020204020204" charset="-122"/>
              <a:ea typeface="微软雅黑" panose="020B0503020204020204" charset="-122"/>
            </a:endParaRPr>
          </a:p>
        </p:txBody>
      </p:sp>
      <p:sp>
        <p:nvSpPr>
          <p:cNvPr id="7" name="文本框 6"/>
          <p:cNvSpPr txBox="1"/>
          <p:nvPr>
            <p:custDataLst>
              <p:tags r:id="rId15"/>
            </p:custDataLst>
          </p:nvPr>
        </p:nvSpPr>
        <p:spPr>
          <a:xfrm>
            <a:off x="3755795" y="1623017"/>
            <a:ext cx="2646908" cy="405765"/>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000" spc="300" dirty="0">
                <a:solidFill>
                  <a:srgbClr val="4276AA"/>
                </a:solidFill>
                <a:latin typeface="微软雅黑" panose="020B0503020204020204" charset="-122"/>
                <a:ea typeface="微软雅黑" panose="020B0503020204020204" charset="-122"/>
              </a:rPr>
              <a:t>橱窗1：“公开我”</a:t>
            </a:r>
            <a:endParaRPr lang="zh-CN" altLang="en-US" sz="2000" spc="300" dirty="0">
              <a:solidFill>
                <a:srgbClr val="4276AA"/>
              </a:solidFill>
              <a:latin typeface="微软雅黑" panose="020B0503020204020204" charset="-122"/>
              <a:ea typeface="微软雅黑" panose="020B0503020204020204" charset="-122"/>
            </a:endParaRPr>
          </a:p>
        </p:txBody>
      </p:sp>
      <p:sp>
        <p:nvSpPr>
          <p:cNvPr id="28" name="文本框 27"/>
          <p:cNvSpPr txBox="1"/>
          <p:nvPr>
            <p:custDataLst>
              <p:tags r:id="rId16"/>
            </p:custDataLst>
          </p:nvPr>
        </p:nvSpPr>
        <p:spPr>
          <a:xfrm>
            <a:off x="3756025" y="5006975"/>
            <a:ext cx="3632835" cy="608965"/>
          </a:xfrm>
          <a:prstGeom prst="rect">
            <a:avLst/>
          </a:prstGeom>
          <a:noFill/>
        </p:spPr>
        <p:txBody>
          <a:bodyPr wrap="square" lIns="90000" tIns="46800" rIns="90000" bIns="46800" anchor="t">
            <a:spAutoFit/>
          </a:bodyPr>
          <a:lstStyle/>
          <a:p>
            <a:pPr defTabSz="913765" fontAlgn="auto">
              <a:lnSpc>
                <a:spcPct val="120000"/>
              </a:lnSpc>
              <a:spcBef>
                <a:spcPct val="0"/>
              </a:spcBef>
              <a:defRPr/>
            </a:pPr>
            <a:r>
              <a:rPr lang="zh-CN" altLang="en-US" sz="1400" spc="150" dirty="0">
                <a:solidFill>
                  <a:srgbClr val="000000"/>
                </a:solidFill>
                <a:uFillTx/>
                <a:latin typeface="微软雅黑" panose="020B0503020204020204" charset="-122"/>
                <a:ea typeface="微软雅黑" panose="020B0503020204020204" charset="-122"/>
              </a:rPr>
              <a:t>自己不知道、别人知道的部分，自己看不到，别人却看得很清楚。</a:t>
            </a:r>
            <a:endParaRPr lang="zh-CN" altLang="en-US" sz="1400" spc="150" dirty="0">
              <a:solidFill>
                <a:srgbClr val="000000"/>
              </a:solidFill>
              <a:uFillTx/>
              <a:latin typeface="微软雅黑" panose="020B0503020204020204" charset="-122"/>
              <a:ea typeface="微软雅黑" panose="020B0503020204020204" charset="-122"/>
            </a:endParaRPr>
          </a:p>
        </p:txBody>
      </p:sp>
      <p:sp>
        <p:nvSpPr>
          <p:cNvPr id="29" name="文本框 28"/>
          <p:cNvSpPr txBox="1"/>
          <p:nvPr>
            <p:custDataLst>
              <p:tags r:id="rId17"/>
            </p:custDataLst>
          </p:nvPr>
        </p:nvSpPr>
        <p:spPr>
          <a:xfrm>
            <a:off x="3755795" y="4569968"/>
            <a:ext cx="2646908" cy="405765"/>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000" spc="300" dirty="0">
                <a:solidFill>
                  <a:srgbClr val="2C85AE"/>
                </a:solidFill>
                <a:latin typeface="微软雅黑" panose="020B0503020204020204" charset="-122"/>
                <a:ea typeface="微软雅黑" panose="020B0503020204020204" charset="-122"/>
              </a:rPr>
              <a:t>橱窗4：“背脊我”</a:t>
            </a:r>
            <a:endParaRPr lang="zh-CN" altLang="en-US" sz="2000" spc="300" dirty="0">
              <a:solidFill>
                <a:srgbClr val="2C85AE"/>
              </a:solidFill>
              <a:latin typeface="微软雅黑" panose="020B0503020204020204" charset="-122"/>
              <a:ea typeface="微软雅黑" panose="020B0503020204020204" charset="-122"/>
            </a:endParaRPr>
          </a:p>
        </p:txBody>
      </p:sp>
      <p:cxnSp>
        <p:nvCxnSpPr>
          <p:cNvPr id="33" name="直接连接符 32"/>
          <p:cNvCxnSpPr/>
          <p:nvPr>
            <p:custDataLst>
              <p:tags r:id="rId18"/>
            </p:custDataLst>
          </p:nvPr>
        </p:nvCxnSpPr>
        <p:spPr>
          <a:xfrm>
            <a:off x="2917027" y="2113702"/>
            <a:ext cx="795131"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41" name="椭圆 40"/>
          <p:cNvSpPr/>
          <p:nvPr>
            <p:custDataLst>
              <p:tags r:id="rId19"/>
            </p:custDataLst>
          </p:nvPr>
        </p:nvSpPr>
        <p:spPr>
          <a:xfrm>
            <a:off x="2358551" y="2873566"/>
            <a:ext cx="463934" cy="463934"/>
          </a:xfrm>
          <a:prstGeom prst="ellipse">
            <a:avLst/>
          </a:prstGeom>
          <a:solidFill>
            <a:srgbClr val="5268A5"/>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7" name="任意多边形 16"/>
          <p:cNvSpPr/>
          <p:nvPr>
            <p:custDataLst>
              <p:tags r:id="rId20"/>
            </p:custDataLst>
          </p:nvPr>
        </p:nvSpPr>
        <p:spPr bwMode="auto">
          <a:xfrm>
            <a:off x="2455866" y="2979291"/>
            <a:ext cx="272240" cy="262216"/>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cxnSp>
        <p:nvCxnSpPr>
          <p:cNvPr id="43" name="直接连接符 42"/>
          <p:cNvCxnSpPr/>
          <p:nvPr>
            <p:custDataLst>
              <p:tags r:id="rId21"/>
            </p:custDataLst>
          </p:nvPr>
        </p:nvCxnSpPr>
        <p:spPr>
          <a:xfrm flipH="1">
            <a:off x="2914876" y="3102996"/>
            <a:ext cx="79943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44" name="文本框 43"/>
          <p:cNvSpPr txBox="1"/>
          <p:nvPr>
            <p:custDataLst>
              <p:tags r:id="rId22"/>
            </p:custDataLst>
          </p:nvPr>
        </p:nvSpPr>
        <p:spPr>
          <a:xfrm>
            <a:off x="3756025" y="4028440"/>
            <a:ext cx="3632835" cy="608965"/>
          </a:xfrm>
          <a:prstGeom prst="rect">
            <a:avLst/>
          </a:prstGeom>
          <a:noFill/>
        </p:spPr>
        <p:txBody>
          <a:bodyPr wrap="square" lIns="90000" tIns="46800" rIns="90000" bIns="46800" anchor="t">
            <a:spAutoFit/>
          </a:bodyPr>
          <a:lstStyle/>
          <a:p>
            <a:pPr defTabSz="913765" fontAlgn="auto">
              <a:lnSpc>
                <a:spcPct val="120000"/>
              </a:lnSpc>
              <a:spcBef>
                <a:spcPct val="0"/>
              </a:spcBef>
              <a:defRPr/>
            </a:pPr>
            <a:r>
              <a:rPr lang="zh-CN" altLang="en-US" sz="1400" spc="150" dirty="0">
                <a:solidFill>
                  <a:srgbClr val="000000"/>
                </a:solidFill>
                <a:uFillTx/>
                <a:latin typeface="微软雅黑" panose="020B0503020204020204" charset="-122"/>
                <a:ea typeface="微软雅黑" panose="020B0503020204020204" charset="-122"/>
              </a:rPr>
              <a:t>自己不知道、别人也不知道的部分，特点是开发潜力巨大。</a:t>
            </a:r>
            <a:endParaRPr lang="zh-CN" altLang="en-US" sz="1400" spc="150" dirty="0">
              <a:solidFill>
                <a:srgbClr val="000000"/>
              </a:solidFill>
              <a:uFillTx/>
              <a:latin typeface="微软雅黑" panose="020B0503020204020204" charset="-122"/>
              <a:ea typeface="微软雅黑" panose="020B0503020204020204" charset="-122"/>
            </a:endParaRPr>
          </a:p>
        </p:txBody>
      </p:sp>
      <p:sp>
        <p:nvSpPr>
          <p:cNvPr id="45" name="文本框 44"/>
          <p:cNvSpPr txBox="1"/>
          <p:nvPr>
            <p:custDataLst>
              <p:tags r:id="rId23"/>
            </p:custDataLst>
          </p:nvPr>
        </p:nvSpPr>
        <p:spPr>
          <a:xfrm>
            <a:off x="3755796" y="3591113"/>
            <a:ext cx="2646908" cy="405765"/>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000" spc="300" dirty="0">
                <a:solidFill>
                  <a:srgbClr val="5E5CA2"/>
                </a:solidFill>
                <a:latin typeface="微软雅黑" panose="020B0503020204020204" charset="-122"/>
                <a:ea typeface="微软雅黑" panose="020B0503020204020204" charset="-122"/>
              </a:rPr>
              <a:t>橱窗3：“潜在我”</a:t>
            </a:r>
            <a:endParaRPr lang="zh-CN" altLang="en-US" sz="2000" spc="300" dirty="0">
              <a:solidFill>
                <a:srgbClr val="5E5CA2"/>
              </a:solidFill>
              <a:latin typeface="微软雅黑" panose="020B0503020204020204" charset="-122"/>
              <a:ea typeface="微软雅黑" panose="020B0503020204020204" charset="-122"/>
            </a:endParaRPr>
          </a:p>
        </p:txBody>
      </p:sp>
      <p:cxnSp>
        <p:nvCxnSpPr>
          <p:cNvPr id="47" name="直接连接符 46"/>
          <p:cNvCxnSpPr/>
          <p:nvPr>
            <p:custDataLst>
              <p:tags r:id="rId24"/>
            </p:custDataLst>
          </p:nvPr>
        </p:nvCxnSpPr>
        <p:spPr>
          <a:xfrm>
            <a:off x="2917027" y="5082787"/>
            <a:ext cx="795131"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48" name="椭圆 47"/>
          <p:cNvSpPr/>
          <p:nvPr>
            <p:custDataLst>
              <p:tags r:id="rId25"/>
            </p:custDataLst>
          </p:nvPr>
        </p:nvSpPr>
        <p:spPr>
          <a:xfrm>
            <a:off x="2358551" y="3851741"/>
            <a:ext cx="463934" cy="463934"/>
          </a:xfrm>
          <a:prstGeom prst="ellipse">
            <a:avLst/>
          </a:prstGeom>
          <a:solidFill>
            <a:srgbClr val="5E5CA2"/>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1" name="任意多边形 20"/>
          <p:cNvSpPr/>
          <p:nvPr>
            <p:custDataLst>
              <p:tags r:id="rId26"/>
            </p:custDataLst>
          </p:nvPr>
        </p:nvSpPr>
        <p:spPr bwMode="auto">
          <a:xfrm>
            <a:off x="2454398" y="3952600"/>
            <a:ext cx="272240" cy="262216"/>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cxnSp>
        <p:nvCxnSpPr>
          <p:cNvPr id="50" name="直接连接符 49"/>
          <p:cNvCxnSpPr/>
          <p:nvPr>
            <p:custDataLst>
              <p:tags r:id="rId27"/>
            </p:custDataLst>
          </p:nvPr>
        </p:nvCxnSpPr>
        <p:spPr>
          <a:xfrm flipH="1">
            <a:off x="2914876" y="4100583"/>
            <a:ext cx="79943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53" name="iphone-and-ipad-tools-couple_36130"/>
          <p:cNvSpPr>
            <a:spLocks noChangeAspect="1"/>
          </p:cNvSpPr>
          <p:nvPr>
            <p:custDataLst>
              <p:tags r:id="rId28"/>
            </p:custDataLst>
          </p:nvPr>
        </p:nvSpPr>
        <p:spPr bwMode="auto">
          <a:xfrm>
            <a:off x="2462562" y="4924822"/>
            <a:ext cx="228334" cy="274120"/>
          </a:xfrm>
          <a:custGeom>
            <a:avLst/>
            <a:gdLst>
              <a:gd name="connsiteX0" fmla="*/ 374494 w 491666"/>
              <a:gd name="connsiteY0" fmla="*/ 544612 h 590254"/>
              <a:gd name="connsiteX1" fmla="*/ 360593 w 491666"/>
              <a:gd name="connsiteY1" fmla="*/ 558503 h 590254"/>
              <a:gd name="connsiteX2" fmla="*/ 374494 w 491666"/>
              <a:gd name="connsiteY2" fmla="*/ 572394 h 590254"/>
              <a:gd name="connsiteX3" fmla="*/ 388396 w 491666"/>
              <a:gd name="connsiteY3" fmla="*/ 558503 h 590254"/>
              <a:gd name="connsiteX4" fmla="*/ 374494 w 491666"/>
              <a:gd name="connsiteY4" fmla="*/ 544612 h 590254"/>
              <a:gd name="connsiteX5" fmla="*/ 179843 w 491666"/>
              <a:gd name="connsiteY5" fmla="*/ 458270 h 590254"/>
              <a:gd name="connsiteX6" fmla="*/ 162951 w 491666"/>
              <a:gd name="connsiteY6" fmla="*/ 475133 h 590254"/>
              <a:gd name="connsiteX7" fmla="*/ 179843 w 491666"/>
              <a:gd name="connsiteY7" fmla="*/ 491996 h 590254"/>
              <a:gd name="connsiteX8" fmla="*/ 196734 w 491666"/>
              <a:gd name="connsiteY8" fmla="*/ 475133 h 590254"/>
              <a:gd name="connsiteX9" fmla="*/ 179843 w 491666"/>
              <a:gd name="connsiteY9" fmla="*/ 458270 h 590254"/>
              <a:gd name="connsiteX10" fmla="*/ 289098 w 491666"/>
              <a:gd name="connsiteY10" fmla="*/ 245952 h 590254"/>
              <a:gd name="connsiteX11" fmla="*/ 289098 w 491666"/>
              <a:gd name="connsiteY11" fmla="*/ 525759 h 590254"/>
              <a:gd name="connsiteX12" fmla="*/ 452940 w 491666"/>
              <a:gd name="connsiteY12" fmla="*/ 524767 h 590254"/>
              <a:gd name="connsiteX13" fmla="*/ 452940 w 491666"/>
              <a:gd name="connsiteY13" fmla="*/ 245952 h 590254"/>
              <a:gd name="connsiteX14" fmla="*/ 341726 w 491666"/>
              <a:gd name="connsiteY14" fmla="*/ 220154 h 590254"/>
              <a:gd name="connsiteX15" fmla="*/ 341726 w 491666"/>
              <a:gd name="connsiteY15" fmla="*/ 226107 h 590254"/>
              <a:gd name="connsiteX16" fmla="*/ 411235 w 491666"/>
              <a:gd name="connsiteY16" fmla="*/ 226107 h 590254"/>
              <a:gd name="connsiteX17" fmla="*/ 411235 w 491666"/>
              <a:gd name="connsiteY17" fmla="*/ 220154 h 590254"/>
              <a:gd name="connsiteX18" fmla="*/ 376480 w 491666"/>
              <a:gd name="connsiteY18" fmla="*/ 201302 h 590254"/>
              <a:gd name="connsiteX19" fmla="*/ 370523 w 491666"/>
              <a:gd name="connsiteY19" fmla="*/ 207255 h 590254"/>
              <a:gd name="connsiteX20" fmla="*/ 376480 w 491666"/>
              <a:gd name="connsiteY20" fmla="*/ 212216 h 590254"/>
              <a:gd name="connsiteX21" fmla="*/ 382438 w 491666"/>
              <a:gd name="connsiteY21" fmla="*/ 207255 h 590254"/>
              <a:gd name="connsiteX22" fmla="*/ 376480 w 491666"/>
              <a:gd name="connsiteY22" fmla="*/ 201302 h 590254"/>
              <a:gd name="connsiteX23" fmla="*/ 250372 w 491666"/>
              <a:gd name="connsiteY23" fmla="*/ 184434 h 590254"/>
              <a:gd name="connsiteX24" fmla="*/ 491666 w 491666"/>
              <a:gd name="connsiteY24" fmla="*/ 184434 h 590254"/>
              <a:gd name="connsiteX25" fmla="*/ 491666 w 491666"/>
              <a:gd name="connsiteY25" fmla="*/ 590254 h 590254"/>
              <a:gd name="connsiteX26" fmla="*/ 250372 w 491666"/>
              <a:gd name="connsiteY26" fmla="*/ 590254 h 590254"/>
              <a:gd name="connsiteX27" fmla="*/ 0 w 491666"/>
              <a:gd name="connsiteY27" fmla="*/ 0 h 590254"/>
              <a:gd name="connsiteX28" fmla="*/ 345775 w 491666"/>
              <a:gd name="connsiteY28" fmla="*/ 0 h 590254"/>
              <a:gd name="connsiteX29" fmla="*/ 345775 w 491666"/>
              <a:gd name="connsiteY29" fmla="*/ 157716 h 590254"/>
              <a:gd name="connsiteX30" fmla="*/ 296095 w 491666"/>
              <a:gd name="connsiteY30" fmla="*/ 157716 h 590254"/>
              <a:gd name="connsiteX31" fmla="*/ 296095 w 491666"/>
              <a:gd name="connsiteY31" fmla="*/ 49596 h 590254"/>
              <a:gd name="connsiteX32" fmla="*/ 49680 w 491666"/>
              <a:gd name="connsiteY32" fmla="*/ 49596 h 590254"/>
              <a:gd name="connsiteX33" fmla="*/ 49680 w 491666"/>
              <a:gd name="connsiteY33" fmla="*/ 431488 h 590254"/>
              <a:gd name="connsiteX34" fmla="*/ 225549 w 491666"/>
              <a:gd name="connsiteY34" fmla="*/ 431488 h 590254"/>
              <a:gd name="connsiteX35" fmla="*/ 225549 w 491666"/>
              <a:gd name="connsiteY35" fmla="*/ 517786 h 590254"/>
              <a:gd name="connsiteX36" fmla="*/ 0 w 491666"/>
              <a:gd name="connsiteY36" fmla="*/ 517786 h 59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91666" h="590254">
                <a:moveTo>
                  <a:pt x="374494" y="544612"/>
                </a:moveTo>
                <a:cubicBezTo>
                  <a:pt x="366551" y="544612"/>
                  <a:pt x="360593" y="551557"/>
                  <a:pt x="360593" y="558503"/>
                </a:cubicBezTo>
                <a:cubicBezTo>
                  <a:pt x="360593" y="566441"/>
                  <a:pt x="366551" y="572394"/>
                  <a:pt x="374494" y="572394"/>
                </a:cubicBezTo>
                <a:cubicBezTo>
                  <a:pt x="381445" y="572394"/>
                  <a:pt x="388396" y="566441"/>
                  <a:pt x="388396" y="558503"/>
                </a:cubicBezTo>
                <a:cubicBezTo>
                  <a:pt x="388396" y="551557"/>
                  <a:pt x="381445" y="544612"/>
                  <a:pt x="374494" y="544612"/>
                </a:cubicBezTo>
                <a:close/>
                <a:moveTo>
                  <a:pt x="179843" y="458270"/>
                </a:moveTo>
                <a:cubicBezTo>
                  <a:pt x="170900" y="458270"/>
                  <a:pt x="162951" y="466206"/>
                  <a:pt x="162951" y="475133"/>
                </a:cubicBezTo>
                <a:cubicBezTo>
                  <a:pt x="162951" y="484060"/>
                  <a:pt x="170900" y="491996"/>
                  <a:pt x="179843" y="491996"/>
                </a:cubicBezTo>
                <a:cubicBezTo>
                  <a:pt x="189779" y="491996"/>
                  <a:pt x="196734" y="484060"/>
                  <a:pt x="196734" y="475133"/>
                </a:cubicBezTo>
                <a:cubicBezTo>
                  <a:pt x="196734" y="466206"/>
                  <a:pt x="189779" y="458270"/>
                  <a:pt x="179843" y="458270"/>
                </a:cubicBezTo>
                <a:close/>
                <a:moveTo>
                  <a:pt x="289098" y="245952"/>
                </a:moveTo>
                <a:lnTo>
                  <a:pt x="289098" y="525759"/>
                </a:lnTo>
                <a:cubicBezTo>
                  <a:pt x="319881" y="525759"/>
                  <a:pt x="390382" y="525759"/>
                  <a:pt x="452940" y="524767"/>
                </a:cubicBezTo>
                <a:lnTo>
                  <a:pt x="452940" y="245952"/>
                </a:lnTo>
                <a:close/>
                <a:moveTo>
                  <a:pt x="341726" y="220154"/>
                </a:moveTo>
                <a:lnTo>
                  <a:pt x="341726" y="226107"/>
                </a:lnTo>
                <a:lnTo>
                  <a:pt x="411235" y="226107"/>
                </a:lnTo>
                <a:lnTo>
                  <a:pt x="411235" y="220154"/>
                </a:lnTo>
                <a:close/>
                <a:moveTo>
                  <a:pt x="376480" y="201302"/>
                </a:moveTo>
                <a:cubicBezTo>
                  <a:pt x="373501" y="201302"/>
                  <a:pt x="370523" y="203286"/>
                  <a:pt x="370523" y="207255"/>
                </a:cubicBezTo>
                <a:cubicBezTo>
                  <a:pt x="370523" y="210232"/>
                  <a:pt x="373501" y="212216"/>
                  <a:pt x="376480" y="212216"/>
                </a:cubicBezTo>
                <a:cubicBezTo>
                  <a:pt x="379459" y="212216"/>
                  <a:pt x="382438" y="210232"/>
                  <a:pt x="382438" y="207255"/>
                </a:cubicBezTo>
                <a:cubicBezTo>
                  <a:pt x="382438" y="203286"/>
                  <a:pt x="379459" y="201302"/>
                  <a:pt x="376480" y="201302"/>
                </a:cubicBezTo>
                <a:close/>
                <a:moveTo>
                  <a:pt x="250372" y="184434"/>
                </a:moveTo>
                <a:lnTo>
                  <a:pt x="491666" y="184434"/>
                </a:lnTo>
                <a:lnTo>
                  <a:pt x="491666" y="590254"/>
                </a:lnTo>
                <a:lnTo>
                  <a:pt x="250372" y="590254"/>
                </a:lnTo>
                <a:close/>
                <a:moveTo>
                  <a:pt x="0" y="0"/>
                </a:moveTo>
                <a:lnTo>
                  <a:pt x="345775" y="0"/>
                </a:lnTo>
                <a:lnTo>
                  <a:pt x="345775" y="157716"/>
                </a:lnTo>
                <a:lnTo>
                  <a:pt x="296095" y="157716"/>
                </a:lnTo>
                <a:lnTo>
                  <a:pt x="296095" y="49596"/>
                </a:lnTo>
                <a:lnTo>
                  <a:pt x="49680" y="49596"/>
                </a:lnTo>
                <a:lnTo>
                  <a:pt x="49680" y="431488"/>
                </a:lnTo>
                <a:lnTo>
                  <a:pt x="225549" y="431488"/>
                </a:lnTo>
                <a:lnTo>
                  <a:pt x="225549" y="517786"/>
                </a:lnTo>
                <a:lnTo>
                  <a:pt x="0" y="517786"/>
                </a:lnTo>
                <a:close/>
              </a:path>
            </a:pathLst>
          </a:custGeom>
          <a:solidFill>
            <a:sysClr val="window" lastClr="FFFFFF"/>
          </a:solidFill>
          <a:ln>
            <a:noFill/>
          </a:ln>
        </p:spPr>
      </p:sp>
      <p:sp>
        <p:nvSpPr>
          <p:cNvPr id="54" name="文本框 53"/>
          <p:cNvSpPr txBox="1"/>
          <p:nvPr>
            <p:custDataLst>
              <p:tags r:id="rId29"/>
            </p:custDataLst>
          </p:nvPr>
        </p:nvSpPr>
        <p:spPr>
          <a:xfrm>
            <a:off x="3756025" y="3049270"/>
            <a:ext cx="3632835" cy="608965"/>
          </a:xfrm>
          <a:prstGeom prst="rect">
            <a:avLst/>
          </a:prstGeom>
          <a:noFill/>
        </p:spPr>
        <p:txBody>
          <a:bodyPr wrap="square" lIns="90000" tIns="46800" rIns="90000" bIns="46800" anchor="t">
            <a:spAutoFit/>
          </a:bodyPr>
          <a:lstStyle/>
          <a:p>
            <a:pPr defTabSz="913765" fontAlgn="auto">
              <a:lnSpc>
                <a:spcPct val="120000"/>
              </a:lnSpc>
              <a:spcBef>
                <a:spcPct val="0"/>
              </a:spcBef>
              <a:defRPr/>
            </a:pPr>
            <a:r>
              <a:rPr lang="zh-CN" altLang="en-US" sz="1400" spc="150" dirty="0">
                <a:solidFill>
                  <a:srgbClr val="000000"/>
                </a:solidFill>
                <a:uFillTx/>
                <a:latin typeface="微软雅黑" panose="020B0503020204020204" charset="-122"/>
                <a:ea typeface="微软雅黑" panose="020B0503020204020204" charset="-122"/>
              </a:rPr>
              <a:t>自己知道、别人不知道的部分，是属于个人内在的私有秘密，不外显。</a:t>
            </a:r>
            <a:endParaRPr lang="zh-CN" altLang="en-US" sz="1400" spc="150" dirty="0">
              <a:solidFill>
                <a:srgbClr val="000000"/>
              </a:solidFill>
              <a:uFillTx/>
              <a:latin typeface="微软雅黑" panose="020B0503020204020204" charset="-122"/>
              <a:ea typeface="微软雅黑" panose="020B0503020204020204" charset="-122"/>
            </a:endParaRPr>
          </a:p>
        </p:txBody>
      </p:sp>
      <p:sp>
        <p:nvSpPr>
          <p:cNvPr id="55" name="文本框 54"/>
          <p:cNvSpPr txBox="1"/>
          <p:nvPr>
            <p:custDataLst>
              <p:tags r:id="rId30"/>
            </p:custDataLst>
          </p:nvPr>
        </p:nvSpPr>
        <p:spPr>
          <a:xfrm>
            <a:off x="3755796" y="2612017"/>
            <a:ext cx="2646908" cy="405765"/>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000" spc="300" dirty="0">
                <a:solidFill>
                  <a:srgbClr val="5268A5"/>
                </a:solidFill>
                <a:latin typeface="微软雅黑" panose="020B0503020204020204" charset="-122"/>
                <a:ea typeface="微软雅黑" panose="020B0503020204020204" charset="-122"/>
              </a:rPr>
              <a:t>橱窗2：“隐私我”</a:t>
            </a:r>
            <a:endParaRPr lang="zh-CN" altLang="en-US" sz="2000" spc="300" dirty="0">
              <a:solidFill>
                <a:srgbClr val="5268A5"/>
              </a:solidFill>
              <a:latin typeface="微软雅黑" panose="020B0503020204020204" charset="-122"/>
              <a:ea typeface="微软雅黑" panose="020B0503020204020204" charset="-122"/>
            </a:endParaRPr>
          </a:p>
        </p:txBody>
      </p:sp>
      <p:cxnSp>
        <p:nvCxnSpPr>
          <p:cNvPr id="12" name="直接连接符 11"/>
          <p:cNvCxnSpPr/>
          <p:nvPr>
            <p:custDataLst>
              <p:tags r:id="rId31"/>
            </p:custDataLst>
          </p:nvPr>
        </p:nvCxnSpPr>
        <p:spPr>
          <a:xfrm>
            <a:off x="1960822" y="2123715"/>
            <a:ext cx="0" cy="2959072"/>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矩形 31"/>
          <p:cNvSpPr/>
          <p:nvPr>
            <p:custDataLst>
              <p:tags r:id="rId1"/>
            </p:custDataLst>
          </p:nvPr>
        </p:nvSpPr>
        <p:spPr bwMode="auto">
          <a:xfrm>
            <a:off x="1065887" y="3762925"/>
            <a:ext cx="65717" cy="1304481"/>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3" name="矩形 32"/>
          <p:cNvSpPr/>
          <p:nvPr>
            <p:custDataLst>
              <p:tags r:id="rId2"/>
            </p:custDataLst>
          </p:nvPr>
        </p:nvSpPr>
        <p:spPr bwMode="auto">
          <a:xfrm>
            <a:off x="1424045" y="3762925"/>
            <a:ext cx="65717" cy="1304481"/>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4" name="矩形 33"/>
          <p:cNvSpPr/>
          <p:nvPr>
            <p:custDataLst>
              <p:tags r:id="rId3"/>
            </p:custDataLst>
          </p:nvPr>
        </p:nvSpPr>
        <p:spPr bwMode="auto">
          <a:xfrm>
            <a:off x="1782205" y="3762925"/>
            <a:ext cx="65717" cy="1304481"/>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5" name="矩形 34"/>
          <p:cNvSpPr/>
          <p:nvPr>
            <p:custDataLst>
              <p:tags r:id="rId4"/>
            </p:custDataLst>
          </p:nvPr>
        </p:nvSpPr>
        <p:spPr bwMode="auto">
          <a:xfrm>
            <a:off x="24267" y="3815499"/>
            <a:ext cx="180724" cy="358158"/>
          </a:xfrm>
          <a:prstGeom prst="rect">
            <a:avLst/>
          </a:prstGeom>
          <a:solidFill>
            <a:srgbClr val="08C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6" name="任意多边形 35"/>
          <p:cNvSpPr/>
          <p:nvPr>
            <p:custDataLst>
              <p:tags r:id="rId5"/>
            </p:custDataLst>
          </p:nvPr>
        </p:nvSpPr>
        <p:spPr bwMode="auto">
          <a:xfrm>
            <a:off x="-8592" y="3782640"/>
            <a:ext cx="246441" cy="423875"/>
          </a:xfrm>
          <a:custGeom>
            <a:avLst/>
            <a:gdLst>
              <a:gd name="T0" fmla="*/ 75 w 75"/>
              <a:gd name="T1" fmla="*/ 129 h 129"/>
              <a:gd name="T2" fmla="*/ 0 w 75"/>
              <a:gd name="T3" fmla="*/ 129 h 129"/>
              <a:gd name="T4" fmla="*/ 0 w 75"/>
              <a:gd name="T5" fmla="*/ 0 h 129"/>
              <a:gd name="T6" fmla="*/ 75 w 75"/>
              <a:gd name="T7" fmla="*/ 0 h 129"/>
              <a:gd name="T8" fmla="*/ 75 w 75"/>
              <a:gd name="T9" fmla="*/ 129 h 129"/>
              <a:gd name="T10" fmla="*/ 20 w 75"/>
              <a:gd name="T11" fmla="*/ 109 h 129"/>
              <a:gd name="T12" fmla="*/ 54 w 75"/>
              <a:gd name="T13" fmla="*/ 109 h 129"/>
              <a:gd name="T14" fmla="*/ 54 w 75"/>
              <a:gd name="T15" fmla="*/ 21 h 129"/>
              <a:gd name="T16" fmla="*/ 20 w 75"/>
              <a:gd name="T17" fmla="*/ 21 h 129"/>
              <a:gd name="T18" fmla="*/ 20 w 75"/>
              <a:gd name="T19" fmla="*/ 10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7" name="任意多边形 36"/>
          <p:cNvSpPr/>
          <p:nvPr>
            <p:custDataLst>
              <p:tags r:id="rId6"/>
            </p:custDataLst>
          </p:nvPr>
        </p:nvSpPr>
        <p:spPr bwMode="auto">
          <a:xfrm>
            <a:off x="204990" y="2984179"/>
            <a:ext cx="2861989" cy="2024079"/>
          </a:xfrm>
          <a:custGeom>
            <a:avLst/>
            <a:gdLst>
              <a:gd name="T0" fmla="*/ 1024 w 1024"/>
              <a:gd name="T1" fmla="*/ 326 h 725"/>
              <a:gd name="T2" fmla="*/ 1024 w 1024"/>
              <a:gd name="T3" fmla="*/ 0 h 725"/>
              <a:gd name="T4" fmla="*/ 698 w 1024"/>
              <a:gd name="T5" fmla="*/ 326 h 725"/>
              <a:gd name="T6" fmla="*/ 0 w 1024"/>
              <a:gd name="T7" fmla="*/ 326 h 725"/>
              <a:gd name="T8" fmla="*/ 0 w 1024"/>
              <a:gd name="T9" fmla="*/ 399 h 725"/>
              <a:gd name="T10" fmla="*/ 698 w 1024"/>
              <a:gd name="T11" fmla="*/ 399 h 725"/>
              <a:gd name="T12" fmla="*/ 1024 w 1024"/>
              <a:gd name="T13" fmla="*/ 725 h 725"/>
              <a:gd name="T14" fmla="*/ 1024 w 1024"/>
              <a:gd name="T15" fmla="*/ 399 h 725"/>
              <a:gd name="T16" fmla="*/ 1024 w 1024"/>
              <a:gd name="T17" fmla="*/ 399 h 725"/>
              <a:gd name="T18" fmla="*/ 1024 w 1024"/>
              <a:gd name="T19" fmla="*/ 326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8" name="任意多边形 37"/>
          <p:cNvSpPr/>
          <p:nvPr>
            <p:custDataLst>
              <p:tags r:id="rId7"/>
            </p:custDataLst>
          </p:nvPr>
        </p:nvSpPr>
        <p:spPr bwMode="auto">
          <a:xfrm>
            <a:off x="168845" y="2984179"/>
            <a:ext cx="2934278" cy="2024079"/>
          </a:xfrm>
          <a:custGeom>
            <a:avLst/>
            <a:gdLst>
              <a:gd name="T0" fmla="*/ 1048 w 1048"/>
              <a:gd name="T1" fmla="*/ 725 h 725"/>
              <a:gd name="T2" fmla="*/ 1024 w 1048"/>
              <a:gd name="T3" fmla="*/ 725 h 725"/>
              <a:gd name="T4" fmla="*/ 710 w 1048"/>
              <a:gd name="T5" fmla="*/ 411 h 725"/>
              <a:gd name="T6" fmla="*/ 0 w 1048"/>
              <a:gd name="T7" fmla="*/ 411 h 725"/>
              <a:gd name="T8" fmla="*/ 0 w 1048"/>
              <a:gd name="T9" fmla="*/ 314 h 725"/>
              <a:gd name="T10" fmla="*/ 710 w 1048"/>
              <a:gd name="T11" fmla="*/ 314 h 725"/>
              <a:gd name="T12" fmla="*/ 1024 w 1048"/>
              <a:gd name="T13" fmla="*/ 0 h 725"/>
              <a:gd name="T14" fmla="*/ 1048 w 1048"/>
              <a:gd name="T15" fmla="*/ 0 h 725"/>
              <a:gd name="T16" fmla="*/ 1048 w 1048"/>
              <a:gd name="T17" fmla="*/ 725 h 725"/>
              <a:gd name="T18" fmla="*/ 24 w 1048"/>
              <a:gd name="T19" fmla="*/ 387 h 725"/>
              <a:gd name="T20" fmla="*/ 710 w 1048"/>
              <a:gd name="T21" fmla="*/ 387 h 725"/>
              <a:gd name="T22" fmla="*/ 1024 w 1048"/>
              <a:gd name="T23" fmla="*/ 600 h 725"/>
              <a:gd name="T24" fmla="*/ 1024 w 1048"/>
              <a:gd name="T25" fmla="*/ 125 h 725"/>
              <a:gd name="T26" fmla="*/ 710 w 1048"/>
              <a:gd name="T27" fmla="*/ 338 h 725"/>
              <a:gd name="T28" fmla="*/ 24 w 1048"/>
              <a:gd name="T29" fmla="*/ 338 h 725"/>
              <a:gd name="T30" fmla="*/ 24 w 1048"/>
              <a:gd name="T31" fmla="*/ 38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9" name="任意多边形 38"/>
          <p:cNvSpPr/>
          <p:nvPr>
            <p:custDataLst>
              <p:tags r:id="rId8"/>
            </p:custDataLst>
          </p:nvPr>
        </p:nvSpPr>
        <p:spPr bwMode="auto">
          <a:xfrm>
            <a:off x="563148" y="4098081"/>
            <a:ext cx="1826940" cy="791889"/>
          </a:xfrm>
          <a:custGeom>
            <a:avLst/>
            <a:gdLst>
              <a:gd name="T0" fmla="*/ 512 w 654"/>
              <a:gd name="T1" fmla="*/ 0 h 283"/>
              <a:gd name="T2" fmla="*/ 142 w 654"/>
              <a:gd name="T3" fmla="*/ 0 h 283"/>
              <a:gd name="T4" fmla="*/ 0 w 654"/>
              <a:gd name="T5" fmla="*/ 142 h 283"/>
              <a:gd name="T6" fmla="*/ 142 w 654"/>
              <a:gd name="T7" fmla="*/ 283 h 283"/>
              <a:gd name="T8" fmla="*/ 512 w 654"/>
              <a:gd name="T9" fmla="*/ 283 h 283"/>
              <a:gd name="T10" fmla="*/ 654 w 654"/>
              <a:gd name="T11" fmla="*/ 142 h 283"/>
              <a:gd name="T12" fmla="*/ 512 w 654"/>
              <a:gd name="T13" fmla="*/ 0 h 283"/>
              <a:gd name="T14" fmla="*/ 512 w 654"/>
              <a:gd name="T15" fmla="*/ 241 h 283"/>
              <a:gd name="T16" fmla="*/ 411 w 654"/>
              <a:gd name="T17" fmla="*/ 241 h 283"/>
              <a:gd name="T18" fmla="*/ 242 w 654"/>
              <a:gd name="T19" fmla="*/ 241 h 283"/>
              <a:gd name="T20" fmla="*/ 142 w 654"/>
              <a:gd name="T21" fmla="*/ 241 h 283"/>
              <a:gd name="T22" fmla="*/ 42 w 654"/>
              <a:gd name="T23" fmla="*/ 142 h 283"/>
              <a:gd name="T24" fmla="*/ 142 w 654"/>
              <a:gd name="T25" fmla="*/ 42 h 283"/>
              <a:gd name="T26" fmla="*/ 242 w 654"/>
              <a:gd name="T27" fmla="*/ 42 h 283"/>
              <a:gd name="T28" fmla="*/ 411 w 654"/>
              <a:gd name="T29" fmla="*/ 42 h 283"/>
              <a:gd name="T30" fmla="*/ 512 w 654"/>
              <a:gd name="T31" fmla="*/ 42 h 283"/>
              <a:gd name="T32" fmla="*/ 612 w 654"/>
              <a:gd name="T33" fmla="*/ 142 h 283"/>
              <a:gd name="T34" fmla="*/ 512 w 654"/>
              <a:gd name="T35" fmla="*/ 2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0" name="任意多边形 39"/>
          <p:cNvSpPr/>
          <p:nvPr>
            <p:custDataLst>
              <p:tags r:id="rId9"/>
            </p:custDataLst>
          </p:nvPr>
        </p:nvSpPr>
        <p:spPr bwMode="auto">
          <a:xfrm>
            <a:off x="527005" y="4065223"/>
            <a:ext cx="1899229" cy="857606"/>
          </a:xfrm>
          <a:custGeom>
            <a:avLst/>
            <a:gdLst>
              <a:gd name="T0" fmla="*/ 524 w 678"/>
              <a:gd name="T1" fmla="*/ 307 h 307"/>
              <a:gd name="T2" fmla="*/ 154 w 678"/>
              <a:gd name="T3" fmla="*/ 307 h 307"/>
              <a:gd name="T4" fmla="*/ 0 w 678"/>
              <a:gd name="T5" fmla="*/ 154 h 307"/>
              <a:gd name="T6" fmla="*/ 154 w 678"/>
              <a:gd name="T7" fmla="*/ 0 h 307"/>
              <a:gd name="T8" fmla="*/ 524 w 678"/>
              <a:gd name="T9" fmla="*/ 0 h 307"/>
              <a:gd name="T10" fmla="*/ 678 w 678"/>
              <a:gd name="T11" fmla="*/ 154 h 307"/>
              <a:gd name="T12" fmla="*/ 524 w 678"/>
              <a:gd name="T13" fmla="*/ 307 h 307"/>
              <a:gd name="T14" fmla="*/ 154 w 678"/>
              <a:gd name="T15" fmla="*/ 24 h 307"/>
              <a:gd name="T16" fmla="*/ 24 w 678"/>
              <a:gd name="T17" fmla="*/ 154 h 307"/>
              <a:gd name="T18" fmla="*/ 154 w 678"/>
              <a:gd name="T19" fmla="*/ 283 h 307"/>
              <a:gd name="T20" fmla="*/ 524 w 678"/>
              <a:gd name="T21" fmla="*/ 283 h 307"/>
              <a:gd name="T22" fmla="*/ 654 w 678"/>
              <a:gd name="T23" fmla="*/ 154 h 307"/>
              <a:gd name="T24" fmla="*/ 524 w 678"/>
              <a:gd name="T25" fmla="*/ 24 h 307"/>
              <a:gd name="T26" fmla="*/ 154 w 678"/>
              <a:gd name="T27" fmla="*/ 24 h 307"/>
              <a:gd name="T28" fmla="*/ 524 w 678"/>
              <a:gd name="T29" fmla="*/ 265 h 307"/>
              <a:gd name="T30" fmla="*/ 154 w 678"/>
              <a:gd name="T31" fmla="*/ 265 h 307"/>
              <a:gd name="T32" fmla="*/ 42 w 678"/>
              <a:gd name="T33" fmla="*/ 154 h 307"/>
              <a:gd name="T34" fmla="*/ 154 w 678"/>
              <a:gd name="T35" fmla="*/ 42 h 307"/>
              <a:gd name="T36" fmla="*/ 524 w 678"/>
              <a:gd name="T37" fmla="*/ 42 h 307"/>
              <a:gd name="T38" fmla="*/ 636 w 678"/>
              <a:gd name="T39" fmla="*/ 154 h 307"/>
              <a:gd name="T40" fmla="*/ 524 w 678"/>
              <a:gd name="T41" fmla="*/ 265 h 307"/>
              <a:gd name="T42" fmla="*/ 154 w 678"/>
              <a:gd name="T43" fmla="*/ 66 h 307"/>
              <a:gd name="T44" fmla="*/ 66 w 678"/>
              <a:gd name="T45" fmla="*/ 154 h 307"/>
              <a:gd name="T46" fmla="*/ 154 w 678"/>
              <a:gd name="T47" fmla="*/ 241 h 307"/>
              <a:gd name="T48" fmla="*/ 524 w 678"/>
              <a:gd name="T49" fmla="*/ 241 h 307"/>
              <a:gd name="T50" fmla="*/ 612 w 678"/>
              <a:gd name="T51" fmla="*/ 154 h 307"/>
              <a:gd name="T52" fmla="*/ 524 w 678"/>
              <a:gd name="T53" fmla="*/ 66 h 307"/>
              <a:gd name="T54" fmla="*/ 154 w 678"/>
              <a:gd name="T55" fmla="*/ 6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1" name="矩形 40"/>
          <p:cNvSpPr/>
          <p:nvPr>
            <p:custDataLst>
              <p:tags r:id="rId10"/>
            </p:custDataLst>
          </p:nvPr>
        </p:nvSpPr>
        <p:spPr bwMode="auto">
          <a:xfrm>
            <a:off x="1010026" y="5034545"/>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2" name="矩形 41"/>
          <p:cNvSpPr/>
          <p:nvPr>
            <p:custDataLst>
              <p:tags r:id="rId11"/>
            </p:custDataLst>
          </p:nvPr>
        </p:nvSpPr>
        <p:spPr bwMode="auto">
          <a:xfrm>
            <a:off x="1368186" y="5034545"/>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3" name="矩形 42"/>
          <p:cNvSpPr/>
          <p:nvPr>
            <p:custDataLst>
              <p:tags r:id="rId12"/>
            </p:custDataLst>
          </p:nvPr>
        </p:nvSpPr>
        <p:spPr bwMode="auto">
          <a:xfrm>
            <a:off x="1726344" y="5034545"/>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4" name="矩形 43"/>
          <p:cNvSpPr/>
          <p:nvPr>
            <p:custDataLst>
              <p:tags r:id="rId13"/>
            </p:custDataLst>
          </p:nvPr>
        </p:nvSpPr>
        <p:spPr bwMode="auto">
          <a:xfrm>
            <a:off x="1010026" y="3730067"/>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5" name="矩形 44"/>
          <p:cNvSpPr/>
          <p:nvPr>
            <p:custDataLst>
              <p:tags r:id="rId14"/>
            </p:custDataLst>
          </p:nvPr>
        </p:nvSpPr>
        <p:spPr bwMode="auto">
          <a:xfrm>
            <a:off x="1368186" y="3730067"/>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6" name="矩形 45"/>
          <p:cNvSpPr/>
          <p:nvPr>
            <p:custDataLst>
              <p:tags r:id="rId15"/>
            </p:custDataLst>
          </p:nvPr>
        </p:nvSpPr>
        <p:spPr bwMode="auto">
          <a:xfrm>
            <a:off x="1726344" y="3730067"/>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7" name="矩形 46"/>
          <p:cNvSpPr/>
          <p:nvPr>
            <p:custDataLst>
              <p:tags r:id="rId16"/>
            </p:custDataLst>
          </p:nvPr>
        </p:nvSpPr>
        <p:spPr bwMode="auto">
          <a:xfrm>
            <a:off x="3066977" y="2921749"/>
            <a:ext cx="180724" cy="2145656"/>
          </a:xfrm>
          <a:prstGeom prst="rect">
            <a:avLst/>
          </a:prstGeom>
          <a:solidFill>
            <a:srgbClr val="08C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8" name="任意多边形 47"/>
          <p:cNvSpPr/>
          <p:nvPr>
            <p:custDataLst>
              <p:tags r:id="rId17"/>
            </p:custDataLst>
          </p:nvPr>
        </p:nvSpPr>
        <p:spPr bwMode="auto">
          <a:xfrm>
            <a:off x="3034118" y="2888891"/>
            <a:ext cx="246441" cy="2211373"/>
          </a:xfrm>
          <a:custGeom>
            <a:avLst/>
            <a:gdLst>
              <a:gd name="T0" fmla="*/ 75 w 75"/>
              <a:gd name="T1" fmla="*/ 673 h 673"/>
              <a:gd name="T2" fmla="*/ 0 w 75"/>
              <a:gd name="T3" fmla="*/ 673 h 673"/>
              <a:gd name="T4" fmla="*/ 0 w 75"/>
              <a:gd name="T5" fmla="*/ 0 h 673"/>
              <a:gd name="T6" fmla="*/ 75 w 75"/>
              <a:gd name="T7" fmla="*/ 0 h 673"/>
              <a:gd name="T8" fmla="*/ 75 w 75"/>
              <a:gd name="T9" fmla="*/ 673 h 673"/>
              <a:gd name="T10" fmla="*/ 21 w 75"/>
              <a:gd name="T11" fmla="*/ 653 h 673"/>
              <a:gd name="T12" fmla="*/ 55 w 75"/>
              <a:gd name="T13" fmla="*/ 653 h 673"/>
              <a:gd name="T14" fmla="*/ 55 w 75"/>
              <a:gd name="T15" fmla="*/ 21 h 673"/>
              <a:gd name="T16" fmla="*/ 21 w 75"/>
              <a:gd name="T17" fmla="*/ 21 h 673"/>
              <a:gd name="T18" fmla="*/ 21 w 75"/>
              <a:gd name="T19" fmla="*/ 65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9" name="任意多边形 48"/>
          <p:cNvSpPr/>
          <p:nvPr>
            <p:custDataLst>
              <p:tags r:id="rId18"/>
            </p:custDataLst>
          </p:nvPr>
        </p:nvSpPr>
        <p:spPr bwMode="auto">
          <a:xfrm>
            <a:off x="237849" y="2658882"/>
            <a:ext cx="1600217" cy="285869"/>
          </a:xfrm>
          <a:custGeom>
            <a:avLst/>
            <a:gdLst>
              <a:gd name="T0" fmla="*/ 495 w 572"/>
              <a:gd name="T1" fmla="*/ 92 h 103"/>
              <a:gd name="T2" fmla="*/ 417 w 572"/>
              <a:gd name="T3" fmla="*/ 60 h 103"/>
              <a:gd name="T4" fmla="*/ 295 w 572"/>
              <a:gd name="T5" fmla="*/ 60 h 103"/>
              <a:gd name="T6" fmla="*/ 292 w 572"/>
              <a:gd name="T7" fmla="*/ 64 h 103"/>
              <a:gd name="T8" fmla="*/ 291 w 572"/>
              <a:gd name="T9" fmla="*/ 64 h 103"/>
              <a:gd name="T10" fmla="*/ 139 w 572"/>
              <a:gd name="T11" fmla="*/ 60 h 103"/>
              <a:gd name="T12" fmla="*/ 17 w 572"/>
              <a:gd name="T13" fmla="*/ 60 h 103"/>
              <a:gd name="T14" fmla="*/ 0 w 572"/>
              <a:gd name="T15" fmla="*/ 43 h 103"/>
              <a:gd name="T16" fmla="*/ 156 w 572"/>
              <a:gd name="T17" fmla="*/ 43 h 103"/>
              <a:gd name="T18" fmla="*/ 278 w 572"/>
              <a:gd name="T19" fmla="*/ 43 h 103"/>
              <a:gd name="T20" fmla="*/ 281 w 572"/>
              <a:gd name="T21" fmla="*/ 39 h 103"/>
              <a:gd name="T22" fmla="*/ 282 w 572"/>
              <a:gd name="T23" fmla="*/ 39 h 103"/>
              <a:gd name="T24" fmla="*/ 434 w 572"/>
              <a:gd name="T25" fmla="*/ 43 h 103"/>
              <a:gd name="T26" fmla="*/ 555 w 572"/>
              <a:gd name="T27" fmla="*/ 43 h 103"/>
              <a:gd name="T28" fmla="*/ 572 w 572"/>
              <a:gd name="T29" fmla="*/ 60 h 103"/>
              <a:gd name="T30" fmla="*/ 495 w 572"/>
              <a:gd name="T31" fmla="*/ 9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50" name="任意多边形 49"/>
          <p:cNvSpPr/>
          <p:nvPr>
            <p:custDataLst>
              <p:tags r:id="rId19"/>
            </p:custDataLst>
          </p:nvPr>
        </p:nvSpPr>
        <p:spPr bwMode="auto">
          <a:xfrm>
            <a:off x="237849" y="2964464"/>
            <a:ext cx="1600217" cy="285869"/>
          </a:xfrm>
          <a:custGeom>
            <a:avLst/>
            <a:gdLst>
              <a:gd name="T0" fmla="*/ 495 w 572"/>
              <a:gd name="T1" fmla="*/ 92 h 102"/>
              <a:gd name="T2" fmla="*/ 417 w 572"/>
              <a:gd name="T3" fmla="*/ 60 h 102"/>
              <a:gd name="T4" fmla="*/ 295 w 572"/>
              <a:gd name="T5" fmla="*/ 60 h 102"/>
              <a:gd name="T6" fmla="*/ 292 w 572"/>
              <a:gd name="T7" fmla="*/ 63 h 102"/>
              <a:gd name="T8" fmla="*/ 291 w 572"/>
              <a:gd name="T9" fmla="*/ 63 h 102"/>
              <a:gd name="T10" fmla="*/ 139 w 572"/>
              <a:gd name="T11" fmla="*/ 60 h 102"/>
              <a:gd name="T12" fmla="*/ 17 w 572"/>
              <a:gd name="T13" fmla="*/ 60 h 102"/>
              <a:gd name="T14" fmla="*/ 0 w 572"/>
              <a:gd name="T15" fmla="*/ 43 h 102"/>
              <a:gd name="T16" fmla="*/ 156 w 572"/>
              <a:gd name="T17" fmla="*/ 43 h 102"/>
              <a:gd name="T18" fmla="*/ 278 w 572"/>
              <a:gd name="T19" fmla="*/ 43 h 102"/>
              <a:gd name="T20" fmla="*/ 281 w 572"/>
              <a:gd name="T21" fmla="*/ 39 h 102"/>
              <a:gd name="T22" fmla="*/ 282 w 572"/>
              <a:gd name="T23" fmla="*/ 39 h 102"/>
              <a:gd name="T24" fmla="*/ 434 w 572"/>
              <a:gd name="T25" fmla="*/ 43 h 102"/>
              <a:gd name="T26" fmla="*/ 555 w 572"/>
              <a:gd name="T27" fmla="*/ 43 h 102"/>
              <a:gd name="T28" fmla="*/ 572 w 572"/>
              <a:gd name="T29" fmla="*/ 60 h 102"/>
              <a:gd name="T30" fmla="*/ 495 w 572"/>
              <a:gd name="T31" fmla="*/ 9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cxnSp>
        <p:nvCxnSpPr>
          <p:cNvPr id="4" name="直接连接符 3"/>
          <p:cNvCxnSpPr/>
          <p:nvPr>
            <p:custDataLst>
              <p:tags r:id="rId20"/>
            </p:custDataLst>
          </p:nvPr>
        </p:nvCxnSpPr>
        <p:spPr>
          <a:xfrm>
            <a:off x="3755977" y="2675300"/>
            <a:ext cx="7819793" cy="0"/>
          </a:xfrm>
          <a:prstGeom prst="line">
            <a:avLst/>
          </a:prstGeom>
          <a:ln w="952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52" name="文本框 51"/>
          <p:cNvSpPr txBox="1"/>
          <p:nvPr>
            <p:custDataLst>
              <p:tags r:id="rId21"/>
            </p:custDataLst>
          </p:nvPr>
        </p:nvSpPr>
        <p:spPr>
          <a:xfrm>
            <a:off x="3665976" y="1304856"/>
            <a:ext cx="8267175" cy="608965"/>
          </a:xfrm>
          <a:prstGeom prst="rect">
            <a:avLst/>
          </a:prstGeom>
          <a:noFill/>
        </p:spPr>
        <p:txBody>
          <a:bodyPr wrap="square" lIns="90000" tIns="46800" rIns="90000" bIns="46800" rtlCol="0">
            <a:spAutoFit/>
          </a:bodyPr>
          <a:lstStyle/>
          <a:p>
            <a:pPr algn="just">
              <a:lnSpc>
                <a:spcPct val="120000"/>
              </a:lnSpc>
            </a:pPr>
            <a:r>
              <a:rPr lang="zh-CN" altLang="en-US" sz="1400" spc="150" dirty="0">
                <a:latin typeface="微软雅黑" panose="020B0503020204020204" charset="-122"/>
                <a:ea typeface="微软雅黑" panose="020B0503020204020204" charset="-122"/>
              </a:rPr>
              <a:t>职业测评是客观地评价自己的重要参考工具。科学的职业测评以特定的理论为基础，经过设计问卷、抽样、统计分析、建立常模等程序编制，必须符合以下三个条件。</a:t>
            </a:r>
            <a:endParaRPr lang="zh-CN" altLang="en-US" sz="1400" spc="150" dirty="0">
              <a:latin typeface="微软雅黑" panose="020B0503020204020204" charset="-122"/>
              <a:ea typeface="微软雅黑" panose="020B0503020204020204" charset="-122"/>
            </a:endParaRPr>
          </a:p>
        </p:txBody>
      </p:sp>
      <p:cxnSp>
        <p:nvCxnSpPr>
          <p:cNvPr id="70" name="直接连接符 69"/>
          <p:cNvCxnSpPr/>
          <p:nvPr>
            <p:custDataLst>
              <p:tags r:id="rId22"/>
            </p:custDataLst>
          </p:nvPr>
        </p:nvCxnSpPr>
        <p:spPr>
          <a:xfrm>
            <a:off x="3726211" y="4374356"/>
            <a:ext cx="8296942" cy="149"/>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71" name="文本框 70"/>
          <p:cNvSpPr txBox="1"/>
          <p:nvPr>
            <p:custDataLst>
              <p:tags r:id="rId23"/>
            </p:custDataLst>
          </p:nvPr>
        </p:nvSpPr>
        <p:spPr>
          <a:xfrm>
            <a:off x="4458582" y="3387690"/>
            <a:ext cx="3058210" cy="832190"/>
          </a:xfrm>
          <a:prstGeom prst="rect">
            <a:avLst/>
          </a:prstGeom>
          <a:noFill/>
        </p:spPr>
        <p:txBody>
          <a:bodyPr wrap="square" lIns="90000" tIns="0" rIns="90000" bIns="46800" rtlCol="0">
            <a:normAutofit/>
          </a:bodyPr>
          <a:lstStyle/>
          <a:p>
            <a:pPr>
              <a:lnSpc>
                <a:spcPct val="120000"/>
              </a:lnSpc>
            </a:pPr>
            <a:r>
              <a:rPr lang="zh-CN" altLang="en-US" sz="1400" spc="150" dirty="0">
                <a:latin typeface="微软雅黑" panose="020B0503020204020204" charset="-122"/>
                <a:ea typeface="微软雅黑" panose="020B0503020204020204" charset="-122"/>
              </a:rPr>
              <a:t>测验结果的准确性。</a:t>
            </a:r>
            <a:endParaRPr lang="zh-CN" altLang="en-US" sz="1400" spc="150" dirty="0">
              <a:latin typeface="微软雅黑" panose="020B0503020204020204" charset="-122"/>
              <a:ea typeface="微软雅黑" panose="020B0503020204020204" charset="-122"/>
            </a:endParaRPr>
          </a:p>
        </p:txBody>
      </p:sp>
      <p:sp>
        <p:nvSpPr>
          <p:cNvPr id="72" name="文本框 71"/>
          <p:cNvSpPr txBox="1"/>
          <p:nvPr>
            <p:custDataLst>
              <p:tags r:id="rId24"/>
            </p:custDataLst>
          </p:nvPr>
        </p:nvSpPr>
        <p:spPr>
          <a:xfrm>
            <a:off x="4458582" y="2926926"/>
            <a:ext cx="3058207" cy="420821"/>
          </a:xfrm>
          <a:prstGeom prst="rect">
            <a:avLst/>
          </a:prstGeom>
          <a:noFill/>
        </p:spPr>
        <p:txBody>
          <a:bodyPr wrap="square" lIns="90000" tIns="46800" rIns="90000" bIns="0" rtlCol="0" anchor="b" anchorCtr="0">
            <a:normAutofit/>
          </a:bodyPr>
          <a:lstStyle/>
          <a:p>
            <a:pPr>
              <a:lnSpc>
                <a:spcPct val="120000"/>
              </a:lnSpc>
            </a:pPr>
            <a:r>
              <a:rPr lang="zh-CN" altLang="en-US" b="1" spc="300" dirty="0">
                <a:solidFill>
                  <a:srgbClr val="1F74AD"/>
                </a:solidFill>
                <a:latin typeface="微软雅黑" panose="020B0503020204020204" charset="-122"/>
                <a:ea typeface="微软雅黑" panose="020B0503020204020204" charset="-122"/>
                <a:cs typeface="+mn-ea"/>
              </a:rPr>
              <a:t>（1）效度：</a:t>
            </a:r>
            <a:endParaRPr lang="zh-CN" altLang="en-US" b="1" spc="300" dirty="0">
              <a:solidFill>
                <a:srgbClr val="1F74AD"/>
              </a:solidFill>
              <a:latin typeface="微软雅黑" panose="020B0503020204020204" charset="-122"/>
              <a:ea typeface="微软雅黑" panose="020B0503020204020204" charset="-122"/>
              <a:cs typeface="+mn-ea"/>
            </a:endParaRPr>
          </a:p>
        </p:txBody>
      </p:sp>
      <p:sp>
        <p:nvSpPr>
          <p:cNvPr id="73" name="椭圆 72"/>
          <p:cNvSpPr/>
          <p:nvPr>
            <p:custDataLst>
              <p:tags r:id="rId25"/>
            </p:custDataLst>
          </p:nvPr>
        </p:nvSpPr>
        <p:spPr>
          <a:xfrm>
            <a:off x="3754819" y="3104040"/>
            <a:ext cx="582614" cy="582619"/>
          </a:xfrm>
          <a:prstGeom prst="ellipse">
            <a:avLst/>
          </a:prstGeom>
          <a:solidFill>
            <a:srgbClr val="1F74AD"/>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74" name="任意多边形 30"/>
          <p:cNvSpPr/>
          <p:nvPr>
            <p:custDataLst>
              <p:tags r:id="rId26"/>
            </p:custDataLst>
          </p:nvPr>
        </p:nvSpPr>
        <p:spPr bwMode="auto">
          <a:xfrm>
            <a:off x="3897587" y="3249706"/>
            <a:ext cx="297077" cy="291285"/>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75" name="文本框 74"/>
          <p:cNvSpPr txBox="1"/>
          <p:nvPr>
            <p:custDataLst>
              <p:tags r:id="rId27"/>
            </p:custDataLst>
          </p:nvPr>
        </p:nvSpPr>
        <p:spPr>
          <a:xfrm>
            <a:off x="4458335" y="5299710"/>
            <a:ext cx="7118350" cy="832485"/>
          </a:xfrm>
          <a:prstGeom prst="rect">
            <a:avLst/>
          </a:prstGeom>
          <a:noFill/>
        </p:spPr>
        <p:txBody>
          <a:bodyPr wrap="square" lIns="90000" tIns="0" rIns="90000" bIns="46800" rtlCol="0">
            <a:normAutofit/>
          </a:bodyPr>
          <a:lstStyle/>
          <a:p>
            <a:pPr>
              <a:lnSpc>
                <a:spcPct val="120000"/>
              </a:lnSpc>
            </a:pPr>
            <a:r>
              <a:rPr lang="zh-CN" altLang="en-US" sz="1400" spc="150" dirty="0">
                <a:latin typeface="微软雅黑" panose="020B0503020204020204" charset="-122"/>
                <a:ea typeface="微软雅黑" panose="020B0503020204020204" charset="-122"/>
              </a:rPr>
              <a:t>每一位被试的心理测验都有一个原始分数，通常情况下这个分数没有实际意义，除非这个分数能与别人比较，与此相关的标准便是常模。常模是指有代表性的样本在测验上的分数分布情形。</a:t>
            </a:r>
            <a:endParaRPr lang="zh-CN" altLang="en-US" sz="1400" spc="150" dirty="0">
              <a:latin typeface="微软雅黑" panose="020B0503020204020204" charset="-122"/>
              <a:ea typeface="微软雅黑" panose="020B0503020204020204" charset="-122"/>
            </a:endParaRPr>
          </a:p>
        </p:txBody>
      </p:sp>
      <p:sp>
        <p:nvSpPr>
          <p:cNvPr id="76" name="文本框 75"/>
          <p:cNvSpPr txBox="1"/>
          <p:nvPr>
            <p:custDataLst>
              <p:tags r:id="rId28"/>
            </p:custDataLst>
          </p:nvPr>
        </p:nvSpPr>
        <p:spPr>
          <a:xfrm>
            <a:off x="4458582" y="4838700"/>
            <a:ext cx="3058207" cy="420821"/>
          </a:xfrm>
          <a:prstGeom prst="rect">
            <a:avLst/>
          </a:prstGeom>
          <a:noFill/>
        </p:spPr>
        <p:txBody>
          <a:bodyPr wrap="square" lIns="90000" tIns="46800" rIns="90000" bIns="0" rtlCol="0" anchor="b" anchorCtr="0">
            <a:normAutofit/>
          </a:bodyPr>
          <a:lstStyle/>
          <a:p>
            <a:pPr>
              <a:lnSpc>
                <a:spcPct val="120000"/>
              </a:lnSpc>
            </a:pPr>
            <a:r>
              <a:rPr lang="zh-CN" altLang="en-US" b="1" spc="300" dirty="0">
                <a:solidFill>
                  <a:srgbClr val="1AA3AA"/>
                </a:solidFill>
                <a:latin typeface="微软雅黑" panose="020B0503020204020204" charset="-122"/>
                <a:ea typeface="微软雅黑" panose="020B0503020204020204" charset="-122"/>
                <a:cs typeface="+mn-ea"/>
              </a:rPr>
              <a:t>（3）常模：</a:t>
            </a:r>
            <a:endParaRPr lang="zh-CN" altLang="en-US" b="1" spc="300" dirty="0">
              <a:solidFill>
                <a:srgbClr val="1AA3AA"/>
              </a:solidFill>
              <a:latin typeface="微软雅黑" panose="020B0503020204020204" charset="-122"/>
              <a:ea typeface="微软雅黑" panose="020B0503020204020204" charset="-122"/>
              <a:cs typeface="+mn-ea"/>
            </a:endParaRPr>
          </a:p>
        </p:txBody>
      </p:sp>
      <p:sp>
        <p:nvSpPr>
          <p:cNvPr id="77" name="椭圆 76"/>
          <p:cNvSpPr/>
          <p:nvPr>
            <p:custDataLst>
              <p:tags r:id="rId29"/>
            </p:custDataLst>
          </p:nvPr>
        </p:nvSpPr>
        <p:spPr>
          <a:xfrm>
            <a:off x="3754819" y="5015815"/>
            <a:ext cx="582614" cy="582619"/>
          </a:xfrm>
          <a:prstGeom prst="ellipse">
            <a:avLst/>
          </a:prstGeom>
          <a:solidFill>
            <a:srgbClr val="1AA3A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solidFill>
                <a:srgbClr val="1AA3AA"/>
              </a:solidFill>
              <a:latin typeface="微软雅黑" panose="020B0503020204020204" charset="-122"/>
              <a:ea typeface="微软雅黑" panose="020B0503020204020204" charset="-122"/>
            </a:endParaRPr>
          </a:p>
        </p:txBody>
      </p:sp>
      <p:sp>
        <p:nvSpPr>
          <p:cNvPr id="78" name="任意多边形 25"/>
          <p:cNvSpPr/>
          <p:nvPr>
            <p:custDataLst>
              <p:tags r:id="rId30"/>
            </p:custDataLst>
          </p:nvPr>
        </p:nvSpPr>
        <p:spPr bwMode="auto">
          <a:xfrm>
            <a:off x="3897587" y="5161481"/>
            <a:ext cx="297077" cy="291285"/>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cxnSp>
        <p:nvCxnSpPr>
          <p:cNvPr id="79" name="直接连接符 78"/>
          <p:cNvCxnSpPr/>
          <p:nvPr>
            <p:custDataLst>
              <p:tags r:id="rId31"/>
            </p:custDataLst>
          </p:nvPr>
        </p:nvCxnSpPr>
        <p:spPr>
          <a:xfrm>
            <a:off x="7874682" y="2811470"/>
            <a:ext cx="0" cy="144000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80" name="文本框 79"/>
          <p:cNvSpPr txBox="1"/>
          <p:nvPr>
            <p:custDataLst>
              <p:tags r:id="rId32"/>
            </p:custDataLst>
          </p:nvPr>
        </p:nvSpPr>
        <p:spPr>
          <a:xfrm>
            <a:off x="8972550" y="3387725"/>
            <a:ext cx="2602230" cy="832485"/>
          </a:xfrm>
          <a:prstGeom prst="rect">
            <a:avLst/>
          </a:prstGeom>
          <a:noFill/>
        </p:spPr>
        <p:txBody>
          <a:bodyPr wrap="square" lIns="90000" tIns="0" rIns="90000" bIns="46800" rtlCol="0">
            <a:normAutofit/>
          </a:bodyPr>
          <a:lstStyle/>
          <a:p>
            <a:pPr>
              <a:lnSpc>
                <a:spcPct val="120000"/>
              </a:lnSpc>
            </a:pPr>
            <a:r>
              <a:rPr lang="zh-CN" altLang="en-US" sz="1400" spc="150" dirty="0">
                <a:latin typeface="微软雅黑" panose="020B0503020204020204" charset="-122"/>
                <a:ea typeface="微软雅黑" panose="020B0503020204020204" charset="-122"/>
              </a:rPr>
              <a:t>测验结果的稳定性。</a:t>
            </a:r>
            <a:endParaRPr lang="zh-CN" altLang="en-US" sz="1400" spc="150" dirty="0">
              <a:latin typeface="微软雅黑" panose="020B0503020204020204" charset="-122"/>
              <a:ea typeface="微软雅黑" panose="020B0503020204020204" charset="-122"/>
            </a:endParaRPr>
          </a:p>
        </p:txBody>
      </p:sp>
      <p:sp>
        <p:nvSpPr>
          <p:cNvPr id="81" name="文本框 80"/>
          <p:cNvSpPr txBox="1"/>
          <p:nvPr>
            <p:custDataLst>
              <p:tags r:id="rId33"/>
            </p:custDataLst>
          </p:nvPr>
        </p:nvSpPr>
        <p:spPr>
          <a:xfrm>
            <a:off x="8972243" y="2926926"/>
            <a:ext cx="3058207" cy="420821"/>
          </a:xfrm>
          <a:prstGeom prst="rect">
            <a:avLst/>
          </a:prstGeom>
          <a:noFill/>
        </p:spPr>
        <p:txBody>
          <a:bodyPr wrap="square" lIns="90000" tIns="46800" rIns="90000" bIns="0" rtlCol="0" anchor="b" anchorCtr="0">
            <a:normAutofit/>
          </a:bodyPr>
          <a:lstStyle/>
          <a:p>
            <a:pPr>
              <a:lnSpc>
                <a:spcPct val="120000"/>
              </a:lnSpc>
            </a:pPr>
            <a:r>
              <a:rPr lang="zh-CN" altLang="en-US" b="1" spc="300" dirty="0">
                <a:solidFill>
                  <a:srgbClr val="3498DB"/>
                </a:solidFill>
                <a:latin typeface="微软雅黑" panose="020B0503020204020204" charset="-122"/>
                <a:ea typeface="微软雅黑" panose="020B0503020204020204" charset="-122"/>
                <a:cs typeface="+mn-ea"/>
              </a:rPr>
              <a:t>（2）信度：</a:t>
            </a:r>
            <a:endParaRPr lang="zh-CN" altLang="en-US" b="1" spc="300" dirty="0">
              <a:solidFill>
                <a:srgbClr val="3498DB"/>
              </a:solidFill>
              <a:latin typeface="微软雅黑" panose="020B0503020204020204" charset="-122"/>
              <a:ea typeface="微软雅黑" panose="020B0503020204020204" charset="-122"/>
              <a:cs typeface="+mn-ea"/>
            </a:endParaRPr>
          </a:p>
        </p:txBody>
      </p:sp>
      <p:sp>
        <p:nvSpPr>
          <p:cNvPr id="82" name="椭圆 81"/>
          <p:cNvSpPr/>
          <p:nvPr>
            <p:custDataLst>
              <p:tags r:id="rId34"/>
            </p:custDataLst>
          </p:nvPr>
        </p:nvSpPr>
        <p:spPr>
          <a:xfrm>
            <a:off x="8268480" y="3104040"/>
            <a:ext cx="582614" cy="582619"/>
          </a:xfrm>
          <a:prstGeom prst="ellipse">
            <a:avLst/>
          </a:prstGeom>
          <a:solidFill>
            <a:srgbClr val="3498D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83" name="任意多边形 20"/>
          <p:cNvSpPr/>
          <p:nvPr>
            <p:custDataLst>
              <p:tags r:id="rId35"/>
            </p:custDataLst>
          </p:nvPr>
        </p:nvSpPr>
        <p:spPr bwMode="auto">
          <a:xfrm>
            <a:off x="8411248" y="3249706"/>
            <a:ext cx="297077" cy="291285"/>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2" name="TextBox 51"/>
          <p:cNvSpPr txBox="1"/>
          <p:nvPr>
            <p:custDataLst>
              <p:tags r:id="rId36"/>
            </p:custDataLst>
          </p:nvPr>
        </p:nvSpPr>
        <p:spPr>
          <a:xfrm>
            <a:off x="490111" y="565186"/>
            <a:ext cx="2564130" cy="64516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职业测评法</a:t>
            </a:r>
            <a:endPar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custDataLst>
              <p:tags r:id="rId1"/>
            </p:custDataLst>
          </p:nvPr>
        </p:nvSpPr>
        <p:spPr>
          <a:xfrm flipV="1">
            <a:off x="0" y="1"/>
            <a:ext cx="12192000" cy="18230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3" name="TextBox 16"/>
          <p:cNvSpPr txBox="1"/>
          <p:nvPr>
            <p:custDataLst>
              <p:tags r:id="rId2"/>
            </p:custDataLst>
          </p:nvPr>
        </p:nvSpPr>
        <p:spPr>
          <a:xfrm>
            <a:off x="2286635" y="496570"/>
            <a:ext cx="7626350" cy="55372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a:ln>
                  <a:noFill/>
                </a:ln>
                <a:solidFill>
                  <a:schemeClr val="tx1"/>
                </a:solidFill>
                <a:effectLst/>
                <a:uLnTx/>
                <a:uFillTx/>
                <a:latin typeface="Arial" panose="020B0604020202020204" pitchFamily="34" charset="0"/>
                <a:ea typeface="微软雅黑" panose="020B0503020204020204" charset="-122"/>
                <a:cs typeface="+mn-ea"/>
                <a:sym typeface="Arial" panose="020B0604020202020204" pitchFamily="34" charset="0"/>
              </a:rPr>
              <a:t>职业测评法</a:t>
            </a:r>
            <a:endParaRPr kumimoji="0" lang="zh-CN" altLang="en-US" sz="3600" b="1" i="0" u="none" strike="noStrike" kern="1200" cap="none" spc="150" normalizeH="0" baseline="0" noProof="0">
              <a:ln>
                <a:noFill/>
              </a:ln>
              <a:solidFill>
                <a:schemeClr val="tx1"/>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4" name="TextBox 32"/>
          <p:cNvSpPr txBox="1"/>
          <p:nvPr>
            <p:custDataLst>
              <p:tags r:id="rId3"/>
            </p:custDataLst>
          </p:nvPr>
        </p:nvSpPr>
        <p:spPr>
          <a:xfrm flipH="1">
            <a:off x="665851" y="1232242"/>
            <a:ext cx="10867564" cy="319405"/>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150" normalizeH="0" baseline="0" noProof="0" dirty="0">
                <a:ln>
                  <a:noFill/>
                </a:ln>
                <a:solidFill>
                  <a:schemeClr val="bg1">
                    <a:lumMod val="50000"/>
                  </a:schemeClr>
                </a:solidFill>
                <a:effectLst/>
                <a:uLnTx/>
                <a:uFillTx/>
                <a:latin typeface="Arial" panose="020B0604020202020204" pitchFamily="34" charset="0"/>
                <a:ea typeface="微软雅黑" panose="020B0503020204020204" charset="-122"/>
                <a:cs typeface="+mn-ea"/>
                <a:sym typeface="Arial" panose="020B0604020202020204" pitchFamily="34" charset="0"/>
              </a:rPr>
              <a:t>常用的职业测评工具主要有以下几种，如表7-1 所示。</a:t>
            </a:r>
            <a:endParaRPr kumimoji="0" lang="zh-CN" altLang="en-US" sz="1600" b="0" i="0" u="none" strike="noStrike" kern="1200" cap="none" spc="150" normalizeH="0" baseline="0" noProof="0" dirty="0">
              <a:ln>
                <a:noFill/>
              </a:ln>
              <a:solidFill>
                <a:schemeClr val="bg1">
                  <a:lumMod val="50000"/>
                </a:schemeClr>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pic>
        <p:nvPicPr>
          <p:cNvPr id="3" name="图片 2"/>
          <p:cNvPicPr>
            <a:picLocks noChangeAspect="1"/>
          </p:cNvPicPr>
          <p:nvPr/>
        </p:nvPicPr>
        <p:blipFill>
          <a:blip r:embed="rId4"/>
          <a:stretch>
            <a:fillRect/>
          </a:stretch>
        </p:blipFill>
        <p:spPr>
          <a:xfrm>
            <a:off x="616585" y="1870710"/>
            <a:ext cx="10958830" cy="4715510"/>
          </a:xfrm>
          <a:prstGeom prst="rect">
            <a:avLst/>
          </a:prstGeom>
        </p:spPr>
      </p:pic>
    </p:spTree>
    <p:custDataLst>
      <p:tags r:id="rId5"/>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333829" y="1672533"/>
            <a:ext cx="11321142" cy="4408572"/>
          </a:xfrm>
          <a:prstGeom prst="rect">
            <a:avLst/>
          </a:prstGeom>
          <a:solidFill>
            <a:srgbClr val="FFFFFF"/>
          </a:solidFill>
          <a:ln w="508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37" name="任意多边形 36"/>
          <p:cNvSpPr/>
          <p:nvPr>
            <p:custDataLst>
              <p:tags r:id="rId2"/>
            </p:custDataLst>
          </p:nvPr>
        </p:nvSpPr>
        <p:spPr>
          <a:xfrm>
            <a:off x="3503734" y="41021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AA3A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8" name="任意多边形 37"/>
          <p:cNvSpPr/>
          <p:nvPr>
            <p:custDataLst>
              <p:tags r:id="rId3"/>
            </p:custDataLst>
          </p:nvPr>
        </p:nvSpPr>
        <p:spPr>
          <a:xfrm>
            <a:off x="3503734" y="44359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AA3AA"/>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0" name="任意多边形 39"/>
          <p:cNvSpPr/>
          <p:nvPr>
            <p:custDataLst>
              <p:tags r:id="rId4"/>
            </p:custDataLst>
          </p:nvPr>
        </p:nvSpPr>
        <p:spPr>
          <a:xfrm>
            <a:off x="8206967" y="41021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69A35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1" name="任意多边形 40"/>
          <p:cNvSpPr/>
          <p:nvPr>
            <p:custDataLst>
              <p:tags r:id="rId5"/>
            </p:custDataLst>
          </p:nvPr>
        </p:nvSpPr>
        <p:spPr>
          <a:xfrm>
            <a:off x="8206967" y="44359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69A35B"/>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任意多边形 21"/>
          <p:cNvSpPr/>
          <p:nvPr>
            <p:custDataLst>
              <p:tags r:id="rId6"/>
            </p:custDataLst>
          </p:nvPr>
        </p:nvSpPr>
        <p:spPr>
          <a:xfrm>
            <a:off x="1151890" y="1752600"/>
            <a:ext cx="2832735"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F74AD"/>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6" name="任意多边形 25"/>
          <p:cNvSpPr/>
          <p:nvPr>
            <p:custDataLst>
              <p:tags r:id="rId7"/>
            </p:custDataLst>
          </p:nvPr>
        </p:nvSpPr>
        <p:spPr>
          <a:xfrm>
            <a:off x="1151890" y="2086610"/>
            <a:ext cx="2832735" cy="1488440"/>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F74AD"/>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任意多边形 30"/>
          <p:cNvSpPr/>
          <p:nvPr>
            <p:custDataLst>
              <p:tags r:id="rId8"/>
            </p:custDataLst>
          </p:nvPr>
        </p:nvSpPr>
        <p:spPr>
          <a:xfrm>
            <a:off x="5855335" y="1752600"/>
            <a:ext cx="2832735"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3498D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2" name="任意多边形 31"/>
          <p:cNvSpPr/>
          <p:nvPr>
            <p:custDataLst>
              <p:tags r:id="rId9"/>
            </p:custDataLst>
          </p:nvPr>
        </p:nvSpPr>
        <p:spPr>
          <a:xfrm>
            <a:off x="5855335" y="2086610"/>
            <a:ext cx="2832735" cy="1488440"/>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3498DB"/>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10"/>
            </p:custDataLst>
          </p:nvPr>
        </p:nvSpPr>
        <p:spPr>
          <a:xfrm>
            <a:off x="1223645" y="2357755"/>
            <a:ext cx="2690495" cy="94615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丰厚的人文精神</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1"/>
            </p:custDataLst>
          </p:nvPr>
        </p:nvSpPr>
        <p:spPr>
          <a:xfrm>
            <a:off x="5926455" y="2357755"/>
            <a:ext cx="2690495" cy="94615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自觉的学术精神</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2"/>
            </p:custDataLst>
          </p:nvPr>
        </p:nvSpPr>
        <p:spPr>
          <a:xfrm>
            <a:off x="3575032" y="4707086"/>
            <a:ext cx="2690320" cy="946293"/>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永恒的道德精神</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3"/>
            </p:custDataLst>
          </p:nvPr>
        </p:nvSpPr>
        <p:spPr>
          <a:xfrm>
            <a:off x="8278265" y="4707086"/>
            <a:ext cx="2690320" cy="946293"/>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敏锐的时代精神</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14"/>
            </p:custDataLst>
          </p:nvPr>
        </p:nvSpPr>
        <p:spPr>
          <a:xfrm>
            <a:off x="2211705" y="518441"/>
            <a:ext cx="7768590" cy="584775"/>
          </a:xfrm>
          <a:prstGeom prst="rect">
            <a:avLst/>
          </a:prstGeom>
        </p:spPr>
        <p:txBody>
          <a:bodyPr wrap="square">
            <a:normAutofit/>
          </a:bodyPr>
          <a:p>
            <a:pPr algn="ctr">
              <a:lnSpc>
                <a:spcPct val="120000"/>
              </a:lnSpc>
            </a:pPr>
            <a:r>
              <a:rPr lang="zh-CN" altLang="en-US" sz="2400" b="1" kern="0" spc="300">
                <a:latin typeface="Arial" panose="020B0604020202020204" pitchFamily="34" charset="0"/>
                <a:ea typeface="微软雅黑" panose="020B0503020204020204" charset="-122"/>
                <a:sym typeface="Arial" panose="020B0604020202020204" pitchFamily="34" charset="0"/>
              </a:rPr>
              <a:t>大学精神主要体现在以下四个方面</a:t>
            </a:r>
            <a:endParaRPr lang="zh-CN" altLang="en-US" sz="2400" b="1" kern="0" spc="300">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15"/>
            </p:custDataLst>
          </p:nvPr>
        </p:nvSpPr>
        <p:spPr>
          <a:xfrm>
            <a:off x="3503734" y="41021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1AA3AA"/>
                </a:solidFill>
                <a:latin typeface="Arial" panose="020B0604020202020204" pitchFamily="34" charset="0"/>
                <a:ea typeface="微软雅黑" panose="020B0503020204020204" charset="-122"/>
                <a:sym typeface="Arial" panose="020B0604020202020204" pitchFamily="34" charset="0"/>
              </a:rPr>
              <a:t>03</a:t>
            </a:r>
            <a:endParaRPr lang="zh-CN" altLang="en-US" sz="2400" b="1"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16"/>
            </p:custDataLst>
          </p:nvPr>
        </p:nvSpPr>
        <p:spPr>
          <a:xfrm>
            <a:off x="8206967" y="4099838"/>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69A35B"/>
                </a:solidFill>
                <a:latin typeface="Arial" panose="020B0604020202020204" pitchFamily="34" charset="0"/>
                <a:ea typeface="微软雅黑" panose="020B0503020204020204" charset="-122"/>
                <a:sym typeface="Arial" panose="020B0604020202020204" pitchFamily="34" charset="0"/>
              </a:rPr>
              <a:t>04</a:t>
            </a:r>
            <a:endParaRPr lang="zh-CN" altLang="en-US" sz="2400" b="1"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17"/>
            </p:custDataLst>
          </p:nvPr>
        </p:nvSpPr>
        <p:spPr>
          <a:xfrm>
            <a:off x="5855335" y="17526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3498DB"/>
                </a:solidFill>
                <a:latin typeface="Arial" panose="020B0604020202020204" pitchFamily="34" charset="0"/>
                <a:ea typeface="微软雅黑" panose="020B0503020204020204" charset="-122"/>
                <a:sym typeface="Arial" panose="020B0604020202020204" pitchFamily="34" charset="0"/>
              </a:rPr>
              <a:t>02</a:t>
            </a:r>
            <a:endParaRPr lang="zh-CN" altLang="en-US" sz="2400" b="1"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8"/>
            </p:custDataLst>
          </p:nvPr>
        </p:nvSpPr>
        <p:spPr>
          <a:xfrm>
            <a:off x="1152117" y="17526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1F74AD"/>
                </a:solidFill>
                <a:latin typeface="Arial" panose="020B0604020202020204" pitchFamily="34" charset="0"/>
                <a:ea typeface="微软雅黑" panose="020B0503020204020204" charset="-122"/>
                <a:sym typeface="Arial" panose="020B0604020202020204" pitchFamily="34" charset="0"/>
              </a:rPr>
              <a:t>01</a:t>
            </a:r>
            <a:endParaRPr lang="zh-CN" altLang="en-US" sz="2400" b="1"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955040" y="1175385"/>
            <a:ext cx="2926080" cy="1198880"/>
          </a:xfrm>
          <a:prstGeom prst="rect">
            <a:avLst/>
          </a:prstGeom>
          <a:noFill/>
        </p:spPr>
        <p:txBody>
          <a:bodyPr wrap="square" rtlCol="0" anchor="ctr" anchorCtr="0">
            <a:normAutofit lnSpcReduction="10000"/>
          </a:bodyPr>
          <a:lstStyle/>
          <a:p>
            <a:r>
              <a:rPr lang="zh-CN" altLang="en-US" sz="3600" dirty="0">
                <a:solidFill>
                  <a:srgbClr val="000000">
                    <a:lumMod val="85000"/>
                    <a:lumOff val="15000"/>
                  </a:srgbClr>
                </a:solidFill>
                <a:latin typeface="Arial" panose="020B0604020202020204" pitchFamily="34" charset="0"/>
                <a:ea typeface="微软雅黑" panose="020B0503020204020204" charset="-122"/>
              </a:rPr>
              <a:t>兴趣的含义</a:t>
            </a:r>
            <a:endParaRPr lang="zh-CN" altLang="en-US" sz="3600"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955040" y="2425700"/>
            <a:ext cx="4172585" cy="3415030"/>
          </a:xfrm>
          <a:prstGeom prst="rect">
            <a:avLst/>
          </a:prstGeom>
          <a:noFill/>
        </p:spPr>
        <p:txBody>
          <a:bodyPr wrap="square" rtlCol="0">
            <a:spAutoFit/>
          </a:bodyPr>
          <a:lstStyle/>
          <a:p>
            <a:pPr>
              <a:lnSpc>
                <a:spcPct val="150000"/>
              </a:lnSpc>
            </a:pPr>
            <a:r>
              <a:rPr lang="zh-CN" altLang="en-US">
                <a:solidFill>
                  <a:srgbClr val="000000">
                    <a:lumMod val="85000"/>
                    <a:lumOff val="15000"/>
                  </a:srgbClr>
                </a:solidFill>
                <a:latin typeface="Arial" panose="020B0604020202020204" pitchFamily="34" charset="0"/>
                <a:ea typeface="微软雅黑" panose="020B0503020204020204" charset="-122"/>
              </a:rPr>
              <a:t>兴趣是人积极探索某种事物的心理倾向。兴趣是最好的老师，是成功的钥匙。当一个人从事自己所感兴趣的活动或工作</a:t>
            </a:r>
            <a:endParaRPr lang="zh-CN" altLang="en-US">
              <a:solidFill>
                <a:srgbClr val="000000">
                  <a:lumMod val="85000"/>
                  <a:lumOff val="15000"/>
                </a:srgbClr>
              </a:solidFill>
              <a:latin typeface="Arial" panose="020B0604020202020204" pitchFamily="34" charset="0"/>
              <a:ea typeface="微软雅黑" panose="020B0503020204020204" charset="-122"/>
            </a:endParaRPr>
          </a:p>
          <a:p>
            <a:pPr>
              <a:lnSpc>
                <a:spcPct val="150000"/>
              </a:lnSpc>
            </a:pPr>
            <a:r>
              <a:rPr lang="zh-CN" altLang="en-US">
                <a:solidFill>
                  <a:srgbClr val="000000">
                    <a:lumMod val="85000"/>
                    <a:lumOff val="15000"/>
                  </a:srgbClr>
                </a:solidFill>
                <a:latin typeface="Arial" panose="020B0604020202020204" pitchFamily="34" charset="0"/>
                <a:ea typeface="微软雅黑" panose="020B0503020204020204" charset="-122"/>
              </a:rPr>
              <a:t>时，他就会废寝忘食、孜孜以求、乐在其中。曾获得诺贝尔物理奖的华裔科学家丁肇中说：“兴趣比天才重要。”兴趣就是学习的动机和动力，有动机就会有行动，有动力就不怕学习中的困难。</a:t>
            </a:r>
            <a:endParaRPr lang="zh-CN" altLang="en-US">
              <a:solidFill>
                <a:srgbClr val="000000">
                  <a:lumMod val="85000"/>
                  <a:lumOff val="15000"/>
                </a:srgbClr>
              </a:solidFill>
              <a:latin typeface="Arial" panose="020B0604020202020204" pitchFamily="34" charset="0"/>
              <a:ea typeface="微软雅黑" panose="020B0503020204020204" charset="-122"/>
            </a:endParaRPr>
          </a:p>
        </p:txBody>
      </p:sp>
      <p:sp>
        <p:nvSpPr>
          <p:cNvPr id="5" name="加号 4"/>
          <p:cNvSpPr/>
          <p:nvPr>
            <p:custDataLst>
              <p:tags r:id="rId3"/>
            </p:custDataLst>
          </p:nvPr>
        </p:nvSpPr>
        <p:spPr>
          <a:xfrm>
            <a:off x="3783965" y="1339215"/>
            <a:ext cx="567690" cy="567690"/>
          </a:xfrm>
          <a:prstGeom prst="mathPlus">
            <a:avLst/>
          </a:prstGeom>
          <a:solidFill>
            <a:srgbClr val="FEC152"/>
          </a:solidFill>
          <a:ln>
            <a:solidFill>
              <a:srgbClr val="FEC152"/>
            </a:solidFill>
          </a:ln>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sp>
        <p:nvSpPr>
          <p:cNvPr id="6" name="加号 5"/>
          <p:cNvSpPr/>
          <p:nvPr>
            <p:custDataLst>
              <p:tags r:id="rId4"/>
            </p:custDataLst>
          </p:nvPr>
        </p:nvSpPr>
        <p:spPr>
          <a:xfrm>
            <a:off x="3749675" y="1300480"/>
            <a:ext cx="567690" cy="567690"/>
          </a:xfrm>
          <a:prstGeom prst="mathPlus">
            <a:avLst/>
          </a:prstGeom>
          <a:noFill/>
          <a:ln>
            <a:solidFill>
              <a:srgbClr val="FEC152">
                <a:lumMod val="75000"/>
              </a:srgbClr>
            </a:solidFill>
          </a:ln>
          <a:extLst>
            <a:ext uri="{909E8E84-426E-40DD-AFC4-6F175D3DCCD1}">
              <a14:hiddenFill xmlns:a14="http://schemas.microsoft.com/office/drawing/2010/main">
                <a:solidFill>
                  <a:srgbClr val="FEC152"/>
                </a:solidFill>
              </a14:hiddenFill>
            </a:ext>
          </a:extLst>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sp>
        <p:nvSpPr>
          <p:cNvPr id="9" name="任意多边形: 形状 25"/>
          <p:cNvSpPr/>
          <p:nvPr>
            <p:custDataLst>
              <p:tags r:id="rId5"/>
            </p:custDataLst>
          </p:nvPr>
        </p:nvSpPr>
        <p:spPr>
          <a:xfrm rot="10800000">
            <a:off x="5959475" y="-27940"/>
            <a:ext cx="6224905" cy="6883400"/>
          </a:xfrm>
          <a:custGeom>
            <a:avLst/>
            <a:gdLst>
              <a:gd name="connsiteX0" fmla="*/ 5465368 w 6357722"/>
              <a:gd name="connsiteY0" fmla="*/ 7082430 h 7085051"/>
              <a:gd name="connsiteX1" fmla="*/ 5463796 w 6357722"/>
              <a:gd name="connsiteY1" fmla="*/ 7085051 h 7085051"/>
              <a:gd name="connsiteX2" fmla="*/ 5465368 w 6357722"/>
              <a:gd name="connsiteY2" fmla="*/ 7082430 h 7085051"/>
              <a:gd name="connsiteX3" fmla="*/ 5579226 w 6357722"/>
              <a:gd name="connsiteY3" fmla="*/ 7026024 h 7085051"/>
              <a:gd name="connsiteX4" fmla="*/ 5581496 w 6357722"/>
              <a:gd name="connsiteY4" fmla="*/ 7060077 h 7085051"/>
              <a:gd name="connsiteX5" fmla="*/ 5579226 w 6357722"/>
              <a:gd name="connsiteY5" fmla="*/ 7026024 h 7085051"/>
              <a:gd name="connsiteX6" fmla="*/ 4748364 w 6357722"/>
              <a:gd name="connsiteY6" fmla="*/ 6721406 h 7085051"/>
              <a:gd name="connsiteX7" fmla="*/ 4683028 w 6357722"/>
              <a:gd name="connsiteY7" fmla="*/ 6733171 h 7085051"/>
              <a:gd name="connsiteX8" fmla="*/ 4744369 w 6357722"/>
              <a:gd name="connsiteY8" fmla="*/ 6761694 h 7085051"/>
              <a:gd name="connsiteX9" fmla="*/ 4764532 w 6357722"/>
              <a:gd name="connsiteY9" fmla="*/ 6762978 h 7085051"/>
              <a:gd name="connsiteX10" fmla="*/ 4773487 w 6357722"/>
              <a:gd name="connsiteY10" fmla="*/ 6730204 h 7085051"/>
              <a:gd name="connsiteX11" fmla="*/ 4764388 w 6357722"/>
              <a:gd name="connsiteY11" fmla="*/ 6721946 h 7085051"/>
              <a:gd name="connsiteX12" fmla="*/ 5530155 w 6357722"/>
              <a:gd name="connsiteY12" fmla="*/ 6674321 h 7085051"/>
              <a:gd name="connsiteX13" fmla="*/ 5522471 w 6357722"/>
              <a:gd name="connsiteY13" fmla="*/ 6689339 h 7085051"/>
              <a:gd name="connsiteX14" fmla="*/ 5530155 w 6357722"/>
              <a:gd name="connsiteY14" fmla="*/ 6674321 h 7085051"/>
              <a:gd name="connsiteX15" fmla="*/ 5535044 w 6357722"/>
              <a:gd name="connsiteY15" fmla="*/ 6665415 h 7085051"/>
              <a:gd name="connsiteX16" fmla="*/ 5530154 w 6357722"/>
              <a:gd name="connsiteY16" fmla="*/ 6674321 h 7085051"/>
              <a:gd name="connsiteX17" fmla="*/ 5506056 w 6357722"/>
              <a:gd name="connsiteY17" fmla="*/ 6677465 h 7085051"/>
              <a:gd name="connsiteX18" fmla="*/ 4638150 w 6357722"/>
              <a:gd name="connsiteY18" fmla="*/ 6649001 h 7085051"/>
              <a:gd name="connsiteX19" fmla="*/ 4561837 w 6357722"/>
              <a:gd name="connsiteY19" fmla="*/ 6700691 h 7085051"/>
              <a:gd name="connsiteX20" fmla="*/ 4562847 w 6357722"/>
              <a:gd name="connsiteY20" fmla="*/ 6701138 h 7085051"/>
              <a:gd name="connsiteX21" fmla="*/ 4584297 w 6357722"/>
              <a:gd name="connsiteY21" fmla="*/ 6694229 h 7085051"/>
              <a:gd name="connsiteX22" fmla="*/ 4653516 w 6357722"/>
              <a:gd name="connsiteY22" fmla="*/ 6657208 h 7085051"/>
              <a:gd name="connsiteX23" fmla="*/ 4651478 w 6357722"/>
              <a:gd name="connsiteY23" fmla="*/ 6650506 h 7085051"/>
              <a:gd name="connsiteX24" fmla="*/ 5876720 w 6357722"/>
              <a:gd name="connsiteY24" fmla="*/ 6582334 h 7085051"/>
              <a:gd name="connsiteX25" fmla="*/ 5877517 w 6357722"/>
              <a:gd name="connsiteY25" fmla="*/ 6582472 h 7085051"/>
              <a:gd name="connsiteX26" fmla="*/ 5886920 w 6357722"/>
              <a:gd name="connsiteY26" fmla="*/ 6587007 h 7085051"/>
              <a:gd name="connsiteX27" fmla="*/ 5861252 w 6357722"/>
              <a:gd name="connsiteY27" fmla="*/ 5462745 h 7085051"/>
              <a:gd name="connsiteX28" fmla="*/ 5875572 w 6357722"/>
              <a:gd name="connsiteY28" fmla="*/ 5472176 h 7085051"/>
              <a:gd name="connsiteX29" fmla="*/ 5861252 w 6357722"/>
              <a:gd name="connsiteY29" fmla="*/ 5462745 h 7085051"/>
              <a:gd name="connsiteX30" fmla="*/ 4915286 w 6357722"/>
              <a:gd name="connsiteY30" fmla="*/ 5349935 h 7085051"/>
              <a:gd name="connsiteX31" fmla="*/ 4928046 w 6357722"/>
              <a:gd name="connsiteY31" fmla="*/ 5409173 h 7085051"/>
              <a:gd name="connsiteX32" fmla="*/ 4960339 w 6357722"/>
              <a:gd name="connsiteY32" fmla="*/ 5408611 h 7085051"/>
              <a:gd name="connsiteX33" fmla="*/ 4953905 w 6357722"/>
              <a:gd name="connsiteY33" fmla="*/ 5400768 h 7085051"/>
              <a:gd name="connsiteX34" fmla="*/ 4954373 w 6357722"/>
              <a:gd name="connsiteY34" fmla="*/ 5398830 h 7085051"/>
              <a:gd name="connsiteX35" fmla="*/ 4926200 w 6357722"/>
              <a:gd name="connsiteY35" fmla="*/ 5366154 h 7085051"/>
              <a:gd name="connsiteX36" fmla="*/ 4915286 w 6357722"/>
              <a:gd name="connsiteY36" fmla="*/ 5349935 h 7085051"/>
              <a:gd name="connsiteX37" fmla="*/ 1575136 w 6357722"/>
              <a:gd name="connsiteY37" fmla="*/ 465063 h 7085051"/>
              <a:gd name="connsiteX38" fmla="*/ 1573325 w 6357722"/>
              <a:gd name="connsiteY38" fmla="*/ 469381 h 7085051"/>
              <a:gd name="connsiteX39" fmla="*/ 1556389 w 6357722"/>
              <a:gd name="connsiteY39" fmla="*/ 498520 h 7085051"/>
              <a:gd name="connsiteX40" fmla="*/ 1565201 w 6357722"/>
              <a:gd name="connsiteY40" fmla="*/ 503985 h 7085051"/>
              <a:gd name="connsiteX41" fmla="*/ 1585675 w 6357722"/>
              <a:gd name="connsiteY41" fmla="*/ 500222 h 7085051"/>
              <a:gd name="connsiteX42" fmla="*/ 1595783 w 6357722"/>
              <a:gd name="connsiteY42" fmla="*/ 505014 h 7085051"/>
              <a:gd name="connsiteX43" fmla="*/ 1608685 w 6357722"/>
              <a:gd name="connsiteY43" fmla="*/ 485782 h 7085051"/>
              <a:gd name="connsiteX44" fmla="*/ 1448819 w 6357722"/>
              <a:gd name="connsiteY44" fmla="*/ 436688 h 7085051"/>
              <a:gd name="connsiteX45" fmla="*/ 1448577 w 6357722"/>
              <a:gd name="connsiteY45" fmla="*/ 437304 h 7085051"/>
              <a:gd name="connsiteX46" fmla="*/ 1450819 w 6357722"/>
              <a:gd name="connsiteY46" fmla="*/ 438150 h 7085051"/>
              <a:gd name="connsiteX47" fmla="*/ 965461 w 6357722"/>
              <a:gd name="connsiteY47" fmla="*/ 170768 h 7085051"/>
              <a:gd name="connsiteX48" fmla="*/ 1272825 w 6357722"/>
              <a:gd name="connsiteY48" fmla="*/ 170768 h 7085051"/>
              <a:gd name="connsiteX49" fmla="*/ 1272870 w 6357722"/>
              <a:gd name="connsiteY49" fmla="*/ 170961 h 7085051"/>
              <a:gd name="connsiteX50" fmla="*/ 1305700 w 6357722"/>
              <a:gd name="connsiteY50" fmla="*/ 245352 h 7085051"/>
              <a:gd name="connsiteX51" fmla="*/ 1288089 w 6357722"/>
              <a:gd name="connsiteY51" fmla="*/ 170768 h 7085051"/>
              <a:gd name="connsiteX52" fmla="*/ 1293375 w 6357722"/>
              <a:gd name="connsiteY52" fmla="*/ 170768 h 7085051"/>
              <a:gd name="connsiteX53" fmla="*/ 1303459 w 6357722"/>
              <a:gd name="connsiteY53" fmla="*/ 213148 h 7085051"/>
              <a:gd name="connsiteX54" fmla="*/ 1336113 w 6357722"/>
              <a:gd name="connsiteY54" fmla="*/ 351384 h 7085051"/>
              <a:gd name="connsiteX55" fmla="*/ 1344184 w 6357722"/>
              <a:gd name="connsiteY55" fmla="*/ 385693 h 7085051"/>
              <a:gd name="connsiteX56" fmla="*/ 1358571 w 6357722"/>
              <a:gd name="connsiteY56" fmla="*/ 393750 h 7085051"/>
              <a:gd name="connsiteX57" fmla="*/ 1401017 w 6357722"/>
              <a:gd name="connsiteY57" fmla="*/ 418217 h 7085051"/>
              <a:gd name="connsiteX58" fmla="*/ 1404611 w 6357722"/>
              <a:gd name="connsiteY58" fmla="*/ 402007 h 7085051"/>
              <a:gd name="connsiteX59" fmla="*/ 1400089 w 6357722"/>
              <a:gd name="connsiteY59" fmla="*/ 397876 h 7085051"/>
              <a:gd name="connsiteX60" fmla="*/ 1399652 w 6357722"/>
              <a:gd name="connsiteY60" fmla="*/ 383665 h 7085051"/>
              <a:gd name="connsiteX61" fmla="*/ 1406643 w 6357722"/>
              <a:gd name="connsiteY61" fmla="*/ 382953 h 7085051"/>
              <a:gd name="connsiteX62" fmla="*/ 1407861 w 6357722"/>
              <a:gd name="connsiteY62" fmla="*/ 357813 h 7085051"/>
              <a:gd name="connsiteX63" fmla="*/ 1415408 w 6357722"/>
              <a:gd name="connsiteY63" fmla="*/ 382061 h 7085051"/>
              <a:gd name="connsiteX64" fmla="*/ 1425170 w 6357722"/>
              <a:gd name="connsiteY64" fmla="*/ 381068 h 7085051"/>
              <a:gd name="connsiteX65" fmla="*/ 1440751 w 6357722"/>
              <a:gd name="connsiteY65" fmla="*/ 378664 h 7085051"/>
              <a:gd name="connsiteX66" fmla="*/ 1445493 w 6357722"/>
              <a:gd name="connsiteY66" fmla="*/ 371630 h 7085051"/>
              <a:gd name="connsiteX67" fmla="*/ 1481030 w 6357722"/>
              <a:gd name="connsiteY67" fmla="*/ 376673 h 7085051"/>
              <a:gd name="connsiteX68" fmla="*/ 1471949 w 6357722"/>
              <a:gd name="connsiteY68" fmla="*/ 408280 h 7085051"/>
              <a:gd name="connsiteX69" fmla="*/ 1461525 w 6357722"/>
              <a:gd name="connsiteY69" fmla="*/ 417366 h 7085051"/>
              <a:gd name="connsiteX70" fmla="*/ 1466819 w 6357722"/>
              <a:gd name="connsiteY70" fmla="*/ 427737 h 7085051"/>
              <a:gd name="connsiteX71" fmla="*/ 1501660 w 6357722"/>
              <a:gd name="connsiteY71" fmla="*/ 461777 h 7085051"/>
              <a:gd name="connsiteX72" fmla="*/ 1521088 w 6357722"/>
              <a:gd name="connsiteY72" fmla="*/ 475792 h 7085051"/>
              <a:gd name="connsiteX73" fmla="*/ 1533727 w 6357722"/>
              <a:gd name="connsiteY73" fmla="*/ 462208 h 7085051"/>
              <a:gd name="connsiteX74" fmla="*/ 1547388 w 6357722"/>
              <a:gd name="connsiteY74" fmla="*/ 447926 h 7085051"/>
              <a:gd name="connsiteX75" fmla="*/ 1523639 w 6357722"/>
              <a:gd name="connsiteY75" fmla="*/ 433260 h 7085051"/>
              <a:gd name="connsiteX76" fmla="*/ 1597856 w 6357722"/>
              <a:gd name="connsiteY76" fmla="*/ 426624 h 7085051"/>
              <a:gd name="connsiteX77" fmla="*/ 1553326 w 6357722"/>
              <a:gd name="connsiteY77" fmla="*/ 435880 h 7085051"/>
              <a:gd name="connsiteX78" fmla="*/ 1557241 w 6357722"/>
              <a:gd name="connsiteY78" fmla="*/ 438249 h 7085051"/>
              <a:gd name="connsiteX79" fmla="*/ 1574885 w 6357722"/>
              <a:gd name="connsiteY79" fmla="*/ 425557 h 7085051"/>
              <a:gd name="connsiteX80" fmla="*/ 1591047 w 6357722"/>
              <a:gd name="connsiteY80" fmla="*/ 427140 h 7085051"/>
              <a:gd name="connsiteX81" fmla="*/ 1580484 w 6357722"/>
              <a:gd name="connsiteY81" fmla="*/ 452316 h 7085051"/>
              <a:gd name="connsiteX82" fmla="*/ 1584821 w 6357722"/>
              <a:gd name="connsiteY82" fmla="*/ 454940 h 7085051"/>
              <a:gd name="connsiteX83" fmla="*/ 1616484 w 6357722"/>
              <a:gd name="connsiteY83" fmla="*/ 474385 h 7085051"/>
              <a:gd name="connsiteX84" fmla="*/ 1641741 w 6357722"/>
              <a:gd name="connsiteY84" fmla="*/ 447021 h 7085051"/>
              <a:gd name="connsiteX85" fmla="*/ 1986058 w 6357722"/>
              <a:gd name="connsiteY85" fmla="*/ 203265 h 7085051"/>
              <a:gd name="connsiteX86" fmla="*/ 2002647 w 6357722"/>
              <a:gd name="connsiteY86" fmla="*/ 288484 h 7085051"/>
              <a:gd name="connsiteX87" fmla="*/ 2355400 w 6357722"/>
              <a:gd name="connsiteY87" fmla="*/ 227190 h 7085051"/>
              <a:gd name="connsiteX88" fmla="*/ 2492656 w 6357722"/>
              <a:gd name="connsiteY88" fmla="*/ 327951 h 7085051"/>
              <a:gd name="connsiteX89" fmla="*/ 2471002 w 6357722"/>
              <a:gd name="connsiteY89" fmla="*/ 425220 h 7085051"/>
              <a:gd name="connsiteX90" fmla="*/ 2767349 w 6357722"/>
              <a:gd name="connsiteY90" fmla="*/ 287437 h 7085051"/>
              <a:gd name="connsiteX91" fmla="*/ 2861123 w 6357722"/>
              <a:gd name="connsiteY91" fmla="*/ 291802 h 7085051"/>
              <a:gd name="connsiteX92" fmla="*/ 2958391 w 6357722"/>
              <a:gd name="connsiteY92" fmla="*/ 317474 h 7085051"/>
              <a:gd name="connsiteX93" fmla="*/ 3081505 w 6357722"/>
              <a:gd name="connsiteY93" fmla="*/ 511487 h 7085051"/>
              <a:gd name="connsiteX94" fmla="*/ 2980221 w 6357722"/>
              <a:gd name="connsiteY94" fmla="*/ 437618 h 7085051"/>
              <a:gd name="connsiteX95" fmla="*/ 2947216 w 6357722"/>
              <a:gd name="connsiteY95" fmla="*/ 597404 h 7085051"/>
              <a:gd name="connsiteX96" fmla="*/ 3007463 w 6357722"/>
              <a:gd name="connsiteY96" fmla="*/ 680352 h 7085051"/>
              <a:gd name="connsiteX97" fmla="*/ 3181568 w 6357722"/>
              <a:gd name="connsiteY97" fmla="*/ 517947 h 7085051"/>
              <a:gd name="connsiteX98" fmla="*/ 3169693 w 6357722"/>
              <a:gd name="connsiteY98" fmla="*/ 556191 h 7085051"/>
              <a:gd name="connsiteX99" fmla="*/ 3214397 w 6357722"/>
              <a:gd name="connsiteY99" fmla="*/ 516376 h 7085051"/>
              <a:gd name="connsiteX100" fmla="*/ 3211604 w 6357722"/>
              <a:gd name="connsiteY100" fmla="*/ 560732 h 7085051"/>
              <a:gd name="connsiteX101" fmla="*/ 3388154 w 6357722"/>
              <a:gd name="connsiteY101" fmla="*/ 422425 h 7085051"/>
              <a:gd name="connsiteX102" fmla="*/ 3318302 w 6357722"/>
              <a:gd name="connsiteY102" fmla="*/ 550079 h 7085051"/>
              <a:gd name="connsiteX103" fmla="*/ 3357769 w 6357722"/>
              <a:gd name="connsiteY103" fmla="*/ 530171 h 7085051"/>
              <a:gd name="connsiteX104" fmla="*/ 3351482 w 6357722"/>
              <a:gd name="connsiteY104" fmla="*/ 549381 h 7085051"/>
              <a:gd name="connsiteX105" fmla="*/ 3548113 w 6357722"/>
              <a:gd name="connsiteY105" fmla="*/ 390643 h 7085051"/>
              <a:gd name="connsiteX106" fmla="*/ 3535714 w 6357722"/>
              <a:gd name="connsiteY106" fmla="*/ 440762 h 7085051"/>
              <a:gd name="connsiteX107" fmla="*/ 3586531 w 6357722"/>
              <a:gd name="connsiteY107" fmla="*/ 428712 h 7085051"/>
              <a:gd name="connsiteX108" fmla="*/ 3508472 w 6357722"/>
              <a:gd name="connsiteY108" fmla="*/ 516201 h 7085051"/>
              <a:gd name="connsiteX109" fmla="*/ 3609233 w 6357722"/>
              <a:gd name="connsiteY109" fmla="*/ 466781 h 7085051"/>
              <a:gd name="connsiteX110" fmla="*/ 3688691 w 6357722"/>
              <a:gd name="connsiteY110" fmla="*/ 444080 h 7085051"/>
              <a:gd name="connsiteX111" fmla="*/ 3796786 w 6357722"/>
              <a:gd name="connsiteY111" fmla="*/ 619058 h 7085051"/>
              <a:gd name="connsiteX112" fmla="*/ 3776528 w 6357722"/>
              <a:gd name="connsiteY112" fmla="*/ 749331 h 7085051"/>
              <a:gd name="connsiteX113" fmla="*/ 3881656 w 6357722"/>
              <a:gd name="connsiteY113" fmla="*/ 711087 h 7085051"/>
              <a:gd name="connsiteX114" fmla="*/ 3871177 w 6357722"/>
              <a:gd name="connsiteY114" fmla="*/ 591118 h 7085051"/>
              <a:gd name="connsiteX115" fmla="*/ 3990449 w 6357722"/>
              <a:gd name="connsiteY115" fmla="*/ 515852 h 7085051"/>
              <a:gd name="connsiteX116" fmla="*/ 4115658 w 6357722"/>
              <a:gd name="connsiteY116" fmla="*/ 493675 h 7085051"/>
              <a:gd name="connsiteX117" fmla="*/ 4338137 w 6357722"/>
              <a:gd name="connsiteY117" fmla="*/ 630060 h 7085051"/>
              <a:gd name="connsiteX118" fmla="*/ 4401177 w 6357722"/>
              <a:gd name="connsiteY118" fmla="*/ 652587 h 7085051"/>
              <a:gd name="connsiteX119" fmla="*/ 4432610 w 6357722"/>
              <a:gd name="connsiteY119" fmla="*/ 663588 h 7085051"/>
              <a:gd name="connsiteX120" fmla="*/ 4461598 w 6357722"/>
              <a:gd name="connsiteY120" fmla="*/ 675812 h 7085051"/>
              <a:gd name="connsiteX121" fmla="*/ 4552929 w 6357722"/>
              <a:gd name="connsiteY121" fmla="*/ 737631 h 7085051"/>
              <a:gd name="connsiteX122" fmla="*/ 4494952 w 6357722"/>
              <a:gd name="connsiteY122" fmla="*/ 792464 h 7085051"/>
              <a:gd name="connsiteX123" fmla="*/ 4664867 w 6357722"/>
              <a:gd name="connsiteY123" fmla="*/ 792290 h 7085051"/>
              <a:gd name="connsiteX124" fmla="*/ 4825527 w 6357722"/>
              <a:gd name="connsiteY124" fmla="*/ 993462 h 7085051"/>
              <a:gd name="connsiteX125" fmla="*/ 4905332 w 6357722"/>
              <a:gd name="connsiteY125" fmla="*/ 932516 h 7085051"/>
              <a:gd name="connsiteX126" fmla="*/ 4832337 w 6357722"/>
              <a:gd name="connsiteY126" fmla="*/ 1056677 h 7085051"/>
              <a:gd name="connsiteX127" fmla="*/ 4954752 w 6357722"/>
              <a:gd name="connsiteY127" fmla="*/ 1009528 h 7085051"/>
              <a:gd name="connsiteX128" fmla="*/ 4951958 w 6357722"/>
              <a:gd name="connsiteY128" fmla="*/ 1020704 h 7085051"/>
              <a:gd name="connsiteX129" fmla="*/ 5114363 w 6357722"/>
              <a:gd name="connsiteY129" fmla="*/ 971634 h 7085051"/>
              <a:gd name="connsiteX130" fmla="*/ 5429918 w 6357722"/>
              <a:gd name="connsiteY130" fmla="*/ 1088286 h 7085051"/>
              <a:gd name="connsiteX131" fmla="*/ 5186660 w 6357722"/>
              <a:gd name="connsiteY131" fmla="*/ 1085317 h 7085051"/>
              <a:gd name="connsiteX132" fmla="*/ 5215124 w 6357722"/>
              <a:gd name="connsiteY132" fmla="*/ 1071347 h 7085051"/>
              <a:gd name="connsiteX133" fmla="*/ 5116285 w 6357722"/>
              <a:gd name="connsiteY133" fmla="*/ 1085492 h 7085051"/>
              <a:gd name="connsiteX134" fmla="*/ 5194343 w 6357722"/>
              <a:gd name="connsiteY134" fmla="*/ 1157089 h 7085051"/>
              <a:gd name="connsiteX135" fmla="*/ 5292660 w 6357722"/>
              <a:gd name="connsiteY135" fmla="*/ 1217336 h 7085051"/>
              <a:gd name="connsiteX136" fmla="*/ 5502913 w 6357722"/>
              <a:gd name="connsiteY136" fmla="*/ 1216114 h 7085051"/>
              <a:gd name="connsiteX137" fmla="*/ 5244113 w 6357722"/>
              <a:gd name="connsiteY137" fmla="*/ 1351103 h 7085051"/>
              <a:gd name="connsiteX138" fmla="*/ 5280959 w 6357722"/>
              <a:gd name="connsiteY138" fmla="*/ 1497616 h 7085051"/>
              <a:gd name="connsiteX139" fmla="*/ 5402676 w 6357722"/>
              <a:gd name="connsiteY139" fmla="*/ 1367867 h 7085051"/>
              <a:gd name="connsiteX140" fmla="*/ 5507977 w 6357722"/>
              <a:gd name="connsiteY140" fmla="*/ 1318447 h 7085051"/>
              <a:gd name="connsiteX141" fmla="*/ 5619391 w 6357722"/>
              <a:gd name="connsiteY141" fmla="*/ 1316875 h 7085051"/>
              <a:gd name="connsiteX142" fmla="*/ 5898797 w 6357722"/>
              <a:gd name="connsiteY142" fmla="*/ 1422875 h 7085051"/>
              <a:gd name="connsiteX143" fmla="*/ 6086524 w 6357722"/>
              <a:gd name="connsiteY143" fmla="*/ 1466183 h 7085051"/>
              <a:gd name="connsiteX144" fmla="*/ 6172617 w 6357722"/>
              <a:gd name="connsiteY144" fmla="*/ 1495348 h 7085051"/>
              <a:gd name="connsiteX145" fmla="*/ 6182571 w 6357722"/>
              <a:gd name="connsiteY145" fmla="*/ 1499538 h 7085051"/>
              <a:gd name="connsiteX146" fmla="*/ 6187983 w 6357722"/>
              <a:gd name="connsiteY146" fmla="*/ 1504777 h 7085051"/>
              <a:gd name="connsiteX147" fmla="*/ 6197065 w 6357722"/>
              <a:gd name="connsiteY147" fmla="*/ 1516302 h 7085051"/>
              <a:gd name="connsiteX148" fmla="*/ 6212607 w 6357722"/>
              <a:gd name="connsiteY148" fmla="*/ 1546163 h 7085051"/>
              <a:gd name="connsiteX149" fmla="*/ 6160742 w 6357722"/>
              <a:gd name="connsiteY149" fmla="*/ 1542496 h 7085051"/>
              <a:gd name="connsiteX150" fmla="*/ 6192000 w 6357722"/>
              <a:gd name="connsiteY150" fmla="*/ 1590171 h 7085051"/>
              <a:gd name="connsiteX151" fmla="*/ 6213829 w 6357722"/>
              <a:gd name="connsiteY151" fmla="*/ 1637845 h 7085051"/>
              <a:gd name="connsiteX152" fmla="*/ 6237578 w 6357722"/>
              <a:gd name="connsiteY152" fmla="*/ 1708744 h 7085051"/>
              <a:gd name="connsiteX153" fmla="*/ 6274426 w 6357722"/>
              <a:gd name="connsiteY153" fmla="*/ 1839367 h 7085051"/>
              <a:gd name="connsiteX154" fmla="*/ 6314589 w 6357722"/>
              <a:gd name="connsiteY154" fmla="*/ 1991469 h 7085051"/>
              <a:gd name="connsiteX155" fmla="*/ 6357722 w 6357722"/>
              <a:gd name="connsiteY155" fmla="*/ 2174655 h 7085051"/>
              <a:gd name="connsiteX156" fmla="*/ 6318779 w 6357722"/>
              <a:gd name="connsiteY156" fmla="*/ 2203991 h 7085051"/>
              <a:gd name="connsiteX157" fmla="*/ 6263073 w 6357722"/>
              <a:gd name="connsiteY157" fmla="*/ 2218836 h 7085051"/>
              <a:gd name="connsiteX158" fmla="*/ 6149389 w 6357722"/>
              <a:gd name="connsiteY158" fmla="*/ 2232981 h 7085051"/>
              <a:gd name="connsiteX159" fmla="*/ 6276170 w 6357722"/>
              <a:gd name="connsiteY159" fmla="*/ 2303180 h 7085051"/>
              <a:gd name="connsiteX160" fmla="*/ 6328035 w 6357722"/>
              <a:gd name="connsiteY160" fmla="*/ 2411275 h 7085051"/>
              <a:gd name="connsiteX161" fmla="*/ 6185014 w 6357722"/>
              <a:gd name="connsiteY161" fmla="*/ 2606162 h 7085051"/>
              <a:gd name="connsiteX162" fmla="*/ 6177679 w 6357722"/>
              <a:gd name="connsiteY162" fmla="*/ 2702384 h 7085051"/>
              <a:gd name="connsiteX163" fmla="*/ 6041119 w 6357722"/>
              <a:gd name="connsiteY163" fmla="*/ 2778872 h 7085051"/>
              <a:gd name="connsiteX164" fmla="*/ 6015274 w 6357722"/>
              <a:gd name="connsiteY164" fmla="*/ 2925733 h 7085051"/>
              <a:gd name="connsiteX165" fmla="*/ 5962362 w 6357722"/>
              <a:gd name="connsiteY165" fmla="*/ 2878758 h 7085051"/>
              <a:gd name="connsiteX166" fmla="*/ 5920451 w 6357722"/>
              <a:gd name="connsiteY166" fmla="*/ 2929925 h 7085051"/>
              <a:gd name="connsiteX167" fmla="*/ 5891986 w 6357722"/>
              <a:gd name="connsiteY167" fmla="*/ 2976899 h 7085051"/>
              <a:gd name="connsiteX168" fmla="*/ 5860902 w 6357722"/>
              <a:gd name="connsiteY168" fmla="*/ 3063691 h 7085051"/>
              <a:gd name="connsiteX169" fmla="*/ 5852695 w 6357722"/>
              <a:gd name="connsiteY169" fmla="*/ 3145242 h 7085051"/>
              <a:gd name="connsiteX170" fmla="*/ 5852695 w 6357722"/>
              <a:gd name="connsiteY170" fmla="*/ 3165326 h 7085051"/>
              <a:gd name="connsiteX171" fmla="*/ 5854440 w 6357722"/>
              <a:gd name="connsiteY171" fmla="*/ 3185408 h 7085051"/>
              <a:gd name="connsiteX172" fmla="*/ 5862473 w 6357722"/>
              <a:gd name="connsiteY172" fmla="*/ 3225747 h 7085051"/>
              <a:gd name="connsiteX173" fmla="*/ 5878888 w 6357722"/>
              <a:gd name="connsiteY173" fmla="*/ 3393216 h 7085051"/>
              <a:gd name="connsiteX174" fmla="*/ 5872602 w 6357722"/>
              <a:gd name="connsiteY174" fmla="*/ 3437571 h 7085051"/>
              <a:gd name="connsiteX175" fmla="*/ 5867013 w 6357722"/>
              <a:gd name="connsiteY175" fmla="*/ 3460098 h 7085051"/>
              <a:gd name="connsiteX176" fmla="*/ 5865442 w 6357722"/>
              <a:gd name="connsiteY176" fmla="*/ 3470576 h 7085051"/>
              <a:gd name="connsiteX177" fmla="*/ 5840994 w 6357722"/>
              <a:gd name="connsiteY177" fmla="*/ 3509518 h 7085051"/>
              <a:gd name="connsiteX178" fmla="*/ 5717706 w 6357722"/>
              <a:gd name="connsiteY178" fmla="*/ 3507598 h 7085051"/>
              <a:gd name="connsiteX179" fmla="*/ 5752980 w 6357722"/>
              <a:gd name="connsiteY179" fmla="*/ 3556144 h 7085051"/>
              <a:gd name="connsiteX180" fmla="*/ 5774635 w 6357722"/>
              <a:gd name="connsiteY180" fmla="*/ 3592816 h 7085051"/>
              <a:gd name="connsiteX181" fmla="*/ 5768872 w 6357722"/>
              <a:gd name="connsiteY181" fmla="*/ 3652190 h 7085051"/>
              <a:gd name="connsiteX182" fmla="*/ 5674223 w 6357722"/>
              <a:gd name="connsiteY182" fmla="*/ 3636298 h 7085051"/>
              <a:gd name="connsiteX183" fmla="*/ 5744599 w 6357722"/>
              <a:gd name="connsiteY183" fmla="*/ 3708770 h 7085051"/>
              <a:gd name="connsiteX184" fmla="*/ 5792273 w 6357722"/>
              <a:gd name="connsiteY184" fmla="*/ 3774430 h 7085051"/>
              <a:gd name="connsiteX185" fmla="*/ 5721024 w 6357722"/>
              <a:gd name="connsiteY185" fmla="*/ 3827167 h 7085051"/>
              <a:gd name="connsiteX186" fmla="*/ 5645894 w 6357722"/>
              <a:gd name="connsiteY186" fmla="*/ 3798307 h 7085051"/>
              <a:gd name="connsiteX187" fmla="*/ 5672014 w 6357722"/>
              <a:gd name="connsiteY187" fmla="*/ 3820168 h 7085051"/>
              <a:gd name="connsiteX188" fmla="*/ 6129133 w 6357722"/>
              <a:gd name="connsiteY188" fmla="*/ 4211180 h 7085051"/>
              <a:gd name="connsiteX189" fmla="*/ 6052297 w 6357722"/>
              <a:gd name="connsiteY189" fmla="*/ 4414622 h 7085051"/>
              <a:gd name="connsiteX190" fmla="*/ 6015974 w 6357722"/>
              <a:gd name="connsiteY190" fmla="*/ 4456884 h 7085051"/>
              <a:gd name="connsiteX191" fmla="*/ 5991351 w 6357722"/>
              <a:gd name="connsiteY191" fmla="*/ 4505606 h 7085051"/>
              <a:gd name="connsiteX192" fmla="*/ 6007766 w 6357722"/>
              <a:gd name="connsiteY192" fmla="*/ 4660851 h 7085051"/>
              <a:gd name="connsiteX193" fmla="*/ 6018070 w 6357722"/>
              <a:gd name="connsiteY193" fmla="*/ 4704508 h 7085051"/>
              <a:gd name="connsiteX194" fmla="*/ 6068887 w 6357722"/>
              <a:gd name="connsiteY194" fmla="*/ 4777503 h 7085051"/>
              <a:gd name="connsiteX195" fmla="*/ 5989605 w 6357722"/>
              <a:gd name="connsiteY195" fmla="*/ 4808936 h 7085051"/>
              <a:gd name="connsiteX196" fmla="*/ 5941232 w 6357722"/>
              <a:gd name="connsiteY196" fmla="*/ 4657708 h 7085051"/>
              <a:gd name="connsiteX197" fmla="*/ 5881961 w 6357722"/>
              <a:gd name="connsiteY197" fmla="*/ 4707877 h 7085051"/>
              <a:gd name="connsiteX198" fmla="*/ 5900323 w 6357722"/>
              <a:gd name="connsiteY198" fmla="*/ 4714801 h 7085051"/>
              <a:gd name="connsiteX199" fmla="*/ 5972489 w 6357722"/>
              <a:gd name="connsiteY199" fmla="*/ 4728951 h 7085051"/>
              <a:gd name="connsiteX200" fmla="*/ 5857233 w 6357722"/>
              <a:gd name="connsiteY200" fmla="*/ 4885593 h 7085051"/>
              <a:gd name="connsiteX201" fmla="*/ 5973361 w 6357722"/>
              <a:gd name="connsiteY201" fmla="*/ 4875990 h 7085051"/>
              <a:gd name="connsiteX202" fmla="*/ 5835055 w 6357722"/>
              <a:gd name="connsiteY202" fmla="*/ 4893628 h 7085051"/>
              <a:gd name="connsiteX203" fmla="*/ 5694478 w 6357722"/>
              <a:gd name="connsiteY203" fmla="*/ 4888912 h 7085051"/>
              <a:gd name="connsiteX204" fmla="*/ 5710894 w 6357722"/>
              <a:gd name="connsiteY204" fmla="*/ 4946365 h 7085051"/>
              <a:gd name="connsiteX205" fmla="*/ 5832960 w 6357722"/>
              <a:gd name="connsiteY205" fmla="*/ 4954049 h 7085051"/>
              <a:gd name="connsiteX206" fmla="*/ 6014225 w 6357722"/>
              <a:gd name="connsiteY206" fmla="*/ 4908995 h 7085051"/>
              <a:gd name="connsiteX207" fmla="*/ 5956074 w 6357722"/>
              <a:gd name="connsiteY207" fmla="*/ 5005390 h 7085051"/>
              <a:gd name="connsiteX208" fmla="*/ 5776379 w 6357722"/>
              <a:gd name="connsiteY208" fmla="*/ 5042237 h 7085051"/>
              <a:gd name="connsiteX209" fmla="*/ 5945595 w 6357722"/>
              <a:gd name="connsiteY209" fmla="*/ 5068955 h 7085051"/>
              <a:gd name="connsiteX210" fmla="*/ 6071154 w 6357722"/>
              <a:gd name="connsiteY210" fmla="*/ 5105104 h 7085051"/>
              <a:gd name="connsiteX211" fmla="*/ 6042341 w 6357722"/>
              <a:gd name="connsiteY211" fmla="*/ 5105104 h 7085051"/>
              <a:gd name="connsiteX212" fmla="*/ 6079187 w 6357722"/>
              <a:gd name="connsiteY212" fmla="*/ 5213547 h 7085051"/>
              <a:gd name="connsiteX213" fmla="*/ 6084426 w 6357722"/>
              <a:gd name="connsiteY213" fmla="*/ 5307672 h 7085051"/>
              <a:gd name="connsiteX214" fmla="*/ 5953453 w 6357722"/>
              <a:gd name="connsiteY214" fmla="*/ 5341725 h 7085051"/>
              <a:gd name="connsiteX215" fmla="*/ 5965853 w 6357722"/>
              <a:gd name="connsiteY215" fmla="*/ 5388701 h 7085051"/>
              <a:gd name="connsiteX216" fmla="*/ 6006541 w 6357722"/>
              <a:gd name="connsiteY216" fmla="*/ 5372984 h 7085051"/>
              <a:gd name="connsiteX217" fmla="*/ 5929356 w 6357722"/>
              <a:gd name="connsiteY217" fmla="*/ 5493827 h 7085051"/>
              <a:gd name="connsiteX218" fmla="*/ 5930053 w 6357722"/>
              <a:gd name="connsiteY218" fmla="*/ 5428167 h 7085051"/>
              <a:gd name="connsiteX219" fmla="*/ 5860726 w 6357722"/>
              <a:gd name="connsiteY219" fmla="*/ 5461521 h 7085051"/>
              <a:gd name="connsiteX220" fmla="*/ 5830865 w 6357722"/>
              <a:gd name="connsiteY220" fmla="*/ 5326359 h 7085051"/>
              <a:gd name="connsiteX221" fmla="*/ 5752805 w 6357722"/>
              <a:gd name="connsiteY221" fmla="*/ 5363781 h 7085051"/>
              <a:gd name="connsiteX222" fmla="*/ 5735319 w 6357722"/>
              <a:gd name="connsiteY222" fmla="*/ 5382402 h 7085051"/>
              <a:gd name="connsiteX223" fmla="*/ 5745821 w 6357722"/>
              <a:gd name="connsiteY223" fmla="*/ 5388530 h 7085051"/>
              <a:gd name="connsiteX224" fmla="*/ 5730454 w 6357722"/>
              <a:gd name="connsiteY224" fmla="*/ 5443538 h 7085051"/>
              <a:gd name="connsiteX225" fmla="*/ 5720489 w 6357722"/>
              <a:gd name="connsiteY225" fmla="*/ 5419595 h 7085051"/>
              <a:gd name="connsiteX226" fmla="*/ 5718615 w 6357722"/>
              <a:gd name="connsiteY226" fmla="*/ 5416151 h 7085051"/>
              <a:gd name="connsiteX227" fmla="*/ 5712793 w 6357722"/>
              <a:gd name="connsiteY227" fmla="*/ 5459189 h 7085051"/>
              <a:gd name="connsiteX228" fmla="*/ 5715085 w 6357722"/>
              <a:gd name="connsiteY228" fmla="*/ 5503783 h 7085051"/>
              <a:gd name="connsiteX229" fmla="*/ 5802749 w 6357722"/>
              <a:gd name="connsiteY229" fmla="*/ 5561933 h 7085051"/>
              <a:gd name="connsiteX230" fmla="*/ 5575207 w 6357722"/>
              <a:gd name="connsiteY230" fmla="*/ 5533642 h 7085051"/>
              <a:gd name="connsiteX231" fmla="*/ 5630565 w 6357722"/>
              <a:gd name="connsiteY231" fmla="*/ 5665487 h 7085051"/>
              <a:gd name="connsiteX232" fmla="*/ 5976156 w 6357722"/>
              <a:gd name="connsiteY232" fmla="*/ 5694127 h 7085051"/>
              <a:gd name="connsiteX233" fmla="*/ 5960963 w 6357722"/>
              <a:gd name="connsiteY233" fmla="*/ 5791046 h 7085051"/>
              <a:gd name="connsiteX234" fmla="*/ 5901938 w 6357722"/>
              <a:gd name="connsiteY234" fmla="*/ 5729053 h 7085051"/>
              <a:gd name="connsiteX235" fmla="*/ 5717880 w 6357722"/>
              <a:gd name="connsiteY235" fmla="*/ 5781441 h 7085051"/>
              <a:gd name="connsiteX236" fmla="*/ 5712815 w 6357722"/>
              <a:gd name="connsiteY236" fmla="*/ 5848325 h 7085051"/>
              <a:gd name="connsiteX237" fmla="*/ 5619738 w 6357722"/>
              <a:gd name="connsiteY237" fmla="*/ 5951881 h 7085051"/>
              <a:gd name="connsiteX238" fmla="*/ 5992396 w 6357722"/>
              <a:gd name="connsiteY238" fmla="*/ 6011427 h 7085051"/>
              <a:gd name="connsiteX239" fmla="*/ 5775332 w 6357722"/>
              <a:gd name="connsiteY239" fmla="*/ 5958516 h 7085051"/>
              <a:gd name="connsiteX240" fmla="*/ 5780222 w 6357722"/>
              <a:gd name="connsiteY240" fmla="*/ 5984709 h 7085051"/>
              <a:gd name="connsiteX241" fmla="*/ 5642614 w 6357722"/>
              <a:gd name="connsiteY241" fmla="*/ 5986107 h 7085051"/>
              <a:gd name="connsiteX242" fmla="*/ 5662697 w 6357722"/>
              <a:gd name="connsiteY242" fmla="*/ 5984186 h 7085051"/>
              <a:gd name="connsiteX243" fmla="*/ 5602449 w 6357722"/>
              <a:gd name="connsiteY243" fmla="*/ 5928480 h 7085051"/>
              <a:gd name="connsiteX244" fmla="*/ 5557569 w 6357722"/>
              <a:gd name="connsiteY244" fmla="*/ 5865962 h 7085051"/>
              <a:gd name="connsiteX245" fmla="*/ 5481081 w 6357722"/>
              <a:gd name="connsiteY245" fmla="*/ 5909794 h 7085051"/>
              <a:gd name="connsiteX246" fmla="*/ 5475143 w 6357722"/>
              <a:gd name="connsiteY246" fmla="*/ 5834004 h 7085051"/>
              <a:gd name="connsiteX247" fmla="*/ 5470777 w 6357722"/>
              <a:gd name="connsiteY247" fmla="*/ 5750183 h 7085051"/>
              <a:gd name="connsiteX248" fmla="*/ 5203246 w 6357722"/>
              <a:gd name="connsiteY248" fmla="*/ 5727831 h 7085051"/>
              <a:gd name="connsiteX249" fmla="*/ 5375430 w 6357722"/>
              <a:gd name="connsiteY249" fmla="*/ 5797506 h 7085051"/>
              <a:gd name="connsiteX250" fmla="*/ 5133394 w 6357722"/>
              <a:gd name="connsiteY250" fmla="*/ 5847975 h 7085051"/>
              <a:gd name="connsiteX251" fmla="*/ 5137410 w 6357722"/>
              <a:gd name="connsiteY251" fmla="*/ 5978073 h 7085051"/>
              <a:gd name="connsiteX252" fmla="*/ 5275543 w 6357722"/>
              <a:gd name="connsiteY252" fmla="*/ 5864390 h 7085051"/>
              <a:gd name="connsiteX253" fmla="*/ 5429216 w 6357722"/>
              <a:gd name="connsiteY253" fmla="*/ 5928129 h 7085051"/>
              <a:gd name="connsiteX254" fmla="*/ 5486145 w 6357722"/>
              <a:gd name="connsiteY254" fmla="*/ 6036749 h 7085051"/>
              <a:gd name="connsiteX255" fmla="*/ 5359191 w 6357722"/>
              <a:gd name="connsiteY255" fmla="*/ 5988200 h 7085051"/>
              <a:gd name="connsiteX256" fmla="*/ 5429740 w 6357722"/>
              <a:gd name="connsiteY256" fmla="*/ 6122841 h 7085051"/>
              <a:gd name="connsiteX257" fmla="*/ 5564729 w 6357722"/>
              <a:gd name="connsiteY257" fmla="*/ 6086517 h 7085051"/>
              <a:gd name="connsiteX258" fmla="*/ 5519325 w 6357722"/>
              <a:gd name="connsiteY258" fmla="*/ 6141175 h 7085051"/>
              <a:gd name="connsiteX259" fmla="*/ 5553378 w 6357722"/>
              <a:gd name="connsiteY259" fmla="*/ 6193741 h 7085051"/>
              <a:gd name="connsiteX260" fmla="*/ 5605592 w 6357722"/>
              <a:gd name="connsiteY260" fmla="*/ 6310741 h 7085051"/>
              <a:gd name="connsiteX261" fmla="*/ 5758393 w 6357722"/>
              <a:gd name="connsiteY261" fmla="*/ 6378673 h 7085051"/>
              <a:gd name="connsiteX262" fmla="*/ 5738660 w 6357722"/>
              <a:gd name="connsiteY262" fmla="*/ 6378847 h 7085051"/>
              <a:gd name="connsiteX263" fmla="*/ 5862123 w 6357722"/>
              <a:gd name="connsiteY263" fmla="*/ 6406439 h 7085051"/>
              <a:gd name="connsiteX264" fmla="*/ 5730976 w 6357722"/>
              <a:gd name="connsiteY264" fmla="*/ 6451318 h 7085051"/>
              <a:gd name="connsiteX265" fmla="*/ 5595813 w 6357722"/>
              <a:gd name="connsiteY265" fmla="*/ 6391771 h 7085051"/>
              <a:gd name="connsiteX266" fmla="*/ 5488241 w 6357722"/>
              <a:gd name="connsiteY266" fmla="*/ 6536015 h 7085051"/>
              <a:gd name="connsiteX267" fmla="*/ 5590575 w 6357722"/>
              <a:gd name="connsiteY267" fmla="*/ 6588578 h 7085051"/>
              <a:gd name="connsiteX268" fmla="*/ 5719975 w 6357722"/>
              <a:gd name="connsiteY268" fmla="*/ 6603072 h 7085051"/>
              <a:gd name="connsiteX269" fmla="*/ 5630739 w 6357722"/>
              <a:gd name="connsiteY269" fmla="*/ 6489215 h 7085051"/>
              <a:gd name="connsiteX270" fmla="*/ 5729230 w 6357722"/>
              <a:gd name="connsiteY270" fmla="*/ 6549809 h 7085051"/>
              <a:gd name="connsiteX271" fmla="*/ 5835956 w 6357722"/>
              <a:gd name="connsiteY271" fmla="*/ 6563660 h 7085051"/>
              <a:gd name="connsiteX272" fmla="*/ 5876720 w 6357722"/>
              <a:gd name="connsiteY272" fmla="*/ 6582334 h 7085051"/>
              <a:gd name="connsiteX273" fmla="*/ 5863564 w 6357722"/>
              <a:gd name="connsiteY273" fmla="*/ 6580065 h 7085051"/>
              <a:gd name="connsiteX274" fmla="*/ 5835230 w 6357722"/>
              <a:gd name="connsiteY274" fmla="*/ 6590673 h 7085051"/>
              <a:gd name="connsiteX275" fmla="*/ 5954152 w 6357722"/>
              <a:gd name="connsiteY275" fmla="*/ 6638347 h 7085051"/>
              <a:gd name="connsiteX276" fmla="*/ 5858979 w 6357722"/>
              <a:gd name="connsiteY276" fmla="*/ 6650746 h 7085051"/>
              <a:gd name="connsiteX277" fmla="*/ 5923942 w 6357722"/>
              <a:gd name="connsiteY277" fmla="*/ 6744522 h 7085051"/>
              <a:gd name="connsiteX278" fmla="*/ 5706703 w 6357722"/>
              <a:gd name="connsiteY278" fmla="*/ 6648127 h 7085051"/>
              <a:gd name="connsiteX279" fmla="*/ 5856709 w 6357722"/>
              <a:gd name="connsiteY279" fmla="*/ 6733868 h 7085051"/>
              <a:gd name="connsiteX280" fmla="*/ 5912766 w 6357722"/>
              <a:gd name="connsiteY280" fmla="*/ 6842487 h 7085051"/>
              <a:gd name="connsiteX281" fmla="*/ 5996064 w 6357722"/>
              <a:gd name="connsiteY281" fmla="*/ 6807911 h 7085051"/>
              <a:gd name="connsiteX282" fmla="*/ 6040245 w 6357722"/>
              <a:gd name="connsiteY282" fmla="*/ 6928055 h 7085051"/>
              <a:gd name="connsiteX283" fmla="*/ 5972489 w 6357722"/>
              <a:gd name="connsiteY283" fmla="*/ 6880906 h 7085051"/>
              <a:gd name="connsiteX284" fmla="*/ 6027322 w 6357722"/>
              <a:gd name="connsiteY284" fmla="*/ 6955647 h 7085051"/>
              <a:gd name="connsiteX285" fmla="*/ 6084950 w 6357722"/>
              <a:gd name="connsiteY285" fmla="*/ 7039995 h 7085051"/>
              <a:gd name="connsiteX286" fmla="*/ 5970393 w 6357722"/>
              <a:gd name="connsiteY286" fmla="*/ 7053615 h 7085051"/>
              <a:gd name="connsiteX287" fmla="*/ 5969252 w 6357722"/>
              <a:gd name="connsiteY287" fmla="*/ 7054969 h 7085051"/>
              <a:gd name="connsiteX288" fmla="*/ 5781073 w 6357722"/>
              <a:gd name="connsiteY288" fmla="*/ 7054969 h 7085051"/>
              <a:gd name="connsiteX289" fmla="*/ 5755911 w 6357722"/>
              <a:gd name="connsiteY289" fmla="*/ 7036562 h 7085051"/>
              <a:gd name="connsiteX290" fmla="*/ 5687667 w 6357722"/>
              <a:gd name="connsiteY290" fmla="*/ 7005593 h 7085051"/>
              <a:gd name="connsiteX291" fmla="*/ 5578873 w 6357722"/>
              <a:gd name="connsiteY291" fmla="*/ 7024976 h 7085051"/>
              <a:gd name="connsiteX292" fmla="*/ 5575730 w 6357722"/>
              <a:gd name="connsiteY292" fmla="*/ 6977650 h 7085051"/>
              <a:gd name="connsiteX293" fmla="*/ 5570316 w 6357722"/>
              <a:gd name="connsiteY293" fmla="*/ 6931025 h 7085051"/>
              <a:gd name="connsiteX294" fmla="*/ 5707400 w 6357722"/>
              <a:gd name="connsiteY294" fmla="*/ 6956521 h 7085051"/>
              <a:gd name="connsiteX295" fmla="*/ 5745643 w 6357722"/>
              <a:gd name="connsiteY295" fmla="*/ 6907102 h 7085051"/>
              <a:gd name="connsiteX296" fmla="*/ 5550234 w 6357722"/>
              <a:gd name="connsiteY296" fmla="*/ 6816469 h 7085051"/>
              <a:gd name="connsiteX297" fmla="*/ 5574333 w 6357722"/>
              <a:gd name="connsiteY297" fmla="*/ 6892083 h 7085051"/>
              <a:gd name="connsiteX298" fmla="*/ 5501163 w 6357722"/>
              <a:gd name="connsiteY298" fmla="*/ 6914087 h 7085051"/>
              <a:gd name="connsiteX299" fmla="*/ 5430962 w 6357722"/>
              <a:gd name="connsiteY299" fmla="*/ 6967873 h 7085051"/>
              <a:gd name="connsiteX300" fmla="*/ 5478383 w 6357722"/>
              <a:gd name="connsiteY300" fmla="*/ 7054486 h 7085051"/>
              <a:gd name="connsiteX301" fmla="*/ 5478143 w 6357722"/>
              <a:gd name="connsiteY301" fmla="*/ 7054969 h 7085051"/>
              <a:gd name="connsiteX302" fmla="*/ 5406623 w 6357722"/>
              <a:gd name="connsiteY302" fmla="*/ 7054969 h 7085051"/>
              <a:gd name="connsiteX303" fmla="*/ 5396763 w 6357722"/>
              <a:gd name="connsiteY303" fmla="*/ 7047087 h 7085051"/>
              <a:gd name="connsiteX304" fmla="*/ 5420135 w 6357722"/>
              <a:gd name="connsiteY304" fmla="*/ 7015721 h 7085051"/>
              <a:gd name="connsiteX305" fmla="*/ 5327845 w 6357722"/>
              <a:gd name="connsiteY305" fmla="*/ 7049817 h 7085051"/>
              <a:gd name="connsiteX306" fmla="*/ 5320809 w 6357722"/>
              <a:gd name="connsiteY306" fmla="*/ 7054969 h 7085051"/>
              <a:gd name="connsiteX307" fmla="*/ 5003335 w 6357722"/>
              <a:gd name="connsiteY307" fmla="*/ 7054969 h 7085051"/>
              <a:gd name="connsiteX308" fmla="*/ 4998930 w 6357722"/>
              <a:gd name="connsiteY308" fmla="*/ 7051521 h 7085051"/>
              <a:gd name="connsiteX309" fmla="*/ 4992820 w 6357722"/>
              <a:gd name="connsiteY309" fmla="*/ 7054969 h 7085051"/>
              <a:gd name="connsiteX310" fmla="*/ 4954400 w 6357722"/>
              <a:gd name="connsiteY310" fmla="*/ 7054969 h 7085051"/>
              <a:gd name="connsiteX311" fmla="*/ 4927050 w 6357722"/>
              <a:gd name="connsiteY311" fmla="*/ 7035433 h 7085051"/>
              <a:gd name="connsiteX312" fmla="*/ 4915109 w 6357722"/>
              <a:gd name="connsiteY312" fmla="*/ 6987781 h 7085051"/>
              <a:gd name="connsiteX313" fmla="*/ 4941128 w 6357722"/>
              <a:gd name="connsiteY313" fmla="*/ 7019039 h 7085051"/>
              <a:gd name="connsiteX314" fmla="*/ 5004518 w 6357722"/>
              <a:gd name="connsiteY314" fmla="*/ 6957394 h 7085051"/>
              <a:gd name="connsiteX315" fmla="*/ 4897820 w 6357722"/>
              <a:gd name="connsiteY315" fmla="*/ 6950235 h 7085051"/>
              <a:gd name="connsiteX316" fmla="*/ 4841415 w 6357722"/>
              <a:gd name="connsiteY316" fmla="*/ 6902737 h 7085051"/>
              <a:gd name="connsiteX317" fmla="*/ 5148064 w 6357722"/>
              <a:gd name="connsiteY317" fmla="*/ 6916881 h 7085051"/>
              <a:gd name="connsiteX318" fmla="*/ 5095850 w 6357722"/>
              <a:gd name="connsiteY318" fmla="*/ 6794817 h 7085051"/>
              <a:gd name="connsiteX319" fmla="*/ 5352904 w 6357722"/>
              <a:gd name="connsiteY319" fmla="*/ 6793943 h 7085051"/>
              <a:gd name="connsiteX320" fmla="*/ 5631962 w 6357722"/>
              <a:gd name="connsiteY320" fmla="*/ 6727932 h 7085051"/>
              <a:gd name="connsiteX321" fmla="*/ 5636851 w 6357722"/>
              <a:gd name="connsiteY321" fmla="*/ 6669781 h 7085051"/>
              <a:gd name="connsiteX322" fmla="*/ 5621833 w 6357722"/>
              <a:gd name="connsiteY322" fmla="*/ 6627345 h 7085051"/>
              <a:gd name="connsiteX323" fmla="*/ 5534518 w 6357722"/>
              <a:gd name="connsiteY323" fmla="*/ 6664542 h 7085051"/>
              <a:gd name="connsiteX324" fmla="*/ 5515484 w 6357722"/>
              <a:gd name="connsiteY324" fmla="*/ 6564829 h 7085051"/>
              <a:gd name="connsiteX325" fmla="*/ 5401800 w 6357722"/>
              <a:gd name="connsiteY325" fmla="*/ 6520298 h 7085051"/>
              <a:gd name="connsiteX326" fmla="*/ 5264716 w 6357722"/>
              <a:gd name="connsiteY326" fmla="*/ 6447653 h 7085051"/>
              <a:gd name="connsiteX327" fmla="*/ 5044858 w 6357722"/>
              <a:gd name="connsiteY327" fmla="*/ 6412728 h 7085051"/>
              <a:gd name="connsiteX328" fmla="*/ 4910918 w 6357722"/>
              <a:gd name="connsiteY328" fmla="*/ 6432110 h 7085051"/>
              <a:gd name="connsiteX329" fmla="*/ 4912948 w 6357722"/>
              <a:gd name="connsiteY329" fmla="*/ 6403908 h 7085051"/>
              <a:gd name="connsiteX330" fmla="*/ 4902310 w 6357722"/>
              <a:gd name="connsiteY330" fmla="*/ 6402002 h 7085051"/>
              <a:gd name="connsiteX331" fmla="*/ 4882019 w 6357722"/>
              <a:gd name="connsiteY331" fmla="*/ 6470552 h 7085051"/>
              <a:gd name="connsiteX332" fmla="*/ 4881575 w 6357722"/>
              <a:gd name="connsiteY332" fmla="*/ 6473083 h 7085051"/>
              <a:gd name="connsiteX333" fmla="*/ 4904260 w 6357722"/>
              <a:gd name="connsiteY333" fmla="*/ 6471904 h 7085051"/>
              <a:gd name="connsiteX334" fmla="*/ 5024776 w 6357722"/>
              <a:gd name="connsiteY334" fmla="*/ 6446430 h 7085051"/>
              <a:gd name="connsiteX335" fmla="*/ 4966624 w 6357722"/>
              <a:gd name="connsiteY335" fmla="*/ 6560986 h 7085051"/>
              <a:gd name="connsiteX336" fmla="*/ 4922094 w 6357722"/>
              <a:gd name="connsiteY336" fmla="*/ 6665415 h 7085051"/>
              <a:gd name="connsiteX337" fmla="*/ 4887474 w 6357722"/>
              <a:gd name="connsiteY337" fmla="*/ 6656836 h 7085051"/>
              <a:gd name="connsiteX338" fmla="*/ 4876575 w 6357722"/>
              <a:gd name="connsiteY338" fmla="*/ 6655614 h 7085051"/>
              <a:gd name="connsiteX339" fmla="*/ 4858217 w 6357722"/>
              <a:gd name="connsiteY339" fmla="*/ 6697752 h 7085051"/>
              <a:gd name="connsiteX340" fmla="*/ 4889439 w 6357722"/>
              <a:gd name="connsiteY340" fmla="*/ 6723392 h 7085051"/>
              <a:gd name="connsiteX341" fmla="*/ 4892932 w 6357722"/>
              <a:gd name="connsiteY341" fmla="*/ 6714486 h 7085051"/>
              <a:gd name="connsiteX342" fmla="*/ 5084152 w 6357722"/>
              <a:gd name="connsiteY342" fmla="*/ 6774907 h 7085051"/>
              <a:gd name="connsiteX343" fmla="*/ 4910221 w 6357722"/>
              <a:gd name="connsiteY343" fmla="*/ 6751857 h 7085051"/>
              <a:gd name="connsiteX344" fmla="*/ 4860896 w 6357722"/>
              <a:gd name="connsiteY344" fmla="*/ 6734940 h 7085051"/>
              <a:gd name="connsiteX345" fmla="*/ 4836527 w 6357722"/>
              <a:gd name="connsiteY345" fmla="*/ 6729689 h 7085051"/>
              <a:gd name="connsiteX346" fmla="*/ 4808675 w 6357722"/>
              <a:gd name="connsiteY346" fmla="*/ 6764868 h 7085051"/>
              <a:gd name="connsiteX347" fmla="*/ 4807868 w 6357722"/>
              <a:gd name="connsiteY347" fmla="*/ 6765615 h 7085051"/>
              <a:gd name="connsiteX348" fmla="*/ 4825730 w 6357722"/>
              <a:gd name="connsiteY348" fmla="*/ 6768337 h 7085051"/>
              <a:gd name="connsiteX349" fmla="*/ 4813301 w 6357722"/>
              <a:gd name="connsiteY349" fmla="*/ 6786258 h 7085051"/>
              <a:gd name="connsiteX350" fmla="*/ 4789484 w 6357722"/>
              <a:gd name="connsiteY350" fmla="*/ 6782658 h 7085051"/>
              <a:gd name="connsiteX351" fmla="*/ 4748865 w 6357722"/>
              <a:gd name="connsiteY351" fmla="*/ 6820312 h 7085051"/>
              <a:gd name="connsiteX352" fmla="*/ 4760357 w 6357722"/>
              <a:gd name="connsiteY352" fmla="*/ 6778254 h 7085051"/>
              <a:gd name="connsiteX353" fmla="*/ 4639541 w 6357722"/>
              <a:gd name="connsiteY353" fmla="*/ 6759990 h 7085051"/>
              <a:gd name="connsiteX354" fmla="*/ 4642174 w 6357722"/>
              <a:gd name="connsiteY354" fmla="*/ 6790156 h 7085051"/>
              <a:gd name="connsiteX355" fmla="*/ 4589254 w 6357722"/>
              <a:gd name="connsiteY355" fmla="*/ 6864319 h 7085051"/>
              <a:gd name="connsiteX356" fmla="*/ 4523943 w 6357722"/>
              <a:gd name="connsiteY356" fmla="*/ 6884053 h 7085051"/>
              <a:gd name="connsiteX357" fmla="*/ 4456361 w 6357722"/>
              <a:gd name="connsiteY357" fmla="*/ 6925090 h 7085051"/>
              <a:gd name="connsiteX358" fmla="*/ 4520799 w 6357722"/>
              <a:gd name="connsiteY358" fmla="*/ 6942378 h 7085051"/>
              <a:gd name="connsiteX359" fmla="*/ 4446756 w 6357722"/>
              <a:gd name="connsiteY359" fmla="*/ 7001752 h 7085051"/>
              <a:gd name="connsiteX360" fmla="*/ 4288367 w 6357722"/>
              <a:gd name="connsiteY360" fmla="*/ 6860827 h 7085051"/>
              <a:gd name="connsiteX361" fmla="*/ 4313809 w 6357722"/>
              <a:gd name="connsiteY361" fmla="*/ 7045399 h 7085051"/>
              <a:gd name="connsiteX362" fmla="*/ 4304494 w 6357722"/>
              <a:gd name="connsiteY362" fmla="*/ 7054970 h 7085051"/>
              <a:gd name="connsiteX363" fmla="*/ 4266490 w 6357722"/>
              <a:gd name="connsiteY363" fmla="*/ 7054970 h 7085051"/>
              <a:gd name="connsiteX364" fmla="*/ 4260463 w 6357722"/>
              <a:gd name="connsiteY364" fmla="*/ 7049159 h 7085051"/>
              <a:gd name="connsiteX365" fmla="*/ 4243292 w 6357722"/>
              <a:gd name="connsiteY365" fmla="*/ 7048902 h 7085051"/>
              <a:gd name="connsiteX366" fmla="*/ 4238948 w 6357722"/>
              <a:gd name="connsiteY366" fmla="*/ 7054970 h 7085051"/>
              <a:gd name="connsiteX367" fmla="*/ 0 w 6357722"/>
              <a:gd name="connsiteY367" fmla="*/ 7054970 h 7085051"/>
              <a:gd name="connsiteX368" fmla="*/ 0 w 6357722"/>
              <a:gd name="connsiteY368" fmla="*/ 5569975 h 7085051"/>
              <a:gd name="connsiteX369" fmla="*/ 0 w 6357722"/>
              <a:gd name="connsiteY369" fmla="*/ 5569975 h 7085051"/>
              <a:gd name="connsiteX370" fmla="*/ 0 w 6357722"/>
              <a:gd name="connsiteY370" fmla="*/ 1041293 h 7085051"/>
              <a:gd name="connsiteX371" fmla="*/ 1 w 6357722"/>
              <a:gd name="connsiteY371" fmla="*/ 1041335 h 7085051"/>
              <a:gd name="connsiteX372" fmla="*/ 1 w 6357722"/>
              <a:gd name="connsiteY372" fmla="*/ 352343 h 7085051"/>
              <a:gd name="connsiteX373" fmla="*/ 10772 w 6357722"/>
              <a:gd name="connsiteY373" fmla="*/ 384256 h 7085051"/>
              <a:gd name="connsiteX374" fmla="*/ 44879 w 6357722"/>
              <a:gd name="connsiteY374" fmla="*/ 434653 h 7085051"/>
              <a:gd name="connsiteX375" fmla="*/ 257928 w 6357722"/>
              <a:gd name="connsiteY375" fmla="*/ 524761 h 7085051"/>
              <a:gd name="connsiteX376" fmla="*/ 245529 w 6357722"/>
              <a:gd name="connsiteY376" fmla="*/ 538728 h 7085051"/>
              <a:gd name="connsiteX377" fmla="*/ 377024 w 6357722"/>
              <a:gd name="connsiteY377" fmla="*/ 576274 h 7085051"/>
              <a:gd name="connsiteX378" fmla="*/ 370913 w 6357722"/>
              <a:gd name="connsiteY378" fmla="*/ 583608 h 7085051"/>
              <a:gd name="connsiteX379" fmla="*/ 496820 w 6357722"/>
              <a:gd name="connsiteY379" fmla="*/ 596880 h 7085051"/>
              <a:gd name="connsiteX380" fmla="*/ 442860 w 6357722"/>
              <a:gd name="connsiteY380" fmla="*/ 664810 h 7085051"/>
              <a:gd name="connsiteX381" fmla="*/ 535419 w 6357722"/>
              <a:gd name="connsiteY381" fmla="*/ 699027 h 7085051"/>
              <a:gd name="connsiteX382" fmla="*/ 547851 w 6357722"/>
              <a:gd name="connsiteY382" fmla="*/ 692274 h 7085051"/>
              <a:gd name="connsiteX383" fmla="*/ 565098 w 6357722"/>
              <a:gd name="connsiteY383" fmla="*/ 658874 h 7085051"/>
              <a:gd name="connsiteX384" fmla="*/ 587450 w 6357722"/>
              <a:gd name="connsiteY384" fmla="*/ 521266 h 7085051"/>
              <a:gd name="connsiteX385" fmla="*/ 572084 w 6357722"/>
              <a:gd name="connsiteY385" fmla="*/ 392040 h 7085051"/>
              <a:gd name="connsiteX386" fmla="*/ 625694 w 6357722"/>
              <a:gd name="connsiteY386" fmla="*/ 511138 h 7085051"/>
              <a:gd name="connsiteX387" fmla="*/ 871398 w 6357722"/>
              <a:gd name="connsiteY387" fmla="*/ 252163 h 7085051"/>
              <a:gd name="connsiteX388" fmla="*/ 872969 w 6357722"/>
              <a:gd name="connsiteY388" fmla="*/ 271722 h 7085051"/>
              <a:gd name="connsiteX389" fmla="*/ 919333 w 6357722"/>
              <a:gd name="connsiteY389" fmla="*/ 224943 h 7085051"/>
              <a:gd name="connsiteX390" fmla="*/ 1257504 w 6357722"/>
              <a:gd name="connsiteY390" fmla="*/ 0 h 7085051"/>
              <a:gd name="connsiteX391" fmla="*/ 1253312 w 6357722"/>
              <a:gd name="connsiteY391" fmla="*/ 8557 h 7085051"/>
              <a:gd name="connsiteX392" fmla="*/ 1257504 w 6357722"/>
              <a:gd name="connsiteY392" fmla="*/ 0 h 7085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Lst>
            <a:rect l="l" t="t" r="r" b="b"/>
            <a:pathLst>
              <a:path w="6357722" h="7085051">
                <a:moveTo>
                  <a:pt x="5465368" y="7082430"/>
                </a:moveTo>
                <a:cubicBezTo>
                  <a:pt x="5468511" y="7084176"/>
                  <a:pt x="5468686" y="7085050"/>
                  <a:pt x="5463796" y="7085051"/>
                </a:cubicBezTo>
                <a:cubicBezTo>
                  <a:pt x="5464844" y="7084351"/>
                  <a:pt x="5464320" y="7083129"/>
                  <a:pt x="5465368" y="7082430"/>
                </a:cubicBezTo>
                <a:close/>
                <a:moveTo>
                  <a:pt x="5579226" y="7026024"/>
                </a:moveTo>
                <a:lnTo>
                  <a:pt x="5581496" y="7060077"/>
                </a:lnTo>
                <a:cubicBezTo>
                  <a:pt x="5569970" y="7037899"/>
                  <a:pt x="5571018" y="7028818"/>
                  <a:pt x="5579226" y="7026024"/>
                </a:cubicBezTo>
                <a:close/>
                <a:moveTo>
                  <a:pt x="4748364" y="6721406"/>
                </a:moveTo>
                <a:cubicBezTo>
                  <a:pt x="4727711" y="6722803"/>
                  <a:pt x="4705992" y="6726492"/>
                  <a:pt x="4683028" y="6733171"/>
                </a:cubicBezTo>
                <a:cubicBezTo>
                  <a:pt x="4682635" y="6752096"/>
                  <a:pt x="4711833" y="6758718"/>
                  <a:pt x="4744369" y="6761694"/>
                </a:cubicBezTo>
                <a:lnTo>
                  <a:pt x="4764532" y="6762978"/>
                </a:lnTo>
                <a:lnTo>
                  <a:pt x="4773487" y="6730204"/>
                </a:lnTo>
                <a:lnTo>
                  <a:pt x="4764388" y="6721946"/>
                </a:lnTo>
                <a:close/>
                <a:moveTo>
                  <a:pt x="5530155" y="6674321"/>
                </a:moveTo>
                <a:cubicBezTo>
                  <a:pt x="5547618" y="6677115"/>
                  <a:pt x="5550936" y="6690911"/>
                  <a:pt x="5522471" y="6689339"/>
                </a:cubicBezTo>
                <a:cubicBezTo>
                  <a:pt x="5525964" y="6684626"/>
                  <a:pt x="5527710" y="6679385"/>
                  <a:pt x="5530155" y="6674321"/>
                </a:cubicBezTo>
                <a:close/>
                <a:moveTo>
                  <a:pt x="5535044" y="6665415"/>
                </a:moveTo>
                <a:cubicBezTo>
                  <a:pt x="5533996" y="6668384"/>
                  <a:pt x="5531901" y="6671354"/>
                  <a:pt x="5530154" y="6674321"/>
                </a:cubicBezTo>
                <a:cubicBezTo>
                  <a:pt x="5523693" y="6673099"/>
                  <a:pt x="5515835" y="6673623"/>
                  <a:pt x="5506056" y="6677465"/>
                </a:cubicBezTo>
                <a:close/>
                <a:moveTo>
                  <a:pt x="4638150" y="6649001"/>
                </a:moveTo>
                <a:cubicBezTo>
                  <a:pt x="4607415" y="6651271"/>
                  <a:pt x="4586459" y="6675721"/>
                  <a:pt x="4561837" y="6700691"/>
                </a:cubicBezTo>
                <a:lnTo>
                  <a:pt x="4562847" y="6701138"/>
                </a:lnTo>
                <a:lnTo>
                  <a:pt x="4584297" y="6694229"/>
                </a:lnTo>
                <a:cubicBezTo>
                  <a:pt x="4610426" y="6682922"/>
                  <a:pt x="4628456" y="6669694"/>
                  <a:pt x="4653516" y="6657208"/>
                </a:cubicBezTo>
                <a:lnTo>
                  <a:pt x="4651478" y="6650506"/>
                </a:lnTo>
                <a:close/>
                <a:moveTo>
                  <a:pt x="5876720" y="6582334"/>
                </a:moveTo>
                <a:lnTo>
                  <a:pt x="5877517" y="6582472"/>
                </a:lnTo>
                <a:cubicBezTo>
                  <a:pt x="5881594" y="6583754"/>
                  <a:pt x="5884912" y="6585391"/>
                  <a:pt x="5886920" y="6587007"/>
                </a:cubicBezTo>
                <a:close/>
                <a:moveTo>
                  <a:pt x="5861252" y="5462745"/>
                </a:moveTo>
                <a:cubicBezTo>
                  <a:pt x="5865269" y="5466063"/>
                  <a:pt x="5869111" y="5469556"/>
                  <a:pt x="5875572" y="5472176"/>
                </a:cubicBezTo>
                <a:cubicBezTo>
                  <a:pt x="5865443" y="5470779"/>
                  <a:pt x="5861602" y="5467111"/>
                  <a:pt x="5861252" y="5462745"/>
                </a:cubicBezTo>
                <a:close/>
                <a:moveTo>
                  <a:pt x="4915286" y="5349935"/>
                </a:moveTo>
                <a:lnTo>
                  <a:pt x="4928046" y="5409173"/>
                </a:lnTo>
                <a:lnTo>
                  <a:pt x="4960339" y="5408611"/>
                </a:lnTo>
                <a:cubicBezTo>
                  <a:pt x="4956497" y="5406548"/>
                  <a:pt x="4954448" y="5403902"/>
                  <a:pt x="4953905" y="5400768"/>
                </a:cubicBezTo>
                <a:lnTo>
                  <a:pt x="4954373" y="5398830"/>
                </a:lnTo>
                <a:lnTo>
                  <a:pt x="4926200" y="5366154"/>
                </a:lnTo>
                <a:cubicBezTo>
                  <a:pt x="4918407" y="5356604"/>
                  <a:pt x="4914326" y="5350765"/>
                  <a:pt x="4915286" y="5349935"/>
                </a:cubicBezTo>
                <a:close/>
                <a:moveTo>
                  <a:pt x="1575136" y="465063"/>
                </a:moveTo>
                <a:lnTo>
                  <a:pt x="1573325" y="469381"/>
                </a:lnTo>
                <a:lnTo>
                  <a:pt x="1556389" y="498520"/>
                </a:lnTo>
                <a:lnTo>
                  <a:pt x="1565201" y="503985"/>
                </a:lnTo>
                <a:cubicBezTo>
                  <a:pt x="1566772" y="496345"/>
                  <a:pt x="1574870" y="496519"/>
                  <a:pt x="1585675" y="500222"/>
                </a:cubicBezTo>
                <a:lnTo>
                  <a:pt x="1595783" y="505014"/>
                </a:lnTo>
                <a:lnTo>
                  <a:pt x="1608685" y="485782"/>
                </a:lnTo>
                <a:close/>
                <a:moveTo>
                  <a:pt x="1448819" y="436688"/>
                </a:moveTo>
                <a:lnTo>
                  <a:pt x="1448577" y="437304"/>
                </a:lnTo>
                <a:lnTo>
                  <a:pt x="1450819" y="438150"/>
                </a:lnTo>
                <a:close/>
                <a:moveTo>
                  <a:pt x="965461" y="170768"/>
                </a:moveTo>
                <a:lnTo>
                  <a:pt x="1272825" y="170768"/>
                </a:lnTo>
                <a:lnTo>
                  <a:pt x="1272870" y="170961"/>
                </a:lnTo>
                <a:cubicBezTo>
                  <a:pt x="1281776" y="158388"/>
                  <a:pt x="1306574" y="299836"/>
                  <a:pt x="1305700" y="245352"/>
                </a:cubicBezTo>
                <a:lnTo>
                  <a:pt x="1288089" y="170768"/>
                </a:lnTo>
                <a:lnTo>
                  <a:pt x="1293375" y="170768"/>
                </a:lnTo>
                <a:lnTo>
                  <a:pt x="1303459" y="213148"/>
                </a:lnTo>
                <a:cubicBezTo>
                  <a:pt x="1312320" y="250509"/>
                  <a:pt x="1323297" y="296969"/>
                  <a:pt x="1336113" y="351384"/>
                </a:cubicBezTo>
                <a:lnTo>
                  <a:pt x="1344184" y="385693"/>
                </a:lnTo>
                <a:lnTo>
                  <a:pt x="1358571" y="393750"/>
                </a:lnTo>
                <a:lnTo>
                  <a:pt x="1401017" y="418217"/>
                </a:lnTo>
                <a:lnTo>
                  <a:pt x="1404611" y="402007"/>
                </a:lnTo>
                <a:lnTo>
                  <a:pt x="1400089" y="397876"/>
                </a:lnTo>
                <a:cubicBezTo>
                  <a:pt x="1392929" y="389559"/>
                  <a:pt x="1394151" y="385586"/>
                  <a:pt x="1399652" y="383665"/>
                </a:cubicBezTo>
                <a:lnTo>
                  <a:pt x="1406643" y="382953"/>
                </a:lnTo>
                <a:lnTo>
                  <a:pt x="1407861" y="357813"/>
                </a:lnTo>
                <a:lnTo>
                  <a:pt x="1415408" y="382061"/>
                </a:lnTo>
                <a:lnTo>
                  <a:pt x="1425170" y="381068"/>
                </a:lnTo>
                <a:lnTo>
                  <a:pt x="1440751" y="378664"/>
                </a:lnTo>
                <a:lnTo>
                  <a:pt x="1445493" y="371630"/>
                </a:lnTo>
                <a:cubicBezTo>
                  <a:pt x="1458503" y="350391"/>
                  <a:pt x="1471163" y="327689"/>
                  <a:pt x="1481030" y="376673"/>
                </a:cubicBezTo>
                <a:cubicBezTo>
                  <a:pt x="1492119" y="393612"/>
                  <a:pt x="1483737" y="399855"/>
                  <a:pt x="1471949" y="408280"/>
                </a:cubicBezTo>
                <a:lnTo>
                  <a:pt x="1461525" y="417366"/>
                </a:lnTo>
                <a:lnTo>
                  <a:pt x="1466819" y="427737"/>
                </a:lnTo>
                <a:cubicBezTo>
                  <a:pt x="1474535" y="437921"/>
                  <a:pt x="1485706" y="449168"/>
                  <a:pt x="1501660" y="461777"/>
                </a:cubicBezTo>
                <a:lnTo>
                  <a:pt x="1521088" y="475792"/>
                </a:lnTo>
                <a:lnTo>
                  <a:pt x="1533727" y="462208"/>
                </a:lnTo>
                <a:lnTo>
                  <a:pt x="1547388" y="447926"/>
                </a:lnTo>
                <a:lnTo>
                  <a:pt x="1523639" y="433260"/>
                </a:lnTo>
                <a:cubicBezTo>
                  <a:pt x="1498143" y="401653"/>
                  <a:pt x="1538832" y="395540"/>
                  <a:pt x="1597856" y="426624"/>
                </a:cubicBezTo>
                <a:cubicBezTo>
                  <a:pt x="1575853" y="418242"/>
                  <a:pt x="1564502" y="426974"/>
                  <a:pt x="1553326" y="435880"/>
                </a:cubicBezTo>
                <a:lnTo>
                  <a:pt x="1557241" y="438249"/>
                </a:lnTo>
                <a:lnTo>
                  <a:pt x="1574885" y="425557"/>
                </a:lnTo>
                <a:cubicBezTo>
                  <a:pt x="1580913" y="423080"/>
                  <a:pt x="1586376" y="423211"/>
                  <a:pt x="1591047" y="427140"/>
                </a:cubicBezTo>
                <a:lnTo>
                  <a:pt x="1580484" y="452316"/>
                </a:lnTo>
                <a:lnTo>
                  <a:pt x="1584821" y="454940"/>
                </a:lnTo>
                <a:lnTo>
                  <a:pt x="1616484" y="474385"/>
                </a:lnTo>
                <a:lnTo>
                  <a:pt x="1641741" y="447021"/>
                </a:lnTo>
                <a:cubicBezTo>
                  <a:pt x="1748311" y="348776"/>
                  <a:pt x="1891889" y="403129"/>
                  <a:pt x="1986058" y="203265"/>
                </a:cubicBezTo>
                <a:lnTo>
                  <a:pt x="2002647" y="288484"/>
                </a:lnTo>
                <a:cubicBezTo>
                  <a:pt x="2110043" y="164149"/>
                  <a:pt x="2226173" y="252686"/>
                  <a:pt x="2355400" y="227190"/>
                </a:cubicBezTo>
                <a:lnTo>
                  <a:pt x="2492656" y="327951"/>
                </a:lnTo>
                <a:lnTo>
                  <a:pt x="2471002" y="425220"/>
                </a:lnTo>
                <a:cubicBezTo>
                  <a:pt x="2538410" y="188771"/>
                  <a:pt x="2661872" y="380864"/>
                  <a:pt x="2767349" y="287437"/>
                </a:cubicBezTo>
                <a:cubicBezTo>
                  <a:pt x="2795811" y="287437"/>
                  <a:pt x="2828119" y="287787"/>
                  <a:pt x="2861123" y="291802"/>
                </a:cubicBezTo>
                <a:cubicBezTo>
                  <a:pt x="2893954" y="295645"/>
                  <a:pt x="2927483" y="302979"/>
                  <a:pt x="2958391" y="317474"/>
                </a:cubicBezTo>
                <a:cubicBezTo>
                  <a:pt x="3019861" y="345763"/>
                  <a:pt x="3070503" y="402692"/>
                  <a:pt x="3081505" y="511487"/>
                </a:cubicBezTo>
                <a:cubicBezTo>
                  <a:pt x="2989302" y="556191"/>
                  <a:pt x="3061773" y="431331"/>
                  <a:pt x="2980221" y="437618"/>
                </a:cubicBezTo>
                <a:lnTo>
                  <a:pt x="2947216" y="597404"/>
                </a:lnTo>
                <a:cubicBezTo>
                  <a:pt x="2996637" y="492102"/>
                  <a:pt x="2988428" y="657301"/>
                  <a:pt x="3007463" y="680352"/>
                </a:cubicBezTo>
                <a:cubicBezTo>
                  <a:pt x="3057581" y="575750"/>
                  <a:pt x="3123067" y="640537"/>
                  <a:pt x="3181568" y="517947"/>
                </a:cubicBezTo>
                <a:cubicBezTo>
                  <a:pt x="3183139" y="530347"/>
                  <a:pt x="3177202" y="549555"/>
                  <a:pt x="3169693" y="556191"/>
                </a:cubicBezTo>
                <a:lnTo>
                  <a:pt x="3214397" y="516376"/>
                </a:lnTo>
                <a:lnTo>
                  <a:pt x="3211604" y="560732"/>
                </a:lnTo>
                <a:cubicBezTo>
                  <a:pt x="3275519" y="544841"/>
                  <a:pt x="3329304" y="430283"/>
                  <a:pt x="3388154" y="422425"/>
                </a:cubicBezTo>
                <a:lnTo>
                  <a:pt x="3318302" y="550079"/>
                </a:lnTo>
                <a:lnTo>
                  <a:pt x="3357769" y="530171"/>
                </a:lnTo>
                <a:lnTo>
                  <a:pt x="3351482" y="549381"/>
                </a:lnTo>
                <a:cubicBezTo>
                  <a:pt x="3407537" y="529123"/>
                  <a:pt x="3471450" y="326729"/>
                  <a:pt x="3548113" y="390643"/>
                </a:cubicBezTo>
                <a:lnTo>
                  <a:pt x="3535714" y="440762"/>
                </a:lnTo>
                <a:lnTo>
                  <a:pt x="3586531" y="428712"/>
                </a:lnTo>
                <a:cubicBezTo>
                  <a:pt x="3573784" y="479005"/>
                  <a:pt x="3518427" y="440587"/>
                  <a:pt x="3508472" y="516201"/>
                </a:cubicBezTo>
                <a:cubicBezTo>
                  <a:pt x="3537811" y="475687"/>
                  <a:pt x="3575355" y="468877"/>
                  <a:pt x="3609233" y="466781"/>
                </a:cubicBezTo>
                <a:cubicBezTo>
                  <a:pt x="3643285" y="464861"/>
                  <a:pt x="3673498" y="467305"/>
                  <a:pt x="3688691" y="444080"/>
                </a:cubicBezTo>
                <a:cubicBezTo>
                  <a:pt x="3641714" y="609453"/>
                  <a:pt x="3829964" y="447223"/>
                  <a:pt x="3796786" y="619058"/>
                </a:cubicBezTo>
                <a:cubicBezTo>
                  <a:pt x="3714535" y="652587"/>
                  <a:pt x="3807612" y="675812"/>
                  <a:pt x="3776528" y="749331"/>
                </a:cubicBezTo>
                <a:cubicBezTo>
                  <a:pt x="3817218" y="732566"/>
                  <a:pt x="3841841" y="765572"/>
                  <a:pt x="3881656" y="711087"/>
                </a:cubicBezTo>
                <a:cubicBezTo>
                  <a:pt x="3945918" y="639489"/>
                  <a:pt x="3896324" y="586402"/>
                  <a:pt x="3871177" y="591118"/>
                </a:cubicBezTo>
                <a:cubicBezTo>
                  <a:pt x="3911517" y="549381"/>
                  <a:pt x="3950460" y="528251"/>
                  <a:pt x="3990449" y="515852"/>
                </a:cubicBezTo>
                <a:cubicBezTo>
                  <a:pt x="4030614" y="503453"/>
                  <a:pt x="4070430" y="499612"/>
                  <a:pt x="4115658" y="493675"/>
                </a:cubicBezTo>
                <a:cubicBezTo>
                  <a:pt x="4175033" y="561080"/>
                  <a:pt x="4254664" y="598800"/>
                  <a:pt x="4338137" y="630060"/>
                </a:cubicBezTo>
                <a:cubicBezTo>
                  <a:pt x="4358917" y="637918"/>
                  <a:pt x="4380047" y="645252"/>
                  <a:pt x="4401177" y="652587"/>
                </a:cubicBezTo>
                <a:cubicBezTo>
                  <a:pt x="4411654" y="656253"/>
                  <a:pt x="4422132" y="659921"/>
                  <a:pt x="4432610" y="663588"/>
                </a:cubicBezTo>
                <a:cubicBezTo>
                  <a:pt x="4443088" y="667430"/>
                  <a:pt x="4454264" y="670747"/>
                  <a:pt x="4461598" y="675812"/>
                </a:cubicBezTo>
                <a:cubicBezTo>
                  <a:pt x="4494603" y="694498"/>
                  <a:pt x="4526037" y="714405"/>
                  <a:pt x="4552929" y="737631"/>
                </a:cubicBezTo>
                <a:cubicBezTo>
                  <a:pt x="4540705" y="753697"/>
                  <a:pt x="4519051" y="760158"/>
                  <a:pt x="4494952" y="792464"/>
                </a:cubicBezTo>
                <a:cubicBezTo>
                  <a:pt x="4541579" y="839090"/>
                  <a:pt x="4601827" y="772382"/>
                  <a:pt x="4664867" y="792290"/>
                </a:cubicBezTo>
                <a:cubicBezTo>
                  <a:pt x="4592919" y="932516"/>
                  <a:pt x="4758644" y="997304"/>
                  <a:pt x="4825527" y="993462"/>
                </a:cubicBezTo>
                <a:cubicBezTo>
                  <a:pt x="4869010" y="995034"/>
                  <a:pt x="4860802" y="930771"/>
                  <a:pt x="4905332" y="932516"/>
                </a:cubicBezTo>
                <a:cubicBezTo>
                  <a:pt x="4881234" y="974253"/>
                  <a:pt x="4856961" y="1015640"/>
                  <a:pt x="4832337" y="1056677"/>
                </a:cubicBezTo>
                <a:cubicBezTo>
                  <a:pt x="4855563" y="1051089"/>
                  <a:pt x="4922272" y="1047597"/>
                  <a:pt x="4954752" y="1009528"/>
                </a:cubicBezTo>
                <a:lnTo>
                  <a:pt x="4951958" y="1020704"/>
                </a:lnTo>
                <a:cubicBezTo>
                  <a:pt x="5020064" y="976000"/>
                  <a:pt x="5053941" y="1065235"/>
                  <a:pt x="5114363" y="971634"/>
                </a:cubicBezTo>
                <a:cubicBezTo>
                  <a:pt x="5166927" y="1037643"/>
                  <a:pt x="5310646" y="1068204"/>
                  <a:pt x="5429918" y="1088286"/>
                </a:cubicBezTo>
                <a:cubicBezTo>
                  <a:pt x="5302788" y="1059995"/>
                  <a:pt x="5283230" y="1152200"/>
                  <a:pt x="5186660" y="1085317"/>
                </a:cubicBezTo>
                <a:cubicBezTo>
                  <a:pt x="5199408" y="1083221"/>
                  <a:pt x="5202726" y="1072744"/>
                  <a:pt x="5215124" y="1071347"/>
                </a:cubicBezTo>
                <a:cubicBezTo>
                  <a:pt x="5213728" y="1000273"/>
                  <a:pt x="5130779" y="1113258"/>
                  <a:pt x="5116285" y="1085492"/>
                </a:cubicBezTo>
                <a:cubicBezTo>
                  <a:pt x="5119603" y="1130371"/>
                  <a:pt x="5154878" y="1144167"/>
                  <a:pt x="5194343" y="1157089"/>
                </a:cubicBezTo>
                <a:cubicBezTo>
                  <a:pt x="5233635" y="1169838"/>
                  <a:pt x="5277292" y="1181538"/>
                  <a:pt x="5292660" y="1217336"/>
                </a:cubicBezTo>
                <a:cubicBezTo>
                  <a:pt x="5361464" y="1215590"/>
                  <a:pt x="5431490" y="1215066"/>
                  <a:pt x="5502913" y="1216114"/>
                </a:cubicBezTo>
                <a:cubicBezTo>
                  <a:pt x="5383991" y="1307795"/>
                  <a:pt x="5348017" y="1230608"/>
                  <a:pt x="5244113" y="1351103"/>
                </a:cubicBezTo>
                <a:cubicBezTo>
                  <a:pt x="5351335" y="1372932"/>
                  <a:pt x="5085375" y="1500585"/>
                  <a:pt x="5280959" y="1497616"/>
                </a:cubicBezTo>
                <a:cubicBezTo>
                  <a:pt x="5339810" y="1458325"/>
                  <a:pt x="5426426" y="1391792"/>
                  <a:pt x="5402676" y="1367867"/>
                </a:cubicBezTo>
                <a:cubicBezTo>
                  <a:pt x="5426252" y="1335212"/>
                  <a:pt x="5466241" y="1322638"/>
                  <a:pt x="5507977" y="1318447"/>
                </a:cubicBezTo>
                <a:cubicBezTo>
                  <a:pt x="5549539" y="1314256"/>
                  <a:pt x="5592498" y="1318273"/>
                  <a:pt x="5619391" y="1316875"/>
                </a:cubicBezTo>
                <a:cubicBezTo>
                  <a:pt x="5664620" y="1375550"/>
                  <a:pt x="5774462" y="1397205"/>
                  <a:pt x="5898797" y="1422875"/>
                </a:cubicBezTo>
                <a:cubicBezTo>
                  <a:pt x="5960791" y="1435448"/>
                  <a:pt x="6025928" y="1448897"/>
                  <a:pt x="6086524" y="1466183"/>
                </a:cubicBezTo>
                <a:cubicBezTo>
                  <a:pt x="6116909" y="1474741"/>
                  <a:pt x="6145897" y="1484346"/>
                  <a:pt x="6172617" y="1495348"/>
                </a:cubicBezTo>
                <a:lnTo>
                  <a:pt x="6182571" y="1499538"/>
                </a:lnTo>
                <a:cubicBezTo>
                  <a:pt x="6185364" y="1501110"/>
                  <a:pt x="6186237" y="1503030"/>
                  <a:pt x="6187983" y="1504777"/>
                </a:cubicBezTo>
                <a:cubicBezTo>
                  <a:pt x="6191127" y="1508443"/>
                  <a:pt x="6194270" y="1512113"/>
                  <a:pt x="6197065" y="1516302"/>
                </a:cubicBezTo>
                <a:cubicBezTo>
                  <a:pt x="6202827" y="1524510"/>
                  <a:pt x="6208241" y="1534113"/>
                  <a:pt x="6212607" y="1546163"/>
                </a:cubicBezTo>
                <a:cubicBezTo>
                  <a:pt x="6201954" y="1541797"/>
                  <a:pt x="6180125" y="1536210"/>
                  <a:pt x="6160742" y="1542496"/>
                </a:cubicBezTo>
                <a:cubicBezTo>
                  <a:pt x="6171393" y="1555246"/>
                  <a:pt x="6182919" y="1572883"/>
                  <a:pt x="6192000" y="1590171"/>
                </a:cubicBezTo>
                <a:cubicBezTo>
                  <a:pt x="6201080" y="1607460"/>
                  <a:pt x="6208241" y="1623874"/>
                  <a:pt x="6213829" y="1637845"/>
                </a:cubicBezTo>
                <a:cubicBezTo>
                  <a:pt x="6224831" y="1666484"/>
                  <a:pt x="6231815" y="1687614"/>
                  <a:pt x="6237578" y="1708744"/>
                </a:cubicBezTo>
                <a:cubicBezTo>
                  <a:pt x="6248754" y="1753450"/>
                  <a:pt x="6261151" y="1795186"/>
                  <a:pt x="6274426" y="1839367"/>
                </a:cubicBezTo>
                <a:cubicBezTo>
                  <a:pt x="6285076" y="1890533"/>
                  <a:pt x="6297826" y="1941001"/>
                  <a:pt x="6314589" y="1991469"/>
                </a:cubicBezTo>
                <a:cubicBezTo>
                  <a:pt x="6325067" y="2051017"/>
                  <a:pt x="6338339" y="2112138"/>
                  <a:pt x="6357722" y="2174655"/>
                </a:cubicBezTo>
                <a:cubicBezTo>
                  <a:pt x="6350562" y="2186354"/>
                  <a:pt x="6335020" y="2197181"/>
                  <a:pt x="6318779" y="2203991"/>
                </a:cubicBezTo>
                <a:cubicBezTo>
                  <a:pt x="6302189" y="2210976"/>
                  <a:pt x="6282980" y="2215517"/>
                  <a:pt x="6263073" y="2218836"/>
                </a:cubicBezTo>
                <a:cubicBezTo>
                  <a:pt x="6223257" y="2225297"/>
                  <a:pt x="6180473" y="2227044"/>
                  <a:pt x="6149389" y="2232981"/>
                </a:cubicBezTo>
                <a:cubicBezTo>
                  <a:pt x="6160566" y="2272796"/>
                  <a:pt x="6224479" y="2284495"/>
                  <a:pt x="6276170" y="2303180"/>
                </a:cubicBezTo>
                <a:cubicBezTo>
                  <a:pt x="6327861" y="2321517"/>
                  <a:pt x="6367152" y="2347362"/>
                  <a:pt x="6328035" y="2411275"/>
                </a:cubicBezTo>
                <a:cubicBezTo>
                  <a:pt x="6162312" y="2477984"/>
                  <a:pt x="6172440" y="2540152"/>
                  <a:pt x="6185014" y="2606162"/>
                </a:cubicBezTo>
                <a:cubicBezTo>
                  <a:pt x="6190252" y="2638993"/>
                  <a:pt x="6201428" y="2671647"/>
                  <a:pt x="6177679" y="2702384"/>
                </a:cubicBezTo>
                <a:cubicBezTo>
                  <a:pt x="6157248" y="2732767"/>
                  <a:pt x="6117781" y="2760012"/>
                  <a:pt x="6041119" y="2778872"/>
                </a:cubicBezTo>
                <a:cubicBezTo>
                  <a:pt x="6132450" y="2809780"/>
                  <a:pt x="6070631" y="2864788"/>
                  <a:pt x="6015274" y="2925733"/>
                </a:cubicBezTo>
                <a:cubicBezTo>
                  <a:pt x="5997986" y="2909669"/>
                  <a:pt x="5980348" y="2893952"/>
                  <a:pt x="5962362" y="2878758"/>
                </a:cubicBezTo>
                <a:cubicBezTo>
                  <a:pt x="5946295" y="2896571"/>
                  <a:pt x="5931801" y="2913685"/>
                  <a:pt x="5920451" y="2929925"/>
                </a:cubicBezTo>
                <a:cubicBezTo>
                  <a:pt x="5909099" y="2946165"/>
                  <a:pt x="5899844" y="2961708"/>
                  <a:pt x="5891986" y="2976899"/>
                </a:cubicBezTo>
                <a:cubicBezTo>
                  <a:pt x="5876269" y="3007284"/>
                  <a:pt x="5866664" y="3035926"/>
                  <a:pt x="5860902" y="3063691"/>
                </a:cubicBezTo>
                <a:cubicBezTo>
                  <a:pt x="5855139" y="3091457"/>
                  <a:pt x="5853044" y="3118524"/>
                  <a:pt x="5852695" y="3145242"/>
                </a:cubicBezTo>
                <a:cubicBezTo>
                  <a:pt x="5852695" y="3152054"/>
                  <a:pt x="5852695" y="3158689"/>
                  <a:pt x="5852695" y="3165326"/>
                </a:cubicBezTo>
                <a:cubicBezTo>
                  <a:pt x="5852869" y="3171961"/>
                  <a:pt x="5852695" y="3178595"/>
                  <a:pt x="5854440" y="3185408"/>
                </a:cubicBezTo>
                <a:cubicBezTo>
                  <a:pt x="5857059" y="3198854"/>
                  <a:pt x="5859854" y="3212300"/>
                  <a:pt x="5862473" y="3225747"/>
                </a:cubicBezTo>
                <a:cubicBezTo>
                  <a:pt x="5873300" y="3279707"/>
                  <a:pt x="5883429" y="3334889"/>
                  <a:pt x="5878888" y="3393216"/>
                </a:cubicBezTo>
                <a:cubicBezTo>
                  <a:pt x="5877841" y="3407884"/>
                  <a:pt x="5875745" y="3422554"/>
                  <a:pt x="5872602" y="3437571"/>
                </a:cubicBezTo>
                <a:cubicBezTo>
                  <a:pt x="5871030" y="3445080"/>
                  <a:pt x="5869109" y="3452589"/>
                  <a:pt x="5867013" y="3460098"/>
                </a:cubicBezTo>
                <a:cubicBezTo>
                  <a:pt x="5866490" y="3464289"/>
                  <a:pt x="5866315" y="3467084"/>
                  <a:pt x="5865442" y="3470576"/>
                </a:cubicBezTo>
                <a:cubicBezTo>
                  <a:pt x="5862473" y="3483848"/>
                  <a:pt x="5854965" y="3496944"/>
                  <a:pt x="5840994" y="3509518"/>
                </a:cubicBezTo>
                <a:cubicBezTo>
                  <a:pt x="5785288" y="3502359"/>
                  <a:pt x="5728882" y="3482800"/>
                  <a:pt x="5717706" y="3507598"/>
                </a:cubicBezTo>
                <a:cubicBezTo>
                  <a:pt x="5732549" y="3524712"/>
                  <a:pt x="5743900" y="3541476"/>
                  <a:pt x="5752980" y="3556144"/>
                </a:cubicBezTo>
                <a:cubicBezTo>
                  <a:pt x="5763110" y="3569241"/>
                  <a:pt x="5770269" y="3581465"/>
                  <a:pt x="5774635" y="3592816"/>
                </a:cubicBezTo>
                <a:cubicBezTo>
                  <a:pt x="5783366" y="3615692"/>
                  <a:pt x="5780922" y="3635076"/>
                  <a:pt x="5768872" y="3652190"/>
                </a:cubicBezTo>
                <a:cubicBezTo>
                  <a:pt x="5760490" y="3672098"/>
                  <a:pt x="5701989" y="3621455"/>
                  <a:pt x="5674223" y="3636298"/>
                </a:cubicBezTo>
                <a:cubicBezTo>
                  <a:pt x="5770618" y="3675240"/>
                  <a:pt x="5759792" y="3691655"/>
                  <a:pt x="5744599" y="3708770"/>
                </a:cubicBezTo>
                <a:cubicBezTo>
                  <a:pt x="5729756" y="3725708"/>
                  <a:pt x="5709324" y="3743171"/>
                  <a:pt x="5792273" y="3774430"/>
                </a:cubicBezTo>
                <a:cubicBezTo>
                  <a:pt x="5719626" y="3776874"/>
                  <a:pt x="5700942" y="3798703"/>
                  <a:pt x="5721024" y="3827167"/>
                </a:cubicBezTo>
                <a:lnTo>
                  <a:pt x="5645894" y="3798307"/>
                </a:lnTo>
                <a:lnTo>
                  <a:pt x="5672014" y="3820168"/>
                </a:lnTo>
                <a:cubicBezTo>
                  <a:pt x="5919682" y="4028430"/>
                  <a:pt x="6089252" y="4177564"/>
                  <a:pt x="6129133" y="4211180"/>
                </a:cubicBezTo>
                <a:cubicBezTo>
                  <a:pt x="6163535" y="4315782"/>
                  <a:pt x="6104161" y="4361535"/>
                  <a:pt x="6052297" y="4414622"/>
                </a:cubicBezTo>
                <a:cubicBezTo>
                  <a:pt x="6039374" y="4427895"/>
                  <a:pt x="6026626" y="4441691"/>
                  <a:pt x="6015974" y="4456884"/>
                </a:cubicBezTo>
                <a:cubicBezTo>
                  <a:pt x="6005495" y="4471029"/>
                  <a:pt x="5996764" y="4486921"/>
                  <a:pt x="5991351" y="4505606"/>
                </a:cubicBezTo>
                <a:cubicBezTo>
                  <a:pt x="5980524" y="4542976"/>
                  <a:pt x="5982445" y="4591348"/>
                  <a:pt x="6007766" y="4660851"/>
                </a:cubicBezTo>
                <a:cubicBezTo>
                  <a:pt x="6036755" y="4665566"/>
                  <a:pt x="6024181" y="4682505"/>
                  <a:pt x="6018070" y="4704508"/>
                </a:cubicBezTo>
                <a:cubicBezTo>
                  <a:pt x="6012307" y="4725987"/>
                  <a:pt x="6013529" y="4751483"/>
                  <a:pt x="6068887" y="4777503"/>
                </a:cubicBezTo>
                <a:cubicBezTo>
                  <a:pt x="6020689" y="4759517"/>
                  <a:pt x="6008116" y="4795315"/>
                  <a:pt x="5989605" y="4808936"/>
                </a:cubicBezTo>
                <a:cubicBezTo>
                  <a:pt x="5988382" y="4756722"/>
                  <a:pt x="5985763" y="4705030"/>
                  <a:pt x="5941232" y="4657708"/>
                </a:cubicBezTo>
                <a:lnTo>
                  <a:pt x="5881961" y="4707877"/>
                </a:lnTo>
                <a:lnTo>
                  <a:pt x="5900323" y="4714801"/>
                </a:lnTo>
                <a:cubicBezTo>
                  <a:pt x="5916182" y="4719903"/>
                  <a:pt x="5937912" y="4724891"/>
                  <a:pt x="5972489" y="4728951"/>
                </a:cubicBezTo>
                <a:cubicBezTo>
                  <a:pt x="5873474" y="4779420"/>
                  <a:pt x="5867885" y="4842459"/>
                  <a:pt x="5857233" y="4885593"/>
                </a:cubicBezTo>
                <a:cubicBezTo>
                  <a:pt x="5883427" y="4856606"/>
                  <a:pt x="5981918" y="4842111"/>
                  <a:pt x="5973361" y="4875990"/>
                </a:cubicBezTo>
                <a:cubicBezTo>
                  <a:pt x="5892159" y="4920695"/>
                  <a:pt x="5863345" y="4908296"/>
                  <a:pt x="5835055" y="4893628"/>
                </a:cubicBezTo>
                <a:cubicBezTo>
                  <a:pt x="5806591" y="4878783"/>
                  <a:pt x="5777603" y="4860098"/>
                  <a:pt x="5694478" y="4888912"/>
                </a:cubicBezTo>
                <a:cubicBezTo>
                  <a:pt x="5690462" y="4906549"/>
                  <a:pt x="5691685" y="4930300"/>
                  <a:pt x="5710894" y="4946365"/>
                </a:cubicBezTo>
                <a:cubicBezTo>
                  <a:pt x="5730278" y="4962955"/>
                  <a:pt x="5767124" y="4970638"/>
                  <a:pt x="5832960" y="4954049"/>
                </a:cubicBezTo>
                <a:cubicBezTo>
                  <a:pt x="5869108" y="4917901"/>
                  <a:pt x="5945770" y="4963129"/>
                  <a:pt x="6014225" y="4908995"/>
                </a:cubicBezTo>
                <a:cubicBezTo>
                  <a:pt x="5986983" y="4947937"/>
                  <a:pt x="5882728" y="4990546"/>
                  <a:pt x="5956074" y="5005390"/>
                </a:cubicBezTo>
                <a:cubicBezTo>
                  <a:pt x="5895128" y="5023726"/>
                  <a:pt x="5842564" y="5045206"/>
                  <a:pt x="5776379" y="5042237"/>
                </a:cubicBezTo>
                <a:cubicBezTo>
                  <a:pt x="5799605" y="5069828"/>
                  <a:pt x="5876093" y="5068082"/>
                  <a:pt x="5945595" y="5068955"/>
                </a:cubicBezTo>
                <a:cubicBezTo>
                  <a:pt x="6015098" y="5069828"/>
                  <a:pt x="6077266" y="5071750"/>
                  <a:pt x="6071154" y="5105104"/>
                </a:cubicBezTo>
                <a:lnTo>
                  <a:pt x="6042341" y="5105104"/>
                </a:lnTo>
                <a:cubicBezTo>
                  <a:pt x="6099968" y="5130948"/>
                  <a:pt x="6092284" y="5173557"/>
                  <a:pt x="6079187" y="5213547"/>
                </a:cubicBezTo>
                <a:cubicBezTo>
                  <a:pt x="6066439" y="5255284"/>
                  <a:pt x="6048278" y="5293528"/>
                  <a:pt x="6084426" y="5307672"/>
                </a:cubicBezTo>
                <a:lnTo>
                  <a:pt x="5953453" y="5341725"/>
                </a:lnTo>
                <a:cubicBezTo>
                  <a:pt x="5961137" y="5355346"/>
                  <a:pt x="5958169" y="5375254"/>
                  <a:pt x="5965853" y="5388701"/>
                </a:cubicBezTo>
                <a:cubicBezTo>
                  <a:pt x="5974583" y="5392368"/>
                  <a:pt x="5995889" y="5379445"/>
                  <a:pt x="6006541" y="5372984"/>
                </a:cubicBezTo>
                <a:cubicBezTo>
                  <a:pt x="6036402" y="5426946"/>
                  <a:pt x="5987855" y="5429739"/>
                  <a:pt x="5929356" y="5493827"/>
                </a:cubicBezTo>
                <a:lnTo>
                  <a:pt x="5930053" y="5428167"/>
                </a:lnTo>
                <a:cubicBezTo>
                  <a:pt x="5894778" y="5429913"/>
                  <a:pt x="5861250" y="5449471"/>
                  <a:pt x="5860726" y="5461521"/>
                </a:cubicBezTo>
                <a:cubicBezTo>
                  <a:pt x="5820037" y="5428518"/>
                  <a:pt x="5895826" y="5361110"/>
                  <a:pt x="5830865" y="5326359"/>
                </a:cubicBezTo>
                <a:cubicBezTo>
                  <a:pt x="5795415" y="5336574"/>
                  <a:pt x="5770388" y="5349420"/>
                  <a:pt x="5752805" y="5363781"/>
                </a:cubicBezTo>
                <a:lnTo>
                  <a:pt x="5735319" y="5382402"/>
                </a:lnTo>
                <a:lnTo>
                  <a:pt x="5745821" y="5388530"/>
                </a:lnTo>
                <a:cubicBezTo>
                  <a:pt x="5785287" y="5439870"/>
                  <a:pt x="5738312" y="5416120"/>
                  <a:pt x="5730454" y="5443538"/>
                </a:cubicBezTo>
                <a:cubicBezTo>
                  <a:pt x="5728969" y="5438387"/>
                  <a:pt x="5725411" y="5429775"/>
                  <a:pt x="5720489" y="5419595"/>
                </a:cubicBezTo>
                <a:lnTo>
                  <a:pt x="5718615" y="5416151"/>
                </a:lnTo>
                <a:lnTo>
                  <a:pt x="5712793" y="5459189"/>
                </a:lnTo>
                <a:cubicBezTo>
                  <a:pt x="5713066" y="5475143"/>
                  <a:pt x="5714823" y="5490380"/>
                  <a:pt x="5715085" y="5503783"/>
                </a:cubicBezTo>
                <a:cubicBezTo>
                  <a:pt x="5878362" y="5450519"/>
                  <a:pt x="5675967" y="5564379"/>
                  <a:pt x="5802749" y="5561933"/>
                </a:cubicBezTo>
                <a:cubicBezTo>
                  <a:pt x="5720147" y="5593191"/>
                  <a:pt x="5597036" y="5575206"/>
                  <a:pt x="5575207" y="5533642"/>
                </a:cubicBezTo>
                <a:cubicBezTo>
                  <a:pt x="5548139" y="5577475"/>
                  <a:pt x="5557744" y="5635451"/>
                  <a:pt x="5630565" y="5665487"/>
                </a:cubicBezTo>
                <a:cubicBezTo>
                  <a:pt x="5733770" y="5685572"/>
                  <a:pt x="5856709" y="5707750"/>
                  <a:pt x="5976156" y="5694127"/>
                </a:cubicBezTo>
                <a:cubicBezTo>
                  <a:pt x="6005843" y="5754376"/>
                  <a:pt x="5947691" y="5750183"/>
                  <a:pt x="5960963" y="5791046"/>
                </a:cubicBezTo>
                <a:cubicBezTo>
                  <a:pt x="5870156" y="5806064"/>
                  <a:pt x="5946120" y="5760836"/>
                  <a:pt x="5901938" y="5729053"/>
                </a:cubicBezTo>
                <a:cubicBezTo>
                  <a:pt x="5837150" y="5710193"/>
                  <a:pt x="5779873" y="5764154"/>
                  <a:pt x="5717880" y="5781441"/>
                </a:cubicBezTo>
                <a:cubicBezTo>
                  <a:pt x="5779523" y="5792444"/>
                  <a:pt x="5753503" y="5817591"/>
                  <a:pt x="5712815" y="5848325"/>
                </a:cubicBezTo>
                <a:cubicBezTo>
                  <a:pt x="5672126" y="5879235"/>
                  <a:pt x="5617118" y="5915034"/>
                  <a:pt x="5619738" y="5951881"/>
                </a:cubicBezTo>
                <a:cubicBezTo>
                  <a:pt x="5744423" y="5966026"/>
                  <a:pt x="5956771" y="5931273"/>
                  <a:pt x="5992396" y="6011427"/>
                </a:cubicBezTo>
                <a:cubicBezTo>
                  <a:pt x="5985236" y="5995188"/>
                  <a:pt x="5853391" y="5961834"/>
                  <a:pt x="5775332" y="5958516"/>
                </a:cubicBezTo>
                <a:lnTo>
                  <a:pt x="5780222" y="5984709"/>
                </a:lnTo>
                <a:lnTo>
                  <a:pt x="5642614" y="5986107"/>
                </a:lnTo>
                <a:lnTo>
                  <a:pt x="5662697" y="5984186"/>
                </a:lnTo>
                <a:cubicBezTo>
                  <a:pt x="5626896" y="5966548"/>
                  <a:pt x="5613275" y="5948212"/>
                  <a:pt x="5602449" y="5928480"/>
                </a:cubicBezTo>
                <a:cubicBezTo>
                  <a:pt x="5591446" y="5908921"/>
                  <a:pt x="5582714" y="5888664"/>
                  <a:pt x="5557569" y="5865962"/>
                </a:cubicBezTo>
                <a:lnTo>
                  <a:pt x="5481081" y="5909794"/>
                </a:lnTo>
                <a:cubicBezTo>
                  <a:pt x="5530850" y="5876789"/>
                  <a:pt x="5502909" y="5855833"/>
                  <a:pt x="5475143" y="5834004"/>
                </a:cubicBezTo>
                <a:cubicBezTo>
                  <a:pt x="5447554" y="5812001"/>
                  <a:pt x="5420135" y="5789300"/>
                  <a:pt x="5470777" y="5750183"/>
                </a:cubicBezTo>
                <a:cubicBezTo>
                  <a:pt x="5443011" y="5684871"/>
                  <a:pt x="5327582" y="5681553"/>
                  <a:pt x="5203246" y="5727831"/>
                </a:cubicBezTo>
                <a:cubicBezTo>
                  <a:pt x="5288115" y="5740577"/>
                  <a:pt x="5279733" y="5789473"/>
                  <a:pt x="5375430" y="5797506"/>
                </a:cubicBezTo>
                <a:cubicBezTo>
                  <a:pt x="5250570" y="5842910"/>
                  <a:pt x="5265065" y="5816367"/>
                  <a:pt x="5133394" y="5847975"/>
                </a:cubicBezTo>
                <a:cubicBezTo>
                  <a:pt x="5241489" y="5893204"/>
                  <a:pt x="4935888" y="5968469"/>
                  <a:pt x="5137410" y="5978073"/>
                </a:cubicBezTo>
                <a:cubicBezTo>
                  <a:pt x="5195563" y="5927955"/>
                  <a:pt x="5186657" y="5924288"/>
                  <a:pt x="5275543" y="5864390"/>
                </a:cubicBezTo>
                <a:cubicBezTo>
                  <a:pt x="5335964" y="5879233"/>
                  <a:pt x="5390448" y="5900015"/>
                  <a:pt x="5429216" y="5928129"/>
                </a:cubicBezTo>
                <a:cubicBezTo>
                  <a:pt x="5468334" y="5955545"/>
                  <a:pt x="5489811" y="5993266"/>
                  <a:pt x="5486145" y="6036749"/>
                </a:cubicBezTo>
                <a:cubicBezTo>
                  <a:pt x="5452443" y="6009156"/>
                  <a:pt x="5438822" y="5979820"/>
                  <a:pt x="5359191" y="5988200"/>
                </a:cubicBezTo>
                <a:cubicBezTo>
                  <a:pt x="5392720" y="6014921"/>
                  <a:pt x="5409484" y="6079008"/>
                  <a:pt x="5429740" y="6122841"/>
                </a:cubicBezTo>
                <a:lnTo>
                  <a:pt x="5564729" y="6086517"/>
                </a:lnTo>
                <a:cubicBezTo>
                  <a:pt x="5528930" y="6106250"/>
                  <a:pt x="5517580" y="6123889"/>
                  <a:pt x="5519325" y="6141175"/>
                </a:cubicBezTo>
                <a:cubicBezTo>
                  <a:pt x="5520723" y="6158814"/>
                  <a:pt x="5535741" y="6175927"/>
                  <a:pt x="5553378" y="6193741"/>
                </a:cubicBezTo>
                <a:cubicBezTo>
                  <a:pt x="5588828" y="6229016"/>
                  <a:pt x="5635105" y="6267259"/>
                  <a:pt x="5605592" y="6310741"/>
                </a:cubicBezTo>
                <a:cubicBezTo>
                  <a:pt x="5657632" y="6331523"/>
                  <a:pt x="5707401" y="6355273"/>
                  <a:pt x="5758393" y="6378673"/>
                </a:cubicBezTo>
                <a:lnTo>
                  <a:pt x="5738660" y="6378847"/>
                </a:lnTo>
                <a:cubicBezTo>
                  <a:pt x="5725039" y="6434728"/>
                  <a:pt x="5836103" y="6389501"/>
                  <a:pt x="5862123" y="6406439"/>
                </a:cubicBezTo>
                <a:cubicBezTo>
                  <a:pt x="5787731" y="6423726"/>
                  <a:pt x="5802923" y="6485371"/>
                  <a:pt x="5730976" y="6451318"/>
                </a:cubicBezTo>
                <a:cubicBezTo>
                  <a:pt x="5718752" y="6379197"/>
                  <a:pt x="5664792" y="6434555"/>
                  <a:pt x="5595813" y="6391771"/>
                </a:cubicBezTo>
                <a:cubicBezTo>
                  <a:pt x="5710370" y="6450796"/>
                  <a:pt x="5513737" y="6479261"/>
                  <a:pt x="5488241" y="6536015"/>
                </a:cubicBezTo>
                <a:cubicBezTo>
                  <a:pt x="5517055" y="6541428"/>
                  <a:pt x="5551457" y="6567972"/>
                  <a:pt x="5590575" y="6588578"/>
                </a:cubicBezTo>
                <a:cubicBezTo>
                  <a:pt x="5629690" y="6609184"/>
                  <a:pt x="5673524" y="6624027"/>
                  <a:pt x="5719975" y="6603072"/>
                </a:cubicBezTo>
                <a:cubicBezTo>
                  <a:pt x="5727658" y="6540555"/>
                  <a:pt x="5571539" y="6563955"/>
                  <a:pt x="5630739" y="6489215"/>
                </a:cubicBezTo>
                <a:cubicBezTo>
                  <a:pt x="5667237" y="6543699"/>
                  <a:pt x="5692558" y="6549634"/>
                  <a:pt x="5729230" y="6549809"/>
                </a:cubicBezTo>
                <a:cubicBezTo>
                  <a:pt x="5756603" y="6550203"/>
                  <a:pt x="5789674" y="6547452"/>
                  <a:pt x="5835956" y="6563660"/>
                </a:cubicBezTo>
                <a:lnTo>
                  <a:pt x="5876720" y="6582334"/>
                </a:lnTo>
                <a:lnTo>
                  <a:pt x="5863564" y="6580065"/>
                </a:lnTo>
                <a:cubicBezTo>
                  <a:pt x="5853479" y="6579672"/>
                  <a:pt x="5842564" y="6582204"/>
                  <a:pt x="5835230" y="6590673"/>
                </a:cubicBezTo>
                <a:cubicBezTo>
                  <a:pt x="5874870" y="6606041"/>
                  <a:pt x="5914511" y="6621932"/>
                  <a:pt x="5954152" y="6638347"/>
                </a:cubicBezTo>
                <a:cubicBezTo>
                  <a:pt x="5913988" y="6636077"/>
                  <a:pt x="5882380" y="6640268"/>
                  <a:pt x="5858979" y="6650746"/>
                </a:cubicBezTo>
                <a:cubicBezTo>
                  <a:pt x="5839246" y="6719550"/>
                  <a:pt x="6081108" y="6696674"/>
                  <a:pt x="5923942" y="6744522"/>
                </a:cubicBezTo>
                <a:cubicBezTo>
                  <a:pt x="5854090" y="6702961"/>
                  <a:pt x="5838723" y="6649349"/>
                  <a:pt x="5706703" y="6648127"/>
                </a:cubicBezTo>
                <a:cubicBezTo>
                  <a:pt x="5738660" y="6678161"/>
                  <a:pt x="5805193" y="6704006"/>
                  <a:pt x="5856709" y="6733868"/>
                </a:cubicBezTo>
                <a:cubicBezTo>
                  <a:pt x="5907875" y="6763904"/>
                  <a:pt x="5942277" y="6799529"/>
                  <a:pt x="5912766" y="6842487"/>
                </a:cubicBezTo>
                <a:lnTo>
                  <a:pt x="5996064" y="6807911"/>
                </a:lnTo>
                <a:lnTo>
                  <a:pt x="6040245" y="6928055"/>
                </a:lnTo>
                <a:cubicBezTo>
                  <a:pt x="6004444" y="6910243"/>
                  <a:pt x="6048625" y="6871475"/>
                  <a:pt x="5972489" y="6880906"/>
                </a:cubicBezTo>
                <a:cubicBezTo>
                  <a:pt x="5982443" y="6897844"/>
                  <a:pt x="6004445" y="6925960"/>
                  <a:pt x="6027322" y="6955647"/>
                </a:cubicBezTo>
                <a:cubicBezTo>
                  <a:pt x="6050895" y="6984985"/>
                  <a:pt x="6072027" y="7017640"/>
                  <a:pt x="6084950" y="7039995"/>
                </a:cubicBezTo>
                <a:cubicBezTo>
                  <a:pt x="6040245" y="7018689"/>
                  <a:pt x="5998683" y="7031786"/>
                  <a:pt x="5970393" y="7053615"/>
                </a:cubicBezTo>
                <a:lnTo>
                  <a:pt x="5969252" y="7054969"/>
                </a:lnTo>
                <a:lnTo>
                  <a:pt x="5781073" y="7054969"/>
                </a:lnTo>
                <a:lnTo>
                  <a:pt x="5755911" y="7036562"/>
                </a:lnTo>
                <a:cubicBezTo>
                  <a:pt x="5736520" y="7024540"/>
                  <a:pt x="5713163" y="7013888"/>
                  <a:pt x="5687667" y="7005593"/>
                </a:cubicBezTo>
                <a:cubicBezTo>
                  <a:pt x="5693080" y="7069681"/>
                  <a:pt x="5603495" y="7016244"/>
                  <a:pt x="5578873" y="7024976"/>
                </a:cubicBezTo>
                <a:lnTo>
                  <a:pt x="5575730" y="6977650"/>
                </a:lnTo>
                <a:cubicBezTo>
                  <a:pt x="5574682" y="6961760"/>
                  <a:pt x="5572063" y="6946567"/>
                  <a:pt x="5570316" y="6931025"/>
                </a:cubicBezTo>
                <a:cubicBezTo>
                  <a:pt x="5596336" y="6917405"/>
                  <a:pt x="5660075" y="6942377"/>
                  <a:pt x="5707400" y="6956521"/>
                </a:cubicBezTo>
                <a:cubicBezTo>
                  <a:pt x="5754550" y="6970492"/>
                  <a:pt x="5785459" y="6971714"/>
                  <a:pt x="5745643" y="6907102"/>
                </a:cubicBezTo>
                <a:cubicBezTo>
                  <a:pt x="5661996" y="6878462"/>
                  <a:pt x="5622355" y="6817517"/>
                  <a:pt x="5550234" y="6816469"/>
                </a:cubicBezTo>
                <a:cubicBezTo>
                  <a:pt x="5510767" y="6840743"/>
                  <a:pt x="5514784" y="6884924"/>
                  <a:pt x="5574333" y="6892083"/>
                </a:cubicBezTo>
                <a:cubicBezTo>
                  <a:pt x="5488589" y="6871302"/>
                  <a:pt x="5494702" y="6889987"/>
                  <a:pt x="5501163" y="6914087"/>
                </a:cubicBezTo>
                <a:cubicBezTo>
                  <a:pt x="5507626" y="6938360"/>
                  <a:pt x="5514784" y="6968397"/>
                  <a:pt x="5430962" y="6967873"/>
                </a:cubicBezTo>
                <a:cubicBezTo>
                  <a:pt x="5461873" y="6983851"/>
                  <a:pt x="5482763" y="7023503"/>
                  <a:pt x="5478383" y="7054486"/>
                </a:cubicBezTo>
                <a:lnTo>
                  <a:pt x="5478143" y="7054969"/>
                </a:lnTo>
                <a:lnTo>
                  <a:pt x="5406623" y="7054969"/>
                </a:lnTo>
                <a:lnTo>
                  <a:pt x="5396763" y="7047087"/>
                </a:lnTo>
                <a:cubicBezTo>
                  <a:pt x="5388482" y="7037478"/>
                  <a:pt x="5391453" y="7026723"/>
                  <a:pt x="5420135" y="7015721"/>
                </a:cubicBezTo>
                <a:cubicBezTo>
                  <a:pt x="5370017" y="7021571"/>
                  <a:pt x="5348276" y="7034493"/>
                  <a:pt x="5327845" y="7049817"/>
                </a:cubicBezTo>
                <a:lnTo>
                  <a:pt x="5320809" y="7054969"/>
                </a:lnTo>
                <a:lnTo>
                  <a:pt x="5003335" y="7054969"/>
                </a:lnTo>
                <a:lnTo>
                  <a:pt x="4998930" y="7051521"/>
                </a:lnTo>
                <a:lnTo>
                  <a:pt x="4992820" y="7054969"/>
                </a:lnTo>
                <a:lnTo>
                  <a:pt x="4954400" y="7054969"/>
                </a:lnTo>
                <a:lnTo>
                  <a:pt x="4927050" y="7035433"/>
                </a:lnTo>
                <a:cubicBezTo>
                  <a:pt x="4907251" y="7017424"/>
                  <a:pt x="4898433" y="6999045"/>
                  <a:pt x="4915109" y="6987781"/>
                </a:cubicBezTo>
                <a:cubicBezTo>
                  <a:pt x="4910917" y="6996337"/>
                  <a:pt x="4909344" y="7018689"/>
                  <a:pt x="4941128" y="7019039"/>
                </a:cubicBezTo>
                <a:cubicBezTo>
                  <a:pt x="4962257" y="6998957"/>
                  <a:pt x="4983388" y="6978350"/>
                  <a:pt x="5004518" y="6957394"/>
                </a:cubicBezTo>
                <a:cubicBezTo>
                  <a:pt x="4961909" y="6968571"/>
                  <a:pt x="4925412" y="6962459"/>
                  <a:pt x="4897820" y="6950235"/>
                </a:cubicBezTo>
                <a:cubicBezTo>
                  <a:pt x="4869880" y="6937838"/>
                  <a:pt x="4849448" y="6918976"/>
                  <a:pt x="4841415" y="6902737"/>
                </a:cubicBezTo>
                <a:cubicBezTo>
                  <a:pt x="4988628" y="6899069"/>
                  <a:pt x="5000852" y="6943426"/>
                  <a:pt x="5148064" y="6916881"/>
                </a:cubicBezTo>
                <a:cubicBezTo>
                  <a:pt x="5148064" y="6866938"/>
                  <a:pt x="5052717" y="6849124"/>
                  <a:pt x="5095850" y="6794817"/>
                </a:cubicBezTo>
                <a:cubicBezTo>
                  <a:pt x="5169893" y="6814549"/>
                  <a:pt x="5259478" y="6810183"/>
                  <a:pt x="5352904" y="6793943"/>
                </a:cubicBezTo>
                <a:cubicBezTo>
                  <a:pt x="5446506" y="6777876"/>
                  <a:pt x="5543949" y="6749586"/>
                  <a:pt x="5631962" y="6727932"/>
                </a:cubicBezTo>
                <a:cubicBezTo>
                  <a:pt x="5557744" y="6687069"/>
                  <a:pt x="5598956" y="6677639"/>
                  <a:pt x="5636851" y="6669781"/>
                </a:cubicBezTo>
                <a:cubicBezTo>
                  <a:pt x="5674746" y="6662272"/>
                  <a:pt x="5709322" y="6656509"/>
                  <a:pt x="5621833" y="6627345"/>
                </a:cubicBezTo>
                <a:lnTo>
                  <a:pt x="5534518" y="6664542"/>
                </a:lnTo>
                <a:cubicBezTo>
                  <a:pt x="5546917" y="6631362"/>
                  <a:pt x="5539059" y="6593294"/>
                  <a:pt x="5515484" y="6564829"/>
                </a:cubicBezTo>
                <a:cubicBezTo>
                  <a:pt x="5492084" y="6536189"/>
                  <a:pt x="5451221" y="6518377"/>
                  <a:pt x="5401800" y="6520298"/>
                </a:cubicBezTo>
                <a:cubicBezTo>
                  <a:pt x="5371590" y="6465989"/>
                  <a:pt x="5325138" y="6453939"/>
                  <a:pt x="5264716" y="6447653"/>
                </a:cubicBezTo>
                <a:cubicBezTo>
                  <a:pt x="5204469" y="6441542"/>
                  <a:pt x="5130077" y="6440320"/>
                  <a:pt x="5044858" y="6412728"/>
                </a:cubicBezTo>
                <a:lnTo>
                  <a:pt x="4910918" y="6432110"/>
                </a:lnTo>
                <a:cubicBezTo>
                  <a:pt x="4945232" y="6416743"/>
                  <a:pt x="4934973" y="6409147"/>
                  <a:pt x="4912948" y="6403908"/>
                </a:cubicBezTo>
                <a:lnTo>
                  <a:pt x="4902310" y="6402002"/>
                </a:lnTo>
                <a:lnTo>
                  <a:pt x="4882019" y="6470552"/>
                </a:lnTo>
                <a:lnTo>
                  <a:pt x="4881575" y="6473083"/>
                </a:lnTo>
                <a:lnTo>
                  <a:pt x="4904260" y="6471904"/>
                </a:lnTo>
                <a:cubicBezTo>
                  <a:pt x="4959596" y="6464941"/>
                  <a:pt x="5013250" y="6451843"/>
                  <a:pt x="5024776" y="6446430"/>
                </a:cubicBezTo>
                <a:cubicBezTo>
                  <a:pt x="5018664" y="6498644"/>
                  <a:pt x="4991248" y="6530777"/>
                  <a:pt x="4966624" y="6560986"/>
                </a:cubicBezTo>
                <a:cubicBezTo>
                  <a:pt x="4942527" y="6591372"/>
                  <a:pt x="4919300" y="6619837"/>
                  <a:pt x="4922094" y="6665415"/>
                </a:cubicBezTo>
                <a:cubicBezTo>
                  <a:pt x="4922094" y="6665415"/>
                  <a:pt x="4908735" y="6660613"/>
                  <a:pt x="4887474" y="6656836"/>
                </a:cubicBezTo>
                <a:lnTo>
                  <a:pt x="4876575" y="6655614"/>
                </a:lnTo>
                <a:lnTo>
                  <a:pt x="4858217" y="6697752"/>
                </a:lnTo>
                <a:lnTo>
                  <a:pt x="4889439" y="6723392"/>
                </a:lnTo>
                <a:lnTo>
                  <a:pt x="4892932" y="6714486"/>
                </a:lnTo>
                <a:cubicBezTo>
                  <a:pt x="4962610" y="6743998"/>
                  <a:pt x="5141954" y="6730202"/>
                  <a:pt x="5084152" y="6774907"/>
                </a:cubicBezTo>
                <a:cubicBezTo>
                  <a:pt x="5025825" y="6802325"/>
                  <a:pt x="4974135" y="6775606"/>
                  <a:pt x="4910221" y="6751857"/>
                </a:cubicBezTo>
                <a:cubicBezTo>
                  <a:pt x="4894373" y="6745788"/>
                  <a:pt x="4877991" y="6739916"/>
                  <a:pt x="4860896" y="6734940"/>
                </a:cubicBezTo>
                <a:lnTo>
                  <a:pt x="4836527" y="6729689"/>
                </a:lnTo>
                <a:lnTo>
                  <a:pt x="4808675" y="6764868"/>
                </a:lnTo>
                <a:lnTo>
                  <a:pt x="4807868" y="6765615"/>
                </a:lnTo>
                <a:lnTo>
                  <a:pt x="4825730" y="6768337"/>
                </a:lnTo>
                <a:cubicBezTo>
                  <a:pt x="4834366" y="6771229"/>
                  <a:pt x="4832816" y="6776348"/>
                  <a:pt x="4813301" y="6786258"/>
                </a:cubicBezTo>
                <a:lnTo>
                  <a:pt x="4789484" y="6782658"/>
                </a:lnTo>
                <a:lnTo>
                  <a:pt x="4748865" y="6820312"/>
                </a:lnTo>
                <a:lnTo>
                  <a:pt x="4760357" y="6778254"/>
                </a:lnTo>
                <a:lnTo>
                  <a:pt x="4639541" y="6759990"/>
                </a:lnTo>
                <a:lnTo>
                  <a:pt x="4642174" y="6790156"/>
                </a:lnTo>
                <a:cubicBezTo>
                  <a:pt x="4640103" y="6835996"/>
                  <a:pt x="4618460" y="6853449"/>
                  <a:pt x="4589254" y="6864319"/>
                </a:cubicBezTo>
                <a:cubicBezTo>
                  <a:pt x="4569869" y="6871480"/>
                  <a:pt x="4546993" y="6875846"/>
                  <a:pt x="4523943" y="6884053"/>
                </a:cubicBezTo>
                <a:cubicBezTo>
                  <a:pt x="4500717" y="6891911"/>
                  <a:pt x="4477141" y="6903087"/>
                  <a:pt x="4456361" y="6925090"/>
                </a:cubicBezTo>
                <a:lnTo>
                  <a:pt x="4520799" y="6942378"/>
                </a:lnTo>
                <a:cubicBezTo>
                  <a:pt x="4521497" y="6990053"/>
                  <a:pt x="4478713" y="6986910"/>
                  <a:pt x="4446756" y="7001752"/>
                </a:cubicBezTo>
                <a:cubicBezTo>
                  <a:pt x="4456361" y="6901340"/>
                  <a:pt x="4350710" y="6927535"/>
                  <a:pt x="4288367" y="6860827"/>
                </a:cubicBezTo>
                <a:cubicBezTo>
                  <a:pt x="4383583" y="6960758"/>
                  <a:pt x="4347370" y="7012067"/>
                  <a:pt x="4313809" y="7045399"/>
                </a:cubicBezTo>
                <a:lnTo>
                  <a:pt x="4304494" y="7054970"/>
                </a:lnTo>
                <a:lnTo>
                  <a:pt x="4266490" y="7054970"/>
                </a:lnTo>
                <a:lnTo>
                  <a:pt x="4260463" y="7049159"/>
                </a:lnTo>
                <a:cubicBezTo>
                  <a:pt x="4253480" y="7045453"/>
                  <a:pt x="4247908" y="7045824"/>
                  <a:pt x="4243292" y="7048902"/>
                </a:cubicBezTo>
                <a:lnTo>
                  <a:pt x="4238948" y="7054970"/>
                </a:lnTo>
                <a:lnTo>
                  <a:pt x="0" y="7054970"/>
                </a:lnTo>
                <a:lnTo>
                  <a:pt x="0" y="5569975"/>
                </a:lnTo>
                <a:lnTo>
                  <a:pt x="0" y="5569975"/>
                </a:lnTo>
                <a:lnTo>
                  <a:pt x="0" y="1041293"/>
                </a:lnTo>
                <a:lnTo>
                  <a:pt x="1" y="1041335"/>
                </a:lnTo>
                <a:lnTo>
                  <a:pt x="1" y="352343"/>
                </a:lnTo>
                <a:lnTo>
                  <a:pt x="10772" y="384256"/>
                </a:lnTo>
                <a:cubicBezTo>
                  <a:pt x="18848" y="401812"/>
                  <a:pt x="29556" y="418718"/>
                  <a:pt x="44879" y="434653"/>
                </a:cubicBezTo>
                <a:cubicBezTo>
                  <a:pt x="134115" y="352752"/>
                  <a:pt x="172883" y="523190"/>
                  <a:pt x="257928" y="524761"/>
                </a:cubicBezTo>
                <a:lnTo>
                  <a:pt x="245529" y="538728"/>
                </a:lnTo>
                <a:cubicBezTo>
                  <a:pt x="286567" y="720866"/>
                  <a:pt x="318174" y="416139"/>
                  <a:pt x="377024" y="576274"/>
                </a:cubicBezTo>
                <a:lnTo>
                  <a:pt x="370913" y="583608"/>
                </a:lnTo>
                <a:cubicBezTo>
                  <a:pt x="390995" y="604913"/>
                  <a:pt x="454735" y="649443"/>
                  <a:pt x="496820" y="596880"/>
                </a:cubicBezTo>
                <a:lnTo>
                  <a:pt x="442860" y="664810"/>
                </a:lnTo>
                <a:lnTo>
                  <a:pt x="535419" y="699027"/>
                </a:lnTo>
                <a:lnTo>
                  <a:pt x="547851" y="692274"/>
                </a:lnTo>
                <a:cubicBezTo>
                  <a:pt x="555581" y="684315"/>
                  <a:pt x="561518" y="673325"/>
                  <a:pt x="565098" y="658874"/>
                </a:cubicBezTo>
                <a:cubicBezTo>
                  <a:pt x="595309" y="603691"/>
                  <a:pt x="550255" y="511661"/>
                  <a:pt x="587450" y="521266"/>
                </a:cubicBezTo>
                <a:cubicBezTo>
                  <a:pt x="593038" y="525458"/>
                  <a:pt x="584656" y="440762"/>
                  <a:pt x="572084" y="392040"/>
                </a:cubicBezTo>
                <a:cubicBezTo>
                  <a:pt x="587800" y="423823"/>
                  <a:pt x="599151" y="393787"/>
                  <a:pt x="625694" y="511138"/>
                </a:cubicBezTo>
                <a:cubicBezTo>
                  <a:pt x="675638" y="336334"/>
                  <a:pt x="814468" y="324110"/>
                  <a:pt x="871398" y="252163"/>
                </a:cubicBezTo>
                <a:lnTo>
                  <a:pt x="872969" y="271722"/>
                </a:lnTo>
                <a:cubicBezTo>
                  <a:pt x="883185" y="264998"/>
                  <a:pt x="899731" y="247404"/>
                  <a:pt x="919333" y="224943"/>
                </a:cubicBezTo>
                <a:close/>
                <a:moveTo>
                  <a:pt x="1257504" y="0"/>
                </a:moveTo>
                <a:cubicBezTo>
                  <a:pt x="1258377" y="11526"/>
                  <a:pt x="1256107" y="11526"/>
                  <a:pt x="1253312" y="8557"/>
                </a:cubicBezTo>
                <a:cubicBezTo>
                  <a:pt x="1254709" y="5589"/>
                  <a:pt x="1256281" y="2620"/>
                  <a:pt x="1257504" y="0"/>
                </a:cubicBezTo>
                <a:close/>
              </a:path>
            </a:pathLst>
          </a:custGeom>
          <a:blipFill dpi="0" rotWithShape="0">
            <a:blip r:embed="rId6"/>
            <a:srcRect/>
            <a:stretch>
              <a:fillRect l="-34000" r="-34000"/>
            </a:stretch>
          </a:blipFill>
          <a:ln w="12700" cap="flat" cmpd="sng" algn="ctr">
            <a:noFill/>
            <a:prstDash val="solid"/>
            <a:miter lim="800000"/>
          </a:ln>
          <a:effectLst/>
        </p:spPr>
        <p:style>
          <a:lnRef idx="2">
            <a:srgbClr val="FEC152">
              <a:shade val="50000"/>
            </a:srgbClr>
          </a:lnRef>
          <a:fillRef idx="1">
            <a:srgbClr val="FEC152"/>
          </a:fillRef>
          <a:effectRef idx="0">
            <a:srgbClr val="FEC152"/>
          </a:effectRef>
          <a:fontRef idx="minor">
            <a:srgbClr val="FFFFFF"/>
          </a:fontRef>
        </p:style>
        <p:txBody>
          <a:bodyPr wrap="square" rtlCol="0" anchor="ctr">
            <a:noAutofit/>
          </a:bodyPr>
          <a:p>
            <a:pPr algn="ctr"/>
            <a:endParaRPr lang="zh-CN" altLang="en-US"/>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a:off x="9500870" y="842645"/>
            <a:ext cx="1424940" cy="1341755"/>
          </a:xfrm>
          <a:prstGeom prst="ellipse">
            <a:avLst/>
          </a:prstGeom>
          <a:pattFill prst="pct5">
            <a:fgClr>
              <a:srgbClr val="D3BEA9"/>
            </a:fgClr>
            <a:bgClr>
              <a:srgbClr val="FFFFFF"/>
            </a:bgClr>
          </a:pattFill>
          <a:ln>
            <a:noFill/>
          </a:ln>
        </p:spPr>
        <p:style>
          <a:lnRef idx="2">
            <a:srgbClr val="D3BEA9">
              <a:shade val="50000"/>
            </a:srgbClr>
          </a:lnRef>
          <a:fillRef idx="1">
            <a:srgbClr val="D3BEA9"/>
          </a:fillRef>
          <a:effectRef idx="0">
            <a:srgbClr val="D3BEA9"/>
          </a:effectRef>
          <a:fontRef idx="minor">
            <a:srgbClr val="FFFFFF"/>
          </a:fontRef>
        </p:style>
        <p:txBody>
          <a:bodyPr rtlCol="0" anchor="ctr"/>
          <a:p>
            <a:pPr algn="ctr"/>
            <a:endParaRPr lang="zh-CN" altLang="en-US"/>
          </a:p>
        </p:txBody>
      </p:sp>
      <p:sp>
        <p:nvSpPr>
          <p:cNvPr id="4" name="文本框 3"/>
          <p:cNvSpPr txBox="1"/>
          <p:nvPr>
            <p:custDataLst>
              <p:tags r:id="rId2"/>
            </p:custDataLst>
          </p:nvPr>
        </p:nvSpPr>
        <p:spPr>
          <a:xfrm>
            <a:off x="6900545" y="1288415"/>
            <a:ext cx="3844290" cy="1568450"/>
          </a:xfrm>
          <a:prstGeom prst="rect">
            <a:avLst/>
          </a:prstGeom>
          <a:noFill/>
        </p:spPr>
        <p:txBody>
          <a:bodyPr wrap="square" rtlCol="0" anchor="b" anchorCtr="0">
            <a:normAutofit lnSpcReduction="10000"/>
          </a:bodyPr>
          <a:p>
            <a:r>
              <a:rPr lang="zh-CN" altLang="en-US" sz="4800" b="1" dirty="0">
                <a:solidFill>
                  <a:srgbClr val="000000">
                    <a:lumMod val="85000"/>
                    <a:lumOff val="15000"/>
                  </a:srgbClr>
                </a:solidFill>
                <a:latin typeface="Arial" panose="020B0604020202020204" pitchFamily="34" charset="0"/>
                <a:ea typeface="微软雅黑" panose="020B0503020204020204" charset="-122"/>
              </a:rPr>
              <a:t>职业兴趣</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p:txBody>
      </p:sp>
      <p:sp>
        <p:nvSpPr>
          <p:cNvPr id="5" name="文本框 4"/>
          <p:cNvSpPr txBox="1"/>
          <p:nvPr>
            <p:custDataLst>
              <p:tags r:id="rId3"/>
            </p:custDataLst>
          </p:nvPr>
        </p:nvSpPr>
        <p:spPr>
          <a:xfrm>
            <a:off x="6988810" y="2856865"/>
            <a:ext cx="4375150" cy="2968625"/>
          </a:xfrm>
          <a:prstGeom prst="rect">
            <a:avLst/>
          </a:prstGeom>
          <a:noFill/>
        </p:spPr>
        <p:txBody>
          <a:bodyPr wrap="square" rtlCol="0">
            <a:spAutoFit/>
          </a:bodyPr>
          <a:p>
            <a:pPr>
              <a:lnSpc>
                <a:spcPct val="130000"/>
              </a:lnSpc>
              <a:spcBef>
                <a:spcPts val="0"/>
              </a:spcBef>
              <a:spcAft>
                <a:spcPts val="0"/>
              </a:spcAft>
            </a:pPr>
            <a:r>
              <a:rPr lang="zh-CN" altLang="en-US">
                <a:solidFill>
                  <a:srgbClr val="000000">
                    <a:lumMod val="85000"/>
                    <a:lumOff val="15000"/>
                  </a:srgbClr>
                </a:solidFill>
                <a:latin typeface="Arial" panose="020B0604020202020204" pitchFamily="34" charset="0"/>
                <a:ea typeface="微软雅黑" panose="020B0503020204020204" charset="-122"/>
              </a:rPr>
              <a:t>职业兴趣是人积极探索某种职业或从事某种职业活动时所表现出来的特殊个性倾向。据研究表明，一个人怀着兴趣从事工作，能发挥全部才能的80%～90%，而且在工作中能够有主动性、创造性，效率高，不易疲劳。相反，一个人从事无兴趣的工作，只能发挥全部才能的20%～30%，且在工作中表现被动，效率低。</a:t>
            </a:r>
            <a:endParaRPr lang="zh-CN" altLang="en-US">
              <a:solidFill>
                <a:srgbClr val="000000">
                  <a:lumMod val="85000"/>
                  <a:lumOff val="15000"/>
                </a:srgbClr>
              </a:solidFill>
              <a:latin typeface="Arial" panose="020B0604020202020204" pitchFamily="34" charset="0"/>
              <a:ea typeface="微软雅黑" panose="020B0503020204020204" charset="-122"/>
            </a:endParaRPr>
          </a:p>
        </p:txBody>
      </p:sp>
      <p:sp>
        <p:nvSpPr>
          <p:cNvPr id="6" name="矩形 5"/>
          <p:cNvSpPr/>
          <p:nvPr>
            <p:custDataLst>
              <p:tags r:id="rId4"/>
            </p:custDataLst>
          </p:nvPr>
        </p:nvSpPr>
        <p:spPr>
          <a:xfrm>
            <a:off x="6785610" y="3057525"/>
            <a:ext cx="99060" cy="1052830"/>
          </a:xfrm>
          <a:prstGeom prst="rect">
            <a:avLst/>
          </a:prstGeom>
          <a:solidFill>
            <a:srgbClr val="D3BEA9"/>
          </a:solidFill>
          <a:ln>
            <a:noFill/>
          </a:ln>
        </p:spPr>
        <p:style>
          <a:lnRef idx="2">
            <a:srgbClr val="D3BEA9">
              <a:shade val="50000"/>
            </a:srgbClr>
          </a:lnRef>
          <a:fillRef idx="1">
            <a:srgbClr val="D3BEA9"/>
          </a:fillRef>
          <a:effectRef idx="0">
            <a:srgbClr val="D3BEA9"/>
          </a:effectRef>
          <a:fontRef idx="minor">
            <a:srgbClr val="FFFFFF"/>
          </a:fontRef>
        </p:style>
        <p:txBody>
          <a:bodyPr rtlCol="0" anchor="ctr"/>
          <a:p>
            <a:pPr algn="ctr"/>
            <a:endParaRPr lang="zh-CN" altLang="en-US"/>
          </a:p>
        </p:txBody>
      </p:sp>
      <p:sp>
        <p:nvSpPr>
          <p:cNvPr id="3" name="任意多边形: 形状 34"/>
          <p:cNvSpPr/>
          <p:nvPr>
            <p:custDataLst>
              <p:tags r:id="rId5"/>
            </p:custDataLst>
          </p:nvPr>
        </p:nvSpPr>
        <p:spPr>
          <a:xfrm>
            <a:off x="-2540" y="-12700"/>
            <a:ext cx="5734050" cy="6868160"/>
          </a:xfrm>
          <a:custGeom>
            <a:avLst/>
            <a:gdLst>
              <a:gd name="connsiteX0" fmla="*/ 2134559 w 5679534"/>
              <a:gd name="connsiteY0" fmla="*/ 6863788 h 6908706"/>
              <a:gd name="connsiteX1" fmla="*/ 2148069 w 5679534"/>
              <a:gd name="connsiteY1" fmla="*/ 6900539 h 6908706"/>
              <a:gd name="connsiteX2" fmla="*/ 2118347 w 5679534"/>
              <a:gd name="connsiteY2" fmla="*/ 6908706 h 6908706"/>
              <a:gd name="connsiteX3" fmla="*/ 2115645 w 5679534"/>
              <a:gd name="connsiteY3" fmla="*/ 6876039 h 6908706"/>
              <a:gd name="connsiteX4" fmla="*/ 2134559 w 5679534"/>
              <a:gd name="connsiteY4" fmla="*/ 6863788 h 6908706"/>
              <a:gd name="connsiteX5" fmla="*/ 2158876 w 5679534"/>
              <a:gd name="connsiteY5" fmla="*/ 6806621 h 6908706"/>
              <a:gd name="connsiteX6" fmla="*/ 2172386 w 5679534"/>
              <a:gd name="connsiteY6" fmla="*/ 6831121 h 6908706"/>
              <a:gd name="connsiteX7" fmla="*/ 2150770 w 5679534"/>
              <a:gd name="connsiteY7" fmla="*/ 6859705 h 6908706"/>
              <a:gd name="connsiteX8" fmla="*/ 2142664 w 5679534"/>
              <a:gd name="connsiteY8" fmla="*/ 6835205 h 6908706"/>
              <a:gd name="connsiteX9" fmla="*/ 2158876 w 5679534"/>
              <a:gd name="connsiteY9" fmla="*/ 6806621 h 6908706"/>
              <a:gd name="connsiteX10" fmla="*/ 1461775 w 5679534"/>
              <a:gd name="connsiteY10" fmla="*/ 6757624 h 6908706"/>
              <a:gd name="connsiteX11" fmla="*/ 1488778 w 5679534"/>
              <a:gd name="connsiteY11" fmla="*/ 6839691 h 6908706"/>
              <a:gd name="connsiteX12" fmla="*/ 1490241 w 5679534"/>
              <a:gd name="connsiteY12" fmla="*/ 6861452 h 6908706"/>
              <a:gd name="connsiteX13" fmla="*/ 1409073 w 5679534"/>
              <a:gd name="connsiteY13" fmla="*/ 6861452 h 6908706"/>
              <a:gd name="connsiteX14" fmla="*/ 1411535 w 5679534"/>
              <a:gd name="connsiteY14" fmla="*/ 6829403 h 6908706"/>
              <a:gd name="connsiteX15" fmla="*/ 1461775 w 5679534"/>
              <a:gd name="connsiteY15" fmla="*/ 6757624 h 6908706"/>
              <a:gd name="connsiteX16" fmla="*/ 1913000 w 5679534"/>
              <a:gd name="connsiteY16" fmla="*/ 6651452 h 6908706"/>
              <a:gd name="connsiteX17" fmla="*/ 1956232 w 5679534"/>
              <a:gd name="connsiteY17" fmla="*/ 6651452 h 6908706"/>
              <a:gd name="connsiteX18" fmla="*/ 1969741 w 5679534"/>
              <a:gd name="connsiteY18" fmla="*/ 6696369 h 6908706"/>
              <a:gd name="connsiteX19" fmla="*/ 1956232 w 5679534"/>
              <a:gd name="connsiteY19" fmla="*/ 6753536 h 6908706"/>
              <a:gd name="connsiteX20" fmla="*/ 1913000 w 5679534"/>
              <a:gd name="connsiteY20" fmla="*/ 6749453 h 6908706"/>
              <a:gd name="connsiteX21" fmla="*/ 1894086 w 5679534"/>
              <a:gd name="connsiteY21" fmla="*/ 6675952 h 6908706"/>
              <a:gd name="connsiteX22" fmla="*/ 1913000 w 5679534"/>
              <a:gd name="connsiteY22" fmla="*/ 6651452 h 6908706"/>
              <a:gd name="connsiteX23" fmla="*/ 1669826 w 5679534"/>
              <a:gd name="connsiteY23" fmla="*/ 6443203 h 6908706"/>
              <a:gd name="connsiteX24" fmla="*/ 1659018 w 5679534"/>
              <a:gd name="connsiteY24" fmla="*/ 6459537 h 6908706"/>
              <a:gd name="connsiteX25" fmla="*/ 1659018 w 5679534"/>
              <a:gd name="connsiteY25" fmla="*/ 6475870 h 6908706"/>
              <a:gd name="connsiteX26" fmla="*/ 1680634 w 5679534"/>
              <a:gd name="connsiteY26" fmla="*/ 6553455 h 6908706"/>
              <a:gd name="connsiteX27" fmla="*/ 1696846 w 5679534"/>
              <a:gd name="connsiteY27" fmla="*/ 6528954 h 6908706"/>
              <a:gd name="connsiteX28" fmla="*/ 1696846 w 5679534"/>
              <a:gd name="connsiteY28" fmla="*/ 6512621 h 6908706"/>
              <a:gd name="connsiteX29" fmla="*/ 1669826 w 5679534"/>
              <a:gd name="connsiteY29" fmla="*/ 6443203 h 6908706"/>
              <a:gd name="connsiteX30" fmla="*/ 761206 w 5679534"/>
              <a:gd name="connsiteY30" fmla="*/ 6320822 h 6908706"/>
              <a:gd name="connsiteX31" fmla="*/ 772063 w 5679534"/>
              <a:gd name="connsiteY31" fmla="*/ 6334095 h 6908706"/>
              <a:gd name="connsiteX32" fmla="*/ 770072 w 5679534"/>
              <a:gd name="connsiteY32" fmla="*/ 6337035 h 6908706"/>
              <a:gd name="connsiteX33" fmla="*/ 761333 w 5679534"/>
              <a:gd name="connsiteY33" fmla="*/ 6325742 h 6908706"/>
              <a:gd name="connsiteX34" fmla="*/ 524193 w 5679534"/>
              <a:gd name="connsiteY34" fmla="*/ 6022614 h 6908706"/>
              <a:gd name="connsiteX35" fmla="*/ 525761 w 5679534"/>
              <a:gd name="connsiteY35" fmla="*/ 6023799 h 6908706"/>
              <a:gd name="connsiteX36" fmla="*/ 530553 w 5679534"/>
              <a:gd name="connsiteY36" fmla="*/ 6029784 h 6908706"/>
              <a:gd name="connsiteX37" fmla="*/ 762786 w 5679534"/>
              <a:gd name="connsiteY37" fmla="*/ 6294260 h 6908706"/>
              <a:gd name="connsiteX38" fmla="*/ 764725 w 5679534"/>
              <a:gd name="connsiteY38" fmla="*/ 6296434 h 6908706"/>
              <a:gd name="connsiteX39" fmla="*/ 760953 w 5679534"/>
              <a:gd name="connsiteY39" fmla="*/ 6311003 h 6908706"/>
              <a:gd name="connsiteX40" fmla="*/ 761206 w 5679534"/>
              <a:gd name="connsiteY40" fmla="*/ 6320822 h 6908706"/>
              <a:gd name="connsiteX41" fmla="*/ 722341 w 5679534"/>
              <a:gd name="connsiteY41" fmla="*/ 6273309 h 6908706"/>
              <a:gd name="connsiteX42" fmla="*/ 591384 w 5679534"/>
              <a:gd name="connsiteY42" fmla="*/ 6117097 h 6908706"/>
              <a:gd name="connsiteX43" fmla="*/ 523919 w 5679534"/>
              <a:gd name="connsiteY43" fmla="*/ 6038110 h 6908706"/>
              <a:gd name="connsiteX44" fmla="*/ 460022 w 5679534"/>
              <a:gd name="connsiteY44" fmla="*/ 5938394 h 6908706"/>
              <a:gd name="connsiteX45" fmla="*/ 443135 w 5679534"/>
              <a:gd name="connsiteY45" fmla="*/ 5949113 h 6908706"/>
              <a:gd name="connsiteX46" fmla="*/ 429625 w 5679534"/>
              <a:gd name="connsiteY46" fmla="*/ 5998114 h 6908706"/>
              <a:gd name="connsiteX47" fmla="*/ 448538 w 5679534"/>
              <a:gd name="connsiteY47" fmla="*/ 6071615 h 6908706"/>
              <a:gd name="connsiteX48" fmla="*/ 470154 w 5679534"/>
              <a:gd name="connsiteY48" fmla="*/ 6079781 h 6908706"/>
              <a:gd name="connsiteX49" fmla="*/ 486366 w 5679534"/>
              <a:gd name="connsiteY49" fmla="*/ 6051198 h 6908706"/>
              <a:gd name="connsiteX50" fmla="*/ 472856 w 5679534"/>
              <a:gd name="connsiteY50" fmla="*/ 5949113 h 6908706"/>
              <a:gd name="connsiteX51" fmla="*/ 460022 w 5679534"/>
              <a:gd name="connsiteY51" fmla="*/ 5938394 h 6908706"/>
              <a:gd name="connsiteX52" fmla="*/ 4325849 w 5679534"/>
              <a:gd name="connsiteY52" fmla="*/ 5455018 h 6908706"/>
              <a:gd name="connsiteX53" fmla="*/ 4331253 w 5679534"/>
              <a:gd name="connsiteY53" fmla="*/ 5471352 h 6908706"/>
              <a:gd name="connsiteX54" fmla="*/ 4320446 w 5679534"/>
              <a:gd name="connsiteY54" fmla="*/ 5487685 h 6908706"/>
              <a:gd name="connsiteX55" fmla="*/ 4315042 w 5679534"/>
              <a:gd name="connsiteY55" fmla="*/ 5471352 h 6908706"/>
              <a:gd name="connsiteX56" fmla="*/ 4325849 w 5679534"/>
              <a:gd name="connsiteY56" fmla="*/ 5455018 h 6908706"/>
              <a:gd name="connsiteX57" fmla="*/ 4533900 w 5679534"/>
              <a:gd name="connsiteY57" fmla="*/ 5385601 h 6908706"/>
              <a:gd name="connsiteX58" fmla="*/ 4539304 w 5679534"/>
              <a:gd name="connsiteY58" fmla="*/ 5459102 h 6908706"/>
              <a:gd name="connsiteX59" fmla="*/ 4531199 w 5679534"/>
              <a:gd name="connsiteY59" fmla="*/ 5499936 h 6908706"/>
              <a:gd name="connsiteX60" fmla="*/ 4523093 w 5679534"/>
              <a:gd name="connsiteY60" fmla="*/ 5434602 h 6908706"/>
              <a:gd name="connsiteX61" fmla="*/ 4533900 w 5679534"/>
              <a:gd name="connsiteY61" fmla="*/ 5385601 h 6908706"/>
              <a:gd name="connsiteX62" fmla="*/ 4617663 w 5679534"/>
              <a:gd name="connsiteY62" fmla="*/ 5295767 h 6908706"/>
              <a:gd name="connsiteX63" fmla="*/ 4628470 w 5679534"/>
              <a:gd name="connsiteY63" fmla="*/ 5312101 h 6908706"/>
              <a:gd name="connsiteX64" fmla="*/ 4623066 w 5679534"/>
              <a:gd name="connsiteY64" fmla="*/ 5332518 h 6908706"/>
              <a:gd name="connsiteX65" fmla="*/ 4612259 w 5679534"/>
              <a:gd name="connsiteY65" fmla="*/ 5312101 h 6908706"/>
              <a:gd name="connsiteX66" fmla="*/ 4617663 w 5679534"/>
              <a:gd name="connsiteY66" fmla="*/ 5295767 h 6908706"/>
              <a:gd name="connsiteX67" fmla="*/ 4552814 w 5679534"/>
              <a:gd name="connsiteY67" fmla="*/ 5287600 h 6908706"/>
              <a:gd name="connsiteX68" fmla="*/ 4566324 w 5679534"/>
              <a:gd name="connsiteY68" fmla="*/ 5320267 h 6908706"/>
              <a:gd name="connsiteX69" fmla="*/ 4531199 w 5679534"/>
              <a:gd name="connsiteY69" fmla="*/ 5352934 h 6908706"/>
              <a:gd name="connsiteX70" fmla="*/ 4525795 w 5679534"/>
              <a:gd name="connsiteY70" fmla="*/ 5303934 h 6908706"/>
              <a:gd name="connsiteX71" fmla="*/ 4552814 w 5679534"/>
              <a:gd name="connsiteY71" fmla="*/ 5287600 h 6908706"/>
              <a:gd name="connsiteX72" fmla="*/ 4674407 w 5679534"/>
              <a:gd name="connsiteY72" fmla="*/ 5197769 h 6908706"/>
              <a:gd name="connsiteX73" fmla="*/ 4662699 w 5679534"/>
              <a:gd name="connsiteY73" fmla="*/ 5261398 h 6908706"/>
              <a:gd name="connsiteX74" fmla="*/ 4658385 w 5679534"/>
              <a:gd name="connsiteY74" fmla="*/ 5259355 h 6908706"/>
              <a:gd name="connsiteX75" fmla="*/ 4654142 w 5679534"/>
              <a:gd name="connsiteY75" fmla="*/ 5246898 h 6908706"/>
              <a:gd name="connsiteX76" fmla="*/ 4652716 w 5679534"/>
              <a:gd name="connsiteY76" fmla="*/ 5218786 h 6908706"/>
              <a:gd name="connsiteX77" fmla="*/ 4656248 w 5679534"/>
              <a:gd name="connsiteY77" fmla="*/ 5217652 h 6908706"/>
              <a:gd name="connsiteX78" fmla="*/ 4674407 w 5679534"/>
              <a:gd name="connsiteY78" fmla="*/ 5197769 h 6908706"/>
              <a:gd name="connsiteX79" fmla="*/ 4369082 w 5679534"/>
              <a:gd name="connsiteY79" fmla="*/ 5132431 h 6908706"/>
              <a:gd name="connsiteX80" fmla="*/ 4374486 w 5679534"/>
              <a:gd name="connsiteY80" fmla="*/ 5165098 h 6908706"/>
              <a:gd name="connsiteX81" fmla="*/ 4369082 w 5679534"/>
              <a:gd name="connsiteY81" fmla="*/ 5185515 h 6908706"/>
              <a:gd name="connsiteX82" fmla="*/ 4363678 w 5679534"/>
              <a:gd name="connsiteY82" fmla="*/ 5148765 h 6908706"/>
              <a:gd name="connsiteX83" fmla="*/ 4369082 w 5679534"/>
              <a:gd name="connsiteY83" fmla="*/ 5132431 h 6908706"/>
              <a:gd name="connsiteX84" fmla="*/ 4709533 w 5679534"/>
              <a:gd name="connsiteY84" fmla="*/ 4764930 h 6908706"/>
              <a:gd name="connsiteX85" fmla="*/ 4704129 w 5679534"/>
              <a:gd name="connsiteY85" fmla="*/ 4781264 h 6908706"/>
              <a:gd name="connsiteX86" fmla="*/ 4709533 w 5679534"/>
              <a:gd name="connsiteY86" fmla="*/ 4818014 h 6908706"/>
              <a:gd name="connsiteX87" fmla="*/ 4714937 w 5679534"/>
              <a:gd name="connsiteY87" fmla="*/ 4797597 h 6908706"/>
              <a:gd name="connsiteX88" fmla="*/ 4709533 w 5679534"/>
              <a:gd name="connsiteY88" fmla="*/ 4764930 h 6908706"/>
              <a:gd name="connsiteX89" fmla="*/ 4667461 w 5679534"/>
              <a:gd name="connsiteY89" fmla="*/ 4716814 h 6908706"/>
              <a:gd name="connsiteX90" fmla="*/ 4667272 w 5679534"/>
              <a:gd name="connsiteY90" fmla="*/ 4717652 h 6908706"/>
              <a:gd name="connsiteX91" fmla="*/ 4657259 w 5679534"/>
              <a:gd name="connsiteY91" fmla="*/ 4761178 h 6908706"/>
              <a:gd name="connsiteX92" fmla="*/ 4656555 w 5679534"/>
              <a:gd name="connsiteY92" fmla="*/ 4761046 h 6908706"/>
              <a:gd name="connsiteX93" fmla="*/ 4664549 w 5679534"/>
              <a:gd name="connsiteY93" fmla="*/ 4728180 h 6908706"/>
              <a:gd name="connsiteX94" fmla="*/ 4531203 w 5679534"/>
              <a:gd name="connsiteY94" fmla="*/ 4552594 h 6908706"/>
              <a:gd name="connsiteX95" fmla="*/ 4525799 w 5679534"/>
              <a:gd name="connsiteY95" fmla="*/ 4568927 h 6908706"/>
              <a:gd name="connsiteX96" fmla="*/ 4531203 w 5679534"/>
              <a:gd name="connsiteY96" fmla="*/ 4605678 h 6908706"/>
              <a:gd name="connsiteX97" fmla="*/ 4536607 w 5679534"/>
              <a:gd name="connsiteY97" fmla="*/ 4589344 h 6908706"/>
              <a:gd name="connsiteX98" fmla="*/ 4531203 w 5679534"/>
              <a:gd name="connsiteY98" fmla="*/ 4552594 h 6908706"/>
              <a:gd name="connsiteX99" fmla="*/ 4692645 w 5679534"/>
              <a:gd name="connsiteY99" fmla="*/ 4549531 h 6908706"/>
              <a:gd name="connsiteX100" fmla="*/ 4685215 w 5679534"/>
              <a:gd name="connsiteY100" fmla="*/ 4552594 h 6908706"/>
              <a:gd name="connsiteX101" fmla="*/ 4641984 w 5679534"/>
              <a:gd name="connsiteY101" fmla="*/ 4736346 h 6908706"/>
              <a:gd name="connsiteX102" fmla="*/ 4655493 w 5679534"/>
              <a:gd name="connsiteY102" fmla="*/ 4760847 h 6908706"/>
              <a:gd name="connsiteX103" fmla="*/ 4656555 w 5679534"/>
              <a:gd name="connsiteY103" fmla="*/ 4761046 h 6908706"/>
              <a:gd name="connsiteX104" fmla="*/ 4644686 w 5679534"/>
              <a:gd name="connsiteY104" fmla="*/ 4809847 h 6908706"/>
              <a:gd name="connsiteX105" fmla="*/ 4633878 w 5679534"/>
              <a:gd name="connsiteY105" fmla="*/ 4760847 h 6908706"/>
              <a:gd name="connsiteX106" fmla="*/ 4625772 w 5679534"/>
              <a:gd name="connsiteY106" fmla="*/ 4797597 h 6908706"/>
              <a:gd name="connsiteX107" fmla="*/ 4631176 w 5679534"/>
              <a:gd name="connsiteY107" fmla="*/ 4862931 h 6908706"/>
              <a:gd name="connsiteX108" fmla="*/ 4655161 w 5679534"/>
              <a:gd name="connsiteY108" fmla="*/ 4770297 h 6908706"/>
              <a:gd name="connsiteX109" fmla="*/ 4657259 w 5679534"/>
              <a:gd name="connsiteY109" fmla="*/ 4761178 h 6908706"/>
              <a:gd name="connsiteX110" fmla="*/ 4666723 w 5679534"/>
              <a:gd name="connsiteY110" fmla="*/ 4762952 h 6908706"/>
              <a:gd name="connsiteX111" fmla="*/ 4693321 w 5679534"/>
              <a:gd name="connsiteY111" fmla="*/ 4711846 h 6908706"/>
              <a:gd name="connsiteX112" fmla="*/ 4712235 w 5679534"/>
              <a:gd name="connsiteY112" fmla="*/ 4675095 h 6908706"/>
              <a:gd name="connsiteX113" fmla="*/ 4693321 w 5679534"/>
              <a:gd name="connsiteY113" fmla="*/ 4654678 h 6908706"/>
              <a:gd name="connsiteX114" fmla="*/ 4692645 w 5679534"/>
              <a:gd name="connsiteY114" fmla="*/ 4632220 h 6908706"/>
              <a:gd name="connsiteX115" fmla="*/ 4694019 w 5679534"/>
              <a:gd name="connsiteY115" fmla="*/ 4618546 h 6908706"/>
              <a:gd name="connsiteX116" fmla="*/ 4697513 w 5679534"/>
              <a:gd name="connsiteY116" fmla="*/ 4607590 h 6908706"/>
              <a:gd name="connsiteX117" fmla="*/ 4705480 w 5679534"/>
              <a:gd name="connsiteY117" fmla="*/ 4595980 h 6908706"/>
              <a:gd name="connsiteX118" fmla="*/ 4714937 w 5679534"/>
              <a:gd name="connsiteY118" fmla="*/ 4585261 h 6908706"/>
              <a:gd name="connsiteX119" fmla="*/ 4700076 w 5679534"/>
              <a:gd name="connsiteY119" fmla="*/ 4599553 h 6908706"/>
              <a:gd name="connsiteX120" fmla="*/ 4697513 w 5679534"/>
              <a:gd name="connsiteY120" fmla="*/ 4607590 h 6908706"/>
              <a:gd name="connsiteX121" fmla="*/ 4696023 w 5679534"/>
              <a:gd name="connsiteY121" fmla="*/ 4609761 h 6908706"/>
              <a:gd name="connsiteX122" fmla="*/ 4694081 w 5679534"/>
              <a:gd name="connsiteY122" fmla="*/ 4617928 h 6908706"/>
              <a:gd name="connsiteX123" fmla="*/ 4694019 w 5679534"/>
              <a:gd name="connsiteY123" fmla="*/ 4618546 h 6908706"/>
              <a:gd name="connsiteX124" fmla="*/ 4691611 w 5679534"/>
              <a:gd name="connsiteY124" fmla="*/ 4626095 h 6908706"/>
              <a:gd name="connsiteX125" fmla="*/ 4679980 w 5679534"/>
              <a:gd name="connsiteY125" fmla="*/ 4667950 h 6908706"/>
              <a:gd name="connsiteX126" fmla="*/ 4667461 w 5679534"/>
              <a:gd name="connsiteY126" fmla="*/ 4716814 h 6908706"/>
              <a:gd name="connsiteX127" fmla="*/ 4683373 w 5679534"/>
              <a:gd name="connsiteY127" fmla="*/ 4646153 h 6908706"/>
              <a:gd name="connsiteX128" fmla="*/ 4704129 w 5679534"/>
              <a:gd name="connsiteY128" fmla="*/ 4552594 h 6908706"/>
              <a:gd name="connsiteX129" fmla="*/ 4692645 w 5679534"/>
              <a:gd name="connsiteY129" fmla="*/ 4549531 h 6908706"/>
              <a:gd name="connsiteX130" fmla="*/ 4709533 w 5679534"/>
              <a:gd name="connsiteY130" fmla="*/ 4193255 h 6908706"/>
              <a:gd name="connsiteX131" fmla="*/ 4690619 w 5679534"/>
              <a:gd name="connsiteY131" fmla="*/ 4238173 h 6908706"/>
              <a:gd name="connsiteX132" fmla="*/ 4701258 w 5679534"/>
              <a:gd name="connsiteY132" fmla="*/ 4252528 h 6908706"/>
              <a:gd name="connsiteX133" fmla="*/ 4712247 w 5679534"/>
              <a:gd name="connsiteY133" fmla="*/ 4242898 h 6908706"/>
              <a:gd name="connsiteX134" fmla="*/ 4708182 w 5679534"/>
              <a:gd name="connsiteY134" fmla="*/ 4255527 h 6908706"/>
              <a:gd name="connsiteX135" fmla="*/ 4696023 w 5679534"/>
              <a:gd name="connsiteY135" fmla="*/ 4299424 h 6908706"/>
              <a:gd name="connsiteX136" fmla="*/ 4717343 w 5679534"/>
              <a:gd name="connsiteY136" fmla="*/ 4267012 h 6908706"/>
              <a:gd name="connsiteX137" fmla="*/ 4720506 w 5679534"/>
              <a:gd name="connsiteY137" fmla="*/ 4263209 h 6908706"/>
              <a:gd name="connsiteX138" fmla="*/ 4723718 w 5679534"/>
              <a:gd name="connsiteY138" fmla="*/ 4291257 h 6908706"/>
              <a:gd name="connsiteX139" fmla="*/ 4717639 w 5679534"/>
              <a:gd name="connsiteY139" fmla="*/ 4344341 h 6908706"/>
              <a:gd name="connsiteX140" fmla="*/ 4682513 w 5679534"/>
              <a:gd name="connsiteY140" fmla="*/ 4348424 h 6908706"/>
              <a:gd name="connsiteX141" fmla="*/ 4663599 w 5679534"/>
              <a:gd name="connsiteY141" fmla="*/ 4417842 h 6908706"/>
              <a:gd name="connsiteX142" fmla="*/ 4685215 w 5679534"/>
              <a:gd name="connsiteY142" fmla="*/ 4499510 h 6908706"/>
              <a:gd name="connsiteX143" fmla="*/ 4723042 w 5679534"/>
              <a:gd name="connsiteY143" fmla="*/ 4458676 h 6908706"/>
              <a:gd name="connsiteX144" fmla="*/ 4733850 w 5679534"/>
              <a:gd name="connsiteY144" fmla="*/ 4372925 h 6908706"/>
              <a:gd name="connsiteX145" fmla="*/ 4733850 w 5679534"/>
              <a:gd name="connsiteY145" fmla="*/ 4348424 h 6908706"/>
              <a:gd name="connsiteX146" fmla="*/ 4747360 w 5679534"/>
              <a:gd name="connsiteY146" fmla="*/ 4283090 h 6908706"/>
              <a:gd name="connsiteX147" fmla="*/ 4732837 w 5679534"/>
              <a:gd name="connsiteY147" fmla="*/ 4248381 h 6908706"/>
              <a:gd name="connsiteX148" fmla="*/ 4720506 w 5679534"/>
              <a:gd name="connsiteY148" fmla="*/ 4263209 h 6908706"/>
              <a:gd name="connsiteX149" fmla="*/ 4717639 w 5679534"/>
              <a:gd name="connsiteY149" fmla="*/ 4238173 h 6908706"/>
              <a:gd name="connsiteX150" fmla="*/ 4712247 w 5679534"/>
              <a:gd name="connsiteY150" fmla="*/ 4242898 h 6908706"/>
              <a:gd name="connsiteX151" fmla="*/ 4720341 w 5679534"/>
              <a:gd name="connsiteY151" fmla="*/ 4217756 h 6908706"/>
              <a:gd name="connsiteX152" fmla="*/ 4709533 w 5679534"/>
              <a:gd name="connsiteY152" fmla="*/ 4193255 h 6908706"/>
              <a:gd name="connsiteX153" fmla="*/ 4782486 w 5679534"/>
              <a:gd name="connsiteY153" fmla="*/ 4083004 h 6908706"/>
              <a:gd name="connsiteX154" fmla="*/ 4777082 w 5679534"/>
              <a:gd name="connsiteY154" fmla="*/ 4099337 h 6908706"/>
              <a:gd name="connsiteX155" fmla="*/ 4782486 w 5679534"/>
              <a:gd name="connsiteY155" fmla="*/ 4136088 h 6908706"/>
              <a:gd name="connsiteX156" fmla="*/ 4787890 w 5679534"/>
              <a:gd name="connsiteY156" fmla="*/ 4119754 h 6908706"/>
              <a:gd name="connsiteX157" fmla="*/ 4782486 w 5679534"/>
              <a:gd name="connsiteY157" fmla="*/ 4083004 h 6908706"/>
              <a:gd name="connsiteX158" fmla="*/ 4685215 w 5679534"/>
              <a:gd name="connsiteY158" fmla="*/ 4083004 h 6908706"/>
              <a:gd name="connsiteX159" fmla="*/ 4674407 w 5679534"/>
              <a:gd name="connsiteY159" fmla="*/ 4099337 h 6908706"/>
              <a:gd name="connsiteX160" fmla="*/ 4679811 w 5679534"/>
              <a:gd name="connsiteY160" fmla="*/ 4144255 h 6908706"/>
              <a:gd name="connsiteX161" fmla="*/ 4698725 w 5679534"/>
              <a:gd name="connsiteY161" fmla="*/ 4115671 h 6908706"/>
              <a:gd name="connsiteX162" fmla="*/ 4685215 w 5679534"/>
              <a:gd name="connsiteY162" fmla="*/ 4083004 h 6908706"/>
              <a:gd name="connsiteX163" fmla="*/ 4604156 w 5679534"/>
              <a:gd name="connsiteY163" fmla="*/ 4029920 h 6908706"/>
              <a:gd name="connsiteX164" fmla="*/ 4585242 w 5679534"/>
              <a:gd name="connsiteY164" fmla="*/ 4046253 h 6908706"/>
              <a:gd name="connsiteX165" fmla="*/ 4590646 w 5679534"/>
              <a:gd name="connsiteY165" fmla="*/ 4078921 h 6908706"/>
              <a:gd name="connsiteX166" fmla="*/ 4612262 w 5679534"/>
              <a:gd name="connsiteY166" fmla="*/ 4070754 h 6908706"/>
              <a:gd name="connsiteX167" fmla="*/ 4604156 w 5679534"/>
              <a:gd name="connsiteY167" fmla="*/ 4029920 h 6908706"/>
              <a:gd name="connsiteX168" fmla="*/ 4755466 w 5679534"/>
              <a:gd name="connsiteY168" fmla="*/ 3931919 h 6908706"/>
              <a:gd name="connsiteX169" fmla="*/ 4747360 w 5679534"/>
              <a:gd name="connsiteY169" fmla="*/ 3976836 h 6908706"/>
              <a:gd name="connsiteX170" fmla="*/ 4752764 w 5679534"/>
              <a:gd name="connsiteY170" fmla="*/ 4017670 h 6908706"/>
              <a:gd name="connsiteX171" fmla="*/ 4763572 w 5679534"/>
              <a:gd name="connsiteY171" fmla="*/ 4001336 h 6908706"/>
              <a:gd name="connsiteX172" fmla="*/ 4755466 w 5679534"/>
              <a:gd name="connsiteY172" fmla="*/ 3931919 h 6908706"/>
              <a:gd name="connsiteX173" fmla="*/ 4666301 w 5679534"/>
              <a:gd name="connsiteY173" fmla="*/ 3931919 h 6908706"/>
              <a:gd name="connsiteX174" fmla="*/ 4655493 w 5679534"/>
              <a:gd name="connsiteY174" fmla="*/ 3952335 h 6908706"/>
              <a:gd name="connsiteX175" fmla="*/ 4660897 w 5679534"/>
              <a:gd name="connsiteY175" fmla="*/ 3968669 h 6908706"/>
              <a:gd name="connsiteX176" fmla="*/ 4671705 w 5679534"/>
              <a:gd name="connsiteY176" fmla="*/ 3952335 h 6908706"/>
              <a:gd name="connsiteX177" fmla="*/ 4666301 w 5679534"/>
              <a:gd name="connsiteY177" fmla="*/ 3931919 h 6908706"/>
              <a:gd name="connsiteX178" fmla="*/ 4960815 w 5679534"/>
              <a:gd name="connsiteY178" fmla="*/ 3764499 h 6908706"/>
              <a:gd name="connsiteX179" fmla="*/ 4955411 w 5679534"/>
              <a:gd name="connsiteY179" fmla="*/ 3801250 h 6908706"/>
              <a:gd name="connsiteX180" fmla="*/ 4960815 w 5679534"/>
              <a:gd name="connsiteY180" fmla="*/ 3817583 h 6908706"/>
              <a:gd name="connsiteX181" fmla="*/ 4966219 w 5679534"/>
              <a:gd name="connsiteY181" fmla="*/ 3784916 h 6908706"/>
              <a:gd name="connsiteX182" fmla="*/ 4960815 w 5679534"/>
              <a:gd name="connsiteY182" fmla="*/ 3764499 h 6908706"/>
              <a:gd name="connsiteX183" fmla="*/ 4585242 w 5679534"/>
              <a:gd name="connsiteY183" fmla="*/ 3715499 h 6908706"/>
              <a:gd name="connsiteX184" fmla="*/ 4558223 w 5679534"/>
              <a:gd name="connsiteY184" fmla="*/ 3784916 h 6908706"/>
              <a:gd name="connsiteX185" fmla="*/ 4579838 w 5679534"/>
              <a:gd name="connsiteY185" fmla="*/ 3842084 h 6908706"/>
              <a:gd name="connsiteX186" fmla="*/ 4598752 w 5679534"/>
              <a:gd name="connsiteY186" fmla="*/ 3752249 h 6908706"/>
              <a:gd name="connsiteX187" fmla="*/ 4585242 w 5679534"/>
              <a:gd name="connsiteY187" fmla="*/ 3715499 h 6908706"/>
              <a:gd name="connsiteX188" fmla="*/ 4990537 w 5679534"/>
              <a:gd name="connsiteY188" fmla="*/ 3662415 h 6908706"/>
              <a:gd name="connsiteX189" fmla="*/ 4985133 w 5679534"/>
              <a:gd name="connsiteY189" fmla="*/ 3699165 h 6908706"/>
              <a:gd name="connsiteX190" fmla="*/ 4990537 w 5679534"/>
              <a:gd name="connsiteY190" fmla="*/ 3715499 h 6908706"/>
              <a:gd name="connsiteX191" fmla="*/ 4995941 w 5679534"/>
              <a:gd name="connsiteY191" fmla="*/ 3682832 h 6908706"/>
              <a:gd name="connsiteX192" fmla="*/ 4990537 w 5679534"/>
              <a:gd name="connsiteY192" fmla="*/ 3662415 h 6908706"/>
              <a:gd name="connsiteX193" fmla="*/ 4574431 w 5679534"/>
              <a:gd name="connsiteY193" fmla="*/ 3462324 h 6908706"/>
              <a:gd name="connsiteX194" fmla="*/ 4585238 w 5679534"/>
              <a:gd name="connsiteY194" fmla="*/ 3478658 h 6908706"/>
              <a:gd name="connsiteX195" fmla="*/ 4579834 w 5679534"/>
              <a:gd name="connsiteY195" fmla="*/ 3499075 h 6908706"/>
              <a:gd name="connsiteX196" fmla="*/ 4569027 w 5679534"/>
              <a:gd name="connsiteY196" fmla="*/ 3478658 h 6908706"/>
              <a:gd name="connsiteX197" fmla="*/ 4574431 w 5679534"/>
              <a:gd name="connsiteY197" fmla="*/ 3462324 h 6908706"/>
              <a:gd name="connsiteX198" fmla="*/ 4990537 w 5679534"/>
              <a:gd name="connsiteY198" fmla="*/ 3294913 h 6908706"/>
              <a:gd name="connsiteX199" fmla="*/ 4985133 w 5679534"/>
              <a:gd name="connsiteY199" fmla="*/ 3327579 h 6908706"/>
              <a:gd name="connsiteX200" fmla="*/ 4990537 w 5679534"/>
              <a:gd name="connsiteY200" fmla="*/ 3347995 h 6908706"/>
              <a:gd name="connsiteX201" fmla="*/ 4995941 w 5679534"/>
              <a:gd name="connsiteY201" fmla="*/ 3311245 h 6908706"/>
              <a:gd name="connsiteX202" fmla="*/ 4990537 w 5679534"/>
              <a:gd name="connsiteY202" fmla="*/ 3294913 h 6908706"/>
              <a:gd name="connsiteX203" fmla="*/ 5463379 w 5679534"/>
              <a:gd name="connsiteY203" fmla="*/ 3082574 h 6908706"/>
              <a:gd name="connsiteX204" fmla="*/ 5457975 w 5679534"/>
              <a:gd name="connsiteY204" fmla="*/ 3102992 h 6908706"/>
              <a:gd name="connsiteX205" fmla="*/ 5463379 w 5679534"/>
              <a:gd name="connsiteY205" fmla="*/ 3135660 h 6908706"/>
              <a:gd name="connsiteX206" fmla="*/ 5468783 w 5679534"/>
              <a:gd name="connsiteY206" fmla="*/ 3119326 h 6908706"/>
              <a:gd name="connsiteX207" fmla="*/ 5463379 w 5679534"/>
              <a:gd name="connsiteY207" fmla="*/ 3082574 h 6908706"/>
              <a:gd name="connsiteX208" fmla="*/ 4783833 w 5679534"/>
              <a:gd name="connsiteY208" fmla="*/ 2872786 h 6908706"/>
              <a:gd name="connsiteX209" fmla="*/ 4790588 w 5679534"/>
              <a:gd name="connsiteY209" fmla="*/ 2874317 h 6908706"/>
              <a:gd name="connsiteX210" fmla="*/ 4812204 w 5679534"/>
              <a:gd name="connsiteY210" fmla="*/ 2906985 h 6908706"/>
              <a:gd name="connsiteX211" fmla="*/ 4787886 w 5679534"/>
              <a:gd name="connsiteY211" fmla="*/ 2923318 h 6908706"/>
              <a:gd name="connsiteX212" fmla="*/ 4777078 w 5679534"/>
              <a:gd name="connsiteY212" fmla="*/ 2874317 h 6908706"/>
              <a:gd name="connsiteX213" fmla="*/ 4783833 w 5679534"/>
              <a:gd name="connsiteY213" fmla="*/ 2872786 h 6908706"/>
              <a:gd name="connsiteX214" fmla="*/ 4768972 w 5679534"/>
              <a:gd name="connsiteY214" fmla="*/ 2833483 h 6908706"/>
              <a:gd name="connsiteX215" fmla="*/ 4774376 w 5679534"/>
              <a:gd name="connsiteY215" fmla="*/ 2874318 h 6908706"/>
              <a:gd name="connsiteX216" fmla="*/ 4768972 w 5679534"/>
              <a:gd name="connsiteY216" fmla="*/ 2874318 h 6908706"/>
              <a:gd name="connsiteX217" fmla="*/ 4760866 w 5679534"/>
              <a:gd name="connsiteY217" fmla="*/ 2841651 h 6908706"/>
              <a:gd name="connsiteX218" fmla="*/ 4768972 w 5679534"/>
              <a:gd name="connsiteY218" fmla="*/ 2833483 h 6908706"/>
              <a:gd name="connsiteX219" fmla="*/ 4887857 w 5679534"/>
              <a:gd name="connsiteY219" fmla="*/ 2780399 h 6908706"/>
              <a:gd name="connsiteX220" fmla="*/ 4893261 w 5679534"/>
              <a:gd name="connsiteY220" fmla="*/ 2796732 h 6908706"/>
              <a:gd name="connsiteX221" fmla="*/ 4882454 w 5679534"/>
              <a:gd name="connsiteY221" fmla="*/ 2813065 h 6908706"/>
              <a:gd name="connsiteX222" fmla="*/ 4877050 w 5679534"/>
              <a:gd name="connsiteY222" fmla="*/ 2796732 h 6908706"/>
              <a:gd name="connsiteX223" fmla="*/ 4887857 w 5679534"/>
              <a:gd name="connsiteY223" fmla="*/ 2780399 h 6908706"/>
              <a:gd name="connsiteX224" fmla="*/ 5674130 w 5679534"/>
              <a:gd name="connsiteY224" fmla="*/ 2727314 h 6908706"/>
              <a:gd name="connsiteX225" fmla="*/ 5679534 w 5679534"/>
              <a:gd name="connsiteY225" fmla="*/ 2743648 h 6908706"/>
              <a:gd name="connsiteX226" fmla="*/ 5668727 w 5679534"/>
              <a:gd name="connsiteY226" fmla="*/ 2759981 h 6908706"/>
              <a:gd name="connsiteX227" fmla="*/ 5663323 w 5679534"/>
              <a:gd name="connsiteY227" fmla="*/ 2743648 h 6908706"/>
              <a:gd name="connsiteX228" fmla="*/ 5674130 w 5679534"/>
              <a:gd name="connsiteY228" fmla="*/ 2727314 h 6908706"/>
              <a:gd name="connsiteX229" fmla="*/ 4739250 w 5679534"/>
              <a:gd name="connsiteY229" fmla="*/ 2719147 h 6908706"/>
              <a:gd name="connsiteX230" fmla="*/ 4744654 w 5679534"/>
              <a:gd name="connsiteY230" fmla="*/ 2739565 h 6908706"/>
              <a:gd name="connsiteX231" fmla="*/ 4739250 w 5679534"/>
              <a:gd name="connsiteY231" fmla="*/ 2772232 h 6908706"/>
              <a:gd name="connsiteX232" fmla="*/ 4733846 w 5679534"/>
              <a:gd name="connsiteY232" fmla="*/ 2755898 h 6908706"/>
              <a:gd name="connsiteX233" fmla="*/ 4739250 w 5679534"/>
              <a:gd name="connsiteY233" fmla="*/ 2719147 h 6908706"/>
              <a:gd name="connsiteX234" fmla="*/ 4685212 w 5679534"/>
              <a:gd name="connsiteY234" fmla="*/ 2715065 h 6908706"/>
              <a:gd name="connsiteX235" fmla="*/ 4701424 w 5679534"/>
              <a:gd name="connsiteY235" fmla="*/ 2743649 h 6908706"/>
              <a:gd name="connsiteX236" fmla="*/ 4690616 w 5679534"/>
              <a:gd name="connsiteY236" fmla="*/ 2768149 h 6908706"/>
              <a:gd name="connsiteX237" fmla="*/ 4671702 w 5679534"/>
              <a:gd name="connsiteY237" fmla="*/ 2743649 h 6908706"/>
              <a:gd name="connsiteX238" fmla="*/ 4685212 w 5679534"/>
              <a:gd name="connsiteY238" fmla="*/ 2715065 h 6908706"/>
              <a:gd name="connsiteX239" fmla="*/ 5609283 w 5679534"/>
              <a:gd name="connsiteY239" fmla="*/ 2657899 h 6908706"/>
              <a:gd name="connsiteX240" fmla="*/ 5625494 w 5679534"/>
              <a:gd name="connsiteY240" fmla="*/ 2719149 h 6908706"/>
              <a:gd name="connsiteX241" fmla="*/ 5630898 w 5679534"/>
              <a:gd name="connsiteY241" fmla="*/ 2755900 h 6908706"/>
              <a:gd name="connsiteX242" fmla="*/ 5620090 w 5679534"/>
              <a:gd name="connsiteY242" fmla="*/ 2772234 h 6908706"/>
              <a:gd name="connsiteX243" fmla="*/ 5598475 w 5679534"/>
              <a:gd name="connsiteY243" fmla="*/ 2719149 h 6908706"/>
              <a:gd name="connsiteX244" fmla="*/ 5593071 w 5679534"/>
              <a:gd name="connsiteY244" fmla="*/ 2682399 h 6908706"/>
              <a:gd name="connsiteX245" fmla="*/ 5609283 w 5679534"/>
              <a:gd name="connsiteY245" fmla="*/ 2657899 h 6908706"/>
              <a:gd name="connsiteX246" fmla="*/ 4517693 w 5679534"/>
              <a:gd name="connsiteY246" fmla="*/ 2617070 h 6908706"/>
              <a:gd name="connsiteX247" fmla="*/ 4512289 w 5679534"/>
              <a:gd name="connsiteY247" fmla="*/ 2633404 h 6908706"/>
              <a:gd name="connsiteX248" fmla="*/ 4517693 w 5679534"/>
              <a:gd name="connsiteY248" fmla="*/ 2670154 h 6908706"/>
              <a:gd name="connsiteX249" fmla="*/ 4523097 w 5679534"/>
              <a:gd name="connsiteY249" fmla="*/ 2649736 h 6908706"/>
              <a:gd name="connsiteX250" fmla="*/ 4517693 w 5679534"/>
              <a:gd name="connsiteY250" fmla="*/ 2617070 h 6908706"/>
              <a:gd name="connsiteX251" fmla="*/ 4836521 w 5679534"/>
              <a:gd name="connsiteY251" fmla="*/ 2457811 h 6908706"/>
              <a:gd name="connsiteX252" fmla="*/ 4850031 w 5679534"/>
              <a:gd name="connsiteY252" fmla="*/ 2457811 h 6908706"/>
              <a:gd name="connsiteX253" fmla="*/ 4839223 w 5679534"/>
              <a:gd name="connsiteY253" fmla="*/ 2502729 h 6908706"/>
              <a:gd name="connsiteX254" fmla="*/ 4836521 w 5679534"/>
              <a:gd name="connsiteY254" fmla="*/ 2457811 h 6908706"/>
              <a:gd name="connsiteX255" fmla="*/ 4633878 w 5679534"/>
              <a:gd name="connsiteY255" fmla="*/ 2412900 h 6908706"/>
              <a:gd name="connsiteX256" fmla="*/ 4628474 w 5679534"/>
              <a:gd name="connsiteY256" fmla="*/ 2453734 h 6908706"/>
              <a:gd name="connsiteX257" fmla="*/ 4636580 w 5679534"/>
              <a:gd name="connsiteY257" fmla="*/ 2498652 h 6908706"/>
              <a:gd name="connsiteX258" fmla="*/ 4647388 w 5679534"/>
              <a:gd name="connsiteY258" fmla="*/ 2433318 h 6908706"/>
              <a:gd name="connsiteX259" fmla="*/ 4633878 w 5679534"/>
              <a:gd name="connsiteY259" fmla="*/ 2412900 h 6908706"/>
              <a:gd name="connsiteX260" fmla="*/ 4758164 w 5679534"/>
              <a:gd name="connsiteY260" fmla="*/ 2408811 h 6908706"/>
              <a:gd name="connsiteX261" fmla="*/ 4823011 w 5679534"/>
              <a:gd name="connsiteY261" fmla="*/ 2408811 h 6908706"/>
              <a:gd name="connsiteX262" fmla="*/ 4833819 w 5679534"/>
              <a:gd name="connsiteY262" fmla="*/ 2433313 h 6908706"/>
              <a:gd name="connsiteX263" fmla="*/ 4825713 w 5679534"/>
              <a:gd name="connsiteY263" fmla="*/ 2457811 h 6908706"/>
              <a:gd name="connsiteX264" fmla="*/ 4793290 w 5679534"/>
              <a:gd name="connsiteY264" fmla="*/ 2457811 h 6908706"/>
              <a:gd name="connsiteX265" fmla="*/ 4763568 w 5679534"/>
              <a:gd name="connsiteY265" fmla="*/ 2457811 h 6908706"/>
              <a:gd name="connsiteX266" fmla="*/ 4747356 w 5679534"/>
              <a:gd name="connsiteY266" fmla="*/ 2429229 h 6908706"/>
              <a:gd name="connsiteX267" fmla="*/ 4758164 w 5679534"/>
              <a:gd name="connsiteY267" fmla="*/ 2408811 h 6908706"/>
              <a:gd name="connsiteX268" fmla="*/ 4874349 w 5679534"/>
              <a:gd name="connsiteY268" fmla="*/ 2392478 h 6908706"/>
              <a:gd name="connsiteX269" fmla="*/ 4893263 w 5679534"/>
              <a:gd name="connsiteY269" fmla="*/ 2433313 h 6908706"/>
              <a:gd name="connsiteX270" fmla="*/ 4871647 w 5679534"/>
              <a:gd name="connsiteY270" fmla="*/ 2502730 h 6908706"/>
              <a:gd name="connsiteX271" fmla="*/ 4850031 w 5679534"/>
              <a:gd name="connsiteY271" fmla="*/ 2457813 h 6908706"/>
              <a:gd name="connsiteX272" fmla="*/ 4874349 w 5679534"/>
              <a:gd name="connsiteY272" fmla="*/ 2392478 h 6908706"/>
              <a:gd name="connsiteX273" fmla="*/ 4947302 w 5679534"/>
              <a:gd name="connsiteY273" fmla="*/ 2351643 h 6908706"/>
              <a:gd name="connsiteX274" fmla="*/ 4952706 w 5679534"/>
              <a:gd name="connsiteY274" fmla="*/ 2384310 h 6908706"/>
              <a:gd name="connsiteX275" fmla="*/ 4947302 w 5679534"/>
              <a:gd name="connsiteY275" fmla="*/ 2404727 h 6908706"/>
              <a:gd name="connsiteX276" fmla="*/ 4941898 w 5679534"/>
              <a:gd name="connsiteY276" fmla="*/ 2367977 h 6908706"/>
              <a:gd name="connsiteX277" fmla="*/ 4947302 w 5679534"/>
              <a:gd name="connsiteY277" fmla="*/ 2351643 h 6908706"/>
              <a:gd name="connsiteX278" fmla="*/ 4474462 w 5679534"/>
              <a:gd name="connsiteY278" fmla="*/ 2314900 h 6908706"/>
              <a:gd name="connsiteX279" fmla="*/ 4455548 w 5679534"/>
              <a:gd name="connsiteY279" fmla="*/ 2367984 h 6908706"/>
              <a:gd name="connsiteX280" fmla="*/ 4466356 w 5679534"/>
              <a:gd name="connsiteY280" fmla="*/ 2421066 h 6908706"/>
              <a:gd name="connsiteX281" fmla="*/ 4496078 w 5679534"/>
              <a:gd name="connsiteY281" fmla="*/ 2380233 h 6908706"/>
              <a:gd name="connsiteX282" fmla="*/ 4474462 w 5679534"/>
              <a:gd name="connsiteY282" fmla="*/ 2314900 h 6908706"/>
              <a:gd name="connsiteX283" fmla="*/ 5390426 w 5679534"/>
              <a:gd name="connsiteY283" fmla="*/ 2139313 h 6908706"/>
              <a:gd name="connsiteX284" fmla="*/ 5385022 w 5679534"/>
              <a:gd name="connsiteY284" fmla="*/ 2176064 h 6908706"/>
              <a:gd name="connsiteX285" fmla="*/ 5390426 w 5679534"/>
              <a:gd name="connsiteY285" fmla="*/ 2192397 h 6908706"/>
              <a:gd name="connsiteX286" fmla="*/ 5395830 w 5679534"/>
              <a:gd name="connsiteY286" fmla="*/ 2159730 h 6908706"/>
              <a:gd name="connsiteX287" fmla="*/ 5390426 w 5679534"/>
              <a:gd name="connsiteY287" fmla="*/ 2139313 h 6908706"/>
              <a:gd name="connsiteX288" fmla="*/ 4771674 w 5679534"/>
              <a:gd name="connsiteY288" fmla="*/ 2053558 h 6908706"/>
              <a:gd name="connsiteX289" fmla="*/ 4828415 w 5679534"/>
              <a:gd name="connsiteY289" fmla="*/ 2143392 h 6908706"/>
              <a:gd name="connsiteX290" fmla="*/ 4836521 w 5679534"/>
              <a:gd name="connsiteY290" fmla="*/ 2167892 h 6908706"/>
              <a:gd name="connsiteX291" fmla="*/ 4831117 w 5679534"/>
              <a:gd name="connsiteY291" fmla="*/ 2184226 h 6908706"/>
              <a:gd name="connsiteX292" fmla="*/ 4801396 w 5679534"/>
              <a:gd name="connsiteY292" fmla="*/ 2196476 h 6908706"/>
              <a:gd name="connsiteX293" fmla="*/ 4755462 w 5679534"/>
              <a:gd name="connsiteY293" fmla="*/ 2188309 h 6908706"/>
              <a:gd name="connsiteX294" fmla="*/ 4747356 w 5679534"/>
              <a:gd name="connsiteY294" fmla="*/ 2163809 h 6908706"/>
              <a:gd name="connsiteX295" fmla="*/ 4758164 w 5679534"/>
              <a:gd name="connsiteY295" fmla="*/ 2078058 h 6908706"/>
              <a:gd name="connsiteX296" fmla="*/ 4771674 w 5679534"/>
              <a:gd name="connsiteY296" fmla="*/ 2053558 h 6908706"/>
              <a:gd name="connsiteX297" fmla="*/ 5309367 w 5679534"/>
              <a:gd name="connsiteY297" fmla="*/ 1980061 h 6908706"/>
              <a:gd name="connsiteX298" fmla="*/ 5344493 w 5679534"/>
              <a:gd name="connsiteY298" fmla="*/ 1996394 h 6908706"/>
              <a:gd name="connsiteX299" fmla="*/ 5376916 w 5679534"/>
              <a:gd name="connsiteY299" fmla="*/ 2078062 h 6908706"/>
              <a:gd name="connsiteX300" fmla="*/ 5444465 w 5679534"/>
              <a:gd name="connsiteY300" fmla="*/ 2139313 h 6908706"/>
              <a:gd name="connsiteX301" fmla="*/ 5460677 w 5679534"/>
              <a:gd name="connsiteY301" fmla="*/ 2200563 h 6908706"/>
              <a:gd name="connsiteX302" fmla="*/ 5479591 w 5679534"/>
              <a:gd name="connsiteY302" fmla="*/ 2335314 h 6908706"/>
              <a:gd name="connsiteX303" fmla="*/ 5493100 w 5679534"/>
              <a:gd name="connsiteY303" fmla="*/ 2425150 h 6908706"/>
              <a:gd name="connsiteX304" fmla="*/ 5512014 w 5679534"/>
              <a:gd name="connsiteY304" fmla="*/ 2453733 h 6908706"/>
              <a:gd name="connsiteX305" fmla="*/ 5539034 w 5679534"/>
              <a:gd name="connsiteY305" fmla="*/ 2535402 h 6908706"/>
              <a:gd name="connsiteX306" fmla="*/ 5576861 w 5679534"/>
              <a:gd name="connsiteY306" fmla="*/ 2874323 h 6908706"/>
              <a:gd name="connsiteX307" fmla="*/ 5598477 w 5679534"/>
              <a:gd name="connsiteY307" fmla="*/ 2927406 h 6908706"/>
              <a:gd name="connsiteX308" fmla="*/ 5606583 w 5679534"/>
              <a:gd name="connsiteY308" fmla="*/ 3049908 h 6908706"/>
              <a:gd name="connsiteX309" fmla="*/ 5593073 w 5679534"/>
              <a:gd name="connsiteY309" fmla="*/ 3086659 h 6908706"/>
              <a:gd name="connsiteX310" fmla="*/ 5536332 w 5679534"/>
              <a:gd name="connsiteY310" fmla="*/ 3168327 h 6908706"/>
              <a:gd name="connsiteX311" fmla="*/ 5520120 w 5679534"/>
              <a:gd name="connsiteY311" fmla="*/ 3156076 h 6908706"/>
              <a:gd name="connsiteX312" fmla="*/ 5509312 w 5679534"/>
              <a:gd name="connsiteY312" fmla="*/ 3164243 h 6908706"/>
              <a:gd name="connsiteX313" fmla="*/ 5457975 w 5679534"/>
              <a:gd name="connsiteY313" fmla="*/ 3249993 h 6908706"/>
              <a:gd name="connsiteX314" fmla="*/ 5439061 w 5679534"/>
              <a:gd name="connsiteY314" fmla="*/ 3258161 h 6908706"/>
              <a:gd name="connsiteX315" fmla="*/ 5447167 w 5679534"/>
              <a:gd name="connsiteY315" fmla="*/ 3315327 h 6908706"/>
              <a:gd name="connsiteX316" fmla="*/ 5436359 w 5679534"/>
              <a:gd name="connsiteY316" fmla="*/ 3405162 h 6908706"/>
              <a:gd name="connsiteX317" fmla="*/ 5330983 w 5679534"/>
              <a:gd name="connsiteY317" fmla="*/ 3441911 h 6908706"/>
              <a:gd name="connsiteX318" fmla="*/ 5236414 w 5679534"/>
              <a:gd name="connsiteY318" fmla="*/ 3405162 h 6908706"/>
              <a:gd name="connsiteX319" fmla="*/ 5187779 w 5679534"/>
              <a:gd name="connsiteY319" fmla="*/ 3266327 h 6908706"/>
              <a:gd name="connsiteX320" fmla="*/ 5136442 w 5679534"/>
              <a:gd name="connsiteY320" fmla="*/ 3053992 h 6908706"/>
              <a:gd name="connsiteX321" fmla="*/ 5104018 w 5679534"/>
              <a:gd name="connsiteY321" fmla="*/ 3049908 h 6908706"/>
              <a:gd name="connsiteX322" fmla="*/ 5095912 w 5679534"/>
              <a:gd name="connsiteY322" fmla="*/ 2878405 h 6908706"/>
              <a:gd name="connsiteX323" fmla="*/ 5098614 w 5679534"/>
              <a:gd name="connsiteY323" fmla="*/ 2759988 h 6908706"/>
              <a:gd name="connsiteX324" fmla="*/ 5139144 w 5679534"/>
              <a:gd name="connsiteY324" fmla="*/ 2649736 h 6908706"/>
              <a:gd name="connsiteX325" fmla="*/ 5139144 w 5679534"/>
              <a:gd name="connsiteY325" fmla="*/ 2539485 h 6908706"/>
              <a:gd name="connsiteX326" fmla="*/ 5122932 w 5679534"/>
              <a:gd name="connsiteY326" fmla="*/ 2327147 h 6908706"/>
              <a:gd name="connsiteX327" fmla="*/ 5109422 w 5679534"/>
              <a:gd name="connsiteY327" fmla="*/ 2257731 h 6908706"/>
              <a:gd name="connsiteX328" fmla="*/ 5104018 w 5679534"/>
              <a:gd name="connsiteY328" fmla="*/ 2323064 h 6908706"/>
              <a:gd name="connsiteX329" fmla="*/ 5055383 w 5679534"/>
              <a:gd name="connsiteY329" fmla="*/ 2359814 h 6908706"/>
              <a:gd name="connsiteX330" fmla="*/ 5020257 w 5679534"/>
              <a:gd name="connsiteY330" fmla="*/ 2261814 h 6908706"/>
              <a:gd name="connsiteX331" fmla="*/ 5031065 w 5679534"/>
              <a:gd name="connsiteY331" fmla="*/ 2208730 h 6908706"/>
              <a:gd name="connsiteX332" fmla="*/ 5060787 w 5679534"/>
              <a:gd name="connsiteY332" fmla="*/ 2204647 h 6908706"/>
              <a:gd name="connsiteX333" fmla="*/ 5171567 w 5679534"/>
              <a:gd name="connsiteY333" fmla="*/ 2073979 h 6908706"/>
              <a:gd name="connsiteX334" fmla="*/ 5374214 w 5679534"/>
              <a:gd name="connsiteY334" fmla="*/ 2559903 h 6908706"/>
              <a:gd name="connsiteX335" fmla="*/ 5487697 w 5679534"/>
              <a:gd name="connsiteY335" fmla="*/ 3102992 h 6908706"/>
              <a:gd name="connsiteX336" fmla="*/ 5491040 w 5679534"/>
              <a:gd name="connsiteY336" fmla="*/ 3098277 h 6908706"/>
              <a:gd name="connsiteX337" fmla="*/ 5492610 w 5679534"/>
              <a:gd name="connsiteY337" fmla="*/ 3105296 h 6908706"/>
              <a:gd name="connsiteX338" fmla="*/ 5501206 w 5679534"/>
              <a:gd name="connsiteY338" fmla="*/ 3135660 h 6908706"/>
              <a:gd name="connsiteX339" fmla="*/ 5495802 w 5679534"/>
              <a:gd name="connsiteY339" fmla="*/ 3094826 h 6908706"/>
              <a:gd name="connsiteX340" fmla="*/ 5492763 w 5679534"/>
              <a:gd name="connsiteY340" fmla="*/ 3095846 h 6908706"/>
              <a:gd name="connsiteX341" fmla="*/ 5491040 w 5679534"/>
              <a:gd name="connsiteY341" fmla="*/ 3098277 h 6908706"/>
              <a:gd name="connsiteX342" fmla="*/ 5483306 w 5679534"/>
              <a:gd name="connsiteY342" fmla="*/ 3063689 h 6908706"/>
              <a:gd name="connsiteX343" fmla="*/ 5374214 w 5679534"/>
              <a:gd name="connsiteY343" fmla="*/ 2559903 h 6908706"/>
              <a:gd name="connsiteX344" fmla="*/ 5309367 w 5679534"/>
              <a:gd name="connsiteY344" fmla="*/ 1980061 h 6908706"/>
              <a:gd name="connsiteX345" fmla="*/ 5063439 w 5679534"/>
              <a:gd name="connsiteY345" fmla="*/ 1959240 h 6908706"/>
              <a:gd name="connsiteX346" fmla="*/ 5063492 w 5679534"/>
              <a:gd name="connsiteY346" fmla="*/ 1959645 h 6908706"/>
              <a:gd name="connsiteX347" fmla="*/ 5060790 w 5679534"/>
              <a:gd name="connsiteY347" fmla="*/ 1959645 h 6908706"/>
              <a:gd name="connsiteX348" fmla="*/ 5022960 w 5679534"/>
              <a:gd name="connsiteY348" fmla="*/ 1939228 h 6908706"/>
              <a:gd name="connsiteX349" fmla="*/ 5012153 w 5679534"/>
              <a:gd name="connsiteY349" fmla="*/ 1959645 h 6908706"/>
              <a:gd name="connsiteX350" fmla="*/ 5017556 w 5679534"/>
              <a:gd name="connsiteY350" fmla="*/ 1975978 h 6908706"/>
              <a:gd name="connsiteX351" fmla="*/ 5028364 w 5679534"/>
              <a:gd name="connsiteY351" fmla="*/ 1959645 h 6908706"/>
              <a:gd name="connsiteX352" fmla="*/ 5022960 w 5679534"/>
              <a:gd name="connsiteY352" fmla="*/ 1939228 h 6908706"/>
              <a:gd name="connsiteX353" fmla="*/ 2904621 w 5679534"/>
              <a:gd name="connsiteY353" fmla="*/ 1931061 h 6908706"/>
              <a:gd name="connsiteX354" fmla="*/ 2885707 w 5679534"/>
              <a:gd name="connsiteY354" fmla="*/ 2020896 h 6908706"/>
              <a:gd name="connsiteX355" fmla="*/ 2896515 w 5679534"/>
              <a:gd name="connsiteY355" fmla="*/ 2033146 h 6908706"/>
              <a:gd name="connsiteX356" fmla="*/ 2915429 w 5679534"/>
              <a:gd name="connsiteY356" fmla="*/ 1988229 h 6908706"/>
              <a:gd name="connsiteX357" fmla="*/ 2904621 w 5679534"/>
              <a:gd name="connsiteY357" fmla="*/ 1931061 h 6908706"/>
              <a:gd name="connsiteX358" fmla="*/ 4074571 w 5679534"/>
              <a:gd name="connsiteY358" fmla="*/ 1886144 h 6908706"/>
              <a:gd name="connsiteX359" fmla="*/ 4036744 w 5679534"/>
              <a:gd name="connsiteY359" fmla="*/ 1935145 h 6908706"/>
              <a:gd name="connsiteX360" fmla="*/ 4044850 w 5679534"/>
              <a:gd name="connsiteY360" fmla="*/ 1984146 h 6908706"/>
              <a:gd name="connsiteX361" fmla="*/ 4082677 w 5679534"/>
              <a:gd name="connsiteY361" fmla="*/ 2033146 h 6908706"/>
              <a:gd name="connsiteX362" fmla="*/ 4109697 w 5679534"/>
              <a:gd name="connsiteY362" fmla="*/ 1959645 h 6908706"/>
              <a:gd name="connsiteX363" fmla="*/ 4074571 w 5679534"/>
              <a:gd name="connsiteY363" fmla="*/ 1886144 h 6908706"/>
              <a:gd name="connsiteX364" fmla="*/ 4147521 w 5679534"/>
              <a:gd name="connsiteY364" fmla="*/ 1567633 h 6908706"/>
              <a:gd name="connsiteX365" fmla="*/ 4169136 w 5679534"/>
              <a:gd name="connsiteY365" fmla="*/ 1575800 h 6908706"/>
              <a:gd name="connsiteX366" fmla="*/ 4161030 w 5679534"/>
              <a:gd name="connsiteY366" fmla="*/ 1616634 h 6908706"/>
              <a:gd name="connsiteX367" fmla="*/ 4142117 w 5679534"/>
              <a:gd name="connsiteY367" fmla="*/ 1600300 h 6908706"/>
              <a:gd name="connsiteX368" fmla="*/ 4147521 w 5679534"/>
              <a:gd name="connsiteY368" fmla="*/ 1567633 h 6908706"/>
              <a:gd name="connsiteX369" fmla="*/ 4279917 w 5679534"/>
              <a:gd name="connsiteY369" fmla="*/ 1408381 h 6908706"/>
              <a:gd name="connsiteX370" fmla="*/ 4288022 w 5679534"/>
              <a:gd name="connsiteY370" fmla="*/ 1473715 h 6908706"/>
              <a:gd name="connsiteX371" fmla="*/ 4279917 w 5679534"/>
              <a:gd name="connsiteY371" fmla="*/ 1514549 h 6908706"/>
              <a:gd name="connsiteX372" fmla="*/ 4271811 w 5679534"/>
              <a:gd name="connsiteY372" fmla="*/ 1453298 h 6908706"/>
              <a:gd name="connsiteX373" fmla="*/ 4279917 w 5679534"/>
              <a:gd name="connsiteY373" fmla="*/ 1408381 h 6908706"/>
              <a:gd name="connsiteX374" fmla="*/ 4836525 w 5679534"/>
              <a:gd name="connsiteY374" fmla="*/ 1163383 h 6908706"/>
              <a:gd name="connsiteX375" fmla="*/ 4836525 w 5679534"/>
              <a:gd name="connsiteY375" fmla="*/ 1175633 h 6908706"/>
              <a:gd name="connsiteX376" fmla="*/ 4834811 w 5679534"/>
              <a:gd name="connsiteY376" fmla="*/ 1165973 h 6908706"/>
              <a:gd name="connsiteX377" fmla="*/ 2385841 w 5679534"/>
              <a:gd name="connsiteY377" fmla="*/ 1147045 h 6908706"/>
              <a:gd name="connsiteX378" fmla="*/ 2415563 w 5679534"/>
              <a:gd name="connsiteY378" fmla="*/ 1216464 h 6908706"/>
              <a:gd name="connsiteX379" fmla="*/ 2396649 w 5679534"/>
              <a:gd name="connsiteY379" fmla="*/ 1249131 h 6908706"/>
              <a:gd name="connsiteX380" fmla="*/ 2380437 w 5679534"/>
              <a:gd name="connsiteY380" fmla="*/ 1171545 h 6908706"/>
              <a:gd name="connsiteX381" fmla="*/ 2385841 w 5679534"/>
              <a:gd name="connsiteY381" fmla="*/ 1147045 h 6908706"/>
              <a:gd name="connsiteX382" fmla="*/ 4244792 w 5679534"/>
              <a:gd name="connsiteY382" fmla="*/ 1138877 h 6908706"/>
              <a:gd name="connsiteX383" fmla="*/ 4252898 w 5679534"/>
              <a:gd name="connsiteY383" fmla="*/ 1159294 h 6908706"/>
              <a:gd name="connsiteX384" fmla="*/ 4250196 w 5679534"/>
              <a:gd name="connsiteY384" fmla="*/ 1196045 h 6908706"/>
              <a:gd name="connsiteX385" fmla="*/ 4233984 w 5679534"/>
              <a:gd name="connsiteY385" fmla="*/ 1249129 h 6908706"/>
              <a:gd name="connsiteX386" fmla="*/ 4216083 w 5679534"/>
              <a:gd name="connsiteY386" fmla="*/ 1254233 h 6908706"/>
              <a:gd name="connsiteX387" fmla="*/ 4198720 w 5679534"/>
              <a:gd name="connsiteY387" fmla="*/ 1253343 h 6908706"/>
              <a:gd name="connsiteX388" fmla="*/ 4198024 w 5679534"/>
              <a:gd name="connsiteY388" fmla="*/ 1274522 h 6908706"/>
              <a:gd name="connsiteX389" fmla="*/ 4169136 w 5679534"/>
              <a:gd name="connsiteY389" fmla="*/ 1302212 h 6908706"/>
              <a:gd name="connsiteX390" fmla="*/ 4189654 w 5679534"/>
              <a:gd name="connsiteY390" fmla="*/ 1249957 h 6908706"/>
              <a:gd name="connsiteX391" fmla="*/ 4197737 w 5679534"/>
              <a:gd name="connsiteY391" fmla="*/ 1249229 h 6908706"/>
              <a:gd name="connsiteX392" fmla="*/ 4220474 w 5679534"/>
              <a:gd name="connsiteY392" fmla="*/ 1191961 h 6908706"/>
              <a:gd name="connsiteX393" fmla="*/ 4244792 w 5679534"/>
              <a:gd name="connsiteY393" fmla="*/ 1138877 h 6908706"/>
              <a:gd name="connsiteX394" fmla="*/ 2550664 w 5679534"/>
              <a:gd name="connsiteY394" fmla="*/ 934712 h 6908706"/>
              <a:gd name="connsiteX395" fmla="*/ 2545260 w 5679534"/>
              <a:gd name="connsiteY395" fmla="*/ 971464 h 6908706"/>
              <a:gd name="connsiteX396" fmla="*/ 2550664 w 5679534"/>
              <a:gd name="connsiteY396" fmla="*/ 987797 h 6908706"/>
              <a:gd name="connsiteX397" fmla="*/ 2556068 w 5679534"/>
              <a:gd name="connsiteY397" fmla="*/ 955130 h 6908706"/>
              <a:gd name="connsiteX398" fmla="*/ 2550664 w 5679534"/>
              <a:gd name="connsiteY398" fmla="*/ 934712 h 6908706"/>
              <a:gd name="connsiteX399" fmla="*/ 2501533 w 5679534"/>
              <a:gd name="connsiteY399" fmla="*/ 787855 h 6908706"/>
              <a:gd name="connsiteX400" fmla="*/ 2483115 w 5679534"/>
              <a:gd name="connsiteY400" fmla="*/ 844879 h 6908706"/>
              <a:gd name="connsiteX401" fmla="*/ 2466903 w 5679534"/>
              <a:gd name="connsiteY401" fmla="*/ 869379 h 6908706"/>
              <a:gd name="connsiteX402" fmla="*/ 2423672 w 5679534"/>
              <a:gd name="connsiteY402" fmla="*/ 889796 h 6908706"/>
              <a:gd name="connsiteX403" fmla="*/ 2399354 w 5679534"/>
              <a:gd name="connsiteY403" fmla="*/ 991880 h 6908706"/>
              <a:gd name="connsiteX404" fmla="*/ 2372334 w 5679534"/>
              <a:gd name="connsiteY404" fmla="*/ 1098049 h 6908706"/>
              <a:gd name="connsiteX405" fmla="*/ 2353421 w 5679534"/>
              <a:gd name="connsiteY405" fmla="*/ 1114383 h 6908706"/>
              <a:gd name="connsiteX406" fmla="*/ 2242640 w 5679534"/>
              <a:gd name="connsiteY406" fmla="*/ 1265468 h 6908706"/>
              <a:gd name="connsiteX407" fmla="*/ 2250746 w 5679534"/>
              <a:gd name="connsiteY407" fmla="*/ 1302219 h 6908706"/>
              <a:gd name="connsiteX408" fmla="*/ 2334507 w 5679534"/>
              <a:gd name="connsiteY408" fmla="*/ 1416554 h 6908706"/>
              <a:gd name="connsiteX409" fmla="*/ 2404758 w 5679534"/>
              <a:gd name="connsiteY409" fmla="*/ 1518638 h 6908706"/>
              <a:gd name="connsiteX410" fmla="*/ 2475009 w 5679534"/>
              <a:gd name="connsiteY410" fmla="*/ 1620723 h 6908706"/>
              <a:gd name="connsiteX411" fmla="*/ 2639829 w 5679534"/>
              <a:gd name="connsiteY411" fmla="*/ 1857560 h 6908706"/>
              <a:gd name="connsiteX412" fmla="*/ 2712782 w 5679534"/>
              <a:gd name="connsiteY412" fmla="*/ 1886144 h 6908706"/>
              <a:gd name="connsiteX413" fmla="*/ 2739801 w 5679534"/>
              <a:gd name="connsiteY413" fmla="*/ 1902477 h 6908706"/>
              <a:gd name="connsiteX414" fmla="*/ 2780331 w 5679534"/>
              <a:gd name="connsiteY414" fmla="*/ 1886144 h 6908706"/>
              <a:gd name="connsiteX415" fmla="*/ 2834370 w 5679534"/>
              <a:gd name="connsiteY415" fmla="*/ 1935145 h 6908706"/>
              <a:gd name="connsiteX416" fmla="*/ 2845178 w 5679534"/>
              <a:gd name="connsiteY416" fmla="*/ 1886144 h 6908706"/>
              <a:gd name="connsiteX417" fmla="*/ 2834370 w 5679534"/>
              <a:gd name="connsiteY417" fmla="*/ 1833060 h 6908706"/>
              <a:gd name="connsiteX418" fmla="*/ 2793841 w 5679534"/>
              <a:gd name="connsiteY418" fmla="*/ 1735058 h 6908706"/>
              <a:gd name="connsiteX419" fmla="*/ 2734397 w 5679534"/>
              <a:gd name="connsiteY419" fmla="*/ 1616640 h 6908706"/>
              <a:gd name="connsiteX420" fmla="*/ 2647935 w 5679534"/>
              <a:gd name="connsiteY420" fmla="*/ 1424720 h 6908706"/>
              <a:gd name="connsiteX421" fmla="*/ 2615511 w 5679534"/>
              <a:gd name="connsiteY421" fmla="*/ 1404303 h 6908706"/>
              <a:gd name="connsiteX422" fmla="*/ 2529048 w 5679534"/>
              <a:gd name="connsiteY422" fmla="*/ 1563555 h 6908706"/>
              <a:gd name="connsiteX423" fmla="*/ 2496625 w 5679534"/>
              <a:gd name="connsiteY423" fmla="*/ 1441054 h 6908706"/>
              <a:gd name="connsiteX424" fmla="*/ 2472307 w 5679534"/>
              <a:gd name="connsiteY424" fmla="*/ 1294052 h 6908706"/>
              <a:gd name="connsiteX425" fmla="*/ 2466903 w 5679534"/>
              <a:gd name="connsiteY425" fmla="*/ 1224634 h 6908706"/>
              <a:gd name="connsiteX426" fmla="*/ 2485817 w 5679534"/>
              <a:gd name="connsiteY426" fmla="*/ 1249134 h 6908706"/>
              <a:gd name="connsiteX427" fmla="*/ 2523644 w 5679534"/>
              <a:gd name="connsiteY427" fmla="*/ 1049048 h 6908706"/>
              <a:gd name="connsiteX428" fmla="*/ 2512836 w 5679534"/>
              <a:gd name="connsiteY428" fmla="*/ 861211 h 6908706"/>
              <a:gd name="connsiteX429" fmla="*/ 2501533 w 5679534"/>
              <a:gd name="connsiteY429" fmla="*/ 787855 h 6908706"/>
              <a:gd name="connsiteX430" fmla="*/ 2537154 w 5679534"/>
              <a:gd name="connsiteY430" fmla="*/ 632543 h 6908706"/>
              <a:gd name="connsiteX431" fmla="*/ 2526346 w 5679534"/>
              <a:gd name="connsiteY431" fmla="*/ 648876 h 6908706"/>
              <a:gd name="connsiteX432" fmla="*/ 2531750 w 5679534"/>
              <a:gd name="connsiteY432" fmla="*/ 665210 h 6908706"/>
              <a:gd name="connsiteX433" fmla="*/ 2542558 w 5679534"/>
              <a:gd name="connsiteY433" fmla="*/ 648876 h 6908706"/>
              <a:gd name="connsiteX434" fmla="*/ 2537154 w 5679534"/>
              <a:gd name="connsiteY434" fmla="*/ 632543 h 6908706"/>
              <a:gd name="connsiteX435" fmla="*/ 2447989 w 5679534"/>
              <a:gd name="connsiteY435" fmla="*/ 526374 h 6908706"/>
              <a:gd name="connsiteX436" fmla="*/ 2437181 w 5679534"/>
              <a:gd name="connsiteY436" fmla="*/ 542708 h 6908706"/>
              <a:gd name="connsiteX437" fmla="*/ 2442585 w 5679534"/>
              <a:gd name="connsiteY437" fmla="*/ 559042 h 6908706"/>
              <a:gd name="connsiteX438" fmla="*/ 2453393 w 5679534"/>
              <a:gd name="connsiteY438" fmla="*/ 542708 h 6908706"/>
              <a:gd name="connsiteX439" fmla="*/ 2447989 w 5679534"/>
              <a:gd name="connsiteY439" fmla="*/ 526374 h 6908706"/>
              <a:gd name="connsiteX440" fmla="*/ 2520942 w 5679534"/>
              <a:gd name="connsiteY440" fmla="*/ 514124 h 6908706"/>
              <a:gd name="connsiteX441" fmla="*/ 2515538 w 5679534"/>
              <a:gd name="connsiteY441" fmla="*/ 534541 h 6908706"/>
              <a:gd name="connsiteX442" fmla="*/ 2520942 w 5679534"/>
              <a:gd name="connsiteY442" fmla="*/ 567208 h 6908706"/>
              <a:gd name="connsiteX443" fmla="*/ 2526346 w 5679534"/>
              <a:gd name="connsiteY443" fmla="*/ 550875 h 6908706"/>
              <a:gd name="connsiteX444" fmla="*/ 2520942 w 5679534"/>
              <a:gd name="connsiteY444" fmla="*/ 514124 h 6908706"/>
              <a:gd name="connsiteX445" fmla="*/ 0 w 5679534"/>
              <a:gd name="connsiteY445" fmla="*/ 0 h 6908706"/>
              <a:gd name="connsiteX446" fmla="*/ 2231807 w 5679534"/>
              <a:gd name="connsiteY446" fmla="*/ 0 h 6908706"/>
              <a:gd name="connsiteX447" fmla="*/ 2243991 w 5679534"/>
              <a:gd name="connsiteY447" fmla="*/ 12378 h 6908706"/>
              <a:gd name="connsiteX448" fmla="*/ 2304785 w 5679534"/>
              <a:gd name="connsiteY448" fmla="*/ 40451 h 6908706"/>
              <a:gd name="connsiteX449" fmla="*/ 2391248 w 5679534"/>
              <a:gd name="connsiteY449" fmla="*/ 203787 h 6908706"/>
              <a:gd name="connsiteX450" fmla="*/ 2423672 w 5679534"/>
              <a:gd name="connsiteY450" fmla="*/ 358955 h 6908706"/>
              <a:gd name="connsiteX451" fmla="*/ 2442585 w 5679534"/>
              <a:gd name="connsiteY451" fmla="*/ 403873 h 6908706"/>
              <a:gd name="connsiteX452" fmla="*/ 2469606 w 5679534"/>
              <a:gd name="connsiteY452" fmla="*/ 489624 h 6908706"/>
              <a:gd name="connsiteX453" fmla="*/ 2496625 w 5679534"/>
              <a:gd name="connsiteY453" fmla="*/ 473290 h 6908706"/>
              <a:gd name="connsiteX454" fmla="*/ 2504730 w 5679534"/>
              <a:gd name="connsiteY454" fmla="*/ 354872 h 6908706"/>
              <a:gd name="connsiteX455" fmla="*/ 2542558 w 5679534"/>
              <a:gd name="connsiteY455" fmla="*/ 244621 h 6908706"/>
              <a:gd name="connsiteX456" fmla="*/ 2569578 w 5679534"/>
              <a:gd name="connsiteY456" fmla="*/ 171120 h 6908706"/>
              <a:gd name="connsiteX457" fmla="*/ 2561472 w 5679534"/>
              <a:gd name="connsiteY457" fmla="*/ 85368 h 6908706"/>
              <a:gd name="connsiteX458" fmla="*/ 2556068 w 5679534"/>
              <a:gd name="connsiteY458" fmla="*/ 2169 h 6908706"/>
              <a:gd name="connsiteX459" fmla="*/ 2556360 w 5679534"/>
              <a:gd name="connsiteY459" fmla="*/ 0 h 6908706"/>
              <a:gd name="connsiteX460" fmla="*/ 2817172 w 5679534"/>
              <a:gd name="connsiteY460" fmla="*/ 0 h 6908706"/>
              <a:gd name="connsiteX461" fmla="*/ 2859025 w 5679534"/>
              <a:gd name="connsiteY461" fmla="*/ 39366 h 6908706"/>
              <a:gd name="connsiteX462" fmla="*/ 2923535 w 5679534"/>
              <a:gd name="connsiteY462" fmla="*/ 105785 h 6908706"/>
              <a:gd name="connsiteX463" fmla="*/ 3037017 w 5679534"/>
              <a:gd name="connsiteY463" fmla="*/ 199703 h 6908706"/>
              <a:gd name="connsiteX464" fmla="*/ 3088355 w 5679534"/>
              <a:gd name="connsiteY464" fmla="*/ 269121 h 6908706"/>
              <a:gd name="connsiteX465" fmla="*/ 3099162 w 5679534"/>
              <a:gd name="connsiteY465" fmla="*/ 301788 h 6908706"/>
              <a:gd name="connsiteX466" fmla="*/ 3182923 w 5679534"/>
              <a:gd name="connsiteY466" fmla="*/ 309955 h 6908706"/>
              <a:gd name="connsiteX467" fmla="*/ 3293704 w 5679534"/>
              <a:gd name="connsiteY467" fmla="*/ 358955 h 6908706"/>
              <a:gd name="connsiteX468" fmla="*/ 3312618 w 5679534"/>
              <a:gd name="connsiteY468" fmla="*/ 391623 h 6908706"/>
              <a:gd name="connsiteX469" fmla="*/ 3407186 w 5679534"/>
              <a:gd name="connsiteY469" fmla="*/ 452873 h 6908706"/>
              <a:gd name="connsiteX470" fmla="*/ 3482841 w 5679534"/>
              <a:gd name="connsiteY470" fmla="*/ 416123 h 6908706"/>
              <a:gd name="connsiteX471" fmla="*/ 3558496 w 5679534"/>
              <a:gd name="connsiteY471" fmla="*/ 461040 h 6908706"/>
              <a:gd name="connsiteX472" fmla="*/ 3620641 w 5679534"/>
              <a:gd name="connsiteY472" fmla="*/ 473290 h 6908706"/>
              <a:gd name="connsiteX473" fmla="*/ 3650363 w 5679534"/>
              <a:gd name="connsiteY473" fmla="*/ 522291 h 6908706"/>
              <a:gd name="connsiteX474" fmla="*/ 3709806 w 5679534"/>
              <a:gd name="connsiteY474" fmla="*/ 575375 h 6908706"/>
              <a:gd name="connsiteX475" fmla="*/ 3769249 w 5679534"/>
              <a:gd name="connsiteY475" fmla="*/ 575375 h 6908706"/>
              <a:gd name="connsiteX476" fmla="*/ 3828693 w 5679534"/>
              <a:gd name="connsiteY476" fmla="*/ 632543 h 6908706"/>
              <a:gd name="connsiteX477" fmla="*/ 3934069 w 5679534"/>
              <a:gd name="connsiteY477" fmla="*/ 738711 h 6908706"/>
              <a:gd name="connsiteX478" fmla="*/ 4042148 w 5679534"/>
              <a:gd name="connsiteY478" fmla="*/ 836712 h 6908706"/>
              <a:gd name="connsiteX479" fmla="*/ 4061061 w 5679534"/>
              <a:gd name="connsiteY479" fmla="*/ 812212 h 6908706"/>
              <a:gd name="connsiteX480" fmla="*/ 4123207 w 5679534"/>
              <a:gd name="connsiteY480" fmla="*/ 979631 h 6908706"/>
              <a:gd name="connsiteX481" fmla="*/ 4123207 w 5679534"/>
              <a:gd name="connsiteY481" fmla="*/ 1081715 h 6908706"/>
              <a:gd name="connsiteX482" fmla="*/ 4169140 w 5679534"/>
              <a:gd name="connsiteY482" fmla="*/ 1318552 h 6908706"/>
              <a:gd name="connsiteX483" fmla="*/ 4142120 w 5679534"/>
              <a:gd name="connsiteY483" fmla="*/ 1371636 h 6908706"/>
              <a:gd name="connsiteX484" fmla="*/ 4112399 w 5679534"/>
              <a:gd name="connsiteY484" fmla="*/ 1555389 h 6908706"/>
              <a:gd name="connsiteX485" fmla="*/ 4101591 w 5679534"/>
              <a:gd name="connsiteY485" fmla="*/ 1637056 h 6908706"/>
              <a:gd name="connsiteX486" fmla="*/ 4096187 w 5679534"/>
              <a:gd name="connsiteY486" fmla="*/ 1702391 h 6908706"/>
              <a:gd name="connsiteX487" fmla="*/ 4115101 w 5679534"/>
              <a:gd name="connsiteY487" fmla="*/ 1833060 h 6908706"/>
              <a:gd name="connsiteX488" fmla="*/ 4171842 w 5679534"/>
              <a:gd name="connsiteY488" fmla="*/ 1816727 h 6908706"/>
              <a:gd name="connsiteX489" fmla="*/ 4215073 w 5679534"/>
              <a:gd name="connsiteY489" fmla="*/ 1739141 h 6908706"/>
              <a:gd name="connsiteX490" fmla="*/ 4228583 w 5679534"/>
              <a:gd name="connsiteY490" fmla="*/ 1677890 h 6908706"/>
              <a:gd name="connsiteX491" fmla="*/ 4255603 w 5679534"/>
              <a:gd name="connsiteY491" fmla="*/ 1632973 h 6908706"/>
              <a:gd name="connsiteX492" fmla="*/ 4317748 w 5679534"/>
              <a:gd name="connsiteY492" fmla="*/ 1637056 h 6908706"/>
              <a:gd name="connsiteX493" fmla="*/ 4401509 w 5679534"/>
              <a:gd name="connsiteY493" fmla="*/ 1677890 h 6908706"/>
              <a:gd name="connsiteX494" fmla="*/ 4469058 w 5679534"/>
              <a:gd name="connsiteY494" fmla="*/ 1698307 h 6908706"/>
              <a:gd name="connsiteX495" fmla="*/ 4550117 w 5679534"/>
              <a:gd name="connsiteY495" fmla="*/ 1747308 h 6908706"/>
              <a:gd name="connsiteX496" fmla="*/ 4571733 w 5679534"/>
              <a:gd name="connsiteY496" fmla="*/ 1669724 h 6908706"/>
              <a:gd name="connsiteX497" fmla="*/ 4571733 w 5679534"/>
              <a:gd name="connsiteY497" fmla="*/ 1539055 h 6908706"/>
              <a:gd name="connsiteX498" fmla="*/ 4596050 w 5679534"/>
              <a:gd name="connsiteY498" fmla="*/ 1420637 h 6908706"/>
              <a:gd name="connsiteX499" fmla="*/ 4647388 w 5679534"/>
              <a:gd name="connsiteY499" fmla="*/ 1294052 h 6908706"/>
              <a:gd name="connsiteX500" fmla="*/ 4677109 w 5679534"/>
              <a:gd name="connsiteY500" fmla="*/ 1151133 h 6908706"/>
              <a:gd name="connsiteX501" fmla="*/ 4706831 w 5679534"/>
              <a:gd name="connsiteY501" fmla="*/ 1065382 h 6908706"/>
              <a:gd name="connsiteX502" fmla="*/ 4809505 w 5679534"/>
              <a:gd name="connsiteY502" fmla="*/ 1065382 h 6908706"/>
              <a:gd name="connsiteX503" fmla="*/ 4824028 w 5679534"/>
              <a:gd name="connsiteY503" fmla="*/ 1105195 h 6908706"/>
              <a:gd name="connsiteX504" fmla="*/ 4834811 w 5679534"/>
              <a:gd name="connsiteY504" fmla="*/ 1165973 h 6908706"/>
              <a:gd name="connsiteX505" fmla="*/ 4825717 w 5679534"/>
              <a:gd name="connsiteY505" fmla="*/ 1179717 h 6908706"/>
              <a:gd name="connsiteX506" fmla="*/ 4828419 w 5679534"/>
              <a:gd name="connsiteY506" fmla="*/ 1212384 h 6908706"/>
              <a:gd name="connsiteX507" fmla="*/ 4836525 w 5679534"/>
              <a:gd name="connsiteY507" fmla="*/ 1175633 h 6908706"/>
              <a:gd name="connsiteX508" fmla="*/ 4871650 w 5679534"/>
              <a:gd name="connsiteY508" fmla="*/ 1142966 h 6908706"/>
              <a:gd name="connsiteX509" fmla="*/ 4974325 w 5679534"/>
              <a:gd name="connsiteY509" fmla="*/ 1224634 h 6908706"/>
              <a:gd name="connsiteX510" fmla="*/ 5101317 w 5679534"/>
              <a:gd name="connsiteY510" fmla="*/ 1347136 h 6908706"/>
              <a:gd name="connsiteX511" fmla="*/ 5149953 w 5679534"/>
              <a:gd name="connsiteY511" fmla="*/ 1379803 h 6908706"/>
              <a:gd name="connsiteX512" fmla="*/ 5179674 w 5679534"/>
              <a:gd name="connsiteY512" fmla="*/ 1453304 h 6908706"/>
              <a:gd name="connsiteX513" fmla="*/ 5193184 w 5679534"/>
              <a:gd name="connsiteY513" fmla="*/ 1539055 h 6908706"/>
              <a:gd name="connsiteX514" fmla="*/ 5236418 w 5679534"/>
              <a:gd name="connsiteY514" fmla="*/ 1600306 h 6908706"/>
              <a:gd name="connsiteX515" fmla="*/ 5266139 w 5679534"/>
              <a:gd name="connsiteY515" fmla="*/ 1673807 h 6908706"/>
              <a:gd name="connsiteX516" fmla="*/ 5247226 w 5679534"/>
              <a:gd name="connsiteY516" fmla="*/ 1800392 h 6908706"/>
              <a:gd name="connsiteX517" fmla="*/ 5155359 w 5679534"/>
              <a:gd name="connsiteY517" fmla="*/ 1955562 h 6908706"/>
              <a:gd name="connsiteX518" fmla="*/ 5112127 w 5679534"/>
              <a:gd name="connsiteY518" fmla="*/ 1926978 h 6908706"/>
              <a:gd name="connsiteX519" fmla="*/ 5087472 w 5679534"/>
              <a:gd name="connsiteY519" fmla="*/ 1955562 h 6908706"/>
              <a:gd name="connsiteX520" fmla="*/ 5063439 w 5679534"/>
              <a:gd name="connsiteY520" fmla="*/ 1959240 h 6908706"/>
              <a:gd name="connsiteX521" fmla="*/ 5058088 w 5679534"/>
              <a:gd name="connsiteY521" fmla="*/ 1918811 h 6908706"/>
              <a:gd name="connsiteX522" fmla="*/ 5049982 w 5679534"/>
              <a:gd name="connsiteY522" fmla="*/ 1926978 h 6908706"/>
              <a:gd name="connsiteX523" fmla="*/ 5060790 w 5679534"/>
              <a:gd name="connsiteY523" fmla="*/ 1959645 h 6908706"/>
              <a:gd name="connsiteX524" fmla="*/ 5058088 w 5679534"/>
              <a:gd name="connsiteY524" fmla="*/ 2065812 h 6908706"/>
              <a:gd name="connsiteX525" fmla="*/ 4947308 w 5679534"/>
              <a:gd name="connsiteY525" fmla="*/ 2114814 h 6908706"/>
              <a:gd name="connsiteX526" fmla="*/ 4931094 w 5679534"/>
              <a:gd name="connsiteY526" fmla="*/ 2082146 h 6908706"/>
              <a:gd name="connsiteX527" fmla="*/ 4922988 w 5679534"/>
              <a:gd name="connsiteY527" fmla="*/ 2016813 h 6908706"/>
              <a:gd name="connsiteX528" fmla="*/ 4914882 w 5679534"/>
              <a:gd name="connsiteY528" fmla="*/ 2073979 h 6908706"/>
              <a:gd name="connsiteX529" fmla="*/ 4893266 w 5679534"/>
              <a:gd name="connsiteY529" fmla="*/ 2114814 h 6908706"/>
              <a:gd name="connsiteX530" fmla="*/ 4841929 w 5679534"/>
              <a:gd name="connsiteY530" fmla="*/ 2171981 h 6908706"/>
              <a:gd name="connsiteX531" fmla="*/ 4777084 w 5679534"/>
              <a:gd name="connsiteY531" fmla="*/ 2016813 h 6908706"/>
              <a:gd name="connsiteX532" fmla="*/ 4690621 w 5679534"/>
              <a:gd name="connsiteY532" fmla="*/ 2016813 h 6908706"/>
              <a:gd name="connsiteX533" fmla="*/ 4669005 w 5679534"/>
              <a:gd name="connsiteY533" fmla="*/ 2082146 h 6908706"/>
              <a:gd name="connsiteX534" fmla="*/ 4687917 w 5679534"/>
              <a:gd name="connsiteY534" fmla="*/ 2118896 h 6908706"/>
              <a:gd name="connsiteX535" fmla="*/ 4714937 w 5679534"/>
              <a:gd name="connsiteY535" fmla="*/ 2208731 h 6908706"/>
              <a:gd name="connsiteX536" fmla="*/ 4712235 w 5679534"/>
              <a:gd name="connsiteY536" fmla="*/ 2302647 h 6908706"/>
              <a:gd name="connsiteX537" fmla="*/ 4723042 w 5679534"/>
              <a:gd name="connsiteY537" fmla="*/ 2380233 h 6908706"/>
              <a:gd name="connsiteX538" fmla="*/ 4741956 w 5679534"/>
              <a:gd name="connsiteY538" fmla="*/ 2408817 h 6908706"/>
              <a:gd name="connsiteX539" fmla="*/ 4731148 w 5679534"/>
              <a:gd name="connsiteY539" fmla="*/ 2433318 h 6908706"/>
              <a:gd name="connsiteX540" fmla="*/ 4717639 w 5679534"/>
              <a:gd name="connsiteY540" fmla="*/ 2433318 h 6908706"/>
              <a:gd name="connsiteX541" fmla="*/ 4671705 w 5679534"/>
              <a:gd name="connsiteY541" fmla="*/ 2514985 h 6908706"/>
              <a:gd name="connsiteX542" fmla="*/ 4712235 w 5679534"/>
              <a:gd name="connsiteY542" fmla="*/ 2535403 h 6908706"/>
              <a:gd name="connsiteX543" fmla="*/ 4725744 w 5679534"/>
              <a:gd name="connsiteY543" fmla="*/ 2547652 h 6908706"/>
              <a:gd name="connsiteX544" fmla="*/ 4723042 w 5679534"/>
              <a:gd name="connsiteY544" fmla="*/ 2584404 h 6908706"/>
              <a:gd name="connsiteX545" fmla="*/ 4682513 w 5679534"/>
              <a:gd name="connsiteY545" fmla="*/ 2674236 h 6908706"/>
              <a:gd name="connsiteX546" fmla="*/ 4625772 w 5679534"/>
              <a:gd name="connsiteY546" fmla="*/ 2694654 h 6908706"/>
              <a:gd name="connsiteX547" fmla="*/ 4609560 w 5679534"/>
              <a:gd name="connsiteY547" fmla="*/ 2731404 h 6908706"/>
              <a:gd name="connsiteX548" fmla="*/ 4612775 w 5679534"/>
              <a:gd name="connsiteY548" fmla="*/ 2746953 h 6908706"/>
              <a:gd name="connsiteX549" fmla="*/ 4636577 w 5679534"/>
              <a:gd name="connsiteY549" fmla="*/ 2710981 h 6908706"/>
              <a:gd name="connsiteX550" fmla="*/ 4655491 w 5679534"/>
              <a:gd name="connsiteY550" fmla="*/ 2743649 h 6908706"/>
              <a:gd name="connsiteX551" fmla="*/ 4625769 w 5679534"/>
              <a:gd name="connsiteY551" fmla="*/ 2772233 h 6908706"/>
              <a:gd name="connsiteX552" fmla="*/ 4619014 w 5679534"/>
              <a:gd name="connsiteY552" fmla="*/ 2763045 h 6908706"/>
              <a:gd name="connsiteX553" fmla="*/ 4613534 w 5679534"/>
              <a:gd name="connsiteY553" fmla="*/ 2750622 h 6908706"/>
              <a:gd name="connsiteX554" fmla="*/ 4623070 w 5679534"/>
              <a:gd name="connsiteY554" fmla="*/ 2796739 h 6908706"/>
              <a:gd name="connsiteX555" fmla="*/ 4666301 w 5679534"/>
              <a:gd name="connsiteY555" fmla="*/ 2898824 h 6908706"/>
              <a:gd name="connsiteX556" fmla="*/ 4704129 w 5679534"/>
              <a:gd name="connsiteY556" fmla="*/ 3000909 h 6908706"/>
              <a:gd name="connsiteX557" fmla="*/ 4696023 w 5679534"/>
              <a:gd name="connsiteY557" fmla="*/ 3058076 h 6908706"/>
              <a:gd name="connsiteX558" fmla="*/ 4669003 w 5679534"/>
              <a:gd name="connsiteY558" fmla="*/ 3078493 h 6908706"/>
              <a:gd name="connsiteX559" fmla="*/ 4574435 w 5679534"/>
              <a:gd name="connsiteY559" fmla="*/ 3266329 h 6908706"/>
              <a:gd name="connsiteX560" fmla="*/ 4533905 w 5679534"/>
              <a:gd name="connsiteY560" fmla="*/ 3294913 h 6908706"/>
              <a:gd name="connsiteX561" fmla="*/ 4558223 w 5679534"/>
              <a:gd name="connsiteY561" fmla="*/ 3388830 h 6908706"/>
              <a:gd name="connsiteX562" fmla="*/ 4558223 w 5679534"/>
              <a:gd name="connsiteY562" fmla="*/ 3458245 h 6908706"/>
              <a:gd name="connsiteX563" fmla="*/ 4533905 w 5679534"/>
              <a:gd name="connsiteY563" fmla="*/ 3568497 h 6908706"/>
              <a:gd name="connsiteX564" fmla="*/ 4577136 w 5679534"/>
              <a:gd name="connsiteY564" fmla="*/ 3584830 h 6908706"/>
              <a:gd name="connsiteX565" fmla="*/ 4625772 w 5679534"/>
              <a:gd name="connsiteY565" fmla="*/ 3674665 h 6908706"/>
              <a:gd name="connsiteX566" fmla="*/ 4663599 w 5679534"/>
              <a:gd name="connsiteY566" fmla="*/ 3650165 h 6908706"/>
              <a:gd name="connsiteX567" fmla="*/ 4709533 w 5679534"/>
              <a:gd name="connsiteY567" fmla="*/ 3245911 h 6908706"/>
              <a:gd name="connsiteX568" fmla="*/ 4768976 w 5679534"/>
              <a:gd name="connsiteY568" fmla="*/ 3082576 h 6908706"/>
              <a:gd name="connsiteX569" fmla="*/ 4860843 w 5679534"/>
              <a:gd name="connsiteY569" fmla="*/ 3086659 h 6908706"/>
              <a:gd name="connsiteX570" fmla="*/ 4950007 w 5679534"/>
              <a:gd name="connsiteY570" fmla="*/ 3139744 h 6908706"/>
              <a:gd name="connsiteX571" fmla="*/ 5039172 w 5679534"/>
              <a:gd name="connsiteY571" fmla="*/ 3254080 h 6908706"/>
              <a:gd name="connsiteX572" fmla="*/ 5052682 w 5679534"/>
              <a:gd name="connsiteY572" fmla="*/ 3384744 h 6908706"/>
              <a:gd name="connsiteX573" fmla="*/ 5060788 w 5679534"/>
              <a:gd name="connsiteY573" fmla="*/ 3421496 h 6908706"/>
              <a:gd name="connsiteX574" fmla="*/ 5074298 w 5679534"/>
              <a:gd name="connsiteY574" fmla="*/ 3437829 h 6908706"/>
              <a:gd name="connsiteX575" fmla="*/ 5063490 w 5679534"/>
              <a:gd name="connsiteY575" fmla="*/ 3474579 h 6908706"/>
              <a:gd name="connsiteX576" fmla="*/ 5041874 w 5679534"/>
              <a:gd name="connsiteY576" fmla="*/ 3474579 h 6908706"/>
              <a:gd name="connsiteX577" fmla="*/ 5006749 w 5679534"/>
              <a:gd name="connsiteY577" fmla="*/ 3601164 h 6908706"/>
              <a:gd name="connsiteX578" fmla="*/ 5039172 w 5679534"/>
              <a:gd name="connsiteY578" fmla="*/ 3682832 h 6908706"/>
              <a:gd name="connsiteX579" fmla="*/ 5066192 w 5679534"/>
              <a:gd name="connsiteY579" fmla="*/ 3793083 h 6908706"/>
              <a:gd name="connsiteX580" fmla="*/ 5052682 w 5679534"/>
              <a:gd name="connsiteY580" fmla="*/ 3846167 h 6908706"/>
              <a:gd name="connsiteX581" fmla="*/ 5031066 w 5679534"/>
              <a:gd name="connsiteY581" fmla="*/ 3899251 h 6908706"/>
              <a:gd name="connsiteX582" fmla="*/ 5004047 w 5679534"/>
              <a:gd name="connsiteY582" fmla="*/ 3915585 h 6908706"/>
              <a:gd name="connsiteX583" fmla="*/ 4904074 w 5679534"/>
              <a:gd name="connsiteY583" fmla="*/ 3968669 h 6908706"/>
              <a:gd name="connsiteX584" fmla="*/ 4858141 w 5679534"/>
              <a:gd name="connsiteY584" fmla="*/ 4001336 h 6908706"/>
              <a:gd name="connsiteX585" fmla="*/ 4855439 w 5679534"/>
              <a:gd name="connsiteY585" fmla="*/ 4062587 h 6908706"/>
              <a:gd name="connsiteX586" fmla="*/ 4871650 w 5679534"/>
              <a:gd name="connsiteY586" fmla="*/ 4156505 h 6908706"/>
              <a:gd name="connsiteX587" fmla="*/ 4890564 w 5679534"/>
              <a:gd name="connsiteY587" fmla="*/ 4209589 h 6908706"/>
              <a:gd name="connsiteX588" fmla="*/ 4812207 w 5679534"/>
              <a:gd name="connsiteY588" fmla="*/ 4315757 h 6908706"/>
              <a:gd name="connsiteX589" fmla="*/ 4814909 w 5679534"/>
              <a:gd name="connsiteY589" fmla="*/ 4287173 h 6908706"/>
              <a:gd name="connsiteX590" fmla="*/ 4798697 w 5679534"/>
              <a:gd name="connsiteY590" fmla="*/ 4209589 h 6908706"/>
              <a:gd name="connsiteX591" fmla="*/ 4787890 w 5679534"/>
              <a:gd name="connsiteY591" fmla="*/ 4230006 h 6908706"/>
              <a:gd name="connsiteX592" fmla="*/ 4812207 w 5679534"/>
              <a:gd name="connsiteY592" fmla="*/ 4319841 h 6908706"/>
              <a:gd name="connsiteX593" fmla="*/ 4866247 w 5679534"/>
              <a:gd name="connsiteY593" fmla="*/ 4421925 h 6908706"/>
              <a:gd name="connsiteX594" fmla="*/ 4890564 w 5679534"/>
              <a:gd name="connsiteY594" fmla="*/ 4483176 h 6908706"/>
              <a:gd name="connsiteX595" fmla="*/ 4877054 w 5679534"/>
              <a:gd name="connsiteY595" fmla="*/ 4581177 h 6908706"/>
              <a:gd name="connsiteX596" fmla="*/ 4874352 w 5679534"/>
              <a:gd name="connsiteY596" fmla="*/ 4654678 h 6908706"/>
              <a:gd name="connsiteX597" fmla="*/ 4860843 w 5679534"/>
              <a:gd name="connsiteY597" fmla="*/ 4740430 h 6908706"/>
              <a:gd name="connsiteX598" fmla="*/ 4779784 w 5679534"/>
              <a:gd name="connsiteY598" fmla="*/ 4740430 h 6908706"/>
              <a:gd name="connsiteX599" fmla="*/ 4760870 w 5679534"/>
              <a:gd name="connsiteY599" fmla="*/ 4834348 h 6908706"/>
              <a:gd name="connsiteX600" fmla="*/ 4760870 w 5679534"/>
              <a:gd name="connsiteY600" fmla="*/ 4965016 h 6908706"/>
              <a:gd name="connsiteX601" fmla="*/ 4763572 w 5679534"/>
              <a:gd name="connsiteY601" fmla="*/ 4997683 h 6908706"/>
              <a:gd name="connsiteX602" fmla="*/ 4798697 w 5679534"/>
              <a:gd name="connsiteY602" fmla="*/ 5005850 h 6908706"/>
              <a:gd name="connsiteX603" fmla="*/ 4814909 w 5679534"/>
              <a:gd name="connsiteY603" fmla="*/ 5038517 h 6908706"/>
              <a:gd name="connsiteX604" fmla="*/ 4801399 w 5679534"/>
              <a:gd name="connsiteY604" fmla="*/ 5107935 h 6908706"/>
              <a:gd name="connsiteX605" fmla="*/ 4787890 w 5679534"/>
              <a:gd name="connsiteY605" fmla="*/ 5173269 h 6908706"/>
              <a:gd name="connsiteX606" fmla="*/ 4795996 w 5679534"/>
              <a:gd name="connsiteY606" fmla="*/ 5210019 h 6908706"/>
              <a:gd name="connsiteX607" fmla="*/ 4817611 w 5679534"/>
              <a:gd name="connsiteY607" fmla="*/ 5234520 h 6908706"/>
              <a:gd name="connsiteX608" fmla="*/ 4839227 w 5679534"/>
              <a:gd name="connsiteY608" fmla="*/ 5254937 h 6908706"/>
              <a:gd name="connsiteX609" fmla="*/ 4901372 w 5679534"/>
              <a:gd name="connsiteY609" fmla="*/ 5197769 h 6908706"/>
              <a:gd name="connsiteX610" fmla="*/ 4925690 w 5679534"/>
              <a:gd name="connsiteY610" fmla="*/ 5218186 h 6908706"/>
              <a:gd name="connsiteX611" fmla="*/ 4914882 w 5679534"/>
              <a:gd name="connsiteY611" fmla="*/ 5267187 h 6908706"/>
              <a:gd name="connsiteX612" fmla="*/ 4877054 w 5679534"/>
              <a:gd name="connsiteY612" fmla="*/ 5438689 h 6908706"/>
              <a:gd name="connsiteX613" fmla="*/ 4820313 w 5679534"/>
              <a:gd name="connsiteY613" fmla="*/ 5577525 h 6908706"/>
              <a:gd name="connsiteX614" fmla="*/ 4750062 w 5679534"/>
              <a:gd name="connsiteY614" fmla="*/ 5593858 h 6908706"/>
              <a:gd name="connsiteX615" fmla="*/ 4731148 w 5679534"/>
              <a:gd name="connsiteY615" fmla="*/ 5581608 h 6908706"/>
              <a:gd name="connsiteX616" fmla="*/ 4687917 w 5679534"/>
              <a:gd name="connsiteY616" fmla="*/ 5569358 h 6908706"/>
              <a:gd name="connsiteX617" fmla="*/ 4679811 w 5679534"/>
              <a:gd name="connsiteY617" fmla="*/ 5426439 h 6908706"/>
              <a:gd name="connsiteX618" fmla="*/ 4663599 w 5679534"/>
              <a:gd name="connsiteY618" fmla="*/ 5369272 h 6908706"/>
              <a:gd name="connsiteX619" fmla="*/ 4662079 w 5679534"/>
              <a:gd name="connsiteY619" fmla="*/ 5264762 h 6908706"/>
              <a:gd name="connsiteX620" fmla="*/ 4662699 w 5679534"/>
              <a:gd name="connsiteY620" fmla="*/ 5261398 h 6908706"/>
              <a:gd name="connsiteX621" fmla="*/ 4666301 w 5679534"/>
              <a:gd name="connsiteY621" fmla="*/ 5263104 h 6908706"/>
              <a:gd name="connsiteX622" fmla="*/ 4674407 w 5679534"/>
              <a:gd name="connsiteY622" fmla="*/ 5197769 h 6908706"/>
              <a:gd name="connsiteX623" fmla="*/ 4685215 w 5679534"/>
              <a:gd name="connsiteY623" fmla="*/ 5079351 h 6908706"/>
              <a:gd name="connsiteX624" fmla="*/ 4641984 w 5679534"/>
              <a:gd name="connsiteY624" fmla="*/ 5144685 h 6908706"/>
              <a:gd name="connsiteX625" fmla="*/ 4652116 w 5679534"/>
              <a:gd name="connsiteY625" fmla="*/ 5206957 h 6908706"/>
              <a:gd name="connsiteX626" fmla="*/ 4652716 w 5679534"/>
              <a:gd name="connsiteY626" fmla="*/ 5218786 h 6908706"/>
              <a:gd name="connsiteX627" fmla="*/ 4640084 w 5679534"/>
              <a:gd name="connsiteY627" fmla="*/ 5222844 h 6908706"/>
              <a:gd name="connsiteX628" fmla="*/ 4569031 w 5679534"/>
              <a:gd name="connsiteY628" fmla="*/ 5259020 h 6908706"/>
              <a:gd name="connsiteX629" fmla="*/ 4542011 w 5679534"/>
              <a:gd name="connsiteY629" fmla="*/ 5254937 h 6908706"/>
              <a:gd name="connsiteX630" fmla="*/ 4555521 w 5679534"/>
              <a:gd name="connsiteY630" fmla="*/ 5161019 h 6908706"/>
              <a:gd name="connsiteX631" fmla="*/ 4606858 w 5679534"/>
              <a:gd name="connsiteY631" fmla="*/ 4924182 h 6908706"/>
              <a:gd name="connsiteX632" fmla="*/ 4585242 w 5679534"/>
              <a:gd name="connsiteY632" fmla="*/ 4789430 h 6908706"/>
              <a:gd name="connsiteX633" fmla="*/ 4555521 w 5679534"/>
              <a:gd name="connsiteY633" fmla="*/ 4789430 h 6908706"/>
              <a:gd name="connsiteX634" fmla="*/ 4525799 w 5679534"/>
              <a:gd name="connsiteY634" fmla="*/ 4752680 h 6908706"/>
              <a:gd name="connsiteX635" fmla="*/ 4520395 w 5679534"/>
              <a:gd name="connsiteY635" fmla="*/ 4654678 h 6908706"/>
              <a:gd name="connsiteX636" fmla="*/ 4552819 w 5679534"/>
              <a:gd name="connsiteY636" fmla="*/ 4336174 h 6908706"/>
              <a:gd name="connsiteX637" fmla="*/ 4566329 w 5679534"/>
              <a:gd name="connsiteY637" fmla="*/ 4132005 h 6908706"/>
              <a:gd name="connsiteX638" fmla="*/ 4566329 w 5679534"/>
              <a:gd name="connsiteY638" fmla="*/ 4001336 h 6908706"/>
              <a:gd name="connsiteX639" fmla="*/ 4550117 w 5679534"/>
              <a:gd name="connsiteY639" fmla="*/ 3968669 h 6908706"/>
              <a:gd name="connsiteX640" fmla="*/ 4501482 w 5679534"/>
              <a:gd name="connsiteY640" fmla="*/ 4279007 h 6908706"/>
              <a:gd name="connsiteX641" fmla="*/ 4474462 w 5679534"/>
              <a:gd name="connsiteY641" fmla="*/ 4417842 h 6908706"/>
              <a:gd name="connsiteX642" fmla="*/ 4433932 w 5679534"/>
              <a:gd name="connsiteY642" fmla="*/ 4499510 h 6908706"/>
              <a:gd name="connsiteX643" fmla="*/ 4374489 w 5679534"/>
              <a:gd name="connsiteY643" fmla="*/ 4626095 h 6908706"/>
              <a:gd name="connsiteX644" fmla="*/ 4285324 w 5679534"/>
              <a:gd name="connsiteY644" fmla="*/ 4630178 h 6908706"/>
              <a:gd name="connsiteX645" fmla="*/ 4255601 w 5679534"/>
              <a:gd name="connsiteY645" fmla="*/ 4695512 h 6908706"/>
              <a:gd name="connsiteX646" fmla="*/ 4271815 w 5679534"/>
              <a:gd name="connsiteY646" fmla="*/ 4769013 h 6908706"/>
              <a:gd name="connsiteX647" fmla="*/ 4323150 w 5679534"/>
              <a:gd name="connsiteY647" fmla="*/ 4834348 h 6908706"/>
              <a:gd name="connsiteX648" fmla="*/ 4358277 w 5679534"/>
              <a:gd name="connsiteY648" fmla="*/ 4728179 h 6908706"/>
              <a:gd name="connsiteX649" fmla="*/ 4369083 w 5679534"/>
              <a:gd name="connsiteY649" fmla="*/ 4679179 h 6908706"/>
              <a:gd name="connsiteX650" fmla="*/ 4466356 w 5679534"/>
              <a:gd name="connsiteY650" fmla="*/ 4724096 h 6908706"/>
              <a:gd name="connsiteX651" fmla="*/ 4487972 w 5679534"/>
              <a:gd name="connsiteY651" fmla="*/ 4760847 h 6908706"/>
              <a:gd name="connsiteX652" fmla="*/ 4490674 w 5679534"/>
              <a:gd name="connsiteY652" fmla="*/ 4903765 h 6908706"/>
              <a:gd name="connsiteX653" fmla="*/ 4482568 w 5679534"/>
              <a:gd name="connsiteY653" fmla="*/ 4936432 h 6908706"/>
              <a:gd name="connsiteX654" fmla="*/ 4476869 w 5679534"/>
              <a:gd name="connsiteY654" fmla="*/ 5015102 h 6908706"/>
              <a:gd name="connsiteX655" fmla="*/ 4476955 w 5679534"/>
              <a:gd name="connsiteY655" fmla="*/ 5023088 h 6908706"/>
              <a:gd name="connsiteX656" fmla="*/ 4496074 w 5679534"/>
              <a:gd name="connsiteY656" fmla="*/ 4973179 h 6908706"/>
              <a:gd name="connsiteX657" fmla="*/ 4509584 w 5679534"/>
              <a:gd name="connsiteY657" fmla="*/ 4993596 h 6908706"/>
              <a:gd name="connsiteX658" fmla="*/ 4487968 w 5679534"/>
              <a:gd name="connsiteY658" fmla="*/ 5124264 h 6908706"/>
              <a:gd name="connsiteX659" fmla="*/ 4470906 w 5679534"/>
              <a:gd name="connsiteY659" fmla="*/ 5066246 h 6908706"/>
              <a:gd name="connsiteX660" fmla="*/ 4468383 w 5679534"/>
              <a:gd name="connsiteY660" fmla="*/ 5075778 h 6908706"/>
              <a:gd name="connsiteX661" fmla="*/ 4463654 w 5679534"/>
              <a:gd name="connsiteY661" fmla="*/ 5112018 h 6908706"/>
              <a:gd name="connsiteX662" fmla="*/ 4447442 w 5679534"/>
              <a:gd name="connsiteY662" fmla="*/ 5197769 h 6908706"/>
              <a:gd name="connsiteX663" fmla="*/ 4404209 w 5679534"/>
              <a:gd name="connsiteY663" fmla="*/ 5152852 h 6908706"/>
              <a:gd name="connsiteX664" fmla="*/ 4387997 w 5679534"/>
              <a:gd name="connsiteY664" fmla="*/ 5095685 h 6908706"/>
              <a:gd name="connsiteX665" fmla="*/ 4344766 w 5679534"/>
              <a:gd name="connsiteY665" fmla="*/ 4936432 h 6908706"/>
              <a:gd name="connsiteX666" fmla="*/ 4328554 w 5679534"/>
              <a:gd name="connsiteY666" fmla="*/ 4883348 h 6908706"/>
              <a:gd name="connsiteX667" fmla="*/ 4269111 w 5679534"/>
              <a:gd name="connsiteY667" fmla="*/ 4883348 h 6908706"/>
              <a:gd name="connsiteX668" fmla="*/ 4263707 w 5679534"/>
              <a:gd name="connsiteY668" fmla="*/ 4928269 h 6908706"/>
              <a:gd name="connsiteX669" fmla="*/ 4288024 w 5679534"/>
              <a:gd name="connsiteY669" fmla="*/ 4965016 h 6908706"/>
              <a:gd name="connsiteX670" fmla="*/ 4261005 w 5679534"/>
              <a:gd name="connsiteY670" fmla="*/ 4985433 h 6908706"/>
              <a:gd name="connsiteX671" fmla="*/ 4193456 w 5679534"/>
              <a:gd name="connsiteY671" fmla="*/ 5091604 h 6908706"/>
              <a:gd name="connsiteX672" fmla="*/ 4190754 w 5679534"/>
              <a:gd name="connsiteY672" fmla="*/ 5177356 h 6908706"/>
              <a:gd name="connsiteX673" fmla="*/ 4247495 w 5679534"/>
              <a:gd name="connsiteY673" fmla="*/ 5324358 h 6908706"/>
              <a:gd name="connsiteX674" fmla="*/ 4304236 w 5679534"/>
              <a:gd name="connsiteY674" fmla="*/ 5352941 h 6908706"/>
              <a:gd name="connsiteX675" fmla="*/ 4320448 w 5679534"/>
              <a:gd name="connsiteY675" fmla="*/ 5410109 h 6908706"/>
              <a:gd name="connsiteX676" fmla="*/ 4336660 w 5679534"/>
              <a:gd name="connsiteY676" fmla="*/ 5577528 h 6908706"/>
              <a:gd name="connsiteX677" fmla="*/ 4423122 w 5679534"/>
              <a:gd name="connsiteY677" fmla="*/ 5838865 h 6908706"/>
              <a:gd name="connsiteX678" fmla="*/ 4428526 w 5679534"/>
              <a:gd name="connsiteY678" fmla="*/ 5859282 h 6908706"/>
              <a:gd name="connsiteX679" fmla="*/ 4420420 w 5679534"/>
              <a:gd name="connsiteY679" fmla="*/ 5969533 h 6908706"/>
              <a:gd name="connsiteX680" fmla="*/ 4331256 w 5679534"/>
              <a:gd name="connsiteY680" fmla="*/ 6030784 h 6908706"/>
              <a:gd name="connsiteX681" fmla="*/ 4285322 w 5679534"/>
              <a:gd name="connsiteY681" fmla="*/ 6132869 h 6908706"/>
              <a:gd name="connsiteX682" fmla="*/ 4266409 w 5679534"/>
              <a:gd name="connsiteY682" fmla="*/ 6206370 h 6908706"/>
              <a:gd name="connsiteX683" fmla="*/ 4252899 w 5679534"/>
              <a:gd name="connsiteY683" fmla="*/ 6279871 h 6908706"/>
              <a:gd name="connsiteX684" fmla="*/ 4274514 w 5679534"/>
              <a:gd name="connsiteY684" fmla="*/ 6292121 h 6908706"/>
              <a:gd name="connsiteX685" fmla="*/ 4315044 w 5679534"/>
              <a:gd name="connsiteY685" fmla="*/ 6332955 h 6908706"/>
              <a:gd name="connsiteX686" fmla="*/ 4325852 w 5679534"/>
              <a:gd name="connsiteY686" fmla="*/ 6369705 h 6908706"/>
              <a:gd name="connsiteX687" fmla="*/ 4315044 w 5679534"/>
              <a:gd name="connsiteY687" fmla="*/ 6394206 h 6908706"/>
              <a:gd name="connsiteX688" fmla="*/ 4163734 w 5679534"/>
              <a:gd name="connsiteY688" fmla="*/ 6492207 h 6908706"/>
              <a:gd name="connsiteX689" fmla="*/ 4031338 w 5679534"/>
              <a:gd name="connsiteY689" fmla="*/ 6631039 h 6908706"/>
              <a:gd name="connsiteX690" fmla="*/ 4012424 w 5679534"/>
              <a:gd name="connsiteY690" fmla="*/ 6659623 h 6908706"/>
              <a:gd name="connsiteX691" fmla="*/ 3817885 w 5679534"/>
              <a:gd name="connsiteY691" fmla="*/ 6712707 h 6908706"/>
              <a:gd name="connsiteX692" fmla="*/ 3693592 w 5679534"/>
              <a:gd name="connsiteY692" fmla="*/ 6778044 h 6908706"/>
              <a:gd name="connsiteX693" fmla="*/ 3653063 w 5679534"/>
              <a:gd name="connsiteY693" fmla="*/ 6814792 h 6908706"/>
              <a:gd name="connsiteX694" fmla="*/ 3512562 w 5679534"/>
              <a:gd name="connsiteY694" fmla="*/ 6847970 h 6908706"/>
              <a:gd name="connsiteX695" fmla="*/ 3476218 w 5679534"/>
              <a:gd name="connsiteY695" fmla="*/ 6861452 h 6908706"/>
              <a:gd name="connsiteX696" fmla="*/ 3106528 w 5679534"/>
              <a:gd name="connsiteY696" fmla="*/ 6861452 h 6908706"/>
              <a:gd name="connsiteX697" fmla="*/ 3084301 w 5679534"/>
              <a:gd name="connsiteY697" fmla="*/ 6846438 h 6908706"/>
              <a:gd name="connsiteX698" fmla="*/ 3039717 w 5679534"/>
              <a:gd name="connsiteY698" fmla="*/ 6827042 h 6908706"/>
              <a:gd name="connsiteX699" fmla="*/ 2966206 w 5679534"/>
              <a:gd name="connsiteY699" fmla="*/ 6844237 h 6908706"/>
              <a:gd name="connsiteX700" fmla="*/ 2959842 w 5679534"/>
              <a:gd name="connsiteY700" fmla="*/ 6861452 h 6908706"/>
              <a:gd name="connsiteX701" fmla="*/ 2929659 w 5679534"/>
              <a:gd name="connsiteY701" fmla="*/ 6861452 h 6908706"/>
              <a:gd name="connsiteX702" fmla="*/ 2923535 w 5679534"/>
              <a:gd name="connsiteY702" fmla="*/ 6855625 h 6908706"/>
              <a:gd name="connsiteX703" fmla="*/ 2904621 w 5679534"/>
              <a:gd name="connsiteY703" fmla="*/ 6822958 h 6908706"/>
              <a:gd name="connsiteX704" fmla="*/ 2834370 w 5679534"/>
              <a:gd name="connsiteY704" fmla="*/ 6831125 h 6908706"/>
              <a:gd name="connsiteX705" fmla="*/ 2758715 w 5679534"/>
              <a:gd name="connsiteY705" fmla="*/ 6851542 h 6908706"/>
              <a:gd name="connsiteX706" fmla="*/ 2715484 w 5679534"/>
              <a:gd name="connsiteY706" fmla="*/ 6822958 h 6908706"/>
              <a:gd name="connsiteX707" fmla="*/ 2618213 w 5679534"/>
              <a:gd name="connsiteY707" fmla="*/ 6773958 h 6908706"/>
              <a:gd name="connsiteX708" fmla="*/ 2591615 w 5679534"/>
              <a:gd name="connsiteY708" fmla="*/ 6854925 h 6908706"/>
              <a:gd name="connsiteX709" fmla="*/ 2591946 w 5679534"/>
              <a:gd name="connsiteY709" fmla="*/ 6861452 h 6908706"/>
              <a:gd name="connsiteX710" fmla="*/ 2538205 w 5679534"/>
              <a:gd name="connsiteY710" fmla="*/ 6861452 h 6908706"/>
              <a:gd name="connsiteX711" fmla="*/ 2534452 w 5679534"/>
              <a:gd name="connsiteY711" fmla="*/ 6806625 h 6908706"/>
              <a:gd name="connsiteX712" fmla="*/ 2496625 w 5679534"/>
              <a:gd name="connsiteY712" fmla="*/ 6700457 h 6908706"/>
              <a:gd name="connsiteX713" fmla="*/ 2402056 w 5679534"/>
              <a:gd name="connsiteY713" fmla="*/ 6704540 h 6908706"/>
              <a:gd name="connsiteX714" fmla="*/ 2361526 w 5679534"/>
              <a:gd name="connsiteY714" fmla="*/ 6745374 h 6908706"/>
              <a:gd name="connsiteX715" fmla="*/ 2336449 w 5679534"/>
              <a:gd name="connsiteY715" fmla="*/ 6818875 h 6908706"/>
              <a:gd name="connsiteX716" fmla="*/ 2345065 w 5679534"/>
              <a:gd name="connsiteY716" fmla="*/ 6861452 h 6908706"/>
              <a:gd name="connsiteX717" fmla="*/ 2301286 w 5679534"/>
              <a:gd name="connsiteY717" fmla="*/ 6861452 h 6908706"/>
              <a:gd name="connsiteX718" fmla="*/ 2302083 w 5679534"/>
              <a:gd name="connsiteY718" fmla="*/ 6843375 h 6908706"/>
              <a:gd name="connsiteX719" fmla="*/ 2277766 w 5679534"/>
              <a:gd name="connsiteY719" fmla="*/ 6786208 h 6908706"/>
              <a:gd name="connsiteX720" fmla="*/ 2229130 w 5679534"/>
              <a:gd name="connsiteY720" fmla="*/ 6651456 h 6908706"/>
              <a:gd name="connsiteX721" fmla="*/ 2094035 w 5679534"/>
              <a:gd name="connsiteY721" fmla="*/ 6614706 h 6908706"/>
              <a:gd name="connsiteX722" fmla="*/ 2039995 w 5679534"/>
              <a:gd name="connsiteY722" fmla="*/ 6688207 h 6908706"/>
              <a:gd name="connsiteX723" fmla="*/ 2026486 w 5679534"/>
              <a:gd name="connsiteY723" fmla="*/ 6851542 h 6908706"/>
              <a:gd name="connsiteX724" fmla="*/ 2026486 w 5679534"/>
              <a:gd name="connsiteY724" fmla="*/ 6861452 h 6908706"/>
              <a:gd name="connsiteX725" fmla="*/ 2012976 w 5679534"/>
              <a:gd name="connsiteY725" fmla="*/ 6861452 h 6908706"/>
              <a:gd name="connsiteX726" fmla="*/ 2012976 w 5679534"/>
              <a:gd name="connsiteY726" fmla="*/ 6769874 h 6908706"/>
              <a:gd name="connsiteX727" fmla="*/ 1956234 w 5679534"/>
              <a:gd name="connsiteY727" fmla="*/ 6553455 h 6908706"/>
              <a:gd name="connsiteX728" fmla="*/ 1913004 w 5679534"/>
              <a:gd name="connsiteY728" fmla="*/ 6553455 h 6908706"/>
              <a:gd name="connsiteX729" fmla="*/ 1869771 w 5679534"/>
              <a:gd name="connsiteY729" fmla="*/ 6553455 h 6908706"/>
              <a:gd name="connsiteX730" fmla="*/ 1842751 w 5679534"/>
              <a:gd name="connsiteY730" fmla="*/ 6520788 h 6908706"/>
              <a:gd name="connsiteX731" fmla="*/ 1807626 w 5679534"/>
              <a:gd name="connsiteY731" fmla="*/ 6500371 h 6908706"/>
              <a:gd name="connsiteX732" fmla="*/ 1758991 w 5679534"/>
              <a:gd name="connsiteY732" fmla="*/ 6594289 h 6908706"/>
              <a:gd name="connsiteX733" fmla="*/ 1723865 w 5679534"/>
              <a:gd name="connsiteY733" fmla="*/ 6659623 h 6908706"/>
              <a:gd name="connsiteX734" fmla="*/ 1680634 w 5679534"/>
              <a:gd name="connsiteY734" fmla="*/ 6671873 h 6908706"/>
              <a:gd name="connsiteX735" fmla="*/ 1667124 w 5679534"/>
              <a:gd name="connsiteY735" fmla="*/ 6810708 h 6908706"/>
              <a:gd name="connsiteX736" fmla="*/ 1681214 w 5679534"/>
              <a:gd name="connsiteY736" fmla="*/ 6851231 h 6908706"/>
              <a:gd name="connsiteX737" fmla="*/ 1682913 w 5679534"/>
              <a:gd name="connsiteY737" fmla="*/ 6861452 h 6908706"/>
              <a:gd name="connsiteX738" fmla="*/ 1559507 w 5679534"/>
              <a:gd name="connsiteY738" fmla="*/ 6861452 h 6908706"/>
              <a:gd name="connsiteX739" fmla="*/ 1559045 w 5679534"/>
              <a:gd name="connsiteY739" fmla="*/ 6859709 h 6908706"/>
              <a:gd name="connsiteX740" fmla="*/ 1558789 w 5679534"/>
              <a:gd name="connsiteY740" fmla="*/ 6861452 h 6908706"/>
              <a:gd name="connsiteX741" fmla="*/ 1532459 w 5679534"/>
              <a:gd name="connsiteY741" fmla="*/ 6861452 h 6908706"/>
              <a:gd name="connsiteX742" fmla="*/ 1532364 w 5679534"/>
              <a:gd name="connsiteY742" fmla="*/ 6847969 h 6908706"/>
              <a:gd name="connsiteX743" fmla="*/ 1534728 w 5679534"/>
              <a:gd name="connsiteY743" fmla="*/ 6716790 h 6908706"/>
              <a:gd name="connsiteX744" fmla="*/ 1526622 w 5679534"/>
              <a:gd name="connsiteY744" fmla="*/ 6655539 h 6908706"/>
              <a:gd name="connsiteX745" fmla="*/ 1475285 w 5679534"/>
              <a:gd name="connsiteY745" fmla="*/ 6647373 h 6908706"/>
              <a:gd name="connsiteX746" fmla="*/ 1468540 w 5679534"/>
              <a:gd name="connsiteY746" fmla="*/ 6644390 h 6908706"/>
              <a:gd name="connsiteX747" fmla="*/ 1426649 w 5679534"/>
              <a:gd name="connsiteY747" fmla="*/ 6663706 h 6908706"/>
              <a:gd name="connsiteX748" fmla="*/ 1399630 w 5679534"/>
              <a:gd name="connsiteY748" fmla="*/ 6737207 h 6908706"/>
              <a:gd name="connsiteX749" fmla="*/ 1356398 w 5679534"/>
              <a:gd name="connsiteY749" fmla="*/ 6814792 h 6908706"/>
              <a:gd name="connsiteX750" fmla="*/ 1333431 w 5679534"/>
              <a:gd name="connsiteY750" fmla="*/ 6847970 h 6908706"/>
              <a:gd name="connsiteX751" fmla="*/ 1331304 w 5679534"/>
              <a:gd name="connsiteY751" fmla="*/ 6861452 h 6908706"/>
              <a:gd name="connsiteX752" fmla="*/ 1126731 w 5679534"/>
              <a:gd name="connsiteY752" fmla="*/ 6861452 h 6908706"/>
              <a:gd name="connsiteX753" fmla="*/ 1126731 w 5679534"/>
              <a:gd name="connsiteY753" fmla="*/ 6847459 h 6908706"/>
              <a:gd name="connsiteX754" fmla="*/ 1224002 w 5679534"/>
              <a:gd name="connsiteY754" fmla="*/ 6614706 h 6908706"/>
              <a:gd name="connsiteX755" fmla="*/ 1261829 w 5679534"/>
              <a:gd name="connsiteY755" fmla="*/ 6569788 h 6908706"/>
              <a:gd name="connsiteX756" fmla="*/ 1291551 w 5679534"/>
              <a:gd name="connsiteY756" fmla="*/ 6459537 h 6908706"/>
              <a:gd name="connsiteX757" fmla="*/ 1288849 w 5679534"/>
              <a:gd name="connsiteY757" fmla="*/ 6369702 h 6908706"/>
              <a:gd name="connsiteX758" fmla="*/ 1159156 w 5679534"/>
              <a:gd name="connsiteY758" fmla="*/ 6288034 h 6908706"/>
              <a:gd name="connsiteX759" fmla="*/ 1140241 w 5679534"/>
              <a:gd name="connsiteY759" fmla="*/ 6316618 h 6908706"/>
              <a:gd name="connsiteX760" fmla="*/ 1037566 w 5679534"/>
              <a:gd name="connsiteY760" fmla="*/ 6316618 h 6908706"/>
              <a:gd name="connsiteX761" fmla="*/ 1018653 w 5679534"/>
              <a:gd name="connsiteY761" fmla="*/ 6288034 h 6908706"/>
              <a:gd name="connsiteX762" fmla="*/ 940296 w 5679534"/>
              <a:gd name="connsiteY762" fmla="*/ 6239034 h 6908706"/>
              <a:gd name="connsiteX763" fmla="*/ 905170 w 5679534"/>
              <a:gd name="connsiteY763" fmla="*/ 6234950 h 6908706"/>
              <a:gd name="connsiteX764" fmla="*/ 864641 w 5679534"/>
              <a:gd name="connsiteY764" fmla="*/ 6239034 h 6908706"/>
              <a:gd name="connsiteX765" fmla="*/ 818707 w 5679534"/>
              <a:gd name="connsiteY765" fmla="*/ 6210450 h 6908706"/>
              <a:gd name="connsiteX766" fmla="*/ 786284 w 5679534"/>
              <a:gd name="connsiteY766" fmla="*/ 6283951 h 6908706"/>
              <a:gd name="connsiteX767" fmla="*/ 780117 w 5679534"/>
              <a:gd name="connsiteY767" fmla="*/ 6313686 h 6908706"/>
              <a:gd name="connsiteX768" fmla="*/ 764725 w 5679534"/>
              <a:gd name="connsiteY768" fmla="*/ 6296434 h 6908706"/>
              <a:gd name="connsiteX769" fmla="*/ 770072 w 5679534"/>
              <a:gd name="connsiteY769" fmla="*/ 6275784 h 6908706"/>
              <a:gd name="connsiteX770" fmla="*/ 761966 w 5679534"/>
              <a:gd name="connsiteY770" fmla="*/ 6181866 h 6908706"/>
              <a:gd name="connsiteX771" fmla="*/ 716033 w 5679534"/>
              <a:gd name="connsiteY771" fmla="*/ 6128782 h 6908706"/>
              <a:gd name="connsiteX772" fmla="*/ 659292 w 5679534"/>
              <a:gd name="connsiteY772" fmla="*/ 6100198 h 6908706"/>
              <a:gd name="connsiteX773" fmla="*/ 567425 w 5679534"/>
              <a:gd name="connsiteY773" fmla="*/ 6055281 h 6908706"/>
              <a:gd name="connsiteX774" fmla="*/ 551213 w 5679534"/>
              <a:gd name="connsiteY774" fmla="*/ 6043031 h 6908706"/>
              <a:gd name="connsiteX775" fmla="*/ 525761 w 5679534"/>
              <a:gd name="connsiteY775" fmla="*/ 6023799 h 6908706"/>
              <a:gd name="connsiteX776" fmla="*/ 514359 w 5679534"/>
              <a:gd name="connsiteY776" fmla="*/ 6009556 h 6908706"/>
              <a:gd name="connsiteX777" fmla="*/ 510684 w 5679534"/>
              <a:gd name="connsiteY777" fmla="*/ 5981780 h 6908706"/>
              <a:gd name="connsiteX778" fmla="*/ 502578 w 5679534"/>
              <a:gd name="connsiteY778" fmla="*/ 5989947 h 6908706"/>
              <a:gd name="connsiteX779" fmla="*/ 511992 w 5679534"/>
              <a:gd name="connsiteY779" fmla="*/ 6006599 h 6908706"/>
              <a:gd name="connsiteX780" fmla="*/ 514359 w 5679534"/>
              <a:gd name="connsiteY780" fmla="*/ 6009556 h 6908706"/>
              <a:gd name="connsiteX781" fmla="*/ 516087 w 5679534"/>
              <a:gd name="connsiteY781" fmla="*/ 6022614 h 6908706"/>
              <a:gd name="connsiteX782" fmla="*/ 510684 w 5679534"/>
              <a:gd name="connsiteY782" fmla="*/ 6022614 h 6908706"/>
              <a:gd name="connsiteX783" fmla="*/ 523919 w 5679534"/>
              <a:gd name="connsiteY783" fmla="*/ 6038110 h 6908706"/>
              <a:gd name="connsiteX784" fmla="*/ 523180 w 5679534"/>
              <a:gd name="connsiteY784" fmla="*/ 6079782 h 6908706"/>
              <a:gd name="connsiteX785" fmla="*/ 524193 w 5679534"/>
              <a:gd name="connsiteY785" fmla="*/ 6124699 h 6908706"/>
              <a:gd name="connsiteX786" fmla="*/ 567425 w 5679534"/>
              <a:gd name="connsiteY786" fmla="*/ 6275784 h 6908706"/>
              <a:gd name="connsiteX787" fmla="*/ 626868 w 5679534"/>
              <a:gd name="connsiteY787" fmla="*/ 6332952 h 6908706"/>
              <a:gd name="connsiteX788" fmla="*/ 694417 w 5679534"/>
              <a:gd name="connsiteY788" fmla="*/ 6381952 h 6908706"/>
              <a:gd name="connsiteX789" fmla="*/ 740350 w 5679534"/>
              <a:gd name="connsiteY789" fmla="*/ 6492204 h 6908706"/>
              <a:gd name="connsiteX790" fmla="*/ 861939 w 5679534"/>
              <a:gd name="connsiteY790" fmla="*/ 6545288 h 6908706"/>
              <a:gd name="connsiteX791" fmla="*/ 875449 w 5679534"/>
              <a:gd name="connsiteY791" fmla="*/ 6561621 h 6908706"/>
              <a:gd name="connsiteX792" fmla="*/ 948402 w 5679534"/>
              <a:gd name="connsiteY792" fmla="*/ 6594289 h 6908706"/>
              <a:gd name="connsiteX793" fmla="*/ 773998 w 5679534"/>
              <a:gd name="connsiteY793" fmla="*/ 6336461 h 6908706"/>
              <a:gd name="connsiteX794" fmla="*/ 772063 w 5679534"/>
              <a:gd name="connsiteY794" fmla="*/ 6334095 h 6908706"/>
              <a:gd name="connsiteX795" fmla="*/ 773745 w 5679534"/>
              <a:gd name="connsiteY795" fmla="*/ 6331612 h 6908706"/>
              <a:gd name="connsiteX796" fmla="*/ 779191 w 5679534"/>
              <a:gd name="connsiteY796" fmla="*/ 6318149 h 6908706"/>
              <a:gd name="connsiteX797" fmla="*/ 780117 w 5679534"/>
              <a:gd name="connsiteY797" fmla="*/ 6313686 h 6908706"/>
              <a:gd name="connsiteX798" fmla="*/ 826439 w 5679534"/>
              <a:gd name="connsiteY798" fmla="*/ 6365611 h 6908706"/>
              <a:gd name="connsiteX799" fmla="*/ 983527 w 5679534"/>
              <a:gd name="connsiteY799" fmla="*/ 6541204 h 6908706"/>
              <a:gd name="connsiteX800" fmla="*/ 1015951 w 5679534"/>
              <a:gd name="connsiteY800" fmla="*/ 6557538 h 6908706"/>
              <a:gd name="connsiteX801" fmla="*/ 1032163 w 5679534"/>
              <a:gd name="connsiteY801" fmla="*/ 6610622 h 6908706"/>
              <a:gd name="connsiteX802" fmla="*/ 1015951 w 5679534"/>
              <a:gd name="connsiteY802" fmla="*/ 6651456 h 6908706"/>
              <a:gd name="connsiteX803" fmla="*/ 942998 w 5679534"/>
              <a:gd name="connsiteY803" fmla="*/ 6798458 h 6908706"/>
              <a:gd name="connsiteX804" fmla="*/ 932190 w 5679534"/>
              <a:gd name="connsiteY804" fmla="*/ 6782124 h 6908706"/>
              <a:gd name="connsiteX805" fmla="*/ 867343 w 5679534"/>
              <a:gd name="connsiteY805" fmla="*/ 6655539 h 6908706"/>
              <a:gd name="connsiteX806" fmla="*/ 859237 w 5679534"/>
              <a:gd name="connsiteY806" fmla="*/ 6684123 h 6908706"/>
              <a:gd name="connsiteX807" fmla="*/ 867681 w 5679534"/>
              <a:gd name="connsiteY807" fmla="*/ 6789781 h 6908706"/>
              <a:gd name="connsiteX808" fmla="*/ 874995 w 5679534"/>
              <a:gd name="connsiteY808" fmla="*/ 6861452 h 6908706"/>
              <a:gd name="connsiteX809" fmla="*/ 0 w 5679534"/>
              <a:gd name="connsiteY809" fmla="*/ 6861452 h 690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Lst>
            <a:rect l="l" t="t" r="r" b="b"/>
            <a:pathLst>
              <a:path w="5679534" h="6908706">
                <a:moveTo>
                  <a:pt x="2134559" y="6863788"/>
                </a:moveTo>
                <a:cubicBezTo>
                  <a:pt x="2139963" y="6863788"/>
                  <a:pt x="2142665" y="6876039"/>
                  <a:pt x="2148069" y="6900539"/>
                </a:cubicBezTo>
                <a:cubicBezTo>
                  <a:pt x="2134559" y="6904623"/>
                  <a:pt x="2126453" y="6908706"/>
                  <a:pt x="2118347" y="6908706"/>
                </a:cubicBezTo>
                <a:cubicBezTo>
                  <a:pt x="2118347" y="6908706"/>
                  <a:pt x="2115645" y="6888289"/>
                  <a:pt x="2115645" y="6876039"/>
                </a:cubicBezTo>
                <a:cubicBezTo>
                  <a:pt x="2121049" y="6871955"/>
                  <a:pt x="2129155" y="6863788"/>
                  <a:pt x="2134559" y="6863788"/>
                </a:cubicBezTo>
                <a:close/>
                <a:moveTo>
                  <a:pt x="2158876" y="6806621"/>
                </a:moveTo>
                <a:cubicBezTo>
                  <a:pt x="2164280" y="6818871"/>
                  <a:pt x="2166982" y="6822955"/>
                  <a:pt x="2172386" y="6831121"/>
                </a:cubicBezTo>
                <a:cubicBezTo>
                  <a:pt x="2164280" y="6843372"/>
                  <a:pt x="2158876" y="6851538"/>
                  <a:pt x="2150770" y="6859705"/>
                </a:cubicBezTo>
                <a:cubicBezTo>
                  <a:pt x="2148068" y="6859705"/>
                  <a:pt x="2145366" y="6843372"/>
                  <a:pt x="2142664" y="6835205"/>
                </a:cubicBezTo>
                <a:cubicBezTo>
                  <a:pt x="2148068" y="6827038"/>
                  <a:pt x="2153472" y="6814788"/>
                  <a:pt x="2158876" y="6806621"/>
                </a:cubicBezTo>
                <a:close/>
                <a:moveTo>
                  <a:pt x="1461775" y="6757624"/>
                </a:moveTo>
                <a:cubicBezTo>
                  <a:pt x="1480688" y="6757624"/>
                  <a:pt x="1483053" y="6757624"/>
                  <a:pt x="1488778" y="6839691"/>
                </a:cubicBezTo>
                <a:lnTo>
                  <a:pt x="1490241" y="6861452"/>
                </a:lnTo>
                <a:lnTo>
                  <a:pt x="1409073" y="6861452"/>
                </a:lnTo>
                <a:lnTo>
                  <a:pt x="1411535" y="6829403"/>
                </a:lnTo>
                <a:cubicBezTo>
                  <a:pt x="1418079" y="6773575"/>
                  <a:pt x="1433066" y="6757624"/>
                  <a:pt x="1461775" y="6757624"/>
                </a:cubicBezTo>
                <a:close/>
                <a:moveTo>
                  <a:pt x="1913000" y="6651452"/>
                </a:moveTo>
                <a:cubicBezTo>
                  <a:pt x="1926510" y="6647368"/>
                  <a:pt x="1942721" y="6647368"/>
                  <a:pt x="1956232" y="6651452"/>
                </a:cubicBezTo>
                <a:cubicBezTo>
                  <a:pt x="1958933" y="6655535"/>
                  <a:pt x="1961635" y="6675952"/>
                  <a:pt x="1969741" y="6696369"/>
                </a:cubicBezTo>
                <a:cubicBezTo>
                  <a:pt x="1964337" y="6720869"/>
                  <a:pt x="1961635" y="6749453"/>
                  <a:pt x="1956232" y="6753536"/>
                </a:cubicBezTo>
                <a:cubicBezTo>
                  <a:pt x="1942721" y="6773953"/>
                  <a:pt x="1929212" y="6663702"/>
                  <a:pt x="1913000" y="6749453"/>
                </a:cubicBezTo>
                <a:cubicBezTo>
                  <a:pt x="1907596" y="6724952"/>
                  <a:pt x="1899490" y="6700452"/>
                  <a:pt x="1894086" y="6675952"/>
                </a:cubicBezTo>
                <a:cubicBezTo>
                  <a:pt x="1899490" y="6667785"/>
                  <a:pt x="1904894" y="6651452"/>
                  <a:pt x="1913000" y="6651452"/>
                </a:cubicBezTo>
                <a:close/>
                <a:moveTo>
                  <a:pt x="1669826" y="6443203"/>
                </a:moveTo>
                <a:cubicBezTo>
                  <a:pt x="1667124" y="6439120"/>
                  <a:pt x="1661720" y="6451370"/>
                  <a:pt x="1659018" y="6459537"/>
                </a:cubicBezTo>
                <a:cubicBezTo>
                  <a:pt x="1659018" y="6459537"/>
                  <a:pt x="1659018" y="6471787"/>
                  <a:pt x="1659018" y="6475870"/>
                </a:cubicBezTo>
                <a:cubicBezTo>
                  <a:pt x="1664422" y="6504454"/>
                  <a:pt x="1672528" y="6533038"/>
                  <a:pt x="1680634" y="6553455"/>
                </a:cubicBezTo>
                <a:cubicBezTo>
                  <a:pt x="1688739" y="6541204"/>
                  <a:pt x="1694144" y="6533038"/>
                  <a:pt x="1696846" y="6528954"/>
                </a:cubicBezTo>
                <a:cubicBezTo>
                  <a:pt x="1696846" y="6528954"/>
                  <a:pt x="1696846" y="6512621"/>
                  <a:pt x="1696846" y="6512621"/>
                </a:cubicBezTo>
                <a:cubicBezTo>
                  <a:pt x="1688739" y="6488120"/>
                  <a:pt x="1677932" y="6463620"/>
                  <a:pt x="1669826" y="6443203"/>
                </a:cubicBezTo>
                <a:close/>
                <a:moveTo>
                  <a:pt x="761206" y="6320822"/>
                </a:moveTo>
                <a:lnTo>
                  <a:pt x="772063" y="6334095"/>
                </a:lnTo>
                <a:lnTo>
                  <a:pt x="770072" y="6337035"/>
                </a:lnTo>
                <a:cubicBezTo>
                  <a:pt x="765344" y="6333973"/>
                  <a:pt x="762642" y="6330144"/>
                  <a:pt x="761333" y="6325742"/>
                </a:cubicBezTo>
                <a:close/>
                <a:moveTo>
                  <a:pt x="524193" y="6022614"/>
                </a:moveTo>
                <a:lnTo>
                  <a:pt x="525761" y="6023799"/>
                </a:lnTo>
                <a:lnTo>
                  <a:pt x="530553" y="6029784"/>
                </a:lnTo>
                <a:cubicBezTo>
                  <a:pt x="560826" y="6066211"/>
                  <a:pt x="625038" y="6139666"/>
                  <a:pt x="762786" y="6294260"/>
                </a:cubicBezTo>
                <a:lnTo>
                  <a:pt x="764725" y="6296434"/>
                </a:lnTo>
                <a:lnTo>
                  <a:pt x="760953" y="6311003"/>
                </a:lnTo>
                <a:lnTo>
                  <a:pt x="761206" y="6320822"/>
                </a:lnTo>
                <a:lnTo>
                  <a:pt x="722341" y="6273309"/>
                </a:lnTo>
                <a:cubicBezTo>
                  <a:pt x="684987" y="6228043"/>
                  <a:pt x="641646" y="6176289"/>
                  <a:pt x="591384" y="6117097"/>
                </a:cubicBezTo>
                <a:lnTo>
                  <a:pt x="523919" y="6038110"/>
                </a:lnTo>
                <a:close/>
                <a:moveTo>
                  <a:pt x="460022" y="5938394"/>
                </a:moveTo>
                <a:cubicBezTo>
                  <a:pt x="454618" y="5938904"/>
                  <a:pt x="448538" y="5942988"/>
                  <a:pt x="443135" y="5949113"/>
                </a:cubicBezTo>
                <a:cubicBezTo>
                  <a:pt x="437731" y="5953196"/>
                  <a:pt x="426923" y="5994030"/>
                  <a:pt x="429625" y="5998114"/>
                </a:cubicBezTo>
                <a:cubicBezTo>
                  <a:pt x="435029" y="6026697"/>
                  <a:pt x="440433" y="6051198"/>
                  <a:pt x="448538" y="6071615"/>
                </a:cubicBezTo>
                <a:cubicBezTo>
                  <a:pt x="453942" y="6079781"/>
                  <a:pt x="462048" y="6075698"/>
                  <a:pt x="470154" y="6079781"/>
                </a:cubicBezTo>
                <a:cubicBezTo>
                  <a:pt x="475558" y="6071615"/>
                  <a:pt x="486366" y="6055281"/>
                  <a:pt x="486366" y="6051198"/>
                </a:cubicBezTo>
                <a:cubicBezTo>
                  <a:pt x="483664" y="6014447"/>
                  <a:pt x="478260" y="5969530"/>
                  <a:pt x="472856" y="5949113"/>
                </a:cubicBezTo>
                <a:cubicBezTo>
                  <a:pt x="470154" y="5940946"/>
                  <a:pt x="465426" y="5937884"/>
                  <a:pt x="460022" y="5938394"/>
                </a:cubicBezTo>
                <a:close/>
                <a:moveTo>
                  <a:pt x="4325849" y="5455018"/>
                </a:moveTo>
                <a:cubicBezTo>
                  <a:pt x="4328551" y="5455018"/>
                  <a:pt x="4331253" y="5467268"/>
                  <a:pt x="4331253" y="5471352"/>
                </a:cubicBezTo>
                <a:cubicBezTo>
                  <a:pt x="4328551" y="5475435"/>
                  <a:pt x="4325849" y="5483602"/>
                  <a:pt x="4320446" y="5487685"/>
                </a:cubicBezTo>
                <a:cubicBezTo>
                  <a:pt x="4320446" y="5487685"/>
                  <a:pt x="4317744" y="5475435"/>
                  <a:pt x="4315042" y="5471352"/>
                </a:cubicBezTo>
                <a:cubicBezTo>
                  <a:pt x="4317744" y="5467268"/>
                  <a:pt x="4320446" y="5459102"/>
                  <a:pt x="4325849" y="5455018"/>
                </a:cubicBezTo>
                <a:close/>
                <a:moveTo>
                  <a:pt x="4533900" y="5385601"/>
                </a:moveTo>
                <a:cubicBezTo>
                  <a:pt x="4536602" y="5414185"/>
                  <a:pt x="4539304" y="5434602"/>
                  <a:pt x="4539304" y="5459102"/>
                </a:cubicBezTo>
                <a:cubicBezTo>
                  <a:pt x="4539304" y="5471352"/>
                  <a:pt x="4533900" y="5483602"/>
                  <a:pt x="4531199" y="5499936"/>
                </a:cubicBezTo>
                <a:cubicBezTo>
                  <a:pt x="4528497" y="5479519"/>
                  <a:pt x="4525795" y="5455019"/>
                  <a:pt x="4523093" y="5434602"/>
                </a:cubicBezTo>
                <a:cubicBezTo>
                  <a:pt x="4525795" y="5422352"/>
                  <a:pt x="4528497" y="5406018"/>
                  <a:pt x="4533900" y="5385601"/>
                </a:cubicBezTo>
                <a:close/>
                <a:moveTo>
                  <a:pt x="4617663" y="5295767"/>
                </a:moveTo>
                <a:cubicBezTo>
                  <a:pt x="4620365" y="5299851"/>
                  <a:pt x="4623066" y="5308018"/>
                  <a:pt x="4628470" y="5312101"/>
                </a:cubicBezTo>
                <a:cubicBezTo>
                  <a:pt x="4625768" y="5320268"/>
                  <a:pt x="4625768" y="5324351"/>
                  <a:pt x="4623066" y="5332518"/>
                </a:cubicBezTo>
                <a:cubicBezTo>
                  <a:pt x="4620365" y="5328435"/>
                  <a:pt x="4617663" y="5320268"/>
                  <a:pt x="4612259" y="5312101"/>
                </a:cubicBezTo>
                <a:cubicBezTo>
                  <a:pt x="4614961" y="5308018"/>
                  <a:pt x="4614961" y="5295767"/>
                  <a:pt x="4617663" y="5295767"/>
                </a:cubicBezTo>
                <a:close/>
                <a:moveTo>
                  <a:pt x="4552814" y="5287600"/>
                </a:moveTo>
                <a:cubicBezTo>
                  <a:pt x="4558218" y="5287600"/>
                  <a:pt x="4560920" y="5308017"/>
                  <a:pt x="4566324" y="5320267"/>
                </a:cubicBezTo>
                <a:cubicBezTo>
                  <a:pt x="4558218" y="5332517"/>
                  <a:pt x="4550113" y="5340684"/>
                  <a:pt x="4531199" y="5352934"/>
                </a:cubicBezTo>
                <a:cubicBezTo>
                  <a:pt x="4531199" y="5344767"/>
                  <a:pt x="4528497" y="5324351"/>
                  <a:pt x="4525795" y="5303934"/>
                </a:cubicBezTo>
                <a:cubicBezTo>
                  <a:pt x="4533901" y="5299850"/>
                  <a:pt x="4544709" y="5287600"/>
                  <a:pt x="4552814" y="5287600"/>
                </a:cubicBezTo>
                <a:close/>
                <a:moveTo>
                  <a:pt x="4674407" y="5197769"/>
                </a:moveTo>
                <a:lnTo>
                  <a:pt x="4662699" y="5261398"/>
                </a:lnTo>
                <a:lnTo>
                  <a:pt x="4658385" y="5259355"/>
                </a:lnTo>
                <a:cubicBezTo>
                  <a:pt x="4656422" y="5256500"/>
                  <a:pt x="4655071" y="5252193"/>
                  <a:pt x="4654142" y="5246898"/>
                </a:cubicBezTo>
                <a:lnTo>
                  <a:pt x="4652716" y="5218786"/>
                </a:lnTo>
                <a:lnTo>
                  <a:pt x="4656248" y="5217652"/>
                </a:lnTo>
                <a:cubicBezTo>
                  <a:pt x="4661953" y="5213784"/>
                  <a:pt x="4667990" y="5207467"/>
                  <a:pt x="4674407" y="5197769"/>
                </a:cubicBezTo>
                <a:close/>
                <a:moveTo>
                  <a:pt x="4369082" y="5132431"/>
                </a:moveTo>
                <a:cubicBezTo>
                  <a:pt x="4371784" y="5140598"/>
                  <a:pt x="4371784" y="5152848"/>
                  <a:pt x="4374486" y="5165098"/>
                </a:cubicBezTo>
                <a:cubicBezTo>
                  <a:pt x="4371784" y="5173265"/>
                  <a:pt x="4371784" y="5177348"/>
                  <a:pt x="4369082" y="5185515"/>
                </a:cubicBezTo>
                <a:cubicBezTo>
                  <a:pt x="4366380" y="5173265"/>
                  <a:pt x="4366380" y="5161015"/>
                  <a:pt x="4363678" y="5148765"/>
                </a:cubicBezTo>
                <a:cubicBezTo>
                  <a:pt x="4363678" y="5144681"/>
                  <a:pt x="4366380" y="5136515"/>
                  <a:pt x="4369082" y="5132431"/>
                </a:cubicBezTo>
                <a:close/>
                <a:moveTo>
                  <a:pt x="4709533" y="4764930"/>
                </a:moveTo>
                <a:cubicBezTo>
                  <a:pt x="4706831" y="4769013"/>
                  <a:pt x="4704129" y="4777180"/>
                  <a:pt x="4704129" y="4781264"/>
                </a:cubicBezTo>
                <a:cubicBezTo>
                  <a:pt x="4704129" y="4793514"/>
                  <a:pt x="4706831" y="4805764"/>
                  <a:pt x="4709533" y="4818014"/>
                </a:cubicBezTo>
                <a:cubicBezTo>
                  <a:pt x="4712235" y="4809847"/>
                  <a:pt x="4712235" y="4805764"/>
                  <a:pt x="4714937" y="4797597"/>
                </a:cubicBezTo>
                <a:cubicBezTo>
                  <a:pt x="4712235" y="4785347"/>
                  <a:pt x="4712235" y="4777180"/>
                  <a:pt x="4709533" y="4764930"/>
                </a:cubicBezTo>
                <a:close/>
                <a:moveTo>
                  <a:pt x="4667461" y="4716814"/>
                </a:moveTo>
                <a:lnTo>
                  <a:pt x="4667272" y="4717652"/>
                </a:lnTo>
                <a:lnTo>
                  <a:pt x="4657259" y="4761178"/>
                </a:lnTo>
                <a:lnTo>
                  <a:pt x="4656555" y="4761046"/>
                </a:lnTo>
                <a:lnTo>
                  <a:pt x="4664549" y="4728180"/>
                </a:lnTo>
                <a:close/>
                <a:moveTo>
                  <a:pt x="4531203" y="4552594"/>
                </a:moveTo>
                <a:cubicBezTo>
                  <a:pt x="4528501" y="4556677"/>
                  <a:pt x="4525799" y="4564844"/>
                  <a:pt x="4525799" y="4568927"/>
                </a:cubicBezTo>
                <a:cubicBezTo>
                  <a:pt x="4525799" y="4581177"/>
                  <a:pt x="4528501" y="4593428"/>
                  <a:pt x="4531203" y="4605678"/>
                </a:cubicBezTo>
                <a:cubicBezTo>
                  <a:pt x="4533905" y="4601594"/>
                  <a:pt x="4536607" y="4593428"/>
                  <a:pt x="4536607" y="4589344"/>
                </a:cubicBezTo>
                <a:cubicBezTo>
                  <a:pt x="4536607" y="4577094"/>
                  <a:pt x="4533905" y="4564844"/>
                  <a:pt x="4531203" y="4552594"/>
                </a:cubicBezTo>
                <a:close/>
                <a:moveTo>
                  <a:pt x="4692645" y="4549531"/>
                </a:moveTo>
                <a:cubicBezTo>
                  <a:pt x="4689268" y="4548510"/>
                  <a:pt x="4686566" y="4548510"/>
                  <a:pt x="4685215" y="4552594"/>
                </a:cubicBezTo>
                <a:cubicBezTo>
                  <a:pt x="4669003" y="4609761"/>
                  <a:pt x="4655493" y="4675095"/>
                  <a:pt x="4641984" y="4736346"/>
                </a:cubicBezTo>
                <a:cubicBezTo>
                  <a:pt x="4647388" y="4744513"/>
                  <a:pt x="4652791" y="4756763"/>
                  <a:pt x="4655493" y="4760847"/>
                </a:cubicBezTo>
                <a:lnTo>
                  <a:pt x="4656555" y="4761046"/>
                </a:lnTo>
                <a:lnTo>
                  <a:pt x="4644686" y="4809847"/>
                </a:lnTo>
                <a:cubicBezTo>
                  <a:pt x="4641984" y="4793514"/>
                  <a:pt x="4636580" y="4777180"/>
                  <a:pt x="4633878" y="4760847"/>
                </a:cubicBezTo>
                <a:cubicBezTo>
                  <a:pt x="4631176" y="4773097"/>
                  <a:pt x="4625772" y="4785347"/>
                  <a:pt x="4625772" y="4797597"/>
                </a:cubicBezTo>
                <a:cubicBezTo>
                  <a:pt x="4625772" y="4818014"/>
                  <a:pt x="4628474" y="4842514"/>
                  <a:pt x="4631176" y="4862931"/>
                </a:cubicBezTo>
                <a:cubicBezTo>
                  <a:pt x="4634553" y="4852723"/>
                  <a:pt x="4637931" y="4844109"/>
                  <a:pt x="4655161" y="4770297"/>
                </a:cubicBezTo>
                <a:lnTo>
                  <a:pt x="4657259" y="4761178"/>
                </a:lnTo>
                <a:lnTo>
                  <a:pt x="4666723" y="4762952"/>
                </a:lnTo>
                <a:cubicBezTo>
                  <a:pt x="4677109" y="4760847"/>
                  <a:pt x="4685215" y="4745534"/>
                  <a:pt x="4693321" y="4711846"/>
                </a:cubicBezTo>
                <a:cubicBezTo>
                  <a:pt x="4696023" y="4691429"/>
                  <a:pt x="4706831" y="4687346"/>
                  <a:pt x="4712235" y="4675095"/>
                </a:cubicBezTo>
                <a:cubicBezTo>
                  <a:pt x="4706831" y="4671012"/>
                  <a:pt x="4698725" y="4666929"/>
                  <a:pt x="4693321" y="4654678"/>
                </a:cubicBezTo>
                <a:cubicBezTo>
                  <a:pt x="4691970" y="4652637"/>
                  <a:pt x="4691970" y="4642428"/>
                  <a:pt x="4692645" y="4632220"/>
                </a:cubicBezTo>
                <a:lnTo>
                  <a:pt x="4694019" y="4618546"/>
                </a:lnTo>
                <a:lnTo>
                  <a:pt x="4697513" y="4607590"/>
                </a:lnTo>
                <a:lnTo>
                  <a:pt x="4705480" y="4595980"/>
                </a:lnTo>
                <a:cubicBezTo>
                  <a:pt x="4708857" y="4592407"/>
                  <a:pt x="4712235" y="4589344"/>
                  <a:pt x="4714937" y="4585261"/>
                </a:cubicBezTo>
                <a:cubicBezTo>
                  <a:pt x="4712235" y="4579136"/>
                  <a:pt x="4709533" y="4573011"/>
                  <a:pt x="4700076" y="4599553"/>
                </a:cubicBezTo>
                <a:lnTo>
                  <a:pt x="4697513" y="4607590"/>
                </a:lnTo>
                <a:lnTo>
                  <a:pt x="4696023" y="4609761"/>
                </a:lnTo>
                <a:cubicBezTo>
                  <a:pt x="4695347" y="4610782"/>
                  <a:pt x="4694672" y="4613845"/>
                  <a:pt x="4694081" y="4617928"/>
                </a:cubicBezTo>
                <a:lnTo>
                  <a:pt x="4694019" y="4618546"/>
                </a:lnTo>
                <a:lnTo>
                  <a:pt x="4691611" y="4626095"/>
                </a:lnTo>
                <a:cubicBezTo>
                  <a:pt x="4688297" y="4637324"/>
                  <a:pt x="4684455" y="4651106"/>
                  <a:pt x="4679980" y="4667950"/>
                </a:cubicBezTo>
                <a:lnTo>
                  <a:pt x="4667461" y="4716814"/>
                </a:lnTo>
                <a:lnTo>
                  <a:pt x="4683373" y="4646153"/>
                </a:lnTo>
                <a:cubicBezTo>
                  <a:pt x="4689479" y="4618821"/>
                  <a:pt x="4696361" y="4587813"/>
                  <a:pt x="4704129" y="4552594"/>
                </a:cubicBezTo>
                <a:cubicBezTo>
                  <a:pt x="4700076" y="4552594"/>
                  <a:pt x="4696023" y="4550552"/>
                  <a:pt x="4692645" y="4549531"/>
                </a:cubicBezTo>
                <a:close/>
                <a:moveTo>
                  <a:pt x="4709533" y="4193255"/>
                </a:moveTo>
                <a:cubicBezTo>
                  <a:pt x="4701427" y="4201422"/>
                  <a:pt x="4696023" y="4217756"/>
                  <a:pt x="4690619" y="4238173"/>
                </a:cubicBezTo>
                <a:cubicBezTo>
                  <a:pt x="4686566" y="4241235"/>
                  <a:pt x="4688592" y="4258079"/>
                  <a:pt x="4701258" y="4252528"/>
                </a:cubicBezTo>
                <a:lnTo>
                  <a:pt x="4712247" y="4242898"/>
                </a:lnTo>
                <a:lnTo>
                  <a:pt x="4708182" y="4255527"/>
                </a:lnTo>
                <a:cubicBezTo>
                  <a:pt x="4704129" y="4268798"/>
                  <a:pt x="4700076" y="4283090"/>
                  <a:pt x="4696023" y="4299424"/>
                </a:cubicBezTo>
                <a:cubicBezTo>
                  <a:pt x="4704129" y="4287174"/>
                  <a:pt x="4711221" y="4275944"/>
                  <a:pt x="4717343" y="4267012"/>
                </a:cubicBezTo>
                <a:lnTo>
                  <a:pt x="4720506" y="4263209"/>
                </a:lnTo>
                <a:lnTo>
                  <a:pt x="4723718" y="4291257"/>
                </a:lnTo>
                <a:cubicBezTo>
                  <a:pt x="4724393" y="4308611"/>
                  <a:pt x="4723043" y="4325965"/>
                  <a:pt x="4717639" y="4344341"/>
                </a:cubicBezTo>
                <a:cubicBezTo>
                  <a:pt x="4701427" y="4344341"/>
                  <a:pt x="4690619" y="4336174"/>
                  <a:pt x="4682513" y="4348424"/>
                </a:cubicBezTo>
                <a:cubicBezTo>
                  <a:pt x="4674407" y="4360674"/>
                  <a:pt x="4660897" y="4401508"/>
                  <a:pt x="4663599" y="4417842"/>
                </a:cubicBezTo>
                <a:cubicBezTo>
                  <a:pt x="4666301" y="4450509"/>
                  <a:pt x="4677109" y="4495426"/>
                  <a:pt x="4685215" y="4499510"/>
                </a:cubicBezTo>
                <a:cubicBezTo>
                  <a:pt x="4698725" y="4503593"/>
                  <a:pt x="4712235" y="4483176"/>
                  <a:pt x="4723042" y="4458676"/>
                </a:cubicBezTo>
                <a:cubicBezTo>
                  <a:pt x="4728446" y="4446426"/>
                  <a:pt x="4733850" y="4401508"/>
                  <a:pt x="4733850" y="4372925"/>
                </a:cubicBezTo>
                <a:cubicBezTo>
                  <a:pt x="4733850" y="4360674"/>
                  <a:pt x="4720341" y="4348424"/>
                  <a:pt x="4733850" y="4348424"/>
                </a:cubicBezTo>
                <a:cubicBezTo>
                  <a:pt x="4739254" y="4328007"/>
                  <a:pt x="4747360" y="4303507"/>
                  <a:pt x="4747360" y="4283090"/>
                </a:cubicBezTo>
                <a:cubicBezTo>
                  <a:pt x="4746009" y="4250423"/>
                  <a:pt x="4741281" y="4242256"/>
                  <a:pt x="4732837" y="4248381"/>
                </a:cubicBezTo>
                <a:lnTo>
                  <a:pt x="4720506" y="4263209"/>
                </a:lnTo>
                <a:lnTo>
                  <a:pt x="4717639" y="4238173"/>
                </a:lnTo>
                <a:lnTo>
                  <a:pt x="4712247" y="4242898"/>
                </a:lnTo>
                <a:lnTo>
                  <a:pt x="4720341" y="4217756"/>
                </a:lnTo>
                <a:cubicBezTo>
                  <a:pt x="4717639" y="4209589"/>
                  <a:pt x="4712235" y="4189172"/>
                  <a:pt x="4709533" y="4193255"/>
                </a:cubicBezTo>
                <a:close/>
                <a:moveTo>
                  <a:pt x="4782486" y="4083004"/>
                </a:moveTo>
                <a:cubicBezTo>
                  <a:pt x="4779784" y="4087087"/>
                  <a:pt x="4777082" y="4095254"/>
                  <a:pt x="4777082" y="4099337"/>
                </a:cubicBezTo>
                <a:cubicBezTo>
                  <a:pt x="4777082" y="4111588"/>
                  <a:pt x="4779784" y="4123838"/>
                  <a:pt x="4782486" y="4136088"/>
                </a:cubicBezTo>
                <a:cubicBezTo>
                  <a:pt x="4785188" y="4132005"/>
                  <a:pt x="4787890" y="4123838"/>
                  <a:pt x="4787890" y="4119754"/>
                </a:cubicBezTo>
                <a:cubicBezTo>
                  <a:pt x="4787890" y="4103421"/>
                  <a:pt x="4785188" y="4095254"/>
                  <a:pt x="4782486" y="4083004"/>
                </a:cubicBezTo>
                <a:close/>
                <a:moveTo>
                  <a:pt x="4685215" y="4083004"/>
                </a:moveTo>
                <a:cubicBezTo>
                  <a:pt x="4682513" y="4078921"/>
                  <a:pt x="4677109" y="4091171"/>
                  <a:pt x="4674407" y="4099337"/>
                </a:cubicBezTo>
                <a:cubicBezTo>
                  <a:pt x="4677109" y="4119754"/>
                  <a:pt x="4679811" y="4136088"/>
                  <a:pt x="4679811" y="4144255"/>
                </a:cubicBezTo>
                <a:cubicBezTo>
                  <a:pt x="4690619" y="4127921"/>
                  <a:pt x="4696023" y="4119754"/>
                  <a:pt x="4698725" y="4115671"/>
                </a:cubicBezTo>
                <a:cubicBezTo>
                  <a:pt x="4693321" y="4103421"/>
                  <a:pt x="4690619" y="4087087"/>
                  <a:pt x="4685215" y="4083004"/>
                </a:cubicBezTo>
                <a:close/>
                <a:moveTo>
                  <a:pt x="4604156" y="4029920"/>
                </a:moveTo>
                <a:cubicBezTo>
                  <a:pt x="4598752" y="4029920"/>
                  <a:pt x="4590646" y="4038087"/>
                  <a:pt x="4585242" y="4046253"/>
                </a:cubicBezTo>
                <a:cubicBezTo>
                  <a:pt x="4587944" y="4058504"/>
                  <a:pt x="4587944" y="4078921"/>
                  <a:pt x="4590646" y="4078921"/>
                </a:cubicBezTo>
                <a:cubicBezTo>
                  <a:pt x="4598752" y="4083004"/>
                  <a:pt x="4604156" y="4074837"/>
                  <a:pt x="4612262" y="4070754"/>
                </a:cubicBezTo>
                <a:cubicBezTo>
                  <a:pt x="4609560" y="4050337"/>
                  <a:pt x="4606858" y="4029920"/>
                  <a:pt x="4604156" y="4029920"/>
                </a:cubicBezTo>
                <a:close/>
                <a:moveTo>
                  <a:pt x="4755466" y="3931919"/>
                </a:moveTo>
                <a:cubicBezTo>
                  <a:pt x="4752764" y="3948252"/>
                  <a:pt x="4747360" y="3960502"/>
                  <a:pt x="4747360" y="3976836"/>
                </a:cubicBezTo>
                <a:cubicBezTo>
                  <a:pt x="4747360" y="3989086"/>
                  <a:pt x="4750062" y="4005420"/>
                  <a:pt x="4752764" y="4017670"/>
                </a:cubicBezTo>
                <a:cubicBezTo>
                  <a:pt x="4758168" y="4013586"/>
                  <a:pt x="4760870" y="4005420"/>
                  <a:pt x="4763572" y="4001336"/>
                </a:cubicBezTo>
                <a:cubicBezTo>
                  <a:pt x="4758168" y="3960502"/>
                  <a:pt x="4758168" y="3948252"/>
                  <a:pt x="4755466" y="3931919"/>
                </a:cubicBezTo>
                <a:close/>
                <a:moveTo>
                  <a:pt x="4666301" y="3931919"/>
                </a:moveTo>
                <a:cubicBezTo>
                  <a:pt x="4663599" y="3936002"/>
                  <a:pt x="4660897" y="3944169"/>
                  <a:pt x="4655493" y="3952335"/>
                </a:cubicBezTo>
                <a:cubicBezTo>
                  <a:pt x="4658195" y="3956419"/>
                  <a:pt x="4658195" y="3968669"/>
                  <a:pt x="4660897" y="3968669"/>
                </a:cubicBezTo>
                <a:cubicBezTo>
                  <a:pt x="4663599" y="3964586"/>
                  <a:pt x="4666301" y="3956419"/>
                  <a:pt x="4671705" y="3952335"/>
                </a:cubicBezTo>
                <a:cubicBezTo>
                  <a:pt x="4671705" y="3944169"/>
                  <a:pt x="4669003" y="3940085"/>
                  <a:pt x="4666301" y="3931919"/>
                </a:cubicBezTo>
                <a:close/>
                <a:moveTo>
                  <a:pt x="4960815" y="3764499"/>
                </a:moveTo>
                <a:cubicBezTo>
                  <a:pt x="4958113" y="3776750"/>
                  <a:pt x="4958113" y="3789000"/>
                  <a:pt x="4955411" y="3801250"/>
                </a:cubicBezTo>
                <a:cubicBezTo>
                  <a:pt x="4955411" y="3805333"/>
                  <a:pt x="4958113" y="3813500"/>
                  <a:pt x="4960815" y="3817583"/>
                </a:cubicBezTo>
                <a:cubicBezTo>
                  <a:pt x="4963517" y="3809417"/>
                  <a:pt x="4963517" y="3797167"/>
                  <a:pt x="4966219" y="3784916"/>
                </a:cubicBezTo>
                <a:cubicBezTo>
                  <a:pt x="4963517" y="3776750"/>
                  <a:pt x="4963517" y="3772666"/>
                  <a:pt x="4960815" y="3764499"/>
                </a:cubicBezTo>
                <a:close/>
                <a:moveTo>
                  <a:pt x="4585242" y="3715499"/>
                </a:moveTo>
                <a:cubicBezTo>
                  <a:pt x="4574435" y="3731832"/>
                  <a:pt x="4566329" y="3760416"/>
                  <a:pt x="4558223" y="3784916"/>
                </a:cubicBezTo>
                <a:cubicBezTo>
                  <a:pt x="4563627" y="3801250"/>
                  <a:pt x="4569031" y="3817583"/>
                  <a:pt x="4579838" y="3842084"/>
                </a:cubicBezTo>
                <a:cubicBezTo>
                  <a:pt x="4587944" y="3805333"/>
                  <a:pt x="4593348" y="3780833"/>
                  <a:pt x="4598752" y="3752249"/>
                </a:cubicBezTo>
                <a:cubicBezTo>
                  <a:pt x="4593348" y="3739999"/>
                  <a:pt x="4587944" y="3711415"/>
                  <a:pt x="4585242" y="3715499"/>
                </a:cubicBezTo>
                <a:close/>
                <a:moveTo>
                  <a:pt x="4990537" y="3662415"/>
                </a:moveTo>
                <a:cubicBezTo>
                  <a:pt x="4987835" y="3674665"/>
                  <a:pt x="4987835" y="3686915"/>
                  <a:pt x="4985133" y="3699165"/>
                </a:cubicBezTo>
                <a:cubicBezTo>
                  <a:pt x="4985133" y="3703249"/>
                  <a:pt x="4987835" y="3711415"/>
                  <a:pt x="4990537" y="3715499"/>
                </a:cubicBezTo>
                <a:cubicBezTo>
                  <a:pt x="4993239" y="3703249"/>
                  <a:pt x="4993239" y="3690998"/>
                  <a:pt x="4995941" y="3682832"/>
                </a:cubicBezTo>
                <a:cubicBezTo>
                  <a:pt x="4993239" y="3674665"/>
                  <a:pt x="4993239" y="3670581"/>
                  <a:pt x="4990537" y="3662415"/>
                </a:cubicBezTo>
                <a:close/>
                <a:moveTo>
                  <a:pt x="4574431" y="3462324"/>
                </a:moveTo>
                <a:cubicBezTo>
                  <a:pt x="4577133" y="3466408"/>
                  <a:pt x="4579834" y="3474574"/>
                  <a:pt x="4585238" y="3478658"/>
                </a:cubicBezTo>
                <a:cubicBezTo>
                  <a:pt x="4582536" y="3486825"/>
                  <a:pt x="4579834" y="3490908"/>
                  <a:pt x="4579834" y="3499075"/>
                </a:cubicBezTo>
                <a:cubicBezTo>
                  <a:pt x="4577133" y="3494991"/>
                  <a:pt x="4574431" y="3486825"/>
                  <a:pt x="4569027" y="3478658"/>
                </a:cubicBezTo>
                <a:cubicBezTo>
                  <a:pt x="4571729" y="3474574"/>
                  <a:pt x="4571729" y="3462324"/>
                  <a:pt x="4574431" y="3462324"/>
                </a:cubicBezTo>
                <a:close/>
                <a:moveTo>
                  <a:pt x="4990537" y="3294913"/>
                </a:moveTo>
                <a:cubicBezTo>
                  <a:pt x="4987835" y="3307162"/>
                  <a:pt x="4987835" y="3319412"/>
                  <a:pt x="4985133" y="3327579"/>
                </a:cubicBezTo>
                <a:cubicBezTo>
                  <a:pt x="4987835" y="3335745"/>
                  <a:pt x="4987835" y="3339828"/>
                  <a:pt x="4990537" y="3347995"/>
                </a:cubicBezTo>
                <a:cubicBezTo>
                  <a:pt x="4993239" y="3335745"/>
                  <a:pt x="4993239" y="3323495"/>
                  <a:pt x="4995941" y="3311245"/>
                </a:cubicBezTo>
                <a:cubicBezTo>
                  <a:pt x="4995941" y="3307162"/>
                  <a:pt x="4993239" y="3298995"/>
                  <a:pt x="4990537" y="3294913"/>
                </a:cubicBezTo>
                <a:close/>
                <a:moveTo>
                  <a:pt x="5463379" y="3082574"/>
                </a:moveTo>
                <a:cubicBezTo>
                  <a:pt x="5463379" y="3090742"/>
                  <a:pt x="5460677" y="3098908"/>
                  <a:pt x="5457975" y="3102992"/>
                </a:cubicBezTo>
                <a:cubicBezTo>
                  <a:pt x="5460677" y="3115242"/>
                  <a:pt x="5460677" y="3123409"/>
                  <a:pt x="5463379" y="3135660"/>
                </a:cubicBezTo>
                <a:cubicBezTo>
                  <a:pt x="5466081" y="3131576"/>
                  <a:pt x="5468783" y="3123409"/>
                  <a:pt x="5468783" y="3119326"/>
                </a:cubicBezTo>
                <a:cubicBezTo>
                  <a:pt x="5468783" y="3107076"/>
                  <a:pt x="5466081" y="3094826"/>
                  <a:pt x="5463379" y="3082574"/>
                </a:cubicBezTo>
                <a:close/>
                <a:moveTo>
                  <a:pt x="4783833" y="2872786"/>
                </a:moveTo>
                <a:cubicBezTo>
                  <a:pt x="4785860" y="2872276"/>
                  <a:pt x="4787886" y="2872276"/>
                  <a:pt x="4790588" y="2874317"/>
                </a:cubicBezTo>
                <a:cubicBezTo>
                  <a:pt x="4795992" y="2882484"/>
                  <a:pt x="4801396" y="2890651"/>
                  <a:pt x="4812204" y="2906985"/>
                </a:cubicBezTo>
                <a:cubicBezTo>
                  <a:pt x="4798694" y="2919235"/>
                  <a:pt x="4793290" y="2931485"/>
                  <a:pt x="4787886" y="2923318"/>
                </a:cubicBezTo>
                <a:cubicBezTo>
                  <a:pt x="4782482" y="2919235"/>
                  <a:pt x="4779780" y="2890651"/>
                  <a:pt x="4777078" y="2874317"/>
                </a:cubicBezTo>
                <a:cubicBezTo>
                  <a:pt x="4779780" y="2874317"/>
                  <a:pt x="4781807" y="2873297"/>
                  <a:pt x="4783833" y="2872786"/>
                </a:cubicBezTo>
                <a:close/>
                <a:moveTo>
                  <a:pt x="4768972" y="2833483"/>
                </a:moveTo>
                <a:cubicBezTo>
                  <a:pt x="4771674" y="2845734"/>
                  <a:pt x="4771674" y="2857984"/>
                  <a:pt x="4774376" y="2874318"/>
                </a:cubicBezTo>
                <a:cubicBezTo>
                  <a:pt x="4774376" y="2874318"/>
                  <a:pt x="4771674" y="2874318"/>
                  <a:pt x="4768972" y="2874318"/>
                </a:cubicBezTo>
                <a:cubicBezTo>
                  <a:pt x="4766270" y="2862067"/>
                  <a:pt x="4763568" y="2853901"/>
                  <a:pt x="4760866" y="2841651"/>
                </a:cubicBezTo>
                <a:cubicBezTo>
                  <a:pt x="4763568" y="2837567"/>
                  <a:pt x="4768972" y="2829400"/>
                  <a:pt x="4768972" y="2833483"/>
                </a:cubicBezTo>
                <a:close/>
                <a:moveTo>
                  <a:pt x="4887857" y="2780399"/>
                </a:moveTo>
                <a:cubicBezTo>
                  <a:pt x="4890559" y="2780399"/>
                  <a:pt x="4893261" y="2792649"/>
                  <a:pt x="4893261" y="2796732"/>
                </a:cubicBezTo>
                <a:cubicBezTo>
                  <a:pt x="4890559" y="2800816"/>
                  <a:pt x="4887857" y="2808982"/>
                  <a:pt x="4882454" y="2813065"/>
                </a:cubicBezTo>
                <a:cubicBezTo>
                  <a:pt x="4882454" y="2813065"/>
                  <a:pt x="4879752" y="2800816"/>
                  <a:pt x="4877050" y="2796732"/>
                </a:cubicBezTo>
                <a:cubicBezTo>
                  <a:pt x="4879752" y="2792649"/>
                  <a:pt x="4882454" y="2784482"/>
                  <a:pt x="4887857" y="2780399"/>
                </a:cubicBezTo>
                <a:close/>
                <a:moveTo>
                  <a:pt x="5674130" y="2727314"/>
                </a:moveTo>
                <a:cubicBezTo>
                  <a:pt x="5674130" y="2727314"/>
                  <a:pt x="5676832" y="2739564"/>
                  <a:pt x="5679534" y="2743648"/>
                </a:cubicBezTo>
                <a:cubicBezTo>
                  <a:pt x="5676832" y="2747731"/>
                  <a:pt x="5674130" y="2755898"/>
                  <a:pt x="5668727" y="2759981"/>
                </a:cubicBezTo>
                <a:cubicBezTo>
                  <a:pt x="5668727" y="2759981"/>
                  <a:pt x="5666025" y="2747731"/>
                  <a:pt x="5663323" y="2743648"/>
                </a:cubicBezTo>
                <a:cubicBezTo>
                  <a:pt x="5666025" y="2739564"/>
                  <a:pt x="5668727" y="2731398"/>
                  <a:pt x="5674130" y="2727314"/>
                </a:cubicBezTo>
                <a:close/>
                <a:moveTo>
                  <a:pt x="4739250" y="2719147"/>
                </a:moveTo>
                <a:cubicBezTo>
                  <a:pt x="4741952" y="2723231"/>
                  <a:pt x="4741952" y="2731398"/>
                  <a:pt x="4744654" y="2739565"/>
                </a:cubicBezTo>
                <a:cubicBezTo>
                  <a:pt x="4741952" y="2751815"/>
                  <a:pt x="4741952" y="2759981"/>
                  <a:pt x="4739250" y="2772232"/>
                </a:cubicBezTo>
                <a:cubicBezTo>
                  <a:pt x="4736548" y="2768149"/>
                  <a:pt x="4733846" y="2759981"/>
                  <a:pt x="4733846" y="2755898"/>
                </a:cubicBezTo>
                <a:cubicBezTo>
                  <a:pt x="4733846" y="2743648"/>
                  <a:pt x="4736548" y="2731398"/>
                  <a:pt x="4739250" y="2719147"/>
                </a:cubicBezTo>
                <a:close/>
                <a:moveTo>
                  <a:pt x="4685212" y="2715065"/>
                </a:moveTo>
                <a:cubicBezTo>
                  <a:pt x="4690616" y="2723231"/>
                  <a:pt x="4696020" y="2735481"/>
                  <a:pt x="4701424" y="2743649"/>
                </a:cubicBezTo>
                <a:cubicBezTo>
                  <a:pt x="4698722" y="2751815"/>
                  <a:pt x="4693318" y="2768149"/>
                  <a:pt x="4690616" y="2768149"/>
                </a:cubicBezTo>
                <a:cubicBezTo>
                  <a:pt x="4685212" y="2764065"/>
                  <a:pt x="4677106" y="2751815"/>
                  <a:pt x="4671702" y="2743649"/>
                </a:cubicBezTo>
                <a:cubicBezTo>
                  <a:pt x="4677106" y="2735481"/>
                  <a:pt x="4679808" y="2727315"/>
                  <a:pt x="4685212" y="2715065"/>
                </a:cubicBezTo>
                <a:close/>
                <a:moveTo>
                  <a:pt x="5609283" y="2657899"/>
                </a:moveTo>
                <a:cubicBezTo>
                  <a:pt x="5614687" y="2674233"/>
                  <a:pt x="5620090" y="2694649"/>
                  <a:pt x="5625494" y="2719149"/>
                </a:cubicBezTo>
                <a:cubicBezTo>
                  <a:pt x="5628196" y="2727316"/>
                  <a:pt x="5628196" y="2743650"/>
                  <a:pt x="5630898" y="2755900"/>
                </a:cubicBezTo>
                <a:cubicBezTo>
                  <a:pt x="5625494" y="2759983"/>
                  <a:pt x="5622792" y="2776317"/>
                  <a:pt x="5620090" y="2772234"/>
                </a:cubicBezTo>
                <a:cubicBezTo>
                  <a:pt x="5611985" y="2759983"/>
                  <a:pt x="5603879" y="2739567"/>
                  <a:pt x="5598475" y="2719149"/>
                </a:cubicBezTo>
                <a:cubicBezTo>
                  <a:pt x="5595773" y="2710982"/>
                  <a:pt x="5595773" y="2694649"/>
                  <a:pt x="5593071" y="2682399"/>
                </a:cubicBezTo>
                <a:cubicBezTo>
                  <a:pt x="5595773" y="2678315"/>
                  <a:pt x="5601177" y="2670149"/>
                  <a:pt x="5609283" y="2657899"/>
                </a:cubicBezTo>
                <a:close/>
                <a:moveTo>
                  <a:pt x="4517693" y="2617070"/>
                </a:moveTo>
                <a:cubicBezTo>
                  <a:pt x="4514991" y="2621154"/>
                  <a:pt x="4512289" y="2629320"/>
                  <a:pt x="4512289" y="2633404"/>
                </a:cubicBezTo>
                <a:cubicBezTo>
                  <a:pt x="4512289" y="2645654"/>
                  <a:pt x="4514991" y="2657904"/>
                  <a:pt x="4517693" y="2670154"/>
                </a:cubicBezTo>
                <a:cubicBezTo>
                  <a:pt x="4517693" y="2661986"/>
                  <a:pt x="4520395" y="2653820"/>
                  <a:pt x="4523097" y="2649736"/>
                </a:cubicBezTo>
                <a:cubicBezTo>
                  <a:pt x="4520395" y="2637488"/>
                  <a:pt x="4520395" y="2629320"/>
                  <a:pt x="4517693" y="2617070"/>
                </a:cubicBezTo>
                <a:close/>
                <a:moveTo>
                  <a:pt x="4836521" y="2457811"/>
                </a:moveTo>
                <a:cubicBezTo>
                  <a:pt x="4841925" y="2457811"/>
                  <a:pt x="4847329" y="2457811"/>
                  <a:pt x="4850031" y="2457811"/>
                </a:cubicBezTo>
                <a:cubicBezTo>
                  <a:pt x="4847329" y="2474145"/>
                  <a:pt x="4844627" y="2486395"/>
                  <a:pt x="4839223" y="2502729"/>
                </a:cubicBezTo>
                <a:cubicBezTo>
                  <a:pt x="4839223" y="2486395"/>
                  <a:pt x="4836521" y="2470062"/>
                  <a:pt x="4836521" y="2457811"/>
                </a:cubicBezTo>
                <a:close/>
                <a:moveTo>
                  <a:pt x="4633878" y="2412900"/>
                </a:moveTo>
                <a:cubicBezTo>
                  <a:pt x="4631176" y="2429234"/>
                  <a:pt x="4628474" y="2445568"/>
                  <a:pt x="4628474" y="2453734"/>
                </a:cubicBezTo>
                <a:cubicBezTo>
                  <a:pt x="4628474" y="2470068"/>
                  <a:pt x="4633878" y="2482318"/>
                  <a:pt x="4636580" y="2498652"/>
                </a:cubicBezTo>
                <a:cubicBezTo>
                  <a:pt x="4639282" y="2486403"/>
                  <a:pt x="4641984" y="2474152"/>
                  <a:pt x="4647388" y="2433318"/>
                </a:cubicBezTo>
                <a:cubicBezTo>
                  <a:pt x="4644686" y="2429234"/>
                  <a:pt x="4639282" y="2421066"/>
                  <a:pt x="4633878" y="2412900"/>
                </a:cubicBezTo>
                <a:close/>
                <a:moveTo>
                  <a:pt x="4758164" y="2408811"/>
                </a:moveTo>
                <a:cubicBezTo>
                  <a:pt x="4779780" y="2404729"/>
                  <a:pt x="4801396" y="2404729"/>
                  <a:pt x="4823011" y="2408811"/>
                </a:cubicBezTo>
                <a:cubicBezTo>
                  <a:pt x="4825713" y="2408811"/>
                  <a:pt x="4831117" y="2425145"/>
                  <a:pt x="4833819" y="2433313"/>
                </a:cubicBezTo>
                <a:cubicBezTo>
                  <a:pt x="4831117" y="2441479"/>
                  <a:pt x="4828415" y="2457811"/>
                  <a:pt x="4825713" y="2457811"/>
                </a:cubicBezTo>
                <a:cubicBezTo>
                  <a:pt x="4814905" y="2457811"/>
                  <a:pt x="4804098" y="2457811"/>
                  <a:pt x="4793290" y="2457811"/>
                </a:cubicBezTo>
                <a:cubicBezTo>
                  <a:pt x="4782482" y="2457811"/>
                  <a:pt x="4774376" y="2461896"/>
                  <a:pt x="4763568" y="2457811"/>
                </a:cubicBezTo>
                <a:cubicBezTo>
                  <a:pt x="4758164" y="2453729"/>
                  <a:pt x="4752760" y="2437395"/>
                  <a:pt x="4747356" y="2429229"/>
                </a:cubicBezTo>
                <a:cubicBezTo>
                  <a:pt x="4750058" y="2421061"/>
                  <a:pt x="4755462" y="2408811"/>
                  <a:pt x="4758164" y="2408811"/>
                </a:cubicBezTo>
                <a:close/>
                <a:moveTo>
                  <a:pt x="4874349" y="2392478"/>
                </a:moveTo>
                <a:cubicBezTo>
                  <a:pt x="4882455" y="2412895"/>
                  <a:pt x="4887859" y="2421062"/>
                  <a:pt x="4893263" y="2433313"/>
                </a:cubicBezTo>
                <a:cubicBezTo>
                  <a:pt x="4885157" y="2457813"/>
                  <a:pt x="4879753" y="2494564"/>
                  <a:pt x="4871647" y="2502730"/>
                </a:cubicBezTo>
                <a:cubicBezTo>
                  <a:pt x="4866243" y="2506814"/>
                  <a:pt x="4855435" y="2474146"/>
                  <a:pt x="4850031" y="2457813"/>
                </a:cubicBezTo>
                <a:cubicBezTo>
                  <a:pt x="4858137" y="2433313"/>
                  <a:pt x="4866243" y="2412895"/>
                  <a:pt x="4874349" y="2392478"/>
                </a:cubicBezTo>
                <a:close/>
                <a:moveTo>
                  <a:pt x="4947302" y="2351643"/>
                </a:moveTo>
                <a:cubicBezTo>
                  <a:pt x="4947302" y="2363894"/>
                  <a:pt x="4950004" y="2376143"/>
                  <a:pt x="4952706" y="2384310"/>
                </a:cubicBezTo>
                <a:cubicBezTo>
                  <a:pt x="4950004" y="2392477"/>
                  <a:pt x="4950004" y="2396561"/>
                  <a:pt x="4947302" y="2404727"/>
                </a:cubicBezTo>
                <a:cubicBezTo>
                  <a:pt x="4944600" y="2392477"/>
                  <a:pt x="4944600" y="2380226"/>
                  <a:pt x="4941898" y="2367977"/>
                </a:cubicBezTo>
                <a:cubicBezTo>
                  <a:pt x="4941898" y="2363894"/>
                  <a:pt x="4944600" y="2355726"/>
                  <a:pt x="4947302" y="2351643"/>
                </a:cubicBezTo>
                <a:close/>
                <a:moveTo>
                  <a:pt x="4474462" y="2314900"/>
                </a:moveTo>
                <a:cubicBezTo>
                  <a:pt x="4469058" y="2310815"/>
                  <a:pt x="4460952" y="2347565"/>
                  <a:pt x="4455548" y="2367984"/>
                </a:cubicBezTo>
                <a:cubicBezTo>
                  <a:pt x="4455548" y="2367984"/>
                  <a:pt x="4460952" y="2396567"/>
                  <a:pt x="4466356" y="2421066"/>
                </a:cubicBezTo>
                <a:cubicBezTo>
                  <a:pt x="4479866" y="2404734"/>
                  <a:pt x="4487972" y="2392484"/>
                  <a:pt x="4496078" y="2380233"/>
                </a:cubicBezTo>
                <a:cubicBezTo>
                  <a:pt x="4490674" y="2355733"/>
                  <a:pt x="4482568" y="2323066"/>
                  <a:pt x="4474462" y="2314900"/>
                </a:cubicBezTo>
                <a:close/>
                <a:moveTo>
                  <a:pt x="5390426" y="2139313"/>
                </a:moveTo>
                <a:cubicBezTo>
                  <a:pt x="5387724" y="2151562"/>
                  <a:pt x="5387724" y="2163813"/>
                  <a:pt x="5385022" y="2176064"/>
                </a:cubicBezTo>
                <a:cubicBezTo>
                  <a:pt x="5385022" y="2180146"/>
                  <a:pt x="5387724" y="2188313"/>
                  <a:pt x="5390426" y="2192397"/>
                </a:cubicBezTo>
                <a:cubicBezTo>
                  <a:pt x="5390426" y="2184229"/>
                  <a:pt x="5393128" y="2171980"/>
                  <a:pt x="5395830" y="2159730"/>
                </a:cubicBezTo>
                <a:cubicBezTo>
                  <a:pt x="5393128" y="2151562"/>
                  <a:pt x="5393128" y="2147479"/>
                  <a:pt x="5390426" y="2139313"/>
                </a:cubicBezTo>
                <a:close/>
                <a:moveTo>
                  <a:pt x="4771674" y="2053558"/>
                </a:moveTo>
                <a:cubicBezTo>
                  <a:pt x="4787886" y="2110724"/>
                  <a:pt x="4801396" y="2163809"/>
                  <a:pt x="4828415" y="2143392"/>
                </a:cubicBezTo>
                <a:cubicBezTo>
                  <a:pt x="4831117" y="2143392"/>
                  <a:pt x="4833819" y="2159726"/>
                  <a:pt x="4836521" y="2167892"/>
                </a:cubicBezTo>
                <a:cubicBezTo>
                  <a:pt x="4836521" y="2167892"/>
                  <a:pt x="4833819" y="2184226"/>
                  <a:pt x="4831117" y="2184226"/>
                </a:cubicBezTo>
                <a:cubicBezTo>
                  <a:pt x="4820309" y="2192393"/>
                  <a:pt x="4812203" y="2192393"/>
                  <a:pt x="4801396" y="2196476"/>
                </a:cubicBezTo>
                <a:cubicBezTo>
                  <a:pt x="4787886" y="2237310"/>
                  <a:pt x="4771674" y="2094392"/>
                  <a:pt x="4755462" y="2188309"/>
                </a:cubicBezTo>
                <a:cubicBezTo>
                  <a:pt x="4752760" y="2180143"/>
                  <a:pt x="4747356" y="2167892"/>
                  <a:pt x="4747356" y="2163809"/>
                </a:cubicBezTo>
                <a:cubicBezTo>
                  <a:pt x="4750058" y="2135224"/>
                  <a:pt x="4752760" y="2102559"/>
                  <a:pt x="4758164" y="2078058"/>
                </a:cubicBezTo>
                <a:cubicBezTo>
                  <a:pt x="4760866" y="2065808"/>
                  <a:pt x="4771674" y="2049474"/>
                  <a:pt x="4771674" y="2053558"/>
                </a:cubicBezTo>
                <a:close/>
                <a:moveTo>
                  <a:pt x="5309367" y="1980061"/>
                </a:moveTo>
                <a:cubicBezTo>
                  <a:pt x="5322877" y="1967811"/>
                  <a:pt x="5328281" y="2082145"/>
                  <a:pt x="5344493" y="1996394"/>
                </a:cubicBezTo>
                <a:cubicBezTo>
                  <a:pt x="5355300" y="2024978"/>
                  <a:pt x="5363406" y="2061729"/>
                  <a:pt x="5376916" y="2078062"/>
                </a:cubicBezTo>
                <a:cubicBezTo>
                  <a:pt x="5398532" y="2106645"/>
                  <a:pt x="5425551" y="2061729"/>
                  <a:pt x="5444465" y="2139313"/>
                </a:cubicBezTo>
                <a:cubicBezTo>
                  <a:pt x="5449869" y="2159730"/>
                  <a:pt x="5457975" y="2176064"/>
                  <a:pt x="5460677" y="2200563"/>
                </a:cubicBezTo>
                <a:cubicBezTo>
                  <a:pt x="5466081" y="2257731"/>
                  <a:pt x="5474187" y="2318981"/>
                  <a:pt x="5479591" y="2335314"/>
                </a:cubicBezTo>
                <a:cubicBezTo>
                  <a:pt x="5487697" y="2359814"/>
                  <a:pt x="5525524" y="2335314"/>
                  <a:pt x="5493100" y="2425150"/>
                </a:cubicBezTo>
                <a:cubicBezTo>
                  <a:pt x="5498504" y="2433316"/>
                  <a:pt x="5503908" y="2453733"/>
                  <a:pt x="5512014" y="2453733"/>
                </a:cubicBezTo>
                <a:cubicBezTo>
                  <a:pt x="5528226" y="2453733"/>
                  <a:pt x="5541736" y="2453733"/>
                  <a:pt x="5539034" y="2535402"/>
                </a:cubicBezTo>
                <a:cubicBezTo>
                  <a:pt x="5533630" y="2670152"/>
                  <a:pt x="5563351" y="2759988"/>
                  <a:pt x="5576861" y="2874323"/>
                </a:cubicBezTo>
                <a:cubicBezTo>
                  <a:pt x="5579563" y="2898822"/>
                  <a:pt x="5590371" y="2923323"/>
                  <a:pt x="5598477" y="2927406"/>
                </a:cubicBezTo>
                <a:cubicBezTo>
                  <a:pt x="5633602" y="2935573"/>
                  <a:pt x="5579563" y="3013158"/>
                  <a:pt x="5606583" y="3049908"/>
                </a:cubicBezTo>
                <a:cubicBezTo>
                  <a:pt x="5620093" y="3066242"/>
                  <a:pt x="5601179" y="3086659"/>
                  <a:pt x="5593073" y="3086659"/>
                </a:cubicBezTo>
                <a:cubicBezTo>
                  <a:pt x="5568755" y="3074409"/>
                  <a:pt x="5549842" y="3102992"/>
                  <a:pt x="5536332" y="3168327"/>
                </a:cubicBezTo>
                <a:cubicBezTo>
                  <a:pt x="5533630" y="3176493"/>
                  <a:pt x="5525524" y="3160158"/>
                  <a:pt x="5520120" y="3156076"/>
                </a:cubicBezTo>
                <a:cubicBezTo>
                  <a:pt x="5514716" y="3156076"/>
                  <a:pt x="5509312" y="3156076"/>
                  <a:pt x="5509312" y="3164243"/>
                </a:cubicBezTo>
                <a:cubicBezTo>
                  <a:pt x="5498504" y="3294911"/>
                  <a:pt x="5498504" y="3294911"/>
                  <a:pt x="5457975" y="3249993"/>
                </a:cubicBezTo>
                <a:cubicBezTo>
                  <a:pt x="5452571" y="3241828"/>
                  <a:pt x="5444465" y="3254077"/>
                  <a:pt x="5439061" y="3258161"/>
                </a:cubicBezTo>
                <a:cubicBezTo>
                  <a:pt x="5441763" y="3278578"/>
                  <a:pt x="5444465" y="3294911"/>
                  <a:pt x="5447167" y="3315327"/>
                </a:cubicBezTo>
                <a:cubicBezTo>
                  <a:pt x="5452571" y="3360245"/>
                  <a:pt x="5452571" y="3396995"/>
                  <a:pt x="5436359" y="3405162"/>
                </a:cubicBezTo>
                <a:cubicBezTo>
                  <a:pt x="5401234" y="3421495"/>
                  <a:pt x="5363406" y="3360245"/>
                  <a:pt x="5330983" y="3441911"/>
                </a:cubicBezTo>
                <a:cubicBezTo>
                  <a:pt x="5301261" y="3388828"/>
                  <a:pt x="5268838" y="3409245"/>
                  <a:pt x="5236414" y="3405162"/>
                </a:cubicBezTo>
                <a:cubicBezTo>
                  <a:pt x="5212097" y="3401078"/>
                  <a:pt x="5193183" y="3327578"/>
                  <a:pt x="5187779" y="3266327"/>
                </a:cubicBezTo>
                <a:cubicBezTo>
                  <a:pt x="5179673" y="3164243"/>
                  <a:pt x="5152653" y="3123409"/>
                  <a:pt x="5136442" y="3053992"/>
                </a:cubicBezTo>
                <a:cubicBezTo>
                  <a:pt x="5131038" y="3025408"/>
                  <a:pt x="5117528" y="3111159"/>
                  <a:pt x="5104018" y="3049908"/>
                </a:cubicBezTo>
                <a:cubicBezTo>
                  <a:pt x="5090508" y="2992740"/>
                  <a:pt x="5098614" y="2935573"/>
                  <a:pt x="5095912" y="2878405"/>
                </a:cubicBezTo>
                <a:cubicBezTo>
                  <a:pt x="5093210" y="2837573"/>
                  <a:pt x="5122932" y="2808989"/>
                  <a:pt x="5098614" y="2759988"/>
                </a:cubicBezTo>
                <a:cubicBezTo>
                  <a:pt x="5112124" y="2723238"/>
                  <a:pt x="5125634" y="2686486"/>
                  <a:pt x="5139144" y="2649736"/>
                </a:cubicBezTo>
                <a:cubicBezTo>
                  <a:pt x="5152653" y="2612986"/>
                  <a:pt x="5158057" y="2580319"/>
                  <a:pt x="5139144" y="2539485"/>
                </a:cubicBezTo>
                <a:cubicBezTo>
                  <a:pt x="5114828" y="2486401"/>
                  <a:pt x="5128338" y="2396565"/>
                  <a:pt x="5122932" y="2327147"/>
                </a:cubicBezTo>
                <a:cubicBezTo>
                  <a:pt x="5120230" y="2298565"/>
                  <a:pt x="5114826" y="2257731"/>
                  <a:pt x="5109422" y="2257731"/>
                </a:cubicBezTo>
                <a:cubicBezTo>
                  <a:pt x="5085104" y="2257731"/>
                  <a:pt x="5104018" y="2306730"/>
                  <a:pt x="5104018" y="2323064"/>
                </a:cubicBezTo>
                <a:cubicBezTo>
                  <a:pt x="5093210" y="2396565"/>
                  <a:pt x="5071595" y="2351648"/>
                  <a:pt x="5055383" y="2359814"/>
                </a:cubicBezTo>
                <a:cubicBezTo>
                  <a:pt x="5033767" y="2372066"/>
                  <a:pt x="5025661" y="2318981"/>
                  <a:pt x="5020257" y="2261814"/>
                </a:cubicBezTo>
                <a:cubicBezTo>
                  <a:pt x="5020257" y="2249564"/>
                  <a:pt x="5025661" y="2212813"/>
                  <a:pt x="5031065" y="2208730"/>
                </a:cubicBezTo>
                <a:cubicBezTo>
                  <a:pt x="5039171" y="2200563"/>
                  <a:pt x="5049979" y="2204647"/>
                  <a:pt x="5060787" y="2204647"/>
                </a:cubicBezTo>
                <a:cubicBezTo>
                  <a:pt x="5101316" y="2204647"/>
                  <a:pt x="5141846" y="2225064"/>
                  <a:pt x="5171567" y="2073979"/>
                </a:cubicBezTo>
                <a:cubicBezTo>
                  <a:pt x="5185077" y="1959644"/>
                  <a:pt x="5228308" y="1971894"/>
                  <a:pt x="5374214" y="2559903"/>
                </a:cubicBezTo>
                <a:cubicBezTo>
                  <a:pt x="5493100" y="3127492"/>
                  <a:pt x="5490398" y="3119326"/>
                  <a:pt x="5487697" y="3102992"/>
                </a:cubicBezTo>
                <a:lnTo>
                  <a:pt x="5491040" y="3098277"/>
                </a:lnTo>
                <a:lnTo>
                  <a:pt x="5492610" y="3105296"/>
                </a:lnTo>
                <a:cubicBezTo>
                  <a:pt x="5499560" y="3135660"/>
                  <a:pt x="5500193" y="3135660"/>
                  <a:pt x="5501206" y="3135660"/>
                </a:cubicBezTo>
                <a:cubicBezTo>
                  <a:pt x="5498504" y="3123409"/>
                  <a:pt x="5498504" y="3107076"/>
                  <a:pt x="5495802" y="3094826"/>
                </a:cubicBezTo>
                <a:cubicBezTo>
                  <a:pt x="5495802" y="3092784"/>
                  <a:pt x="5494451" y="3093804"/>
                  <a:pt x="5492763" y="3095846"/>
                </a:cubicBezTo>
                <a:lnTo>
                  <a:pt x="5491040" y="3098277"/>
                </a:lnTo>
                <a:lnTo>
                  <a:pt x="5483306" y="3063689"/>
                </a:lnTo>
                <a:cubicBezTo>
                  <a:pt x="5467432" y="2991720"/>
                  <a:pt x="5436359" y="2847780"/>
                  <a:pt x="5374214" y="2559903"/>
                </a:cubicBezTo>
                <a:cubicBezTo>
                  <a:pt x="5279646" y="1984144"/>
                  <a:pt x="5295857" y="1992311"/>
                  <a:pt x="5309367" y="1980061"/>
                </a:cubicBezTo>
                <a:close/>
                <a:moveTo>
                  <a:pt x="5063439" y="1959240"/>
                </a:moveTo>
                <a:lnTo>
                  <a:pt x="5063492" y="1959645"/>
                </a:lnTo>
                <a:cubicBezTo>
                  <a:pt x="5060790" y="1959645"/>
                  <a:pt x="5060790" y="1959645"/>
                  <a:pt x="5060790" y="1959645"/>
                </a:cubicBezTo>
                <a:close/>
                <a:moveTo>
                  <a:pt x="5022960" y="1939228"/>
                </a:moveTo>
                <a:cubicBezTo>
                  <a:pt x="5020258" y="1943312"/>
                  <a:pt x="5017556" y="1951477"/>
                  <a:pt x="5012153" y="1959645"/>
                </a:cubicBezTo>
                <a:cubicBezTo>
                  <a:pt x="5014855" y="1963729"/>
                  <a:pt x="5014855" y="1975978"/>
                  <a:pt x="5017556" y="1975978"/>
                </a:cubicBezTo>
                <a:cubicBezTo>
                  <a:pt x="5020258" y="1971895"/>
                  <a:pt x="5022960" y="1963729"/>
                  <a:pt x="5028364" y="1959645"/>
                </a:cubicBezTo>
                <a:cubicBezTo>
                  <a:pt x="5025662" y="1951477"/>
                  <a:pt x="5025662" y="1947395"/>
                  <a:pt x="5022960" y="1939228"/>
                </a:cubicBezTo>
                <a:close/>
                <a:moveTo>
                  <a:pt x="2904621" y="1931061"/>
                </a:moveTo>
                <a:cubicBezTo>
                  <a:pt x="2899217" y="1959645"/>
                  <a:pt x="2891111" y="1992312"/>
                  <a:pt x="2885707" y="2020896"/>
                </a:cubicBezTo>
                <a:cubicBezTo>
                  <a:pt x="2891111" y="2024978"/>
                  <a:pt x="2893813" y="2041312"/>
                  <a:pt x="2896515" y="2033146"/>
                </a:cubicBezTo>
                <a:cubicBezTo>
                  <a:pt x="2904621" y="2024978"/>
                  <a:pt x="2910025" y="2004562"/>
                  <a:pt x="2915429" y="1988229"/>
                </a:cubicBezTo>
                <a:cubicBezTo>
                  <a:pt x="2910025" y="1959645"/>
                  <a:pt x="2907323" y="1947395"/>
                  <a:pt x="2904621" y="1931061"/>
                </a:cubicBezTo>
                <a:close/>
                <a:moveTo>
                  <a:pt x="4074571" y="1886144"/>
                </a:moveTo>
                <a:cubicBezTo>
                  <a:pt x="4063763" y="1882061"/>
                  <a:pt x="4050254" y="1914728"/>
                  <a:pt x="4036744" y="1935145"/>
                </a:cubicBezTo>
                <a:cubicBezTo>
                  <a:pt x="4039446" y="1959645"/>
                  <a:pt x="4042148" y="1980062"/>
                  <a:pt x="4044850" y="1984146"/>
                </a:cubicBezTo>
                <a:cubicBezTo>
                  <a:pt x="4058360" y="2004562"/>
                  <a:pt x="4069167" y="2033146"/>
                  <a:pt x="4082677" y="2033146"/>
                </a:cubicBezTo>
                <a:cubicBezTo>
                  <a:pt x="4093485" y="2033146"/>
                  <a:pt x="4101591" y="1988229"/>
                  <a:pt x="4109697" y="1959645"/>
                </a:cubicBezTo>
                <a:cubicBezTo>
                  <a:pt x="4098889" y="1931061"/>
                  <a:pt x="4088081" y="1890228"/>
                  <a:pt x="4074571" y="1886144"/>
                </a:cubicBezTo>
                <a:close/>
                <a:moveTo>
                  <a:pt x="4147521" y="1567633"/>
                </a:moveTo>
                <a:cubicBezTo>
                  <a:pt x="4155627" y="1567633"/>
                  <a:pt x="4161030" y="1571716"/>
                  <a:pt x="4169136" y="1575800"/>
                </a:cubicBezTo>
                <a:cubicBezTo>
                  <a:pt x="4166434" y="1596217"/>
                  <a:pt x="4163732" y="1616634"/>
                  <a:pt x="4161030" y="1616634"/>
                </a:cubicBezTo>
                <a:cubicBezTo>
                  <a:pt x="4155627" y="1616634"/>
                  <a:pt x="4147521" y="1608467"/>
                  <a:pt x="4142117" y="1600300"/>
                </a:cubicBezTo>
                <a:cubicBezTo>
                  <a:pt x="4144819" y="1588050"/>
                  <a:pt x="4144819" y="1567633"/>
                  <a:pt x="4147521" y="1567633"/>
                </a:cubicBezTo>
                <a:close/>
                <a:moveTo>
                  <a:pt x="4279917" y="1408381"/>
                </a:moveTo>
                <a:cubicBezTo>
                  <a:pt x="4282618" y="1428798"/>
                  <a:pt x="4285320" y="1453298"/>
                  <a:pt x="4288022" y="1473715"/>
                </a:cubicBezTo>
                <a:cubicBezTo>
                  <a:pt x="4288022" y="1485966"/>
                  <a:pt x="4282618" y="1498216"/>
                  <a:pt x="4279917" y="1514549"/>
                </a:cubicBezTo>
                <a:cubicBezTo>
                  <a:pt x="4277215" y="1494133"/>
                  <a:pt x="4274513" y="1469632"/>
                  <a:pt x="4271811" y="1453298"/>
                </a:cubicBezTo>
                <a:cubicBezTo>
                  <a:pt x="4274513" y="1432881"/>
                  <a:pt x="4277215" y="1420631"/>
                  <a:pt x="4279917" y="1408381"/>
                </a:cubicBezTo>
                <a:close/>
                <a:moveTo>
                  <a:pt x="4836525" y="1163383"/>
                </a:moveTo>
                <a:cubicBezTo>
                  <a:pt x="4836525" y="1171550"/>
                  <a:pt x="4836525" y="1179717"/>
                  <a:pt x="4836525" y="1175633"/>
                </a:cubicBezTo>
                <a:lnTo>
                  <a:pt x="4834811" y="1165973"/>
                </a:lnTo>
                <a:close/>
                <a:moveTo>
                  <a:pt x="2385841" y="1147045"/>
                </a:moveTo>
                <a:cubicBezTo>
                  <a:pt x="2396649" y="1167462"/>
                  <a:pt x="2404755" y="1187879"/>
                  <a:pt x="2415563" y="1216464"/>
                </a:cubicBezTo>
                <a:cubicBezTo>
                  <a:pt x="2402053" y="1236880"/>
                  <a:pt x="2399351" y="1249131"/>
                  <a:pt x="2396649" y="1249131"/>
                </a:cubicBezTo>
                <a:cubicBezTo>
                  <a:pt x="2380437" y="1253214"/>
                  <a:pt x="2380437" y="1212380"/>
                  <a:pt x="2380437" y="1171545"/>
                </a:cubicBezTo>
                <a:cubicBezTo>
                  <a:pt x="2380437" y="1163379"/>
                  <a:pt x="2385841" y="1147045"/>
                  <a:pt x="2385841" y="1147045"/>
                </a:cubicBezTo>
                <a:close/>
                <a:moveTo>
                  <a:pt x="4244792" y="1138877"/>
                </a:moveTo>
                <a:cubicBezTo>
                  <a:pt x="4250196" y="1151127"/>
                  <a:pt x="4252898" y="1155211"/>
                  <a:pt x="4252898" y="1159294"/>
                </a:cubicBezTo>
                <a:cubicBezTo>
                  <a:pt x="4252898" y="1171545"/>
                  <a:pt x="4252898" y="1187878"/>
                  <a:pt x="4250196" y="1196045"/>
                </a:cubicBezTo>
                <a:cubicBezTo>
                  <a:pt x="4244792" y="1216462"/>
                  <a:pt x="4239388" y="1245045"/>
                  <a:pt x="4233984" y="1249129"/>
                </a:cubicBezTo>
                <a:cubicBezTo>
                  <a:pt x="4228580" y="1253212"/>
                  <a:pt x="4222501" y="1254233"/>
                  <a:pt x="4216083" y="1254233"/>
                </a:cubicBezTo>
                <a:lnTo>
                  <a:pt x="4198720" y="1253343"/>
                </a:lnTo>
                <a:lnTo>
                  <a:pt x="4198024" y="1274522"/>
                </a:lnTo>
                <a:cubicBezTo>
                  <a:pt x="4194256" y="1322310"/>
                  <a:pt x="4178593" y="1295067"/>
                  <a:pt x="4169136" y="1302212"/>
                </a:cubicBezTo>
                <a:cubicBezTo>
                  <a:pt x="4169136" y="1244024"/>
                  <a:pt x="4179775" y="1247852"/>
                  <a:pt x="4189654" y="1249957"/>
                </a:cubicBezTo>
                <a:lnTo>
                  <a:pt x="4197737" y="1249229"/>
                </a:lnTo>
                <a:lnTo>
                  <a:pt x="4220474" y="1191961"/>
                </a:lnTo>
                <a:cubicBezTo>
                  <a:pt x="4231282" y="1171545"/>
                  <a:pt x="4239388" y="1151127"/>
                  <a:pt x="4244792" y="1138877"/>
                </a:cubicBezTo>
                <a:close/>
                <a:moveTo>
                  <a:pt x="2550664" y="934712"/>
                </a:moveTo>
                <a:cubicBezTo>
                  <a:pt x="2547963" y="946964"/>
                  <a:pt x="2547963" y="959214"/>
                  <a:pt x="2545260" y="971464"/>
                </a:cubicBezTo>
                <a:cubicBezTo>
                  <a:pt x="2545260" y="975547"/>
                  <a:pt x="2547963" y="983714"/>
                  <a:pt x="2550664" y="987797"/>
                </a:cubicBezTo>
                <a:cubicBezTo>
                  <a:pt x="2550664" y="975547"/>
                  <a:pt x="2553366" y="967381"/>
                  <a:pt x="2556068" y="955130"/>
                </a:cubicBezTo>
                <a:cubicBezTo>
                  <a:pt x="2553366" y="946964"/>
                  <a:pt x="2553366" y="942880"/>
                  <a:pt x="2550664" y="934712"/>
                </a:cubicBezTo>
                <a:close/>
                <a:moveTo>
                  <a:pt x="2501533" y="787855"/>
                </a:moveTo>
                <a:cubicBezTo>
                  <a:pt x="2495569" y="785861"/>
                  <a:pt x="2489870" y="832118"/>
                  <a:pt x="2483115" y="844879"/>
                </a:cubicBezTo>
                <a:cubicBezTo>
                  <a:pt x="2477711" y="857128"/>
                  <a:pt x="2472307" y="873463"/>
                  <a:pt x="2466903" y="869379"/>
                </a:cubicBezTo>
                <a:cubicBezTo>
                  <a:pt x="2442585" y="844879"/>
                  <a:pt x="2437181" y="853046"/>
                  <a:pt x="2423672" y="889796"/>
                </a:cubicBezTo>
                <a:cubicBezTo>
                  <a:pt x="2415566" y="922463"/>
                  <a:pt x="2423672" y="1004131"/>
                  <a:pt x="2399354" y="991880"/>
                </a:cubicBezTo>
                <a:cubicBezTo>
                  <a:pt x="2375036" y="975547"/>
                  <a:pt x="2372334" y="1024548"/>
                  <a:pt x="2372334" y="1098049"/>
                </a:cubicBezTo>
                <a:cubicBezTo>
                  <a:pt x="2375036" y="1208301"/>
                  <a:pt x="2364228" y="1126633"/>
                  <a:pt x="2353421" y="1114383"/>
                </a:cubicBezTo>
                <a:cubicBezTo>
                  <a:pt x="2334507" y="1089882"/>
                  <a:pt x="2250746" y="1208301"/>
                  <a:pt x="2242640" y="1265468"/>
                </a:cubicBezTo>
                <a:cubicBezTo>
                  <a:pt x="2242640" y="1273635"/>
                  <a:pt x="2248044" y="1298135"/>
                  <a:pt x="2250746" y="1302219"/>
                </a:cubicBezTo>
                <a:cubicBezTo>
                  <a:pt x="2277766" y="1338969"/>
                  <a:pt x="2310189" y="1359386"/>
                  <a:pt x="2334507" y="1416554"/>
                </a:cubicBezTo>
                <a:cubicBezTo>
                  <a:pt x="2356123" y="1465554"/>
                  <a:pt x="2377738" y="1502305"/>
                  <a:pt x="2404758" y="1518638"/>
                </a:cubicBezTo>
                <a:cubicBezTo>
                  <a:pt x="2429076" y="1530888"/>
                  <a:pt x="2450691" y="1583973"/>
                  <a:pt x="2475009" y="1620723"/>
                </a:cubicBezTo>
                <a:cubicBezTo>
                  <a:pt x="2529048" y="1698307"/>
                  <a:pt x="2585789" y="1775892"/>
                  <a:pt x="2639829" y="1857560"/>
                </a:cubicBezTo>
                <a:cubicBezTo>
                  <a:pt x="2664146" y="1890228"/>
                  <a:pt x="2685762" y="1980062"/>
                  <a:pt x="2712782" y="1886144"/>
                </a:cubicBezTo>
                <a:cubicBezTo>
                  <a:pt x="2718186" y="1873893"/>
                  <a:pt x="2734397" y="1882061"/>
                  <a:pt x="2739801" y="1902477"/>
                </a:cubicBezTo>
                <a:cubicBezTo>
                  <a:pt x="2756013" y="1975978"/>
                  <a:pt x="2769523" y="1926978"/>
                  <a:pt x="2780331" y="1886144"/>
                </a:cubicBezTo>
                <a:cubicBezTo>
                  <a:pt x="2793841" y="1963729"/>
                  <a:pt x="2815456" y="1931061"/>
                  <a:pt x="2834370" y="1935145"/>
                </a:cubicBezTo>
                <a:cubicBezTo>
                  <a:pt x="2839774" y="1935145"/>
                  <a:pt x="2845178" y="1906561"/>
                  <a:pt x="2845178" y="1886144"/>
                </a:cubicBezTo>
                <a:cubicBezTo>
                  <a:pt x="2845178" y="1869810"/>
                  <a:pt x="2837072" y="1833060"/>
                  <a:pt x="2834370" y="1833060"/>
                </a:cubicBezTo>
                <a:cubicBezTo>
                  <a:pt x="2810052" y="1857560"/>
                  <a:pt x="2804648" y="1792226"/>
                  <a:pt x="2793841" y="1735058"/>
                </a:cubicBezTo>
                <a:cubicBezTo>
                  <a:pt x="2780331" y="1665640"/>
                  <a:pt x="2764119" y="1608473"/>
                  <a:pt x="2734397" y="1616640"/>
                </a:cubicBezTo>
                <a:cubicBezTo>
                  <a:pt x="2693868" y="1624806"/>
                  <a:pt x="2661444" y="1575806"/>
                  <a:pt x="2647935" y="1424720"/>
                </a:cubicBezTo>
                <a:cubicBezTo>
                  <a:pt x="2645233" y="1387970"/>
                  <a:pt x="2634425" y="1351219"/>
                  <a:pt x="2615511" y="1404303"/>
                </a:cubicBezTo>
                <a:cubicBezTo>
                  <a:pt x="2596597" y="1469638"/>
                  <a:pt x="2574982" y="1583973"/>
                  <a:pt x="2529048" y="1563555"/>
                </a:cubicBezTo>
                <a:cubicBezTo>
                  <a:pt x="2499327" y="1604389"/>
                  <a:pt x="2499327" y="1534972"/>
                  <a:pt x="2496625" y="1441054"/>
                </a:cubicBezTo>
                <a:cubicBezTo>
                  <a:pt x="2496625" y="1392053"/>
                  <a:pt x="2480413" y="1343052"/>
                  <a:pt x="2472307" y="1294052"/>
                </a:cubicBezTo>
                <a:cubicBezTo>
                  <a:pt x="2469606" y="1273635"/>
                  <a:pt x="2469606" y="1249134"/>
                  <a:pt x="2466903" y="1224634"/>
                </a:cubicBezTo>
                <a:cubicBezTo>
                  <a:pt x="2475009" y="1232801"/>
                  <a:pt x="2485817" y="1253218"/>
                  <a:pt x="2485817" y="1249134"/>
                </a:cubicBezTo>
                <a:cubicBezTo>
                  <a:pt x="2499327" y="1187884"/>
                  <a:pt x="2515538" y="1122550"/>
                  <a:pt x="2523644" y="1049048"/>
                </a:cubicBezTo>
                <a:cubicBezTo>
                  <a:pt x="2529048" y="991880"/>
                  <a:pt x="2518240" y="922463"/>
                  <a:pt x="2512836" y="861211"/>
                </a:cubicBezTo>
                <a:cubicBezTo>
                  <a:pt x="2508783" y="807618"/>
                  <a:pt x="2505111" y="789051"/>
                  <a:pt x="2501533" y="787855"/>
                </a:cubicBezTo>
                <a:close/>
                <a:moveTo>
                  <a:pt x="2537154" y="632543"/>
                </a:moveTo>
                <a:cubicBezTo>
                  <a:pt x="2534452" y="636626"/>
                  <a:pt x="2531750" y="644793"/>
                  <a:pt x="2526346" y="648876"/>
                </a:cubicBezTo>
                <a:cubicBezTo>
                  <a:pt x="2529048" y="652960"/>
                  <a:pt x="2529048" y="665210"/>
                  <a:pt x="2531750" y="665210"/>
                </a:cubicBezTo>
                <a:cubicBezTo>
                  <a:pt x="2537154" y="661126"/>
                  <a:pt x="2539856" y="652960"/>
                  <a:pt x="2542558" y="648876"/>
                </a:cubicBezTo>
                <a:cubicBezTo>
                  <a:pt x="2539856" y="644793"/>
                  <a:pt x="2539856" y="632543"/>
                  <a:pt x="2537154" y="632543"/>
                </a:cubicBezTo>
                <a:close/>
                <a:moveTo>
                  <a:pt x="2447989" y="526374"/>
                </a:moveTo>
                <a:cubicBezTo>
                  <a:pt x="2445287" y="530458"/>
                  <a:pt x="2442585" y="538625"/>
                  <a:pt x="2437181" y="542708"/>
                </a:cubicBezTo>
                <a:cubicBezTo>
                  <a:pt x="2439883" y="546791"/>
                  <a:pt x="2439883" y="559042"/>
                  <a:pt x="2442585" y="559042"/>
                </a:cubicBezTo>
                <a:cubicBezTo>
                  <a:pt x="2447989" y="554958"/>
                  <a:pt x="2450691" y="550875"/>
                  <a:pt x="2453393" y="542708"/>
                </a:cubicBezTo>
                <a:cubicBezTo>
                  <a:pt x="2450691" y="538625"/>
                  <a:pt x="2450691" y="526374"/>
                  <a:pt x="2447989" y="526374"/>
                </a:cubicBezTo>
                <a:close/>
                <a:moveTo>
                  <a:pt x="2520942" y="514124"/>
                </a:moveTo>
                <a:cubicBezTo>
                  <a:pt x="2518240" y="522291"/>
                  <a:pt x="2518240" y="530458"/>
                  <a:pt x="2515538" y="534541"/>
                </a:cubicBezTo>
                <a:cubicBezTo>
                  <a:pt x="2518240" y="546791"/>
                  <a:pt x="2518240" y="554958"/>
                  <a:pt x="2520942" y="567208"/>
                </a:cubicBezTo>
                <a:cubicBezTo>
                  <a:pt x="2523644" y="563125"/>
                  <a:pt x="2526346" y="554958"/>
                  <a:pt x="2526346" y="550875"/>
                </a:cubicBezTo>
                <a:cubicBezTo>
                  <a:pt x="2526346" y="538625"/>
                  <a:pt x="2523644" y="526374"/>
                  <a:pt x="2520942" y="514124"/>
                </a:cubicBezTo>
                <a:close/>
                <a:moveTo>
                  <a:pt x="0" y="0"/>
                </a:moveTo>
                <a:lnTo>
                  <a:pt x="2231807" y="0"/>
                </a:lnTo>
                <a:lnTo>
                  <a:pt x="2243991" y="12378"/>
                </a:lnTo>
                <a:cubicBezTo>
                  <a:pt x="2264256" y="31263"/>
                  <a:pt x="2284520" y="44535"/>
                  <a:pt x="2304785" y="40451"/>
                </a:cubicBezTo>
                <a:cubicBezTo>
                  <a:pt x="2345315" y="32284"/>
                  <a:pt x="2372334" y="113952"/>
                  <a:pt x="2391248" y="203787"/>
                </a:cubicBezTo>
                <a:cubicBezTo>
                  <a:pt x="2402056" y="256871"/>
                  <a:pt x="2442585" y="236454"/>
                  <a:pt x="2423672" y="358955"/>
                </a:cubicBezTo>
                <a:cubicBezTo>
                  <a:pt x="2423672" y="363039"/>
                  <a:pt x="2437181" y="407956"/>
                  <a:pt x="2442585" y="403873"/>
                </a:cubicBezTo>
                <a:cubicBezTo>
                  <a:pt x="2461499" y="399789"/>
                  <a:pt x="2464201" y="428373"/>
                  <a:pt x="2469606" y="489624"/>
                </a:cubicBezTo>
                <a:cubicBezTo>
                  <a:pt x="2472307" y="530458"/>
                  <a:pt x="2493923" y="522291"/>
                  <a:pt x="2496625" y="473290"/>
                </a:cubicBezTo>
                <a:cubicBezTo>
                  <a:pt x="2499327" y="432456"/>
                  <a:pt x="2499327" y="391623"/>
                  <a:pt x="2504730" y="354872"/>
                </a:cubicBezTo>
                <a:cubicBezTo>
                  <a:pt x="2512836" y="297705"/>
                  <a:pt x="2512836" y="220120"/>
                  <a:pt x="2542558" y="244621"/>
                </a:cubicBezTo>
                <a:cubicBezTo>
                  <a:pt x="2550664" y="248704"/>
                  <a:pt x="2564174" y="203787"/>
                  <a:pt x="2569578" y="171120"/>
                </a:cubicBezTo>
                <a:cubicBezTo>
                  <a:pt x="2572280" y="154786"/>
                  <a:pt x="2564174" y="113952"/>
                  <a:pt x="2561472" y="85368"/>
                </a:cubicBezTo>
                <a:cubicBezTo>
                  <a:pt x="2557419" y="56785"/>
                  <a:pt x="2555392" y="29222"/>
                  <a:pt x="2556068" y="2169"/>
                </a:cubicBezTo>
                <a:lnTo>
                  <a:pt x="2556360" y="0"/>
                </a:lnTo>
                <a:lnTo>
                  <a:pt x="2817172" y="0"/>
                </a:lnTo>
                <a:lnTo>
                  <a:pt x="2859025" y="39366"/>
                </a:lnTo>
                <a:cubicBezTo>
                  <a:pt x="2880472" y="61378"/>
                  <a:pt x="2901919" y="84348"/>
                  <a:pt x="2923535" y="105785"/>
                </a:cubicBezTo>
                <a:cubicBezTo>
                  <a:pt x="2961362" y="142536"/>
                  <a:pt x="2996488" y="203787"/>
                  <a:pt x="3037017" y="199703"/>
                </a:cubicBezTo>
                <a:cubicBezTo>
                  <a:pt x="3058633" y="195620"/>
                  <a:pt x="3074845" y="199703"/>
                  <a:pt x="3088355" y="269121"/>
                </a:cubicBezTo>
                <a:cubicBezTo>
                  <a:pt x="3091057" y="281371"/>
                  <a:pt x="3096460" y="289538"/>
                  <a:pt x="3099162" y="301788"/>
                </a:cubicBezTo>
                <a:cubicBezTo>
                  <a:pt x="3128884" y="162953"/>
                  <a:pt x="3155904" y="314038"/>
                  <a:pt x="3182923" y="309955"/>
                </a:cubicBezTo>
                <a:cubicBezTo>
                  <a:pt x="3220751" y="305871"/>
                  <a:pt x="3258578" y="338539"/>
                  <a:pt x="3293704" y="358955"/>
                </a:cubicBezTo>
                <a:cubicBezTo>
                  <a:pt x="3299108" y="363039"/>
                  <a:pt x="3307214" y="371206"/>
                  <a:pt x="3312618" y="391623"/>
                </a:cubicBezTo>
                <a:cubicBezTo>
                  <a:pt x="3339637" y="518208"/>
                  <a:pt x="3380167" y="489624"/>
                  <a:pt x="3407186" y="452873"/>
                </a:cubicBezTo>
                <a:cubicBezTo>
                  <a:pt x="3434206" y="412040"/>
                  <a:pt x="3458524" y="416123"/>
                  <a:pt x="3482841" y="416123"/>
                </a:cubicBezTo>
                <a:cubicBezTo>
                  <a:pt x="3507159" y="416123"/>
                  <a:pt x="3531477" y="444707"/>
                  <a:pt x="3558496" y="461040"/>
                </a:cubicBezTo>
                <a:cubicBezTo>
                  <a:pt x="3580112" y="334455"/>
                  <a:pt x="3599026" y="501874"/>
                  <a:pt x="3620641" y="473290"/>
                </a:cubicBezTo>
                <a:cubicBezTo>
                  <a:pt x="3628747" y="465124"/>
                  <a:pt x="3639555" y="510041"/>
                  <a:pt x="3650363" y="522291"/>
                </a:cubicBezTo>
                <a:cubicBezTo>
                  <a:pt x="3669277" y="542708"/>
                  <a:pt x="3690892" y="563125"/>
                  <a:pt x="3709806" y="575375"/>
                </a:cubicBezTo>
                <a:cubicBezTo>
                  <a:pt x="3728720" y="583542"/>
                  <a:pt x="3750336" y="579459"/>
                  <a:pt x="3769249" y="575375"/>
                </a:cubicBezTo>
                <a:cubicBezTo>
                  <a:pt x="3790865" y="571292"/>
                  <a:pt x="3815183" y="575375"/>
                  <a:pt x="3828693" y="632543"/>
                </a:cubicBezTo>
                <a:cubicBezTo>
                  <a:pt x="3858414" y="746878"/>
                  <a:pt x="3896242" y="730544"/>
                  <a:pt x="3934069" y="738711"/>
                </a:cubicBezTo>
                <a:cubicBezTo>
                  <a:pt x="3971897" y="746878"/>
                  <a:pt x="4007022" y="771378"/>
                  <a:pt x="4042148" y="836712"/>
                </a:cubicBezTo>
                <a:cubicBezTo>
                  <a:pt x="4047552" y="844879"/>
                  <a:pt x="4058360" y="804045"/>
                  <a:pt x="4061061" y="812212"/>
                </a:cubicBezTo>
                <a:cubicBezTo>
                  <a:pt x="4082677" y="861211"/>
                  <a:pt x="4104293" y="918380"/>
                  <a:pt x="4123207" y="979631"/>
                </a:cubicBezTo>
                <a:cubicBezTo>
                  <a:pt x="4128611" y="995963"/>
                  <a:pt x="4125909" y="1049048"/>
                  <a:pt x="4123207" y="1081715"/>
                </a:cubicBezTo>
                <a:cubicBezTo>
                  <a:pt x="4106995" y="1289968"/>
                  <a:pt x="4109697" y="1302219"/>
                  <a:pt x="4169140" y="1318552"/>
                </a:cubicBezTo>
                <a:cubicBezTo>
                  <a:pt x="4169140" y="1392053"/>
                  <a:pt x="4152928" y="1359386"/>
                  <a:pt x="4142120" y="1371636"/>
                </a:cubicBezTo>
                <a:cubicBezTo>
                  <a:pt x="4112399" y="1404303"/>
                  <a:pt x="4098889" y="1461471"/>
                  <a:pt x="4112399" y="1555389"/>
                </a:cubicBezTo>
                <a:cubicBezTo>
                  <a:pt x="4123207" y="1637056"/>
                  <a:pt x="4120505" y="1628890"/>
                  <a:pt x="4101591" y="1637056"/>
                </a:cubicBezTo>
                <a:cubicBezTo>
                  <a:pt x="4098889" y="1637056"/>
                  <a:pt x="4093485" y="1681974"/>
                  <a:pt x="4096187" y="1702391"/>
                </a:cubicBezTo>
                <a:cubicBezTo>
                  <a:pt x="4101591" y="1747308"/>
                  <a:pt x="4106995" y="1792226"/>
                  <a:pt x="4115101" y="1833060"/>
                </a:cubicBezTo>
                <a:cubicBezTo>
                  <a:pt x="4134014" y="1926978"/>
                  <a:pt x="4147524" y="1918811"/>
                  <a:pt x="4171842" y="1816727"/>
                </a:cubicBezTo>
                <a:cubicBezTo>
                  <a:pt x="4182650" y="1767725"/>
                  <a:pt x="4193458" y="1726891"/>
                  <a:pt x="4215073" y="1739141"/>
                </a:cubicBezTo>
                <a:cubicBezTo>
                  <a:pt x="4220477" y="1743226"/>
                  <a:pt x="4228583" y="1698307"/>
                  <a:pt x="4228583" y="1677890"/>
                </a:cubicBezTo>
                <a:cubicBezTo>
                  <a:pt x="4228583" y="1583973"/>
                  <a:pt x="4233987" y="1592139"/>
                  <a:pt x="4255603" y="1632973"/>
                </a:cubicBezTo>
                <a:cubicBezTo>
                  <a:pt x="4271815" y="1665640"/>
                  <a:pt x="4296132" y="1739141"/>
                  <a:pt x="4317748" y="1637056"/>
                </a:cubicBezTo>
                <a:cubicBezTo>
                  <a:pt x="4344768" y="1657473"/>
                  <a:pt x="4374489" y="1612556"/>
                  <a:pt x="4401509" y="1677890"/>
                </a:cubicBezTo>
                <a:cubicBezTo>
                  <a:pt x="4415019" y="1710559"/>
                  <a:pt x="4442038" y="1743226"/>
                  <a:pt x="4469058" y="1698307"/>
                </a:cubicBezTo>
                <a:cubicBezTo>
                  <a:pt x="4493376" y="1661557"/>
                  <a:pt x="4520395" y="1767725"/>
                  <a:pt x="4550117" y="1747308"/>
                </a:cubicBezTo>
                <a:cubicBezTo>
                  <a:pt x="4566329" y="1735058"/>
                  <a:pt x="4571733" y="1722808"/>
                  <a:pt x="4571733" y="1669724"/>
                </a:cubicBezTo>
                <a:cubicBezTo>
                  <a:pt x="4571733" y="1624806"/>
                  <a:pt x="4571733" y="1583973"/>
                  <a:pt x="4571733" y="1539055"/>
                </a:cubicBezTo>
                <a:cubicBezTo>
                  <a:pt x="4571733" y="1473721"/>
                  <a:pt x="4571733" y="1432887"/>
                  <a:pt x="4596050" y="1420637"/>
                </a:cubicBezTo>
                <a:cubicBezTo>
                  <a:pt x="4614964" y="1412470"/>
                  <a:pt x="4628474" y="1326719"/>
                  <a:pt x="4647388" y="1294052"/>
                </a:cubicBezTo>
                <a:cubicBezTo>
                  <a:pt x="4663599" y="1261385"/>
                  <a:pt x="4679811" y="1245051"/>
                  <a:pt x="4677109" y="1151133"/>
                </a:cubicBezTo>
                <a:cubicBezTo>
                  <a:pt x="4677109" y="1126633"/>
                  <a:pt x="4696023" y="1069465"/>
                  <a:pt x="4706831" y="1065382"/>
                </a:cubicBezTo>
                <a:cubicBezTo>
                  <a:pt x="4741956" y="1053132"/>
                  <a:pt x="4777082" y="1053132"/>
                  <a:pt x="4809505" y="1065382"/>
                </a:cubicBezTo>
                <a:cubicBezTo>
                  <a:pt x="4814909" y="1067424"/>
                  <a:pt x="4819638" y="1083757"/>
                  <a:pt x="4824028" y="1105195"/>
                </a:cubicBezTo>
                <a:lnTo>
                  <a:pt x="4834811" y="1165973"/>
                </a:lnTo>
                <a:lnTo>
                  <a:pt x="4825717" y="1179717"/>
                </a:lnTo>
                <a:cubicBezTo>
                  <a:pt x="4825717" y="1183800"/>
                  <a:pt x="4828419" y="1200134"/>
                  <a:pt x="4828419" y="1212384"/>
                </a:cubicBezTo>
                <a:cubicBezTo>
                  <a:pt x="4831121" y="1204218"/>
                  <a:pt x="4833823" y="1196050"/>
                  <a:pt x="4836525" y="1175633"/>
                </a:cubicBezTo>
                <a:cubicBezTo>
                  <a:pt x="4847333" y="1187884"/>
                  <a:pt x="4850035" y="1102132"/>
                  <a:pt x="4871650" y="1142966"/>
                </a:cubicBezTo>
                <a:cubicBezTo>
                  <a:pt x="4901372" y="1196050"/>
                  <a:pt x="4936498" y="1220551"/>
                  <a:pt x="4974325" y="1224634"/>
                </a:cubicBezTo>
                <a:cubicBezTo>
                  <a:pt x="5017556" y="1232801"/>
                  <a:pt x="5058086" y="1310385"/>
                  <a:pt x="5101317" y="1347136"/>
                </a:cubicBezTo>
                <a:cubicBezTo>
                  <a:pt x="5117529" y="1359386"/>
                  <a:pt x="5133741" y="1363469"/>
                  <a:pt x="5149953" y="1379803"/>
                </a:cubicBezTo>
                <a:cubicBezTo>
                  <a:pt x="5160761" y="1392053"/>
                  <a:pt x="5168866" y="1424720"/>
                  <a:pt x="5179674" y="1453304"/>
                </a:cubicBezTo>
                <a:cubicBezTo>
                  <a:pt x="5160761" y="1522722"/>
                  <a:pt x="5168869" y="1534972"/>
                  <a:pt x="5193184" y="1539055"/>
                </a:cubicBezTo>
                <a:cubicBezTo>
                  <a:pt x="5209398" y="1543139"/>
                  <a:pt x="5222908" y="1575806"/>
                  <a:pt x="5236418" y="1600306"/>
                </a:cubicBezTo>
                <a:cubicBezTo>
                  <a:pt x="5247223" y="1620723"/>
                  <a:pt x="5266139" y="1649307"/>
                  <a:pt x="5266139" y="1673807"/>
                </a:cubicBezTo>
                <a:cubicBezTo>
                  <a:pt x="5266139" y="1714641"/>
                  <a:pt x="5255331" y="1763643"/>
                  <a:pt x="5247226" y="1800392"/>
                </a:cubicBezTo>
                <a:cubicBezTo>
                  <a:pt x="5222908" y="1898394"/>
                  <a:pt x="5193186" y="1967812"/>
                  <a:pt x="5155359" y="1955562"/>
                </a:cubicBezTo>
                <a:cubicBezTo>
                  <a:pt x="5141849" y="1951477"/>
                  <a:pt x="5120233" y="1906561"/>
                  <a:pt x="5112127" y="1926978"/>
                </a:cubicBezTo>
                <a:cubicBezTo>
                  <a:pt x="5104022" y="1947395"/>
                  <a:pt x="5095916" y="1953520"/>
                  <a:pt x="5087472" y="1955562"/>
                </a:cubicBezTo>
                <a:lnTo>
                  <a:pt x="5063439" y="1959240"/>
                </a:lnTo>
                <a:lnTo>
                  <a:pt x="5058088" y="1918811"/>
                </a:lnTo>
                <a:cubicBezTo>
                  <a:pt x="5058088" y="1914728"/>
                  <a:pt x="5052684" y="1922895"/>
                  <a:pt x="5049982" y="1926978"/>
                </a:cubicBezTo>
                <a:cubicBezTo>
                  <a:pt x="5052684" y="1939228"/>
                  <a:pt x="5055386" y="1947395"/>
                  <a:pt x="5060790" y="1959645"/>
                </a:cubicBezTo>
                <a:cubicBezTo>
                  <a:pt x="5049982" y="1988229"/>
                  <a:pt x="5106723" y="2053562"/>
                  <a:pt x="5058088" y="2065812"/>
                </a:cubicBezTo>
                <a:cubicBezTo>
                  <a:pt x="5020261" y="2073979"/>
                  <a:pt x="4982433" y="2024978"/>
                  <a:pt x="4947308" y="2114814"/>
                </a:cubicBezTo>
                <a:cubicBezTo>
                  <a:pt x="4944603" y="2118896"/>
                  <a:pt x="4933798" y="2098480"/>
                  <a:pt x="4931094" y="2082146"/>
                </a:cubicBezTo>
                <a:cubicBezTo>
                  <a:pt x="4928392" y="2065812"/>
                  <a:pt x="4925692" y="2037229"/>
                  <a:pt x="4922988" y="2016813"/>
                </a:cubicBezTo>
                <a:cubicBezTo>
                  <a:pt x="4920286" y="2037229"/>
                  <a:pt x="4917584" y="2061729"/>
                  <a:pt x="4914882" y="2073979"/>
                </a:cubicBezTo>
                <a:cubicBezTo>
                  <a:pt x="4909478" y="2094397"/>
                  <a:pt x="4898670" y="2118896"/>
                  <a:pt x="4893266" y="2114814"/>
                </a:cubicBezTo>
                <a:cubicBezTo>
                  <a:pt x="4871650" y="2098480"/>
                  <a:pt x="4858141" y="2143398"/>
                  <a:pt x="4841929" y="2171981"/>
                </a:cubicBezTo>
                <a:cubicBezTo>
                  <a:pt x="4831123" y="2061729"/>
                  <a:pt x="4804104" y="2033146"/>
                  <a:pt x="4777084" y="2016813"/>
                </a:cubicBezTo>
                <a:cubicBezTo>
                  <a:pt x="4747360" y="2000478"/>
                  <a:pt x="4717641" y="2008646"/>
                  <a:pt x="4690621" y="2016813"/>
                </a:cubicBezTo>
                <a:cubicBezTo>
                  <a:pt x="4682515" y="2016813"/>
                  <a:pt x="4677111" y="2057646"/>
                  <a:pt x="4669005" y="2082146"/>
                </a:cubicBezTo>
                <a:cubicBezTo>
                  <a:pt x="4674407" y="2094397"/>
                  <a:pt x="4682515" y="2102563"/>
                  <a:pt x="4687917" y="2118896"/>
                </a:cubicBezTo>
                <a:cubicBezTo>
                  <a:pt x="4696025" y="2147481"/>
                  <a:pt x="4704131" y="2184231"/>
                  <a:pt x="4714937" y="2208731"/>
                </a:cubicBezTo>
                <a:cubicBezTo>
                  <a:pt x="4731151" y="2249566"/>
                  <a:pt x="4717641" y="2269981"/>
                  <a:pt x="4712235" y="2302647"/>
                </a:cubicBezTo>
                <a:cubicBezTo>
                  <a:pt x="4709533" y="2318981"/>
                  <a:pt x="4717639" y="2359816"/>
                  <a:pt x="4723042" y="2380233"/>
                </a:cubicBezTo>
                <a:cubicBezTo>
                  <a:pt x="4725744" y="2396567"/>
                  <a:pt x="4733850" y="2400650"/>
                  <a:pt x="4741956" y="2408817"/>
                </a:cubicBezTo>
                <a:cubicBezTo>
                  <a:pt x="4739254" y="2416984"/>
                  <a:pt x="4733850" y="2429234"/>
                  <a:pt x="4731148" y="2433318"/>
                </a:cubicBezTo>
                <a:cubicBezTo>
                  <a:pt x="4725744" y="2437401"/>
                  <a:pt x="4720341" y="2437401"/>
                  <a:pt x="4717639" y="2433318"/>
                </a:cubicBezTo>
                <a:cubicBezTo>
                  <a:pt x="4696023" y="2421066"/>
                  <a:pt x="4682513" y="2449651"/>
                  <a:pt x="4671705" y="2514985"/>
                </a:cubicBezTo>
                <a:cubicBezTo>
                  <a:pt x="4685215" y="2523152"/>
                  <a:pt x="4698725" y="2527236"/>
                  <a:pt x="4712235" y="2535403"/>
                </a:cubicBezTo>
                <a:cubicBezTo>
                  <a:pt x="4717639" y="2539487"/>
                  <a:pt x="4720341" y="2543570"/>
                  <a:pt x="4725744" y="2547652"/>
                </a:cubicBezTo>
                <a:cubicBezTo>
                  <a:pt x="4725744" y="2559903"/>
                  <a:pt x="4723042" y="2580319"/>
                  <a:pt x="4723042" y="2584404"/>
                </a:cubicBezTo>
                <a:cubicBezTo>
                  <a:pt x="4706831" y="2592571"/>
                  <a:pt x="4682513" y="2568071"/>
                  <a:pt x="4682513" y="2674236"/>
                </a:cubicBezTo>
                <a:cubicBezTo>
                  <a:pt x="4663599" y="2682404"/>
                  <a:pt x="4644686" y="2682404"/>
                  <a:pt x="4625772" y="2694654"/>
                </a:cubicBezTo>
                <a:cubicBezTo>
                  <a:pt x="4620368" y="2698738"/>
                  <a:pt x="4614964" y="2719154"/>
                  <a:pt x="4609560" y="2731404"/>
                </a:cubicBezTo>
                <a:lnTo>
                  <a:pt x="4612775" y="2746953"/>
                </a:lnTo>
                <a:lnTo>
                  <a:pt x="4636577" y="2710981"/>
                </a:lnTo>
                <a:cubicBezTo>
                  <a:pt x="4644683" y="2723233"/>
                  <a:pt x="4650087" y="2731399"/>
                  <a:pt x="4655491" y="2743649"/>
                </a:cubicBezTo>
                <a:cubicBezTo>
                  <a:pt x="4644683" y="2751815"/>
                  <a:pt x="4636577" y="2768150"/>
                  <a:pt x="4625769" y="2772233"/>
                </a:cubicBezTo>
                <a:cubicBezTo>
                  <a:pt x="4623067" y="2772233"/>
                  <a:pt x="4621041" y="2768149"/>
                  <a:pt x="4619014" y="2763045"/>
                </a:cubicBezTo>
                <a:lnTo>
                  <a:pt x="4613534" y="2750622"/>
                </a:lnTo>
                <a:lnTo>
                  <a:pt x="4623070" y="2796739"/>
                </a:lnTo>
                <a:cubicBezTo>
                  <a:pt x="4628474" y="2874323"/>
                  <a:pt x="4644686" y="2919241"/>
                  <a:pt x="4666301" y="2898824"/>
                </a:cubicBezTo>
                <a:cubicBezTo>
                  <a:pt x="4693321" y="2874323"/>
                  <a:pt x="4696023" y="2947824"/>
                  <a:pt x="4704129" y="3000909"/>
                </a:cubicBezTo>
                <a:cubicBezTo>
                  <a:pt x="4712235" y="3045826"/>
                  <a:pt x="4709533" y="3053993"/>
                  <a:pt x="4696023" y="3058076"/>
                </a:cubicBezTo>
                <a:cubicBezTo>
                  <a:pt x="4687917" y="3062159"/>
                  <a:pt x="4671705" y="3062159"/>
                  <a:pt x="4669003" y="3078493"/>
                </a:cubicBezTo>
                <a:cubicBezTo>
                  <a:pt x="4652791" y="3241828"/>
                  <a:pt x="4604156" y="3205078"/>
                  <a:pt x="4574435" y="3266329"/>
                </a:cubicBezTo>
                <a:cubicBezTo>
                  <a:pt x="4563627" y="3286745"/>
                  <a:pt x="4547415" y="3286745"/>
                  <a:pt x="4533905" y="3294913"/>
                </a:cubicBezTo>
                <a:cubicBezTo>
                  <a:pt x="4542011" y="3327579"/>
                  <a:pt x="4552819" y="3352079"/>
                  <a:pt x="4558223" y="3388830"/>
                </a:cubicBezTo>
                <a:cubicBezTo>
                  <a:pt x="4560925" y="3405162"/>
                  <a:pt x="4560925" y="3437829"/>
                  <a:pt x="4558223" y="3458245"/>
                </a:cubicBezTo>
                <a:cubicBezTo>
                  <a:pt x="4552819" y="3499079"/>
                  <a:pt x="4542011" y="3531746"/>
                  <a:pt x="4533905" y="3568497"/>
                </a:cubicBezTo>
                <a:cubicBezTo>
                  <a:pt x="4547415" y="3572580"/>
                  <a:pt x="4563627" y="3568497"/>
                  <a:pt x="4577136" y="3584830"/>
                </a:cubicBezTo>
                <a:cubicBezTo>
                  <a:pt x="4593348" y="3605247"/>
                  <a:pt x="4609560" y="3658331"/>
                  <a:pt x="4625772" y="3674665"/>
                </a:cubicBezTo>
                <a:cubicBezTo>
                  <a:pt x="4636580" y="3686915"/>
                  <a:pt x="4660897" y="3674665"/>
                  <a:pt x="4663599" y="3650165"/>
                </a:cubicBezTo>
                <a:cubicBezTo>
                  <a:pt x="4679811" y="3515413"/>
                  <a:pt x="4717639" y="3417412"/>
                  <a:pt x="4709533" y="3245911"/>
                </a:cubicBezTo>
                <a:cubicBezTo>
                  <a:pt x="4706831" y="3188743"/>
                  <a:pt x="4744658" y="3090742"/>
                  <a:pt x="4768976" y="3082576"/>
                </a:cubicBezTo>
                <a:cubicBezTo>
                  <a:pt x="4798697" y="3074410"/>
                  <a:pt x="4828419" y="3004993"/>
                  <a:pt x="4860843" y="3086659"/>
                </a:cubicBezTo>
                <a:cubicBezTo>
                  <a:pt x="4887862" y="3156076"/>
                  <a:pt x="4920286" y="3066243"/>
                  <a:pt x="4950007" y="3139744"/>
                </a:cubicBezTo>
                <a:cubicBezTo>
                  <a:pt x="4974325" y="3200995"/>
                  <a:pt x="5009451" y="3221412"/>
                  <a:pt x="5039172" y="3254080"/>
                </a:cubicBezTo>
                <a:cubicBezTo>
                  <a:pt x="5060788" y="3278578"/>
                  <a:pt x="5077000" y="3298995"/>
                  <a:pt x="5052682" y="3384744"/>
                </a:cubicBezTo>
                <a:cubicBezTo>
                  <a:pt x="5052682" y="3384744"/>
                  <a:pt x="5058086" y="3413329"/>
                  <a:pt x="5060788" y="3421496"/>
                </a:cubicBezTo>
                <a:cubicBezTo>
                  <a:pt x="5063490" y="3429663"/>
                  <a:pt x="5068894" y="3433746"/>
                  <a:pt x="5074298" y="3437829"/>
                </a:cubicBezTo>
                <a:cubicBezTo>
                  <a:pt x="5071596" y="3450078"/>
                  <a:pt x="5066192" y="3470495"/>
                  <a:pt x="5063490" y="3474579"/>
                </a:cubicBezTo>
                <a:cubicBezTo>
                  <a:pt x="5055384" y="3478662"/>
                  <a:pt x="5047278" y="3482746"/>
                  <a:pt x="5041874" y="3474579"/>
                </a:cubicBezTo>
                <a:cubicBezTo>
                  <a:pt x="5009451" y="3445996"/>
                  <a:pt x="5025662" y="3588914"/>
                  <a:pt x="5006749" y="3601164"/>
                </a:cubicBezTo>
                <a:cubicBezTo>
                  <a:pt x="5017556" y="3629748"/>
                  <a:pt x="5028364" y="3682832"/>
                  <a:pt x="5039172" y="3682832"/>
                </a:cubicBezTo>
                <a:cubicBezTo>
                  <a:pt x="5063490" y="3682832"/>
                  <a:pt x="5068894" y="3719582"/>
                  <a:pt x="5066192" y="3793083"/>
                </a:cubicBezTo>
                <a:cubicBezTo>
                  <a:pt x="5060788" y="3809417"/>
                  <a:pt x="5055384" y="3829834"/>
                  <a:pt x="5052682" y="3846167"/>
                </a:cubicBezTo>
                <a:cubicBezTo>
                  <a:pt x="5044576" y="3862501"/>
                  <a:pt x="5036470" y="3878834"/>
                  <a:pt x="5031066" y="3899251"/>
                </a:cubicBezTo>
                <a:cubicBezTo>
                  <a:pt x="5022960" y="3927835"/>
                  <a:pt x="5017556" y="3931919"/>
                  <a:pt x="5004047" y="3915585"/>
                </a:cubicBezTo>
                <a:cubicBezTo>
                  <a:pt x="4971623" y="3882918"/>
                  <a:pt x="4936498" y="3858417"/>
                  <a:pt x="4904074" y="3968669"/>
                </a:cubicBezTo>
                <a:cubicBezTo>
                  <a:pt x="4895968" y="4001336"/>
                  <a:pt x="4874352" y="3993169"/>
                  <a:pt x="4858141" y="4001336"/>
                </a:cubicBezTo>
                <a:cubicBezTo>
                  <a:pt x="4841929" y="4009503"/>
                  <a:pt x="4847333" y="4034003"/>
                  <a:pt x="4855439" y="4062587"/>
                </a:cubicBezTo>
                <a:cubicBezTo>
                  <a:pt x="4863545" y="4091171"/>
                  <a:pt x="4866247" y="4127921"/>
                  <a:pt x="4871650" y="4156505"/>
                </a:cubicBezTo>
                <a:cubicBezTo>
                  <a:pt x="4877054" y="4176922"/>
                  <a:pt x="4882458" y="4193255"/>
                  <a:pt x="4890564" y="4209589"/>
                </a:cubicBezTo>
                <a:cubicBezTo>
                  <a:pt x="4844631" y="4209589"/>
                  <a:pt x="4844631" y="4209589"/>
                  <a:pt x="4812207" y="4315757"/>
                </a:cubicBezTo>
                <a:cubicBezTo>
                  <a:pt x="4812207" y="4307590"/>
                  <a:pt x="4814909" y="4299424"/>
                  <a:pt x="4814909" y="4287173"/>
                </a:cubicBezTo>
                <a:cubicBezTo>
                  <a:pt x="4814909" y="4246340"/>
                  <a:pt x="4814909" y="4201422"/>
                  <a:pt x="4798697" y="4209589"/>
                </a:cubicBezTo>
                <a:cubicBezTo>
                  <a:pt x="4795996" y="4209589"/>
                  <a:pt x="4790592" y="4221839"/>
                  <a:pt x="4787890" y="4230006"/>
                </a:cubicBezTo>
                <a:cubicBezTo>
                  <a:pt x="4793294" y="4258590"/>
                  <a:pt x="4801399" y="4287173"/>
                  <a:pt x="4812207" y="4319841"/>
                </a:cubicBezTo>
                <a:cubicBezTo>
                  <a:pt x="4823015" y="4409675"/>
                  <a:pt x="4841929" y="4426009"/>
                  <a:pt x="4866247" y="4421925"/>
                </a:cubicBezTo>
                <a:cubicBezTo>
                  <a:pt x="4879756" y="4417842"/>
                  <a:pt x="4893266" y="4413758"/>
                  <a:pt x="4890564" y="4483176"/>
                </a:cubicBezTo>
                <a:cubicBezTo>
                  <a:pt x="4890564" y="4519927"/>
                  <a:pt x="4895968" y="4573011"/>
                  <a:pt x="4877054" y="4581177"/>
                </a:cubicBezTo>
                <a:cubicBezTo>
                  <a:pt x="4850035" y="4589344"/>
                  <a:pt x="4868949" y="4622011"/>
                  <a:pt x="4874352" y="4654678"/>
                </a:cubicBezTo>
                <a:cubicBezTo>
                  <a:pt x="4879756" y="4699596"/>
                  <a:pt x="4879756" y="4740430"/>
                  <a:pt x="4860843" y="4740430"/>
                </a:cubicBezTo>
                <a:cubicBezTo>
                  <a:pt x="4833823" y="4740430"/>
                  <a:pt x="4806803" y="4740430"/>
                  <a:pt x="4779784" y="4740430"/>
                </a:cubicBezTo>
                <a:cubicBezTo>
                  <a:pt x="4758168" y="4740430"/>
                  <a:pt x="4755466" y="4777180"/>
                  <a:pt x="4760870" y="4834348"/>
                </a:cubicBezTo>
                <a:cubicBezTo>
                  <a:pt x="4766274" y="4871098"/>
                  <a:pt x="4817611" y="4916015"/>
                  <a:pt x="4760870" y="4965016"/>
                </a:cubicBezTo>
                <a:cubicBezTo>
                  <a:pt x="4760870" y="4965016"/>
                  <a:pt x="4760870" y="4997683"/>
                  <a:pt x="4763572" y="4997683"/>
                </a:cubicBezTo>
                <a:cubicBezTo>
                  <a:pt x="4774380" y="5001767"/>
                  <a:pt x="4787890" y="4997683"/>
                  <a:pt x="4798697" y="5005850"/>
                </a:cubicBezTo>
                <a:cubicBezTo>
                  <a:pt x="4804101" y="5009933"/>
                  <a:pt x="4809505" y="5026267"/>
                  <a:pt x="4814909" y="5038517"/>
                </a:cubicBezTo>
                <a:cubicBezTo>
                  <a:pt x="4809505" y="5063017"/>
                  <a:pt x="4806803" y="5083434"/>
                  <a:pt x="4801399" y="5107935"/>
                </a:cubicBezTo>
                <a:cubicBezTo>
                  <a:pt x="4795996" y="5128352"/>
                  <a:pt x="4790592" y="5148769"/>
                  <a:pt x="4787890" y="5173269"/>
                </a:cubicBezTo>
                <a:cubicBezTo>
                  <a:pt x="4787890" y="5177352"/>
                  <a:pt x="4793294" y="5197769"/>
                  <a:pt x="4795996" y="5210019"/>
                </a:cubicBezTo>
                <a:cubicBezTo>
                  <a:pt x="4806803" y="5165102"/>
                  <a:pt x="4817611" y="5132435"/>
                  <a:pt x="4817611" y="5234520"/>
                </a:cubicBezTo>
                <a:cubicBezTo>
                  <a:pt x="4817611" y="5242687"/>
                  <a:pt x="4836525" y="5267187"/>
                  <a:pt x="4839227" y="5254937"/>
                </a:cubicBezTo>
                <a:cubicBezTo>
                  <a:pt x="4858141" y="5205936"/>
                  <a:pt x="4877054" y="5156935"/>
                  <a:pt x="4901372" y="5197769"/>
                </a:cubicBezTo>
                <a:cubicBezTo>
                  <a:pt x="4914882" y="5128352"/>
                  <a:pt x="4922988" y="5197769"/>
                  <a:pt x="4925690" y="5218186"/>
                </a:cubicBezTo>
                <a:cubicBezTo>
                  <a:pt x="4939200" y="5271270"/>
                  <a:pt x="4920286" y="5250853"/>
                  <a:pt x="4914882" y="5267187"/>
                </a:cubicBezTo>
                <a:cubicBezTo>
                  <a:pt x="4901372" y="5320271"/>
                  <a:pt x="4885160" y="5373355"/>
                  <a:pt x="4877054" y="5438689"/>
                </a:cubicBezTo>
                <a:cubicBezTo>
                  <a:pt x="4866249" y="5540774"/>
                  <a:pt x="4844633" y="5573441"/>
                  <a:pt x="4820313" y="5577525"/>
                </a:cubicBezTo>
                <a:cubicBezTo>
                  <a:pt x="4795996" y="5581608"/>
                  <a:pt x="4774380" y="5712276"/>
                  <a:pt x="4750062" y="5593858"/>
                </a:cubicBezTo>
                <a:cubicBezTo>
                  <a:pt x="4747360" y="5577525"/>
                  <a:pt x="4736552" y="5581608"/>
                  <a:pt x="4731148" y="5581608"/>
                </a:cubicBezTo>
                <a:cubicBezTo>
                  <a:pt x="4717639" y="5577525"/>
                  <a:pt x="4698725" y="5597941"/>
                  <a:pt x="4687917" y="5569358"/>
                </a:cubicBezTo>
                <a:cubicBezTo>
                  <a:pt x="4679811" y="5544857"/>
                  <a:pt x="4685215" y="5475440"/>
                  <a:pt x="4679811" y="5426439"/>
                </a:cubicBezTo>
                <a:cubicBezTo>
                  <a:pt x="4677109" y="5401939"/>
                  <a:pt x="4669003" y="5377438"/>
                  <a:pt x="4663599" y="5369272"/>
                </a:cubicBezTo>
                <a:cubicBezTo>
                  <a:pt x="4649414" y="5353959"/>
                  <a:pt x="4651947" y="5322568"/>
                  <a:pt x="4662079" y="5264762"/>
                </a:cubicBezTo>
                <a:lnTo>
                  <a:pt x="4662699" y="5261398"/>
                </a:lnTo>
                <a:lnTo>
                  <a:pt x="4666301" y="5263104"/>
                </a:lnTo>
                <a:cubicBezTo>
                  <a:pt x="4696023" y="5259020"/>
                  <a:pt x="4696023" y="5263104"/>
                  <a:pt x="4674407" y="5197769"/>
                </a:cubicBezTo>
                <a:cubicBezTo>
                  <a:pt x="4687917" y="5132435"/>
                  <a:pt x="4704129" y="5022184"/>
                  <a:pt x="4685215" y="5079351"/>
                </a:cubicBezTo>
                <a:cubicBezTo>
                  <a:pt x="4671705" y="5120185"/>
                  <a:pt x="4647388" y="5050767"/>
                  <a:pt x="4641984" y="5144685"/>
                </a:cubicBezTo>
                <a:cubicBezTo>
                  <a:pt x="4652792" y="5146727"/>
                  <a:pt x="4652116" y="5177352"/>
                  <a:pt x="4652116" y="5206957"/>
                </a:cubicBezTo>
                <a:lnTo>
                  <a:pt x="4652716" y="5218786"/>
                </a:lnTo>
                <a:lnTo>
                  <a:pt x="4640084" y="5222844"/>
                </a:lnTo>
                <a:cubicBezTo>
                  <a:pt x="4609560" y="5222270"/>
                  <a:pt x="4589295" y="5167144"/>
                  <a:pt x="4569031" y="5259020"/>
                </a:cubicBezTo>
                <a:cubicBezTo>
                  <a:pt x="4566329" y="5275354"/>
                  <a:pt x="4550117" y="5259020"/>
                  <a:pt x="4542011" y="5254937"/>
                </a:cubicBezTo>
                <a:cubicBezTo>
                  <a:pt x="4547415" y="5222270"/>
                  <a:pt x="4550117" y="5189603"/>
                  <a:pt x="4555521" y="5161019"/>
                </a:cubicBezTo>
                <a:cubicBezTo>
                  <a:pt x="4571733" y="5079351"/>
                  <a:pt x="4590646" y="5005850"/>
                  <a:pt x="4606858" y="4924182"/>
                </a:cubicBezTo>
                <a:cubicBezTo>
                  <a:pt x="4617666" y="4862931"/>
                  <a:pt x="4604156" y="4789430"/>
                  <a:pt x="4585242" y="4789430"/>
                </a:cubicBezTo>
                <a:cubicBezTo>
                  <a:pt x="4574435" y="4789430"/>
                  <a:pt x="4566329" y="4789430"/>
                  <a:pt x="4555521" y="4789430"/>
                </a:cubicBezTo>
                <a:cubicBezTo>
                  <a:pt x="4525799" y="4785347"/>
                  <a:pt x="4520395" y="4764930"/>
                  <a:pt x="4525799" y="4752680"/>
                </a:cubicBezTo>
                <a:cubicBezTo>
                  <a:pt x="4544713" y="4699596"/>
                  <a:pt x="4523097" y="4687346"/>
                  <a:pt x="4520395" y="4654678"/>
                </a:cubicBezTo>
                <a:cubicBezTo>
                  <a:pt x="4514991" y="4528093"/>
                  <a:pt x="4525799" y="4417842"/>
                  <a:pt x="4552819" y="4336174"/>
                </a:cubicBezTo>
                <a:cubicBezTo>
                  <a:pt x="4574435" y="4270840"/>
                  <a:pt x="4571733" y="4213672"/>
                  <a:pt x="4566329" y="4132005"/>
                </a:cubicBezTo>
                <a:cubicBezTo>
                  <a:pt x="4563627" y="4091171"/>
                  <a:pt x="4566329" y="4046253"/>
                  <a:pt x="4566329" y="4001336"/>
                </a:cubicBezTo>
                <a:cubicBezTo>
                  <a:pt x="4566329" y="3964586"/>
                  <a:pt x="4566329" y="3940085"/>
                  <a:pt x="4550117" y="3968669"/>
                </a:cubicBezTo>
                <a:cubicBezTo>
                  <a:pt x="4509587" y="4042170"/>
                  <a:pt x="4509587" y="4038087"/>
                  <a:pt x="4501482" y="4279007"/>
                </a:cubicBezTo>
                <a:cubicBezTo>
                  <a:pt x="4501482" y="4315757"/>
                  <a:pt x="4501482" y="4426009"/>
                  <a:pt x="4474462" y="4417842"/>
                </a:cubicBezTo>
                <a:cubicBezTo>
                  <a:pt x="4452846" y="4409675"/>
                  <a:pt x="4436634" y="4450509"/>
                  <a:pt x="4433932" y="4499510"/>
                </a:cubicBezTo>
                <a:cubicBezTo>
                  <a:pt x="4425827" y="4630178"/>
                  <a:pt x="4401509" y="4630178"/>
                  <a:pt x="4374489" y="4626095"/>
                </a:cubicBezTo>
                <a:cubicBezTo>
                  <a:pt x="4344768" y="4626095"/>
                  <a:pt x="4315046" y="4617928"/>
                  <a:pt x="4285324" y="4630178"/>
                </a:cubicBezTo>
                <a:cubicBezTo>
                  <a:pt x="4274517" y="4634262"/>
                  <a:pt x="4266411" y="4675095"/>
                  <a:pt x="4255601" y="4695512"/>
                </a:cubicBezTo>
                <a:cubicBezTo>
                  <a:pt x="4261005" y="4720013"/>
                  <a:pt x="4266409" y="4744513"/>
                  <a:pt x="4271815" y="4769013"/>
                </a:cubicBezTo>
                <a:cubicBezTo>
                  <a:pt x="4282620" y="4842514"/>
                  <a:pt x="4304238" y="4838431"/>
                  <a:pt x="4323150" y="4834348"/>
                </a:cubicBezTo>
                <a:cubicBezTo>
                  <a:pt x="4342064" y="4830264"/>
                  <a:pt x="4352874" y="4789430"/>
                  <a:pt x="4358277" y="4728179"/>
                </a:cubicBezTo>
                <a:cubicBezTo>
                  <a:pt x="4360979" y="4707763"/>
                  <a:pt x="4366383" y="4679179"/>
                  <a:pt x="4369083" y="4679179"/>
                </a:cubicBezTo>
                <a:cubicBezTo>
                  <a:pt x="4401507" y="4699596"/>
                  <a:pt x="4436632" y="4626095"/>
                  <a:pt x="4466356" y="4724096"/>
                </a:cubicBezTo>
                <a:cubicBezTo>
                  <a:pt x="4471758" y="4740430"/>
                  <a:pt x="4479866" y="4748596"/>
                  <a:pt x="4487972" y="4760847"/>
                </a:cubicBezTo>
                <a:cubicBezTo>
                  <a:pt x="4460952" y="4813931"/>
                  <a:pt x="4501482" y="4854765"/>
                  <a:pt x="4490674" y="4903765"/>
                </a:cubicBezTo>
                <a:cubicBezTo>
                  <a:pt x="4487972" y="4916015"/>
                  <a:pt x="4485270" y="4936432"/>
                  <a:pt x="4482568" y="4936432"/>
                </a:cubicBezTo>
                <a:cubicBezTo>
                  <a:pt x="4446091" y="4942557"/>
                  <a:pt x="4468889" y="4983136"/>
                  <a:pt x="4476869" y="5015102"/>
                </a:cubicBezTo>
                <a:lnTo>
                  <a:pt x="4476955" y="5023088"/>
                </a:lnTo>
                <a:lnTo>
                  <a:pt x="4496074" y="4973179"/>
                </a:lnTo>
                <a:cubicBezTo>
                  <a:pt x="4498776" y="4969095"/>
                  <a:pt x="4504180" y="4985429"/>
                  <a:pt x="4509584" y="4993596"/>
                </a:cubicBezTo>
                <a:cubicBezTo>
                  <a:pt x="4501478" y="5038513"/>
                  <a:pt x="4493372" y="5079347"/>
                  <a:pt x="4487968" y="5124264"/>
                </a:cubicBezTo>
                <a:lnTo>
                  <a:pt x="4470906" y="5066246"/>
                </a:lnTo>
                <a:lnTo>
                  <a:pt x="4468383" y="5075778"/>
                </a:lnTo>
                <a:cubicBezTo>
                  <a:pt x="4465681" y="5086497"/>
                  <a:pt x="4463654" y="5097726"/>
                  <a:pt x="4463654" y="5112018"/>
                </a:cubicBezTo>
                <a:cubicBezTo>
                  <a:pt x="4460952" y="5148769"/>
                  <a:pt x="4466356" y="5210019"/>
                  <a:pt x="4447442" y="5197769"/>
                </a:cubicBezTo>
                <a:cubicBezTo>
                  <a:pt x="4433932" y="5189603"/>
                  <a:pt x="4412317" y="5242687"/>
                  <a:pt x="4404209" y="5152852"/>
                </a:cubicBezTo>
                <a:cubicBezTo>
                  <a:pt x="4401507" y="5128352"/>
                  <a:pt x="4393403" y="5091601"/>
                  <a:pt x="4387997" y="5095685"/>
                </a:cubicBezTo>
                <a:cubicBezTo>
                  <a:pt x="4350169" y="5120185"/>
                  <a:pt x="4339362" y="5058934"/>
                  <a:pt x="4344766" y="4936432"/>
                </a:cubicBezTo>
                <a:cubicBezTo>
                  <a:pt x="4344766" y="4920102"/>
                  <a:pt x="4333958" y="4887435"/>
                  <a:pt x="4328554" y="4883348"/>
                </a:cubicBezTo>
                <a:cubicBezTo>
                  <a:pt x="4309640" y="4875182"/>
                  <a:pt x="4288024" y="4879265"/>
                  <a:pt x="4269111" y="4883348"/>
                </a:cubicBezTo>
                <a:cubicBezTo>
                  <a:pt x="4266409" y="4883348"/>
                  <a:pt x="4266409" y="4911932"/>
                  <a:pt x="4263707" y="4928269"/>
                </a:cubicBezTo>
                <a:cubicBezTo>
                  <a:pt x="4271812" y="4940519"/>
                  <a:pt x="4279918" y="4952769"/>
                  <a:pt x="4288024" y="4965016"/>
                </a:cubicBezTo>
                <a:cubicBezTo>
                  <a:pt x="4279918" y="4973183"/>
                  <a:pt x="4269111" y="4981350"/>
                  <a:pt x="4261005" y="4985433"/>
                </a:cubicBezTo>
                <a:cubicBezTo>
                  <a:pt x="4236687" y="5005850"/>
                  <a:pt x="4225879" y="5132438"/>
                  <a:pt x="4193456" y="5091604"/>
                </a:cubicBezTo>
                <a:cubicBezTo>
                  <a:pt x="4193456" y="5120185"/>
                  <a:pt x="4190754" y="5177356"/>
                  <a:pt x="4190754" y="5177356"/>
                </a:cubicBezTo>
                <a:cubicBezTo>
                  <a:pt x="4217773" y="5193689"/>
                  <a:pt x="4228581" y="5287607"/>
                  <a:pt x="4247495" y="5324358"/>
                </a:cubicBezTo>
                <a:cubicBezTo>
                  <a:pt x="4263707" y="5352941"/>
                  <a:pt x="4285322" y="5340691"/>
                  <a:pt x="4304236" y="5352941"/>
                </a:cubicBezTo>
                <a:cubicBezTo>
                  <a:pt x="4309640" y="5357025"/>
                  <a:pt x="4320448" y="5410109"/>
                  <a:pt x="4320448" y="5410109"/>
                </a:cubicBezTo>
                <a:cubicBezTo>
                  <a:pt x="4298832" y="5499943"/>
                  <a:pt x="4320448" y="5569358"/>
                  <a:pt x="4336660" y="5577528"/>
                </a:cubicBezTo>
                <a:cubicBezTo>
                  <a:pt x="4382593" y="5606111"/>
                  <a:pt x="4393403" y="5761280"/>
                  <a:pt x="4423122" y="5838865"/>
                </a:cubicBezTo>
                <a:cubicBezTo>
                  <a:pt x="4425827" y="5842948"/>
                  <a:pt x="4425827" y="5851115"/>
                  <a:pt x="4428526" y="5859282"/>
                </a:cubicBezTo>
                <a:cubicBezTo>
                  <a:pt x="4439334" y="5896029"/>
                  <a:pt x="4433930" y="5957280"/>
                  <a:pt x="4420420" y="5969533"/>
                </a:cubicBezTo>
                <a:cubicBezTo>
                  <a:pt x="4390699" y="5994034"/>
                  <a:pt x="4360977" y="6018531"/>
                  <a:pt x="4331256" y="6030784"/>
                </a:cubicBezTo>
                <a:cubicBezTo>
                  <a:pt x="4309640" y="6038948"/>
                  <a:pt x="4288024" y="6022617"/>
                  <a:pt x="4285322" y="6132869"/>
                </a:cubicBezTo>
                <a:cubicBezTo>
                  <a:pt x="4285322" y="6161449"/>
                  <a:pt x="4271812" y="6181866"/>
                  <a:pt x="4266409" y="6206370"/>
                </a:cubicBezTo>
                <a:cubicBezTo>
                  <a:pt x="4261005" y="6226787"/>
                  <a:pt x="4258303" y="6255370"/>
                  <a:pt x="4252899" y="6279871"/>
                </a:cubicBezTo>
                <a:cubicBezTo>
                  <a:pt x="4261005" y="6283954"/>
                  <a:pt x="4266409" y="6288038"/>
                  <a:pt x="4274514" y="6292121"/>
                </a:cubicBezTo>
                <a:cubicBezTo>
                  <a:pt x="4288024" y="6304371"/>
                  <a:pt x="4301534" y="6316621"/>
                  <a:pt x="4315044" y="6332955"/>
                </a:cubicBezTo>
                <a:cubicBezTo>
                  <a:pt x="4320448" y="6337038"/>
                  <a:pt x="4323150" y="6357455"/>
                  <a:pt x="4325852" y="6369705"/>
                </a:cubicBezTo>
                <a:cubicBezTo>
                  <a:pt x="4323150" y="6377872"/>
                  <a:pt x="4317746" y="6390122"/>
                  <a:pt x="4315044" y="6394206"/>
                </a:cubicBezTo>
                <a:cubicBezTo>
                  <a:pt x="4266409" y="6443206"/>
                  <a:pt x="4215071" y="6451373"/>
                  <a:pt x="4163734" y="6492207"/>
                </a:cubicBezTo>
                <a:cubicBezTo>
                  <a:pt x="4117801" y="6528954"/>
                  <a:pt x="4077271" y="6598375"/>
                  <a:pt x="4031338" y="6631039"/>
                </a:cubicBezTo>
                <a:cubicBezTo>
                  <a:pt x="4025934" y="6635126"/>
                  <a:pt x="4017828" y="6655543"/>
                  <a:pt x="4012424" y="6659623"/>
                </a:cubicBezTo>
                <a:cubicBezTo>
                  <a:pt x="3947579" y="6680040"/>
                  <a:pt x="3882730" y="6692290"/>
                  <a:pt x="3817885" y="6712707"/>
                </a:cubicBezTo>
                <a:cubicBezTo>
                  <a:pt x="3774651" y="6729040"/>
                  <a:pt x="3734122" y="6753541"/>
                  <a:pt x="3693592" y="6778044"/>
                </a:cubicBezTo>
                <a:cubicBezTo>
                  <a:pt x="3680082" y="6786211"/>
                  <a:pt x="3666573" y="6818878"/>
                  <a:pt x="3653063" y="6814792"/>
                </a:cubicBezTo>
                <a:cubicBezTo>
                  <a:pt x="3605779" y="6804584"/>
                  <a:pt x="3559170" y="6827042"/>
                  <a:pt x="3512562" y="6847970"/>
                </a:cubicBezTo>
                <a:lnTo>
                  <a:pt x="3476218" y="6861452"/>
                </a:lnTo>
                <a:lnTo>
                  <a:pt x="3106528" y="6861452"/>
                </a:lnTo>
                <a:lnTo>
                  <a:pt x="3084301" y="6846438"/>
                </a:lnTo>
                <a:cubicBezTo>
                  <a:pt x="3069440" y="6836230"/>
                  <a:pt x="3054579" y="6827042"/>
                  <a:pt x="3039717" y="6827042"/>
                </a:cubicBezTo>
                <a:cubicBezTo>
                  <a:pt x="3016075" y="6827042"/>
                  <a:pt x="2990364" y="6792652"/>
                  <a:pt x="2966206" y="6844237"/>
                </a:cubicBezTo>
                <a:lnTo>
                  <a:pt x="2959842" y="6861452"/>
                </a:lnTo>
                <a:lnTo>
                  <a:pt x="2929659" y="6861452"/>
                </a:lnTo>
                <a:lnTo>
                  <a:pt x="2923535" y="6855625"/>
                </a:lnTo>
                <a:cubicBezTo>
                  <a:pt x="2918131" y="6851542"/>
                  <a:pt x="2910025" y="6835209"/>
                  <a:pt x="2904621" y="6822958"/>
                </a:cubicBezTo>
                <a:cubicBezTo>
                  <a:pt x="2880303" y="6786211"/>
                  <a:pt x="2861390" y="6876042"/>
                  <a:pt x="2834370" y="6831125"/>
                </a:cubicBezTo>
                <a:cubicBezTo>
                  <a:pt x="2815456" y="6798458"/>
                  <a:pt x="2783033" y="6847459"/>
                  <a:pt x="2758715" y="6851542"/>
                </a:cubicBezTo>
                <a:cubicBezTo>
                  <a:pt x="2745205" y="6851542"/>
                  <a:pt x="2726291" y="6847459"/>
                  <a:pt x="2715484" y="6822958"/>
                </a:cubicBezTo>
                <a:cubicBezTo>
                  <a:pt x="2683060" y="6749457"/>
                  <a:pt x="2650637" y="6773958"/>
                  <a:pt x="2618213" y="6773958"/>
                </a:cubicBezTo>
                <a:cubicBezTo>
                  <a:pt x="2597948" y="6773958"/>
                  <a:pt x="2589842" y="6794630"/>
                  <a:pt x="2591615" y="6854925"/>
                </a:cubicBezTo>
                <a:lnTo>
                  <a:pt x="2591946" y="6861452"/>
                </a:lnTo>
                <a:lnTo>
                  <a:pt x="2538205" y="6861452"/>
                </a:lnTo>
                <a:lnTo>
                  <a:pt x="2534452" y="6806625"/>
                </a:lnTo>
                <a:cubicBezTo>
                  <a:pt x="2529048" y="6741291"/>
                  <a:pt x="2523644" y="6688207"/>
                  <a:pt x="2496625" y="6700457"/>
                </a:cubicBezTo>
                <a:cubicBezTo>
                  <a:pt x="2464201" y="6716790"/>
                  <a:pt x="2431777" y="6700457"/>
                  <a:pt x="2402056" y="6704540"/>
                </a:cubicBezTo>
                <a:cubicBezTo>
                  <a:pt x="2388546" y="6708623"/>
                  <a:pt x="2375036" y="6733124"/>
                  <a:pt x="2361526" y="6745374"/>
                </a:cubicBezTo>
                <a:cubicBezTo>
                  <a:pt x="2343289" y="6760687"/>
                  <a:pt x="2331130" y="6773702"/>
                  <a:pt x="2336449" y="6818875"/>
                </a:cubicBezTo>
                <a:lnTo>
                  <a:pt x="2345065" y="6861452"/>
                </a:lnTo>
                <a:lnTo>
                  <a:pt x="2301286" y="6861452"/>
                </a:lnTo>
                <a:lnTo>
                  <a:pt x="2302083" y="6843375"/>
                </a:lnTo>
                <a:cubicBezTo>
                  <a:pt x="2302083" y="6818875"/>
                  <a:pt x="2277766" y="6798458"/>
                  <a:pt x="2277766" y="6786208"/>
                </a:cubicBezTo>
                <a:cubicBezTo>
                  <a:pt x="2285871" y="6622872"/>
                  <a:pt x="2253448" y="6663706"/>
                  <a:pt x="2229130" y="6651456"/>
                </a:cubicBezTo>
                <a:cubicBezTo>
                  <a:pt x="2183197" y="6631039"/>
                  <a:pt x="2137263" y="6700457"/>
                  <a:pt x="2094035" y="6614706"/>
                </a:cubicBezTo>
                <a:cubicBezTo>
                  <a:pt x="2083227" y="6594289"/>
                  <a:pt x="2056208" y="6655539"/>
                  <a:pt x="2039995" y="6688207"/>
                </a:cubicBezTo>
                <a:cubicBezTo>
                  <a:pt x="2021082" y="6724957"/>
                  <a:pt x="2029188" y="6794375"/>
                  <a:pt x="2026486" y="6851542"/>
                </a:cubicBezTo>
                <a:lnTo>
                  <a:pt x="2026486" y="6861452"/>
                </a:lnTo>
                <a:lnTo>
                  <a:pt x="2012976" y="6861452"/>
                </a:lnTo>
                <a:lnTo>
                  <a:pt x="2012976" y="6769874"/>
                </a:lnTo>
                <a:cubicBezTo>
                  <a:pt x="2012976" y="6651456"/>
                  <a:pt x="1988658" y="6561621"/>
                  <a:pt x="1956234" y="6553455"/>
                </a:cubicBezTo>
                <a:cubicBezTo>
                  <a:pt x="1942725" y="6549371"/>
                  <a:pt x="1926513" y="6553455"/>
                  <a:pt x="1913004" y="6553455"/>
                </a:cubicBezTo>
                <a:cubicBezTo>
                  <a:pt x="1899493" y="6553455"/>
                  <a:pt x="1883281" y="6557538"/>
                  <a:pt x="1869771" y="6553455"/>
                </a:cubicBezTo>
                <a:cubicBezTo>
                  <a:pt x="1858964" y="6549371"/>
                  <a:pt x="1842751" y="6512621"/>
                  <a:pt x="1842751" y="6520788"/>
                </a:cubicBezTo>
                <a:cubicBezTo>
                  <a:pt x="1826541" y="6602455"/>
                  <a:pt x="1821136" y="6488120"/>
                  <a:pt x="1807626" y="6500371"/>
                </a:cubicBezTo>
                <a:cubicBezTo>
                  <a:pt x="1788712" y="6516704"/>
                  <a:pt x="1764395" y="6471787"/>
                  <a:pt x="1758991" y="6594289"/>
                </a:cubicBezTo>
                <a:cubicBezTo>
                  <a:pt x="1758991" y="6622872"/>
                  <a:pt x="1737375" y="6647373"/>
                  <a:pt x="1723865" y="6659623"/>
                </a:cubicBezTo>
                <a:cubicBezTo>
                  <a:pt x="1710355" y="6671873"/>
                  <a:pt x="1694144" y="6659623"/>
                  <a:pt x="1680634" y="6671873"/>
                </a:cubicBezTo>
                <a:cubicBezTo>
                  <a:pt x="1664422" y="6684123"/>
                  <a:pt x="1656316" y="6782124"/>
                  <a:pt x="1667124" y="6810708"/>
                </a:cubicBezTo>
                <a:cubicBezTo>
                  <a:pt x="1673204" y="6823979"/>
                  <a:pt x="1677805" y="6837506"/>
                  <a:pt x="1681214" y="6851231"/>
                </a:cubicBezTo>
                <a:lnTo>
                  <a:pt x="1682913" y="6861452"/>
                </a:lnTo>
                <a:lnTo>
                  <a:pt x="1559507" y="6861452"/>
                </a:lnTo>
                <a:lnTo>
                  <a:pt x="1559045" y="6859709"/>
                </a:lnTo>
                <a:lnTo>
                  <a:pt x="1558789" y="6861452"/>
                </a:lnTo>
                <a:lnTo>
                  <a:pt x="1532459" y="6861452"/>
                </a:lnTo>
                <a:lnTo>
                  <a:pt x="1532364" y="6847969"/>
                </a:lnTo>
                <a:cubicBezTo>
                  <a:pt x="1529324" y="6800500"/>
                  <a:pt x="1523920" y="6749457"/>
                  <a:pt x="1534728" y="6716790"/>
                </a:cubicBezTo>
                <a:cubicBezTo>
                  <a:pt x="1534728" y="6712707"/>
                  <a:pt x="1529324" y="6659623"/>
                  <a:pt x="1526622" y="6655539"/>
                </a:cubicBezTo>
                <a:cubicBezTo>
                  <a:pt x="1510410" y="6647373"/>
                  <a:pt x="1491496" y="6667790"/>
                  <a:pt x="1475285" y="6647373"/>
                </a:cubicBezTo>
                <a:cubicBezTo>
                  <a:pt x="1472920" y="6644310"/>
                  <a:pt x="1470684" y="6643545"/>
                  <a:pt x="1468540" y="6644390"/>
                </a:cubicBezTo>
                <a:cubicBezTo>
                  <a:pt x="1453542" y="6650308"/>
                  <a:pt x="1443199" y="6735165"/>
                  <a:pt x="1426649" y="6663706"/>
                </a:cubicBezTo>
                <a:cubicBezTo>
                  <a:pt x="1418543" y="6688207"/>
                  <a:pt x="1407735" y="6708623"/>
                  <a:pt x="1399630" y="6737207"/>
                </a:cubicBezTo>
                <a:cubicBezTo>
                  <a:pt x="1386120" y="6778041"/>
                  <a:pt x="1378014" y="6818875"/>
                  <a:pt x="1356398" y="6814792"/>
                </a:cubicBezTo>
                <a:cubicBezTo>
                  <a:pt x="1346941" y="6814792"/>
                  <a:pt x="1338835" y="6827042"/>
                  <a:pt x="1333431" y="6847970"/>
                </a:cubicBezTo>
                <a:lnTo>
                  <a:pt x="1331304" y="6861452"/>
                </a:lnTo>
                <a:lnTo>
                  <a:pt x="1126731" y="6861452"/>
                </a:lnTo>
                <a:lnTo>
                  <a:pt x="1126731" y="6847459"/>
                </a:lnTo>
                <a:cubicBezTo>
                  <a:pt x="1129433" y="6704540"/>
                  <a:pt x="1188876" y="6549371"/>
                  <a:pt x="1224002" y="6614706"/>
                </a:cubicBezTo>
                <a:cubicBezTo>
                  <a:pt x="1248321" y="6655539"/>
                  <a:pt x="1253724" y="6675956"/>
                  <a:pt x="1261829" y="6569788"/>
                </a:cubicBezTo>
                <a:cubicBezTo>
                  <a:pt x="1264531" y="6524871"/>
                  <a:pt x="1280743" y="6488120"/>
                  <a:pt x="1291551" y="6459537"/>
                </a:cubicBezTo>
                <a:cubicBezTo>
                  <a:pt x="1307763" y="6418703"/>
                  <a:pt x="1296955" y="6377869"/>
                  <a:pt x="1288849" y="6369702"/>
                </a:cubicBezTo>
                <a:cubicBezTo>
                  <a:pt x="1245618" y="6337035"/>
                  <a:pt x="1202386" y="6312535"/>
                  <a:pt x="1159156" y="6288034"/>
                </a:cubicBezTo>
                <a:cubicBezTo>
                  <a:pt x="1153751" y="6283951"/>
                  <a:pt x="1145645" y="6300285"/>
                  <a:pt x="1140241" y="6316618"/>
                </a:cubicBezTo>
                <a:cubicBezTo>
                  <a:pt x="1105115" y="6435036"/>
                  <a:pt x="1072693" y="6435036"/>
                  <a:pt x="1037566" y="6316618"/>
                </a:cubicBezTo>
                <a:cubicBezTo>
                  <a:pt x="1032163" y="6300285"/>
                  <a:pt x="1024057" y="6279868"/>
                  <a:pt x="1018653" y="6288034"/>
                </a:cubicBezTo>
                <a:cubicBezTo>
                  <a:pt x="988931" y="6337035"/>
                  <a:pt x="964613" y="6288034"/>
                  <a:pt x="940296" y="6239034"/>
                </a:cubicBezTo>
                <a:cubicBezTo>
                  <a:pt x="929488" y="6218617"/>
                  <a:pt x="915978" y="6234950"/>
                  <a:pt x="905170" y="6234950"/>
                </a:cubicBezTo>
                <a:cubicBezTo>
                  <a:pt x="891660" y="6234950"/>
                  <a:pt x="880852" y="6312535"/>
                  <a:pt x="864641" y="6239034"/>
                </a:cubicBezTo>
                <a:cubicBezTo>
                  <a:pt x="856535" y="6206367"/>
                  <a:pt x="829515" y="6239034"/>
                  <a:pt x="818707" y="6210450"/>
                </a:cubicBezTo>
                <a:cubicBezTo>
                  <a:pt x="786284" y="6136949"/>
                  <a:pt x="788986" y="6206367"/>
                  <a:pt x="786284" y="6283951"/>
                </a:cubicBezTo>
                <a:lnTo>
                  <a:pt x="780117" y="6313686"/>
                </a:lnTo>
                <a:lnTo>
                  <a:pt x="764725" y="6296434"/>
                </a:lnTo>
                <a:lnTo>
                  <a:pt x="770072" y="6275784"/>
                </a:lnTo>
                <a:cubicBezTo>
                  <a:pt x="778178" y="6234950"/>
                  <a:pt x="778178" y="6198200"/>
                  <a:pt x="761966" y="6181866"/>
                </a:cubicBezTo>
                <a:cubicBezTo>
                  <a:pt x="745754" y="6169616"/>
                  <a:pt x="729543" y="6161449"/>
                  <a:pt x="716033" y="6128782"/>
                </a:cubicBezTo>
                <a:cubicBezTo>
                  <a:pt x="697119" y="6067531"/>
                  <a:pt x="670099" y="6136949"/>
                  <a:pt x="659292" y="6100198"/>
                </a:cubicBezTo>
                <a:cubicBezTo>
                  <a:pt x="629570" y="6006280"/>
                  <a:pt x="599848" y="6006280"/>
                  <a:pt x="567425" y="6055281"/>
                </a:cubicBezTo>
                <a:cubicBezTo>
                  <a:pt x="564723" y="6059365"/>
                  <a:pt x="556617" y="6047114"/>
                  <a:pt x="551213" y="6043031"/>
                </a:cubicBezTo>
                <a:lnTo>
                  <a:pt x="525761" y="6023799"/>
                </a:lnTo>
                <a:lnTo>
                  <a:pt x="514359" y="6009556"/>
                </a:lnTo>
                <a:lnTo>
                  <a:pt x="510684" y="5981780"/>
                </a:lnTo>
                <a:cubicBezTo>
                  <a:pt x="510684" y="5977697"/>
                  <a:pt x="505280" y="5985864"/>
                  <a:pt x="502578" y="5989947"/>
                </a:cubicBezTo>
                <a:cubicBezTo>
                  <a:pt x="503253" y="5993009"/>
                  <a:pt x="503929" y="5995817"/>
                  <a:pt x="511992" y="6006599"/>
                </a:cubicBezTo>
                <a:lnTo>
                  <a:pt x="514359" y="6009556"/>
                </a:lnTo>
                <a:lnTo>
                  <a:pt x="516087" y="6022614"/>
                </a:lnTo>
                <a:cubicBezTo>
                  <a:pt x="516087" y="6022614"/>
                  <a:pt x="513385" y="6022614"/>
                  <a:pt x="510684" y="6022614"/>
                </a:cubicBezTo>
                <a:lnTo>
                  <a:pt x="523919" y="6038110"/>
                </a:lnTo>
                <a:lnTo>
                  <a:pt x="523180" y="6079782"/>
                </a:lnTo>
                <a:cubicBezTo>
                  <a:pt x="522842" y="6098157"/>
                  <a:pt x="522842" y="6114490"/>
                  <a:pt x="524193" y="6124699"/>
                </a:cubicBezTo>
                <a:cubicBezTo>
                  <a:pt x="537703" y="6181866"/>
                  <a:pt x="551213" y="6255367"/>
                  <a:pt x="567425" y="6275784"/>
                </a:cubicBezTo>
                <a:cubicBezTo>
                  <a:pt x="586339" y="6300285"/>
                  <a:pt x="607954" y="6300285"/>
                  <a:pt x="626868" y="6332952"/>
                </a:cubicBezTo>
                <a:cubicBezTo>
                  <a:pt x="648484" y="6365619"/>
                  <a:pt x="672801" y="6394202"/>
                  <a:pt x="694417" y="6381952"/>
                </a:cubicBezTo>
                <a:cubicBezTo>
                  <a:pt x="724139" y="6369702"/>
                  <a:pt x="729543" y="6439120"/>
                  <a:pt x="740350" y="6492204"/>
                </a:cubicBezTo>
                <a:cubicBezTo>
                  <a:pt x="783582" y="6406453"/>
                  <a:pt x="816005" y="6659623"/>
                  <a:pt x="861939" y="6545288"/>
                </a:cubicBezTo>
                <a:cubicBezTo>
                  <a:pt x="864641" y="6541204"/>
                  <a:pt x="872747" y="6549371"/>
                  <a:pt x="875449" y="6561621"/>
                </a:cubicBezTo>
                <a:cubicBezTo>
                  <a:pt x="894362" y="6700457"/>
                  <a:pt x="924084" y="6618789"/>
                  <a:pt x="948402" y="6594289"/>
                </a:cubicBezTo>
                <a:cubicBezTo>
                  <a:pt x="954481" y="6588164"/>
                  <a:pt x="963600" y="6570554"/>
                  <a:pt x="773998" y="6336461"/>
                </a:cubicBezTo>
                <a:lnTo>
                  <a:pt x="772063" y="6334095"/>
                </a:lnTo>
                <a:lnTo>
                  <a:pt x="773745" y="6331612"/>
                </a:lnTo>
                <a:cubicBezTo>
                  <a:pt x="775392" y="6328230"/>
                  <a:pt x="777334" y="6323509"/>
                  <a:pt x="779191" y="6318149"/>
                </a:cubicBezTo>
                <a:lnTo>
                  <a:pt x="780117" y="6313686"/>
                </a:lnTo>
                <a:lnTo>
                  <a:pt x="826439" y="6365611"/>
                </a:lnTo>
                <a:cubicBezTo>
                  <a:pt x="872029" y="6416661"/>
                  <a:pt x="924084" y="6474849"/>
                  <a:pt x="983527" y="6541204"/>
                </a:cubicBezTo>
                <a:cubicBezTo>
                  <a:pt x="997037" y="6549371"/>
                  <a:pt x="1005143" y="6545288"/>
                  <a:pt x="1015951" y="6557538"/>
                </a:cubicBezTo>
                <a:cubicBezTo>
                  <a:pt x="1021355" y="6565705"/>
                  <a:pt x="1026759" y="6594289"/>
                  <a:pt x="1032163" y="6610622"/>
                </a:cubicBezTo>
                <a:cubicBezTo>
                  <a:pt x="1026759" y="6622872"/>
                  <a:pt x="1018653" y="6631039"/>
                  <a:pt x="1015951" y="6651456"/>
                </a:cubicBezTo>
                <a:cubicBezTo>
                  <a:pt x="997037" y="6729040"/>
                  <a:pt x="956508" y="6680040"/>
                  <a:pt x="942998" y="6798458"/>
                </a:cubicBezTo>
                <a:cubicBezTo>
                  <a:pt x="940296" y="6794375"/>
                  <a:pt x="932190" y="6790291"/>
                  <a:pt x="932190" y="6782124"/>
                </a:cubicBezTo>
                <a:cubicBezTo>
                  <a:pt x="929488" y="6610622"/>
                  <a:pt x="875449" y="6773958"/>
                  <a:pt x="867343" y="6655539"/>
                </a:cubicBezTo>
                <a:cubicBezTo>
                  <a:pt x="864641" y="6663706"/>
                  <a:pt x="859237" y="6675956"/>
                  <a:pt x="859237" y="6684123"/>
                </a:cubicBezTo>
                <a:cubicBezTo>
                  <a:pt x="861939" y="6718832"/>
                  <a:pt x="864641" y="6754562"/>
                  <a:pt x="867681" y="6789781"/>
                </a:cubicBezTo>
                <a:lnTo>
                  <a:pt x="874995" y="6861452"/>
                </a:lnTo>
                <a:lnTo>
                  <a:pt x="0" y="6861452"/>
                </a:lnTo>
                <a:close/>
              </a:path>
            </a:pathLst>
          </a:custGeom>
          <a:blipFill dpi="0" rotWithShape="0">
            <a:blip r:embed="rId6"/>
            <a:srcRect/>
            <a:stretch>
              <a:fillRect l="-41000" r="-41000"/>
            </a:stretch>
          </a:blipFill>
          <a:ln w="12700" cap="flat" cmpd="sng" algn="ctr">
            <a:noFill/>
            <a:prstDash val="solid"/>
            <a:miter lim="800000"/>
          </a:ln>
          <a:effectLst/>
        </p:spPr>
        <p:style>
          <a:lnRef idx="2">
            <a:srgbClr val="D3BEA9">
              <a:shade val="50000"/>
            </a:srgbClr>
          </a:lnRef>
          <a:fillRef idx="1">
            <a:srgbClr val="D3BEA9"/>
          </a:fillRef>
          <a:effectRef idx="0">
            <a:srgbClr val="D3BEA9"/>
          </a:effectRef>
          <a:fontRef idx="minor">
            <a:srgbClr val="FFFFFF"/>
          </a:fontRef>
        </p:style>
        <p:txBody>
          <a:bodyPr wrap="square" rtlCol="0" anchor="ctr">
            <a:noAutofit/>
          </a:bodyPr>
          <a:p>
            <a:pPr algn="ctr"/>
            <a:endParaRPr lang="zh-CN" altLang="en-US"/>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custDataLst>
              <p:tags r:id="rId1"/>
            </p:custDataLst>
          </p:nvPr>
        </p:nvGrpSpPr>
        <p:grpSpPr>
          <a:xfrm>
            <a:off x="0" y="0"/>
            <a:ext cx="5184140" cy="6857365"/>
            <a:chOff x="0" y="0"/>
            <a:chExt cx="8164" cy="10799"/>
          </a:xfrm>
        </p:grpSpPr>
        <p:pic>
          <p:nvPicPr>
            <p:cNvPr id="46" name="图片 45"/>
            <p:cNvPicPr/>
            <p:nvPr>
              <p:custDataLst>
                <p:tags r:id="rId2"/>
              </p:custDataLst>
            </p:nvPr>
          </p:nvPicPr>
          <p:blipFill rotWithShape="1">
            <a:blip r:embed="rId3"/>
            <a:srcRect b="-6"/>
            <a:stretch>
              <a:fillRect/>
            </a:stretch>
          </p:blipFill>
          <p:spPr>
            <a:xfrm>
              <a:off x="4206" y="5521"/>
              <a:ext cx="3959" cy="5279"/>
            </a:xfrm>
            <a:prstGeom prst="rect">
              <a:avLst/>
            </a:prstGeom>
          </p:spPr>
        </p:pic>
        <p:pic>
          <p:nvPicPr>
            <p:cNvPr id="44" name="图片 43"/>
            <p:cNvPicPr/>
            <p:nvPr>
              <p:custDataLst>
                <p:tags r:id="rId4"/>
              </p:custDataLst>
            </p:nvPr>
          </p:nvPicPr>
          <p:blipFill rotWithShape="1">
            <a:blip r:embed="rId5">
              <a:extLst>
                <a:ext uri="{28A0092B-C50C-407E-A947-70E740481C1C}">
                  <a14:useLocalDpi xmlns:a14="http://schemas.microsoft.com/office/drawing/2010/main" val="0"/>
                </a:ext>
              </a:extLst>
            </a:blip>
            <a:srcRect/>
            <a:stretch>
              <a:fillRect/>
            </a:stretch>
          </p:blipFill>
          <p:spPr>
            <a:xfrm>
              <a:off x="0" y="0"/>
              <a:ext cx="3959" cy="5279"/>
            </a:xfrm>
            <a:prstGeom prst="rect">
              <a:avLst/>
            </a:prstGeom>
          </p:spPr>
        </p:pic>
        <p:pic>
          <p:nvPicPr>
            <p:cNvPr id="45" name="图片 44"/>
            <p:cNvPicPr/>
            <p:nvPr>
              <p:custDataLst>
                <p:tags r:id="rId6"/>
              </p:custDataLst>
            </p:nvPr>
          </p:nvPicPr>
          <p:blipFill rotWithShape="1">
            <a:blip r:embed="rId7">
              <a:extLst>
                <a:ext uri="{28A0092B-C50C-407E-A947-70E740481C1C}">
                  <a14:useLocalDpi xmlns:a14="http://schemas.microsoft.com/office/drawing/2010/main" val="0"/>
                </a:ext>
              </a:extLst>
            </a:blip>
            <a:srcRect/>
            <a:stretch>
              <a:fillRect/>
            </a:stretch>
          </p:blipFill>
          <p:spPr>
            <a:xfrm>
              <a:off x="4206" y="0"/>
              <a:ext cx="3959" cy="5279"/>
            </a:xfrm>
            <a:prstGeom prst="rect">
              <a:avLst/>
            </a:prstGeom>
          </p:spPr>
        </p:pic>
        <p:pic>
          <p:nvPicPr>
            <p:cNvPr id="47" name="图片 46"/>
            <p:cNvPicPr/>
            <p:nvPr>
              <p:custDataLst>
                <p:tags r:id="rId8"/>
              </p:custDataLst>
            </p:nvPr>
          </p:nvPicPr>
          <p:blipFill rotWithShape="1">
            <a:blip r:embed="rId9"/>
            <a:srcRect/>
            <a:stretch>
              <a:fillRect/>
            </a:stretch>
          </p:blipFill>
          <p:spPr>
            <a:xfrm>
              <a:off x="0" y="5521"/>
              <a:ext cx="3959" cy="5279"/>
            </a:xfrm>
            <a:prstGeom prst="rect">
              <a:avLst/>
            </a:prstGeom>
          </p:spPr>
        </p:pic>
        <p:grpSp>
          <p:nvGrpSpPr>
            <p:cNvPr id="3" name="Group 2"/>
            <p:cNvGrpSpPr/>
            <p:nvPr>
              <p:custDataLst>
                <p:tags r:id="rId10"/>
              </p:custDataLst>
            </p:nvPr>
          </p:nvGrpSpPr>
          <p:grpSpPr>
            <a:xfrm>
              <a:off x="2716" y="4068"/>
              <a:ext cx="2726" cy="2726"/>
              <a:chOff x="2275115" y="2275115"/>
              <a:chExt cx="2307771" cy="2307771"/>
            </a:xfrm>
          </p:grpSpPr>
          <p:grpSp>
            <p:nvGrpSpPr>
              <p:cNvPr id="2" name="Group 1"/>
              <p:cNvGrpSpPr/>
              <p:nvPr/>
            </p:nvGrpSpPr>
            <p:grpSpPr>
              <a:xfrm>
                <a:off x="2275115" y="2275115"/>
                <a:ext cx="2307771" cy="2307771"/>
                <a:chOff x="2275115" y="2275115"/>
                <a:chExt cx="2307771" cy="2307771"/>
              </a:xfrm>
            </p:grpSpPr>
            <p:sp>
              <p:nvSpPr>
                <p:cNvPr id="25" name="Diamond 24"/>
                <p:cNvSpPr/>
                <p:nvPr>
                  <p:custDataLst>
                    <p:tags r:id="rId11"/>
                  </p:custDataLst>
                </p:nvPr>
              </p:nvSpPr>
              <p:spPr>
                <a:xfrm>
                  <a:off x="2275115" y="2275115"/>
                  <a:ext cx="2307771" cy="2307771"/>
                </a:xfrm>
                <a:prstGeom prst="diamond">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a:p>
              </p:txBody>
            </p:sp>
            <p:sp>
              <p:nvSpPr>
                <p:cNvPr id="26" name="Diamond 25"/>
                <p:cNvSpPr/>
                <p:nvPr>
                  <p:custDataLst>
                    <p:tags r:id="rId12"/>
                  </p:custDataLst>
                </p:nvPr>
              </p:nvSpPr>
              <p:spPr>
                <a:xfrm>
                  <a:off x="2418174" y="2418174"/>
                  <a:ext cx="2021654" cy="2021652"/>
                </a:xfrm>
                <a:prstGeom prst="diamond">
                  <a:avLst/>
                </a:prstGeom>
                <a:solidFill>
                  <a:srgbClr val="E7E6E6">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dirty="0"/>
                </a:p>
              </p:txBody>
            </p:sp>
          </p:grpSp>
          <p:sp>
            <p:nvSpPr>
              <p:cNvPr id="27" name="AutoShape 117"/>
              <p:cNvSpPr/>
              <p:nvPr>
                <p:custDataLst>
                  <p:tags r:id="rId13"/>
                </p:custDataLst>
              </p:nvPr>
            </p:nvSpPr>
            <p:spPr bwMode="auto">
              <a:xfrm>
                <a:off x="3077956" y="3222901"/>
                <a:ext cx="702087" cy="52686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sym typeface="Gill Sans" charset="0"/>
                </a:endParaRPr>
              </a:p>
            </p:txBody>
          </p:sp>
        </p:grpSp>
      </p:grpSp>
      <p:sp>
        <p:nvSpPr>
          <p:cNvPr id="38" name="TextBox 23"/>
          <p:cNvSpPr txBox="1"/>
          <p:nvPr>
            <p:custDataLst>
              <p:tags r:id="rId14"/>
            </p:custDataLst>
          </p:nvPr>
        </p:nvSpPr>
        <p:spPr>
          <a:xfrm>
            <a:off x="6747323" y="1072280"/>
            <a:ext cx="3024000" cy="1531620"/>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职业兴趣的</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a:p>
            <a:pP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分类</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p:txBody>
      </p:sp>
      <p:sp>
        <p:nvSpPr>
          <p:cNvPr id="8" name="椭圆 7"/>
          <p:cNvSpPr/>
          <p:nvPr>
            <p:custDataLst>
              <p:tags r:id="rId15"/>
            </p:custDataLst>
          </p:nvPr>
        </p:nvSpPr>
        <p:spPr>
          <a:xfrm>
            <a:off x="6857999" y="313166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文本框 3"/>
          <p:cNvSpPr txBox="1"/>
          <p:nvPr>
            <p:custDataLst>
              <p:tags r:id="rId16"/>
            </p:custDataLst>
          </p:nvPr>
        </p:nvSpPr>
        <p:spPr>
          <a:xfrm>
            <a:off x="6839634" y="322640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０１</a:t>
            </a:r>
            <a:endParaRPr lang="zh-CN" altLang="en-US" b="1" spc="-300" dirty="0">
              <a:solidFill>
                <a:sysClr val="window" lastClr="FFFFFF"/>
              </a:solidFill>
              <a:latin typeface="Arial" panose="020B0604020202020204" pitchFamily="34" charset="0"/>
              <a:ea typeface="微软雅黑" panose="020B0503020204020204" charset="-122"/>
            </a:endParaRPr>
          </a:p>
        </p:txBody>
      </p:sp>
      <p:sp>
        <p:nvSpPr>
          <p:cNvPr id="22" name="TextBox 46"/>
          <p:cNvSpPr txBox="1"/>
          <p:nvPr>
            <p:custDataLst>
              <p:tags r:id="rId17"/>
            </p:custDataLst>
          </p:nvPr>
        </p:nvSpPr>
        <p:spPr>
          <a:xfrm>
            <a:off x="7504329" y="3241798"/>
            <a:ext cx="3024000" cy="335915"/>
          </a:xfrm>
          <a:prstGeom prst="rect">
            <a:avLst/>
          </a:prstGeom>
          <a:noFill/>
        </p:spPr>
        <p:txBody>
          <a:bodyPr wrap="square" lIns="91428" tIns="45713" rIns="91428" bIns="45713" rtlCol="0">
            <a:spAutoFit/>
          </a:bodyPr>
          <a:lstStyle/>
          <a:p>
            <a:pPr>
              <a:defRPr/>
            </a:pPr>
            <a:r>
              <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rPr>
              <a:t>愿意与事物打交道。</a:t>
            </a:r>
            <a:endPar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endParaRPr>
          </a:p>
        </p:txBody>
      </p:sp>
      <p:sp>
        <p:nvSpPr>
          <p:cNvPr id="18" name="椭圆 17"/>
          <p:cNvSpPr/>
          <p:nvPr>
            <p:custDataLst>
              <p:tags r:id="rId18"/>
            </p:custDataLst>
          </p:nvPr>
        </p:nvSpPr>
        <p:spPr>
          <a:xfrm>
            <a:off x="6857999" y="385600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19" name="文本框 18"/>
          <p:cNvSpPr txBox="1"/>
          <p:nvPr>
            <p:custDataLst>
              <p:tags r:id="rId19"/>
            </p:custDataLst>
          </p:nvPr>
        </p:nvSpPr>
        <p:spPr>
          <a:xfrm>
            <a:off x="6839634" y="395074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０２</a:t>
            </a:r>
            <a:endParaRPr lang="zh-CN" altLang="en-US" b="1" spc="-300" dirty="0">
              <a:solidFill>
                <a:sysClr val="window" lastClr="FFFFFF"/>
              </a:solidFill>
              <a:latin typeface="Arial" panose="020B0604020202020204" pitchFamily="34" charset="0"/>
              <a:ea typeface="微软雅黑" panose="020B0503020204020204" charset="-122"/>
            </a:endParaRPr>
          </a:p>
        </p:txBody>
      </p:sp>
      <p:sp>
        <p:nvSpPr>
          <p:cNvPr id="23" name="TextBox 46"/>
          <p:cNvSpPr txBox="1"/>
          <p:nvPr>
            <p:custDataLst>
              <p:tags r:id="rId20"/>
            </p:custDataLst>
          </p:nvPr>
        </p:nvSpPr>
        <p:spPr>
          <a:xfrm>
            <a:off x="7504329" y="3966138"/>
            <a:ext cx="3024000" cy="335915"/>
          </a:xfrm>
          <a:prstGeom prst="rect">
            <a:avLst/>
          </a:prstGeom>
          <a:noFill/>
        </p:spPr>
        <p:txBody>
          <a:bodyPr wrap="square" lIns="91428" tIns="45713" rIns="91428" bIns="45713" rtlCol="0">
            <a:spAutoFit/>
          </a:bodyPr>
          <a:lstStyle/>
          <a:p>
            <a:pPr>
              <a:defRPr/>
            </a:pPr>
            <a:r>
              <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rPr>
              <a:t>愿意与人接触。</a:t>
            </a:r>
            <a:endPar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endParaRPr>
          </a:p>
        </p:txBody>
      </p:sp>
      <p:sp>
        <p:nvSpPr>
          <p:cNvPr id="20" name="椭圆 19"/>
          <p:cNvSpPr/>
          <p:nvPr>
            <p:custDataLst>
              <p:tags r:id="rId21"/>
            </p:custDataLst>
          </p:nvPr>
        </p:nvSpPr>
        <p:spPr>
          <a:xfrm>
            <a:off x="6857999" y="458034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21" name="文本框 20"/>
          <p:cNvSpPr txBox="1"/>
          <p:nvPr>
            <p:custDataLst>
              <p:tags r:id="rId22"/>
            </p:custDataLst>
          </p:nvPr>
        </p:nvSpPr>
        <p:spPr>
          <a:xfrm>
            <a:off x="6839634" y="467508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０３</a:t>
            </a:r>
            <a:endParaRPr lang="en-US" altLang="zh-CN" b="1" spc="-300" dirty="0">
              <a:solidFill>
                <a:sysClr val="window" lastClr="FFFFFF"/>
              </a:solidFill>
              <a:latin typeface="Arial" panose="020B0604020202020204" pitchFamily="34" charset="0"/>
              <a:ea typeface="微软雅黑" panose="020B0503020204020204" charset="-122"/>
            </a:endParaRPr>
          </a:p>
        </p:txBody>
      </p:sp>
      <p:sp>
        <p:nvSpPr>
          <p:cNvPr id="24" name="TextBox 46"/>
          <p:cNvSpPr txBox="1"/>
          <p:nvPr>
            <p:custDataLst>
              <p:tags r:id="rId23"/>
            </p:custDataLst>
          </p:nvPr>
        </p:nvSpPr>
        <p:spPr>
          <a:xfrm>
            <a:off x="7504331" y="4690478"/>
            <a:ext cx="3024000" cy="335915"/>
          </a:xfrm>
          <a:prstGeom prst="rect">
            <a:avLst/>
          </a:prstGeom>
          <a:noFill/>
        </p:spPr>
        <p:txBody>
          <a:bodyPr wrap="square" lIns="91428" tIns="45713" rIns="91428" bIns="45713" rtlCol="0">
            <a:spAutoFit/>
          </a:bodyPr>
          <a:lstStyle/>
          <a:p>
            <a:pPr lvl="0">
              <a:defRPr/>
            </a:pPr>
            <a:r>
              <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愿意干有规律的工作。</a:t>
            </a:r>
            <a:endPar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12" name="组合 11"/>
          <p:cNvGrpSpPr/>
          <p:nvPr>
            <p:custDataLst>
              <p:tags r:id="rId24"/>
            </p:custDataLst>
          </p:nvPr>
        </p:nvGrpSpPr>
        <p:grpSpPr>
          <a:xfrm>
            <a:off x="5395893" y="1920512"/>
            <a:ext cx="275590" cy="3061005"/>
            <a:chOff x="5479216" y="1920512"/>
            <a:chExt cx="275590" cy="3061005"/>
          </a:xfrm>
        </p:grpSpPr>
        <p:cxnSp>
          <p:nvCxnSpPr>
            <p:cNvPr id="10" name="直接连接符 9"/>
            <p:cNvCxnSpPr/>
            <p:nvPr>
              <p:custDataLst>
                <p:tags r:id="rId25"/>
              </p:custDataLst>
            </p:nvPr>
          </p:nvCxnSpPr>
          <p:spPr>
            <a:xfrm>
              <a:off x="5617010" y="4405517"/>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9" name="文本框 8"/>
            <p:cNvSpPr txBox="1"/>
            <p:nvPr>
              <p:custDataLst>
                <p:tags r:id="rId26"/>
              </p:custDataLst>
            </p:nvPr>
          </p:nvSpPr>
          <p:spPr>
            <a:xfrm rot="5400000">
              <a:off x="4712136" y="3370217"/>
              <a:ext cx="1809750" cy="275590"/>
            </a:xfrm>
            <a:prstGeom prst="rect">
              <a:avLst/>
            </a:prstGeom>
            <a:noFill/>
          </p:spPr>
          <p:txBody>
            <a:bodyPr wrap="square" rtlCol="0">
              <a:spAutoFit/>
            </a:bodyPr>
            <a:lstStyle/>
            <a:p>
              <a:r>
                <a:rPr lang="en-US" altLang="zh-CN" sz="1200">
                  <a:solidFill>
                    <a:sysClr val="window" lastClr="FFFFFF">
                      <a:lumMod val="75000"/>
                    </a:sysClr>
                  </a:solidFill>
                  <a:latin typeface="Arial" panose="020B0604020202020204" pitchFamily="34" charset="0"/>
                  <a:ea typeface="微软雅黑" panose="020B0503020204020204" charset="-122"/>
                </a:rPr>
                <a:t>www.textbookcenter.cn</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27"/>
              </p:custDataLst>
            </p:nvPr>
          </p:nvCxnSpPr>
          <p:spPr>
            <a:xfrm>
              <a:off x="5617010" y="1920512"/>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
        <p:nvSpPr>
          <p:cNvPr id="28" name="椭圆 27"/>
          <p:cNvSpPr/>
          <p:nvPr>
            <p:custDataLst>
              <p:tags r:id="rId28"/>
            </p:custDataLst>
          </p:nvPr>
        </p:nvSpPr>
        <p:spPr>
          <a:xfrm>
            <a:off x="6859792" y="530290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29" name="文本框 28"/>
          <p:cNvSpPr txBox="1"/>
          <p:nvPr>
            <p:custDataLst>
              <p:tags r:id="rId29"/>
            </p:custDataLst>
          </p:nvPr>
        </p:nvSpPr>
        <p:spPr>
          <a:xfrm>
            <a:off x="6841427" y="5397642"/>
            <a:ext cx="535940" cy="368300"/>
          </a:xfrm>
          <a:prstGeom prst="rect">
            <a:avLst/>
          </a:prstGeom>
          <a:noFill/>
        </p:spPr>
        <p:txBody>
          <a:bodyPr wrap="none" rtlCol="0">
            <a:spAutoFit/>
          </a:bodyPr>
          <a:lstStyle/>
          <a:p>
            <a:r>
              <a:rPr lang="zh-CN" altLang="en-US" b="1" spc="-300" dirty="0">
                <a:solidFill>
                  <a:sysClr val="window" lastClr="FFFFFF"/>
                </a:solidFill>
                <a:latin typeface="微软雅黑" panose="020B0503020204020204" charset="-122"/>
                <a:ea typeface="微软雅黑" panose="020B0503020204020204" charset="-122"/>
              </a:rPr>
              <a:t>０  </a:t>
            </a:r>
            <a:r>
              <a:rPr lang="en-US" altLang="zh-CN" b="1" spc="-300" dirty="0">
                <a:solidFill>
                  <a:sysClr val="window" lastClr="FFFFFF"/>
                </a:solidFill>
                <a:latin typeface="微软雅黑" panose="020B0503020204020204" charset="-122"/>
                <a:ea typeface="微软雅黑" panose="020B0503020204020204" charset="-122"/>
              </a:rPr>
              <a:t>4</a:t>
            </a:r>
            <a:endParaRPr lang="en-US" altLang="zh-CN" b="1" spc="-300" dirty="0">
              <a:solidFill>
                <a:sysClr val="window" lastClr="FFFFFF"/>
              </a:solidFill>
              <a:latin typeface="微软雅黑" panose="020B0503020204020204" charset="-122"/>
              <a:ea typeface="微软雅黑" panose="020B0503020204020204" charset="-122"/>
            </a:endParaRPr>
          </a:p>
        </p:txBody>
      </p:sp>
      <p:sp>
        <p:nvSpPr>
          <p:cNvPr id="30" name="TextBox 46"/>
          <p:cNvSpPr txBox="1"/>
          <p:nvPr>
            <p:custDataLst>
              <p:tags r:id="rId30"/>
            </p:custDataLst>
          </p:nvPr>
        </p:nvSpPr>
        <p:spPr>
          <a:xfrm>
            <a:off x="7506124" y="5413038"/>
            <a:ext cx="3024000" cy="335915"/>
          </a:xfrm>
          <a:prstGeom prst="rect">
            <a:avLst/>
          </a:prstGeom>
          <a:noFill/>
        </p:spPr>
        <p:txBody>
          <a:bodyPr wrap="square" lIns="91428" tIns="45713" rIns="91428" bIns="45713" rtlCol="0">
            <a:spAutoFit/>
          </a:bodyPr>
          <a:lstStyle/>
          <a:p>
            <a:pPr lvl="0">
              <a:defRPr/>
            </a:pPr>
            <a:r>
              <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喜欢从事社会福利和助人工作。</a:t>
            </a:r>
            <a:endPar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1" name="椭圆 30"/>
          <p:cNvSpPr/>
          <p:nvPr>
            <p:custDataLst>
              <p:tags r:id="rId31"/>
            </p:custDataLst>
          </p:nvPr>
        </p:nvSpPr>
        <p:spPr>
          <a:xfrm>
            <a:off x="6861584" y="6014706"/>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34" name="文本框 33"/>
          <p:cNvSpPr txBox="1"/>
          <p:nvPr>
            <p:custDataLst>
              <p:tags r:id="rId32"/>
            </p:custDataLst>
          </p:nvPr>
        </p:nvSpPr>
        <p:spPr>
          <a:xfrm>
            <a:off x="6843219" y="6109440"/>
            <a:ext cx="535940" cy="368300"/>
          </a:xfrm>
          <a:prstGeom prst="rect">
            <a:avLst/>
          </a:prstGeom>
          <a:noFill/>
        </p:spPr>
        <p:txBody>
          <a:bodyPr wrap="none" rtlCol="0">
            <a:spAutoFit/>
          </a:bodyPr>
          <a:lstStyle/>
          <a:p>
            <a:r>
              <a:rPr lang="zh-CN" altLang="en-US" b="1" spc="-300" dirty="0">
                <a:solidFill>
                  <a:sysClr val="window" lastClr="FFFFFF"/>
                </a:solidFill>
                <a:latin typeface="微软雅黑" panose="020B0503020204020204" charset="-122"/>
                <a:ea typeface="微软雅黑" panose="020B0503020204020204" charset="-122"/>
              </a:rPr>
              <a:t>０  </a:t>
            </a:r>
            <a:r>
              <a:rPr lang="en-US" altLang="zh-CN" b="1" spc="-300" dirty="0">
                <a:solidFill>
                  <a:sysClr val="window" lastClr="FFFFFF"/>
                </a:solidFill>
                <a:latin typeface="微软雅黑" panose="020B0503020204020204" charset="-122"/>
                <a:ea typeface="微软雅黑" panose="020B0503020204020204" charset="-122"/>
              </a:rPr>
              <a:t>5</a:t>
            </a:r>
            <a:endParaRPr lang="en-US" altLang="zh-CN" b="1" spc="-300" dirty="0">
              <a:solidFill>
                <a:sysClr val="window" lastClr="FFFFFF"/>
              </a:solidFill>
              <a:latin typeface="微软雅黑" panose="020B0503020204020204" charset="-122"/>
              <a:ea typeface="微软雅黑" panose="020B0503020204020204" charset="-122"/>
            </a:endParaRPr>
          </a:p>
        </p:txBody>
      </p:sp>
      <p:sp>
        <p:nvSpPr>
          <p:cNvPr id="35" name="TextBox 46"/>
          <p:cNvSpPr txBox="1"/>
          <p:nvPr>
            <p:custDataLst>
              <p:tags r:id="rId33"/>
            </p:custDataLst>
          </p:nvPr>
        </p:nvSpPr>
        <p:spPr>
          <a:xfrm>
            <a:off x="7507916" y="6124836"/>
            <a:ext cx="3024000" cy="335915"/>
          </a:xfrm>
          <a:prstGeom prst="rect">
            <a:avLst/>
          </a:prstGeom>
          <a:noFill/>
        </p:spPr>
        <p:txBody>
          <a:bodyPr wrap="square" lIns="91428" tIns="45713" rIns="91428" bIns="45713" rtlCol="0">
            <a:spAutoFit/>
          </a:bodyPr>
          <a:lstStyle/>
          <a:p>
            <a:pPr lvl="0">
              <a:defRPr/>
            </a:pPr>
            <a:r>
              <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愿意做领导和组织工作。</a:t>
            </a:r>
            <a:endPar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custDataLst>
              <p:tags r:id="rId1"/>
            </p:custDataLst>
          </p:nvPr>
        </p:nvGrpSpPr>
        <p:grpSpPr>
          <a:xfrm>
            <a:off x="0" y="0"/>
            <a:ext cx="5184140" cy="6857365"/>
            <a:chOff x="0" y="0"/>
            <a:chExt cx="8164" cy="10799"/>
          </a:xfrm>
        </p:grpSpPr>
        <p:pic>
          <p:nvPicPr>
            <p:cNvPr id="46" name="图片 45"/>
            <p:cNvPicPr/>
            <p:nvPr>
              <p:custDataLst>
                <p:tags r:id="rId2"/>
              </p:custDataLst>
            </p:nvPr>
          </p:nvPicPr>
          <p:blipFill rotWithShape="1">
            <a:blip r:embed="rId3"/>
            <a:srcRect b="-6"/>
            <a:stretch>
              <a:fillRect/>
            </a:stretch>
          </p:blipFill>
          <p:spPr>
            <a:xfrm>
              <a:off x="4206" y="5521"/>
              <a:ext cx="3959" cy="5279"/>
            </a:xfrm>
            <a:prstGeom prst="rect">
              <a:avLst/>
            </a:prstGeom>
          </p:spPr>
        </p:pic>
        <p:pic>
          <p:nvPicPr>
            <p:cNvPr id="44" name="图片 43"/>
            <p:cNvPicPr/>
            <p:nvPr>
              <p:custDataLst>
                <p:tags r:id="rId4"/>
              </p:custDataLst>
            </p:nvPr>
          </p:nvPicPr>
          <p:blipFill rotWithShape="1">
            <a:blip r:embed="rId5">
              <a:extLst>
                <a:ext uri="{28A0092B-C50C-407E-A947-70E740481C1C}">
                  <a14:useLocalDpi xmlns:a14="http://schemas.microsoft.com/office/drawing/2010/main" val="0"/>
                </a:ext>
              </a:extLst>
            </a:blip>
            <a:srcRect/>
            <a:stretch>
              <a:fillRect/>
            </a:stretch>
          </p:blipFill>
          <p:spPr>
            <a:xfrm>
              <a:off x="0" y="0"/>
              <a:ext cx="3959" cy="5279"/>
            </a:xfrm>
            <a:prstGeom prst="rect">
              <a:avLst/>
            </a:prstGeom>
          </p:spPr>
        </p:pic>
        <p:pic>
          <p:nvPicPr>
            <p:cNvPr id="45" name="图片 44"/>
            <p:cNvPicPr/>
            <p:nvPr>
              <p:custDataLst>
                <p:tags r:id="rId6"/>
              </p:custDataLst>
            </p:nvPr>
          </p:nvPicPr>
          <p:blipFill rotWithShape="1">
            <a:blip r:embed="rId7">
              <a:extLst>
                <a:ext uri="{28A0092B-C50C-407E-A947-70E740481C1C}">
                  <a14:useLocalDpi xmlns:a14="http://schemas.microsoft.com/office/drawing/2010/main" val="0"/>
                </a:ext>
              </a:extLst>
            </a:blip>
            <a:srcRect/>
            <a:stretch>
              <a:fillRect/>
            </a:stretch>
          </p:blipFill>
          <p:spPr>
            <a:xfrm>
              <a:off x="4206" y="0"/>
              <a:ext cx="3959" cy="5279"/>
            </a:xfrm>
            <a:prstGeom prst="rect">
              <a:avLst/>
            </a:prstGeom>
          </p:spPr>
        </p:pic>
        <p:pic>
          <p:nvPicPr>
            <p:cNvPr id="47" name="图片 46"/>
            <p:cNvPicPr/>
            <p:nvPr>
              <p:custDataLst>
                <p:tags r:id="rId8"/>
              </p:custDataLst>
            </p:nvPr>
          </p:nvPicPr>
          <p:blipFill rotWithShape="1">
            <a:blip r:embed="rId9"/>
            <a:srcRect/>
            <a:stretch>
              <a:fillRect/>
            </a:stretch>
          </p:blipFill>
          <p:spPr>
            <a:xfrm>
              <a:off x="0" y="5521"/>
              <a:ext cx="3959" cy="5279"/>
            </a:xfrm>
            <a:prstGeom prst="rect">
              <a:avLst/>
            </a:prstGeom>
          </p:spPr>
        </p:pic>
        <p:grpSp>
          <p:nvGrpSpPr>
            <p:cNvPr id="3" name="Group 2"/>
            <p:cNvGrpSpPr/>
            <p:nvPr>
              <p:custDataLst>
                <p:tags r:id="rId10"/>
              </p:custDataLst>
            </p:nvPr>
          </p:nvGrpSpPr>
          <p:grpSpPr>
            <a:xfrm>
              <a:off x="2716" y="4068"/>
              <a:ext cx="2726" cy="2726"/>
              <a:chOff x="2275115" y="2275115"/>
              <a:chExt cx="2307771" cy="2307771"/>
            </a:xfrm>
          </p:grpSpPr>
          <p:grpSp>
            <p:nvGrpSpPr>
              <p:cNvPr id="2" name="Group 1"/>
              <p:cNvGrpSpPr/>
              <p:nvPr/>
            </p:nvGrpSpPr>
            <p:grpSpPr>
              <a:xfrm>
                <a:off x="2275115" y="2275115"/>
                <a:ext cx="2307771" cy="2307771"/>
                <a:chOff x="2275115" y="2275115"/>
                <a:chExt cx="2307771" cy="2307771"/>
              </a:xfrm>
            </p:grpSpPr>
            <p:sp>
              <p:nvSpPr>
                <p:cNvPr id="25" name="Diamond 24"/>
                <p:cNvSpPr/>
                <p:nvPr>
                  <p:custDataLst>
                    <p:tags r:id="rId11"/>
                  </p:custDataLst>
                </p:nvPr>
              </p:nvSpPr>
              <p:spPr>
                <a:xfrm>
                  <a:off x="2275115" y="2275115"/>
                  <a:ext cx="2307771" cy="2307771"/>
                </a:xfrm>
                <a:prstGeom prst="diamond">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a:p>
              </p:txBody>
            </p:sp>
            <p:sp>
              <p:nvSpPr>
                <p:cNvPr id="26" name="Diamond 25"/>
                <p:cNvSpPr/>
                <p:nvPr>
                  <p:custDataLst>
                    <p:tags r:id="rId12"/>
                  </p:custDataLst>
                </p:nvPr>
              </p:nvSpPr>
              <p:spPr>
                <a:xfrm>
                  <a:off x="2418174" y="2418174"/>
                  <a:ext cx="2021654" cy="2021652"/>
                </a:xfrm>
                <a:prstGeom prst="diamond">
                  <a:avLst/>
                </a:prstGeom>
                <a:solidFill>
                  <a:srgbClr val="E7E6E6">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dirty="0"/>
                </a:p>
              </p:txBody>
            </p:sp>
          </p:grpSp>
          <p:sp>
            <p:nvSpPr>
              <p:cNvPr id="27" name="AutoShape 117"/>
              <p:cNvSpPr/>
              <p:nvPr>
                <p:custDataLst>
                  <p:tags r:id="rId13"/>
                </p:custDataLst>
              </p:nvPr>
            </p:nvSpPr>
            <p:spPr bwMode="auto">
              <a:xfrm>
                <a:off x="3077956" y="3222901"/>
                <a:ext cx="702087" cy="52686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sym typeface="Gill Sans" charset="0"/>
                </a:endParaRPr>
              </a:p>
            </p:txBody>
          </p:sp>
        </p:grpSp>
      </p:grpSp>
      <p:sp>
        <p:nvSpPr>
          <p:cNvPr id="38" name="TextBox 23"/>
          <p:cNvSpPr txBox="1"/>
          <p:nvPr>
            <p:custDataLst>
              <p:tags r:id="rId14"/>
            </p:custDataLst>
          </p:nvPr>
        </p:nvSpPr>
        <p:spPr>
          <a:xfrm>
            <a:off x="6747323" y="1072280"/>
            <a:ext cx="3024000" cy="1531620"/>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职业兴趣的</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a:p>
            <a:pP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分类</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p:txBody>
      </p:sp>
      <p:sp>
        <p:nvSpPr>
          <p:cNvPr id="8" name="椭圆 7"/>
          <p:cNvSpPr/>
          <p:nvPr>
            <p:custDataLst>
              <p:tags r:id="rId15"/>
            </p:custDataLst>
          </p:nvPr>
        </p:nvSpPr>
        <p:spPr>
          <a:xfrm>
            <a:off x="6857999" y="313166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文本框 3"/>
          <p:cNvSpPr txBox="1"/>
          <p:nvPr>
            <p:custDataLst>
              <p:tags r:id="rId16"/>
            </p:custDataLst>
          </p:nvPr>
        </p:nvSpPr>
        <p:spPr>
          <a:xfrm>
            <a:off x="6839634" y="3226402"/>
            <a:ext cx="4876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 </a:t>
            </a:r>
            <a:r>
              <a:rPr lang="en-US" altLang="zh-CN" b="1" spc="-300" dirty="0">
                <a:solidFill>
                  <a:sysClr val="window" lastClr="FFFFFF"/>
                </a:solidFill>
                <a:latin typeface="Arial" panose="020B0604020202020204" pitchFamily="34" charset="0"/>
                <a:ea typeface="微软雅黑" panose="020B0503020204020204" charset="-122"/>
              </a:rPr>
              <a:t>6</a:t>
            </a:r>
            <a:endParaRPr lang="en-US" altLang="zh-CN" b="1" spc="-300" dirty="0">
              <a:solidFill>
                <a:sysClr val="window" lastClr="FFFFFF"/>
              </a:solidFill>
              <a:latin typeface="Arial" panose="020B0604020202020204" pitchFamily="34" charset="0"/>
              <a:ea typeface="微软雅黑" panose="020B0503020204020204" charset="-122"/>
            </a:endParaRPr>
          </a:p>
        </p:txBody>
      </p:sp>
      <p:sp>
        <p:nvSpPr>
          <p:cNvPr id="22" name="TextBox 46"/>
          <p:cNvSpPr txBox="1"/>
          <p:nvPr>
            <p:custDataLst>
              <p:tags r:id="rId17"/>
            </p:custDataLst>
          </p:nvPr>
        </p:nvSpPr>
        <p:spPr>
          <a:xfrm>
            <a:off x="7504329" y="3241798"/>
            <a:ext cx="3024000" cy="335915"/>
          </a:xfrm>
          <a:prstGeom prst="rect">
            <a:avLst/>
          </a:prstGeom>
          <a:noFill/>
        </p:spPr>
        <p:txBody>
          <a:bodyPr wrap="square" lIns="91428" tIns="45713" rIns="91428" bIns="45713" rtlCol="0">
            <a:spAutoFit/>
          </a:bodyPr>
          <a:lstStyle/>
          <a:p>
            <a:pPr>
              <a:defRPr/>
            </a:pPr>
            <a:r>
              <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rPr>
              <a:t>喜欢研究人的行为。</a:t>
            </a:r>
            <a:endPar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endParaRPr>
          </a:p>
        </p:txBody>
      </p:sp>
      <p:sp>
        <p:nvSpPr>
          <p:cNvPr id="18" name="椭圆 17"/>
          <p:cNvSpPr/>
          <p:nvPr>
            <p:custDataLst>
              <p:tags r:id="rId18"/>
            </p:custDataLst>
          </p:nvPr>
        </p:nvSpPr>
        <p:spPr>
          <a:xfrm>
            <a:off x="6857999" y="385600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19" name="文本框 18"/>
          <p:cNvSpPr txBox="1"/>
          <p:nvPr>
            <p:custDataLst>
              <p:tags r:id="rId19"/>
            </p:custDataLst>
          </p:nvPr>
        </p:nvSpPr>
        <p:spPr>
          <a:xfrm>
            <a:off x="6839634" y="3950742"/>
            <a:ext cx="4876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 </a:t>
            </a:r>
            <a:r>
              <a:rPr lang="en-US" altLang="zh-CN" b="1" spc="-300" dirty="0">
                <a:solidFill>
                  <a:sysClr val="window" lastClr="FFFFFF"/>
                </a:solidFill>
                <a:latin typeface="Arial" panose="020B0604020202020204" pitchFamily="34" charset="0"/>
                <a:ea typeface="微软雅黑" panose="020B0503020204020204" charset="-122"/>
              </a:rPr>
              <a:t>7</a:t>
            </a:r>
            <a:endParaRPr lang="en-US" altLang="zh-CN" b="1" spc="-300" dirty="0">
              <a:solidFill>
                <a:sysClr val="window" lastClr="FFFFFF"/>
              </a:solidFill>
              <a:latin typeface="Arial" panose="020B0604020202020204" pitchFamily="34" charset="0"/>
              <a:ea typeface="微软雅黑" panose="020B0503020204020204" charset="-122"/>
            </a:endParaRPr>
          </a:p>
        </p:txBody>
      </p:sp>
      <p:sp>
        <p:nvSpPr>
          <p:cNvPr id="23" name="TextBox 46"/>
          <p:cNvSpPr txBox="1"/>
          <p:nvPr>
            <p:custDataLst>
              <p:tags r:id="rId20"/>
            </p:custDataLst>
          </p:nvPr>
        </p:nvSpPr>
        <p:spPr>
          <a:xfrm>
            <a:off x="7504329" y="3966138"/>
            <a:ext cx="3024000" cy="335915"/>
          </a:xfrm>
          <a:prstGeom prst="rect">
            <a:avLst/>
          </a:prstGeom>
          <a:noFill/>
        </p:spPr>
        <p:txBody>
          <a:bodyPr wrap="square" lIns="91428" tIns="45713" rIns="91428" bIns="45713" rtlCol="0">
            <a:spAutoFit/>
          </a:bodyPr>
          <a:lstStyle/>
          <a:p>
            <a:pPr>
              <a:defRPr/>
            </a:pPr>
            <a:r>
              <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rPr>
              <a:t>喜欢从事科学技术事业。</a:t>
            </a:r>
            <a:endPar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endParaRPr>
          </a:p>
        </p:txBody>
      </p:sp>
      <p:sp>
        <p:nvSpPr>
          <p:cNvPr id="20" name="椭圆 19"/>
          <p:cNvSpPr/>
          <p:nvPr>
            <p:custDataLst>
              <p:tags r:id="rId21"/>
            </p:custDataLst>
          </p:nvPr>
        </p:nvSpPr>
        <p:spPr>
          <a:xfrm>
            <a:off x="6857999" y="458034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21" name="文本框 20"/>
          <p:cNvSpPr txBox="1"/>
          <p:nvPr>
            <p:custDataLst>
              <p:tags r:id="rId22"/>
            </p:custDataLst>
          </p:nvPr>
        </p:nvSpPr>
        <p:spPr>
          <a:xfrm>
            <a:off x="6839634" y="4675082"/>
            <a:ext cx="4876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 </a:t>
            </a:r>
            <a:r>
              <a:rPr lang="en-US" b="1" spc="-300" dirty="0">
                <a:solidFill>
                  <a:sysClr val="window" lastClr="FFFFFF"/>
                </a:solidFill>
                <a:latin typeface="Arial" panose="020B0604020202020204" pitchFamily="34" charset="0"/>
                <a:ea typeface="微软雅黑" panose="020B0503020204020204" charset="-122"/>
              </a:rPr>
              <a:t>8</a:t>
            </a:r>
            <a:endParaRPr lang="en-US" b="1" spc="-300" dirty="0">
              <a:solidFill>
                <a:sysClr val="window" lastClr="FFFFFF"/>
              </a:solidFill>
              <a:latin typeface="Arial" panose="020B0604020202020204" pitchFamily="34" charset="0"/>
              <a:ea typeface="微软雅黑" panose="020B0503020204020204" charset="-122"/>
            </a:endParaRPr>
          </a:p>
        </p:txBody>
      </p:sp>
      <p:sp>
        <p:nvSpPr>
          <p:cNvPr id="24" name="TextBox 46"/>
          <p:cNvSpPr txBox="1"/>
          <p:nvPr>
            <p:custDataLst>
              <p:tags r:id="rId23"/>
            </p:custDataLst>
          </p:nvPr>
        </p:nvSpPr>
        <p:spPr>
          <a:xfrm>
            <a:off x="7504331" y="4690478"/>
            <a:ext cx="3024000" cy="335915"/>
          </a:xfrm>
          <a:prstGeom prst="rect">
            <a:avLst/>
          </a:prstGeom>
          <a:noFill/>
        </p:spPr>
        <p:txBody>
          <a:bodyPr wrap="square" lIns="91428" tIns="45713" rIns="91428" bIns="45713" rtlCol="0">
            <a:spAutoFit/>
          </a:bodyPr>
          <a:lstStyle/>
          <a:p>
            <a:pPr lvl="0">
              <a:defRPr/>
            </a:pPr>
            <a:r>
              <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喜欢抽象的和创造性的工作。</a:t>
            </a:r>
            <a:endPar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12" name="组合 11"/>
          <p:cNvGrpSpPr/>
          <p:nvPr>
            <p:custDataLst>
              <p:tags r:id="rId24"/>
            </p:custDataLst>
          </p:nvPr>
        </p:nvGrpSpPr>
        <p:grpSpPr>
          <a:xfrm>
            <a:off x="5395893" y="1920512"/>
            <a:ext cx="275590" cy="3061005"/>
            <a:chOff x="5479216" y="1920512"/>
            <a:chExt cx="275590" cy="3061005"/>
          </a:xfrm>
        </p:grpSpPr>
        <p:cxnSp>
          <p:nvCxnSpPr>
            <p:cNvPr id="10" name="直接连接符 9"/>
            <p:cNvCxnSpPr/>
            <p:nvPr>
              <p:custDataLst>
                <p:tags r:id="rId25"/>
              </p:custDataLst>
            </p:nvPr>
          </p:nvCxnSpPr>
          <p:spPr>
            <a:xfrm>
              <a:off x="5617010" y="4405517"/>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9" name="文本框 8"/>
            <p:cNvSpPr txBox="1"/>
            <p:nvPr>
              <p:custDataLst>
                <p:tags r:id="rId26"/>
              </p:custDataLst>
            </p:nvPr>
          </p:nvSpPr>
          <p:spPr>
            <a:xfrm rot="5400000">
              <a:off x="4712136" y="3370217"/>
              <a:ext cx="1809750" cy="275590"/>
            </a:xfrm>
            <a:prstGeom prst="rect">
              <a:avLst/>
            </a:prstGeom>
            <a:noFill/>
          </p:spPr>
          <p:txBody>
            <a:bodyPr wrap="square" rtlCol="0">
              <a:spAutoFit/>
            </a:bodyPr>
            <a:lstStyle/>
            <a:p>
              <a:r>
                <a:rPr lang="en-US" altLang="zh-CN" sz="1200">
                  <a:solidFill>
                    <a:sysClr val="window" lastClr="FFFFFF">
                      <a:lumMod val="75000"/>
                    </a:sysClr>
                  </a:solidFill>
                  <a:latin typeface="Arial" panose="020B0604020202020204" pitchFamily="34" charset="0"/>
                  <a:ea typeface="微软雅黑" panose="020B0503020204020204" charset="-122"/>
                </a:rPr>
                <a:t>www.textbookcenter.cn</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27"/>
              </p:custDataLst>
            </p:nvPr>
          </p:nvCxnSpPr>
          <p:spPr>
            <a:xfrm>
              <a:off x="5617010" y="1920512"/>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
        <p:nvSpPr>
          <p:cNvPr id="28" name="椭圆 27"/>
          <p:cNvSpPr/>
          <p:nvPr>
            <p:custDataLst>
              <p:tags r:id="rId28"/>
            </p:custDataLst>
          </p:nvPr>
        </p:nvSpPr>
        <p:spPr>
          <a:xfrm>
            <a:off x="6859792" y="530290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29" name="文本框 28"/>
          <p:cNvSpPr txBox="1"/>
          <p:nvPr>
            <p:custDataLst>
              <p:tags r:id="rId29"/>
            </p:custDataLst>
          </p:nvPr>
        </p:nvSpPr>
        <p:spPr>
          <a:xfrm>
            <a:off x="6841427" y="5397642"/>
            <a:ext cx="506095" cy="368300"/>
          </a:xfrm>
          <a:prstGeom prst="rect">
            <a:avLst/>
          </a:prstGeom>
          <a:noFill/>
        </p:spPr>
        <p:txBody>
          <a:bodyPr wrap="none" rtlCol="0">
            <a:spAutoFit/>
          </a:bodyPr>
          <a:lstStyle/>
          <a:p>
            <a:r>
              <a:rPr lang="zh-CN" altLang="en-US" b="1" spc="-300" dirty="0">
                <a:solidFill>
                  <a:sysClr val="window" lastClr="FFFFFF"/>
                </a:solidFill>
                <a:latin typeface="微软雅黑" panose="020B0503020204020204" charset="-122"/>
                <a:ea typeface="微软雅黑" panose="020B0503020204020204" charset="-122"/>
              </a:rPr>
              <a:t>０ </a:t>
            </a:r>
            <a:r>
              <a:rPr lang="en-US" altLang="zh-CN" b="1" spc="-300" dirty="0">
                <a:solidFill>
                  <a:sysClr val="window" lastClr="FFFFFF"/>
                </a:solidFill>
                <a:latin typeface="微软雅黑" panose="020B0503020204020204" charset="-122"/>
                <a:ea typeface="微软雅黑" panose="020B0503020204020204" charset="-122"/>
              </a:rPr>
              <a:t>9</a:t>
            </a:r>
            <a:endParaRPr lang="en-US" altLang="zh-CN" b="1" spc="-300" dirty="0">
              <a:solidFill>
                <a:sysClr val="window" lastClr="FFFFFF"/>
              </a:solidFill>
              <a:latin typeface="微软雅黑" panose="020B0503020204020204" charset="-122"/>
              <a:ea typeface="微软雅黑" panose="020B0503020204020204" charset="-122"/>
            </a:endParaRPr>
          </a:p>
        </p:txBody>
      </p:sp>
      <p:sp>
        <p:nvSpPr>
          <p:cNvPr id="30" name="TextBox 46"/>
          <p:cNvSpPr txBox="1"/>
          <p:nvPr>
            <p:custDataLst>
              <p:tags r:id="rId30"/>
            </p:custDataLst>
          </p:nvPr>
        </p:nvSpPr>
        <p:spPr>
          <a:xfrm>
            <a:off x="7506124" y="5413038"/>
            <a:ext cx="3024000" cy="335915"/>
          </a:xfrm>
          <a:prstGeom prst="rect">
            <a:avLst/>
          </a:prstGeom>
          <a:noFill/>
        </p:spPr>
        <p:txBody>
          <a:bodyPr wrap="square" lIns="91428" tIns="45713" rIns="91428" bIns="45713" rtlCol="0">
            <a:spAutoFit/>
          </a:bodyPr>
          <a:lstStyle/>
          <a:p>
            <a:pPr lvl="0">
              <a:defRPr/>
            </a:pPr>
            <a:r>
              <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喜欢操作机器的技术工作。</a:t>
            </a:r>
            <a:endPar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1" name="椭圆 30"/>
          <p:cNvSpPr/>
          <p:nvPr>
            <p:custDataLst>
              <p:tags r:id="rId31"/>
            </p:custDataLst>
          </p:nvPr>
        </p:nvSpPr>
        <p:spPr>
          <a:xfrm>
            <a:off x="6861584" y="6014706"/>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34" name="文本框 33"/>
          <p:cNvSpPr txBox="1"/>
          <p:nvPr>
            <p:custDataLst>
              <p:tags r:id="rId32"/>
            </p:custDataLst>
          </p:nvPr>
        </p:nvSpPr>
        <p:spPr>
          <a:xfrm>
            <a:off x="6942914" y="6110075"/>
            <a:ext cx="418465" cy="368300"/>
          </a:xfrm>
          <a:prstGeom prst="rect">
            <a:avLst/>
          </a:prstGeom>
          <a:noFill/>
        </p:spPr>
        <p:txBody>
          <a:bodyPr wrap="none" rtlCol="0">
            <a:spAutoFit/>
          </a:bodyPr>
          <a:lstStyle/>
          <a:p>
            <a:r>
              <a:rPr lang="en-US" b="1" spc="-300" dirty="0">
                <a:solidFill>
                  <a:sysClr val="window" lastClr="FFFFFF"/>
                </a:solidFill>
                <a:latin typeface="微软雅黑" panose="020B0503020204020204" charset="-122"/>
                <a:ea typeface="微软雅黑" panose="020B0503020204020204" charset="-122"/>
              </a:rPr>
              <a:t>1 0</a:t>
            </a:r>
            <a:endParaRPr lang="en-US" b="1" spc="-300" dirty="0">
              <a:solidFill>
                <a:sysClr val="window" lastClr="FFFFFF"/>
              </a:solidFill>
              <a:latin typeface="微软雅黑" panose="020B0503020204020204" charset="-122"/>
              <a:ea typeface="微软雅黑" panose="020B0503020204020204" charset="-122"/>
            </a:endParaRPr>
          </a:p>
        </p:txBody>
      </p:sp>
      <p:sp>
        <p:nvSpPr>
          <p:cNvPr id="35" name="TextBox 46"/>
          <p:cNvSpPr txBox="1"/>
          <p:nvPr>
            <p:custDataLst>
              <p:tags r:id="rId33"/>
            </p:custDataLst>
          </p:nvPr>
        </p:nvSpPr>
        <p:spPr>
          <a:xfrm>
            <a:off x="7507916" y="6124836"/>
            <a:ext cx="3024000" cy="335915"/>
          </a:xfrm>
          <a:prstGeom prst="rect">
            <a:avLst/>
          </a:prstGeom>
          <a:noFill/>
        </p:spPr>
        <p:txBody>
          <a:bodyPr wrap="square" lIns="91428" tIns="45713" rIns="91428" bIns="45713" rtlCol="0">
            <a:spAutoFit/>
          </a:bodyPr>
          <a:lstStyle/>
          <a:p>
            <a:pPr lvl="0">
              <a:defRPr/>
            </a:pPr>
            <a:r>
              <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喜欢具体的工作。</a:t>
            </a:r>
            <a:endParaRPr lang="zh-CN" altLang="en-US" sz="1600" kern="0">
              <a:solidFill>
                <a:srgbClr val="000000">
                  <a:lumMod val="50000"/>
                  <a:lumOff val="50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val 4"/>
          <p:cNvSpPr/>
          <p:nvPr>
            <p:custDataLst>
              <p:tags r:id="rId1"/>
            </p:custDataLst>
          </p:nvPr>
        </p:nvSpPr>
        <p:spPr>
          <a:xfrm>
            <a:off x="1710996" y="2155971"/>
            <a:ext cx="3584390" cy="3584384"/>
          </a:xfrm>
          <a:prstGeom prst="ellipse">
            <a:avLst/>
          </a:prstGeom>
          <a:solidFill>
            <a:srgbClr val="FFFFFF"/>
          </a:solidFill>
          <a:ln w="31750">
            <a:solidFill>
              <a:srgbClr val="2196F3"/>
            </a:solidFill>
          </a:ln>
          <a:effectLst/>
        </p:spPr>
        <p:style>
          <a:lnRef idx="2">
            <a:srgbClr val="2196F3">
              <a:shade val="50000"/>
            </a:srgbClr>
          </a:lnRef>
          <a:fillRef idx="1">
            <a:srgbClr val="2196F3"/>
          </a:fillRef>
          <a:effectRef idx="0">
            <a:srgbClr val="2196F3"/>
          </a:effectRef>
          <a:fontRef idx="minor">
            <a:srgbClr val="FFFFFF"/>
          </a:fontRef>
        </p:style>
        <p:txBody>
          <a:bodyPr lIns="0" tIns="0" rIns="0" bIns="0" rtlCol="0" anchor="ctr"/>
          <a:p>
            <a:pPr algn="ctr">
              <a:lnSpc>
                <a:spcPct val="120000"/>
              </a:lnSpc>
            </a:pPr>
            <a:endParaRPr lang="en-US" sz="1400" b="1" dirty="0">
              <a:solidFill>
                <a:srgbClr val="222222"/>
              </a:solidFill>
              <a:latin typeface="Arial" panose="020B0604020202020204" pitchFamily="34" charset="0"/>
              <a:ea typeface="微软雅黑" panose="020B0503020204020204" charset="-122"/>
            </a:endParaRPr>
          </a:p>
        </p:txBody>
      </p:sp>
      <p:sp>
        <p:nvSpPr>
          <p:cNvPr id="3" name="Oval 5"/>
          <p:cNvSpPr/>
          <p:nvPr>
            <p:custDataLst>
              <p:tags r:id="rId2"/>
            </p:custDataLst>
          </p:nvPr>
        </p:nvSpPr>
        <p:spPr>
          <a:xfrm>
            <a:off x="7012727" y="2155971"/>
            <a:ext cx="3584390" cy="3584384"/>
          </a:xfrm>
          <a:prstGeom prst="ellipse">
            <a:avLst/>
          </a:prstGeom>
          <a:solidFill>
            <a:srgbClr val="FFFFFF"/>
          </a:solidFill>
          <a:ln w="31750">
            <a:solidFill>
              <a:srgbClr val="2196F3"/>
            </a:solidFill>
          </a:ln>
          <a:effectLst/>
        </p:spPr>
        <p:style>
          <a:lnRef idx="2">
            <a:srgbClr val="2196F3">
              <a:shade val="50000"/>
            </a:srgbClr>
          </a:lnRef>
          <a:fillRef idx="1">
            <a:srgbClr val="2196F3"/>
          </a:fillRef>
          <a:effectRef idx="0">
            <a:srgbClr val="2196F3"/>
          </a:effectRef>
          <a:fontRef idx="minor">
            <a:srgbClr val="FFFFFF"/>
          </a:fontRef>
        </p:style>
        <p:txBody>
          <a:bodyPr lIns="0" tIns="0" rIns="0" bIns="0" rtlCol="0" anchor="ctr"/>
          <a:p>
            <a:pPr algn="ctr">
              <a:lnSpc>
                <a:spcPct val="120000"/>
              </a:lnSpc>
            </a:pPr>
            <a:endParaRPr lang="en-US" sz="1400" b="1" dirty="0">
              <a:solidFill>
                <a:srgbClr val="222222"/>
              </a:solidFill>
              <a:latin typeface="Arial" panose="020B0604020202020204" pitchFamily="34" charset="0"/>
              <a:ea typeface="微软雅黑" panose="020B0503020204020204" charset="-122"/>
            </a:endParaRPr>
          </a:p>
        </p:txBody>
      </p:sp>
      <p:sp>
        <p:nvSpPr>
          <p:cNvPr id="4" name="Oval 3"/>
          <p:cNvSpPr/>
          <p:nvPr>
            <p:custDataLst>
              <p:tags r:id="rId3"/>
            </p:custDataLst>
          </p:nvPr>
        </p:nvSpPr>
        <p:spPr>
          <a:xfrm>
            <a:off x="4315090" y="2155971"/>
            <a:ext cx="3584390" cy="3584384"/>
          </a:xfrm>
          <a:prstGeom prst="ellipse">
            <a:avLst/>
          </a:prstGeom>
          <a:solidFill>
            <a:srgbClr val="FFFFFF"/>
          </a:solidFill>
          <a:ln w="31750">
            <a:solidFill>
              <a:srgbClr val="2196F3"/>
            </a:solidFill>
          </a:ln>
          <a:effectLst/>
        </p:spPr>
        <p:style>
          <a:lnRef idx="2">
            <a:srgbClr val="2196F3">
              <a:shade val="50000"/>
            </a:srgbClr>
          </a:lnRef>
          <a:fillRef idx="1">
            <a:srgbClr val="2196F3"/>
          </a:fillRef>
          <a:effectRef idx="0">
            <a:srgbClr val="2196F3"/>
          </a:effectRef>
          <a:fontRef idx="minor">
            <a:srgbClr val="FFFFFF"/>
          </a:fontRef>
        </p:style>
        <p:txBody>
          <a:bodyPr lIns="0" tIns="0" rIns="0" bIns="0" rtlCol="0" anchor="ctr"/>
          <a:p>
            <a:pPr algn="ctr">
              <a:lnSpc>
                <a:spcPct val="120000"/>
              </a:lnSpc>
            </a:pPr>
            <a:endParaRPr lang="en-US" sz="1400" b="1" dirty="0">
              <a:solidFill>
                <a:srgbClr val="222222"/>
              </a:solidFill>
              <a:latin typeface="Arial" panose="020B0604020202020204" pitchFamily="34" charset="0"/>
              <a:ea typeface="微软雅黑" panose="020B0503020204020204" charset="-122"/>
            </a:endParaRPr>
          </a:p>
        </p:txBody>
      </p:sp>
      <p:sp>
        <p:nvSpPr>
          <p:cNvPr id="5" name="TextBox 9"/>
          <p:cNvSpPr txBox="1"/>
          <p:nvPr>
            <p:custDataLst>
              <p:tags r:id="rId4"/>
            </p:custDataLst>
          </p:nvPr>
        </p:nvSpPr>
        <p:spPr>
          <a:xfrm>
            <a:off x="5505670" y="3341526"/>
            <a:ext cx="1182032" cy="756996"/>
          </a:xfrm>
          <a:prstGeom prst="rect">
            <a:avLst/>
          </a:prstGeom>
          <a:noFill/>
        </p:spPr>
        <p:txBody>
          <a:bodyPr wrap="square" lIns="90000" tIns="46800" rIns="90000" bIns="46800" rtlCol="0" anchor="ctr" anchorCtr="0">
            <a:normAutofit fontScale="90000" lnSpcReduction="10000"/>
          </a:bodyPr>
          <a:p>
            <a:pPr algn="ctr">
              <a:lnSpc>
                <a:spcPct val="120000"/>
              </a:lnSpc>
            </a:pPr>
            <a:r>
              <a:rPr lang="en-US" sz="3600" b="1" dirty="0">
                <a:latin typeface="Arial" panose="020B0604020202020204" pitchFamily="34" charset="0"/>
                <a:ea typeface="微软雅黑" panose="020B0503020204020204" charset="-122"/>
              </a:rPr>
              <a:t>（二）</a:t>
            </a:r>
            <a:endParaRPr lang="en-US" sz="3600" b="1" dirty="0">
              <a:latin typeface="Arial" panose="020B0604020202020204" pitchFamily="34" charset="0"/>
              <a:ea typeface="微软雅黑" panose="020B0503020204020204" charset="-122"/>
            </a:endParaRPr>
          </a:p>
        </p:txBody>
      </p:sp>
      <p:sp>
        <p:nvSpPr>
          <p:cNvPr id="6" name="TextBox 11"/>
          <p:cNvSpPr txBox="1"/>
          <p:nvPr>
            <p:custDataLst>
              <p:tags r:id="rId5"/>
            </p:custDataLst>
          </p:nvPr>
        </p:nvSpPr>
        <p:spPr>
          <a:xfrm>
            <a:off x="8375157" y="3415273"/>
            <a:ext cx="1182032" cy="754979"/>
          </a:xfrm>
          <a:prstGeom prst="rect">
            <a:avLst/>
          </a:prstGeom>
          <a:noFill/>
        </p:spPr>
        <p:txBody>
          <a:bodyPr wrap="square" lIns="90000" tIns="46800" rIns="90000" bIns="46800" rtlCol="0" anchor="ctr" anchorCtr="0">
            <a:normAutofit fontScale="90000" lnSpcReduction="10000"/>
          </a:bodyPr>
          <a:p>
            <a:pPr algn="ctr">
              <a:lnSpc>
                <a:spcPct val="120000"/>
              </a:lnSpc>
            </a:pPr>
            <a:r>
              <a:rPr lang="en-US" sz="3600" b="1" dirty="0">
                <a:latin typeface="Arial" panose="020B0604020202020204" pitchFamily="34" charset="0"/>
                <a:ea typeface="微软雅黑" panose="020B0503020204020204" charset="-122"/>
              </a:rPr>
              <a:t>（三）</a:t>
            </a:r>
            <a:endParaRPr lang="en-US" sz="3600" b="1" dirty="0">
              <a:latin typeface="Arial" panose="020B0604020202020204" pitchFamily="34" charset="0"/>
              <a:ea typeface="微软雅黑" panose="020B0503020204020204" charset="-122"/>
            </a:endParaRPr>
          </a:p>
        </p:txBody>
      </p:sp>
      <p:sp>
        <p:nvSpPr>
          <p:cNvPr id="7" name="TextBox 13"/>
          <p:cNvSpPr txBox="1"/>
          <p:nvPr>
            <p:custDataLst>
              <p:tags r:id="rId6"/>
            </p:custDataLst>
          </p:nvPr>
        </p:nvSpPr>
        <p:spPr>
          <a:xfrm>
            <a:off x="2639003" y="3415274"/>
            <a:ext cx="1182032" cy="744218"/>
          </a:xfrm>
          <a:prstGeom prst="rect">
            <a:avLst/>
          </a:prstGeom>
          <a:noFill/>
        </p:spPr>
        <p:txBody>
          <a:bodyPr wrap="square" lIns="90000" tIns="46800" rIns="90000" bIns="46800" rtlCol="0" anchor="ctr" anchorCtr="0">
            <a:normAutofit fontScale="90000" lnSpcReduction="20000"/>
          </a:bodyPr>
          <a:p>
            <a:pPr algn="ctr">
              <a:lnSpc>
                <a:spcPct val="120000"/>
              </a:lnSpc>
            </a:pPr>
            <a:r>
              <a:rPr lang="en-US" sz="3600" b="1" dirty="0">
                <a:latin typeface="Arial" panose="020B0604020202020204" pitchFamily="34" charset="0"/>
                <a:ea typeface="微软雅黑" panose="020B0503020204020204" charset="-122"/>
              </a:rPr>
              <a:t>（一）</a:t>
            </a:r>
            <a:endParaRPr lang="en-US" sz="3600" b="1" dirty="0">
              <a:latin typeface="Arial" panose="020B0604020202020204" pitchFamily="34" charset="0"/>
              <a:ea typeface="微软雅黑" panose="020B0503020204020204" charset="-122"/>
            </a:endParaRPr>
          </a:p>
        </p:txBody>
      </p:sp>
      <p:sp>
        <p:nvSpPr>
          <p:cNvPr id="70" name="任意多边形: 形状 69"/>
          <p:cNvSpPr/>
          <p:nvPr>
            <p:custDataLst>
              <p:tags r:id="rId7"/>
            </p:custDataLst>
          </p:nvPr>
        </p:nvSpPr>
        <p:spPr>
          <a:xfrm>
            <a:off x="2926864" y="2738429"/>
            <a:ext cx="606306" cy="564142"/>
          </a:xfrm>
          <a:custGeom>
            <a:avLst/>
            <a:gdLst>
              <a:gd name="connsiteX0" fmla="*/ 463521 w 606306"/>
              <a:gd name="connsiteY0" fmla="*/ 522155 h 564142"/>
              <a:gd name="connsiteX1" fmla="*/ 429959 w 606306"/>
              <a:gd name="connsiteY1" fmla="*/ 527065 h 564142"/>
              <a:gd name="connsiteX2" fmla="*/ 416457 w 606306"/>
              <a:gd name="connsiteY2" fmla="*/ 534395 h 564142"/>
              <a:gd name="connsiteX3" fmla="*/ 423657 w 606306"/>
              <a:gd name="connsiteY3" fmla="*/ 537781 h 564142"/>
              <a:gd name="connsiteX4" fmla="*/ 492978 w 606306"/>
              <a:gd name="connsiteY4" fmla="*/ 538971 h 564142"/>
              <a:gd name="connsiteX5" fmla="*/ 463521 w 606306"/>
              <a:gd name="connsiteY5" fmla="*/ 522155 h 564142"/>
              <a:gd name="connsiteX6" fmla="*/ 142689 w 606306"/>
              <a:gd name="connsiteY6" fmla="*/ 522155 h 564142"/>
              <a:gd name="connsiteX7" fmla="*/ 113328 w 606306"/>
              <a:gd name="connsiteY7" fmla="*/ 538972 h 564142"/>
              <a:gd name="connsiteX8" fmla="*/ 182649 w 606306"/>
              <a:gd name="connsiteY8" fmla="*/ 537782 h 564142"/>
              <a:gd name="connsiteX9" fmla="*/ 189849 w 606306"/>
              <a:gd name="connsiteY9" fmla="*/ 534396 h 564142"/>
              <a:gd name="connsiteX10" fmla="*/ 176180 w 606306"/>
              <a:gd name="connsiteY10" fmla="*/ 526973 h 564142"/>
              <a:gd name="connsiteX11" fmla="*/ 142689 w 606306"/>
              <a:gd name="connsiteY11" fmla="*/ 522155 h 564142"/>
              <a:gd name="connsiteX12" fmla="*/ 73003 w 606306"/>
              <a:gd name="connsiteY12" fmla="*/ 440644 h 564142"/>
              <a:gd name="connsiteX13" fmla="*/ 40071 w 606306"/>
              <a:gd name="connsiteY13" fmla="*/ 445350 h 564142"/>
              <a:gd name="connsiteX14" fmla="*/ 104900 w 606306"/>
              <a:gd name="connsiteY14" fmla="*/ 470753 h 564142"/>
              <a:gd name="connsiteX15" fmla="*/ 111569 w 606306"/>
              <a:gd name="connsiteY15" fmla="*/ 469841 h 564142"/>
              <a:gd name="connsiteX16" fmla="*/ 101268 w 606306"/>
              <a:gd name="connsiteY16" fmla="*/ 458186 h 564142"/>
              <a:gd name="connsiteX17" fmla="*/ 73003 w 606306"/>
              <a:gd name="connsiteY17" fmla="*/ 440644 h 564142"/>
              <a:gd name="connsiteX18" fmla="*/ 533437 w 606306"/>
              <a:gd name="connsiteY18" fmla="*/ 440594 h 564142"/>
              <a:gd name="connsiteX19" fmla="*/ 505219 w 606306"/>
              <a:gd name="connsiteY19" fmla="*/ 457972 h 564142"/>
              <a:gd name="connsiteX20" fmla="*/ 494736 w 606306"/>
              <a:gd name="connsiteY20" fmla="*/ 469841 h 564142"/>
              <a:gd name="connsiteX21" fmla="*/ 501405 w 606306"/>
              <a:gd name="connsiteY21" fmla="*/ 470752 h 564142"/>
              <a:gd name="connsiteX22" fmla="*/ 566234 w 606306"/>
              <a:gd name="connsiteY22" fmla="*/ 445349 h 564142"/>
              <a:gd name="connsiteX23" fmla="*/ 533437 w 606306"/>
              <a:gd name="connsiteY23" fmla="*/ 440594 h 564142"/>
              <a:gd name="connsiteX24" fmla="*/ 302874 w 606306"/>
              <a:gd name="connsiteY24" fmla="*/ 375865 h 564142"/>
              <a:gd name="connsiteX25" fmla="*/ 331449 w 606306"/>
              <a:gd name="connsiteY25" fmla="*/ 404440 h 564142"/>
              <a:gd name="connsiteX26" fmla="*/ 340974 w 606306"/>
              <a:gd name="connsiteY26" fmla="*/ 413965 h 564142"/>
              <a:gd name="connsiteX27" fmla="*/ 350499 w 606306"/>
              <a:gd name="connsiteY27" fmla="*/ 404440 h 564142"/>
              <a:gd name="connsiteX28" fmla="*/ 350499 w 606306"/>
              <a:gd name="connsiteY28" fmla="*/ 394915 h 564142"/>
              <a:gd name="connsiteX29" fmla="*/ 369549 w 606306"/>
              <a:gd name="connsiteY29" fmla="*/ 394915 h 564142"/>
              <a:gd name="connsiteX30" fmla="*/ 369549 w 606306"/>
              <a:gd name="connsiteY30" fmla="*/ 404440 h 564142"/>
              <a:gd name="connsiteX31" fmla="*/ 340974 w 606306"/>
              <a:gd name="connsiteY31" fmla="*/ 433015 h 564142"/>
              <a:gd name="connsiteX32" fmla="*/ 312399 w 606306"/>
              <a:gd name="connsiteY32" fmla="*/ 404440 h 564142"/>
              <a:gd name="connsiteX33" fmla="*/ 302874 w 606306"/>
              <a:gd name="connsiteY33" fmla="*/ 394915 h 564142"/>
              <a:gd name="connsiteX34" fmla="*/ 293349 w 606306"/>
              <a:gd name="connsiteY34" fmla="*/ 404440 h 564142"/>
              <a:gd name="connsiteX35" fmla="*/ 264774 w 606306"/>
              <a:gd name="connsiteY35" fmla="*/ 433015 h 564142"/>
              <a:gd name="connsiteX36" fmla="*/ 236199 w 606306"/>
              <a:gd name="connsiteY36" fmla="*/ 404440 h 564142"/>
              <a:gd name="connsiteX37" fmla="*/ 236199 w 606306"/>
              <a:gd name="connsiteY37" fmla="*/ 394915 h 564142"/>
              <a:gd name="connsiteX38" fmla="*/ 255249 w 606306"/>
              <a:gd name="connsiteY38" fmla="*/ 394915 h 564142"/>
              <a:gd name="connsiteX39" fmla="*/ 255249 w 606306"/>
              <a:gd name="connsiteY39" fmla="*/ 404440 h 564142"/>
              <a:gd name="connsiteX40" fmla="*/ 264774 w 606306"/>
              <a:gd name="connsiteY40" fmla="*/ 413965 h 564142"/>
              <a:gd name="connsiteX41" fmla="*/ 274299 w 606306"/>
              <a:gd name="connsiteY41" fmla="*/ 404440 h 564142"/>
              <a:gd name="connsiteX42" fmla="*/ 302874 w 606306"/>
              <a:gd name="connsiteY42" fmla="*/ 375865 h 564142"/>
              <a:gd name="connsiteX43" fmla="*/ 20529 w 606306"/>
              <a:gd name="connsiteY43" fmla="*/ 312828 h 564142"/>
              <a:gd name="connsiteX44" fmla="*/ 63284 w 606306"/>
              <a:gd name="connsiteY44" fmla="*/ 373540 h 564142"/>
              <a:gd name="connsiteX45" fmla="*/ 58595 w 606306"/>
              <a:gd name="connsiteY45" fmla="*/ 352696 h 564142"/>
              <a:gd name="connsiteX46" fmla="*/ 20529 w 606306"/>
              <a:gd name="connsiteY46" fmla="*/ 312828 h 564142"/>
              <a:gd name="connsiteX47" fmla="*/ 585782 w 606306"/>
              <a:gd name="connsiteY47" fmla="*/ 312808 h 564142"/>
              <a:gd name="connsiteX48" fmla="*/ 561225 w 606306"/>
              <a:gd name="connsiteY48" fmla="*/ 325077 h 564142"/>
              <a:gd name="connsiteX49" fmla="*/ 545844 w 606306"/>
              <a:gd name="connsiteY49" fmla="*/ 359615 h 564142"/>
              <a:gd name="connsiteX50" fmla="*/ 545496 w 606306"/>
              <a:gd name="connsiteY50" fmla="*/ 361782 h 564142"/>
              <a:gd name="connsiteX51" fmla="*/ 541989 w 606306"/>
              <a:gd name="connsiteY51" fmla="*/ 374209 h 564142"/>
              <a:gd name="connsiteX52" fmla="*/ 585782 w 606306"/>
              <a:gd name="connsiteY52" fmla="*/ 312808 h 564142"/>
              <a:gd name="connsiteX53" fmla="*/ 34584 w 606306"/>
              <a:gd name="connsiteY53" fmla="*/ 187105 h 564142"/>
              <a:gd name="connsiteX54" fmla="*/ 54736 w 606306"/>
              <a:gd name="connsiteY54" fmla="*/ 252953 h 564142"/>
              <a:gd name="connsiteX55" fmla="*/ 60070 w 606306"/>
              <a:gd name="connsiteY55" fmla="*/ 257706 h 564142"/>
              <a:gd name="connsiteX56" fmla="*/ 62256 w 606306"/>
              <a:gd name="connsiteY56" fmla="*/ 242525 h 564142"/>
              <a:gd name="connsiteX57" fmla="*/ 55559 w 606306"/>
              <a:gd name="connsiteY57" fmla="*/ 204834 h 564142"/>
              <a:gd name="connsiteX58" fmla="*/ 34584 w 606306"/>
              <a:gd name="connsiteY58" fmla="*/ 187105 h 564142"/>
              <a:gd name="connsiteX59" fmla="*/ 571722 w 606306"/>
              <a:gd name="connsiteY59" fmla="*/ 187104 h 564142"/>
              <a:gd name="connsiteX60" fmla="*/ 550747 w 606306"/>
              <a:gd name="connsiteY60" fmla="*/ 204833 h 564142"/>
              <a:gd name="connsiteX61" fmla="*/ 543966 w 606306"/>
              <a:gd name="connsiteY61" fmla="*/ 242041 h 564142"/>
              <a:gd name="connsiteX62" fmla="*/ 546226 w 606306"/>
              <a:gd name="connsiteY62" fmla="*/ 257714 h 564142"/>
              <a:gd name="connsiteX63" fmla="*/ 551570 w 606306"/>
              <a:gd name="connsiteY63" fmla="*/ 252952 h 564142"/>
              <a:gd name="connsiteX64" fmla="*/ 571722 w 606306"/>
              <a:gd name="connsiteY64" fmla="*/ 187104 h 564142"/>
              <a:gd name="connsiteX65" fmla="*/ 379613 w 606306"/>
              <a:gd name="connsiteY65" fmla="*/ 180012 h 564142"/>
              <a:gd name="connsiteX66" fmla="*/ 379613 w 606306"/>
              <a:gd name="connsiteY66" fmla="*/ 203224 h 564142"/>
              <a:gd name="connsiteX67" fmla="*/ 403311 w 606306"/>
              <a:gd name="connsiteY67" fmla="*/ 203224 h 564142"/>
              <a:gd name="connsiteX68" fmla="*/ 188518 w 606306"/>
              <a:gd name="connsiteY68" fmla="*/ 166873 h 564142"/>
              <a:gd name="connsiteX69" fmla="*/ 188518 w 606306"/>
              <a:gd name="connsiteY69" fmla="*/ 452623 h 564142"/>
              <a:gd name="connsiteX70" fmla="*/ 417118 w 606306"/>
              <a:gd name="connsiteY70" fmla="*/ 452623 h 564142"/>
              <a:gd name="connsiteX71" fmla="*/ 417118 w 606306"/>
              <a:gd name="connsiteY71" fmla="*/ 222275 h 564142"/>
              <a:gd name="connsiteX72" fmla="*/ 360563 w 606306"/>
              <a:gd name="connsiteY72" fmla="*/ 222275 h 564142"/>
              <a:gd name="connsiteX73" fmla="*/ 360563 w 606306"/>
              <a:gd name="connsiteY73" fmla="*/ 166873 h 564142"/>
              <a:gd name="connsiteX74" fmla="*/ 331120 w 606306"/>
              <a:gd name="connsiteY74" fmla="*/ 166873 h 564142"/>
              <a:gd name="connsiteX75" fmla="*/ 331123 w 606306"/>
              <a:gd name="connsiteY75" fmla="*/ 303637 h 564142"/>
              <a:gd name="connsiteX76" fmla="*/ 302823 w 606306"/>
              <a:gd name="connsiteY76" fmla="*/ 365010 h 564142"/>
              <a:gd name="connsiteX77" fmla="*/ 274517 w 606306"/>
              <a:gd name="connsiteY77" fmla="*/ 303637 h 564142"/>
              <a:gd name="connsiteX78" fmla="*/ 274517 w 606306"/>
              <a:gd name="connsiteY78" fmla="*/ 166873 h 564142"/>
              <a:gd name="connsiteX79" fmla="*/ 97189 w 606306"/>
              <a:gd name="connsiteY79" fmla="*/ 89037 h 564142"/>
              <a:gd name="connsiteX80" fmla="*/ 97543 w 606306"/>
              <a:gd name="connsiteY80" fmla="*/ 158586 h 564142"/>
              <a:gd name="connsiteX81" fmla="*/ 99375 w 606306"/>
              <a:gd name="connsiteY81" fmla="*/ 163609 h 564142"/>
              <a:gd name="connsiteX82" fmla="*/ 107942 w 606306"/>
              <a:gd name="connsiteY82" fmla="*/ 149275 h 564142"/>
              <a:gd name="connsiteX83" fmla="*/ 112081 w 606306"/>
              <a:gd name="connsiteY83" fmla="*/ 112105 h 564142"/>
              <a:gd name="connsiteX84" fmla="*/ 97189 w 606306"/>
              <a:gd name="connsiteY84" fmla="*/ 89037 h 564142"/>
              <a:gd name="connsiteX85" fmla="*/ 509117 w 606306"/>
              <a:gd name="connsiteY85" fmla="*/ 89036 h 564142"/>
              <a:gd name="connsiteX86" fmla="*/ 494224 w 606306"/>
              <a:gd name="connsiteY86" fmla="*/ 112104 h 564142"/>
              <a:gd name="connsiteX87" fmla="*/ 498592 w 606306"/>
              <a:gd name="connsiteY87" fmla="*/ 149674 h 564142"/>
              <a:gd name="connsiteX88" fmla="*/ 506921 w 606306"/>
              <a:gd name="connsiteY88" fmla="*/ 163618 h 564142"/>
              <a:gd name="connsiteX89" fmla="*/ 508638 w 606306"/>
              <a:gd name="connsiteY89" fmla="*/ 158911 h 564142"/>
              <a:gd name="connsiteX90" fmla="*/ 509117 w 606306"/>
              <a:gd name="connsiteY90" fmla="*/ 89036 h 564142"/>
              <a:gd name="connsiteX91" fmla="*/ 302809 w 606306"/>
              <a:gd name="connsiteY91" fmla="*/ 71284 h 564142"/>
              <a:gd name="connsiteX92" fmla="*/ 293567 w 606306"/>
              <a:gd name="connsiteY92" fmla="*/ 80544 h 564142"/>
              <a:gd name="connsiteX93" fmla="*/ 293567 w 606306"/>
              <a:gd name="connsiteY93" fmla="*/ 299451 h 564142"/>
              <a:gd name="connsiteX94" fmla="*/ 302823 w 606306"/>
              <a:gd name="connsiteY94" fmla="*/ 319524 h 564142"/>
              <a:gd name="connsiteX95" fmla="*/ 312073 w 606306"/>
              <a:gd name="connsiteY95" fmla="*/ 299451 h 564142"/>
              <a:gd name="connsiteX96" fmla="*/ 312069 w 606306"/>
              <a:gd name="connsiteY96" fmla="*/ 80544 h 564142"/>
              <a:gd name="connsiteX97" fmla="*/ 312069 w 606306"/>
              <a:gd name="connsiteY97" fmla="*/ 80526 h 564142"/>
              <a:gd name="connsiteX98" fmla="*/ 302809 w 606306"/>
              <a:gd name="connsiteY98" fmla="*/ 71284 h 564142"/>
              <a:gd name="connsiteX99" fmla="*/ 302833 w 606306"/>
              <a:gd name="connsiteY99" fmla="*/ 52228 h 564142"/>
              <a:gd name="connsiteX100" fmla="*/ 331118 w 606306"/>
              <a:gd name="connsiteY100" fmla="*/ 80544 h 564142"/>
              <a:gd name="connsiteX101" fmla="*/ 331120 w 606306"/>
              <a:gd name="connsiteY101" fmla="*/ 147823 h 564142"/>
              <a:gd name="connsiteX102" fmla="*/ 373976 w 606306"/>
              <a:gd name="connsiteY102" fmla="*/ 147823 h 564142"/>
              <a:gd name="connsiteX103" fmla="*/ 436168 w 606306"/>
              <a:gd name="connsiteY103" fmla="*/ 208750 h 564142"/>
              <a:gd name="connsiteX104" fmla="*/ 436168 w 606306"/>
              <a:gd name="connsiteY104" fmla="*/ 471673 h 564142"/>
              <a:gd name="connsiteX105" fmla="*/ 169468 w 606306"/>
              <a:gd name="connsiteY105" fmla="*/ 471673 h 564142"/>
              <a:gd name="connsiteX106" fmla="*/ 169468 w 606306"/>
              <a:gd name="connsiteY106" fmla="*/ 147823 h 564142"/>
              <a:gd name="connsiteX107" fmla="*/ 274517 w 606306"/>
              <a:gd name="connsiteY107" fmla="*/ 147823 h 564142"/>
              <a:gd name="connsiteX108" fmla="*/ 274517 w 606306"/>
              <a:gd name="connsiteY108" fmla="*/ 80544 h 564142"/>
              <a:gd name="connsiteX109" fmla="*/ 274517 w 606306"/>
              <a:gd name="connsiteY109" fmla="*/ 80513 h 564142"/>
              <a:gd name="connsiteX110" fmla="*/ 302833 w 606306"/>
              <a:gd name="connsiteY110" fmla="*/ 52228 h 564142"/>
              <a:gd name="connsiteX111" fmla="*/ 395779 w 606306"/>
              <a:gd name="connsiteY111" fmla="*/ 28714 h 564142"/>
              <a:gd name="connsiteX112" fmla="*/ 393672 w 606306"/>
              <a:gd name="connsiteY112" fmla="*/ 56099 h 564142"/>
              <a:gd name="connsiteX113" fmla="*/ 415397 w 606306"/>
              <a:gd name="connsiteY113" fmla="*/ 87055 h 564142"/>
              <a:gd name="connsiteX114" fmla="*/ 429266 w 606306"/>
              <a:gd name="connsiteY114" fmla="*/ 96226 h 564142"/>
              <a:gd name="connsiteX115" fmla="*/ 428587 w 606306"/>
              <a:gd name="connsiteY115" fmla="*/ 90050 h 564142"/>
              <a:gd name="connsiteX116" fmla="*/ 395779 w 606306"/>
              <a:gd name="connsiteY116" fmla="*/ 28714 h 564142"/>
              <a:gd name="connsiteX117" fmla="*/ 210526 w 606306"/>
              <a:gd name="connsiteY117" fmla="*/ 27478 h 564142"/>
              <a:gd name="connsiteX118" fmla="*/ 177719 w 606306"/>
              <a:gd name="connsiteY118" fmla="*/ 88804 h 564142"/>
              <a:gd name="connsiteX119" fmla="*/ 177040 w 606306"/>
              <a:gd name="connsiteY119" fmla="*/ 94980 h 564142"/>
              <a:gd name="connsiteX120" fmla="*/ 190904 w 606306"/>
              <a:gd name="connsiteY120" fmla="*/ 85809 h 564142"/>
              <a:gd name="connsiteX121" fmla="*/ 212633 w 606306"/>
              <a:gd name="connsiteY121" fmla="*/ 54853 h 564142"/>
              <a:gd name="connsiteX122" fmla="*/ 210526 w 606306"/>
              <a:gd name="connsiteY122" fmla="*/ 27478 h 564142"/>
              <a:gd name="connsiteX123" fmla="*/ 389844 w 606306"/>
              <a:gd name="connsiteY123" fmla="*/ 1237 h 564142"/>
              <a:gd name="connsiteX124" fmla="*/ 397793 w 606306"/>
              <a:gd name="connsiteY124" fmla="*/ 6493 h 564142"/>
              <a:gd name="connsiteX125" fmla="*/ 447525 w 606306"/>
              <a:gd name="connsiteY125" fmla="*/ 87966 h 564142"/>
              <a:gd name="connsiteX126" fmla="*/ 450008 w 606306"/>
              <a:gd name="connsiteY126" fmla="*/ 110555 h 564142"/>
              <a:gd name="connsiteX127" fmla="*/ 473626 w 606306"/>
              <a:gd name="connsiteY127" fmla="*/ 130571 h 564142"/>
              <a:gd name="connsiteX128" fmla="*/ 475896 w 606306"/>
              <a:gd name="connsiteY128" fmla="*/ 106923 h 564142"/>
              <a:gd name="connsiteX129" fmla="*/ 508573 w 606306"/>
              <a:gd name="connsiteY129" fmla="*/ 66535 h 564142"/>
              <a:gd name="connsiteX130" fmla="*/ 516977 w 606306"/>
              <a:gd name="connsiteY130" fmla="*/ 62042 h 564142"/>
              <a:gd name="connsiteX131" fmla="*/ 521465 w 606306"/>
              <a:gd name="connsiteY131" fmla="*/ 70451 h 564142"/>
              <a:gd name="connsiteX132" fmla="*/ 526408 w 606306"/>
              <a:gd name="connsiteY132" fmla="*/ 165766 h 564142"/>
              <a:gd name="connsiteX133" fmla="*/ 518194 w 606306"/>
              <a:gd name="connsiteY133" fmla="*/ 188299 h 564142"/>
              <a:gd name="connsiteX134" fmla="*/ 528137 w 606306"/>
              <a:gd name="connsiteY134" fmla="*/ 207903 h 564142"/>
              <a:gd name="connsiteX135" fmla="*/ 534724 w 606306"/>
              <a:gd name="connsiteY135" fmla="*/ 194527 h 564142"/>
              <a:gd name="connsiteX136" fmla="*/ 577763 w 606306"/>
              <a:gd name="connsiteY136" fmla="*/ 165422 h 564142"/>
              <a:gd name="connsiteX137" fmla="*/ 587111 w 606306"/>
              <a:gd name="connsiteY137" fmla="*/ 163580 h 564142"/>
              <a:gd name="connsiteX138" fmla="*/ 588949 w 606306"/>
              <a:gd name="connsiteY138" fmla="*/ 172928 h 564142"/>
              <a:gd name="connsiteX139" fmla="*/ 565880 w 606306"/>
              <a:gd name="connsiteY139" fmla="*/ 265555 h 564142"/>
              <a:gd name="connsiteX140" fmla="*/ 564824 w 606306"/>
              <a:gd name="connsiteY140" fmla="*/ 266662 h 564142"/>
              <a:gd name="connsiteX141" fmla="*/ 548258 w 606306"/>
              <a:gd name="connsiteY141" fmla="*/ 281419 h 564142"/>
              <a:gd name="connsiteX142" fmla="*/ 549909 w 606306"/>
              <a:gd name="connsiteY142" fmla="*/ 306250 h 564142"/>
              <a:gd name="connsiteX143" fmla="*/ 549793 w 606306"/>
              <a:gd name="connsiteY143" fmla="*/ 309814 h 564142"/>
              <a:gd name="connsiteX144" fmla="*/ 596791 w 606306"/>
              <a:gd name="connsiteY144" fmla="*/ 293172 h 564142"/>
              <a:gd name="connsiteX145" fmla="*/ 606306 w 606306"/>
              <a:gd name="connsiteY145" fmla="*/ 293591 h 564142"/>
              <a:gd name="connsiteX146" fmla="*/ 605887 w 606306"/>
              <a:gd name="connsiteY146" fmla="*/ 303107 h 564142"/>
              <a:gd name="connsiteX147" fmla="*/ 605218 w 606306"/>
              <a:gd name="connsiteY147" fmla="*/ 311404 h 564142"/>
              <a:gd name="connsiteX148" fmla="*/ 536213 w 606306"/>
              <a:gd name="connsiteY148" fmla="*/ 398105 h 564142"/>
              <a:gd name="connsiteX149" fmla="*/ 532822 w 606306"/>
              <a:gd name="connsiteY149" fmla="*/ 399451 h 564142"/>
              <a:gd name="connsiteX150" fmla="*/ 521585 w 606306"/>
              <a:gd name="connsiteY150" fmla="*/ 424139 h 564142"/>
              <a:gd name="connsiteX151" fmla="*/ 585996 w 606306"/>
              <a:gd name="connsiteY151" fmla="*/ 435889 h 564142"/>
              <a:gd name="connsiteX152" fmla="*/ 591117 w 606306"/>
              <a:gd name="connsiteY152" fmla="*/ 440149 h 564142"/>
              <a:gd name="connsiteX153" fmla="*/ 587526 w 606306"/>
              <a:gd name="connsiteY153" fmla="*/ 450177 h 564142"/>
              <a:gd name="connsiteX154" fmla="*/ 586447 w 606306"/>
              <a:gd name="connsiteY154" fmla="*/ 451470 h 564142"/>
              <a:gd name="connsiteX155" fmla="*/ 500806 w 606306"/>
              <a:gd name="connsiteY155" fmla="*/ 489802 h 564142"/>
              <a:gd name="connsiteX156" fmla="*/ 500764 w 606306"/>
              <a:gd name="connsiteY156" fmla="*/ 489802 h 564142"/>
              <a:gd name="connsiteX157" fmla="*/ 499475 w 606306"/>
              <a:gd name="connsiteY157" fmla="*/ 489718 h 564142"/>
              <a:gd name="connsiteX158" fmla="*/ 475312 w 606306"/>
              <a:gd name="connsiteY158" fmla="*/ 486409 h 564142"/>
              <a:gd name="connsiteX159" fmla="*/ 457096 w 606306"/>
              <a:gd name="connsiteY159" fmla="*/ 502476 h 564142"/>
              <a:gd name="connsiteX160" fmla="*/ 515558 w 606306"/>
              <a:gd name="connsiteY160" fmla="*/ 538692 h 564142"/>
              <a:gd name="connsiteX161" fmla="*/ 519990 w 606306"/>
              <a:gd name="connsiteY161" fmla="*/ 547259 h 564142"/>
              <a:gd name="connsiteX162" fmla="*/ 511423 w 606306"/>
              <a:gd name="connsiteY162" fmla="*/ 551556 h 564142"/>
              <a:gd name="connsiteX163" fmla="*/ 416076 w 606306"/>
              <a:gd name="connsiteY163" fmla="*/ 555258 h 564142"/>
              <a:gd name="connsiteX164" fmla="*/ 415718 w 606306"/>
              <a:gd name="connsiteY164" fmla="*/ 555100 h 564142"/>
              <a:gd name="connsiteX165" fmla="*/ 387369 w 606306"/>
              <a:gd name="connsiteY165" fmla="*/ 541750 h 564142"/>
              <a:gd name="connsiteX166" fmla="*/ 347801 w 606306"/>
              <a:gd name="connsiteY166" fmla="*/ 552654 h 564142"/>
              <a:gd name="connsiteX167" fmla="*/ 344322 w 606306"/>
              <a:gd name="connsiteY167" fmla="*/ 533920 h 564142"/>
              <a:gd name="connsiteX168" fmla="*/ 489498 w 606306"/>
              <a:gd name="connsiteY168" fmla="*/ 440367 h 564142"/>
              <a:gd name="connsiteX169" fmla="*/ 433414 w 606306"/>
              <a:gd name="connsiteY169" fmla="*/ 121918 h 564142"/>
              <a:gd name="connsiteX170" fmla="*/ 433470 w 606306"/>
              <a:gd name="connsiteY170" fmla="*/ 121838 h 564142"/>
              <a:gd name="connsiteX171" fmla="*/ 404890 w 606306"/>
              <a:gd name="connsiteY171" fmla="*/ 102943 h 564142"/>
              <a:gd name="connsiteX172" fmla="*/ 375083 w 606306"/>
              <a:gd name="connsiteY172" fmla="*/ 60266 h 564142"/>
              <a:gd name="connsiteX173" fmla="*/ 384594 w 606306"/>
              <a:gd name="connsiteY173" fmla="*/ 9181 h 564142"/>
              <a:gd name="connsiteX174" fmla="*/ 216461 w 606306"/>
              <a:gd name="connsiteY174" fmla="*/ 0 h 564142"/>
              <a:gd name="connsiteX175" fmla="*/ 221712 w 606306"/>
              <a:gd name="connsiteY175" fmla="*/ 7944 h 564142"/>
              <a:gd name="connsiteX176" fmla="*/ 231223 w 606306"/>
              <a:gd name="connsiteY176" fmla="*/ 59020 h 564142"/>
              <a:gd name="connsiteX177" fmla="*/ 201411 w 606306"/>
              <a:gd name="connsiteY177" fmla="*/ 101696 h 564142"/>
              <a:gd name="connsiteX178" fmla="*/ 176557 w 606306"/>
              <a:gd name="connsiteY178" fmla="*/ 118129 h 564142"/>
              <a:gd name="connsiteX179" fmla="*/ 176603 w 606306"/>
              <a:gd name="connsiteY179" fmla="*/ 118198 h 564142"/>
              <a:gd name="connsiteX180" fmla="*/ 78776 w 606306"/>
              <a:gd name="connsiteY180" fmla="*/ 261421 h 564142"/>
              <a:gd name="connsiteX181" fmla="*/ 74453 w 606306"/>
              <a:gd name="connsiteY181" fmla="*/ 291556 h 564142"/>
              <a:gd name="connsiteX182" fmla="*/ 73693 w 606306"/>
              <a:gd name="connsiteY182" fmla="*/ 311897 h 564142"/>
              <a:gd name="connsiteX183" fmla="*/ 77183 w 606306"/>
              <a:gd name="connsiteY183" fmla="*/ 348264 h 564142"/>
              <a:gd name="connsiteX184" fmla="*/ 79344 w 606306"/>
              <a:gd name="connsiteY184" fmla="*/ 357467 h 564142"/>
              <a:gd name="connsiteX185" fmla="*/ 88495 w 606306"/>
              <a:gd name="connsiteY185" fmla="*/ 389784 h 564142"/>
              <a:gd name="connsiteX186" fmla="*/ 258203 w 606306"/>
              <a:gd name="connsiteY186" fmla="*/ 533549 h 564142"/>
              <a:gd name="connsiteX187" fmla="*/ 254547 w 606306"/>
              <a:gd name="connsiteY187" fmla="*/ 552245 h 564142"/>
              <a:gd name="connsiteX188" fmla="*/ 218314 w 606306"/>
              <a:gd name="connsiteY188" fmla="*/ 542039 h 564142"/>
              <a:gd name="connsiteX189" fmla="*/ 190230 w 606306"/>
              <a:gd name="connsiteY189" fmla="*/ 555259 h 564142"/>
              <a:gd name="connsiteX190" fmla="*/ 94882 w 606306"/>
              <a:gd name="connsiteY190" fmla="*/ 551557 h 564142"/>
              <a:gd name="connsiteX191" fmla="*/ 86315 w 606306"/>
              <a:gd name="connsiteY191" fmla="*/ 547260 h 564142"/>
              <a:gd name="connsiteX192" fmla="*/ 90748 w 606306"/>
              <a:gd name="connsiteY192" fmla="*/ 538693 h 564142"/>
              <a:gd name="connsiteX193" fmla="*/ 148069 w 606306"/>
              <a:gd name="connsiteY193" fmla="*/ 502527 h 564142"/>
              <a:gd name="connsiteX194" fmla="*/ 129904 w 606306"/>
              <a:gd name="connsiteY194" fmla="*/ 486517 h 564142"/>
              <a:gd name="connsiteX195" fmla="*/ 105542 w 606306"/>
              <a:gd name="connsiteY195" fmla="*/ 489803 h 564142"/>
              <a:gd name="connsiteX196" fmla="*/ 105500 w 606306"/>
              <a:gd name="connsiteY196" fmla="*/ 489803 h 564142"/>
              <a:gd name="connsiteX197" fmla="*/ 19859 w 606306"/>
              <a:gd name="connsiteY197" fmla="*/ 451470 h 564142"/>
              <a:gd name="connsiteX198" fmla="*/ 18780 w 606306"/>
              <a:gd name="connsiteY198" fmla="*/ 450177 h 564142"/>
              <a:gd name="connsiteX199" fmla="*/ 15189 w 606306"/>
              <a:gd name="connsiteY199" fmla="*/ 440150 h 564142"/>
              <a:gd name="connsiteX200" fmla="*/ 20310 w 606306"/>
              <a:gd name="connsiteY200" fmla="*/ 435890 h 564142"/>
              <a:gd name="connsiteX201" fmla="*/ 83078 w 606306"/>
              <a:gd name="connsiteY201" fmla="*/ 423589 h 564142"/>
              <a:gd name="connsiteX202" fmla="*/ 71621 w 606306"/>
              <a:gd name="connsiteY202" fmla="*/ 398710 h 564142"/>
              <a:gd name="connsiteX203" fmla="*/ 70098 w 606306"/>
              <a:gd name="connsiteY203" fmla="*/ 398106 h 564142"/>
              <a:gd name="connsiteX204" fmla="*/ 1088 w 606306"/>
              <a:gd name="connsiteY204" fmla="*/ 311404 h 564142"/>
              <a:gd name="connsiteX205" fmla="*/ 419 w 606306"/>
              <a:gd name="connsiteY205" fmla="*/ 303107 h 564142"/>
              <a:gd name="connsiteX206" fmla="*/ 0 w 606306"/>
              <a:gd name="connsiteY206" fmla="*/ 293591 h 564142"/>
              <a:gd name="connsiteX207" fmla="*/ 9515 w 606306"/>
              <a:gd name="connsiteY207" fmla="*/ 293173 h 564142"/>
              <a:gd name="connsiteX208" fmla="*/ 54694 w 606306"/>
              <a:gd name="connsiteY208" fmla="*/ 309517 h 564142"/>
              <a:gd name="connsiteX209" fmla="*/ 56368 w 606306"/>
              <a:gd name="connsiteY209" fmla="*/ 279837 h 564142"/>
              <a:gd name="connsiteX210" fmla="*/ 40425 w 606306"/>
              <a:gd name="connsiteY210" fmla="*/ 265556 h 564142"/>
              <a:gd name="connsiteX211" fmla="*/ 17357 w 606306"/>
              <a:gd name="connsiteY211" fmla="*/ 172929 h 564142"/>
              <a:gd name="connsiteX212" fmla="*/ 19194 w 606306"/>
              <a:gd name="connsiteY212" fmla="*/ 163581 h 564142"/>
              <a:gd name="connsiteX213" fmla="*/ 28542 w 606306"/>
              <a:gd name="connsiteY213" fmla="*/ 165423 h 564142"/>
              <a:gd name="connsiteX214" fmla="*/ 71582 w 606306"/>
              <a:gd name="connsiteY214" fmla="*/ 194528 h 564142"/>
              <a:gd name="connsiteX215" fmla="*/ 77268 w 606306"/>
              <a:gd name="connsiteY215" fmla="*/ 205529 h 564142"/>
              <a:gd name="connsiteX216" fmla="*/ 87332 w 606306"/>
              <a:gd name="connsiteY216" fmla="*/ 186173 h 564142"/>
              <a:gd name="connsiteX217" fmla="*/ 79771 w 606306"/>
              <a:gd name="connsiteY217" fmla="*/ 165441 h 564142"/>
              <a:gd name="connsiteX218" fmla="*/ 84841 w 606306"/>
              <a:gd name="connsiteY218" fmla="*/ 70452 h 564142"/>
              <a:gd name="connsiteX219" fmla="*/ 89329 w 606306"/>
              <a:gd name="connsiteY219" fmla="*/ 62043 h 564142"/>
              <a:gd name="connsiteX220" fmla="*/ 97733 w 606306"/>
              <a:gd name="connsiteY220" fmla="*/ 66536 h 564142"/>
              <a:gd name="connsiteX221" fmla="*/ 130410 w 606306"/>
              <a:gd name="connsiteY221" fmla="*/ 106924 h 564142"/>
              <a:gd name="connsiteX222" fmla="*/ 132824 w 606306"/>
              <a:gd name="connsiteY222" fmla="*/ 128658 h 564142"/>
              <a:gd name="connsiteX223" fmla="*/ 156309 w 606306"/>
              <a:gd name="connsiteY223" fmla="*/ 109206 h 564142"/>
              <a:gd name="connsiteX224" fmla="*/ 158780 w 606306"/>
              <a:gd name="connsiteY224" fmla="*/ 86720 h 564142"/>
              <a:gd name="connsiteX225" fmla="*/ 208517 w 606306"/>
              <a:gd name="connsiteY225" fmla="*/ 5256 h 56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606306" h="564142">
                <a:moveTo>
                  <a:pt x="463521" y="522155"/>
                </a:moveTo>
                <a:cubicBezTo>
                  <a:pt x="452394" y="520053"/>
                  <a:pt x="440582" y="521572"/>
                  <a:pt x="429959" y="527065"/>
                </a:cubicBezTo>
                <a:lnTo>
                  <a:pt x="416457" y="534395"/>
                </a:lnTo>
                <a:lnTo>
                  <a:pt x="423657" y="537781"/>
                </a:lnTo>
                <a:cubicBezTo>
                  <a:pt x="445747" y="547095"/>
                  <a:pt x="470581" y="547521"/>
                  <a:pt x="492978" y="538971"/>
                </a:cubicBezTo>
                <a:cubicBezTo>
                  <a:pt x="485092" y="529981"/>
                  <a:pt x="474648" y="524257"/>
                  <a:pt x="463521" y="522155"/>
                </a:cubicBezTo>
                <a:close/>
                <a:moveTo>
                  <a:pt x="142689" y="522155"/>
                </a:moveTo>
                <a:cubicBezTo>
                  <a:pt x="131593" y="524273"/>
                  <a:pt x="121185" y="529998"/>
                  <a:pt x="113328" y="538972"/>
                </a:cubicBezTo>
                <a:cubicBezTo>
                  <a:pt x="135725" y="547522"/>
                  <a:pt x="160558" y="547096"/>
                  <a:pt x="182649" y="537782"/>
                </a:cubicBezTo>
                <a:lnTo>
                  <a:pt x="189849" y="534396"/>
                </a:lnTo>
                <a:lnTo>
                  <a:pt x="176180" y="526973"/>
                </a:lnTo>
                <a:cubicBezTo>
                  <a:pt x="165569" y="521524"/>
                  <a:pt x="153785" y="520037"/>
                  <a:pt x="142689" y="522155"/>
                </a:cubicBezTo>
                <a:close/>
                <a:moveTo>
                  <a:pt x="73003" y="440644"/>
                </a:moveTo>
                <a:cubicBezTo>
                  <a:pt x="62129" y="438363"/>
                  <a:pt x="50478" y="439791"/>
                  <a:pt x="40071" y="445350"/>
                </a:cubicBezTo>
                <a:cubicBezTo>
                  <a:pt x="57477" y="462048"/>
                  <a:pt x="80783" y="471181"/>
                  <a:pt x="104900" y="470753"/>
                </a:cubicBezTo>
                <a:lnTo>
                  <a:pt x="111569" y="469841"/>
                </a:lnTo>
                <a:lnTo>
                  <a:pt x="101268" y="458186"/>
                </a:lnTo>
                <a:cubicBezTo>
                  <a:pt x="93972" y="448914"/>
                  <a:pt x="83876" y="442925"/>
                  <a:pt x="73003" y="440644"/>
                </a:cubicBezTo>
                <a:close/>
                <a:moveTo>
                  <a:pt x="533437" y="440594"/>
                </a:moveTo>
                <a:cubicBezTo>
                  <a:pt x="522599" y="442837"/>
                  <a:pt x="512524" y="448768"/>
                  <a:pt x="505219" y="457972"/>
                </a:cubicBezTo>
                <a:lnTo>
                  <a:pt x="494736" y="469841"/>
                </a:lnTo>
                <a:lnTo>
                  <a:pt x="501405" y="470752"/>
                </a:lnTo>
                <a:cubicBezTo>
                  <a:pt x="525522" y="471180"/>
                  <a:pt x="548828" y="462047"/>
                  <a:pt x="566234" y="445349"/>
                </a:cubicBezTo>
                <a:cubicBezTo>
                  <a:pt x="555877" y="439799"/>
                  <a:pt x="544275" y="438352"/>
                  <a:pt x="533437" y="440594"/>
                </a:cubicBezTo>
                <a:close/>
                <a:moveTo>
                  <a:pt x="302874" y="375865"/>
                </a:moveTo>
                <a:cubicBezTo>
                  <a:pt x="318655" y="375865"/>
                  <a:pt x="331449" y="388659"/>
                  <a:pt x="331449" y="404440"/>
                </a:cubicBezTo>
                <a:cubicBezTo>
                  <a:pt x="331449" y="409700"/>
                  <a:pt x="335714" y="413965"/>
                  <a:pt x="340974" y="413965"/>
                </a:cubicBezTo>
                <a:cubicBezTo>
                  <a:pt x="346234" y="413965"/>
                  <a:pt x="350499" y="409700"/>
                  <a:pt x="350499" y="404440"/>
                </a:cubicBezTo>
                <a:lnTo>
                  <a:pt x="350499" y="394915"/>
                </a:lnTo>
                <a:lnTo>
                  <a:pt x="369549" y="394915"/>
                </a:lnTo>
                <a:lnTo>
                  <a:pt x="369549" y="404440"/>
                </a:lnTo>
                <a:cubicBezTo>
                  <a:pt x="369549" y="420221"/>
                  <a:pt x="356755" y="433015"/>
                  <a:pt x="340974" y="433015"/>
                </a:cubicBezTo>
                <a:cubicBezTo>
                  <a:pt x="325193" y="433015"/>
                  <a:pt x="312399" y="420221"/>
                  <a:pt x="312399" y="404440"/>
                </a:cubicBezTo>
                <a:cubicBezTo>
                  <a:pt x="312399" y="399180"/>
                  <a:pt x="308134" y="394915"/>
                  <a:pt x="302874" y="394915"/>
                </a:cubicBezTo>
                <a:cubicBezTo>
                  <a:pt x="297614" y="394915"/>
                  <a:pt x="293349" y="399180"/>
                  <a:pt x="293349" y="404440"/>
                </a:cubicBezTo>
                <a:cubicBezTo>
                  <a:pt x="293349" y="420221"/>
                  <a:pt x="280555" y="433015"/>
                  <a:pt x="264774" y="433015"/>
                </a:cubicBezTo>
                <a:cubicBezTo>
                  <a:pt x="248992" y="433015"/>
                  <a:pt x="236199" y="420221"/>
                  <a:pt x="236199" y="404440"/>
                </a:cubicBezTo>
                <a:lnTo>
                  <a:pt x="236199" y="394915"/>
                </a:lnTo>
                <a:lnTo>
                  <a:pt x="255249" y="394915"/>
                </a:lnTo>
                <a:lnTo>
                  <a:pt x="255249" y="404440"/>
                </a:lnTo>
                <a:cubicBezTo>
                  <a:pt x="255249" y="409700"/>
                  <a:pt x="259514" y="413965"/>
                  <a:pt x="264774" y="413965"/>
                </a:cubicBezTo>
                <a:cubicBezTo>
                  <a:pt x="270034" y="413965"/>
                  <a:pt x="274299" y="409700"/>
                  <a:pt x="274299" y="404440"/>
                </a:cubicBezTo>
                <a:cubicBezTo>
                  <a:pt x="274299" y="388659"/>
                  <a:pt x="287092" y="375865"/>
                  <a:pt x="302874" y="375865"/>
                </a:cubicBezTo>
                <a:close/>
                <a:moveTo>
                  <a:pt x="20529" y="312828"/>
                </a:moveTo>
                <a:cubicBezTo>
                  <a:pt x="25119" y="338384"/>
                  <a:pt x="40768" y="360606"/>
                  <a:pt x="63284" y="373540"/>
                </a:cubicBezTo>
                <a:cubicBezTo>
                  <a:pt x="61425" y="366689"/>
                  <a:pt x="59862" y="359742"/>
                  <a:pt x="58595" y="352696"/>
                </a:cubicBezTo>
                <a:cubicBezTo>
                  <a:pt x="52983" y="333708"/>
                  <a:pt x="40866" y="316409"/>
                  <a:pt x="20529" y="312828"/>
                </a:cubicBezTo>
                <a:close/>
                <a:moveTo>
                  <a:pt x="585782" y="312808"/>
                </a:moveTo>
                <a:cubicBezTo>
                  <a:pt x="576550" y="314339"/>
                  <a:pt x="567993" y="318614"/>
                  <a:pt x="561225" y="325077"/>
                </a:cubicBezTo>
                <a:cubicBezTo>
                  <a:pt x="551804" y="334153"/>
                  <a:pt x="546288" y="346541"/>
                  <a:pt x="545844" y="359615"/>
                </a:cubicBezTo>
                <a:lnTo>
                  <a:pt x="545496" y="361782"/>
                </a:lnTo>
                <a:lnTo>
                  <a:pt x="541989" y="374209"/>
                </a:lnTo>
                <a:cubicBezTo>
                  <a:pt x="565053" y="361342"/>
                  <a:pt x="581127" y="338806"/>
                  <a:pt x="585782" y="312808"/>
                </a:cubicBezTo>
                <a:close/>
                <a:moveTo>
                  <a:pt x="34584" y="187105"/>
                </a:moveTo>
                <a:cubicBezTo>
                  <a:pt x="32632" y="210824"/>
                  <a:pt x="39844" y="234389"/>
                  <a:pt x="54736" y="252953"/>
                </a:cubicBezTo>
                <a:lnTo>
                  <a:pt x="60070" y="257706"/>
                </a:lnTo>
                <a:lnTo>
                  <a:pt x="62256" y="242525"/>
                </a:lnTo>
                <a:cubicBezTo>
                  <a:pt x="65027" y="229569"/>
                  <a:pt x="62624" y="216043"/>
                  <a:pt x="55559" y="204834"/>
                </a:cubicBezTo>
                <a:cubicBezTo>
                  <a:pt x="50510" y="196949"/>
                  <a:pt x="43200" y="190770"/>
                  <a:pt x="34584" y="187105"/>
                </a:cubicBezTo>
                <a:close/>
                <a:moveTo>
                  <a:pt x="571722" y="187104"/>
                </a:moveTo>
                <a:cubicBezTo>
                  <a:pt x="563106" y="190769"/>
                  <a:pt x="555796" y="196948"/>
                  <a:pt x="550747" y="204833"/>
                </a:cubicBezTo>
                <a:cubicBezTo>
                  <a:pt x="543740" y="215885"/>
                  <a:pt x="541309" y="229228"/>
                  <a:pt x="543966" y="242041"/>
                </a:cubicBezTo>
                <a:lnTo>
                  <a:pt x="546226" y="257714"/>
                </a:lnTo>
                <a:lnTo>
                  <a:pt x="551570" y="252952"/>
                </a:lnTo>
                <a:cubicBezTo>
                  <a:pt x="566461" y="234388"/>
                  <a:pt x="573673" y="210823"/>
                  <a:pt x="571722" y="187104"/>
                </a:cubicBezTo>
                <a:close/>
                <a:moveTo>
                  <a:pt x="379613" y="180012"/>
                </a:moveTo>
                <a:lnTo>
                  <a:pt x="379613" y="203224"/>
                </a:lnTo>
                <a:lnTo>
                  <a:pt x="403311" y="203224"/>
                </a:lnTo>
                <a:close/>
                <a:moveTo>
                  <a:pt x="188518" y="166873"/>
                </a:moveTo>
                <a:lnTo>
                  <a:pt x="188518" y="452623"/>
                </a:lnTo>
                <a:lnTo>
                  <a:pt x="417118" y="452623"/>
                </a:lnTo>
                <a:lnTo>
                  <a:pt x="417118" y="222275"/>
                </a:lnTo>
                <a:lnTo>
                  <a:pt x="360563" y="222275"/>
                </a:lnTo>
                <a:lnTo>
                  <a:pt x="360563" y="166873"/>
                </a:lnTo>
                <a:lnTo>
                  <a:pt x="331120" y="166873"/>
                </a:lnTo>
                <a:lnTo>
                  <a:pt x="331123" y="303637"/>
                </a:lnTo>
                <a:lnTo>
                  <a:pt x="302823" y="365010"/>
                </a:lnTo>
                <a:lnTo>
                  <a:pt x="274517" y="303637"/>
                </a:lnTo>
                <a:lnTo>
                  <a:pt x="274517" y="166873"/>
                </a:lnTo>
                <a:close/>
                <a:moveTo>
                  <a:pt x="97189" y="89037"/>
                </a:moveTo>
                <a:cubicBezTo>
                  <a:pt x="88311" y="111394"/>
                  <a:pt x="88438" y="136320"/>
                  <a:pt x="97543" y="158586"/>
                </a:cubicBezTo>
                <a:lnTo>
                  <a:pt x="99375" y="163609"/>
                </a:lnTo>
                <a:lnTo>
                  <a:pt x="107942" y="149275"/>
                </a:lnTo>
                <a:cubicBezTo>
                  <a:pt x="114063" y="137882"/>
                  <a:pt x="115546" y="124565"/>
                  <a:pt x="112081" y="112105"/>
                </a:cubicBezTo>
                <a:cubicBezTo>
                  <a:pt x="109550" y="103093"/>
                  <a:pt x="104360" y="95054"/>
                  <a:pt x="97189" y="89037"/>
                </a:cubicBezTo>
                <a:close/>
                <a:moveTo>
                  <a:pt x="509117" y="89036"/>
                </a:moveTo>
                <a:cubicBezTo>
                  <a:pt x="501946" y="95053"/>
                  <a:pt x="496756" y="103092"/>
                  <a:pt x="494224" y="112104"/>
                </a:cubicBezTo>
                <a:cubicBezTo>
                  <a:pt x="490745" y="124719"/>
                  <a:pt x="492311" y="138194"/>
                  <a:pt x="498592" y="149674"/>
                </a:cubicBezTo>
                <a:lnTo>
                  <a:pt x="506921" y="163618"/>
                </a:lnTo>
                <a:lnTo>
                  <a:pt x="508638" y="158911"/>
                </a:lnTo>
                <a:cubicBezTo>
                  <a:pt x="517838" y="136560"/>
                  <a:pt x="518010" y="111511"/>
                  <a:pt x="509117" y="89036"/>
                </a:cubicBezTo>
                <a:close/>
                <a:moveTo>
                  <a:pt x="302809" y="71284"/>
                </a:moveTo>
                <a:cubicBezTo>
                  <a:pt x="297700" y="71289"/>
                  <a:pt x="293562" y="75435"/>
                  <a:pt x="293567" y="80544"/>
                </a:cubicBezTo>
                <a:lnTo>
                  <a:pt x="293567" y="299451"/>
                </a:lnTo>
                <a:lnTo>
                  <a:pt x="302823" y="319524"/>
                </a:lnTo>
                <a:lnTo>
                  <a:pt x="312073" y="299451"/>
                </a:lnTo>
                <a:lnTo>
                  <a:pt x="312069" y="80544"/>
                </a:lnTo>
                <a:cubicBezTo>
                  <a:pt x="312069" y="80538"/>
                  <a:pt x="312069" y="80532"/>
                  <a:pt x="312069" y="80526"/>
                </a:cubicBezTo>
                <a:cubicBezTo>
                  <a:pt x="312064" y="75417"/>
                  <a:pt x="307918" y="71279"/>
                  <a:pt x="302809" y="71284"/>
                </a:cubicBezTo>
                <a:close/>
                <a:moveTo>
                  <a:pt x="302833" y="52228"/>
                </a:moveTo>
                <a:cubicBezTo>
                  <a:pt x="318463" y="52236"/>
                  <a:pt x="331127" y="64914"/>
                  <a:pt x="331118" y="80544"/>
                </a:cubicBezTo>
                <a:lnTo>
                  <a:pt x="331120" y="147823"/>
                </a:lnTo>
                <a:lnTo>
                  <a:pt x="373976" y="147823"/>
                </a:lnTo>
                <a:lnTo>
                  <a:pt x="436168" y="208750"/>
                </a:lnTo>
                <a:lnTo>
                  <a:pt x="436168" y="471673"/>
                </a:lnTo>
                <a:lnTo>
                  <a:pt x="169468" y="471673"/>
                </a:lnTo>
                <a:lnTo>
                  <a:pt x="169468" y="147823"/>
                </a:lnTo>
                <a:lnTo>
                  <a:pt x="274517" y="147823"/>
                </a:lnTo>
                <a:lnTo>
                  <a:pt x="274517" y="80544"/>
                </a:lnTo>
                <a:cubicBezTo>
                  <a:pt x="274517" y="80534"/>
                  <a:pt x="274517" y="80524"/>
                  <a:pt x="274517" y="80513"/>
                </a:cubicBezTo>
                <a:cubicBezTo>
                  <a:pt x="274526" y="64883"/>
                  <a:pt x="287203" y="52220"/>
                  <a:pt x="302833" y="52228"/>
                </a:cubicBezTo>
                <a:close/>
                <a:moveTo>
                  <a:pt x="395779" y="28714"/>
                </a:moveTo>
                <a:cubicBezTo>
                  <a:pt x="392341" y="37423"/>
                  <a:pt x="391607" y="46966"/>
                  <a:pt x="393672" y="56099"/>
                </a:cubicBezTo>
                <a:cubicBezTo>
                  <a:pt x="396617" y="68848"/>
                  <a:pt x="404408" y="79951"/>
                  <a:pt x="415397" y="87055"/>
                </a:cubicBezTo>
                <a:lnTo>
                  <a:pt x="429266" y="96226"/>
                </a:lnTo>
                <a:lnTo>
                  <a:pt x="428587" y="90050"/>
                </a:lnTo>
                <a:cubicBezTo>
                  <a:pt x="425990" y="66133"/>
                  <a:pt x="414232" y="44150"/>
                  <a:pt x="395779" y="28714"/>
                </a:cubicBezTo>
                <a:close/>
                <a:moveTo>
                  <a:pt x="210526" y="27478"/>
                </a:moveTo>
                <a:cubicBezTo>
                  <a:pt x="192072" y="42909"/>
                  <a:pt x="180314" y="64889"/>
                  <a:pt x="177719" y="88804"/>
                </a:cubicBezTo>
                <a:lnTo>
                  <a:pt x="177040" y="94980"/>
                </a:lnTo>
                <a:lnTo>
                  <a:pt x="190904" y="85809"/>
                </a:lnTo>
                <a:cubicBezTo>
                  <a:pt x="201895" y="78706"/>
                  <a:pt x="209689" y="67603"/>
                  <a:pt x="212633" y="54853"/>
                </a:cubicBezTo>
                <a:cubicBezTo>
                  <a:pt x="214698" y="45723"/>
                  <a:pt x="213964" y="36183"/>
                  <a:pt x="210526" y="27478"/>
                </a:cubicBezTo>
                <a:close/>
                <a:moveTo>
                  <a:pt x="389844" y="1237"/>
                </a:moveTo>
                <a:lnTo>
                  <a:pt x="397793" y="6493"/>
                </a:lnTo>
                <a:cubicBezTo>
                  <a:pt x="425682" y="24883"/>
                  <a:pt x="443916" y="54754"/>
                  <a:pt x="447525" y="87966"/>
                </a:cubicBezTo>
                <a:lnTo>
                  <a:pt x="450008" y="110555"/>
                </a:lnTo>
                <a:cubicBezTo>
                  <a:pt x="458292" y="116726"/>
                  <a:pt x="466180" y="123411"/>
                  <a:pt x="473626" y="130571"/>
                </a:cubicBezTo>
                <a:cubicBezTo>
                  <a:pt x="472976" y="122616"/>
                  <a:pt x="473744" y="114609"/>
                  <a:pt x="475896" y="106923"/>
                </a:cubicBezTo>
                <a:cubicBezTo>
                  <a:pt x="480780" y="89544"/>
                  <a:pt x="492597" y="74939"/>
                  <a:pt x="508573" y="66535"/>
                </a:cubicBezTo>
                <a:lnTo>
                  <a:pt x="516977" y="62042"/>
                </a:lnTo>
                <a:lnTo>
                  <a:pt x="521465" y="70451"/>
                </a:lnTo>
                <a:cubicBezTo>
                  <a:pt x="537237" y="99898"/>
                  <a:pt x="539049" y="134846"/>
                  <a:pt x="526408" y="165766"/>
                </a:cubicBezTo>
                <a:lnTo>
                  <a:pt x="518194" y="188299"/>
                </a:lnTo>
                <a:cubicBezTo>
                  <a:pt x="521776" y="194696"/>
                  <a:pt x="525133" y="201213"/>
                  <a:pt x="528137" y="207903"/>
                </a:cubicBezTo>
                <a:cubicBezTo>
                  <a:pt x="529836" y="203216"/>
                  <a:pt x="532045" y="198731"/>
                  <a:pt x="534724" y="194527"/>
                </a:cubicBezTo>
                <a:cubicBezTo>
                  <a:pt x="544466" y="179328"/>
                  <a:pt x="560029" y="168804"/>
                  <a:pt x="577763" y="165422"/>
                </a:cubicBezTo>
                <a:lnTo>
                  <a:pt x="587111" y="163580"/>
                </a:lnTo>
                <a:lnTo>
                  <a:pt x="588949" y="172928"/>
                </a:lnTo>
                <a:cubicBezTo>
                  <a:pt x="595448" y="205699"/>
                  <a:pt x="586990" y="239661"/>
                  <a:pt x="565880" y="265555"/>
                </a:cubicBezTo>
                <a:lnTo>
                  <a:pt x="564824" y="266662"/>
                </a:lnTo>
                <a:lnTo>
                  <a:pt x="548258" y="281419"/>
                </a:lnTo>
                <a:cubicBezTo>
                  <a:pt x="549228" y="289663"/>
                  <a:pt x="549779" y="297951"/>
                  <a:pt x="549909" y="306250"/>
                </a:cubicBezTo>
                <a:cubicBezTo>
                  <a:pt x="549923" y="307450"/>
                  <a:pt x="549796" y="308618"/>
                  <a:pt x="549793" y="309814"/>
                </a:cubicBezTo>
                <a:cubicBezTo>
                  <a:pt x="562670" y="298318"/>
                  <a:pt x="579548" y="292341"/>
                  <a:pt x="596791" y="293172"/>
                </a:cubicBezTo>
                <a:lnTo>
                  <a:pt x="606306" y="293591"/>
                </a:lnTo>
                <a:lnTo>
                  <a:pt x="605887" y="303107"/>
                </a:lnTo>
                <a:cubicBezTo>
                  <a:pt x="605766" y="305885"/>
                  <a:pt x="605543" y="308650"/>
                  <a:pt x="605218" y="311404"/>
                </a:cubicBezTo>
                <a:cubicBezTo>
                  <a:pt x="599879" y="350782"/>
                  <a:pt x="573388" y="384066"/>
                  <a:pt x="536213" y="398105"/>
                </a:cubicBezTo>
                <a:lnTo>
                  <a:pt x="532822" y="399451"/>
                </a:lnTo>
                <a:cubicBezTo>
                  <a:pt x="529532" y="407880"/>
                  <a:pt x="525781" y="416122"/>
                  <a:pt x="521585" y="424139"/>
                </a:cubicBezTo>
                <a:cubicBezTo>
                  <a:pt x="543623" y="416390"/>
                  <a:pt x="568115" y="420858"/>
                  <a:pt x="585996" y="435889"/>
                </a:cubicBezTo>
                <a:lnTo>
                  <a:pt x="591117" y="440149"/>
                </a:lnTo>
                <a:lnTo>
                  <a:pt x="587526" y="450177"/>
                </a:lnTo>
                <a:lnTo>
                  <a:pt x="586447" y="451470"/>
                </a:lnTo>
                <a:cubicBezTo>
                  <a:pt x="565147" y="476516"/>
                  <a:pt x="533675" y="490603"/>
                  <a:pt x="500806" y="489802"/>
                </a:cubicBezTo>
                <a:lnTo>
                  <a:pt x="500764" y="489802"/>
                </a:lnTo>
                <a:lnTo>
                  <a:pt x="499475" y="489718"/>
                </a:lnTo>
                <a:lnTo>
                  <a:pt x="475312" y="486409"/>
                </a:lnTo>
                <a:cubicBezTo>
                  <a:pt x="469506" y="492045"/>
                  <a:pt x="463434" y="497400"/>
                  <a:pt x="457096" y="502476"/>
                </a:cubicBezTo>
                <a:cubicBezTo>
                  <a:pt x="481636" y="503295"/>
                  <a:pt x="503896" y="517084"/>
                  <a:pt x="515558" y="538692"/>
                </a:cubicBezTo>
                <a:lnTo>
                  <a:pt x="519990" y="547259"/>
                </a:lnTo>
                <a:lnTo>
                  <a:pt x="511423" y="551556"/>
                </a:lnTo>
                <a:cubicBezTo>
                  <a:pt x="481778" y="566928"/>
                  <a:pt x="446824" y="568286"/>
                  <a:pt x="416076" y="555258"/>
                </a:cubicBezTo>
                <a:lnTo>
                  <a:pt x="415718" y="555100"/>
                </a:lnTo>
                <a:lnTo>
                  <a:pt x="387369" y="541750"/>
                </a:lnTo>
                <a:cubicBezTo>
                  <a:pt x="374502" y="546468"/>
                  <a:pt x="361268" y="550115"/>
                  <a:pt x="347801" y="552654"/>
                </a:cubicBezTo>
                <a:lnTo>
                  <a:pt x="344322" y="533920"/>
                </a:lnTo>
                <a:cubicBezTo>
                  <a:pt x="403084" y="522915"/>
                  <a:pt x="455198" y="489332"/>
                  <a:pt x="489498" y="440367"/>
                </a:cubicBezTo>
                <a:cubicBezTo>
                  <a:pt x="561948" y="336943"/>
                  <a:pt x="536838" y="194368"/>
                  <a:pt x="433414" y="121918"/>
                </a:cubicBezTo>
                <a:lnTo>
                  <a:pt x="433470" y="121838"/>
                </a:lnTo>
                <a:lnTo>
                  <a:pt x="404890" y="102943"/>
                </a:lnTo>
                <a:cubicBezTo>
                  <a:pt x="389787" y="93130"/>
                  <a:pt x="379096" y="77824"/>
                  <a:pt x="375083" y="60266"/>
                </a:cubicBezTo>
                <a:cubicBezTo>
                  <a:pt x="371108" y="42654"/>
                  <a:pt x="374547" y="24183"/>
                  <a:pt x="384594" y="9181"/>
                </a:cubicBezTo>
                <a:close/>
                <a:moveTo>
                  <a:pt x="216461" y="0"/>
                </a:moveTo>
                <a:lnTo>
                  <a:pt x="221712" y="7944"/>
                </a:lnTo>
                <a:cubicBezTo>
                  <a:pt x="231759" y="22942"/>
                  <a:pt x="235198" y="41411"/>
                  <a:pt x="231223" y="59020"/>
                </a:cubicBezTo>
                <a:cubicBezTo>
                  <a:pt x="227209" y="76579"/>
                  <a:pt x="216516" y="91886"/>
                  <a:pt x="201411" y="101696"/>
                </a:cubicBezTo>
                <a:lnTo>
                  <a:pt x="176557" y="118129"/>
                </a:lnTo>
                <a:lnTo>
                  <a:pt x="176603" y="118198"/>
                </a:lnTo>
                <a:cubicBezTo>
                  <a:pt x="126385" y="151172"/>
                  <a:pt x="91225" y="202649"/>
                  <a:pt x="78776" y="261421"/>
                </a:cubicBezTo>
                <a:lnTo>
                  <a:pt x="74453" y="291556"/>
                </a:lnTo>
                <a:cubicBezTo>
                  <a:pt x="73940" y="298289"/>
                  <a:pt x="73612" y="305060"/>
                  <a:pt x="73693" y="311897"/>
                </a:cubicBezTo>
                <a:cubicBezTo>
                  <a:pt x="73875" y="324094"/>
                  <a:pt x="75042" y="336256"/>
                  <a:pt x="77183" y="348264"/>
                </a:cubicBezTo>
                <a:cubicBezTo>
                  <a:pt x="78008" y="351247"/>
                  <a:pt x="78758" y="354292"/>
                  <a:pt x="79344" y="357467"/>
                </a:cubicBezTo>
                <a:lnTo>
                  <a:pt x="88495" y="389784"/>
                </a:lnTo>
                <a:cubicBezTo>
                  <a:pt x="116481" y="463770"/>
                  <a:pt x="180623" y="518107"/>
                  <a:pt x="258203" y="533549"/>
                </a:cubicBezTo>
                <a:lnTo>
                  <a:pt x="254547" y="552245"/>
                </a:lnTo>
                <a:cubicBezTo>
                  <a:pt x="242225" y="549781"/>
                  <a:pt x="230111" y="546369"/>
                  <a:pt x="218314" y="542039"/>
                </a:cubicBezTo>
                <a:lnTo>
                  <a:pt x="190230" y="555259"/>
                </a:lnTo>
                <a:cubicBezTo>
                  <a:pt x="159482" y="568287"/>
                  <a:pt x="124527" y="566930"/>
                  <a:pt x="94882" y="551557"/>
                </a:cubicBezTo>
                <a:lnTo>
                  <a:pt x="86315" y="547260"/>
                </a:lnTo>
                <a:lnTo>
                  <a:pt x="90748" y="538693"/>
                </a:lnTo>
                <a:cubicBezTo>
                  <a:pt x="102213" y="517441"/>
                  <a:pt x="123951" y="503726"/>
                  <a:pt x="148069" y="502527"/>
                </a:cubicBezTo>
                <a:cubicBezTo>
                  <a:pt x="141758" y="497467"/>
                  <a:pt x="135680" y="492153"/>
                  <a:pt x="129904" y="486517"/>
                </a:cubicBezTo>
                <a:lnTo>
                  <a:pt x="105542" y="489803"/>
                </a:lnTo>
                <a:lnTo>
                  <a:pt x="105500" y="489803"/>
                </a:lnTo>
                <a:cubicBezTo>
                  <a:pt x="72631" y="490604"/>
                  <a:pt x="41159" y="476517"/>
                  <a:pt x="19859" y="451470"/>
                </a:cubicBezTo>
                <a:lnTo>
                  <a:pt x="18780" y="450177"/>
                </a:lnTo>
                <a:lnTo>
                  <a:pt x="15189" y="440150"/>
                </a:lnTo>
                <a:lnTo>
                  <a:pt x="20310" y="435890"/>
                </a:lnTo>
                <a:cubicBezTo>
                  <a:pt x="37712" y="421240"/>
                  <a:pt x="61434" y="416591"/>
                  <a:pt x="83078" y="423589"/>
                </a:cubicBezTo>
                <a:cubicBezTo>
                  <a:pt x="78803" y="415513"/>
                  <a:pt x="74978" y="407208"/>
                  <a:pt x="71621" y="398710"/>
                </a:cubicBezTo>
                <a:lnTo>
                  <a:pt x="70098" y="398106"/>
                </a:lnTo>
                <a:cubicBezTo>
                  <a:pt x="32920" y="384068"/>
                  <a:pt x="6427" y="350783"/>
                  <a:pt x="1088" y="311404"/>
                </a:cubicBezTo>
                <a:cubicBezTo>
                  <a:pt x="762" y="308654"/>
                  <a:pt x="539" y="305888"/>
                  <a:pt x="419" y="303107"/>
                </a:cubicBezTo>
                <a:lnTo>
                  <a:pt x="0" y="293591"/>
                </a:lnTo>
                <a:lnTo>
                  <a:pt x="9515" y="293173"/>
                </a:lnTo>
                <a:cubicBezTo>
                  <a:pt x="26172" y="292246"/>
                  <a:pt x="42486" y="298148"/>
                  <a:pt x="54694" y="309517"/>
                </a:cubicBezTo>
                <a:cubicBezTo>
                  <a:pt x="54664" y="299599"/>
                  <a:pt x="55223" y="289689"/>
                  <a:pt x="56368" y="279837"/>
                </a:cubicBezTo>
                <a:lnTo>
                  <a:pt x="40425" y="265556"/>
                </a:lnTo>
                <a:cubicBezTo>
                  <a:pt x="19315" y="239661"/>
                  <a:pt x="10857" y="205700"/>
                  <a:pt x="17357" y="172929"/>
                </a:cubicBezTo>
                <a:lnTo>
                  <a:pt x="19194" y="163581"/>
                </a:lnTo>
                <a:lnTo>
                  <a:pt x="28542" y="165423"/>
                </a:lnTo>
                <a:cubicBezTo>
                  <a:pt x="46276" y="168805"/>
                  <a:pt x="61839" y="179329"/>
                  <a:pt x="71582" y="194528"/>
                </a:cubicBezTo>
                <a:cubicBezTo>
                  <a:pt x="73809" y="198014"/>
                  <a:pt x="75713" y="201696"/>
                  <a:pt x="77268" y="205529"/>
                </a:cubicBezTo>
                <a:cubicBezTo>
                  <a:pt x="80311" y="198918"/>
                  <a:pt x="83716" y="192487"/>
                  <a:pt x="87332" y="186173"/>
                </a:cubicBezTo>
                <a:lnTo>
                  <a:pt x="79771" y="165441"/>
                </a:lnTo>
                <a:cubicBezTo>
                  <a:pt x="67243" y="134601"/>
                  <a:pt x="69101" y="99783"/>
                  <a:pt x="84841" y="70452"/>
                </a:cubicBezTo>
                <a:lnTo>
                  <a:pt x="89329" y="62043"/>
                </a:lnTo>
                <a:lnTo>
                  <a:pt x="97733" y="66536"/>
                </a:lnTo>
                <a:cubicBezTo>
                  <a:pt x="113709" y="74940"/>
                  <a:pt x="125526" y="89545"/>
                  <a:pt x="130410" y="106924"/>
                </a:cubicBezTo>
                <a:cubicBezTo>
                  <a:pt x="132387" y="113990"/>
                  <a:pt x="133203" y="121330"/>
                  <a:pt x="132824" y="128658"/>
                </a:cubicBezTo>
                <a:cubicBezTo>
                  <a:pt x="140249" y="121702"/>
                  <a:pt x="148092" y="115206"/>
                  <a:pt x="156309" y="109206"/>
                </a:cubicBezTo>
                <a:lnTo>
                  <a:pt x="158780" y="86720"/>
                </a:lnTo>
                <a:cubicBezTo>
                  <a:pt x="162385" y="53508"/>
                  <a:pt x="180622" y="23637"/>
                  <a:pt x="208517" y="5256"/>
                </a:cubicBezTo>
                <a:close/>
              </a:path>
            </a:pathLst>
          </a:custGeom>
          <a:solidFill>
            <a:srgbClr val="222222"/>
          </a:solidFill>
          <a:ln w="9525" cap="flat">
            <a:noFill/>
            <a:prstDash val="solid"/>
            <a:miter/>
          </a:ln>
        </p:spPr>
        <p:txBody>
          <a:bodyPr wrap="square" rtlCol="0" anchor="ctr">
            <a:noAutofit/>
          </a:bodyPr>
          <a:p>
            <a:pPr>
              <a:lnSpc>
                <a:spcPct val="120000"/>
              </a:lnSpc>
            </a:pPr>
            <a:endParaRPr lang="zh-CN" altLang="en-US" dirty="0">
              <a:latin typeface="Arial" panose="020B0604020202020204" pitchFamily="34" charset="0"/>
              <a:ea typeface="微软雅黑" panose="020B0503020204020204" charset="-122"/>
            </a:endParaRPr>
          </a:p>
        </p:txBody>
      </p:sp>
      <p:sp>
        <p:nvSpPr>
          <p:cNvPr id="71" name="任意多边形: 形状 70"/>
          <p:cNvSpPr/>
          <p:nvPr>
            <p:custDataLst>
              <p:tags r:id="rId8"/>
            </p:custDataLst>
          </p:nvPr>
        </p:nvSpPr>
        <p:spPr>
          <a:xfrm>
            <a:off x="5793532" y="2738427"/>
            <a:ext cx="606306" cy="564147"/>
          </a:xfrm>
          <a:custGeom>
            <a:avLst/>
            <a:gdLst>
              <a:gd name="connsiteX0" fmla="*/ 463520 w 606306"/>
              <a:gd name="connsiteY0" fmla="*/ 522169 h 564147"/>
              <a:gd name="connsiteX1" fmla="*/ 429954 w 606306"/>
              <a:gd name="connsiteY1" fmla="*/ 527066 h 564147"/>
              <a:gd name="connsiteX2" fmla="*/ 416457 w 606306"/>
              <a:gd name="connsiteY2" fmla="*/ 534401 h 564147"/>
              <a:gd name="connsiteX3" fmla="*/ 423657 w 606306"/>
              <a:gd name="connsiteY3" fmla="*/ 537796 h 564147"/>
              <a:gd name="connsiteX4" fmla="*/ 492983 w 606306"/>
              <a:gd name="connsiteY4" fmla="*/ 538977 h 564147"/>
              <a:gd name="connsiteX5" fmla="*/ 463520 w 606306"/>
              <a:gd name="connsiteY5" fmla="*/ 522169 h 564147"/>
              <a:gd name="connsiteX6" fmla="*/ 142684 w 606306"/>
              <a:gd name="connsiteY6" fmla="*/ 522160 h 564147"/>
              <a:gd name="connsiteX7" fmla="*/ 113323 w 606306"/>
              <a:gd name="connsiteY7" fmla="*/ 538976 h 564147"/>
              <a:gd name="connsiteX8" fmla="*/ 182649 w 606306"/>
              <a:gd name="connsiteY8" fmla="*/ 537795 h 564147"/>
              <a:gd name="connsiteX9" fmla="*/ 189848 w 606306"/>
              <a:gd name="connsiteY9" fmla="*/ 534400 h 564147"/>
              <a:gd name="connsiteX10" fmla="*/ 176175 w 606306"/>
              <a:gd name="connsiteY10" fmla="*/ 526977 h 564147"/>
              <a:gd name="connsiteX11" fmla="*/ 142684 w 606306"/>
              <a:gd name="connsiteY11" fmla="*/ 522160 h 564147"/>
              <a:gd name="connsiteX12" fmla="*/ 313534 w 606306"/>
              <a:gd name="connsiteY12" fmla="*/ 499314 h 564147"/>
              <a:gd name="connsiteX13" fmla="*/ 314631 w 606306"/>
              <a:gd name="connsiteY13" fmla="*/ 518336 h 564147"/>
              <a:gd name="connsiteX14" fmla="*/ 304772 w 606306"/>
              <a:gd name="connsiteY14" fmla="*/ 518685 h 564147"/>
              <a:gd name="connsiteX15" fmla="*/ 302223 w 606306"/>
              <a:gd name="connsiteY15" fmla="*/ 518699 h 564147"/>
              <a:gd name="connsiteX16" fmla="*/ 294707 w 606306"/>
              <a:gd name="connsiteY16" fmla="*/ 518569 h 564147"/>
              <a:gd name="connsiteX17" fmla="*/ 295377 w 606306"/>
              <a:gd name="connsiteY17" fmla="*/ 499528 h 564147"/>
              <a:gd name="connsiteX18" fmla="*/ 302223 w 606306"/>
              <a:gd name="connsiteY18" fmla="*/ 499649 h 564147"/>
              <a:gd name="connsiteX19" fmla="*/ 304530 w 606306"/>
              <a:gd name="connsiteY19" fmla="*/ 499635 h 564147"/>
              <a:gd name="connsiteX20" fmla="*/ 313534 w 606306"/>
              <a:gd name="connsiteY20" fmla="*/ 499314 h 564147"/>
              <a:gd name="connsiteX21" fmla="*/ 259481 w 606306"/>
              <a:gd name="connsiteY21" fmla="*/ 494826 h 564147"/>
              <a:gd name="connsiteX22" fmla="*/ 277303 w 606306"/>
              <a:gd name="connsiteY22" fmla="*/ 498030 h 564147"/>
              <a:gd name="connsiteX23" fmla="*/ 274829 w 606306"/>
              <a:gd name="connsiteY23" fmla="*/ 516922 h 564147"/>
              <a:gd name="connsiteX24" fmla="*/ 255202 w 606306"/>
              <a:gd name="connsiteY24" fmla="*/ 513392 h 564147"/>
              <a:gd name="connsiteX25" fmla="*/ 349317 w 606306"/>
              <a:gd name="connsiteY25" fmla="*/ 493798 h 564147"/>
              <a:gd name="connsiteX26" fmla="*/ 354005 w 606306"/>
              <a:gd name="connsiteY26" fmla="*/ 512262 h 564147"/>
              <a:gd name="connsiteX27" fmla="*/ 334462 w 606306"/>
              <a:gd name="connsiteY27" fmla="*/ 516243 h 564147"/>
              <a:gd name="connsiteX28" fmla="*/ 331560 w 606306"/>
              <a:gd name="connsiteY28" fmla="*/ 497416 h 564147"/>
              <a:gd name="connsiteX29" fmla="*/ 349317 w 606306"/>
              <a:gd name="connsiteY29" fmla="*/ 493798 h 564147"/>
              <a:gd name="connsiteX30" fmla="*/ 225129 w 606306"/>
              <a:gd name="connsiteY30" fmla="*/ 483376 h 564147"/>
              <a:gd name="connsiteX31" fmla="*/ 242021 w 606306"/>
              <a:gd name="connsiteY31" fmla="*/ 489924 h 564147"/>
              <a:gd name="connsiteX32" fmla="*/ 235994 w 606306"/>
              <a:gd name="connsiteY32" fmla="*/ 507998 h 564147"/>
              <a:gd name="connsiteX33" fmla="*/ 217390 w 606306"/>
              <a:gd name="connsiteY33" fmla="*/ 500779 h 564147"/>
              <a:gd name="connsiteX34" fmla="*/ 383390 w 606306"/>
              <a:gd name="connsiteY34" fmla="*/ 481562 h 564147"/>
              <a:gd name="connsiteX35" fmla="*/ 391520 w 606306"/>
              <a:gd name="connsiteY35" fmla="*/ 498789 h 564147"/>
              <a:gd name="connsiteX36" fmla="*/ 373093 w 606306"/>
              <a:gd name="connsiteY36" fmla="*/ 506421 h 564147"/>
              <a:gd name="connsiteX37" fmla="*/ 366656 w 606306"/>
              <a:gd name="connsiteY37" fmla="*/ 488496 h 564147"/>
              <a:gd name="connsiteX38" fmla="*/ 383390 w 606306"/>
              <a:gd name="connsiteY38" fmla="*/ 481562 h 564147"/>
              <a:gd name="connsiteX39" fmla="*/ 193559 w 606306"/>
              <a:gd name="connsiteY39" fmla="*/ 465595 h 564147"/>
              <a:gd name="connsiteX40" fmla="*/ 208916 w 606306"/>
              <a:gd name="connsiteY40" fmla="*/ 475241 h 564147"/>
              <a:gd name="connsiteX41" fmla="*/ 199558 w 606306"/>
              <a:gd name="connsiteY41" fmla="*/ 491835 h 564147"/>
              <a:gd name="connsiteX42" fmla="*/ 182676 w 606306"/>
              <a:gd name="connsiteY42" fmla="*/ 481222 h 564147"/>
              <a:gd name="connsiteX43" fmla="*/ 414541 w 606306"/>
              <a:gd name="connsiteY43" fmla="*/ 463061 h 564147"/>
              <a:gd name="connsiteX44" fmla="*/ 425778 w 606306"/>
              <a:gd name="connsiteY44" fmla="*/ 478437 h 564147"/>
              <a:gd name="connsiteX45" fmla="*/ 409137 w 606306"/>
              <a:gd name="connsiteY45" fmla="*/ 489427 h 564147"/>
              <a:gd name="connsiteX46" fmla="*/ 399407 w 606306"/>
              <a:gd name="connsiteY46" fmla="*/ 473046 h 564147"/>
              <a:gd name="connsiteX47" fmla="*/ 414541 w 606306"/>
              <a:gd name="connsiteY47" fmla="*/ 463061 h 564147"/>
              <a:gd name="connsiteX48" fmla="*/ 165923 w 606306"/>
              <a:gd name="connsiteY48" fmla="*/ 442168 h 564147"/>
              <a:gd name="connsiteX49" fmla="*/ 179188 w 606306"/>
              <a:gd name="connsiteY49" fmla="*/ 454535 h 564147"/>
              <a:gd name="connsiteX50" fmla="*/ 166872 w 606306"/>
              <a:gd name="connsiteY50" fmla="*/ 469064 h 564147"/>
              <a:gd name="connsiteX51" fmla="*/ 152287 w 606306"/>
              <a:gd name="connsiteY51" fmla="*/ 455460 h 564147"/>
              <a:gd name="connsiteX52" fmla="*/ 73000 w 606306"/>
              <a:gd name="connsiteY52" fmla="*/ 440657 h 564147"/>
              <a:gd name="connsiteX53" fmla="*/ 40072 w 606306"/>
              <a:gd name="connsiteY53" fmla="*/ 445350 h 564147"/>
              <a:gd name="connsiteX54" fmla="*/ 104895 w 606306"/>
              <a:gd name="connsiteY54" fmla="*/ 470753 h 564147"/>
              <a:gd name="connsiteX55" fmla="*/ 111565 w 606306"/>
              <a:gd name="connsiteY55" fmla="*/ 469842 h 564147"/>
              <a:gd name="connsiteX56" fmla="*/ 101268 w 606306"/>
              <a:gd name="connsiteY56" fmla="*/ 458186 h 564147"/>
              <a:gd name="connsiteX57" fmla="*/ 73000 w 606306"/>
              <a:gd name="connsiteY57" fmla="*/ 440657 h 564147"/>
              <a:gd name="connsiteX58" fmla="*/ 533438 w 606306"/>
              <a:gd name="connsiteY58" fmla="*/ 440595 h 564147"/>
              <a:gd name="connsiteX59" fmla="*/ 505224 w 606306"/>
              <a:gd name="connsiteY59" fmla="*/ 457977 h 564147"/>
              <a:gd name="connsiteX60" fmla="*/ 494741 w 606306"/>
              <a:gd name="connsiteY60" fmla="*/ 469842 h 564147"/>
              <a:gd name="connsiteX61" fmla="*/ 501410 w 606306"/>
              <a:gd name="connsiteY61" fmla="*/ 470753 h 564147"/>
              <a:gd name="connsiteX62" fmla="*/ 566234 w 606306"/>
              <a:gd name="connsiteY62" fmla="*/ 445350 h 564147"/>
              <a:gd name="connsiteX63" fmla="*/ 533438 w 606306"/>
              <a:gd name="connsiteY63" fmla="*/ 440595 h 564147"/>
              <a:gd name="connsiteX64" fmla="*/ 441628 w 606306"/>
              <a:gd name="connsiteY64" fmla="*/ 439011 h 564147"/>
              <a:gd name="connsiteX65" fmla="*/ 455580 w 606306"/>
              <a:gd name="connsiteY65" fmla="*/ 451987 h 564147"/>
              <a:gd name="connsiteX66" fmla="*/ 441293 w 606306"/>
              <a:gd name="connsiteY66" fmla="*/ 465926 h 564147"/>
              <a:gd name="connsiteX67" fmla="*/ 428661 w 606306"/>
              <a:gd name="connsiteY67" fmla="*/ 451666 h 564147"/>
              <a:gd name="connsiteX68" fmla="*/ 441628 w 606306"/>
              <a:gd name="connsiteY68" fmla="*/ 439011 h 564147"/>
              <a:gd name="connsiteX69" fmla="*/ 143200 w 606306"/>
              <a:gd name="connsiteY69" fmla="*/ 413952 h 564147"/>
              <a:gd name="connsiteX70" fmla="*/ 153888 w 606306"/>
              <a:gd name="connsiteY70" fmla="*/ 428593 h 564147"/>
              <a:gd name="connsiteX71" fmla="*/ 139061 w 606306"/>
              <a:gd name="connsiteY71" fmla="*/ 440546 h 564147"/>
              <a:gd name="connsiteX72" fmla="*/ 127294 w 606306"/>
              <a:gd name="connsiteY72" fmla="*/ 424426 h 564147"/>
              <a:gd name="connsiteX73" fmla="*/ 463711 w 606306"/>
              <a:gd name="connsiteY73" fmla="*/ 410278 h 564147"/>
              <a:gd name="connsiteX74" fmla="*/ 479859 w 606306"/>
              <a:gd name="connsiteY74" fmla="*/ 420398 h 564147"/>
              <a:gd name="connsiteX75" fmla="*/ 468455 w 606306"/>
              <a:gd name="connsiteY75" fmla="*/ 436774 h 564147"/>
              <a:gd name="connsiteX76" fmla="*/ 453367 w 606306"/>
              <a:gd name="connsiteY76" fmla="*/ 425156 h 564147"/>
              <a:gd name="connsiteX77" fmla="*/ 463711 w 606306"/>
              <a:gd name="connsiteY77" fmla="*/ 410278 h 564147"/>
              <a:gd name="connsiteX78" fmla="*/ 126215 w 606306"/>
              <a:gd name="connsiteY78" fmla="*/ 381958 h 564147"/>
              <a:gd name="connsiteX79" fmla="*/ 133935 w 606306"/>
              <a:gd name="connsiteY79" fmla="*/ 398352 h 564147"/>
              <a:gd name="connsiteX80" fmla="*/ 117118 w 606306"/>
              <a:gd name="connsiteY80" fmla="*/ 407291 h 564147"/>
              <a:gd name="connsiteX81" fmla="*/ 108616 w 606306"/>
              <a:gd name="connsiteY81" fmla="*/ 389241 h 564147"/>
              <a:gd name="connsiteX82" fmla="*/ 479951 w 606306"/>
              <a:gd name="connsiteY82" fmla="*/ 377908 h 564147"/>
              <a:gd name="connsiteX83" fmla="*/ 497717 w 606306"/>
              <a:gd name="connsiteY83" fmla="*/ 384773 h 564147"/>
              <a:gd name="connsiteX84" fmla="*/ 489634 w 606306"/>
              <a:gd name="connsiteY84" fmla="*/ 403018 h 564147"/>
              <a:gd name="connsiteX85" fmla="*/ 472612 w 606306"/>
              <a:gd name="connsiteY85" fmla="*/ 394479 h 564147"/>
              <a:gd name="connsiteX86" fmla="*/ 479951 w 606306"/>
              <a:gd name="connsiteY86" fmla="*/ 377908 h 564147"/>
              <a:gd name="connsiteX87" fmla="*/ 115629 w 606306"/>
              <a:gd name="connsiteY87" fmla="*/ 347323 h 564147"/>
              <a:gd name="connsiteX88" fmla="*/ 120085 w 606306"/>
              <a:gd name="connsiteY88" fmla="*/ 364894 h 564147"/>
              <a:gd name="connsiteX89" fmla="*/ 101872 w 606306"/>
              <a:gd name="connsiteY89" fmla="*/ 370456 h 564147"/>
              <a:gd name="connsiteX90" fmla="*/ 96970 w 606306"/>
              <a:gd name="connsiteY90" fmla="*/ 351118 h 564147"/>
              <a:gd name="connsiteX91" fmla="*/ 489727 w 606306"/>
              <a:gd name="connsiteY91" fmla="*/ 343040 h 564147"/>
              <a:gd name="connsiteX92" fmla="*/ 508480 w 606306"/>
              <a:gd name="connsiteY92" fmla="*/ 346398 h 564147"/>
              <a:gd name="connsiteX93" fmla="*/ 504024 w 606306"/>
              <a:gd name="connsiteY93" fmla="*/ 365848 h 564147"/>
              <a:gd name="connsiteX94" fmla="*/ 485681 w 606306"/>
              <a:gd name="connsiteY94" fmla="*/ 360704 h 564147"/>
              <a:gd name="connsiteX95" fmla="*/ 489727 w 606306"/>
              <a:gd name="connsiteY95" fmla="*/ 343040 h 564147"/>
              <a:gd name="connsiteX96" fmla="*/ 585777 w 606306"/>
              <a:gd name="connsiteY96" fmla="*/ 312819 h 564147"/>
              <a:gd name="connsiteX97" fmla="*/ 561230 w 606306"/>
              <a:gd name="connsiteY97" fmla="*/ 325078 h 564147"/>
              <a:gd name="connsiteX98" fmla="*/ 545845 w 606306"/>
              <a:gd name="connsiteY98" fmla="*/ 359625 h 564147"/>
              <a:gd name="connsiteX99" fmla="*/ 545491 w 606306"/>
              <a:gd name="connsiteY99" fmla="*/ 361797 h 564147"/>
              <a:gd name="connsiteX100" fmla="*/ 541985 w 606306"/>
              <a:gd name="connsiteY100" fmla="*/ 374215 h 564147"/>
              <a:gd name="connsiteX101" fmla="*/ 585777 w 606306"/>
              <a:gd name="connsiteY101" fmla="*/ 312819 h 564147"/>
              <a:gd name="connsiteX102" fmla="*/ 20529 w 606306"/>
              <a:gd name="connsiteY102" fmla="*/ 312818 h 564147"/>
              <a:gd name="connsiteX103" fmla="*/ 63288 w 606306"/>
              <a:gd name="connsiteY103" fmla="*/ 373544 h 564147"/>
              <a:gd name="connsiteX104" fmla="*/ 57470 w 606306"/>
              <a:gd name="connsiteY104" fmla="*/ 344905 h 564147"/>
              <a:gd name="connsiteX105" fmla="*/ 45076 w 606306"/>
              <a:gd name="connsiteY105" fmla="*/ 325078 h 564147"/>
              <a:gd name="connsiteX106" fmla="*/ 20529 w 606306"/>
              <a:gd name="connsiteY106" fmla="*/ 312818 h 564147"/>
              <a:gd name="connsiteX107" fmla="*/ 111834 w 606306"/>
              <a:gd name="connsiteY107" fmla="*/ 311409 h 564147"/>
              <a:gd name="connsiteX108" fmla="*/ 112876 w 606306"/>
              <a:gd name="connsiteY108" fmla="*/ 329417 h 564147"/>
              <a:gd name="connsiteX109" fmla="*/ 93937 w 606306"/>
              <a:gd name="connsiteY109" fmla="*/ 331408 h 564147"/>
              <a:gd name="connsiteX110" fmla="*/ 92784 w 606306"/>
              <a:gd name="connsiteY110" fmla="*/ 311674 h 564147"/>
              <a:gd name="connsiteX111" fmla="*/ 511763 w 606306"/>
              <a:gd name="connsiteY111" fmla="*/ 306712 h 564147"/>
              <a:gd name="connsiteX112" fmla="*/ 511772 w 606306"/>
              <a:gd name="connsiteY112" fmla="*/ 309247 h 564147"/>
              <a:gd name="connsiteX113" fmla="*/ 511065 w 606306"/>
              <a:gd name="connsiteY113" fmla="*/ 326618 h 564147"/>
              <a:gd name="connsiteX114" fmla="*/ 492071 w 606306"/>
              <a:gd name="connsiteY114" fmla="*/ 325074 h 564147"/>
              <a:gd name="connsiteX115" fmla="*/ 492722 w 606306"/>
              <a:gd name="connsiteY115" fmla="*/ 309247 h 564147"/>
              <a:gd name="connsiteX116" fmla="*/ 492713 w 606306"/>
              <a:gd name="connsiteY116" fmla="*/ 306935 h 564147"/>
              <a:gd name="connsiteX117" fmla="*/ 187995 w 606306"/>
              <a:gd name="connsiteY117" fmla="*/ 297935 h 564147"/>
              <a:gd name="connsiteX118" fmla="*/ 207045 w 606306"/>
              <a:gd name="connsiteY118" fmla="*/ 297935 h 564147"/>
              <a:gd name="connsiteX119" fmla="*/ 207045 w 606306"/>
              <a:gd name="connsiteY119" fmla="*/ 412940 h 564147"/>
              <a:gd name="connsiteX120" fmla="*/ 256061 w 606306"/>
              <a:gd name="connsiteY120" fmla="*/ 412940 h 564147"/>
              <a:gd name="connsiteX121" fmla="*/ 256061 w 606306"/>
              <a:gd name="connsiteY121" fmla="*/ 328244 h 564147"/>
              <a:gd name="connsiteX122" fmla="*/ 350501 w 606306"/>
              <a:gd name="connsiteY122" fmla="*/ 328244 h 564147"/>
              <a:gd name="connsiteX123" fmla="*/ 350501 w 606306"/>
              <a:gd name="connsiteY123" fmla="*/ 412940 h 564147"/>
              <a:gd name="connsiteX124" fmla="*/ 398126 w 606306"/>
              <a:gd name="connsiteY124" fmla="*/ 412940 h 564147"/>
              <a:gd name="connsiteX125" fmla="*/ 398126 w 606306"/>
              <a:gd name="connsiteY125" fmla="*/ 297935 h 564147"/>
              <a:gd name="connsiteX126" fmla="*/ 417176 w 606306"/>
              <a:gd name="connsiteY126" fmla="*/ 297935 h 564147"/>
              <a:gd name="connsiteX127" fmla="*/ 417176 w 606306"/>
              <a:gd name="connsiteY127" fmla="*/ 431990 h 564147"/>
              <a:gd name="connsiteX128" fmla="*/ 331451 w 606306"/>
              <a:gd name="connsiteY128" fmla="*/ 431990 h 564147"/>
              <a:gd name="connsiteX129" fmla="*/ 331451 w 606306"/>
              <a:gd name="connsiteY129" fmla="*/ 347294 h 564147"/>
              <a:gd name="connsiteX130" fmla="*/ 275111 w 606306"/>
              <a:gd name="connsiteY130" fmla="*/ 347294 h 564147"/>
              <a:gd name="connsiteX131" fmla="*/ 275111 w 606306"/>
              <a:gd name="connsiteY131" fmla="*/ 431990 h 564147"/>
              <a:gd name="connsiteX132" fmla="*/ 187995 w 606306"/>
              <a:gd name="connsiteY132" fmla="*/ 431990 h 564147"/>
              <a:gd name="connsiteX133" fmla="*/ 96095 w 606306"/>
              <a:gd name="connsiteY133" fmla="*/ 271821 h 564147"/>
              <a:gd name="connsiteX134" fmla="*/ 114848 w 606306"/>
              <a:gd name="connsiteY134" fmla="*/ 275198 h 564147"/>
              <a:gd name="connsiteX135" fmla="*/ 112486 w 606306"/>
              <a:gd name="connsiteY135" fmla="*/ 293173 h 564147"/>
              <a:gd name="connsiteX136" fmla="*/ 93510 w 606306"/>
              <a:gd name="connsiteY136" fmla="*/ 291592 h 564147"/>
              <a:gd name="connsiteX137" fmla="*/ 96095 w 606306"/>
              <a:gd name="connsiteY137" fmla="*/ 271821 h 564147"/>
              <a:gd name="connsiteX138" fmla="*/ 507615 w 606306"/>
              <a:gd name="connsiteY138" fmla="*/ 267421 h 564147"/>
              <a:gd name="connsiteX139" fmla="*/ 510629 w 606306"/>
              <a:gd name="connsiteY139" fmla="*/ 287136 h 564147"/>
              <a:gd name="connsiteX140" fmla="*/ 491672 w 606306"/>
              <a:gd name="connsiteY140" fmla="*/ 289099 h 564147"/>
              <a:gd name="connsiteX141" fmla="*/ 488937 w 606306"/>
              <a:gd name="connsiteY141" fmla="*/ 271188 h 564147"/>
              <a:gd name="connsiteX142" fmla="*/ 106867 w 606306"/>
              <a:gd name="connsiteY142" fmla="*/ 233479 h 564147"/>
              <a:gd name="connsiteX143" fmla="*/ 124652 w 606306"/>
              <a:gd name="connsiteY143" fmla="*/ 240325 h 564147"/>
              <a:gd name="connsiteX144" fmla="*/ 118913 w 606306"/>
              <a:gd name="connsiteY144" fmla="*/ 257543 h 564147"/>
              <a:gd name="connsiteX145" fmla="*/ 100570 w 606306"/>
              <a:gd name="connsiteY145" fmla="*/ 252381 h 564147"/>
              <a:gd name="connsiteX146" fmla="*/ 106867 w 606306"/>
              <a:gd name="connsiteY146" fmla="*/ 233479 h 564147"/>
              <a:gd name="connsiteX147" fmla="*/ 496007 w 606306"/>
              <a:gd name="connsiteY147" fmla="*/ 229293 h 564147"/>
              <a:gd name="connsiteX148" fmla="*/ 502713 w 606306"/>
              <a:gd name="connsiteY148" fmla="*/ 248083 h 564147"/>
              <a:gd name="connsiteX149" fmla="*/ 484482 w 606306"/>
              <a:gd name="connsiteY149" fmla="*/ 253617 h 564147"/>
              <a:gd name="connsiteX150" fmla="*/ 478389 w 606306"/>
              <a:gd name="connsiteY150" fmla="*/ 236558 h 564147"/>
              <a:gd name="connsiteX151" fmla="*/ 124782 w 606306"/>
              <a:gd name="connsiteY151" fmla="*/ 197849 h 564147"/>
              <a:gd name="connsiteX152" fmla="*/ 140911 w 606306"/>
              <a:gd name="connsiteY152" fmla="*/ 207979 h 564147"/>
              <a:gd name="connsiteX153" fmla="*/ 132009 w 606306"/>
              <a:gd name="connsiteY153" fmla="*/ 223773 h 564147"/>
              <a:gd name="connsiteX154" fmla="*/ 114987 w 606306"/>
              <a:gd name="connsiteY154" fmla="*/ 215225 h 564147"/>
              <a:gd name="connsiteX155" fmla="*/ 124782 w 606306"/>
              <a:gd name="connsiteY155" fmla="*/ 197849 h 564147"/>
              <a:gd name="connsiteX156" fmla="*/ 477347 w 606306"/>
              <a:gd name="connsiteY156" fmla="*/ 194067 h 564147"/>
              <a:gd name="connsiteX157" fmla="*/ 487514 w 606306"/>
              <a:gd name="connsiteY157" fmla="*/ 211247 h 564147"/>
              <a:gd name="connsiteX158" fmla="*/ 470678 w 606306"/>
              <a:gd name="connsiteY158" fmla="*/ 220150 h 564147"/>
              <a:gd name="connsiteX159" fmla="*/ 461441 w 606306"/>
              <a:gd name="connsiteY159" fmla="*/ 204560 h 564147"/>
              <a:gd name="connsiteX160" fmla="*/ 571722 w 606306"/>
              <a:gd name="connsiteY160" fmla="*/ 187119 h 564147"/>
              <a:gd name="connsiteX161" fmla="*/ 543966 w 606306"/>
              <a:gd name="connsiteY161" fmla="*/ 242047 h 564147"/>
              <a:gd name="connsiteX162" fmla="*/ 546226 w 606306"/>
              <a:gd name="connsiteY162" fmla="*/ 257716 h 564147"/>
              <a:gd name="connsiteX163" fmla="*/ 551565 w 606306"/>
              <a:gd name="connsiteY163" fmla="*/ 252958 h 564147"/>
              <a:gd name="connsiteX164" fmla="*/ 571722 w 606306"/>
              <a:gd name="connsiteY164" fmla="*/ 187119 h 564147"/>
              <a:gd name="connsiteX165" fmla="*/ 34583 w 606306"/>
              <a:gd name="connsiteY165" fmla="*/ 187119 h 564147"/>
              <a:gd name="connsiteX166" fmla="*/ 54740 w 606306"/>
              <a:gd name="connsiteY166" fmla="*/ 252957 h 564147"/>
              <a:gd name="connsiteX167" fmla="*/ 60070 w 606306"/>
              <a:gd name="connsiteY167" fmla="*/ 257710 h 564147"/>
              <a:gd name="connsiteX168" fmla="*/ 62256 w 606306"/>
              <a:gd name="connsiteY168" fmla="*/ 242530 h 564147"/>
              <a:gd name="connsiteX169" fmla="*/ 34583 w 606306"/>
              <a:gd name="connsiteY169" fmla="*/ 187119 h 564147"/>
              <a:gd name="connsiteX170" fmla="*/ 149087 w 606306"/>
              <a:gd name="connsiteY170" fmla="*/ 166279 h 564147"/>
              <a:gd name="connsiteX171" fmla="*/ 163021 w 606306"/>
              <a:gd name="connsiteY171" fmla="*/ 179273 h 564147"/>
              <a:gd name="connsiteX172" fmla="*/ 151283 w 606306"/>
              <a:gd name="connsiteY172" fmla="*/ 193110 h 564147"/>
              <a:gd name="connsiteX173" fmla="*/ 136195 w 606306"/>
              <a:gd name="connsiteY173" fmla="*/ 181483 h 564147"/>
              <a:gd name="connsiteX174" fmla="*/ 149087 w 606306"/>
              <a:gd name="connsiteY174" fmla="*/ 166279 h 564147"/>
              <a:gd name="connsiteX175" fmla="*/ 452371 w 606306"/>
              <a:gd name="connsiteY175" fmla="*/ 163032 h 564147"/>
              <a:gd name="connsiteX176" fmla="*/ 465598 w 606306"/>
              <a:gd name="connsiteY176" fmla="*/ 177966 h 564147"/>
              <a:gd name="connsiteX177" fmla="*/ 450753 w 606306"/>
              <a:gd name="connsiteY177" fmla="*/ 189900 h 564147"/>
              <a:gd name="connsiteX178" fmla="*/ 438735 w 606306"/>
              <a:gd name="connsiteY178" fmla="*/ 176324 h 564147"/>
              <a:gd name="connsiteX179" fmla="*/ 302581 w 606306"/>
              <a:gd name="connsiteY179" fmla="*/ 144906 h 564147"/>
              <a:gd name="connsiteX180" fmla="*/ 458162 w 606306"/>
              <a:gd name="connsiteY180" fmla="*/ 287267 h 564147"/>
              <a:gd name="connsiteX181" fmla="*/ 445313 w 606306"/>
              <a:gd name="connsiteY181" fmla="*/ 301326 h 564147"/>
              <a:gd name="connsiteX182" fmla="*/ 302581 w 606306"/>
              <a:gd name="connsiteY182" fmla="*/ 170728 h 564147"/>
              <a:gd name="connsiteX183" fmla="*/ 159992 w 606306"/>
              <a:gd name="connsiteY183" fmla="*/ 301192 h 564147"/>
              <a:gd name="connsiteX184" fmla="*/ 147133 w 606306"/>
              <a:gd name="connsiteY184" fmla="*/ 287133 h 564147"/>
              <a:gd name="connsiteX185" fmla="*/ 178900 w 606306"/>
              <a:gd name="connsiteY185" fmla="*/ 139848 h 564147"/>
              <a:gd name="connsiteX186" fmla="*/ 190118 w 606306"/>
              <a:gd name="connsiteY186" fmla="*/ 155242 h 564147"/>
              <a:gd name="connsiteX187" fmla="*/ 176007 w 606306"/>
              <a:gd name="connsiteY187" fmla="*/ 166609 h 564147"/>
              <a:gd name="connsiteX188" fmla="*/ 163357 w 606306"/>
              <a:gd name="connsiteY188" fmla="*/ 152359 h 564147"/>
              <a:gd name="connsiteX189" fmla="*/ 178900 w 606306"/>
              <a:gd name="connsiteY189" fmla="*/ 139848 h 564147"/>
              <a:gd name="connsiteX190" fmla="*/ 422011 w 606306"/>
              <a:gd name="connsiteY190" fmla="*/ 137248 h 564147"/>
              <a:gd name="connsiteX191" fmla="*/ 437814 w 606306"/>
              <a:gd name="connsiteY191" fmla="*/ 149424 h 564147"/>
              <a:gd name="connsiteX192" fmla="*/ 425480 w 606306"/>
              <a:gd name="connsiteY192" fmla="*/ 163944 h 564147"/>
              <a:gd name="connsiteX193" fmla="*/ 411109 w 606306"/>
              <a:gd name="connsiteY193" fmla="*/ 152875 h 564147"/>
              <a:gd name="connsiteX194" fmla="*/ 213177 w 606306"/>
              <a:gd name="connsiteY194" fmla="*/ 119528 h 564147"/>
              <a:gd name="connsiteX195" fmla="*/ 221288 w 606306"/>
              <a:gd name="connsiteY195" fmla="*/ 136764 h 564147"/>
              <a:gd name="connsiteX196" fmla="*/ 205270 w 606306"/>
              <a:gd name="connsiteY196" fmla="*/ 145257 h 564147"/>
              <a:gd name="connsiteX197" fmla="*/ 195559 w 606306"/>
              <a:gd name="connsiteY197" fmla="*/ 128876 h 564147"/>
              <a:gd name="connsiteX198" fmla="*/ 213177 w 606306"/>
              <a:gd name="connsiteY198" fmla="*/ 119528 h 564147"/>
              <a:gd name="connsiteX199" fmla="*/ 387306 w 606306"/>
              <a:gd name="connsiteY199" fmla="*/ 117658 h 564147"/>
              <a:gd name="connsiteX200" fmla="*/ 405128 w 606306"/>
              <a:gd name="connsiteY200" fmla="*/ 126634 h 564147"/>
              <a:gd name="connsiteX201" fmla="*/ 395752 w 606306"/>
              <a:gd name="connsiteY201" fmla="*/ 143210 h 564147"/>
              <a:gd name="connsiteX202" fmla="*/ 379567 w 606306"/>
              <a:gd name="connsiteY202" fmla="*/ 135071 h 564147"/>
              <a:gd name="connsiteX203" fmla="*/ 250682 w 606306"/>
              <a:gd name="connsiteY203" fmla="*/ 106087 h 564147"/>
              <a:gd name="connsiteX204" fmla="*/ 255370 w 606306"/>
              <a:gd name="connsiteY204" fmla="*/ 124551 h 564147"/>
              <a:gd name="connsiteX205" fmla="*/ 238031 w 606306"/>
              <a:gd name="connsiteY205" fmla="*/ 129839 h 564147"/>
              <a:gd name="connsiteX206" fmla="*/ 231613 w 606306"/>
              <a:gd name="connsiteY206" fmla="*/ 111905 h 564147"/>
              <a:gd name="connsiteX207" fmla="*/ 250682 w 606306"/>
              <a:gd name="connsiteY207" fmla="*/ 106087 h 564147"/>
              <a:gd name="connsiteX208" fmla="*/ 349494 w 606306"/>
              <a:gd name="connsiteY208" fmla="*/ 105031 h 564147"/>
              <a:gd name="connsiteX209" fmla="*/ 368702 w 606306"/>
              <a:gd name="connsiteY209" fmla="*/ 110444 h 564147"/>
              <a:gd name="connsiteX210" fmla="*/ 362656 w 606306"/>
              <a:gd name="connsiteY210" fmla="*/ 128509 h 564147"/>
              <a:gd name="connsiteX211" fmla="*/ 345215 w 606306"/>
              <a:gd name="connsiteY211" fmla="*/ 123597 h 564147"/>
              <a:gd name="connsiteX212" fmla="*/ 290075 w 606306"/>
              <a:gd name="connsiteY212" fmla="*/ 100032 h 564147"/>
              <a:gd name="connsiteX213" fmla="*/ 291173 w 606306"/>
              <a:gd name="connsiteY213" fmla="*/ 119054 h 564147"/>
              <a:gd name="connsiteX214" fmla="*/ 273128 w 606306"/>
              <a:gd name="connsiteY214" fmla="*/ 120952 h 564147"/>
              <a:gd name="connsiteX215" fmla="*/ 270244 w 606306"/>
              <a:gd name="connsiteY215" fmla="*/ 102125 h 564147"/>
              <a:gd name="connsiteX216" fmla="*/ 290075 w 606306"/>
              <a:gd name="connsiteY216" fmla="*/ 100032 h 564147"/>
              <a:gd name="connsiteX217" fmla="*/ 310008 w 606306"/>
              <a:gd name="connsiteY217" fmla="*/ 99827 h 564147"/>
              <a:gd name="connsiteX218" fmla="*/ 329868 w 606306"/>
              <a:gd name="connsiteY218" fmla="*/ 101487 h 564147"/>
              <a:gd name="connsiteX219" fmla="*/ 327393 w 606306"/>
              <a:gd name="connsiteY219" fmla="*/ 120379 h 564147"/>
              <a:gd name="connsiteX220" fmla="*/ 309320 w 606306"/>
              <a:gd name="connsiteY220" fmla="*/ 118867 h 564147"/>
              <a:gd name="connsiteX221" fmla="*/ 509112 w 606306"/>
              <a:gd name="connsiteY221" fmla="*/ 89037 h 564147"/>
              <a:gd name="connsiteX222" fmla="*/ 494220 w 606306"/>
              <a:gd name="connsiteY222" fmla="*/ 112110 h 564147"/>
              <a:gd name="connsiteX223" fmla="*/ 498591 w 606306"/>
              <a:gd name="connsiteY223" fmla="*/ 149680 h 564147"/>
              <a:gd name="connsiteX224" fmla="*/ 506926 w 606306"/>
              <a:gd name="connsiteY224" fmla="*/ 163619 h 564147"/>
              <a:gd name="connsiteX225" fmla="*/ 508637 w 606306"/>
              <a:gd name="connsiteY225" fmla="*/ 158926 h 564147"/>
              <a:gd name="connsiteX226" fmla="*/ 509112 w 606306"/>
              <a:gd name="connsiteY226" fmla="*/ 89037 h 564147"/>
              <a:gd name="connsiteX227" fmla="*/ 97194 w 606306"/>
              <a:gd name="connsiteY227" fmla="*/ 89037 h 564147"/>
              <a:gd name="connsiteX228" fmla="*/ 97538 w 606306"/>
              <a:gd name="connsiteY228" fmla="*/ 158590 h 564147"/>
              <a:gd name="connsiteX229" fmla="*/ 99371 w 606306"/>
              <a:gd name="connsiteY229" fmla="*/ 163618 h 564147"/>
              <a:gd name="connsiteX230" fmla="*/ 107938 w 606306"/>
              <a:gd name="connsiteY230" fmla="*/ 149284 h 564147"/>
              <a:gd name="connsiteX231" fmla="*/ 112086 w 606306"/>
              <a:gd name="connsiteY231" fmla="*/ 112110 h 564147"/>
              <a:gd name="connsiteX232" fmla="*/ 97194 w 606306"/>
              <a:gd name="connsiteY232" fmla="*/ 89037 h 564147"/>
              <a:gd name="connsiteX233" fmla="*/ 395789 w 606306"/>
              <a:gd name="connsiteY233" fmla="*/ 28729 h 564147"/>
              <a:gd name="connsiteX234" fmla="*/ 415397 w 606306"/>
              <a:gd name="connsiteY234" fmla="*/ 87065 h 564147"/>
              <a:gd name="connsiteX235" fmla="*/ 429266 w 606306"/>
              <a:gd name="connsiteY235" fmla="*/ 96232 h 564147"/>
              <a:gd name="connsiteX236" fmla="*/ 428587 w 606306"/>
              <a:gd name="connsiteY236" fmla="*/ 90051 h 564147"/>
              <a:gd name="connsiteX237" fmla="*/ 395789 w 606306"/>
              <a:gd name="connsiteY237" fmla="*/ 28729 h 564147"/>
              <a:gd name="connsiteX238" fmla="*/ 210517 w 606306"/>
              <a:gd name="connsiteY238" fmla="*/ 27481 h 564147"/>
              <a:gd name="connsiteX239" fmla="*/ 177719 w 606306"/>
              <a:gd name="connsiteY239" fmla="*/ 88813 h 564147"/>
              <a:gd name="connsiteX240" fmla="*/ 177040 w 606306"/>
              <a:gd name="connsiteY240" fmla="*/ 94984 h 564147"/>
              <a:gd name="connsiteX241" fmla="*/ 190909 w 606306"/>
              <a:gd name="connsiteY241" fmla="*/ 85817 h 564147"/>
              <a:gd name="connsiteX242" fmla="*/ 210517 w 606306"/>
              <a:gd name="connsiteY242" fmla="*/ 27481 h 564147"/>
              <a:gd name="connsiteX243" fmla="*/ 389854 w 606306"/>
              <a:gd name="connsiteY243" fmla="*/ 1247 h 564147"/>
              <a:gd name="connsiteX244" fmla="*/ 397798 w 606306"/>
              <a:gd name="connsiteY244" fmla="*/ 6503 h 564147"/>
              <a:gd name="connsiteX245" fmla="*/ 447525 w 606306"/>
              <a:gd name="connsiteY245" fmla="*/ 87972 h 564147"/>
              <a:gd name="connsiteX246" fmla="*/ 450003 w 606306"/>
              <a:gd name="connsiteY246" fmla="*/ 110556 h 564147"/>
              <a:gd name="connsiteX247" fmla="*/ 473625 w 606306"/>
              <a:gd name="connsiteY247" fmla="*/ 130577 h 564147"/>
              <a:gd name="connsiteX248" fmla="*/ 475887 w 606306"/>
              <a:gd name="connsiteY248" fmla="*/ 106928 h 564147"/>
              <a:gd name="connsiteX249" fmla="*/ 508573 w 606306"/>
              <a:gd name="connsiteY249" fmla="*/ 66535 h 564147"/>
              <a:gd name="connsiteX250" fmla="*/ 516972 w 606306"/>
              <a:gd name="connsiteY250" fmla="*/ 62052 h 564147"/>
              <a:gd name="connsiteX251" fmla="*/ 521456 w 606306"/>
              <a:gd name="connsiteY251" fmla="*/ 70451 h 564147"/>
              <a:gd name="connsiteX252" fmla="*/ 526404 w 606306"/>
              <a:gd name="connsiteY252" fmla="*/ 165780 h 564147"/>
              <a:gd name="connsiteX253" fmla="*/ 518197 w 606306"/>
              <a:gd name="connsiteY253" fmla="*/ 188314 h 564147"/>
              <a:gd name="connsiteX254" fmla="*/ 528077 w 606306"/>
              <a:gd name="connsiteY254" fmla="*/ 207774 h 564147"/>
              <a:gd name="connsiteX255" fmla="*/ 577769 w 606306"/>
              <a:gd name="connsiteY255" fmla="*/ 165431 h 564147"/>
              <a:gd name="connsiteX256" fmla="*/ 587117 w 606306"/>
              <a:gd name="connsiteY256" fmla="*/ 163590 h 564147"/>
              <a:gd name="connsiteX257" fmla="*/ 588959 w 606306"/>
              <a:gd name="connsiteY257" fmla="*/ 172934 h 564147"/>
              <a:gd name="connsiteX258" fmla="*/ 565872 w 606306"/>
              <a:gd name="connsiteY258" fmla="*/ 265556 h 564147"/>
              <a:gd name="connsiteX259" fmla="*/ 564821 w 606306"/>
              <a:gd name="connsiteY259" fmla="*/ 266658 h 564147"/>
              <a:gd name="connsiteX260" fmla="*/ 548257 w 606306"/>
              <a:gd name="connsiteY260" fmla="*/ 281424 h 564147"/>
              <a:gd name="connsiteX261" fmla="*/ 549910 w 606306"/>
              <a:gd name="connsiteY261" fmla="*/ 306260 h 564147"/>
              <a:gd name="connsiteX262" fmla="*/ 549794 w 606306"/>
              <a:gd name="connsiteY262" fmla="*/ 309813 h 564147"/>
              <a:gd name="connsiteX263" fmla="*/ 596800 w 606306"/>
              <a:gd name="connsiteY263" fmla="*/ 293182 h 564147"/>
              <a:gd name="connsiteX264" fmla="*/ 606306 w 606306"/>
              <a:gd name="connsiteY264" fmla="*/ 293606 h 564147"/>
              <a:gd name="connsiteX265" fmla="*/ 605888 w 606306"/>
              <a:gd name="connsiteY265" fmla="*/ 303117 h 564147"/>
              <a:gd name="connsiteX266" fmla="*/ 605218 w 606306"/>
              <a:gd name="connsiteY266" fmla="*/ 311405 h 564147"/>
              <a:gd name="connsiteX267" fmla="*/ 536218 w 606306"/>
              <a:gd name="connsiteY267" fmla="*/ 398106 h 564147"/>
              <a:gd name="connsiteX268" fmla="*/ 532828 w 606306"/>
              <a:gd name="connsiteY268" fmla="*/ 399449 h 564147"/>
              <a:gd name="connsiteX269" fmla="*/ 521589 w 606306"/>
              <a:gd name="connsiteY269" fmla="*/ 424145 h 564147"/>
              <a:gd name="connsiteX270" fmla="*/ 586000 w 606306"/>
              <a:gd name="connsiteY270" fmla="*/ 435894 h 564147"/>
              <a:gd name="connsiteX271" fmla="*/ 591135 w 606306"/>
              <a:gd name="connsiteY271" fmla="*/ 440164 h 564147"/>
              <a:gd name="connsiteX272" fmla="*/ 587516 w 606306"/>
              <a:gd name="connsiteY272" fmla="*/ 450191 h 564147"/>
              <a:gd name="connsiteX273" fmla="*/ 586447 w 606306"/>
              <a:gd name="connsiteY273" fmla="*/ 451479 h 564147"/>
              <a:gd name="connsiteX274" fmla="*/ 500824 w 606306"/>
              <a:gd name="connsiteY274" fmla="*/ 489802 h 564147"/>
              <a:gd name="connsiteX275" fmla="*/ 500768 w 606306"/>
              <a:gd name="connsiteY275" fmla="*/ 489802 h 564147"/>
              <a:gd name="connsiteX276" fmla="*/ 499475 w 606306"/>
              <a:gd name="connsiteY276" fmla="*/ 489714 h 564147"/>
              <a:gd name="connsiteX277" fmla="*/ 475324 w 606306"/>
              <a:gd name="connsiteY277" fmla="*/ 486409 h 564147"/>
              <a:gd name="connsiteX278" fmla="*/ 457095 w 606306"/>
              <a:gd name="connsiteY278" fmla="*/ 502486 h 564147"/>
              <a:gd name="connsiteX279" fmla="*/ 515558 w 606306"/>
              <a:gd name="connsiteY279" fmla="*/ 538698 h 564147"/>
              <a:gd name="connsiteX280" fmla="*/ 520004 w 606306"/>
              <a:gd name="connsiteY280" fmla="*/ 547279 h 564147"/>
              <a:gd name="connsiteX281" fmla="*/ 511419 w 606306"/>
              <a:gd name="connsiteY281" fmla="*/ 551571 h 564147"/>
              <a:gd name="connsiteX282" fmla="*/ 416076 w 606306"/>
              <a:gd name="connsiteY282" fmla="*/ 555273 h 564147"/>
              <a:gd name="connsiteX283" fmla="*/ 415722 w 606306"/>
              <a:gd name="connsiteY283" fmla="*/ 555115 h 564147"/>
              <a:gd name="connsiteX284" fmla="*/ 387371 w 606306"/>
              <a:gd name="connsiteY284" fmla="*/ 541758 h 564147"/>
              <a:gd name="connsiteX285" fmla="*/ 347801 w 606306"/>
              <a:gd name="connsiteY285" fmla="*/ 552665 h 564147"/>
              <a:gd name="connsiteX286" fmla="*/ 344322 w 606306"/>
              <a:gd name="connsiteY286" fmla="*/ 533931 h 564147"/>
              <a:gd name="connsiteX287" fmla="*/ 489498 w 606306"/>
              <a:gd name="connsiteY287" fmla="*/ 440378 h 564147"/>
              <a:gd name="connsiteX288" fmla="*/ 433414 w 606306"/>
              <a:gd name="connsiteY288" fmla="*/ 121923 h 564147"/>
              <a:gd name="connsiteX289" fmla="*/ 433467 w 606306"/>
              <a:gd name="connsiteY289" fmla="*/ 121848 h 564147"/>
              <a:gd name="connsiteX290" fmla="*/ 404886 w 606306"/>
              <a:gd name="connsiteY290" fmla="*/ 102953 h 564147"/>
              <a:gd name="connsiteX291" fmla="*/ 403698 w 606306"/>
              <a:gd name="connsiteY291" fmla="*/ 102187 h 564147"/>
              <a:gd name="connsiteX292" fmla="*/ 384599 w 606306"/>
              <a:gd name="connsiteY292" fmla="*/ 9191 h 564147"/>
              <a:gd name="connsiteX293" fmla="*/ 216451 w 606306"/>
              <a:gd name="connsiteY293" fmla="*/ 0 h 564147"/>
              <a:gd name="connsiteX294" fmla="*/ 221707 w 606306"/>
              <a:gd name="connsiteY294" fmla="*/ 7944 h 564147"/>
              <a:gd name="connsiteX295" fmla="*/ 222474 w 606306"/>
              <a:gd name="connsiteY295" fmla="*/ 9135 h 564147"/>
              <a:gd name="connsiteX296" fmla="*/ 201420 w 606306"/>
              <a:gd name="connsiteY296" fmla="*/ 101706 h 564147"/>
              <a:gd name="connsiteX297" fmla="*/ 176561 w 606306"/>
              <a:gd name="connsiteY297" fmla="*/ 118140 h 564147"/>
              <a:gd name="connsiteX298" fmla="*/ 176603 w 606306"/>
              <a:gd name="connsiteY298" fmla="*/ 118202 h 564147"/>
              <a:gd name="connsiteX299" fmla="*/ 78783 w 606306"/>
              <a:gd name="connsiteY299" fmla="*/ 261398 h 564147"/>
              <a:gd name="connsiteX300" fmla="*/ 74471 w 606306"/>
              <a:gd name="connsiteY300" fmla="*/ 291378 h 564147"/>
              <a:gd name="connsiteX301" fmla="*/ 73697 w 606306"/>
              <a:gd name="connsiteY301" fmla="*/ 311902 h 564147"/>
              <a:gd name="connsiteX302" fmla="*/ 75885 w 606306"/>
              <a:gd name="connsiteY302" fmla="*/ 339289 h 564147"/>
              <a:gd name="connsiteX303" fmla="*/ 79437 w 606306"/>
              <a:gd name="connsiteY303" fmla="*/ 357644 h 564147"/>
              <a:gd name="connsiteX304" fmla="*/ 88534 w 606306"/>
              <a:gd name="connsiteY304" fmla="*/ 389873 h 564147"/>
              <a:gd name="connsiteX305" fmla="*/ 258198 w 606306"/>
              <a:gd name="connsiteY305" fmla="*/ 533554 h 564147"/>
              <a:gd name="connsiteX306" fmla="*/ 254551 w 606306"/>
              <a:gd name="connsiteY306" fmla="*/ 552250 h 564147"/>
              <a:gd name="connsiteX307" fmla="*/ 218322 w 606306"/>
              <a:gd name="connsiteY307" fmla="*/ 542044 h 564147"/>
              <a:gd name="connsiteX308" fmla="*/ 190230 w 606306"/>
              <a:gd name="connsiteY308" fmla="*/ 555274 h 564147"/>
              <a:gd name="connsiteX309" fmla="*/ 94887 w 606306"/>
              <a:gd name="connsiteY309" fmla="*/ 551572 h 564147"/>
              <a:gd name="connsiteX310" fmla="*/ 86301 w 606306"/>
              <a:gd name="connsiteY310" fmla="*/ 547279 h 564147"/>
              <a:gd name="connsiteX311" fmla="*/ 90747 w 606306"/>
              <a:gd name="connsiteY311" fmla="*/ 538698 h 564147"/>
              <a:gd name="connsiteX312" fmla="*/ 148064 w 606306"/>
              <a:gd name="connsiteY312" fmla="*/ 502522 h 564147"/>
              <a:gd name="connsiteX313" fmla="*/ 129906 w 606306"/>
              <a:gd name="connsiteY313" fmla="*/ 486517 h 564147"/>
              <a:gd name="connsiteX314" fmla="*/ 105537 w 606306"/>
              <a:gd name="connsiteY314" fmla="*/ 489803 h 564147"/>
              <a:gd name="connsiteX315" fmla="*/ 105481 w 606306"/>
              <a:gd name="connsiteY315" fmla="*/ 489803 h 564147"/>
              <a:gd name="connsiteX316" fmla="*/ 19859 w 606306"/>
              <a:gd name="connsiteY316" fmla="*/ 451479 h 564147"/>
              <a:gd name="connsiteX317" fmla="*/ 18789 w 606306"/>
              <a:gd name="connsiteY317" fmla="*/ 450191 h 564147"/>
              <a:gd name="connsiteX318" fmla="*/ 15171 w 606306"/>
              <a:gd name="connsiteY318" fmla="*/ 440164 h 564147"/>
              <a:gd name="connsiteX319" fmla="*/ 20305 w 606306"/>
              <a:gd name="connsiteY319" fmla="*/ 435894 h 564147"/>
              <a:gd name="connsiteX320" fmla="*/ 83087 w 606306"/>
              <a:gd name="connsiteY320" fmla="*/ 423600 h 564147"/>
              <a:gd name="connsiteX321" fmla="*/ 71625 w 606306"/>
              <a:gd name="connsiteY321" fmla="*/ 398711 h 564147"/>
              <a:gd name="connsiteX322" fmla="*/ 70098 w 606306"/>
              <a:gd name="connsiteY322" fmla="*/ 398106 h 564147"/>
              <a:gd name="connsiteX323" fmla="*/ 1088 w 606306"/>
              <a:gd name="connsiteY323" fmla="*/ 311404 h 564147"/>
              <a:gd name="connsiteX324" fmla="*/ 419 w 606306"/>
              <a:gd name="connsiteY324" fmla="*/ 303117 h 564147"/>
              <a:gd name="connsiteX325" fmla="*/ 0 w 606306"/>
              <a:gd name="connsiteY325" fmla="*/ 293605 h 564147"/>
              <a:gd name="connsiteX326" fmla="*/ 9506 w 606306"/>
              <a:gd name="connsiteY326" fmla="*/ 293182 h 564147"/>
              <a:gd name="connsiteX327" fmla="*/ 54723 w 606306"/>
              <a:gd name="connsiteY327" fmla="*/ 308273 h 564147"/>
              <a:gd name="connsiteX328" fmla="*/ 56369 w 606306"/>
              <a:gd name="connsiteY328" fmla="*/ 279839 h 564147"/>
              <a:gd name="connsiteX329" fmla="*/ 40435 w 606306"/>
              <a:gd name="connsiteY329" fmla="*/ 265556 h 564147"/>
              <a:gd name="connsiteX330" fmla="*/ 17347 w 606306"/>
              <a:gd name="connsiteY330" fmla="*/ 172934 h 564147"/>
              <a:gd name="connsiteX331" fmla="*/ 19189 w 606306"/>
              <a:gd name="connsiteY331" fmla="*/ 163590 h 564147"/>
              <a:gd name="connsiteX332" fmla="*/ 28537 w 606306"/>
              <a:gd name="connsiteY332" fmla="*/ 165432 h 564147"/>
              <a:gd name="connsiteX333" fmla="*/ 77315 w 606306"/>
              <a:gd name="connsiteY333" fmla="*/ 205429 h 564147"/>
              <a:gd name="connsiteX334" fmla="*/ 87327 w 606306"/>
              <a:gd name="connsiteY334" fmla="*/ 186179 h 564147"/>
              <a:gd name="connsiteX335" fmla="*/ 79771 w 606306"/>
              <a:gd name="connsiteY335" fmla="*/ 165446 h 564147"/>
              <a:gd name="connsiteX336" fmla="*/ 84850 w 606306"/>
              <a:gd name="connsiteY336" fmla="*/ 70451 h 564147"/>
              <a:gd name="connsiteX337" fmla="*/ 89334 w 606306"/>
              <a:gd name="connsiteY337" fmla="*/ 62052 h 564147"/>
              <a:gd name="connsiteX338" fmla="*/ 97733 w 606306"/>
              <a:gd name="connsiteY338" fmla="*/ 66535 h 564147"/>
              <a:gd name="connsiteX339" fmla="*/ 130419 w 606306"/>
              <a:gd name="connsiteY339" fmla="*/ 106928 h 564147"/>
              <a:gd name="connsiteX340" fmla="*/ 132826 w 606306"/>
              <a:gd name="connsiteY340" fmla="*/ 128659 h 564147"/>
              <a:gd name="connsiteX341" fmla="*/ 156314 w 606306"/>
              <a:gd name="connsiteY341" fmla="*/ 109206 h 564147"/>
              <a:gd name="connsiteX342" fmla="*/ 158780 w 606306"/>
              <a:gd name="connsiteY342" fmla="*/ 86734 h 564147"/>
              <a:gd name="connsiteX343" fmla="*/ 208507 w 606306"/>
              <a:gd name="connsiteY343" fmla="*/ 5256 h 564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Lst>
            <a:rect l="l" t="t" r="r" b="b"/>
            <a:pathLst>
              <a:path w="606306" h="564147">
                <a:moveTo>
                  <a:pt x="463520" y="522169"/>
                </a:moveTo>
                <a:cubicBezTo>
                  <a:pt x="452392" y="520066"/>
                  <a:pt x="440581" y="521581"/>
                  <a:pt x="429954" y="527066"/>
                </a:cubicBezTo>
                <a:lnTo>
                  <a:pt x="416457" y="534401"/>
                </a:lnTo>
                <a:lnTo>
                  <a:pt x="423657" y="537796"/>
                </a:lnTo>
                <a:cubicBezTo>
                  <a:pt x="445753" y="547095"/>
                  <a:pt x="470583" y="547519"/>
                  <a:pt x="492983" y="538977"/>
                </a:cubicBezTo>
                <a:cubicBezTo>
                  <a:pt x="485092" y="529992"/>
                  <a:pt x="474648" y="524272"/>
                  <a:pt x="463520" y="522169"/>
                </a:cubicBezTo>
                <a:close/>
                <a:moveTo>
                  <a:pt x="142684" y="522160"/>
                </a:moveTo>
                <a:cubicBezTo>
                  <a:pt x="131588" y="524278"/>
                  <a:pt x="121180" y="530002"/>
                  <a:pt x="113323" y="538976"/>
                </a:cubicBezTo>
                <a:cubicBezTo>
                  <a:pt x="135723" y="547518"/>
                  <a:pt x="160553" y="547095"/>
                  <a:pt x="182649" y="537795"/>
                </a:cubicBezTo>
                <a:lnTo>
                  <a:pt x="189848" y="534400"/>
                </a:lnTo>
                <a:lnTo>
                  <a:pt x="176175" y="526977"/>
                </a:lnTo>
                <a:cubicBezTo>
                  <a:pt x="165564" y="521529"/>
                  <a:pt x="153780" y="520041"/>
                  <a:pt x="142684" y="522160"/>
                </a:cubicBezTo>
                <a:close/>
                <a:moveTo>
                  <a:pt x="313534" y="499314"/>
                </a:moveTo>
                <a:lnTo>
                  <a:pt x="314631" y="518336"/>
                </a:lnTo>
                <a:cubicBezTo>
                  <a:pt x="311370" y="518522"/>
                  <a:pt x="308083" y="518638"/>
                  <a:pt x="304772" y="518685"/>
                </a:cubicBezTo>
                <a:lnTo>
                  <a:pt x="302223" y="518699"/>
                </a:lnTo>
                <a:cubicBezTo>
                  <a:pt x="299714" y="518700"/>
                  <a:pt x="297209" y="518657"/>
                  <a:pt x="294707" y="518569"/>
                </a:cubicBezTo>
                <a:lnTo>
                  <a:pt x="295377" y="499528"/>
                </a:lnTo>
                <a:cubicBezTo>
                  <a:pt x="297652" y="499609"/>
                  <a:pt x="299935" y="499649"/>
                  <a:pt x="302223" y="499649"/>
                </a:cubicBezTo>
                <a:lnTo>
                  <a:pt x="304530" y="499635"/>
                </a:lnTo>
                <a:cubicBezTo>
                  <a:pt x="307547" y="499598"/>
                  <a:pt x="310548" y="499491"/>
                  <a:pt x="313534" y="499314"/>
                </a:cubicBezTo>
                <a:close/>
                <a:moveTo>
                  <a:pt x="259481" y="494826"/>
                </a:moveTo>
                <a:cubicBezTo>
                  <a:pt x="265304" y="496170"/>
                  <a:pt x="271294" y="497249"/>
                  <a:pt x="277303" y="498030"/>
                </a:cubicBezTo>
                <a:lnTo>
                  <a:pt x="274829" y="516922"/>
                </a:lnTo>
                <a:cubicBezTo>
                  <a:pt x="268224" y="516057"/>
                  <a:pt x="261620" y="514871"/>
                  <a:pt x="255202" y="513392"/>
                </a:cubicBezTo>
                <a:close/>
                <a:moveTo>
                  <a:pt x="349317" y="493798"/>
                </a:moveTo>
                <a:lnTo>
                  <a:pt x="354005" y="512262"/>
                </a:lnTo>
                <a:cubicBezTo>
                  <a:pt x="347615" y="513885"/>
                  <a:pt x="341038" y="515229"/>
                  <a:pt x="334462" y="516243"/>
                </a:cubicBezTo>
                <a:lnTo>
                  <a:pt x="331560" y="497416"/>
                </a:lnTo>
                <a:cubicBezTo>
                  <a:pt x="337532" y="496491"/>
                  <a:pt x="343503" y="495277"/>
                  <a:pt x="349317" y="493798"/>
                </a:cubicBezTo>
                <a:close/>
                <a:moveTo>
                  <a:pt x="225129" y="483376"/>
                </a:moveTo>
                <a:cubicBezTo>
                  <a:pt x="230599" y="485804"/>
                  <a:pt x="236282" y="488008"/>
                  <a:pt x="242021" y="489924"/>
                </a:cubicBezTo>
                <a:lnTo>
                  <a:pt x="235994" y="507998"/>
                </a:lnTo>
                <a:cubicBezTo>
                  <a:pt x="229678" y="505886"/>
                  <a:pt x="223418" y="503458"/>
                  <a:pt x="217390" y="500779"/>
                </a:cubicBezTo>
                <a:close/>
                <a:moveTo>
                  <a:pt x="383390" y="481562"/>
                </a:moveTo>
                <a:lnTo>
                  <a:pt x="391520" y="498789"/>
                </a:lnTo>
                <a:cubicBezTo>
                  <a:pt x="385539" y="501612"/>
                  <a:pt x="379344" y="504179"/>
                  <a:pt x="373093" y="506421"/>
                </a:cubicBezTo>
                <a:lnTo>
                  <a:pt x="366656" y="488496"/>
                </a:lnTo>
                <a:cubicBezTo>
                  <a:pt x="372330" y="486455"/>
                  <a:pt x="377958" y="484120"/>
                  <a:pt x="383390" y="481562"/>
                </a:cubicBezTo>
                <a:close/>
                <a:moveTo>
                  <a:pt x="193559" y="465595"/>
                </a:moveTo>
                <a:cubicBezTo>
                  <a:pt x="198517" y="469041"/>
                  <a:pt x="203679" y="472288"/>
                  <a:pt x="208916" y="475241"/>
                </a:cubicBezTo>
                <a:lnTo>
                  <a:pt x="199558" y="491835"/>
                </a:lnTo>
                <a:cubicBezTo>
                  <a:pt x="193801" y="488589"/>
                  <a:pt x="188118" y="485017"/>
                  <a:pt x="182676" y="481222"/>
                </a:cubicBezTo>
                <a:close/>
                <a:moveTo>
                  <a:pt x="414541" y="463061"/>
                </a:moveTo>
                <a:lnTo>
                  <a:pt x="425778" y="478437"/>
                </a:lnTo>
                <a:cubicBezTo>
                  <a:pt x="420429" y="482353"/>
                  <a:pt x="414830" y="486050"/>
                  <a:pt x="409137" y="489427"/>
                </a:cubicBezTo>
                <a:lnTo>
                  <a:pt x="399407" y="473046"/>
                </a:lnTo>
                <a:cubicBezTo>
                  <a:pt x="404579" y="469977"/>
                  <a:pt x="409676" y="466614"/>
                  <a:pt x="414541" y="463061"/>
                </a:cubicBezTo>
                <a:close/>
                <a:moveTo>
                  <a:pt x="165923" y="442168"/>
                </a:moveTo>
                <a:cubicBezTo>
                  <a:pt x="170118" y="446465"/>
                  <a:pt x="174574" y="450623"/>
                  <a:pt x="179188" y="454535"/>
                </a:cubicBezTo>
                <a:lnTo>
                  <a:pt x="166872" y="469064"/>
                </a:lnTo>
                <a:cubicBezTo>
                  <a:pt x="161802" y="464767"/>
                  <a:pt x="156891" y="460190"/>
                  <a:pt x="152287" y="455460"/>
                </a:cubicBezTo>
                <a:close/>
                <a:moveTo>
                  <a:pt x="73000" y="440657"/>
                </a:moveTo>
                <a:cubicBezTo>
                  <a:pt x="62128" y="438377"/>
                  <a:pt x="50480" y="439800"/>
                  <a:pt x="40072" y="445350"/>
                </a:cubicBezTo>
                <a:cubicBezTo>
                  <a:pt x="57474" y="462050"/>
                  <a:pt x="80780" y="471183"/>
                  <a:pt x="104895" y="470753"/>
                </a:cubicBezTo>
                <a:lnTo>
                  <a:pt x="111565" y="469842"/>
                </a:lnTo>
                <a:lnTo>
                  <a:pt x="101268" y="458186"/>
                </a:lnTo>
                <a:cubicBezTo>
                  <a:pt x="93967" y="448922"/>
                  <a:pt x="83872" y="442938"/>
                  <a:pt x="73000" y="440657"/>
                </a:cubicBezTo>
                <a:close/>
                <a:moveTo>
                  <a:pt x="533438" y="440595"/>
                </a:moveTo>
                <a:cubicBezTo>
                  <a:pt x="522601" y="442838"/>
                  <a:pt x="512527" y="448771"/>
                  <a:pt x="505224" y="457977"/>
                </a:cubicBezTo>
                <a:lnTo>
                  <a:pt x="494741" y="469842"/>
                </a:lnTo>
                <a:lnTo>
                  <a:pt x="501410" y="470753"/>
                </a:lnTo>
                <a:cubicBezTo>
                  <a:pt x="525526" y="471183"/>
                  <a:pt x="548831" y="462050"/>
                  <a:pt x="566234" y="445350"/>
                </a:cubicBezTo>
                <a:cubicBezTo>
                  <a:pt x="555877" y="439799"/>
                  <a:pt x="544276" y="438352"/>
                  <a:pt x="533438" y="440595"/>
                </a:cubicBezTo>
                <a:close/>
                <a:moveTo>
                  <a:pt x="441628" y="439011"/>
                </a:moveTo>
                <a:lnTo>
                  <a:pt x="455580" y="451987"/>
                </a:lnTo>
                <a:cubicBezTo>
                  <a:pt x="451069" y="456828"/>
                  <a:pt x="446260" y="461517"/>
                  <a:pt x="441293" y="465926"/>
                </a:cubicBezTo>
                <a:lnTo>
                  <a:pt x="428661" y="451666"/>
                </a:lnTo>
                <a:cubicBezTo>
                  <a:pt x="433172" y="447666"/>
                  <a:pt x="437535" y="443406"/>
                  <a:pt x="441628" y="439011"/>
                </a:cubicBezTo>
                <a:close/>
                <a:moveTo>
                  <a:pt x="143200" y="413952"/>
                </a:moveTo>
                <a:cubicBezTo>
                  <a:pt x="146502" y="418956"/>
                  <a:pt x="150093" y="423886"/>
                  <a:pt x="153888" y="428593"/>
                </a:cubicBezTo>
                <a:lnTo>
                  <a:pt x="139061" y="440546"/>
                </a:lnTo>
                <a:cubicBezTo>
                  <a:pt x="134884" y="435365"/>
                  <a:pt x="130922" y="429942"/>
                  <a:pt x="127294" y="424426"/>
                </a:cubicBezTo>
                <a:close/>
                <a:moveTo>
                  <a:pt x="463711" y="410278"/>
                </a:moveTo>
                <a:lnTo>
                  <a:pt x="479859" y="420398"/>
                </a:lnTo>
                <a:cubicBezTo>
                  <a:pt x="476333" y="426017"/>
                  <a:pt x="472501" y="431528"/>
                  <a:pt x="468455" y="436774"/>
                </a:cubicBezTo>
                <a:lnTo>
                  <a:pt x="453367" y="425156"/>
                </a:lnTo>
                <a:cubicBezTo>
                  <a:pt x="457032" y="420389"/>
                  <a:pt x="460511" y="415385"/>
                  <a:pt x="463711" y="410278"/>
                </a:cubicBezTo>
                <a:close/>
                <a:moveTo>
                  <a:pt x="126215" y="381958"/>
                </a:moveTo>
                <a:cubicBezTo>
                  <a:pt x="128531" y="387544"/>
                  <a:pt x="131126" y="393064"/>
                  <a:pt x="133935" y="398352"/>
                </a:cubicBezTo>
                <a:lnTo>
                  <a:pt x="117118" y="407291"/>
                </a:lnTo>
                <a:cubicBezTo>
                  <a:pt x="114020" y="401464"/>
                  <a:pt x="111155" y="395390"/>
                  <a:pt x="108616" y="389241"/>
                </a:cubicBezTo>
                <a:close/>
                <a:moveTo>
                  <a:pt x="479951" y="377908"/>
                </a:moveTo>
                <a:lnTo>
                  <a:pt x="497717" y="384773"/>
                </a:lnTo>
                <a:cubicBezTo>
                  <a:pt x="495336" y="390949"/>
                  <a:pt x="492611" y="397088"/>
                  <a:pt x="489634" y="403018"/>
                </a:cubicBezTo>
                <a:lnTo>
                  <a:pt x="472612" y="394479"/>
                </a:lnTo>
                <a:cubicBezTo>
                  <a:pt x="475310" y="389089"/>
                  <a:pt x="477784" y="383512"/>
                  <a:pt x="479951" y="377908"/>
                </a:cubicBezTo>
                <a:close/>
                <a:moveTo>
                  <a:pt x="115629" y="347323"/>
                </a:moveTo>
                <a:cubicBezTo>
                  <a:pt x="116839" y="353248"/>
                  <a:pt x="118336" y="359160"/>
                  <a:pt x="120085" y="364894"/>
                </a:cubicBezTo>
                <a:lnTo>
                  <a:pt x="101872" y="370456"/>
                </a:lnTo>
                <a:cubicBezTo>
                  <a:pt x="99937" y="364145"/>
                  <a:pt x="98291" y="357639"/>
                  <a:pt x="96970" y="351118"/>
                </a:cubicBezTo>
                <a:close/>
                <a:moveTo>
                  <a:pt x="489727" y="343040"/>
                </a:moveTo>
                <a:lnTo>
                  <a:pt x="508480" y="346398"/>
                </a:lnTo>
                <a:cubicBezTo>
                  <a:pt x="507317" y="352909"/>
                  <a:pt x="505819" y="359453"/>
                  <a:pt x="504024" y="365848"/>
                </a:cubicBezTo>
                <a:lnTo>
                  <a:pt x="485681" y="360704"/>
                </a:lnTo>
                <a:cubicBezTo>
                  <a:pt x="487309" y="354900"/>
                  <a:pt x="488667" y="348956"/>
                  <a:pt x="489727" y="343040"/>
                </a:cubicBezTo>
                <a:close/>
                <a:moveTo>
                  <a:pt x="585777" y="312819"/>
                </a:moveTo>
                <a:cubicBezTo>
                  <a:pt x="576548" y="314345"/>
                  <a:pt x="567994" y="318617"/>
                  <a:pt x="561230" y="325078"/>
                </a:cubicBezTo>
                <a:cubicBezTo>
                  <a:pt x="551809" y="334159"/>
                  <a:pt x="546292" y="346549"/>
                  <a:pt x="545845" y="359625"/>
                </a:cubicBezTo>
                <a:lnTo>
                  <a:pt x="545491" y="361797"/>
                </a:lnTo>
                <a:lnTo>
                  <a:pt x="541985" y="374215"/>
                </a:lnTo>
                <a:cubicBezTo>
                  <a:pt x="565051" y="361353"/>
                  <a:pt x="581126" y="338816"/>
                  <a:pt x="585777" y="312819"/>
                </a:cubicBezTo>
                <a:close/>
                <a:moveTo>
                  <a:pt x="20529" y="312818"/>
                </a:moveTo>
                <a:cubicBezTo>
                  <a:pt x="25112" y="338383"/>
                  <a:pt x="40765" y="360612"/>
                  <a:pt x="63288" y="373544"/>
                </a:cubicBezTo>
                <a:cubicBezTo>
                  <a:pt x="60782" y="364122"/>
                  <a:pt x="58839" y="354559"/>
                  <a:pt x="57470" y="344905"/>
                </a:cubicBezTo>
                <a:cubicBezTo>
                  <a:pt x="54999" y="337393"/>
                  <a:pt x="50746" y="330590"/>
                  <a:pt x="45076" y="325078"/>
                </a:cubicBezTo>
                <a:cubicBezTo>
                  <a:pt x="38313" y="318615"/>
                  <a:pt x="29758" y="314342"/>
                  <a:pt x="20529" y="312818"/>
                </a:cubicBezTo>
                <a:close/>
                <a:moveTo>
                  <a:pt x="111834" y="311409"/>
                </a:moveTo>
                <a:cubicBezTo>
                  <a:pt x="111899" y="317427"/>
                  <a:pt x="112253" y="323474"/>
                  <a:pt x="112876" y="329417"/>
                </a:cubicBezTo>
                <a:lnTo>
                  <a:pt x="93937" y="331408"/>
                </a:lnTo>
                <a:cubicBezTo>
                  <a:pt x="93249" y="324878"/>
                  <a:pt x="92858" y="318242"/>
                  <a:pt x="92784" y="311674"/>
                </a:cubicBezTo>
                <a:close/>
                <a:moveTo>
                  <a:pt x="511763" y="306712"/>
                </a:moveTo>
                <a:lnTo>
                  <a:pt x="511772" y="309247"/>
                </a:lnTo>
                <a:cubicBezTo>
                  <a:pt x="511772" y="314995"/>
                  <a:pt x="511531" y="320841"/>
                  <a:pt x="511065" y="326618"/>
                </a:cubicBezTo>
                <a:lnTo>
                  <a:pt x="492071" y="325074"/>
                </a:lnTo>
                <a:cubicBezTo>
                  <a:pt x="492508" y="319804"/>
                  <a:pt x="492722" y="314479"/>
                  <a:pt x="492722" y="309247"/>
                </a:cubicBezTo>
                <a:lnTo>
                  <a:pt x="492713" y="306935"/>
                </a:lnTo>
                <a:close/>
                <a:moveTo>
                  <a:pt x="187995" y="297935"/>
                </a:moveTo>
                <a:lnTo>
                  <a:pt x="207045" y="297935"/>
                </a:lnTo>
                <a:lnTo>
                  <a:pt x="207045" y="412940"/>
                </a:lnTo>
                <a:lnTo>
                  <a:pt x="256061" y="412940"/>
                </a:lnTo>
                <a:lnTo>
                  <a:pt x="256061" y="328244"/>
                </a:lnTo>
                <a:lnTo>
                  <a:pt x="350501" y="328244"/>
                </a:lnTo>
                <a:lnTo>
                  <a:pt x="350501" y="412940"/>
                </a:lnTo>
                <a:lnTo>
                  <a:pt x="398126" y="412940"/>
                </a:lnTo>
                <a:lnTo>
                  <a:pt x="398126" y="297935"/>
                </a:lnTo>
                <a:lnTo>
                  <a:pt x="417176" y="297935"/>
                </a:lnTo>
                <a:lnTo>
                  <a:pt x="417176" y="431990"/>
                </a:lnTo>
                <a:lnTo>
                  <a:pt x="331451" y="431990"/>
                </a:lnTo>
                <a:lnTo>
                  <a:pt x="331451" y="347294"/>
                </a:lnTo>
                <a:lnTo>
                  <a:pt x="275111" y="347294"/>
                </a:lnTo>
                <a:lnTo>
                  <a:pt x="275111" y="431990"/>
                </a:lnTo>
                <a:lnTo>
                  <a:pt x="187995" y="431990"/>
                </a:lnTo>
                <a:close/>
                <a:moveTo>
                  <a:pt x="96095" y="271821"/>
                </a:moveTo>
                <a:lnTo>
                  <a:pt x="114848" y="275198"/>
                </a:lnTo>
                <a:cubicBezTo>
                  <a:pt x="113788" y="281095"/>
                  <a:pt x="112988" y="287141"/>
                  <a:pt x="112486" y="293173"/>
                </a:cubicBezTo>
                <a:lnTo>
                  <a:pt x="93510" y="291592"/>
                </a:lnTo>
                <a:cubicBezTo>
                  <a:pt x="94059" y="284964"/>
                  <a:pt x="94933" y="278309"/>
                  <a:pt x="96095" y="271821"/>
                </a:cubicBezTo>
                <a:close/>
                <a:moveTo>
                  <a:pt x="507615" y="267421"/>
                </a:moveTo>
                <a:cubicBezTo>
                  <a:pt x="508926" y="273946"/>
                  <a:pt x="509940" y="280578"/>
                  <a:pt x="510629" y="287136"/>
                </a:cubicBezTo>
                <a:lnTo>
                  <a:pt x="491672" y="289099"/>
                </a:lnTo>
                <a:cubicBezTo>
                  <a:pt x="491058" y="283150"/>
                  <a:pt x="490137" y="277122"/>
                  <a:pt x="488937" y="271188"/>
                </a:cubicBezTo>
                <a:close/>
                <a:moveTo>
                  <a:pt x="106867" y="233479"/>
                </a:moveTo>
                <a:lnTo>
                  <a:pt x="124652" y="240325"/>
                </a:lnTo>
                <a:cubicBezTo>
                  <a:pt x="122457" y="246027"/>
                  <a:pt x="120522" y="251818"/>
                  <a:pt x="118913" y="257543"/>
                </a:cubicBezTo>
                <a:lnTo>
                  <a:pt x="100570" y="252381"/>
                </a:lnTo>
                <a:cubicBezTo>
                  <a:pt x="102347" y="246088"/>
                  <a:pt x="104467" y="239730"/>
                  <a:pt x="106867" y="233479"/>
                </a:cubicBezTo>
                <a:close/>
                <a:moveTo>
                  <a:pt x="496007" y="229293"/>
                </a:moveTo>
                <a:cubicBezTo>
                  <a:pt x="498537" y="235432"/>
                  <a:pt x="500788" y="241753"/>
                  <a:pt x="502713" y="248083"/>
                </a:cubicBezTo>
                <a:lnTo>
                  <a:pt x="484482" y="253617"/>
                </a:lnTo>
                <a:cubicBezTo>
                  <a:pt x="482742" y="247869"/>
                  <a:pt x="480687" y="242130"/>
                  <a:pt x="478389" y="236558"/>
                </a:cubicBezTo>
                <a:close/>
                <a:moveTo>
                  <a:pt x="124782" y="197849"/>
                </a:moveTo>
                <a:lnTo>
                  <a:pt x="140911" y="207979"/>
                </a:lnTo>
                <a:cubicBezTo>
                  <a:pt x="137693" y="213109"/>
                  <a:pt x="134697" y="218425"/>
                  <a:pt x="132009" y="223773"/>
                </a:cubicBezTo>
                <a:lnTo>
                  <a:pt x="114987" y="215225"/>
                </a:lnTo>
                <a:cubicBezTo>
                  <a:pt x="117945" y="209337"/>
                  <a:pt x="121238" y="203490"/>
                  <a:pt x="124782" y="197849"/>
                </a:cubicBezTo>
                <a:close/>
                <a:moveTo>
                  <a:pt x="477347" y="194067"/>
                </a:moveTo>
                <a:cubicBezTo>
                  <a:pt x="480993" y="199597"/>
                  <a:pt x="484416" y="205378"/>
                  <a:pt x="487514" y="211247"/>
                </a:cubicBezTo>
                <a:lnTo>
                  <a:pt x="470678" y="220150"/>
                </a:lnTo>
                <a:cubicBezTo>
                  <a:pt x="467859" y="214824"/>
                  <a:pt x="464752" y="209578"/>
                  <a:pt x="461441" y="204560"/>
                </a:cubicBezTo>
                <a:close/>
                <a:moveTo>
                  <a:pt x="571722" y="187119"/>
                </a:moveTo>
                <a:cubicBezTo>
                  <a:pt x="550582" y="196495"/>
                  <a:pt x="538975" y="219466"/>
                  <a:pt x="543966" y="242047"/>
                </a:cubicBezTo>
                <a:lnTo>
                  <a:pt x="546226" y="257716"/>
                </a:lnTo>
                <a:lnTo>
                  <a:pt x="551565" y="252958"/>
                </a:lnTo>
                <a:cubicBezTo>
                  <a:pt x="566461" y="234399"/>
                  <a:pt x="573675" y="210836"/>
                  <a:pt x="571722" y="187119"/>
                </a:cubicBezTo>
                <a:close/>
                <a:moveTo>
                  <a:pt x="34583" y="187119"/>
                </a:moveTo>
                <a:cubicBezTo>
                  <a:pt x="32630" y="210836"/>
                  <a:pt x="39844" y="234399"/>
                  <a:pt x="54740" y="252957"/>
                </a:cubicBezTo>
                <a:lnTo>
                  <a:pt x="60070" y="257710"/>
                </a:lnTo>
                <a:lnTo>
                  <a:pt x="62256" y="242530"/>
                </a:lnTo>
                <a:cubicBezTo>
                  <a:pt x="67416" y="219825"/>
                  <a:pt x="55834" y="196634"/>
                  <a:pt x="34583" y="187119"/>
                </a:cubicBezTo>
                <a:close/>
                <a:moveTo>
                  <a:pt x="149087" y="166279"/>
                </a:moveTo>
                <a:lnTo>
                  <a:pt x="163021" y="179273"/>
                </a:lnTo>
                <a:cubicBezTo>
                  <a:pt x="158910" y="183678"/>
                  <a:pt x="154966" y="188333"/>
                  <a:pt x="151283" y="193110"/>
                </a:cubicBezTo>
                <a:lnTo>
                  <a:pt x="136195" y="181483"/>
                </a:lnTo>
                <a:cubicBezTo>
                  <a:pt x="140232" y="176237"/>
                  <a:pt x="144576" y="171121"/>
                  <a:pt x="149087" y="166279"/>
                </a:cubicBezTo>
                <a:close/>
                <a:moveTo>
                  <a:pt x="452371" y="163032"/>
                </a:moveTo>
                <a:cubicBezTo>
                  <a:pt x="457004" y="167776"/>
                  <a:pt x="461450" y="172803"/>
                  <a:pt x="465598" y="177966"/>
                </a:cubicBezTo>
                <a:lnTo>
                  <a:pt x="450753" y="189900"/>
                </a:lnTo>
                <a:cubicBezTo>
                  <a:pt x="446976" y="185207"/>
                  <a:pt x="442930" y="180640"/>
                  <a:pt x="438735" y="176324"/>
                </a:cubicBezTo>
                <a:close/>
                <a:moveTo>
                  <a:pt x="302581" y="144906"/>
                </a:moveTo>
                <a:lnTo>
                  <a:pt x="458162" y="287267"/>
                </a:lnTo>
                <a:lnTo>
                  <a:pt x="445313" y="301326"/>
                </a:lnTo>
                <a:lnTo>
                  <a:pt x="302581" y="170728"/>
                </a:lnTo>
                <a:lnTo>
                  <a:pt x="159992" y="301192"/>
                </a:lnTo>
                <a:lnTo>
                  <a:pt x="147133" y="287133"/>
                </a:lnTo>
                <a:close/>
                <a:moveTo>
                  <a:pt x="178900" y="139848"/>
                </a:moveTo>
                <a:lnTo>
                  <a:pt x="190118" y="155242"/>
                </a:lnTo>
                <a:cubicBezTo>
                  <a:pt x="185263" y="158786"/>
                  <a:pt x="180510" y="162609"/>
                  <a:pt x="176007" y="166609"/>
                </a:cubicBezTo>
                <a:lnTo>
                  <a:pt x="163357" y="152359"/>
                </a:lnTo>
                <a:cubicBezTo>
                  <a:pt x="168315" y="147959"/>
                  <a:pt x="173542" y="143750"/>
                  <a:pt x="178900" y="139848"/>
                </a:cubicBezTo>
                <a:close/>
                <a:moveTo>
                  <a:pt x="422011" y="137248"/>
                </a:moveTo>
                <a:cubicBezTo>
                  <a:pt x="427434" y="141029"/>
                  <a:pt x="432754" y="145127"/>
                  <a:pt x="437814" y="149424"/>
                </a:cubicBezTo>
                <a:lnTo>
                  <a:pt x="425480" y="163944"/>
                </a:lnTo>
                <a:cubicBezTo>
                  <a:pt x="420885" y="160038"/>
                  <a:pt x="416048" y="156317"/>
                  <a:pt x="411109" y="152875"/>
                </a:cubicBezTo>
                <a:close/>
                <a:moveTo>
                  <a:pt x="213177" y="119528"/>
                </a:moveTo>
                <a:lnTo>
                  <a:pt x="221288" y="136764"/>
                </a:lnTo>
                <a:cubicBezTo>
                  <a:pt x="215837" y="139332"/>
                  <a:pt x="210442" y="142192"/>
                  <a:pt x="205270" y="145257"/>
                </a:cubicBezTo>
                <a:lnTo>
                  <a:pt x="195559" y="128876"/>
                </a:lnTo>
                <a:cubicBezTo>
                  <a:pt x="201242" y="125500"/>
                  <a:pt x="207168" y="122356"/>
                  <a:pt x="213177" y="119528"/>
                </a:cubicBezTo>
                <a:close/>
                <a:moveTo>
                  <a:pt x="387306" y="117658"/>
                </a:moveTo>
                <a:cubicBezTo>
                  <a:pt x="393380" y="120360"/>
                  <a:pt x="399380" y="123379"/>
                  <a:pt x="405128" y="126634"/>
                </a:cubicBezTo>
                <a:lnTo>
                  <a:pt x="395752" y="143210"/>
                </a:lnTo>
                <a:cubicBezTo>
                  <a:pt x="390534" y="140261"/>
                  <a:pt x="385092" y="137522"/>
                  <a:pt x="379567" y="135071"/>
                </a:cubicBezTo>
                <a:close/>
                <a:moveTo>
                  <a:pt x="250682" y="106087"/>
                </a:moveTo>
                <a:lnTo>
                  <a:pt x="255370" y="124551"/>
                </a:lnTo>
                <a:cubicBezTo>
                  <a:pt x="249528" y="126030"/>
                  <a:pt x="243696" y="127811"/>
                  <a:pt x="238031" y="129839"/>
                </a:cubicBezTo>
                <a:lnTo>
                  <a:pt x="231613" y="111905"/>
                </a:lnTo>
                <a:cubicBezTo>
                  <a:pt x="237836" y="109673"/>
                  <a:pt x="244254" y="107715"/>
                  <a:pt x="250682" y="106087"/>
                </a:cubicBezTo>
                <a:close/>
                <a:moveTo>
                  <a:pt x="349494" y="105031"/>
                </a:moveTo>
                <a:cubicBezTo>
                  <a:pt x="355950" y="106519"/>
                  <a:pt x="362414" y="108338"/>
                  <a:pt x="368702" y="110444"/>
                </a:cubicBezTo>
                <a:lnTo>
                  <a:pt x="362656" y="128509"/>
                </a:lnTo>
                <a:cubicBezTo>
                  <a:pt x="356945" y="126597"/>
                  <a:pt x="351075" y="124946"/>
                  <a:pt x="345215" y="123597"/>
                </a:cubicBezTo>
                <a:close/>
                <a:moveTo>
                  <a:pt x="290075" y="100032"/>
                </a:moveTo>
                <a:lnTo>
                  <a:pt x="291173" y="119054"/>
                </a:lnTo>
                <a:cubicBezTo>
                  <a:pt x="285145" y="119403"/>
                  <a:pt x="279071" y="120040"/>
                  <a:pt x="273128" y="120952"/>
                </a:cubicBezTo>
                <a:lnTo>
                  <a:pt x="270244" y="102125"/>
                </a:lnTo>
                <a:cubicBezTo>
                  <a:pt x="276774" y="101120"/>
                  <a:pt x="283452" y="100418"/>
                  <a:pt x="290075" y="100032"/>
                </a:cubicBezTo>
                <a:close/>
                <a:moveTo>
                  <a:pt x="310008" y="99827"/>
                </a:moveTo>
                <a:cubicBezTo>
                  <a:pt x="316613" y="100069"/>
                  <a:pt x="323301" y="100627"/>
                  <a:pt x="329868" y="101487"/>
                </a:cubicBezTo>
                <a:lnTo>
                  <a:pt x="327393" y="120379"/>
                </a:lnTo>
                <a:cubicBezTo>
                  <a:pt x="321412" y="119593"/>
                  <a:pt x="315329" y="119086"/>
                  <a:pt x="309320" y="118867"/>
                </a:cubicBezTo>
                <a:close/>
                <a:moveTo>
                  <a:pt x="509112" y="89037"/>
                </a:moveTo>
                <a:cubicBezTo>
                  <a:pt x="501941" y="95056"/>
                  <a:pt x="496751" y="103097"/>
                  <a:pt x="494220" y="112110"/>
                </a:cubicBezTo>
                <a:cubicBezTo>
                  <a:pt x="490739" y="124725"/>
                  <a:pt x="492307" y="138201"/>
                  <a:pt x="498591" y="149680"/>
                </a:cubicBezTo>
                <a:lnTo>
                  <a:pt x="506926" y="163619"/>
                </a:lnTo>
                <a:lnTo>
                  <a:pt x="508637" y="158926"/>
                </a:lnTo>
                <a:cubicBezTo>
                  <a:pt x="517838" y="136570"/>
                  <a:pt x="518008" y="111516"/>
                  <a:pt x="509112" y="89037"/>
                </a:cubicBezTo>
                <a:close/>
                <a:moveTo>
                  <a:pt x="97194" y="89037"/>
                </a:moveTo>
                <a:cubicBezTo>
                  <a:pt x="88310" y="111393"/>
                  <a:pt x="88434" y="136323"/>
                  <a:pt x="97538" y="158590"/>
                </a:cubicBezTo>
                <a:lnTo>
                  <a:pt x="99371" y="163618"/>
                </a:lnTo>
                <a:lnTo>
                  <a:pt x="107938" y="149284"/>
                </a:lnTo>
                <a:cubicBezTo>
                  <a:pt x="114066" y="137892"/>
                  <a:pt x="115553" y="124572"/>
                  <a:pt x="112086" y="112110"/>
                </a:cubicBezTo>
                <a:cubicBezTo>
                  <a:pt x="109555" y="103096"/>
                  <a:pt x="104365" y="95055"/>
                  <a:pt x="97194" y="89037"/>
                </a:cubicBezTo>
                <a:close/>
                <a:moveTo>
                  <a:pt x="395789" y="28729"/>
                </a:moveTo>
                <a:cubicBezTo>
                  <a:pt x="387617" y="50363"/>
                  <a:pt x="395817" y="74759"/>
                  <a:pt x="415397" y="87065"/>
                </a:cubicBezTo>
                <a:lnTo>
                  <a:pt x="429266" y="96232"/>
                </a:lnTo>
                <a:lnTo>
                  <a:pt x="428587" y="90051"/>
                </a:lnTo>
                <a:cubicBezTo>
                  <a:pt x="425990" y="66140"/>
                  <a:pt x="414236" y="44163"/>
                  <a:pt x="395789" y="28729"/>
                </a:cubicBezTo>
                <a:close/>
                <a:moveTo>
                  <a:pt x="210517" y="27481"/>
                </a:moveTo>
                <a:cubicBezTo>
                  <a:pt x="192068" y="42917"/>
                  <a:pt x="180313" y="64898"/>
                  <a:pt x="177719" y="88813"/>
                </a:cubicBezTo>
                <a:lnTo>
                  <a:pt x="177040" y="94984"/>
                </a:lnTo>
                <a:lnTo>
                  <a:pt x="190909" y="85817"/>
                </a:lnTo>
                <a:cubicBezTo>
                  <a:pt x="210486" y="73509"/>
                  <a:pt x="218685" y="49115"/>
                  <a:pt x="210517" y="27481"/>
                </a:cubicBezTo>
                <a:close/>
                <a:moveTo>
                  <a:pt x="389854" y="1247"/>
                </a:moveTo>
                <a:lnTo>
                  <a:pt x="397798" y="6503"/>
                </a:lnTo>
                <a:cubicBezTo>
                  <a:pt x="425684" y="24893"/>
                  <a:pt x="443916" y="54763"/>
                  <a:pt x="447525" y="87972"/>
                </a:cubicBezTo>
                <a:lnTo>
                  <a:pt x="450003" y="110556"/>
                </a:lnTo>
                <a:cubicBezTo>
                  <a:pt x="458288" y="116729"/>
                  <a:pt x="466178" y="123415"/>
                  <a:pt x="473625" y="130577"/>
                </a:cubicBezTo>
                <a:cubicBezTo>
                  <a:pt x="472974" y="122622"/>
                  <a:pt x="473740" y="114615"/>
                  <a:pt x="475887" y="106928"/>
                </a:cubicBezTo>
                <a:cubicBezTo>
                  <a:pt x="480778" y="89549"/>
                  <a:pt x="492597" y="74944"/>
                  <a:pt x="508573" y="66535"/>
                </a:cubicBezTo>
                <a:lnTo>
                  <a:pt x="516972" y="62052"/>
                </a:lnTo>
                <a:lnTo>
                  <a:pt x="521456" y="70451"/>
                </a:lnTo>
                <a:cubicBezTo>
                  <a:pt x="537236" y="99901"/>
                  <a:pt x="539050" y="134856"/>
                  <a:pt x="526404" y="165780"/>
                </a:cubicBezTo>
                <a:lnTo>
                  <a:pt x="518197" y="188314"/>
                </a:lnTo>
                <a:cubicBezTo>
                  <a:pt x="521752" y="194666"/>
                  <a:pt x="525091" y="201134"/>
                  <a:pt x="528077" y="207774"/>
                </a:cubicBezTo>
                <a:cubicBezTo>
                  <a:pt x="536040" y="185902"/>
                  <a:pt x="554910" y="169822"/>
                  <a:pt x="577769" y="165431"/>
                </a:cubicBezTo>
                <a:lnTo>
                  <a:pt x="587117" y="163590"/>
                </a:lnTo>
                <a:lnTo>
                  <a:pt x="588959" y="172934"/>
                </a:lnTo>
                <a:cubicBezTo>
                  <a:pt x="595457" y="205706"/>
                  <a:pt x="586992" y="239668"/>
                  <a:pt x="565872" y="265556"/>
                </a:cubicBezTo>
                <a:lnTo>
                  <a:pt x="564821" y="266658"/>
                </a:lnTo>
                <a:lnTo>
                  <a:pt x="548257" y="281424"/>
                </a:lnTo>
                <a:cubicBezTo>
                  <a:pt x="549228" y="289670"/>
                  <a:pt x="549779" y="297959"/>
                  <a:pt x="549910" y="306260"/>
                </a:cubicBezTo>
                <a:cubicBezTo>
                  <a:pt x="549924" y="307456"/>
                  <a:pt x="549797" y="308621"/>
                  <a:pt x="549794" y="309813"/>
                </a:cubicBezTo>
                <a:cubicBezTo>
                  <a:pt x="562655" y="298284"/>
                  <a:pt x="579551" y="292306"/>
                  <a:pt x="596800" y="293182"/>
                </a:cubicBezTo>
                <a:lnTo>
                  <a:pt x="606306" y="293606"/>
                </a:lnTo>
                <a:lnTo>
                  <a:pt x="605888" y="303117"/>
                </a:lnTo>
                <a:cubicBezTo>
                  <a:pt x="605767" y="305898"/>
                  <a:pt x="605544" y="308661"/>
                  <a:pt x="605218" y="311405"/>
                </a:cubicBezTo>
                <a:cubicBezTo>
                  <a:pt x="599890" y="350786"/>
                  <a:pt x="573398" y="384075"/>
                  <a:pt x="536218" y="398106"/>
                </a:cubicBezTo>
                <a:lnTo>
                  <a:pt x="532828" y="399449"/>
                </a:lnTo>
                <a:cubicBezTo>
                  <a:pt x="529538" y="407881"/>
                  <a:pt x="525786" y="416126"/>
                  <a:pt x="521589" y="424145"/>
                </a:cubicBezTo>
                <a:cubicBezTo>
                  <a:pt x="543627" y="416401"/>
                  <a:pt x="568116" y="420868"/>
                  <a:pt x="586000" y="435894"/>
                </a:cubicBezTo>
                <a:lnTo>
                  <a:pt x="591135" y="440164"/>
                </a:lnTo>
                <a:lnTo>
                  <a:pt x="587516" y="450191"/>
                </a:lnTo>
                <a:lnTo>
                  <a:pt x="586447" y="451479"/>
                </a:lnTo>
                <a:cubicBezTo>
                  <a:pt x="565148" y="476516"/>
                  <a:pt x="533685" y="490598"/>
                  <a:pt x="500824" y="489802"/>
                </a:cubicBezTo>
                <a:lnTo>
                  <a:pt x="500768" y="489802"/>
                </a:lnTo>
                <a:lnTo>
                  <a:pt x="499475" y="489714"/>
                </a:lnTo>
                <a:lnTo>
                  <a:pt x="475324" y="486409"/>
                </a:lnTo>
                <a:cubicBezTo>
                  <a:pt x="469514" y="492049"/>
                  <a:pt x="463437" y="497408"/>
                  <a:pt x="457095" y="502486"/>
                </a:cubicBezTo>
                <a:cubicBezTo>
                  <a:pt x="481633" y="503308"/>
                  <a:pt x="503891" y="517094"/>
                  <a:pt x="515558" y="538698"/>
                </a:cubicBezTo>
                <a:lnTo>
                  <a:pt x="520004" y="547279"/>
                </a:lnTo>
                <a:lnTo>
                  <a:pt x="511419" y="551571"/>
                </a:lnTo>
                <a:cubicBezTo>
                  <a:pt x="481772" y="566931"/>
                  <a:pt x="446824" y="568288"/>
                  <a:pt x="416076" y="555273"/>
                </a:cubicBezTo>
                <a:lnTo>
                  <a:pt x="415722" y="555115"/>
                </a:lnTo>
                <a:lnTo>
                  <a:pt x="387371" y="541758"/>
                </a:lnTo>
                <a:cubicBezTo>
                  <a:pt x="374504" y="546477"/>
                  <a:pt x="361268" y="550125"/>
                  <a:pt x="347801" y="552665"/>
                </a:cubicBezTo>
                <a:lnTo>
                  <a:pt x="344322" y="533931"/>
                </a:lnTo>
                <a:cubicBezTo>
                  <a:pt x="403084" y="522925"/>
                  <a:pt x="455197" y="489342"/>
                  <a:pt x="489498" y="440378"/>
                </a:cubicBezTo>
                <a:cubicBezTo>
                  <a:pt x="561950" y="336952"/>
                  <a:pt x="536840" y="194375"/>
                  <a:pt x="433414" y="121923"/>
                </a:cubicBezTo>
                <a:lnTo>
                  <a:pt x="433467" y="121848"/>
                </a:lnTo>
                <a:lnTo>
                  <a:pt x="404886" y="102953"/>
                </a:lnTo>
                <a:cubicBezTo>
                  <a:pt x="404487" y="102702"/>
                  <a:pt x="404091" y="102446"/>
                  <a:pt x="403698" y="102187"/>
                </a:cubicBezTo>
                <a:cubicBezTo>
                  <a:pt x="372743" y="81781"/>
                  <a:pt x="364192" y="40145"/>
                  <a:pt x="384599" y="9191"/>
                </a:cubicBezTo>
                <a:close/>
                <a:moveTo>
                  <a:pt x="216451" y="0"/>
                </a:moveTo>
                <a:lnTo>
                  <a:pt x="221707" y="7944"/>
                </a:lnTo>
                <a:cubicBezTo>
                  <a:pt x="221967" y="8338"/>
                  <a:pt x="222223" y="8735"/>
                  <a:pt x="222474" y="9135"/>
                </a:cubicBezTo>
                <a:cubicBezTo>
                  <a:pt x="242223" y="40511"/>
                  <a:pt x="232796" y="81957"/>
                  <a:pt x="201420" y="101706"/>
                </a:cubicBezTo>
                <a:lnTo>
                  <a:pt x="176561" y="118140"/>
                </a:lnTo>
                <a:lnTo>
                  <a:pt x="176603" y="118202"/>
                </a:lnTo>
                <a:cubicBezTo>
                  <a:pt x="126391" y="151169"/>
                  <a:pt x="91233" y="202636"/>
                  <a:pt x="78783" y="261398"/>
                </a:cubicBezTo>
                <a:lnTo>
                  <a:pt x="74471" y="291378"/>
                </a:lnTo>
                <a:cubicBezTo>
                  <a:pt x="73948" y="298171"/>
                  <a:pt x="73615" y="305003"/>
                  <a:pt x="73697" y="311902"/>
                </a:cubicBezTo>
                <a:cubicBezTo>
                  <a:pt x="73870" y="321067"/>
                  <a:pt x="74601" y="330213"/>
                  <a:pt x="75885" y="339289"/>
                </a:cubicBezTo>
                <a:cubicBezTo>
                  <a:pt x="77864" y="345226"/>
                  <a:pt x="79058" y="351397"/>
                  <a:pt x="79437" y="357644"/>
                </a:cubicBezTo>
                <a:lnTo>
                  <a:pt x="88534" y="389873"/>
                </a:lnTo>
                <a:cubicBezTo>
                  <a:pt x="116537" y="463813"/>
                  <a:pt x="180655" y="518111"/>
                  <a:pt x="258198" y="533554"/>
                </a:cubicBezTo>
                <a:lnTo>
                  <a:pt x="254551" y="552250"/>
                </a:lnTo>
                <a:cubicBezTo>
                  <a:pt x="242230" y="549786"/>
                  <a:pt x="230118" y="546374"/>
                  <a:pt x="218322" y="542044"/>
                </a:cubicBezTo>
                <a:lnTo>
                  <a:pt x="190230" y="555274"/>
                </a:lnTo>
                <a:cubicBezTo>
                  <a:pt x="159481" y="568288"/>
                  <a:pt x="124534" y="566931"/>
                  <a:pt x="94887" y="551572"/>
                </a:cubicBezTo>
                <a:lnTo>
                  <a:pt x="86301" y="547279"/>
                </a:lnTo>
                <a:lnTo>
                  <a:pt x="90747" y="538698"/>
                </a:lnTo>
                <a:cubicBezTo>
                  <a:pt x="102214" y="517448"/>
                  <a:pt x="123948" y="503730"/>
                  <a:pt x="148064" y="502522"/>
                </a:cubicBezTo>
                <a:cubicBezTo>
                  <a:pt x="141756" y="497462"/>
                  <a:pt x="135680" y="492150"/>
                  <a:pt x="129906" y="486517"/>
                </a:cubicBezTo>
                <a:lnTo>
                  <a:pt x="105537" y="489803"/>
                </a:lnTo>
                <a:lnTo>
                  <a:pt x="105481" y="489803"/>
                </a:lnTo>
                <a:cubicBezTo>
                  <a:pt x="72621" y="490600"/>
                  <a:pt x="41156" y="476517"/>
                  <a:pt x="19859" y="451479"/>
                </a:cubicBezTo>
                <a:lnTo>
                  <a:pt x="18789" y="450191"/>
                </a:lnTo>
                <a:lnTo>
                  <a:pt x="15171" y="440164"/>
                </a:lnTo>
                <a:lnTo>
                  <a:pt x="20305" y="435894"/>
                </a:lnTo>
                <a:cubicBezTo>
                  <a:pt x="37713" y="421246"/>
                  <a:pt x="61440" y="416600"/>
                  <a:pt x="83087" y="423600"/>
                </a:cubicBezTo>
                <a:cubicBezTo>
                  <a:pt x="78811" y="415521"/>
                  <a:pt x="74984" y="407212"/>
                  <a:pt x="71625" y="398711"/>
                </a:cubicBezTo>
                <a:lnTo>
                  <a:pt x="70098" y="398106"/>
                </a:lnTo>
                <a:cubicBezTo>
                  <a:pt x="32913" y="384078"/>
                  <a:pt x="6417" y="350788"/>
                  <a:pt x="1088" y="311404"/>
                </a:cubicBezTo>
                <a:cubicBezTo>
                  <a:pt x="762" y="308660"/>
                  <a:pt x="539" y="305898"/>
                  <a:pt x="419" y="303117"/>
                </a:cubicBezTo>
                <a:lnTo>
                  <a:pt x="0" y="293605"/>
                </a:lnTo>
                <a:lnTo>
                  <a:pt x="9506" y="293182"/>
                </a:lnTo>
                <a:cubicBezTo>
                  <a:pt x="25940" y="292343"/>
                  <a:pt x="42087" y="297731"/>
                  <a:pt x="54723" y="308273"/>
                </a:cubicBezTo>
                <a:cubicBezTo>
                  <a:pt x="54732" y="298771"/>
                  <a:pt x="55281" y="289278"/>
                  <a:pt x="56369" y="279839"/>
                </a:cubicBezTo>
                <a:lnTo>
                  <a:pt x="40435" y="265556"/>
                </a:lnTo>
                <a:cubicBezTo>
                  <a:pt x="19315" y="239668"/>
                  <a:pt x="10849" y="205706"/>
                  <a:pt x="17347" y="172934"/>
                </a:cubicBezTo>
                <a:lnTo>
                  <a:pt x="19189" y="163590"/>
                </a:lnTo>
                <a:lnTo>
                  <a:pt x="28537" y="165432"/>
                </a:lnTo>
                <a:cubicBezTo>
                  <a:pt x="50525" y="169633"/>
                  <a:pt x="68887" y="184690"/>
                  <a:pt x="77315" y="205429"/>
                </a:cubicBezTo>
                <a:cubicBezTo>
                  <a:pt x="80344" y="198855"/>
                  <a:pt x="83730" y="192460"/>
                  <a:pt x="87327" y="186179"/>
                </a:cubicBezTo>
                <a:lnTo>
                  <a:pt x="79771" y="165446"/>
                </a:lnTo>
                <a:cubicBezTo>
                  <a:pt x="67242" y="134603"/>
                  <a:pt x="69104" y="99782"/>
                  <a:pt x="84850" y="70451"/>
                </a:cubicBezTo>
                <a:lnTo>
                  <a:pt x="89334" y="62052"/>
                </a:lnTo>
                <a:lnTo>
                  <a:pt x="97733" y="66535"/>
                </a:lnTo>
                <a:cubicBezTo>
                  <a:pt x="113709" y="74945"/>
                  <a:pt x="125528" y="89549"/>
                  <a:pt x="130419" y="106928"/>
                </a:cubicBezTo>
                <a:cubicBezTo>
                  <a:pt x="132392" y="113994"/>
                  <a:pt x="133205" y="121333"/>
                  <a:pt x="132826" y="128659"/>
                </a:cubicBezTo>
                <a:cubicBezTo>
                  <a:pt x="140252" y="121703"/>
                  <a:pt x="148096" y="115206"/>
                  <a:pt x="156314" y="109206"/>
                </a:cubicBezTo>
                <a:lnTo>
                  <a:pt x="158780" y="86734"/>
                </a:lnTo>
                <a:cubicBezTo>
                  <a:pt x="162387" y="53522"/>
                  <a:pt x="180619" y="23648"/>
                  <a:pt x="208507" y="5256"/>
                </a:cubicBezTo>
                <a:close/>
              </a:path>
            </a:pathLst>
          </a:custGeom>
          <a:solidFill>
            <a:srgbClr val="222222"/>
          </a:solidFill>
          <a:ln w="9525" cap="flat">
            <a:noFill/>
            <a:prstDash val="solid"/>
            <a:miter/>
          </a:ln>
        </p:spPr>
        <p:txBody>
          <a:bodyPr wrap="square" rtlCol="0" anchor="ctr">
            <a:noAutofit/>
          </a:bodyPr>
          <a:p>
            <a:pPr>
              <a:lnSpc>
                <a:spcPct val="120000"/>
              </a:lnSpc>
            </a:pPr>
            <a:endParaRPr lang="zh-CN" altLang="en-US">
              <a:latin typeface="Arial" panose="020B0604020202020204" pitchFamily="34" charset="0"/>
              <a:ea typeface="微软雅黑" panose="020B0503020204020204" charset="-122"/>
            </a:endParaRPr>
          </a:p>
        </p:txBody>
      </p:sp>
      <p:sp>
        <p:nvSpPr>
          <p:cNvPr id="72" name="任意多边形: 形状 71"/>
          <p:cNvSpPr/>
          <p:nvPr>
            <p:custDataLst>
              <p:tags r:id="rId9"/>
            </p:custDataLst>
          </p:nvPr>
        </p:nvSpPr>
        <p:spPr>
          <a:xfrm>
            <a:off x="8663018" y="2738429"/>
            <a:ext cx="606307" cy="564142"/>
          </a:xfrm>
          <a:custGeom>
            <a:avLst/>
            <a:gdLst>
              <a:gd name="connsiteX0" fmla="*/ 463520 w 606307"/>
              <a:gd name="connsiteY0" fmla="*/ 522161 h 564142"/>
              <a:gd name="connsiteX1" fmla="*/ 429955 w 606307"/>
              <a:gd name="connsiteY1" fmla="*/ 527065 h 564142"/>
              <a:gd name="connsiteX2" fmla="*/ 416458 w 606307"/>
              <a:gd name="connsiteY2" fmla="*/ 534395 h 564142"/>
              <a:gd name="connsiteX3" fmla="*/ 423658 w 606307"/>
              <a:gd name="connsiteY3" fmla="*/ 537790 h 564142"/>
              <a:gd name="connsiteX4" fmla="*/ 492984 w 606307"/>
              <a:gd name="connsiteY4" fmla="*/ 538972 h 564142"/>
              <a:gd name="connsiteX5" fmla="*/ 463520 w 606307"/>
              <a:gd name="connsiteY5" fmla="*/ 522161 h 564142"/>
              <a:gd name="connsiteX6" fmla="*/ 142689 w 606307"/>
              <a:gd name="connsiteY6" fmla="*/ 522156 h 564142"/>
              <a:gd name="connsiteX7" fmla="*/ 113328 w 606307"/>
              <a:gd name="connsiteY7" fmla="*/ 538972 h 564142"/>
              <a:gd name="connsiteX8" fmla="*/ 182649 w 606307"/>
              <a:gd name="connsiteY8" fmla="*/ 537781 h 564142"/>
              <a:gd name="connsiteX9" fmla="*/ 189849 w 606307"/>
              <a:gd name="connsiteY9" fmla="*/ 534396 h 564142"/>
              <a:gd name="connsiteX10" fmla="*/ 176180 w 606307"/>
              <a:gd name="connsiteY10" fmla="*/ 526973 h 564142"/>
              <a:gd name="connsiteX11" fmla="*/ 142689 w 606307"/>
              <a:gd name="connsiteY11" fmla="*/ 522156 h 564142"/>
              <a:gd name="connsiteX12" fmla="*/ 73003 w 606307"/>
              <a:gd name="connsiteY12" fmla="*/ 440644 h 564142"/>
              <a:gd name="connsiteX13" fmla="*/ 40071 w 606307"/>
              <a:gd name="connsiteY13" fmla="*/ 445350 h 564142"/>
              <a:gd name="connsiteX14" fmla="*/ 104900 w 606307"/>
              <a:gd name="connsiteY14" fmla="*/ 470753 h 564142"/>
              <a:gd name="connsiteX15" fmla="*/ 111569 w 606307"/>
              <a:gd name="connsiteY15" fmla="*/ 469841 h 564142"/>
              <a:gd name="connsiteX16" fmla="*/ 101268 w 606307"/>
              <a:gd name="connsiteY16" fmla="*/ 458186 h 564142"/>
              <a:gd name="connsiteX17" fmla="*/ 73003 w 606307"/>
              <a:gd name="connsiteY17" fmla="*/ 440644 h 564142"/>
              <a:gd name="connsiteX18" fmla="*/ 533442 w 606307"/>
              <a:gd name="connsiteY18" fmla="*/ 440603 h 564142"/>
              <a:gd name="connsiteX19" fmla="*/ 505225 w 606307"/>
              <a:gd name="connsiteY19" fmla="*/ 457972 h 564142"/>
              <a:gd name="connsiteX20" fmla="*/ 494742 w 606307"/>
              <a:gd name="connsiteY20" fmla="*/ 469841 h 564142"/>
              <a:gd name="connsiteX21" fmla="*/ 501402 w 606307"/>
              <a:gd name="connsiteY21" fmla="*/ 470753 h 564142"/>
              <a:gd name="connsiteX22" fmla="*/ 566235 w 606307"/>
              <a:gd name="connsiteY22" fmla="*/ 445350 h 564142"/>
              <a:gd name="connsiteX23" fmla="*/ 533442 w 606307"/>
              <a:gd name="connsiteY23" fmla="*/ 440603 h 564142"/>
              <a:gd name="connsiteX24" fmla="*/ 20529 w 606307"/>
              <a:gd name="connsiteY24" fmla="*/ 312827 h 564142"/>
              <a:gd name="connsiteX25" fmla="*/ 63284 w 606307"/>
              <a:gd name="connsiteY25" fmla="*/ 373539 h 564142"/>
              <a:gd name="connsiteX26" fmla="*/ 58595 w 606307"/>
              <a:gd name="connsiteY26" fmla="*/ 352696 h 564142"/>
              <a:gd name="connsiteX27" fmla="*/ 20529 w 606307"/>
              <a:gd name="connsiteY27" fmla="*/ 312827 h 564142"/>
              <a:gd name="connsiteX28" fmla="*/ 585787 w 606307"/>
              <a:gd name="connsiteY28" fmla="*/ 312809 h 564142"/>
              <a:gd name="connsiteX29" fmla="*/ 561231 w 606307"/>
              <a:gd name="connsiteY29" fmla="*/ 325078 h 564142"/>
              <a:gd name="connsiteX30" fmla="*/ 545846 w 606307"/>
              <a:gd name="connsiteY30" fmla="*/ 359615 h 564142"/>
              <a:gd name="connsiteX31" fmla="*/ 545492 w 606307"/>
              <a:gd name="connsiteY31" fmla="*/ 361782 h 564142"/>
              <a:gd name="connsiteX32" fmla="*/ 541985 w 606307"/>
              <a:gd name="connsiteY32" fmla="*/ 374210 h 564142"/>
              <a:gd name="connsiteX33" fmla="*/ 585787 w 606307"/>
              <a:gd name="connsiteY33" fmla="*/ 312809 h 564142"/>
              <a:gd name="connsiteX34" fmla="*/ 571723 w 606307"/>
              <a:gd name="connsiteY34" fmla="*/ 187105 h 564142"/>
              <a:gd name="connsiteX35" fmla="*/ 550748 w 606307"/>
              <a:gd name="connsiteY35" fmla="*/ 204834 h 564142"/>
              <a:gd name="connsiteX36" fmla="*/ 543967 w 606307"/>
              <a:gd name="connsiteY36" fmla="*/ 242041 h 564142"/>
              <a:gd name="connsiteX37" fmla="*/ 546227 w 606307"/>
              <a:gd name="connsiteY37" fmla="*/ 257715 h 564142"/>
              <a:gd name="connsiteX38" fmla="*/ 551566 w 606307"/>
              <a:gd name="connsiteY38" fmla="*/ 252952 h 564142"/>
              <a:gd name="connsiteX39" fmla="*/ 571723 w 606307"/>
              <a:gd name="connsiteY39" fmla="*/ 187105 h 564142"/>
              <a:gd name="connsiteX40" fmla="*/ 34584 w 606307"/>
              <a:gd name="connsiteY40" fmla="*/ 187105 h 564142"/>
              <a:gd name="connsiteX41" fmla="*/ 54736 w 606307"/>
              <a:gd name="connsiteY41" fmla="*/ 252953 h 564142"/>
              <a:gd name="connsiteX42" fmla="*/ 60071 w 606307"/>
              <a:gd name="connsiteY42" fmla="*/ 257706 h 564142"/>
              <a:gd name="connsiteX43" fmla="*/ 62257 w 606307"/>
              <a:gd name="connsiteY43" fmla="*/ 242525 h 564142"/>
              <a:gd name="connsiteX44" fmla="*/ 55559 w 606307"/>
              <a:gd name="connsiteY44" fmla="*/ 204834 h 564142"/>
              <a:gd name="connsiteX45" fmla="*/ 34584 w 606307"/>
              <a:gd name="connsiteY45" fmla="*/ 187105 h 564142"/>
              <a:gd name="connsiteX46" fmla="*/ 303335 w 606307"/>
              <a:gd name="connsiteY46" fmla="*/ 115565 h 564142"/>
              <a:gd name="connsiteX47" fmla="*/ 238535 w 606307"/>
              <a:gd name="connsiteY47" fmla="*/ 262160 h 564142"/>
              <a:gd name="connsiteX48" fmla="*/ 256901 w 606307"/>
              <a:gd name="connsiteY48" fmla="*/ 262160 h 564142"/>
              <a:gd name="connsiteX49" fmla="*/ 199226 w 606307"/>
              <a:gd name="connsiteY49" fmla="*/ 395706 h 564142"/>
              <a:gd name="connsiteX50" fmla="*/ 274300 w 606307"/>
              <a:gd name="connsiteY50" fmla="*/ 395706 h 564142"/>
              <a:gd name="connsiteX51" fmla="*/ 274300 w 606307"/>
              <a:gd name="connsiteY51" fmla="*/ 376656 h 564142"/>
              <a:gd name="connsiteX52" fmla="*/ 293350 w 606307"/>
              <a:gd name="connsiteY52" fmla="*/ 376656 h 564142"/>
              <a:gd name="connsiteX53" fmla="*/ 293350 w 606307"/>
              <a:gd name="connsiteY53" fmla="*/ 452065 h 564142"/>
              <a:gd name="connsiteX54" fmla="*/ 312400 w 606307"/>
              <a:gd name="connsiteY54" fmla="*/ 452065 h 564142"/>
              <a:gd name="connsiteX55" fmla="*/ 312400 w 606307"/>
              <a:gd name="connsiteY55" fmla="*/ 376656 h 564142"/>
              <a:gd name="connsiteX56" fmla="*/ 331450 w 606307"/>
              <a:gd name="connsiteY56" fmla="*/ 376656 h 564142"/>
              <a:gd name="connsiteX57" fmla="*/ 331450 w 606307"/>
              <a:gd name="connsiteY57" fmla="*/ 395706 h 564142"/>
              <a:gd name="connsiteX58" fmla="*/ 407445 w 606307"/>
              <a:gd name="connsiteY58" fmla="*/ 395706 h 564142"/>
              <a:gd name="connsiteX59" fmla="*/ 349765 w 606307"/>
              <a:gd name="connsiteY59" fmla="*/ 262161 h 564142"/>
              <a:gd name="connsiteX60" fmla="*/ 368145 w 606307"/>
              <a:gd name="connsiteY60" fmla="*/ 262161 h 564142"/>
              <a:gd name="connsiteX61" fmla="*/ 509112 w 606307"/>
              <a:gd name="connsiteY61" fmla="*/ 89037 h 564142"/>
              <a:gd name="connsiteX62" fmla="*/ 494221 w 606307"/>
              <a:gd name="connsiteY62" fmla="*/ 112105 h 564142"/>
              <a:gd name="connsiteX63" fmla="*/ 498592 w 606307"/>
              <a:gd name="connsiteY63" fmla="*/ 149665 h 564142"/>
              <a:gd name="connsiteX64" fmla="*/ 506927 w 606307"/>
              <a:gd name="connsiteY64" fmla="*/ 163609 h 564142"/>
              <a:gd name="connsiteX65" fmla="*/ 508638 w 606307"/>
              <a:gd name="connsiteY65" fmla="*/ 158911 h 564142"/>
              <a:gd name="connsiteX66" fmla="*/ 509112 w 606307"/>
              <a:gd name="connsiteY66" fmla="*/ 89037 h 564142"/>
              <a:gd name="connsiteX67" fmla="*/ 97189 w 606307"/>
              <a:gd name="connsiteY67" fmla="*/ 89037 h 564142"/>
              <a:gd name="connsiteX68" fmla="*/ 97543 w 606307"/>
              <a:gd name="connsiteY68" fmla="*/ 158586 h 564142"/>
              <a:gd name="connsiteX69" fmla="*/ 99376 w 606307"/>
              <a:gd name="connsiteY69" fmla="*/ 163609 h 564142"/>
              <a:gd name="connsiteX70" fmla="*/ 107942 w 606307"/>
              <a:gd name="connsiteY70" fmla="*/ 149275 h 564142"/>
              <a:gd name="connsiteX71" fmla="*/ 112081 w 606307"/>
              <a:gd name="connsiteY71" fmla="*/ 112105 h 564142"/>
              <a:gd name="connsiteX72" fmla="*/ 97189 w 606307"/>
              <a:gd name="connsiteY72" fmla="*/ 89037 h 564142"/>
              <a:gd name="connsiteX73" fmla="*/ 303335 w 606307"/>
              <a:gd name="connsiteY73" fmla="*/ 68442 h 564142"/>
              <a:gd name="connsiteX74" fmla="*/ 397390 w 606307"/>
              <a:gd name="connsiteY74" fmla="*/ 281210 h 564142"/>
              <a:gd name="connsiteX75" fmla="*/ 378749 w 606307"/>
              <a:gd name="connsiteY75" fmla="*/ 281210 h 564142"/>
              <a:gd name="connsiteX76" fmla="*/ 436430 w 606307"/>
              <a:gd name="connsiteY76" fmla="*/ 414756 h 564142"/>
              <a:gd name="connsiteX77" fmla="*/ 331450 w 606307"/>
              <a:gd name="connsiteY77" fmla="*/ 414756 h 564142"/>
              <a:gd name="connsiteX78" fmla="*/ 331450 w 606307"/>
              <a:gd name="connsiteY78" fmla="*/ 452065 h 564142"/>
              <a:gd name="connsiteX79" fmla="*/ 435630 w 606307"/>
              <a:gd name="connsiteY79" fmla="*/ 452065 h 564142"/>
              <a:gd name="connsiteX80" fmla="*/ 435630 w 606307"/>
              <a:gd name="connsiteY80" fmla="*/ 471115 h 564142"/>
              <a:gd name="connsiteX81" fmla="*/ 169525 w 606307"/>
              <a:gd name="connsiteY81" fmla="*/ 471115 h 564142"/>
              <a:gd name="connsiteX82" fmla="*/ 169525 w 606307"/>
              <a:gd name="connsiteY82" fmla="*/ 452065 h 564142"/>
              <a:gd name="connsiteX83" fmla="*/ 274300 w 606307"/>
              <a:gd name="connsiteY83" fmla="*/ 452065 h 564142"/>
              <a:gd name="connsiteX84" fmla="*/ 274300 w 606307"/>
              <a:gd name="connsiteY84" fmla="*/ 414756 h 564142"/>
              <a:gd name="connsiteX85" fmla="*/ 170251 w 606307"/>
              <a:gd name="connsiteY85" fmla="*/ 414756 h 564142"/>
              <a:gd name="connsiteX86" fmla="*/ 227926 w 606307"/>
              <a:gd name="connsiteY86" fmla="*/ 281210 h 564142"/>
              <a:gd name="connsiteX87" fmla="*/ 209290 w 606307"/>
              <a:gd name="connsiteY87" fmla="*/ 281210 h 564142"/>
              <a:gd name="connsiteX88" fmla="*/ 395780 w 606307"/>
              <a:gd name="connsiteY88" fmla="*/ 28715 h 564142"/>
              <a:gd name="connsiteX89" fmla="*/ 393678 w 606307"/>
              <a:gd name="connsiteY89" fmla="*/ 56099 h 564142"/>
              <a:gd name="connsiteX90" fmla="*/ 415398 w 606307"/>
              <a:gd name="connsiteY90" fmla="*/ 87055 h 564142"/>
              <a:gd name="connsiteX91" fmla="*/ 429267 w 606307"/>
              <a:gd name="connsiteY91" fmla="*/ 96227 h 564142"/>
              <a:gd name="connsiteX92" fmla="*/ 428588 w 606307"/>
              <a:gd name="connsiteY92" fmla="*/ 90051 h 564142"/>
              <a:gd name="connsiteX93" fmla="*/ 395780 w 606307"/>
              <a:gd name="connsiteY93" fmla="*/ 28715 h 564142"/>
              <a:gd name="connsiteX94" fmla="*/ 210527 w 606307"/>
              <a:gd name="connsiteY94" fmla="*/ 27478 h 564142"/>
              <a:gd name="connsiteX95" fmla="*/ 177719 w 606307"/>
              <a:gd name="connsiteY95" fmla="*/ 88804 h 564142"/>
              <a:gd name="connsiteX96" fmla="*/ 177040 w 606307"/>
              <a:gd name="connsiteY96" fmla="*/ 94980 h 564142"/>
              <a:gd name="connsiteX97" fmla="*/ 190904 w 606307"/>
              <a:gd name="connsiteY97" fmla="*/ 85809 h 564142"/>
              <a:gd name="connsiteX98" fmla="*/ 212633 w 606307"/>
              <a:gd name="connsiteY98" fmla="*/ 54852 h 564142"/>
              <a:gd name="connsiteX99" fmla="*/ 210527 w 606307"/>
              <a:gd name="connsiteY99" fmla="*/ 27478 h 564142"/>
              <a:gd name="connsiteX100" fmla="*/ 389855 w 606307"/>
              <a:gd name="connsiteY100" fmla="*/ 1237 h 564142"/>
              <a:gd name="connsiteX101" fmla="*/ 397799 w 606307"/>
              <a:gd name="connsiteY101" fmla="*/ 6493 h 564142"/>
              <a:gd name="connsiteX102" fmla="*/ 447526 w 606307"/>
              <a:gd name="connsiteY102" fmla="*/ 87967 h 564142"/>
              <a:gd name="connsiteX103" fmla="*/ 450004 w 606307"/>
              <a:gd name="connsiteY103" fmla="*/ 110553 h 564142"/>
              <a:gd name="connsiteX104" fmla="*/ 473626 w 606307"/>
              <a:gd name="connsiteY104" fmla="*/ 130576 h 564142"/>
              <a:gd name="connsiteX105" fmla="*/ 475887 w 606307"/>
              <a:gd name="connsiteY105" fmla="*/ 106924 h 564142"/>
              <a:gd name="connsiteX106" fmla="*/ 508573 w 606307"/>
              <a:gd name="connsiteY106" fmla="*/ 66536 h 564142"/>
              <a:gd name="connsiteX107" fmla="*/ 516973 w 606307"/>
              <a:gd name="connsiteY107" fmla="*/ 62043 h 564142"/>
              <a:gd name="connsiteX108" fmla="*/ 521456 w 606307"/>
              <a:gd name="connsiteY108" fmla="*/ 70452 h 564142"/>
              <a:gd name="connsiteX109" fmla="*/ 526405 w 606307"/>
              <a:gd name="connsiteY109" fmla="*/ 165767 h 564142"/>
              <a:gd name="connsiteX110" fmla="*/ 518196 w 606307"/>
              <a:gd name="connsiteY110" fmla="*/ 188310 h 564142"/>
              <a:gd name="connsiteX111" fmla="*/ 528136 w 606307"/>
              <a:gd name="connsiteY111" fmla="*/ 207910 h 564142"/>
              <a:gd name="connsiteX112" fmla="*/ 534730 w 606307"/>
              <a:gd name="connsiteY112" fmla="*/ 194528 h 564142"/>
              <a:gd name="connsiteX113" fmla="*/ 577769 w 606307"/>
              <a:gd name="connsiteY113" fmla="*/ 165422 h 564142"/>
              <a:gd name="connsiteX114" fmla="*/ 587117 w 606307"/>
              <a:gd name="connsiteY114" fmla="*/ 163590 h 564142"/>
              <a:gd name="connsiteX115" fmla="*/ 588959 w 606307"/>
              <a:gd name="connsiteY115" fmla="*/ 172929 h 564142"/>
              <a:gd name="connsiteX116" fmla="*/ 565872 w 606307"/>
              <a:gd name="connsiteY116" fmla="*/ 265556 h 564142"/>
              <a:gd name="connsiteX117" fmla="*/ 564821 w 606307"/>
              <a:gd name="connsiteY117" fmla="*/ 266653 h 564142"/>
              <a:gd name="connsiteX118" fmla="*/ 548257 w 606307"/>
              <a:gd name="connsiteY118" fmla="*/ 281419 h 564142"/>
              <a:gd name="connsiteX119" fmla="*/ 549910 w 606307"/>
              <a:gd name="connsiteY119" fmla="*/ 306251 h 564142"/>
              <a:gd name="connsiteX120" fmla="*/ 549794 w 606307"/>
              <a:gd name="connsiteY120" fmla="*/ 309814 h 564142"/>
              <a:gd name="connsiteX121" fmla="*/ 596792 w 606307"/>
              <a:gd name="connsiteY121" fmla="*/ 293173 h 564142"/>
              <a:gd name="connsiteX122" fmla="*/ 606307 w 606307"/>
              <a:gd name="connsiteY122" fmla="*/ 293591 h 564142"/>
              <a:gd name="connsiteX123" fmla="*/ 605888 w 606307"/>
              <a:gd name="connsiteY123" fmla="*/ 303107 h 564142"/>
              <a:gd name="connsiteX124" fmla="*/ 605219 w 606307"/>
              <a:gd name="connsiteY124" fmla="*/ 311404 h 564142"/>
              <a:gd name="connsiteX125" fmla="*/ 536218 w 606307"/>
              <a:gd name="connsiteY125" fmla="*/ 398106 h 564142"/>
              <a:gd name="connsiteX126" fmla="*/ 532825 w 606307"/>
              <a:gd name="connsiteY126" fmla="*/ 399450 h 564142"/>
              <a:gd name="connsiteX127" fmla="*/ 521582 w 606307"/>
              <a:gd name="connsiteY127" fmla="*/ 424153 h 564142"/>
              <a:gd name="connsiteX128" fmla="*/ 586001 w 606307"/>
              <a:gd name="connsiteY128" fmla="*/ 435890 h 564142"/>
              <a:gd name="connsiteX129" fmla="*/ 591136 w 606307"/>
              <a:gd name="connsiteY129" fmla="*/ 440159 h 564142"/>
              <a:gd name="connsiteX130" fmla="*/ 587518 w 606307"/>
              <a:gd name="connsiteY130" fmla="*/ 450186 h 564142"/>
              <a:gd name="connsiteX131" fmla="*/ 586448 w 606307"/>
              <a:gd name="connsiteY131" fmla="*/ 451470 h 564142"/>
              <a:gd name="connsiteX132" fmla="*/ 500807 w 606307"/>
              <a:gd name="connsiteY132" fmla="*/ 489802 h 564142"/>
              <a:gd name="connsiteX133" fmla="*/ 500769 w 606307"/>
              <a:gd name="connsiteY133" fmla="*/ 489802 h 564142"/>
              <a:gd name="connsiteX134" fmla="*/ 499476 w 606307"/>
              <a:gd name="connsiteY134" fmla="*/ 489719 h 564142"/>
              <a:gd name="connsiteX135" fmla="*/ 475316 w 606307"/>
              <a:gd name="connsiteY135" fmla="*/ 486410 h 564142"/>
              <a:gd name="connsiteX136" fmla="*/ 457095 w 606307"/>
              <a:gd name="connsiteY136" fmla="*/ 502478 h 564142"/>
              <a:gd name="connsiteX137" fmla="*/ 515559 w 606307"/>
              <a:gd name="connsiteY137" fmla="*/ 538692 h 564142"/>
              <a:gd name="connsiteX138" fmla="*/ 520005 w 606307"/>
              <a:gd name="connsiteY138" fmla="*/ 547269 h 564142"/>
              <a:gd name="connsiteX139" fmla="*/ 511420 w 606307"/>
              <a:gd name="connsiteY139" fmla="*/ 551566 h 564142"/>
              <a:gd name="connsiteX140" fmla="*/ 416077 w 606307"/>
              <a:gd name="connsiteY140" fmla="*/ 555259 h 564142"/>
              <a:gd name="connsiteX141" fmla="*/ 415723 w 606307"/>
              <a:gd name="connsiteY141" fmla="*/ 555101 h 564142"/>
              <a:gd name="connsiteX142" fmla="*/ 387372 w 606307"/>
              <a:gd name="connsiteY142" fmla="*/ 541750 h 564142"/>
              <a:gd name="connsiteX143" fmla="*/ 347802 w 606307"/>
              <a:gd name="connsiteY143" fmla="*/ 552655 h 564142"/>
              <a:gd name="connsiteX144" fmla="*/ 344323 w 606307"/>
              <a:gd name="connsiteY144" fmla="*/ 533921 h 564142"/>
              <a:gd name="connsiteX145" fmla="*/ 489500 w 606307"/>
              <a:gd name="connsiteY145" fmla="*/ 440367 h 564142"/>
              <a:gd name="connsiteX146" fmla="*/ 433415 w 606307"/>
              <a:gd name="connsiteY146" fmla="*/ 121918 h 564142"/>
              <a:gd name="connsiteX147" fmla="*/ 433469 w 606307"/>
              <a:gd name="connsiteY147" fmla="*/ 121841 h 564142"/>
              <a:gd name="connsiteX148" fmla="*/ 404887 w 606307"/>
              <a:gd name="connsiteY148" fmla="*/ 102943 h 564142"/>
              <a:gd name="connsiteX149" fmla="*/ 375084 w 606307"/>
              <a:gd name="connsiteY149" fmla="*/ 60266 h 564142"/>
              <a:gd name="connsiteX150" fmla="*/ 384599 w 606307"/>
              <a:gd name="connsiteY150" fmla="*/ 9181 h 564142"/>
              <a:gd name="connsiteX151" fmla="*/ 216461 w 606307"/>
              <a:gd name="connsiteY151" fmla="*/ 0 h 564142"/>
              <a:gd name="connsiteX152" fmla="*/ 221712 w 606307"/>
              <a:gd name="connsiteY152" fmla="*/ 7944 h 564142"/>
              <a:gd name="connsiteX153" fmla="*/ 231223 w 606307"/>
              <a:gd name="connsiteY153" fmla="*/ 59020 h 564142"/>
              <a:gd name="connsiteX154" fmla="*/ 201411 w 606307"/>
              <a:gd name="connsiteY154" fmla="*/ 101696 h 564142"/>
              <a:gd name="connsiteX155" fmla="*/ 176558 w 606307"/>
              <a:gd name="connsiteY155" fmla="*/ 118129 h 564142"/>
              <a:gd name="connsiteX156" fmla="*/ 176603 w 606307"/>
              <a:gd name="connsiteY156" fmla="*/ 118198 h 564142"/>
              <a:gd name="connsiteX157" fmla="*/ 78776 w 606307"/>
              <a:gd name="connsiteY157" fmla="*/ 261421 h 564142"/>
              <a:gd name="connsiteX158" fmla="*/ 74453 w 606307"/>
              <a:gd name="connsiteY158" fmla="*/ 291556 h 564142"/>
              <a:gd name="connsiteX159" fmla="*/ 73693 w 606307"/>
              <a:gd name="connsiteY159" fmla="*/ 311897 h 564142"/>
              <a:gd name="connsiteX160" fmla="*/ 77182 w 606307"/>
              <a:gd name="connsiteY160" fmla="*/ 348260 h 564142"/>
              <a:gd name="connsiteX161" fmla="*/ 79344 w 606307"/>
              <a:gd name="connsiteY161" fmla="*/ 357467 h 564142"/>
              <a:gd name="connsiteX162" fmla="*/ 88495 w 606307"/>
              <a:gd name="connsiteY162" fmla="*/ 389785 h 564142"/>
              <a:gd name="connsiteX163" fmla="*/ 258203 w 606307"/>
              <a:gd name="connsiteY163" fmla="*/ 533549 h 564142"/>
              <a:gd name="connsiteX164" fmla="*/ 254547 w 606307"/>
              <a:gd name="connsiteY164" fmla="*/ 552246 h 564142"/>
              <a:gd name="connsiteX165" fmla="*/ 218314 w 606307"/>
              <a:gd name="connsiteY165" fmla="*/ 542039 h 564142"/>
              <a:gd name="connsiteX166" fmla="*/ 190230 w 606307"/>
              <a:gd name="connsiteY166" fmla="*/ 555259 h 564142"/>
              <a:gd name="connsiteX167" fmla="*/ 94882 w 606307"/>
              <a:gd name="connsiteY167" fmla="*/ 551557 h 564142"/>
              <a:gd name="connsiteX168" fmla="*/ 86315 w 606307"/>
              <a:gd name="connsiteY168" fmla="*/ 547260 h 564142"/>
              <a:gd name="connsiteX169" fmla="*/ 90747 w 606307"/>
              <a:gd name="connsiteY169" fmla="*/ 538693 h 564142"/>
              <a:gd name="connsiteX170" fmla="*/ 148069 w 606307"/>
              <a:gd name="connsiteY170" fmla="*/ 502527 h 564142"/>
              <a:gd name="connsiteX171" fmla="*/ 129904 w 606307"/>
              <a:gd name="connsiteY171" fmla="*/ 486517 h 564142"/>
              <a:gd name="connsiteX172" fmla="*/ 105542 w 606307"/>
              <a:gd name="connsiteY172" fmla="*/ 489803 h 564142"/>
              <a:gd name="connsiteX173" fmla="*/ 105500 w 606307"/>
              <a:gd name="connsiteY173" fmla="*/ 489803 h 564142"/>
              <a:gd name="connsiteX174" fmla="*/ 19859 w 606307"/>
              <a:gd name="connsiteY174" fmla="*/ 451470 h 564142"/>
              <a:gd name="connsiteX175" fmla="*/ 18780 w 606307"/>
              <a:gd name="connsiteY175" fmla="*/ 450178 h 564142"/>
              <a:gd name="connsiteX176" fmla="*/ 15190 w 606307"/>
              <a:gd name="connsiteY176" fmla="*/ 440150 h 564142"/>
              <a:gd name="connsiteX177" fmla="*/ 20310 w 606307"/>
              <a:gd name="connsiteY177" fmla="*/ 435890 h 564142"/>
              <a:gd name="connsiteX178" fmla="*/ 83076 w 606307"/>
              <a:gd name="connsiteY178" fmla="*/ 423587 h 564142"/>
              <a:gd name="connsiteX179" fmla="*/ 71620 w 606307"/>
              <a:gd name="connsiteY179" fmla="*/ 398710 h 564142"/>
              <a:gd name="connsiteX180" fmla="*/ 70098 w 606307"/>
              <a:gd name="connsiteY180" fmla="*/ 398106 h 564142"/>
              <a:gd name="connsiteX181" fmla="*/ 1088 w 606307"/>
              <a:gd name="connsiteY181" fmla="*/ 311404 h 564142"/>
              <a:gd name="connsiteX182" fmla="*/ 419 w 606307"/>
              <a:gd name="connsiteY182" fmla="*/ 303107 h 564142"/>
              <a:gd name="connsiteX183" fmla="*/ 0 w 606307"/>
              <a:gd name="connsiteY183" fmla="*/ 293592 h 564142"/>
              <a:gd name="connsiteX184" fmla="*/ 9515 w 606307"/>
              <a:gd name="connsiteY184" fmla="*/ 293173 h 564142"/>
              <a:gd name="connsiteX185" fmla="*/ 54695 w 606307"/>
              <a:gd name="connsiteY185" fmla="*/ 309489 h 564142"/>
              <a:gd name="connsiteX186" fmla="*/ 56368 w 606307"/>
              <a:gd name="connsiteY186" fmla="*/ 279837 h 564142"/>
              <a:gd name="connsiteX187" fmla="*/ 40425 w 606307"/>
              <a:gd name="connsiteY187" fmla="*/ 265556 h 564142"/>
              <a:gd name="connsiteX188" fmla="*/ 17357 w 606307"/>
              <a:gd name="connsiteY188" fmla="*/ 172930 h 564142"/>
              <a:gd name="connsiteX189" fmla="*/ 19194 w 606307"/>
              <a:gd name="connsiteY189" fmla="*/ 163581 h 564142"/>
              <a:gd name="connsiteX190" fmla="*/ 28542 w 606307"/>
              <a:gd name="connsiteY190" fmla="*/ 165423 h 564142"/>
              <a:gd name="connsiteX191" fmla="*/ 71582 w 606307"/>
              <a:gd name="connsiteY191" fmla="*/ 194528 h 564142"/>
              <a:gd name="connsiteX192" fmla="*/ 77268 w 606307"/>
              <a:gd name="connsiteY192" fmla="*/ 205530 h 564142"/>
              <a:gd name="connsiteX193" fmla="*/ 87332 w 606307"/>
              <a:gd name="connsiteY193" fmla="*/ 186173 h 564142"/>
              <a:gd name="connsiteX194" fmla="*/ 79771 w 606307"/>
              <a:gd name="connsiteY194" fmla="*/ 165441 h 564142"/>
              <a:gd name="connsiteX195" fmla="*/ 84841 w 606307"/>
              <a:gd name="connsiteY195" fmla="*/ 70452 h 564142"/>
              <a:gd name="connsiteX196" fmla="*/ 89329 w 606307"/>
              <a:gd name="connsiteY196" fmla="*/ 62043 h 564142"/>
              <a:gd name="connsiteX197" fmla="*/ 97733 w 606307"/>
              <a:gd name="connsiteY197" fmla="*/ 66536 h 564142"/>
              <a:gd name="connsiteX198" fmla="*/ 130410 w 606307"/>
              <a:gd name="connsiteY198" fmla="*/ 106924 h 564142"/>
              <a:gd name="connsiteX199" fmla="*/ 132824 w 606307"/>
              <a:gd name="connsiteY199" fmla="*/ 128658 h 564142"/>
              <a:gd name="connsiteX200" fmla="*/ 156309 w 606307"/>
              <a:gd name="connsiteY200" fmla="*/ 109206 h 564142"/>
              <a:gd name="connsiteX201" fmla="*/ 158781 w 606307"/>
              <a:gd name="connsiteY201" fmla="*/ 86720 h 564142"/>
              <a:gd name="connsiteX202" fmla="*/ 208517 w 606307"/>
              <a:gd name="connsiteY202" fmla="*/ 5256 h 56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606307" h="564142">
                <a:moveTo>
                  <a:pt x="463520" y="522161"/>
                </a:moveTo>
                <a:cubicBezTo>
                  <a:pt x="452392" y="520059"/>
                  <a:pt x="440580" y="521576"/>
                  <a:pt x="429955" y="527065"/>
                </a:cubicBezTo>
                <a:lnTo>
                  <a:pt x="416458" y="534395"/>
                </a:lnTo>
                <a:lnTo>
                  <a:pt x="423658" y="537790"/>
                </a:lnTo>
                <a:cubicBezTo>
                  <a:pt x="445752" y="547097"/>
                  <a:pt x="470585" y="547520"/>
                  <a:pt x="492984" y="538972"/>
                </a:cubicBezTo>
                <a:cubicBezTo>
                  <a:pt x="485094" y="529985"/>
                  <a:pt x="474649" y="524263"/>
                  <a:pt x="463520" y="522161"/>
                </a:cubicBezTo>
                <a:close/>
                <a:moveTo>
                  <a:pt x="142689" y="522156"/>
                </a:moveTo>
                <a:cubicBezTo>
                  <a:pt x="131593" y="524274"/>
                  <a:pt x="121186" y="529998"/>
                  <a:pt x="113328" y="538972"/>
                </a:cubicBezTo>
                <a:cubicBezTo>
                  <a:pt x="135725" y="547522"/>
                  <a:pt x="160558" y="547095"/>
                  <a:pt x="182649" y="537781"/>
                </a:cubicBezTo>
                <a:lnTo>
                  <a:pt x="189849" y="534396"/>
                </a:lnTo>
                <a:lnTo>
                  <a:pt x="176180" y="526973"/>
                </a:lnTo>
                <a:cubicBezTo>
                  <a:pt x="165569" y="521525"/>
                  <a:pt x="153785" y="520037"/>
                  <a:pt x="142689" y="522156"/>
                </a:cubicBezTo>
                <a:close/>
                <a:moveTo>
                  <a:pt x="73003" y="440644"/>
                </a:moveTo>
                <a:cubicBezTo>
                  <a:pt x="62129" y="438363"/>
                  <a:pt x="50478" y="439791"/>
                  <a:pt x="40071" y="445350"/>
                </a:cubicBezTo>
                <a:cubicBezTo>
                  <a:pt x="57477" y="462048"/>
                  <a:pt x="80783" y="471181"/>
                  <a:pt x="104900" y="470753"/>
                </a:cubicBezTo>
                <a:lnTo>
                  <a:pt x="111569" y="469841"/>
                </a:lnTo>
                <a:lnTo>
                  <a:pt x="101268" y="458186"/>
                </a:lnTo>
                <a:cubicBezTo>
                  <a:pt x="93972" y="448914"/>
                  <a:pt x="83876" y="442925"/>
                  <a:pt x="73003" y="440644"/>
                </a:cubicBezTo>
                <a:close/>
                <a:moveTo>
                  <a:pt x="533442" y="440603"/>
                </a:moveTo>
                <a:cubicBezTo>
                  <a:pt x="522606" y="442845"/>
                  <a:pt x="512532" y="448773"/>
                  <a:pt x="505225" y="457972"/>
                </a:cubicBezTo>
                <a:lnTo>
                  <a:pt x="494742" y="469841"/>
                </a:lnTo>
                <a:lnTo>
                  <a:pt x="501402" y="470753"/>
                </a:lnTo>
                <a:cubicBezTo>
                  <a:pt x="525520" y="471180"/>
                  <a:pt x="548827" y="462048"/>
                  <a:pt x="566235" y="445350"/>
                </a:cubicBezTo>
                <a:cubicBezTo>
                  <a:pt x="555878" y="439805"/>
                  <a:pt x="544279" y="438361"/>
                  <a:pt x="533442" y="440603"/>
                </a:cubicBezTo>
                <a:close/>
                <a:moveTo>
                  <a:pt x="20529" y="312827"/>
                </a:moveTo>
                <a:cubicBezTo>
                  <a:pt x="25119" y="338384"/>
                  <a:pt x="40768" y="360606"/>
                  <a:pt x="63284" y="373539"/>
                </a:cubicBezTo>
                <a:cubicBezTo>
                  <a:pt x="61425" y="366689"/>
                  <a:pt x="59862" y="359742"/>
                  <a:pt x="58595" y="352696"/>
                </a:cubicBezTo>
                <a:cubicBezTo>
                  <a:pt x="52983" y="333708"/>
                  <a:pt x="40866" y="316409"/>
                  <a:pt x="20529" y="312827"/>
                </a:cubicBezTo>
                <a:close/>
                <a:moveTo>
                  <a:pt x="585787" y="312809"/>
                </a:moveTo>
                <a:cubicBezTo>
                  <a:pt x="576554" y="314336"/>
                  <a:pt x="567996" y="318612"/>
                  <a:pt x="561231" y="325078"/>
                </a:cubicBezTo>
                <a:cubicBezTo>
                  <a:pt x="551809" y="334153"/>
                  <a:pt x="546291" y="346541"/>
                  <a:pt x="545846" y="359615"/>
                </a:cubicBezTo>
                <a:lnTo>
                  <a:pt x="545492" y="361782"/>
                </a:lnTo>
                <a:lnTo>
                  <a:pt x="541985" y="374210"/>
                </a:lnTo>
                <a:cubicBezTo>
                  <a:pt x="565051" y="361342"/>
                  <a:pt x="581127" y="338806"/>
                  <a:pt x="585787" y="312809"/>
                </a:cubicBezTo>
                <a:close/>
                <a:moveTo>
                  <a:pt x="571723" y="187105"/>
                </a:moveTo>
                <a:cubicBezTo>
                  <a:pt x="563108" y="190771"/>
                  <a:pt x="555798" y="196950"/>
                  <a:pt x="550748" y="204834"/>
                </a:cubicBezTo>
                <a:cubicBezTo>
                  <a:pt x="543739" y="215884"/>
                  <a:pt x="541307" y="229229"/>
                  <a:pt x="543967" y="242041"/>
                </a:cubicBezTo>
                <a:lnTo>
                  <a:pt x="546227" y="257715"/>
                </a:lnTo>
                <a:lnTo>
                  <a:pt x="551566" y="252952"/>
                </a:lnTo>
                <a:cubicBezTo>
                  <a:pt x="566466" y="234392"/>
                  <a:pt x="573680" y="210825"/>
                  <a:pt x="571723" y="187105"/>
                </a:cubicBezTo>
                <a:close/>
                <a:moveTo>
                  <a:pt x="34584" y="187105"/>
                </a:moveTo>
                <a:cubicBezTo>
                  <a:pt x="32632" y="210824"/>
                  <a:pt x="39844" y="234389"/>
                  <a:pt x="54736" y="252953"/>
                </a:cubicBezTo>
                <a:lnTo>
                  <a:pt x="60071" y="257706"/>
                </a:lnTo>
                <a:lnTo>
                  <a:pt x="62257" y="242525"/>
                </a:lnTo>
                <a:cubicBezTo>
                  <a:pt x="65028" y="229569"/>
                  <a:pt x="62624" y="216043"/>
                  <a:pt x="55559" y="204834"/>
                </a:cubicBezTo>
                <a:cubicBezTo>
                  <a:pt x="50510" y="196949"/>
                  <a:pt x="43200" y="190770"/>
                  <a:pt x="34584" y="187105"/>
                </a:cubicBezTo>
                <a:close/>
                <a:moveTo>
                  <a:pt x="303335" y="115565"/>
                </a:moveTo>
                <a:lnTo>
                  <a:pt x="238535" y="262160"/>
                </a:lnTo>
                <a:lnTo>
                  <a:pt x="256901" y="262160"/>
                </a:lnTo>
                <a:lnTo>
                  <a:pt x="199226" y="395706"/>
                </a:lnTo>
                <a:lnTo>
                  <a:pt x="274300" y="395706"/>
                </a:lnTo>
                <a:lnTo>
                  <a:pt x="274300" y="376656"/>
                </a:lnTo>
                <a:lnTo>
                  <a:pt x="293350" y="376656"/>
                </a:lnTo>
                <a:lnTo>
                  <a:pt x="293350" y="452065"/>
                </a:lnTo>
                <a:lnTo>
                  <a:pt x="312400" y="452065"/>
                </a:lnTo>
                <a:lnTo>
                  <a:pt x="312400" y="376656"/>
                </a:lnTo>
                <a:lnTo>
                  <a:pt x="331450" y="376656"/>
                </a:lnTo>
                <a:lnTo>
                  <a:pt x="331450" y="395706"/>
                </a:lnTo>
                <a:lnTo>
                  <a:pt x="407445" y="395706"/>
                </a:lnTo>
                <a:lnTo>
                  <a:pt x="349765" y="262161"/>
                </a:lnTo>
                <a:lnTo>
                  <a:pt x="368145" y="262161"/>
                </a:lnTo>
                <a:close/>
                <a:moveTo>
                  <a:pt x="509112" y="89037"/>
                </a:moveTo>
                <a:cubicBezTo>
                  <a:pt x="501942" y="95054"/>
                  <a:pt x="496752" y="103093"/>
                  <a:pt x="494221" y="112105"/>
                </a:cubicBezTo>
                <a:cubicBezTo>
                  <a:pt x="490740" y="124717"/>
                  <a:pt x="492307" y="138190"/>
                  <a:pt x="498592" y="149665"/>
                </a:cubicBezTo>
                <a:lnTo>
                  <a:pt x="506927" y="163609"/>
                </a:lnTo>
                <a:lnTo>
                  <a:pt x="508638" y="158911"/>
                </a:lnTo>
                <a:cubicBezTo>
                  <a:pt x="517839" y="136560"/>
                  <a:pt x="518009" y="111511"/>
                  <a:pt x="509112" y="89037"/>
                </a:cubicBezTo>
                <a:close/>
                <a:moveTo>
                  <a:pt x="97189" y="89037"/>
                </a:moveTo>
                <a:cubicBezTo>
                  <a:pt x="88311" y="111394"/>
                  <a:pt x="88438" y="136320"/>
                  <a:pt x="97543" y="158586"/>
                </a:cubicBezTo>
                <a:lnTo>
                  <a:pt x="99376" y="163609"/>
                </a:lnTo>
                <a:lnTo>
                  <a:pt x="107942" y="149275"/>
                </a:lnTo>
                <a:cubicBezTo>
                  <a:pt x="114063" y="137882"/>
                  <a:pt x="115546" y="124565"/>
                  <a:pt x="112081" y="112105"/>
                </a:cubicBezTo>
                <a:cubicBezTo>
                  <a:pt x="109550" y="103093"/>
                  <a:pt x="104360" y="95054"/>
                  <a:pt x="97189" y="89037"/>
                </a:cubicBezTo>
                <a:close/>
                <a:moveTo>
                  <a:pt x="303335" y="68442"/>
                </a:moveTo>
                <a:lnTo>
                  <a:pt x="397390" y="281210"/>
                </a:lnTo>
                <a:lnTo>
                  <a:pt x="378749" y="281210"/>
                </a:lnTo>
                <a:lnTo>
                  <a:pt x="436430" y="414756"/>
                </a:lnTo>
                <a:lnTo>
                  <a:pt x="331450" y="414756"/>
                </a:lnTo>
                <a:lnTo>
                  <a:pt x="331450" y="452065"/>
                </a:lnTo>
                <a:lnTo>
                  <a:pt x="435630" y="452065"/>
                </a:lnTo>
                <a:lnTo>
                  <a:pt x="435630" y="471115"/>
                </a:lnTo>
                <a:lnTo>
                  <a:pt x="169525" y="471115"/>
                </a:lnTo>
                <a:lnTo>
                  <a:pt x="169525" y="452065"/>
                </a:lnTo>
                <a:lnTo>
                  <a:pt x="274300" y="452065"/>
                </a:lnTo>
                <a:lnTo>
                  <a:pt x="274300" y="414756"/>
                </a:lnTo>
                <a:lnTo>
                  <a:pt x="170251" y="414756"/>
                </a:lnTo>
                <a:lnTo>
                  <a:pt x="227926" y="281210"/>
                </a:lnTo>
                <a:lnTo>
                  <a:pt x="209290" y="281210"/>
                </a:lnTo>
                <a:close/>
                <a:moveTo>
                  <a:pt x="395780" y="28715"/>
                </a:moveTo>
                <a:cubicBezTo>
                  <a:pt x="392346" y="37425"/>
                  <a:pt x="391613" y="46967"/>
                  <a:pt x="393678" y="56099"/>
                </a:cubicBezTo>
                <a:cubicBezTo>
                  <a:pt x="396621" y="68848"/>
                  <a:pt x="404411" y="79951"/>
                  <a:pt x="415398" y="87055"/>
                </a:cubicBezTo>
                <a:lnTo>
                  <a:pt x="429267" y="96227"/>
                </a:lnTo>
                <a:lnTo>
                  <a:pt x="428588" y="90051"/>
                </a:lnTo>
                <a:cubicBezTo>
                  <a:pt x="425993" y="66133"/>
                  <a:pt x="414235" y="44150"/>
                  <a:pt x="395780" y="28715"/>
                </a:cubicBezTo>
                <a:close/>
                <a:moveTo>
                  <a:pt x="210527" y="27478"/>
                </a:moveTo>
                <a:cubicBezTo>
                  <a:pt x="192072" y="42909"/>
                  <a:pt x="180314" y="64889"/>
                  <a:pt x="177719" y="88804"/>
                </a:cubicBezTo>
                <a:lnTo>
                  <a:pt x="177040" y="94980"/>
                </a:lnTo>
                <a:lnTo>
                  <a:pt x="190904" y="85809"/>
                </a:lnTo>
                <a:cubicBezTo>
                  <a:pt x="201895" y="78706"/>
                  <a:pt x="209689" y="67603"/>
                  <a:pt x="212633" y="54852"/>
                </a:cubicBezTo>
                <a:cubicBezTo>
                  <a:pt x="214699" y="45723"/>
                  <a:pt x="213964" y="36183"/>
                  <a:pt x="210527" y="27478"/>
                </a:cubicBezTo>
                <a:close/>
                <a:moveTo>
                  <a:pt x="389855" y="1237"/>
                </a:moveTo>
                <a:lnTo>
                  <a:pt x="397799" y="6493"/>
                </a:lnTo>
                <a:cubicBezTo>
                  <a:pt x="425685" y="24885"/>
                  <a:pt x="443917" y="54756"/>
                  <a:pt x="447526" y="87967"/>
                </a:cubicBezTo>
                <a:lnTo>
                  <a:pt x="450004" y="110553"/>
                </a:lnTo>
                <a:cubicBezTo>
                  <a:pt x="458289" y="116727"/>
                  <a:pt x="466179" y="123414"/>
                  <a:pt x="473626" y="130576"/>
                </a:cubicBezTo>
                <a:cubicBezTo>
                  <a:pt x="472974" y="122620"/>
                  <a:pt x="473739" y="114612"/>
                  <a:pt x="475887" y="106924"/>
                </a:cubicBezTo>
                <a:cubicBezTo>
                  <a:pt x="480780" y="89547"/>
                  <a:pt x="492598" y="74944"/>
                  <a:pt x="508573" y="66536"/>
                </a:cubicBezTo>
                <a:lnTo>
                  <a:pt x="516973" y="62043"/>
                </a:lnTo>
                <a:lnTo>
                  <a:pt x="521456" y="70452"/>
                </a:lnTo>
                <a:cubicBezTo>
                  <a:pt x="537236" y="99896"/>
                  <a:pt x="539050" y="134847"/>
                  <a:pt x="526405" y="165767"/>
                </a:cubicBezTo>
                <a:lnTo>
                  <a:pt x="518196" y="188310"/>
                </a:lnTo>
                <a:cubicBezTo>
                  <a:pt x="521776" y="194706"/>
                  <a:pt x="525132" y="201223"/>
                  <a:pt x="528136" y="207910"/>
                </a:cubicBezTo>
                <a:cubicBezTo>
                  <a:pt x="529835" y="203221"/>
                  <a:pt x="532047" y="198733"/>
                  <a:pt x="534730" y="194528"/>
                </a:cubicBezTo>
                <a:cubicBezTo>
                  <a:pt x="544471" y="179328"/>
                  <a:pt x="560035" y="168803"/>
                  <a:pt x="577769" y="165422"/>
                </a:cubicBezTo>
                <a:lnTo>
                  <a:pt x="587117" y="163590"/>
                </a:lnTo>
                <a:lnTo>
                  <a:pt x="588959" y="172929"/>
                </a:lnTo>
                <a:cubicBezTo>
                  <a:pt x="595457" y="205702"/>
                  <a:pt x="586992" y="239666"/>
                  <a:pt x="565872" y="265556"/>
                </a:cubicBezTo>
                <a:lnTo>
                  <a:pt x="564821" y="266653"/>
                </a:lnTo>
                <a:lnTo>
                  <a:pt x="548257" y="281419"/>
                </a:lnTo>
                <a:cubicBezTo>
                  <a:pt x="549228" y="289663"/>
                  <a:pt x="549779" y="297951"/>
                  <a:pt x="549910" y="306251"/>
                </a:cubicBezTo>
                <a:cubicBezTo>
                  <a:pt x="549924" y="307450"/>
                  <a:pt x="549797" y="308618"/>
                  <a:pt x="549794" y="309814"/>
                </a:cubicBezTo>
                <a:cubicBezTo>
                  <a:pt x="562673" y="298322"/>
                  <a:pt x="579550" y="292346"/>
                  <a:pt x="596792" y="293173"/>
                </a:cubicBezTo>
                <a:lnTo>
                  <a:pt x="606307" y="293591"/>
                </a:lnTo>
                <a:lnTo>
                  <a:pt x="605888" y="303107"/>
                </a:lnTo>
                <a:cubicBezTo>
                  <a:pt x="605768" y="305885"/>
                  <a:pt x="605544" y="308651"/>
                  <a:pt x="605219" y="311404"/>
                </a:cubicBezTo>
                <a:cubicBezTo>
                  <a:pt x="599886" y="350783"/>
                  <a:pt x="573395" y="384069"/>
                  <a:pt x="536218" y="398106"/>
                </a:cubicBezTo>
                <a:lnTo>
                  <a:pt x="532825" y="399450"/>
                </a:lnTo>
                <a:cubicBezTo>
                  <a:pt x="529533" y="407884"/>
                  <a:pt x="525780" y="416131"/>
                  <a:pt x="521582" y="424153"/>
                </a:cubicBezTo>
                <a:cubicBezTo>
                  <a:pt x="543620" y="416400"/>
                  <a:pt x="568114" y="420863"/>
                  <a:pt x="586001" y="435890"/>
                </a:cubicBezTo>
                <a:lnTo>
                  <a:pt x="591136" y="440159"/>
                </a:lnTo>
                <a:lnTo>
                  <a:pt x="587518" y="450186"/>
                </a:lnTo>
                <a:lnTo>
                  <a:pt x="586448" y="451470"/>
                </a:lnTo>
                <a:cubicBezTo>
                  <a:pt x="565149" y="476518"/>
                  <a:pt x="533676" y="490605"/>
                  <a:pt x="500807" y="489802"/>
                </a:cubicBezTo>
                <a:lnTo>
                  <a:pt x="500769" y="489802"/>
                </a:lnTo>
                <a:lnTo>
                  <a:pt x="499476" y="489719"/>
                </a:lnTo>
                <a:lnTo>
                  <a:pt x="475316" y="486410"/>
                </a:lnTo>
                <a:cubicBezTo>
                  <a:pt x="469509" y="492048"/>
                  <a:pt x="463435" y="497404"/>
                  <a:pt x="457095" y="502478"/>
                </a:cubicBezTo>
                <a:cubicBezTo>
                  <a:pt x="481635" y="503299"/>
                  <a:pt x="503894" y="517087"/>
                  <a:pt x="515559" y="538692"/>
                </a:cubicBezTo>
                <a:lnTo>
                  <a:pt x="520005" y="547269"/>
                </a:lnTo>
                <a:lnTo>
                  <a:pt x="511420" y="551566"/>
                </a:lnTo>
                <a:cubicBezTo>
                  <a:pt x="481773" y="566930"/>
                  <a:pt x="446823" y="568283"/>
                  <a:pt x="416077" y="555259"/>
                </a:cubicBezTo>
                <a:lnTo>
                  <a:pt x="415723" y="555101"/>
                </a:lnTo>
                <a:lnTo>
                  <a:pt x="387372" y="541750"/>
                </a:lnTo>
                <a:cubicBezTo>
                  <a:pt x="374504" y="546468"/>
                  <a:pt x="361269" y="550115"/>
                  <a:pt x="347802" y="552655"/>
                </a:cubicBezTo>
                <a:lnTo>
                  <a:pt x="344323" y="533921"/>
                </a:lnTo>
                <a:cubicBezTo>
                  <a:pt x="403085" y="522916"/>
                  <a:pt x="455200" y="489332"/>
                  <a:pt x="489500" y="440367"/>
                </a:cubicBezTo>
                <a:cubicBezTo>
                  <a:pt x="561950" y="336943"/>
                  <a:pt x="536840" y="194368"/>
                  <a:pt x="433415" y="121918"/>
                </a:cubicBezTo>
                <a:lnTo>
                  <a:pt x="433469" y="121841"/>
                </a:lnTo>
                <a:lnTo>
                  <a:pt x="404887" y="102943"/>
                </a:lnTo>
                <a:cubicBezTo>
                  <a:pt x="389785" y="93129"/>
                  <a:pt x="379096" y="77823"/>
                  <a:pt x="375084" y="60266"/>
                </a:cubicBezTo>
                <a:cubicBezTo>
                  <a:pt x="371109" y="42653"/>
                  <a:pt x="374550" y="24181"/>
                  <a:pt x="384599" y="9181"/>
                </a:cubicBezTo>
                <a:close/>
                <a:moveTo>
                  <a:pt x="216461" y="0"/>
                </a:moveTo>
                <a:lnTo>
                  <a:pt x="221712" y="7944"/>
                </a:lnTo>
                <a:cubicBezTo>
                  <a:pt x="231759" y="22942"/>
                  <a:pt x="235198" y="41411"/>
                  <a:pt x="231223" y="59020"/>
                </a:cubicBezTo>
                <a:cubicBezTo>
                  <a:pt x="227209" y="76579"/>
                  <a:pt x="216516" y="91886"/>
                  <a:pt x="201411" y="101696"/>
                </a:cubicBezTo>
                <a:lnTo>
                  <a:pt x="176558" y="118129"/>
                </a:lnTo>
                <a:lnTo>
                  <a:pt x="176603" y="118198"/>
                </a:lnTo>
                <a:cubicBezTo>
                  <a:pt x="126385" y="151172"/>
                  <a:pt x="91225" y="202649"/>
                  <a:pt x="78776" y="261421"/>
                </a:cubicBezTo>
                <a:lnTo>
                  <a:pt x="74453" y="291556"/>
                </a:lnTo>
                <a:cubicBezTo>
                  <a:pt x="73940" y="298289"/>
                  <a:pt x="73612" y="305060"/>
                  <a:pt x="73693" y="311897"/>
                </a:cubicBezTo>
                <a:cubicBezTo>
                  <a:pt x="73875" y="324093"/>
                  <a:pt x="75041" y="336253"/>
                  <a:pt x="77182" y="348260"/>
                </a:cubicBezTo>
                <a:cubicBezTo>
                  <a:pt x="78007" y="351244"/>
                  <a:pt x="78757" y="354290"/>
                  <a:pt x="79344" y="357467"/>
                </a:cubicBezTo>
                <a:lnTo>
                  <a:pt x="88495" y="389785"/>
                </a:lnTo>
                <a:cubicBezTo>
                  <a:pt x="116481" y="463770"/>
                  <a:pt x="180623" y="518107"/>
                  <a:pt x="258203" y="533549"/>
                </a:cubicBezTo>
                <a:lnTo>
                  <a:pt x="254547" y="552246"/>
                </a:lnTo>
                <a:cubicBezTo>
                  <a:pt x="242225" y="549781"/>
                  <a:pt x="230111" y="546369"/>
                  <a:pt x="218314" y="542039"/>
                </a:cubicBezTo>
                <a:lnTo>
                  <a:pt x="190230" y="555259"/>
                </a:lnTo>
                <a:cubicBezTo>
                  <a:pt x="159482" y="568286"/>
                  <a:pt x="124527" y="566929"/>
                  <a:pt x="94882" y="551557"/>
                </a:cubicBezTo>
                <a:lnTo>
                  <a:pt x="86315" y="547260"/>
                </a:lnTo>
                <a:lnTo>
                  <a:pt x="90747" y="538693"/>
                </a:lnTo>
                <a:cubicBezTo>
                  <a:pt x="102213" y="517440"/>
                  <a:pt x="123951" y="503725"/>
                  <a:pt x="148069" y="502527"/>
                </a:cubicBezTo>
                <a:cubicBezTo>
                  <a:pt x="141758" y="497467"/>
                  <a:pt x="135680" y="492154"/>
                  <a:pt x="129904" y="486517"/>
                </a:cubicBezTo>
                <a:lnTo>
                  <a:pt x="105542" y="489803"/>
                </a:lnTo>
                <a:lnTo>
                  <a:pt x="105500" y="489803"/>
                </a:lnTo>
                <a:cubicBezTo>
                  <a:pt x="72631" y="490604"/>
                  <a:pt x="41159" y="476517"/>
                  <a:pt x="19859" y="451470"/>
                </a:cubicBezTo>
                <a:lnTo>
                  <a:pt x="18780" y="450178"/>
                </a:lnTo>
                <a:lnTo>
                  <a:pt x="15190" y="440150"/>
                </a:lnTo>
                <a:lnTo>
                  <a:pt x="20310" y="435890"/>
                </a:lnTo>
                <a:cubicBezTo>
                  <a:pt x="37712" y="421243"/>
                  <a:pt x="61432" y="416594"/>
                  <a:pt x="83076" y="423587"/>
                </a:cubicBezTo>
                <a:cubicBezTo>
                  <a:pt x="78803" y="415512"/>
                  <a:pt x="74978" y="407207"/>
                  <a:pt x="71620" y="398710"/>
                </a:cubicBezTo>
                <a:lnTo>
                  <a:pt x="70098" y="398106"/>
                </a:lnTo>
                <a:cubicBezTo>
                  <a:pt x="32920" y="384069"/>
                  <a:pt x="6427" y="350784"/>
                  <a:pt x="1088" y="311404"/>
                </a:cubicBezTo>
                <a:cubicBezTo>
                  <a:pt x="762" y="308654"/>
                  <a:pt x="539" y="305889"/>
                  <a:pt x="419" y="303107"/>
                </a:cubicBezTo>
                <a:lnTo>
                  <a:pt x="0" y="293592"/>
                </a:lnTo>
                <a:lnTo>
                  <a:pt x="9515" y="293173"/>
                </a:lnTo>
                <a:cubicBezTo>
                  <a:pt x="26168" y="292238"/>
                  <a:pt x="42482" y="298129"/>
                  <a:pt x="54695" y="309489"/>
                </a:cubicBezTo>
                <a:cubicBezTo>
                  <a:pt x="54666" y="299580"/>
                  <a:pt x="55225" y="289679"/>
                  <a:pt x="56368" y="279837"/>
                </a:cubicBezTo>
                <a:lnTo>
                  <a:pt x="40425" y="265556"/>
                </a:lnTo>
                <a:cubicBezTo>
                  <a:pt x="19315" y="239662"/>
                  <a:pt x="10858" y="205700"/>
                  <a:pt x="17357" y="172930"/>
                </a:cubicBezTo>
                <a:lnTo>
                  <a:pt x="19194" y="163581"/>
                </a:lnTo>
                <a:lnTo>
                  <a:pt x="28542" y="165423"/>
                </a:lnTo>
                <a:cubicBezTo>
                  <a:pt x="46276" y="168805"/>
                  <a:pt x="61839" y="179329"/>
                  <a:pt x="71582" y="194528"/>
                </a:cubicBezTo>
                <a:cubicBezTo>
                  <a:pt x="73809" y="198014"/>
                  <a:pt x="75713" y="201696"/>
                  <a:pt x="77268" y="205530"/>
                </a:cubicBezTo>
                <a:cubicBezTo>
                  <a:pt x="80311" y="198918"/>
                  <a:pt x="83716" y="192487"/>
                  <a:pt x="87332" y="186173"/>
                </a:cubicBezTo>
                <a:lnTo>
                  <a:pt x="79771" y="165441"/>
                </a:lnTo>
                <a:cubicBezTo>
                  <a:pt x="67243" y="134601"/>
                  <a:pt x="69101" y="99783"/>
                  <a:pt x="84841" y="70452"/>
                </a:cubicBezTo>
                <a:lnTo>
                  <a:pt x="89329" y="62043"/>
                </a:lnTo>
                <a:lnTo>
                  <a:pt x="97733" y="66536"/>
                </a:lnTo>
                <a:cubicBezTo>
                  <a:pt x="113709" y="74940"/>
                  <a:pt x="125526" y="89545"/>
                  <a:pt x="130410" y="106924"/>
                </a:cubicBezTo>
                <a:cubicBezTo>
                  <a:pt x="132387" y="113990"/>
                  <a:pt x="133203" y="121330"/>
                  <a:pt x="132824" y="128658"/>
                </a:cubicBezTo>
                <a:cubicBezTo>
                  <a:pt x="140249" y="121702"/>
                  <a:pt x="148092" y="115206"/>
                  <a:pt x="156309" y="109206"/>
                </a:cubicBezTo>
                <a:lnTo>
                  <a:pt x="158781" y="86720"/>
                </a:lnTo>
                <a:cubicBezTo>
                  <a:pt x="162385" y="53508"/>
                  <a:pt x="180622" y="23637"/>
                  <a:pt x="208517" y="5256"/>
                </a:cubicBezTo>
                <a:close/>
              </a:path>
            </a:pathLst>
          </a:custGeom>
          <a:solidFill>
            <a:srgbClr val="222222"/>
          </a:solidFill>
          <a:ln w="9525" cap="flat">
            <a:noFill/>
            <a:prstDash val="solid"/>
            <a:miter/>
          </a:ln>
        </p:spPr>
        <p:txBody>
          <a:bodyPr wrap="square" rtlCol="0" anchor="ctr">
            <a:noAutofit/>
          </a:bodyPr>
          <a:p>
            <a:pPr>
              <a:lnSpc>
                <a:spcPct val="120000"/>
              </a:lnSpc>
            </a:pPr>
            <a:endParaRPr lang="zh-CN" altLang="en-US">
              <a:latin typeface="Arial" panose="020B0604020202020204" pitchFamily="34" charset="0"/>
              <a:ea typeface="微软雅黑" panose="020B0503020204020204" charset="-122"/>
            </a:endParaRPr>
          </a:p>
        </p:txBody>
      </p:sp>
      <p:sp>
        <p:nvSpPr>
          <p:cNvPr id="62" name="TextBox 5"/>
          <p:cNvSpPr txBox="1"/>
          <p:nvPr>
            <p:custDataLst>
              <p:tags r:id="rId10"/>
            </p:custDataLst>
          </p:nvPr>
        </p:nvSpPr>
        <p:spPr>
          <a:xfrm>
            <a:off x="457200" y="621470"/>
            <a:ext cx="11315700" cy="523220"/>
          </a:xfrm>
          <a:prstGeom prst="rect">
            <a:avLst/>
          </a:prstGeom>
          <a:noFill/>
        </p:spPr>
        <p:txBody>
          <a:bodyPr wrap="square" tIns="46800" bIns="46800" rtlCol="0" anchor="b" anchorCtr="0">
            <a:normAutofit lnSpcReduction="10000"/>
          </a:bodyPr>
          <a:p>
            <a:pPr algn="ctr">
              <a:lnSpc>
                <a:spcPct val="120000"/>
              </a:lnSpc>
            </a:pPr>
            <a:r>
              <a:rPr lang="zh-CN" altLang="en-US" sz="2400" b="1" spc="300" dirty="0">
                <a:latin typeface="Arial" panose="020B0604020202020204" pitchFamily="34" charset="0"/>
                <a:ea typeface="微软雅黑" panose="020B0503020204020204" charset="-122"/>
              </a:rPr>
              <a:t>职业兴趣的培养</a:t>
            </a:r>
            <a:endParaRPr lang="zh-CN" altLang="en-US" sz="2400" b="1" spc="300" dirty="0">
              <a:latin typeface="Arial" panose="020B0604020202020204" pitchFamily="34" charset="0"/>
              <a:ea typeface="微软雅黑" panose="020B0503020204020204" charset="-122"/>
            </a:endParaRPr>
          </a:p>
        </p:txBody>
      </p:sp>
      <p:sp>
        <p:nvSpPr>
          <p:cNvPr id="63" name="文本框 62"/>
          <p:cNvSpPr txBox="1"/>
          <p:nvPr>
            <p:custDataLst>
              <p:tags r:id="rId11"/>
            </p:custDataLst>
          </p:nvPr>
        </p:nvSpPr>
        <p:spPr>
          <a:xfrm>
            <a:off x="457200" y="1144690"/>
            <a:ext cx="11315699" cy="534670"/>
          </a:xfrm>
          <a:prstGeom prst="rect">
            <a:avLst/>
          </a:prstGeom>
          <a:noFill/>
        </p:spPr>
        <p:txBody>
          <a:bodyPr wrap="square" tIns="46800" bIns="46800" rtlCol="0">
            <a:spAutoFit/>
          </a:bodyPr>
          <a:p>
            <a:pPr algn="ctr">
              <a:lnSpc>
                <a:spcPct val="120000"/>
              </a:lnSpc>
            </a:pPr>
            <a:r>
              <a:rPr kumimoji="1" lang="en-US" altLang="zh-CN" sz="1200" spc="300" dirty="0">
                <a:solidFill>
                  <a:srgbClr val="222222"/>
                </a:solidFill>
                <a:uFillTx/>
                <a:latin typeface="Arial" panose="020B0604020202020204" pitchFamily="34" charset="0"/>
                <a:ea typeface="微软雅黑" panose="020B0503020204020204" charset="-122"/>
              </a:rPr>
              <a:t>要想使自己适应社会对人才发展的需要，适应21 世纪社会经济、政治、文化发展的要求，选择自己理想的职业，并使自己能够在未来的职业岗位上有所建树，就必须从学生时代起，通过多种途径和自身的努力培养良好的职业兴趣。</a:t>
            </a:r>
            <a:endParaRPr kumimoji="1" lang="en-US" altLang="zh-CN" sz="1200" spc="300" dirty="0">
              <a:solidFill>
                <a:srgbClr val="222222"/>
              </a:solidFill>
              <a:uFillTx/>
              <a:latin typeface="Arial" panose="020B0604020202020204" pitchFamily="34" charset="0"/>
              <a:ea typeface="微软雅黑" panose="020B0503020204020204" charset="-122"/>
            </a:endParaRPr>
          </a:p>
        </p:txBody>
      </p:sp>
      <p:sp>
        <p:nvSpPr>
          <p:cNvPr id="64" name="文本框 63"/>
          <p:cNvSpPr txBox="1"/>
          <p:nvPr>
            <p:custDataLst>
              <p:tags r:id="rId12"/>
            </p:custDataLst>
          </p:nvPr>
        </p:nvSpPr>
        <p:spPr>
          <a:xfrm>
            <a:off x="2233295" y="4170045"/>
            <a:ext cx="1993900" cy="977265"/>
          </a:xfrm>
          <a:prstGeom prst="rect">
            <a:avLst/>
          </a:prstGeom>
          <a:noFill/>
        </p:spPr>
        <p:txBody>
          <a:bodyPr wrap="square" tIns="46800" bIns="46800" rtlCol="0" anchor="t" anchorCtr="0">
            <a:spAutoFit/>
          </a:bodyPr>
          <a:p>
            <a:pPr algn="ctr">
              <a:lnSpc>
                <a:spcPct val="120000"/>
              </a:lnSpc>
            </a:pPr>
            <a:r>
              <a:rPr kumimoji="1" lang="zh-CN" altLang="en-US" sz="1600" b="1" spc="300" dirty="0">
                <a:solidFill>
                  <a:srgbClr val="2196F3"/>
                </a:solidFill>
                <a:latin typeface="Arial" panose="020B0604020202020204" pitchFamily="34" charset="0"/>
                <a:ea typeface="微软雅黑" panose="020B0503020204020204" charset="-122"/>
              </a:rPr>
              <a:t>培养广泛兴趣，形成中心兴趣，保持稳定兴趣</a:t>
            </a:r>
            <a:endParaRPr kumimoji="1" lang="zh-CN" altLang="en-US" sz="1600" b="1" spc="300" dirty="0">
              <a:solidFill>
                <a:srgbClr val="2196F3"/>
              </a:solidFill>
              <a:latin typeface="Arial" panose="020B0604020202020204" pitchFamily="34" charset="0"/>
              <a:ea typeface="微软雅黑" panose="020B0503020204020204" charset="-122"/>
            </a:endParaRPr>
          </a:p>
        </p:txBody>
      </p:sp>
      <p:sp>
        <p:nvSpPr>
          <p:cNvPr id="65" name="文本框 64"/>
          <p:cNvSpPr txBox="1"/>
          <p:nvPr>
            <p:custDataLst>
              <p:tags r:id="rId13"/>
            </p:custDataLst>
          </p:nvPr>
        </p:nvSpPr>
        <p:spPr>
          <a:xfrm>
            <a:off x="5089525" y="4098290"/>
            <a:ext cx="1993900" cy="682625"/>
          </a:xfrm>
          <a:prstGeom prst="rect">
            <a:avLst/>
          </a:prstGeom>
          <a:noFill/>
        </p:spPr>
        <p:txBody>
          <a:bodyPr wrap="square" tIns="46800" bIns="46800" rtlCol="0" anchor="t" anchorCtr="0">
            <a:spAutoFit/>
          </a:bodyPr>
          <a:p>
            <a:pPr algn="ctr">
              <a:lnSpc>
                <a:spcPct val="120000"/>
              </a:lnSpc>
            </a:pPr>
            <a:r>
              <a:rPr kumimoji="1" lang="zh-CN" altLang="en-US" sz="1600" b="1" spc="300" dirty="0">
                <a:solidFill>
                  <a:srgbClr val="2196F3"/>
                </a:solidFill>
                <a:latin typeface="Arial" panose="020B0604020202020204" pitchFamily="34" charset="0"/>
                <a:ea typeface="微软雅黑" panose="020B0503020204020204" charset="-122"/>
              </a:rPr>
              <a:t>明确自己的职业兴趣倾向</a:t>
            </a:r>
            <a:endParaRPr kumimoji="1" lang="zh-CN" altLang="en-US" sz="1600" b="1" spc="300" dirty="0">
              <a:solidFill>
                <a:srgbClr val="2196F3"/>
              </a:solidFill>
              <a:latin typeface="Arial" panose="020B0604020202020204" pitchFamily="34" charset="0"/>
              <a:ea typeface="微软雅黑" panose="020B0503020204020204" charset="-122"/>
            </a:endParaRPr>
          </a:p>
        </p:txBody>
      </p:sp>
      <p:sp>
        <p:nvSpPr>
          <p:cNvPr id="66" name="文本框 65"/>
          <p:cNvSpPr txBox="1"/>
          <p:nvPr>
            <p:custDataLst>
              <p:tags r:id="rId14"/>
            </p:custDataLst>
          </p:nvPr>
        </p:nvSpPr>
        <p:spPr>
          <a:xfrm>
            <a:off x="7860030" y="4170045"/>
            <a:ext cx="2212340" cy="682625"/>
          </a:xfrm>
          <a:prstGeom prst="rect">
            <a:avLst/>
          </a:prstGeom>
          <a:noFill/>
        </p:spPr>
        <p:txBody>
          <a:bodyPr wrap="square" tIns="46800" bIns="46800" rtlCol="0" anchor="t" anchorCtr="0">
            <a:spAutoFit/>
          </a:bodyPr>
          <a:p>
            <a:pPr algn="ctr">
              <a:lnSpc>
                <a:spcPct val="120000"/>
              </a:lnSpc>
            </a:pPr>
            <a:r>
              <a:rPr kumimoji="1" lang="zh-CN" altLang="en-US" sz="1600" b="1" spc="300" dirty="0">
                <a:solidFill>
                  <a:srgbClr val="2196F3"/>
                </a:solidFill>
                <a:latin typeface="Arial" panose="020B0604020202020204" pitchFamily="34" charset="0"/>
                <a:ea typeface="微软雅黑" panose="020B0503020204020204" charset="-122"/>
              </a:rPr>
              <a:t>培养与职业兴趣相适应的职业能力</a:t>
            </a:r>
            <a:endParaRPr kumimoji="1" lang="zh-CN" altLang="en-US" sz="1600" b="1" spc="300" dirty="0">
              <a:solidFill>
                <a:srgbClr val="2196F3"/>
              </a:solidFill>
              <a:latin typeface="Arial" panose="020B0604020202020204" pitchFamily="34" charset="0"/>
              <a:ea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1022985" y="1762760"/>
            <a:ext cx="967740" cy="967740"/>
          </a:xfrm>
          <a:prstGeom prst="rect">
            <a:avLst/>
          </a:prstGeom>
          <a:solidFill>
            <a:srgbClr val="E2EAF0"/>
          </a:solidFill>
          <a:ln>
            <a:noFill/>
          </a:ln>
        </p:spPr>
        <p:style>
          <a:lnRef idx="2">
            <a:srgbClr val="E2EAF0">
              <a:shade val="50000"/>
            </a:srgbClr>
          </a:lnRef>
          <a:fillRef idx="1">
            <a:srgbClr val="E2EAF0"/>
          </a:fillRef>
          <a:effectRef idx="0">
            <a:srgbClr val="E2EAF0"/>
          </a:effectRef>
          <a:fontRef idx="minor">
            <a:srgbClr val="FFFFFF"/>
          </a:fontRef>
        </p:style>
        <p:txBody>
          <a:bodyPr rtlCol="0" anchor="ctr"/>
          <a:lstStyle/>
          <a:p>
            <a:pPr algn="ctr"/>
            <a:endParaRPr lang="zh-CN" altLang="en-US"/>
          </a:p>
        </p:txBody>
      </p:sp>
      <p:sp>
        <p:nvSpPr>
          <p:cNvPr id="7" name="文本框 6"/>
          <p:cNvSpPr txBox="1"/>
          <p:nvPr>
            <p:custDataLst>
              <p:tags r:id="rId2"/>
            </p:custDataLst>
          </p:nvPr>
        </p:nvSpPr>
        <p:spPr>
          <a:xfrm>
            <a:off x="1092200" y="3011805"/>
            <a:ext cx="4615815" cy="1889760"/>
          </a:xfrm>
          <a:prstGeom prst="rect">
            <a:avLst/>
          </a:prstGeom>
          <a:noFill/>
        </p:spPr>
        <p:txBody>
          <a:bodyPr wrap="square" rtlCol="0">
            <a:spAutoFit/>
          </a:bodyPr>
          <a:lstStyle/>
          <a:p>
            <a:pPr>
              <a:lnSpc>
                <a:spcPct val="130000"/>
              </a:lnSpc>
              <a:spcBef>
                <a:spcPts val="0"/>
              </a:spcBef>
              <a:spcAft>
                <a:spcPts val="0"/>
              </a:spcAft>
            </a:pPr>
            <a:r>
              <a:rPr lang="zh-CN" altLang="en-US">
                <a:solidFill>
                  <a:srgbClr val="000000">
                    <a:lumMod val="85000"/>
                    <a:lumOff val="15000"/>
                  </a:srgbClr>
                </a:solidFill>
                <a:latin typeface="Arial" panose="020B0604020202020204" pitchFamily="34" charset="0"/>
                <a:ea typeface="微软雅黑" panose="020B0503020204020204" charset="-122"/>
              </a:rPr>
              <a:t>气质就是人们通常所说的“性情”“脾气”，指在人的认识、情感、言语、行动中，心理活动发生时力量的强弱、变化的快慢和均衡程度等稳定的动力特征。气质使人的全部心理活动染上了独特的色彩。</a:t>
            </a:r>
            <a:endParaRPr lang="zh-CN" altLang="en-US">
              <a:solidFill>
                <a:srgbClr val="000000">
                  <a:lumMod val="85000"/>
                  <a:lumOff val="15000"/>
                </a:srgbClr>
              </a:solidFill>
              <a:latin typeface="Arial" panose="020B0604020202020204" pitchFamily="34" charset="0"/>
              <a:ea typeface="微软雅黑" panose="020B0503020204020204" charset="-122"/>
            </a:endParaRPr>
          </a:p>
        </p:txBody>
      </p:sp>
      <p:sp>
        <p:nvSpPr>
          <p:cNvPr id="3" name="矩形 2"/>
          <p:cNvSpPr/>
          <p:nvPr>
            <p:custDataLst>
              <p:tags r:id="rId3"/>
            </p:custDataLst>
          </p:nvPr>
        </p:nvSpPr>
        <p:spPr>
          <a:xfrm>
            <a:off x="2345055" y="1868170"/>
            <a:ext cx="275590" cy="275590"/>
          </a:xfrm>
          <a:prstGeom prst="rect">
            <a:avLst/>
          </a:prstGeom>
          <a:solidFill>
            <a:srgbClr val="E2EAF0"/>
          </a:solidFill>
          <a:ln>
            <a:noFill/>
          </a:ln>
        </p:spPr>
        <p:style>
          <a:lnRef idx="2">
            <a:srgbClr val="E2EAF0">
              <a:shade val="50000"/>
            </a:srgbClr>
          </a:lnRef>
          <a:fillRef idx="1">
            <a:srgbClr val="E2EAF0"/>
          </a:fillRef>
          <a:effectRef idx="0">
            <a:srgbClr val="E2EAF0"/>
          </a:effectRef>
          <a:fontRef idx="minor">
            <a:srgbClr val="FFFFFF"/>
          </a:fontRef>
        </p:style>
        <p:txBody>
          <a:bodyPr rtlCol="0" anchor="ctr"/>
          <a:lstStyle/>
          <a:p>
            <a:pPr algn="ctr"/>
            <a:endParaRPr lang="zh-CN" altLang="en-US"/>
          </a:p>
        </p:txBody>
      </p:sp>
      <p:sp>
        <p:nvSpPr>
          <p:cNvPr id="4" name="矩形 3"/>
          <p:cNvSpPr/>
          <p:nvPr>
            <p:custDataLst>
              <p:tags r:id="rId4"/>
            </p:custDataLst>
          </p:nvPr>
        </p:nvSpPr>
        <p:spPr>
          <a:xfrm>
            <a:off x="2679065" y="1634490"/>
            <a:ext cx="197485" cy="197485"/>
          </a:xfrm>
          <a:prstGeom prst="rect">
            <a:avLst/>
          </a:prstGeom>
          <a:solidFill>
            <a:srgbClr val="E2EAF0"/>
          </a:solidFill>
          <a:ln>
            <a:noFill/>
          </a:ln>
        </p:spPr>
        <p:style>
          <a:lnRef idx="2">
            <a:srgbClr val="E2EAF0">
              <a:shade val="50000"/>
            </a:srgbClr>
          </a:lnRef>
          <a:fillRef idx="1">
            <a:srgbClr val="E2EAF0"/>
          </a:fillRef>
          <a:effectRef idx="0">
            <a:srgbClr val="E2EAF0"/>
          </a:effectRef>
          <a:fontRef idx="minor">
            <a:srgbClr val="FFFFFF"/>
          </a:fontRef>
        </p:style>
        <p:txBody>
          <a:bodyPr rtlCol="0" anchor="ctr"/>
          <a:lstStyle/>
          <a:p>
            <a:pPr algn="ctr"/>
            <a:endParaRPr lang="zh-CN" altLang="en-US"/>
          </a:p>
        </p:txBody>
      </p:sp>
      <p:sp>
        <p:nvSpPr>
          <p:cNvPr id="3625" name="任意多边形: 形状 3624"/>
          <p:cNvSpPr/>
          <p:nvPr>
            <p:custDataLst>
              <p:tags r:id="rId5"/>
            </p:custDataLst>
          </p:nvPr>
        </p:nvSpPr>
        <p:spPr>
          <a:xfrm>
            <a:off x="6100235" y="405765"/>
            <a:ext cx="5627790" cy="6047105"/>
          </a:xfrm>
          <a:custGeom>
            <a:avLst/>
            <a:gdLst>
              <a:gd name="connsiteX0" fmla="*/ 2565413 w 4561834"/>
              <a:gd name="connsiteY0" fmla="*/ 4860187 h 4901727"/>
              <a:gd name="connsiteX1" fmla="*/ 2582396 w 4561834"/>
              <a:gd name="connsiteY1" fmla="*/ 4869684 h 4901727"/>
              <a:gd name="connsiteX2" fmla="*/ 2582736 w 4561834"/>
              <a:gd name="connsiteY2" fmla="*/ 4870137 h 4901727"/>
              <a:gd name="connsiteX3" fmla="*/ 2548770 w 4561834"/>
              <a:gd name="connsiteY3" fmla="*/ 4870137 h 4901727"/>
              <a:gd name="connsiteX4" fmla="*/ 2565413 w 4561834"/>
              <a:gd name="connsiteY4" fmla="*/ 4860187 h 4901727"/>
              <a:gd name="connsiteX5" fmla="*/ 1378708 w 4561834"/>
              <a:gd name="connsiteY5" fmla="*/ 4832435 h 4901727"/>
              <a:gd name="connsiteX6" fmla="*/ 1383690 w 4561834"/>
              <a:gd name="connsiteY6" fmla="*/ 4866402 h 4901727"/>
              <a:gd name="connsiteX7" fmla="*/ 1377689 w 4561834"/>
              <a:gd name="connsiteY7" fmla="*/ 4872289 h 4901727"/>
              <a:gd name="connsiteX8" fmla="*/ 1378708 w 4561834"/>
              <a:gd name="connsiteY8" fmla="*/ 4832435 h 4901727"/>
              <a:gd name="connsiteX9" fmla="*/ 1431809 w 4561834"/>
              <a:gd name="connsiteY9" fmla="*/ 4823038 h 4901727"/>
              <a:gd name="connsiteX10" fmla="*/ 1465097 w 4561834"/>
              <a:gd name="connsiteY10" fmla="*/ 4865270 h 4901727"/>
              <a:gd name="connsiteX11" fmla="*/ 1435659 w 4561834"/>
              <a:gd name="connsiteY11" fmla="*/ 4872516 h 4901727"/>
              <a:gd name="connsiteX12" fmla="*/ 1439961 w 4561834"/>
              <a:gd name="connsiteY12" fmla="*/ 4887122 h 4901727"/>
              <a:gd name="connsiteX13" fmla="*/ 1382331 w 4561834"/>
              <a:gd name="connsiteY13" fmla="*/ 4901727 h 4901727"/>
              <a:gd name="connsiteX14" fmla="*/ 1431809 w 4561834"/>
              <a:gd name="connsiteY14" fmla="*/ 4823038 h 4901727"/>
              <a:gd name="connsiteX15" fmla="*/ 3431903 w 4561834"/>
              <a:gd name="connsiteY15" fmla="*/ 4821225 h 4901727"/>
              <a:gd name="connsiteX16" fmla="*/ 3432964 w 4561834"/>
              <a:gd name="connsiteY16" fmla="*/ 4821471 h 4901727"/>
              <a:gd name="connsiteX17" fmla="*/ 3431903 w 4561834"/>
              <a:gd name="connsiteY17" fmla="*/ 4821678 h 4901727"/>
              <a:gd name="connsiteX18" fmla="*/ 3456285 w 4561834"/>
              <a:gd name="connsiteY18" fmla="*/ 4816915 h 4901727"/>
              <a:gd name="connsiteX19" fmla="*/ 3524972 w 4561834"/>
              <a:gd name="connsiteY19" fmla="*/ 4839906 h 4901727"/>
              <a:gd name="connsiteX20" fmla="*/ 3480645 w 4561834"/>
              <a:gd name="connsiteY20" fmla="*/ 4832519 h 4901727"/>
              <a:gd name="connsiteX21" fmla="*/ 3432964 w 4561834"/>
              <a:gd name="connsiteY21" fmla="*/ 4821471 h 4901727"/>
              <a:gd name="connsiteX22" fmla="*/ 3232625 w 4561834"/>
              <a:gd name="connsiteY22" fmla="*/ 4811198 h 4901727"/>
              <a:gd name="connsiteX23" fmla="*/ 3244520 w 4561834"/>
              <a:gd name="connsiteY23" fmla="*/ 4814884 h 4901727"/>
              <a:gd name="connsiteX24" fmla="*/ 3244520 w 4561834"/>
              <a:gd name="connsiteY24" fmla="*/ 4815337 h 4901727"/>
              <a:gd name="connsiteX25" fmla="*/ 3223574 w 4561834"/>
              <a:gd name="connsiteY25" fmla="*/ 4819753 h 4901727"/>
              <a:gd name="connsiteX26" fmla="*/ 3232625 w 4561834"/>
              <a:gd name="connsiteY26" fmla="*/ 4811198 h 4901727"/>
              <a:gd name="connsiteX27" fmla="*/ 1517858 w 4561834"/>
              <a:gd name="connsiteY27" fmla="*/ 4806281 h 4901727"/>
              <a:gd name="connsiteX28" fmla="*/ 1517858 w 4561834"/>
              <a:gd name="connsiteY28" fmla="*/ 4806734 h 4901727"/>
              <a:gd name="connsiteX29" fmla="*/ 1517175 w 4561834"/>
              <a:gd name="connsiteY29" fmla="*/ 4806602 h 4901727"/>
              <a:gd name="connsiteX30" fmla="*/ 3693951 w 4561834"/>
              <a:gd name="connsiteY30" fmla="*/ 4805717 h 4901727"/>
              <a:gd name="connsiteX31" fmla="*/ 3715524 w 4561834"/>
              <a:gd name="connsiteY31" fmla="*/ 4817148 h 4901727"/>
              <a:gd name="connsiteX32" fmla="*/ 3694352 w 4561834"/>
              <a:gd name="connsiteY32" fmla="*/ 4826206 h 4901727"/>
              <a:gd name="connsiteX33" fmla="*/ 3687672 w 4561834"/>
              <a:gd name="connsiteY33" fmla="*/ 4811261 h 4901727"/>
              <a:gd name="connsiteX34" fmla="*/ 3687106 w 4561834"/>
              <a:gd name="connsiteY34" fmla="*/ 4810921 h 4901727"/>
              <a:gd name="connsiteX35" fmla="*/ 3693951 w 4561834"/>
              <a:gd name="connsiteY35" fmla="*/ 4805717 h 4901727"/>
              <a:gd name="connsiteX36" fmla="*/ 1607870 w 4561834"/>
              <a:gd name="connsiteY36" fmla="*/ 4805375 h 4901727"/>
              <a:gd name="connsiteX37" fmla="*/ 1594849 w 4561834"/>
              <a:gd name="connsiteY37" fmla="*/ 4816697 h 4901727"/>
              <a:gd name="connsiteX38" fmla="*/ 1594510 w 4561834"/>
              <a:gd name="connsiteY38" fmla="*/ 4816697 h 4901727"/>
              <a:gd name="connsiteX39" fmla="*/ 1607870 w 4561834"/>
              <a:gd name="connsiteY39" fmla="*/ 4805375 h 4901727"/>
              <a:gd name="connsiteX40" fmla="*/ 1500946 w 4561834"/>
              <a:gd name="connsiteY40" fmla="*/ 4803479 h 4901727"/>
              <a:gd name="connsiteX41" fmla="*/ 1517175 w 4561834"/>
              <a:gd name="connsiteY41" fmla="*/ 4806602 h 4901727"/>
              <a:gd name="connsiteX42" fmla="*/ 1503875 w 4561834"/>
              <a:gd name="connsiteY42" fmla="*/ 4812848 h 4901727"/>
              <a:gd name="connsiteX43" fmla="*/ 1488194 w 4561834"/>
              <a:gd name="connsiteY43" fmla="*/ 4813301 h 4901727"/>
              <a:gd name="connsiteX44" fmla="*/ 1500946 w 4561834"/>
              <a:gd name="connsiteY44" fmla="*/ 4803479 h 4901727"/>
              <a:gd name="connsiteX45" fmla="*/ 1576847 w 4561834"/>
              <a:gd name="connsiteY45" fmla="*/ 4802431 h 4901727"/>
              <a:gd name="connsiteX46" fmla="*/ 1576847 w 4561834"/>
              <a:gd name="connsiteY46" fmla="*/ 4802884 h 4901727"/>
              <a:gd name="connsiteX47" fmla="*/ 1576752 w 4561834"/>
              <a:gd name="connsiteY47" fmla="*/ 4802660 h 4901727"/>
              <a:gd name="connsiteX48" fmla="*/ 2134475 w 4561834"/>
              <a:gd name="connsiteY48" fmla="*/ 4802260 h 4901727"/>
              <a:gd name="connsiteX49" fmla="*/ 2139208 w 4561834"/>
              <a:gd name="connsiteY49" fmla="*/ 4802446 h 4901727"/>
              <a:gd name="connsiteX50" fmla="*/ 2149298 w 4561834"/>
              <a:gd name="connsiteY50" fmla="*/ 4808772 h 4901727"/>
              <a:gd name="connsiteX51" fmla="*/ 2131070 w 4561834"/>
              <a:gd name="connsiteY51" fmla="*/ 4808772 h 4901727"/>
              <a:gd name="connsiteX52" fmla="*/ 2134475 w 4561834"/>
              <a:gd name="connsiteY52" fmla="*/ 4802260 h 4901727"/>
              <a:gd name="connsiteX53" fmla="*/ 2234667 w 4561834"/>
              <a:gd name="connsiteY53" fmla="*/ 4802044 h 4901727"/>
              <a:gd name="connsiteX54" fmla="*/ 2234465 w 4561834"/>
              <a:gd name="connsiteY54" fmla="*/ 4802317 h 4901727"/>
              <a:gd name="connsiteX55" fmla="*/ 2234465 w 4561834"/>
              <a:gd name="connsiteY55" fmla="*/ 4802090 h 4901727"/>
              <a:gd name="connsiteX56" fmla="*/ 3341438 w 4561834"/>
              <a:gd name="connsiteY56" fmla="*/ 4798580 h 4901727"/>
              <a:gd name="connsiteX57" fmla="*/ 3322983 w 4561834"/>
              <a:gd name="connsiteY57" fmla="*/ 4807864 h 4901727"/>
              <a:gd name="connsiteX58" fmla="*/ 3341438 w 4561834"/>
              <a:gd name="connsiteY58" fmla="*/ 4798580 h 4901727"/>
              <a:gd name="connsiteX59" fmla="*/ 2241994 w 4561834"/>
              <a:gd name="connsiteY59" fmla="*/ 4792155 h 4901727"/>
              <a:gd name="connsiteX60" fmla="*/ 2255298 w 4561834"/>
              <a:gd name="connsiteY60" fmla="*/ 4797448 h 4901727"/>
              <a:gd name="connsiteX61" fmla="*/ 2249679 w 4561834"/>
              <a:gd name="connsiteY61" fmla="*/ 4798623 h 4901727"/>
              <a:gd name="connsiteX62" fmla="*/ 2234667 w 4561834"/>
              <a:gd name="connsiteY62" fmla="*/ 4802044 h 4901727"/>
              <a:gd name="connsiteX63" fmla="*/ 3573770 w 4561834"/>
              <a:gd name="connsiteY63" fmla="*/ 4791674 h 4901727"/>
              <a:gd name="connsiteX64" fmla="*/ 3574096 w 4561834"/>
              <a:gd name="connsiteY64" fmla="*/ 4791685 h 4901727"/>
              <a:gd name="connsiteX65" fmla="*/ 3573770 w 4561834"/>
              <a:gd name="connsiteY65" fmla="*/ 4791900 h 4901727"/>
              <a:gd name="connsiteX66" fmla="*/ 1570393 w 4561834"/>
              <a:gd name="connsiteY66" fmla="*/ 4787656 h 4901727"/>
              <a:gd name="connsiteX67" fmla="*/ 1576752 w 4561834"/>
              <a:gd name="connsiteY67" fmla="*/ 4802660 h 4901727"/>
              <a:gd name="connsiteX68" fmla="*/ 1574427 w 4561834"/>
              <a:gd name="connsiteY68" fmla="*/ 4808241 h 4901727"/>
              <a:gd name="connsiteX69" fmla="*/ 1564619 w 4561834"/>
              <a:gd name="connsiteY69" fmla="*/ 4798242 h 4901727"/>
              <a:gd name="connsiteX70" fmla="*/ 1570393 w 4561834"/>
              <a:gd name="connsiteY70" fmla="*/ 4787656 h 4901727"/>
              <a:gd name="connsiteX71" fmla="*/ 3581966 w 4561834"/>
              <a:gd name="connsiteY71" fmla="*/ 4786478 h 4901727"/>
              <a:gd name="connsiteX72" fmla="*/ 3610229 w 4561834"/>
              <a:gd name="connsiteY72" fmla="*/ 4793372 h 4901727"/>
              <a:gd name="connsiteX73" fmla="*/ 3584800 w 4561834"/>
              <a:gd name="connsiteY73" fmla="*/ 4792051 h 4901727"/>
              <a:gd name="connsiteX74" fmla="*/ 3574096 w 4561834"/>
              <a:gd name="connsiteY74" fmla="*/ 4791685 h 4901727"/>
              <a:gd name="connsiteX75" fmla="*/ 2049326 w 4561834"/>
              <a:gd name="connsiteY75" fmla="*/ 4782688 h 4901727"/>
              <a:gd name="connsiteX76" fmla="*/ 2049436 w 4561834"/>
              <a:gd name="connsiteY76" fmla="*/ 4784316 h 4901727"/>
              <a:gd name="connsiteX77" fmla="*/ 2050406 w 4561834"/>
              <a:gd name="connsiteY77" fmla="*/ 4782791 h 4901727"/>
              <a:gd name="connsiteX78" fmla="*/ 1611550 w 4561834"/>
              <a:gd name="connsiteY78" fmla="*/ 4780183 h 4901727"/>
              <a:gd name="connsiteX79" fmla="*/ 1612807 w 4561834"/>
              <a:gd name="connsiteY79" fmla="*/ 4780212 h 4901727"/>
              <a:gd name="connsiteX80" fmla="*/ 1616349 w 4561834"/>
              <a:gd name="connsiteY80" fmla="*/ 4782102 h 4901727"/>
              <a:gd name="connsiteX81" fmla="*/ 1612852 w 4561834"/>
              <a:gd name="connsiteY81" fmla="*/ 4785873 h 4901727"/>
              <a:gd name="connsiteX82" fmla="*/ 1605719 w 4561834"/>
              <a:gd name="connsiteY82" fmla="*/ 4785788 h 4901727"/>
              <a:gd name="connsiteX83" fmla="*/ 1611550 w 4561834"/>
              <a:gd name="connsiteY83" fmla="*/ 4780183 h 4901727"/>
              <a:gd name="connsiteX84" fmla="*/ 1972654 w 4561834"/>
              <a:gd name="connsiteY84" fmla="*/ 4777240 h 4901727"/>
              <a:gd name="connsiteX85" fmla="*/ 1976691 w 4561834"/>
              <a:gd name="connsiteY85" fmla="*/ 4779108 h 4901727"/>
              <a:gd name="connsiteX86" fmla="*/ 1985806 w 4561834"/>
              <a:gd name="connsiteY86" fmla="*/ 4780806 h 4901727"/>
              <a:gd name="connsiteX87" fmla="*/ 1970068 w 4561834"/>
              <a:gd name="connsiteY87" fmla="*/ 4781259 h 4901727"/>
              <a:gd name="connsiteX88" fmla="*/ 1969615 w 4561834"/>
              <a:gd name="connsiteY88" fmla="*/ 4780806 h 4901727"/>
              <a:gd name="connsiteX89" fmla="*/ 1972654 w 4561834"/>
              <a:gd name="connsiteY89" fmla="*/ 4777240 h 4901727"/>
              <a:gd name="connsiteX90" fmla="*/ 1890175 w 4561834"/>
              <a:gd name="connsiteY90" fmla="*/ 4762379 h 4901727"/>
              <a:gd name="connsiteX91" fmla="*/ 1894662 w 4561834"/>
              <a:gd name="connsiteY91" fmla="*/ 4762917 h 4901727"/>
              <a:gd name="connsiteX92" fmla="*/ 1890812 w 4561834"/>
              <a:gd name="connsiteY92" fmla="*/ 4777975 h 4901727"/>
              <a:gd name="connsiteX93" fmla="*/ 1887302 w 4561834"/>
              <a:gd name="connsiteY93" fmla="*/ 4768125 h 4901727"/>
              <a:gd name="connsiteX94" fmla="*/ 1890175 w 4561834"/>
              <a:gd name="connsiteY94" fmla="*/ 4762379 h 4901727"/>
              <a:gd name="connsiteX95" fmla="*/ 1642176 w 4561834"/>
              <a:gd name="connsiteY95" fmla="*/ 4758728 h 4901727"/>
              <a:gd name="connsiteX96" fmla="*/ 1654291 w 4561834"/>
              <a:gd name="connsiteY96" fmla="*/ 4763030 h 4901727"/>
              <a:gd name="connsiteX97" fmla="*/ 1641723 w 4561834"/>
              <a:gd name="connsiteY97" fmla="*/ 4759181 h 4901727"/>
              <a:gd name="connsiteX98" fmla="*/ 1608210 w 4561834"/>
              <a:gd name="connsiteY98" fmla="*/ 4750689 h 4901727"/>
              <a:gd name="connsiteX99" fmla="*/ 1611719 w 4561834"/>
              <a:gd name="connsiteY99" fmla="*/ 4755444 h 4901727"/>
              <a:gd name="connsiteX100" fmla="*/ 1607757 w 4561834"/>
              <a:gd name="connsiteY100" fmla="*/ 4751142 h 4901727"/>
              <a:gd name="connsiteX101" fmla="*/ 1565794 w 4561834"/>
              <a:gd name="connsiteY101" fmla="*/ 4747660 h 4901727"/>
              <a:gd name="connsiteX102" fmla="*/ 1558618 w 4561834"/>
              <a:gd name="connsiteY102" fmla="*/ 4753746 h 4901727"/>
              <a:gd name="connsiteX103" fmla="*/ 1571526 w 4561834"/>
              <a:gd name="connsiteY103" fmla="*/ 4753406 h 4901727"/>
              <a:gd name="connsiteX104" fmla="*/ 1571526 w 4561834"/>
              <a:gd name="connsiteY104" fmla="*/ 4752953 h 4901727"/>
              <a:gd name="connsiteX105" fmla="*/ 1565794 w 4561834"/>
              <a:gd name="connsiteY105" fmla="*/ 4747660 h 4901727"/>
              <a:gd name="connsiteX106" fmla="*/ 2732756 w 4561834"/>
              <a:gd name="connsiteY106" fmla="*/ 4743668 h 4901727"/>
              <a:gd name="connsiteX107" fmla="*/ 2732642 w 4561834"/>
              <a:gd name="connsiteY107" fmla="*/ 4753291 h 4901727"/>
              <a:gd name="connsiteX108" fmla="*/ 2748494 w 4561834"/>
              <a:gd name="connsiteY108" fmla="*/ 4743668 h 4901727"/>
              <a:gd name="connsiteX109" fmla="*/ 1983541 w 4561834"/>
              <a:gd name="connsiteY109" fmla="*/ 4736196 h 4901727"/>
              <a:gd name="connsiteX110" fmla="*/ 1985919 w 4561834"/>
              <a:gd name="connsiteY110" fmla="*/ 4746160 h 4901727"/>
              <a:gd name="connsiteX111" fmla="*/ 1941762 w 4561834"/>
              <a:gd name="connsiteY111" fmla="*/ 4742084 h 4901727"/>
              <a:gd name="connsiteX112" fmla="*/ 1941536 w 4561834"/>
              <a:gd name="connsiteY112" fmla="*/ 4742084 h 4901727"/>
              <a:gd name="connsiteX113" fmla="*/ 1983541 w 4561834"/>
              <a:gd name="connsiteY113" fmla="*/ 4736196 h 4901727"/>
              <a:gd name="connsiteX114" fmla="*/ 1926251 w 4561834"/>
              <a:gd name="connsiteY114" fmla="*/ 4732573 h 4901727"/>
              <a:gd name="connsiteX115" fmla="*/ 1924213 w 4561834"/>
              <a:gd name="connsiteY115" fmla="*/ 4737555 h 4901727"/>
              <a:gd name="connsiteX116" fmla="*/ 1912890 w 4561834"/>
              <a:gd name="connsiteY116" fmla="*/ 4732913 h 4901727"/>
              <a:gd name="connsiteX117" fmla="*/ 1317115 w 4561834"/>
              <a:gd name="connsiteY117" fmla="*/ 4722610 h 4901727"/>
              <a:gd name="connsiteX118" fmla="*/ 1317115 w 4561834"/>
              <a:gd name="connsiteY118" fmla="*/ 4723063 h 4901727"/>
              <a:gd name="connsiteX119" fmla="*/ 1316891 w 4561834"/>
              <a:gd name="connsiteY119" fmla="*/ 4722728 h 4901727"/>
              <a:gd name="connsiteX120" fmla="*/ 1326138 w 4561834"/>
              <a:gd name="connsiteY120" fmla="*/ 4722532 h 4901727"/>
              <a:gd name="connsiteX121" fmla="*/ 1326923 w 4561834"/>
              <a:gd name="connsiteY121" fmla="*/ 4723669 h 4901727"/>
              <a:gd name="connsiteX122" fmla="*/ 1326456 w 4561834"/>
              <a:gd name="connsiteY122" fmla="*/ 4724110 h 4901727"/>
              <a:gd name="connsiteX123" fmla="*/ 1326138 w 4561834"/>
              <a:gd name="connsiteY123" fmla="*/ 4722532 h 4901727"/>
              <a:gd name="connsiteX124" fmla="*/ 1305270 w 4561834"/>
              <a:gd name="connsiteY124" fmla="*/ 4709513 h 4901727"/>
              <a:gd name="connsiteX125" fmla="*/ 1308935 w 4561834"/>
              <a:gd name="connsiteY125" fmla="*/ 4710849 h 4901727"/>
              <a:gd name="connsiteX126" fmla="*/ 1316891 w 4561834"/>
              <a:gd name="connsiteY126" fmla="*/ 4722728 h 4901727"/>
              <a:gd name="connsiteX127" fmla="*/ 1310379 w 4561834"/>
              <a:gd name="connsiteY127" fmla="*/ 4726162 h 4901727"/>
              <a:gd name="connsiteX128" fmla="*/ 1303302 w 4561834"/>
              <a:gd name="connsiteY128" fmla="*/ 4714005 h 4901727"/>
              <a:gd name="connsiteX129" fmla="*/ 1305270 w 4561834"/>
              <a:gd name="connsiteY129" fmla="*/ 4709513 h 4901727"/>
              <a:gd name="connsiteX130" fmla="*/ 921780 w 4561834"/>
              <a:gd name="connsiteY130" fmla="*/ 4708757 h 4901727"/>
              <a:gd name="connsiteX131" fmla="*/ 921799 w 4561834"/>
              <a:gd name="connsiteY131" fmla="*/ 4709017 h 4901727"/>
              <a:gd name="connsiteX132" fmla="*/ 921460 w 4561834"/>
              <a:gd name="connsiteY132" fmla="*/ 4708904 h 4901727"/>
              <a:gd name="connsiteX133" fmla="*/ 1907555 w 4561834"/>
              <a:gd name="connsiteY133" fmla="*/ 4705372 h 4901727"/>
              <a:gd name="connsiteX134" fmla="*/ 1875301 w 4561834"/>
              <a:gd name="connsiteY134" fmla="*/ 4714345 h 4901727"/>
              <a:gd name="connsiteX135" fmla="*/ 1893943 w 4561834"/>
              <a:gd name="connsiteY135" fmla="*/ 4718377 h 4901727"/>
              <a:gd name="connsiteX136" fmla="*/ 1918604 w 4561834"/>
              <a:gd name="connsiteY136" fmla="*/ 4708140 h 4901727"/>
              <a:gd name="connsiteX137" fmla="*/ 1924783 w 4561834"/>
              <a:gd name="connsiteY137" fmla="*/ 4707408 h 4901727"/>
              <a:gd name="connsiteX138" fmla="*/ 1923464 w 4561834"/>
              <a:gd name="connsiteY138" fmla="*/ 4705938 h 4901727"/>
              <a:gd name="connsiteX139" fmla="*/ 1907555 w 4561834"/>
              <a:gd name="connsiteY139" fmla="*/ 4705372 h 4901727"/>
              <a:gd name="connsiteX140" fmla="*/ 1936780 w 4561834"/>
              <a:gd name="connsiteY140" fmla="*/ 4702683 h 4901727"/>
              <a:gd name="connsiteX141" fmla="*/ 1936511 w 4561834"/>
              <a:gd name="connsiteY141" fmla="*/ 4706019 h 4901727"/>
              <a:gd name="connsiteX142" fmla="*/ 1939037 w 4561834"/>
              <a:gd name="connsiteY142" fmla="*/ 4705719 h 4901727"/>
              <a:gd name="connsiteX143" fmla="*/ 1938829 w 4561834"/>
              <a:gd name="connsiteY143" fmla="*/ 4705032 h 4901727"/>
              <a:gd name="connsiteX144" fmla="*/ 1936780 w 4561834"/>
              <a:gd name="connsiteY144" fmla="*/ 4702683 h 4901727"/>
              <a:gd name="connsiteX145" fmla="*/ 2028145 w 4561834"/>
              <a:gd name="connsiteY145" fmla="*/ 4696101 h 4901727"/>
              <a:gd name="connsiteX146" fmla="*/ 1993606 w 4561834"/>
              <a:gd name="connsiteY146" fmla="*/ 4702274 h 4901727"/>
              <a:gd name="connsiteX147" fmla="*/ 1995740 w 4561834"/>
              <a:gd name="connsiteY147" fmla="*/ 4702199 h 4901727"/>
              <a:gd name="connsiteX148" fmla="*/ 2029532 w 4561834"/>
              <a:gd name="connsiteY148" fmla="*/ 4697361 h 4901727"/>
              <a:gd name="connsiteX149" fmla="*/ 2024678 w 4561834"/>
              <a:gd name="connsiteY149" fmla="*/ 4692950 h 4901727"/>
              <a:gd name="connsiteX150" fmla="*/ 2024527 w 4561834"/>
              <a:gd name="connsiteY150" fmla="*/ 4695776 h 4901727"/>
              <a:gd name="connsiteX151" fmla="*/ 2025429 w 4561834"/>
              <a:gd name="connsiteY151" fmla="*/ 4693632 h 4901727"/>
              <a:gd name="connsiteX152" fmla="*/ 918856 w 4561834"/>
              <a:gd name="connsiteY152" fmla="*/ 4668823 h 4901727"/>
              <a:gd name="connsiteX153" fmla="*/ 930970 w 4561834"/>
              <a:gd name="connsiteY153" fmla="*/ 4701545 h 4901727"/>
              <a:gd name="connsiteX154" fmla="*/ 926894 w 4561834"/>
              <a:gd name="connsiteY154" fmla="*/ 4706413 h 4901727"/>
              <a:gd name="connsiteX155" fmla="*/ 921780 w 4561834"/>
              <a:gd name="connsiteY155" fmla="*/ 4708757 h 4901727"/>
              <a:gd name="connsiteX156" fmla="*/ 1003885 w 4561834"/>
              <a:gd name="connsiteY156" fmla="*/ 4641877 h 4901727"/>
              <a:gd name="connsiteX157" fmla="*/ 1063214 w 4561834"/>
              <a:gd name="connsiteY157" fmla="*/ 4672786 h 4901727"/>
              <a:gd name="connsiteX158" fmla="*/ 1016227 w 4561834"/>
              <a:gd name="connsiteY158" fmla="*/ 4690109 h 4901727"/>
              <a:gd name="connsiteX159" fmla="*/ 1025058 w 4561834"/>
              <a:gd name="connsiteY159" fmla="*/ 4703130 h 4901727"/>
              <a:gd name="connsiteX160" fmla="*/ 932669 w 4561834"/>
              <a:gd name="connsiteY160" fmla="*/ 4736983 h 4901727"/>
              <a:gd name="connsiteX161" fmla="*/ 1003885 w 4561834"/>
              <a:gd name="connsiteY161" fmla="*/ 4641877 h 4901727"/>
              <a:gd name="connsiteX162" fmla="*/ 1212210 w 4561834"/>
              <a:gd name="connsiteY162" fmla="*/ 4618969 h 4901727"/>
              <a:gd name="connsiteX163" fmla="*/ 1211308 w 4561834"/>
              <a:gd name="connsiteY163" fmla="*/ 4619685 h 4901727"/>
              <a:gd name="connsiteX164" fmla="*/ 1210969 w 4561834"/>
              <a:gd name="connsiteY164" fmla="*/ 4619685 h 4901727"/>
              <a:gd name="connsiteX165" fmla="*/ 1140884 w 4561834"/>
              <a:gd name="connsiteY165" fmla="*/ 4596588 h 4901727"/>
              <a:gd name="connsiteX166" fmla="*/ 1093784 w 4561834"/>
              <a:gd name="connsiteY166" fmla="*/ 4613684 h 4901727"/>
              <a:gd name="connsiteX167" fmla="*/ 1140884 w 4561834"/>
              <a:gd name="connsiteY167" fmla="*/ 4596588 h 4901727"/>
              <a:gd name="connsiteX168" fmla="*/ 1258749 w 4561834"/>
              <a:gd name="connsiteY168" fmla="*/ 4581982 h 4901727"/>
              <a:gd name="connsiteX169" fmla="*/ 1237603 w 4561834"/>
              <a:gd name="connsiteY169" fmla="*/ 4604310 h 4901727"/>
              <a:gd name="connsiteX170" fmla="*/ 1212210 w 4561834"/>
              <a:gd name="connsiteY170" fmla="*/ 4618969 h 4901727"/>
              <a:gd name="connsiteX171" fmla="*/ 819703 w 4561834"/>
              <a:gd name="connsiteY171" fmla="*/ 4576197 h 4901727"/>
              <a:gd name="connsiteX172" fmla="*/ 822806 w 4561834"/>
              <a:gd name="connsiteY172" fmla="*/ 4578103 h 4901727"/>
              <a:gd name="connsiteX173" fmla="*/ 822636 w 4561834"/>
              <a:gd name="connsiteY173" fmla="*/ 4578837 h 4901727"/>
              <a:gd name="connsiteX174" fmla="*/ 819703 w 4561834"/>
              <a:gd name="connsiteY174" fmla="*/ 4576197 h 4901727"/>
              <a:gd name="connsiteX175" fmla="*/ 793108 w 4561834"/>
              <a:gd name="connsiteY175" fmla="*/ 4569740 h 4901727"/>
              <a:gd name="connsiteX176" fmla="*/ 807445 w 4561834"/>
              <a:gd name="connsiteY176" fmla="*/ 4579265 h 4901727"/>
              <a:gd name="connsiteX177" fmla="*/ 784801 w 4561834"/>
              <a:gd name="connsiteY177" fmla="*/ 4575075 h 4901727"/>
              <a:gd name="connsiteX178" fmla="*/ 793108 w 4561834"/>
              <a:gd name="connsiteY178" fmla="*/ 4569740 h 4901727"/>
              <a:gd name="connsiteX179" fmla="*/ 1286941 w 4561834"/>
              <a:gd name="connsiteY179" fmla="*/ 4564319 h 4901727"/>
              <a:gd name="connsiteX180" fmla="*/ 1267014 w 4561834"/>
              <a:gd name="connsiteY180" fmla="*/ 4579831 h 4901727"/>
              <a:gd name="connsiteX181" fmla="*/ 1286941 w 4561834"/>
              <a:gd name="connsiteY181" fmla="*/ 4564319 h 4901727"/>
              <a:gd name="connsiteX182" fmla="*/ 1223126 w 4561834"/>
              <a:gd name="connsiteY182" fmla="*/ 4559578 h 4901727"/>
              <a:gd name="connsiteX183" fmla="*/ 1235765 w 4561834"/>
              <a:gd name="connsiteY183" fmla="*/ 4572358 h 4901727"/>
              <a:gd name="connsiteX184" fmla="*/ 1215498 w 4561834"/>
              <a:gd name="connsiteY184" fmla="*/ 4572358 h 4901727"/>
              <a:gd name="connsiteX185" fmla="*/ 1223126 w 4561834"/>
              <a:gd name="connsiteY185" fmla="*/ 4559578 h 4901727"/>
              <a:gd name="connsiteX186" fmla="*/ 1209200 w 4561834"/>
              <a:gd name="connsiteY186" fmla="*/ 4521861 h 4901727"/>
              <a:gd name="connsiteX187" fmla="*/ 1198514 w 4561834"/>
              <a:gd name="connsiteY187" fmla="*/ 4530466 h 4901727"/>
              <a:gd name="connsiteX188" fmla="*/ 1219913 w 4561834"/>
              <a:gd name="connsiteY188" fmla="*/ 4525144 h 4901727"/>
              <a:gd name="connsiteX189" fmla="*/ 1219121 w 4561834"/>
              <a:gd name="connsiteY189" fmla="*/ 4525144 h 4901727"/>
              <a:gd name="connsiteX190" fmla="*/ 1209200 w 4561834"/>
              <a:gd name="connsiteY190" fmla="*/ 4521861 h 4901727"/>
              <a:gd name="connsiteX191" fmla="*/ 4139063 w 4561834"/>
              <a:gd name="connsiteY191" fmla="*/ 4415721 h 4901727"/>
              <a:gd name="connsiteX192" fmla="*/ 4140147 w 4561834"/>
              <a:gd name="connsiteY192" fmla="*/ 4415996 h 4901727"/>
              <a:gd name="connsiteX193" fmla="*/ 4139063 w 4561834"/>
              <a:gd name="connsiteY193" fmla="*/ 4416174 h 4901727"/>
              <a:gd name="connsiteX194" fmla="*/ 4163634 w 4561834"/>
              <a:gd name="connsiteY194" fmla="*/ 4412123 h 4901727"/>
              <a:gd name="connsiteX195" fmla="*/ 4232019 w 4561834"/>
              <a:gd name="connsiteY195" fmla="*/ 4437120 h 4901727"/>
              <a:gd name="connsiteX196" fmla="*/ 4187706 w 4561834"/>
              <a:gd name="connsiteY196" fmla="*/ 4428034 h 4901727"/>
              <a:gd name="connsiteX197" fmla="*/ 4140147 w 4561834"/>
              <a:gd name="connsiteY197" fmla="*/ 4415996 h 4901727"/>
              <a:gd name="connsiteX198" fmla="*/ 4404338 w 4561834"/>
              <a:gd name="connsiteY198" fmla="*/ 4410469 h 4901727"/>
              <a:gd name="connsiteX199" fmla="*/ 4425402 w 4561834"/>
              <a:gd name="connsiteY199" fmla="*/ 4422967 h 4901727"/>
              <a:gd name="connsiteX200" fmla="*/ 4403664 w 4561834"/>
              <a:gd name="connsiteY200" fmla="*/ 4430894 h 4901727"/>
              <a:gd name="connsiteX201" fmla="*/ 4396757 w 4561834"/>
              <a:gd name="connsiteY201" fmla="*/ 4415268 h 4901727"/>
              <a:gd name="connsiteX202" fmla="*/ 4397210 w 4561834"/>
              <a:gd name="connsiteY202" fmla="*/ 4415268 h 4901727"/>
              <a:gd name="connsiteX203" fmla="*/ 4404338 w 4561834"/>
              <a:gd name="connsiteY203" fmla="*/ 4410469 h 4901727"/>
              <a:gd name="connsiteX204" fmla="*/ 3938943 w 4561834"/>
              <a:gd name="connsiteY204" fmla="*/ 4402344 h 4901727"/>
              <a:gd name="connsiteX205" fmla="*/ 3950775 w 4561834"/>
              <a:gd name="connsiteY205" fmla="*/ 4406324 h 4901727"/>
              <a:gd name="connsiteX206" fmla="*/ 3929602 w 4561834"/>
              <a:gd name="connsiteY206" fmla="*/ 4410626 h 4901727"/>
              <a:gd name="connsiteX207" fmla="*/ 3938943 w 4561834"/>
              <a:gd name="connsiteY207" fmla="*/ 4402344 h 4901727"/>
              <a:gd name="connsiteX208" fmla="*/ 4282855 w 4561834"/>
              <a:gd name="connsiteY208" fmla="*/ 4390812 h 4901727"/>
              <a:gd name="connsiteX209" fmla="*/ 4283029 w 4561834"/>
              <a:gd name="connsiteY209" fmla="*/ 4390821 h 4901727"/>
              <a:gd name="connsiteX210" fmla="*/ 4282855 w 4561834"/>
              <a:gd name="connsiteY210" fmla="*/ 4390925 h 4901727"/>
              <a:gd name="connsiteX211" fmla="*/ 4048599 w 4561834"/>
              <a:gd name="connsiteY211" fmla="*/ 4390586 h 4901727"/>
              <a:gd name="connsiteX212" fmla="*/ 4049052 w 4561834"/>
              <a:gd name="connsiteY212" fmla="*/ 4390587 h 4901727"/>
              <a:gd name="connsiteX213" fmla="*/ 4030144 w 4561834"/>
              <a:gd name="connsiteY213" fmla="*/ 4399643 h 4901727"/>
              <a:gd name="connsiteX214" fmla="*/ 4048599 w 4561834"/>
              <a:gd name="connsiteY214" fmla="*/ 4390586 h 4901727"/>
              <a:gd name="connsiteX215" fmla="*/ 4291469 w 4561834"/>
              <a:gd name="connsiteY215" fmla="*/ 4385779 h 4901727"/>
              <a:gd name="connsiteX216" fmla="*/ 4319539 w 4561834"/>
              <a:gd name="connsiteY216" fmla="*/ 4393756 h 4901727"/>
              <a:gd name="connsiteX217" fmla="*/ 4293905 w 4561834"/>
              <a:gd name="connsiteY217" fmla="*/ 4391399 h 4901727"/>
              <a:gd name="connsiteX218" fmla="*/ 4283029 w 4561834"/>
              <a:gd name="connsiteY218" fmla="*/ 4390821 h 4901727"/>
              <a:gd name="connsiteX219" fmla="*/ 3743490 w 4561834"/>
              <a:gd name="connsiteY219" fmla="*/ 4366525 h 4901727"/>
              <a:gd name="connsiteX220" fmla="*/ 3743490 w 4561834"/>
              <a:gd name="connsiteY220" fmla="*/ 4366751 h 4901727"/>
              <a:gd name="connsiteX221" fmla="*/ 3743490 w 4561834"/>
              <a:gd name="connsiteY221" fmla="*/ 4371733 h 4901727"/>
              <a:gd name="connsiteX222" fmla="*/ 3772136 w 4561834"/>
              <a:gd name="connsiteY222" fmla="*/ 4377960 h 4901727"/>
              <a:gd name="connsiteX223" fmla="*/ 3743490 w 4561834"/>
              <a:gd name="connsiteY223" fmla="*/ 4366525 h 4901727"/>
              <a:gd name="connsiteX224" fmla="*/ 706564 w 4561834"/>
              <a:gd name="connsiteY224" fmla="*/ 4133849 h 4901727"/>
              <a:gd name="connsiteX225" fmla="*/ 689241 w 4561834"/>
              <a:gd name="connsiteY225" fmla="*/ 4138264 h 4901727"/>
              <a:gd name="connsiteX226" fmla="*/ 706564 w 4561834"/>
              <a:gd name="connsiteY226" fmla="*/ 4133849 h 4901727"/>
              <a:gd name="connsiteX227" fmla="*/ 677905 w 4561834"/>
              <a:gd name="connsiteY227" fmla="*/ 4088475 h 4901727"/>
              <a:gd name="connsiteX228" fmla="*/ 687543 w 4561834"/>
              <a:gd name="connsiteY228" fmla="*/ 4102826 h 4901727"/>
              <a:gd name="connsiteX229" fmla="*/ 686410 w 4561834"/>
              <a:gd name="connsiteY229" fmla="*/ 4098070 h 4901727"/>
              <a:gd name="connsiteX230" fmla="*/ 666144 w 4561834"/>
              <a:gd name="connsiteY230" fmla="*/ 4098070 h 4901727"/>
              <a:gd name="connsiteX231" fmla="*/ 677905 w 4561834"/>
              <a:gd name="connsiteY231" fmla="*/ 4088475 h 4901727"/>
              <a:gd name="connsiteX232" fmla="*/ 4475786 w 4561834"/>
              <a:gd name="connsiteY232" fmla="*/ 3973928 h 4901727"/>
              <a:gd name="connsiteX233" fmla="*/ 4475786 w 4561834"/>
              <a:gd name="connsiteY233" fmla="*/ 3978910 h 4901727"/>
              <a:gd name="connsiteX234" fmla="*/ 4505564 w 4561834"/>
              <a:gd name="connsiteY234" fmla="*/ 3986609 h 4901727"/>
              <a:gd name="connsiteX235" fmla="*/ 4475560 w 4561834"/>
              <a:gd name="connsiteY235" fmla="*/ 3974041 h 4901727"/>
              <a:gd name="connsiteX236" fmla="*/ 580150 w 4561834"/>
              <a:gd name="connsiteY236" fmla="*/ 3962662 h 4901727"/>
              <a:gd name="connsiteX237" fmla="*/ 588755 w 4561834"/>
              <a:gd name="connsiteY237" fmla="*/ 3996629 h 4901727"/>
              <a:gd name="connsiteX238" fmla="*/ 579018 w 4561834"/>
              <a:gd name="connsiteY238" fmla="*/ 4002969 h 4901727"/>
              <a:gd name="connsiteX239" fmla="*/ 580150 w 4561834"/>
              <a:gd name="connsiteY239" fmla="*/ 3962662 h 4901727"/>
              <a:gd name="connsiteX240" fmla="*/ 643698 w 4561834"/>
              <a:gd name="connsiteY240" fmla="*/ 3937134 h 4901727"/>
              <a:gd name="connsiteX241" fmla="*/ 633522 w 4561834"/>
              <a:gd name="connsiteY241" fmla="*/ 3940254 h 4901727"/>
              <a:gd name="connsiteX242" fmla="*/ 638871 w 4561834"/>
              <a:gd name="connsiteY242" fmla="*/ 3941613 h 4901727"/>
              <a:gd name="connsiteX243" fmla="*/ 4473352 w 4561834"/>
              <a:gd name="connsiteY243" fmla="*/ 3933168 h 4901727"/>
              <a:gd name="connsiteX244" fmla="*/ 4489939 w 4561834"/>
              <a:gd name="connsiteY244" fmla="*/ 3940528 h 4901727"/>
              <a:gd name="connsiteX245" fmla="*/ 4490505 w 4561834"/>
              <a:gd name="connsiteY245" fmla="*/ 3940528 h 4901727"/>
              <a:gd name="connsiteX246" fmla="*/ 4462879 w 4561834"/>
              <a:gd name="connsiteY246" fmla="*/ 3938037 h 4901727"/>
              <a:gd name="connsiteX247" fmla="*/ 4473352 w 4561834"/>
              <a:gd name="connsiteY247" fmla="*/ 3933168 h 4901727"/>
              <a:gd name="connsiteX248" fmla="*/ 494082 w 4561834"/>
              <a:gd name="connsiteY248" fmla="*/ 3860712 h 4901727"/>
              <a:gd name="connsiteX249" fmla="*/ 496987 w 4561834"/>
              <a:gd name="connsiteY249" fmla="*/ 3863203 h 4901727"/>
              <a:gd name="connsiteX250" fmla="*/ 496831 w 4561834"/>
              <a:gd name="connsiteY250" fmla="*/ 3863783 h 4901727"/>
              <a:gd name="connsiteX251" fmla="*/ 494082 w 4561834"/>
              <a:gd name="connsiteY251" fmla="*/ 3860712 h 4901727"/>
              <a:gd name="connsiteX252" fmla="*/ 468159 w 4561834"/>
              <a:gd name="connsiteY252" fmla="*/ 3850770 h 4901727"/>
              <a:gd name="connsiteX253" fmla="*/ 481080 w 4561834"/>
              <a:gd name="connsiteY253" fmla="*/ 3861894 h 4901727"/>
              <a:gd name="connsiteX254" fmla="*/ 459229 w 4561834"/>
              <a:gd name="connsiteY254" fmla="*/ 3855101 h 4901727"/>
              <a:gd name="connsiteX255" fmla="*/ 468159 w 4561834"/>
              <a:gd name="connsiteY255" fmla="*/ 3850770 h 4901727"/>
              <a:gd name="connsiteX256" fmla="*/ 240598 w 4561834"/>
              <a:gd name="connsiteY256" fmla="*/ 3599445 h 4901727"/>
              <a:gd name="connsiteX257" fmla="*/ 244787 w 4561834"/>
              <a:gd name="connsiteY257" fmla="*/ 3633412 h 4901727"/>
              <a:gd name="connsiteX258" fmla="*/ 241730 w 4561834"/>
              <a:gd name="connsiteY258" fmla="*/ 3639073 h 4901727"/>
              <a:gd name="connsiteX259" fmla="*/ 240598 w 4561834"/>
              <a:gd name="connsiteY259" fmla="*/ 3599445 h 4901727"/>
              <a:gd name="connsiteX260" fmla="*/ 270941 w 4561834"/>
              <a:gd name="connsiteY260" fmla="*/ 3592086 h 4901727"/>
              <a:gd name="connsiteX261" fmla="*/ 290302 w 4561834"/>
              <a:gd name="connsiteY261" fmla="*/ 3635676 h 4901727"/>
              <a:gd name="connsiteX262" fmla="*/ 273998 w 4561834"/>
              <a:gd name="connsiteY262" fmla="*/ 3641677 h 4901727"/>
              <a:gd name="connsiteX263" fmla="*/ 276602 w 4561834"/>
              <a:gd name="connsiteY263" fmla="*/ 3656396 h 4901727"/>
              <a:gd name="connsiteX264" fmla="*/ 245466 w 4561834"/>
              <a:gd name="connsiteY264" fmla="*/ 3668624 h 4901727"/>
              <a:gd name="connsiteX265" fmla="*/ 270941 w 4561834"/>
              <a:gd name="connsiteY265" fmla="*/ 3592086 h 4901727"/>
              <a:gd name="connsiteX266" fmla="*/ 372841 w 4561834"/>
              <a:gd name="connsiteY266" fmla="*/ 3584953 h 4901727"/>
              <a:gd name="connsiteX267" fmla="*/ 364576 w 4561834"/>
              <a:gd name="connsiteY267" fmla="*/ 3594803 h 4901727"/>
              <a:gd name="connsiteX268" fmla="*/ 372841 w 4561834"/>
              <a:gd name="connsiteY268" fmla="*/ 3584953 h 4901727"/>
              <a:gd name="connsiteX269" fmla="*/ 320872 w 4561834"/>
              <a:gd name="connsiteY269" fmla="*/ 3579744 h 4901727"/>
              <a:gd name="connsiteX270" fmla="*/ 320646 w 4561834"/>
              <a:gd name="connsiteY270" fmla="*/ 3580084 h 4901727"/>
              <a:gd name="connsiteX271" fmla="*/ 320488 w 4561834"/>
              <a:gd name="connsiteY271" fmla="*/ 3580017 h 4901727"/>
              <a:gd name="connsiteX272" fmla="*/ 310909 w 4561834"/>
              <a:gd name="connsiteY272" fmla="*/ 3575965 h 4901727"/>
              <a:gd name="connsiteX273" fmla="*/ 320488 w 4561834"/>
              <a:gd name="connsiteY273" fmla="*/ 3580017 h 4901727"/>
              <a:gd name="connsiteX274" fmla="*/ 312848 w 4561834"/>
              <a:gd name="connsiteY274" fmla="*/ 3585434 h 4901727"/>
              <a:gd name="connsiteX275" fmla="*/ 303549 w 4561834"/>
              <a:gd name="connsiteY275" fmla="*/ 3585179 h 4901727"/>
              <a:gd name="connsiteX276" fmla="*/ 310909 w 4561834"/>
              <a:gd name="connsiteY276" fmla="*/ 3575965 h 4901727"/>
              <a:gd name="connsiteX277" fmla="*/ 351739 w 4561834"/>
              <a:gd name="connsiteY277" fmla="*/ 3564275 h 4901727"/>
              <a:gd name="connsiteX278" fmla="*/ 354839 w 4561834"/>
              <a:gd name="connsiteY278" fmla="*/ 3579744 h 4901727"/>
              <a:gd name="connsiteX279" fmla="*/ 348045 w 4561834"/>
              <a:gd name="connsiteY279" fmla="*/ 3574876 h 4901727"/>
              <a:gd name="connsiteX280" fmla="*/ 351739 w 4561834"/>
              <a:gd name="connsiteY280" fmla="*/ 3564275 h 4901727"/>
              <a:gd name="connsiteX281" fmla="*/ 375941 w 4561834"/>
              <a:gd name="connsiteY281" fmla="*/ 3559633 h 4901727"/>
              <a:gd name="connsiteX282" fmla="*/ 377719 w 4561834"/>
              <a:gd name="connsiteY282" fmla="*/ 3559938 h 4901727"/>
              <a:gd name="connsiteX283" fmla="*/ 379088 w 4561834"/>
              <a:gd name="connsiteY283" fmla="*/ 3562289 h 4901727"/>
              <a:gd name="connsiteX284" fmla="*/ 376988 w 4561834"/>
              <a:gd name="connsiteY284" fmla="*/ 3565535 h 4901727"/>
              <a:gd name="connsiteX285" fmla="*/ 372841 w 4561834"/>
              <a:gd name="connsiteY285" fmla="*/ 3564912 h 4901727"/>
              <a:gd name="connsiteX286" fmla="*/ 375941 w 4561834"/>
              <a:gd name="connsiteY286" fmla="*/ 3559633 h 4901727"/>
              <a:gd name="connsiteX287" fmla="*/ 395599 w 4561834"/>
              <a:gd name="connsiteY287" fmla="*/ 3541022 h 4901727"/>
              <a:gd name="connsiteX288" fmla="*/ 402392 w 4561834"/>
              <a:gd name="connsiteY288" fmla="*/ 3546231 h 4901727"/>
              <a:gd name="connsiteX289" fmla="*/ 395599 w 4561834"/>
              <a:gd name="connsiteY289" fmla="*/ 3541022 h 4901727"/>
              <a:gd name="connsiteX290" fmla="*/ 437355 w 4561834"/>
              <a:gd name="connsiteY290" fmla="*/ 3536130 h 4901727"/>
              <a:gd name="connsiteX291" fmla="*/ 433949 w 4561834"/>
              <a:gd name="connsiteY291" fmla="*/ 3537653 h 4901727"/>
              <a:gd name="connsiteX292" fmla="*/ 441015 w 4561834"/>
              <a:gd name="connsiteY292" fmla="*/ 3544972 h 4901727"/>
              <a:gd name="connsiteX293" fmla="*/ 441679 w 4561834"/>
              <a:gd name="connsiteY293" fmla="*/ 3541474 h 4901727"/>
              <a:gd name="connsiteX294" fmla="*/ 437355 w 4561834"/>
              <a:gd name="connsiteY294" fmla="*/ 3536130 h 4901727"/>
              <a:gd name="connsiteX295" fmla="*/ 375785 w 4561834"/>
              <a:gd name="connsiteY295" fmla="*/ 3530493 h 4901727"/>
              <a:gd name="connsiteX296" fmla="*/ 377710 w 4561834"/>
              <a:gd name="connsiteY296" fmla="*/ 3535475 h 4901727"/>
              <a:gd name="connsiteX297" fmla="*/ 375785 w 4561834"/>
              <a:gd name="connsiteY297" fmla="*/ 3530493 h 4901727"/>
              <a:gd name="connsiteX298" fmla="*/ 350593 w 4561834"/>
              <a:gd name="connsiteY298" fmla="*/ 3524931 h 4901727"/>
              <a:gd name="connsiteX299" fmla="*/ 346007 w 4561834"/>
              <a:gd name="connsiteY299" fmla="*/ 3530493 h 4901727"/>
              <a:gd name="connsiteX300" fmla="*/ 350890 w 4561834"/>
              <a:gd name="connsiteY300" fmla="*/ 3533323 h 4901727"/>
              <a:gd name="connsiteX301" fmla="*/ 353661 w 4561834"/>
              <a:gd name="connsiteY301" fmla="*/ 3530218 h 4901727"/>
              <a:gd name="connsiteX302" fmla="*/ 353820 w 4561834"/>
              <a:gd name="connsiteY302" fmla="*/ 3530493 h 4901727"/>
              <a:gd name="connsiteX303" fmla="*/ 353820 w 4561834"/>
              <a:gd name="connsiteY303" fmla="*/ 3530040 h 4901727"/>
              <a:gd name="connsiteX304" fmla="*/ 353661 w 4561834"/>
              <a:gd name="connsiteY304" fmla="*/ 3530218 h 4901727"/>
              <a:gd name="connsiteX305" fmla="*/ 203323 w 4561834"/>
              <a:gd name="connsiteY305" fmla="*/ 3488879 h 4901727"/>
              <a:gd name="connsiteX306" fmla="*/ 204533 w 4561834"/>
              <a:gd name="connsiteY306" fmla="*/ 3491306 h 4901727"/>
              <a:gd name="connsiteX307" fmla="*/ 204462 w 4561834"/>
              <a:gd name="connsiteY307" fmla="*/ 3492109 h 4901727"/>
              <a:gd name="connsiteX308" fmla="*/ 203323 w 4561834"/>
              <a:gd name="connsiteY308" fmla="*/ 3488879 h 4901727"/>
              <a:gd name="connsiteX309" fmla="*/ 198819 w 4561834"/>
              <a:gd name="connsiteY309" fmla="*/ 3488374 h 4901727"/>
              <a:gd name="connsiteX310" fmla="*/ 198819 w 4561834"/>
              <a:gd name="connsiteY310" fmla="*/ 3488827 h 4901727"/>
              <a:gd name="connsiteX311" fmla="*/ 198667 w 4561834"/>
              <a:gd name="connsiteY311" fmla="*/ 3488503 h 4901727"/>
              <a:gd name="connsiteX312" fmla="*/ 4543677 w 4561834"/>
              <a:gd name="connsiteY312" fmla="*/ 3484044 h 4901727"/>
              <a:gd name="connsiteX313" fmla="*/ 4559004 w 4561834"/>
              <a:gd name="connsiteY313" fmla="*/ 3498281 h 4901727"/>
              <a:gd name="connsiteX314" fmla="*/ 4525038 w 4561834"/>
              <a:gd name="connsiteY314" fmla="*/ 3485261 h 4901727"/>
              <a:gd name="connsiteX315" fmla="*/ 4543677 w 4561834"/>
              <a:gd name="connsiteY315" fmla="*/ 3484044 h 4901727"/>
              <a:gd name="connsiteX316" fmla="*/ 4498477 w 4561834"/>
              <a:gd name="connsiteY316" fmla="*/ 3479677 h 4901727"/>
              <a:gd name="connsiteX317" fmla="*/ 4501757 w 4561834"/>
              <a:gd name="connsiteY317" fmla="*/ 3483400 h 4901727"/>
              <a:gd name="connsiteX318" fmla="*/ 4497868 w 4561834"/>
              <a:gd name="connsiteY318" fmla="*/ 3480395 h 4901727"/>
              <a:gd name="connsiteX319" fmla="*/ 193002 w 4561834"/>
              <a:gd name="connsiteY319" fmla="*/ 3476401 h 4901727"/>
              <a:gd name="connsiteX320" fmla="*/ 198667 w 4561834"/>
              <a:gd name="connsiteY320" fmla="*/ 3488503 h 4901727"/>
              <a:gd name="connsiteX321" fmla="*/ 194870 w 4561834"/>
              <a:gd name="connsiteY321" fmla="*/ 3491714 h 4901727"/>
              <a:gd name="connsiteX322" fmla="*/ 189648 w 4561834"/>
              <a:gd name="connsiteY322" fmla="*/ 3479430 h 4901727"/>
              <a:gd name="connsiteX323" fmla="*/ 193002 w 4561834"/>
              <a:gd name="connsiteY323" fmla="*/ 3476401 h 4901727"/>
              <a:gd name="connsiteX324" fmla="*/ 4474822 w 4561834"/>
              <a:gd name="connsiteY324" fmla="*/ 3419549 h 4901727"/>
              <a:gd name="connsiteX325" fmla="*/ 4475200 w 4561834"/>
              <a:gd name="connsiteY325" fmla="*/ 3419715 h 4901727"/>
              <a:gd name="connsiteX326" fmla="*/ 4475162 w 4561834"/>
              <a:gd name="connsiteY326" fmla="*/ 3419774 h 4901727"/>
              <a:gd name="connsiteX327" fmla="*/ 4479178 w 4561834"/>
              <a:gd name="connsiteY327" fmla="*/ 3413521 h 4901727"/>
              <a:gd name="connsiteX328" fmla="*/ 4497806 w 4561834"/>
              <a:gd name="connsiteY328" fmla="*/ 3421020 h 4901727"/>
              <a:gd name="connsiteX329" fmla="*/ 4483767 w 4561834"/>
              <a:gd name="connsiteY329" fmla="*/ 3433588 h 4901727"/>
              <a:gd name="connsiteX330" fmla="*/ 4480059 w 4561834"/>
              <a:gd name="connsiteY330" fmla="*/ 3421856 h 4901727"/>
              <a:gd name="connsiteX331" fmla="*/ 4475200 w 4561834"/>
              <a:gd name="connsiteY331" fmla="*/ 3419715 h 4901727"/>
              <a:gd name="connsiteX332" fmla="*/ 4443677 w 4561834"/>
              <a:gd name="connsiteY332" fmla="*/ 3339617 h 4901727"/>
              <a:gd name="connsiteX333" fmla="*/ 4431034 w 4561834"/>
              <a:gd name="connsiteY333" fmla="*/ 3354489 h 4901727"/>
              <a:gd name="connsiteX334" fmla="*/ 4404625 w 4561834"/>
              <a:gd name="connsiteY334" fmla="*/ 3361692 h 4901727"/>
              <a:gd name="connsiteX335" fmla="*/ 4420759 w 4561834"/>
              <a:gd name="connsiteY335" fmla="*/ 3346790 h 4901727"/>
              <a:gd name="connsiteX336" fmla="*/ 4443680 w 4561834"/>
              <a:gd name="connsiteY336" fmla="*/ 3339614 h 4901727"/>
              <a:gd name="connsiteX337" fmla="*/ 4443686 w 4561834"/>
              <a:gd name="connsiteY337" fmla="*/ 3339614 h 4901727"/>
              <a:gd name="connsiteX338" fmla="*/ 4443677 w 4561834"/>
              <a:gd name="connsiteY338" fmla="*/ 3339617 h 4901727"/>
              <a:gd name="connsiteX339" fmla="*/ 146586 w 4561834"/>
              <a:gd name="connsiteY339" fmla="*/ 3032172 h 4901727"/>
              <a:gd name="connsiteX340" fmla="*/ 154436 w 4561834"/>
              <a:gd name="connsiteY340" fmla="*/ 3034353 h 4901727"/>
              <a:gd name="connsiteX341" fmla="*/ 145604 w 4561834"/>
              <a:gd name="connsiteY341" fmla="*/ 3035259 h 4901727"/>
              <a:gd name="connsiteX342" fmla="*/ 146586 w 4561834"/>
              <a:gd name="connsiteY342" fmla="*/ 3032172 h 4901727"/>
              <a:gd name="connsiteX343" fmla="*/ 144878 w 4561834"/>
              <a:gd name="connsiteY343" fmla="*/ 2994835 h 4901727"/>
              <a:gd name="connsiteX344" fmla="*/ 145265 w 4561834"/>
              <a:gd name="connsiteY344" fmla="*/ 2995518 h 4901727"/>
              <a:gd name="connsiteX345" fmla="*/ 145265 w 4561834"/>
              <a:gd name="connsiteY345" fmla="*/ 3000387 h 4901727"/>
              <a:gd name="connsiteX346" fmla="*/ 140707 w 4561834"/>
              <a:gd name="connsiteY346" fmla="*/ 2984649 h 4901727"/>
              <a:gd name="connsiteX347" fmla="*/ 144430 w 4561834"/>
              <a:gd name="connsiteY347" fmla="*/ 2988389 h 4901727"/>
              <a:gd name="connsiteX348" fmla="*/ 144878 w 4561834"/>
              <a:gd name="connsiteY348" fmla="*/ 2994835 h 4901727"/>
              <a:gd name="connsiteX349" fmla="*/ 142185 w 4561834"/>
              <a:gd name="connsiteY349" fmla="*/ 2990076 h 4901727"/>
              <a:gd name="connsiteX350" fmla="*/ 134622 w 4561834"/>
              <a:gd name="connsiteY350" fmla="*/ 2991669 h 4901727"/>
              <a:gd name="connsiteX351" fmla="*/ 140707 w 4561834"/>
              <a:gd name="connsiteY351" fmla="*/ 2984649 h 4901727"/>
              <a:gd name="connsiteX352" fmla="*/ 4426406 w 4561834"/>
              <a:gd name="connsiteY352" fmla="*/ 2975075 h 4901727"/>
              <a:gd name="connsiteX353" fmla="*/ 4427156 w 4561834"/>
              <a:gd name="connsiteY353" fmla="*/ 2979681 h 4901727"/>
              <a:gd name="connsiteX354" fmla="*/ 4450480 w 4561834"/>
              <a:gd name="connsiteY354" fmla="*/ 2980699 h 4901727"/>
              <a:gd name="connsiteX355" fmla="*/ 4427743 w 4561834"/>
              <a:gd name="connsiteY355" fmla="*/ 2986830 h 4901727"/>
              <a:gd name="connsiteX356" fmla="*/ 4426363 w 4561834"/>
              <a:gd name="connsiteY356" fmla="*/ 2974699 h 4901727"/>
              <a:gd name="connsiteX357" fmla="*/ 4426406 w 4561834"/>
              <a:gd name="connsiteY357" fmla="*/ 2975075 h 4901727"/>
              <a:gd name="connsiteX358" fmla="*/ 4426363 w 4561834"/>
              <a:gd name="connsiteY358" fmla="*/ 2974812 h 4901727"/>
              <a:gd name="connsiteX359" fmla="*/ 4414857 w 4561834"/>
              <a:gd name="connsiteY359" fmla="*/ 2935567 h 4901727"/>
              <a:gd name="connsiteX360" fmla="*/ 4428628 w 4561834"/>
              <a:gd name="connsiteY360" fmla="*/ 2939034 h 4901727"/>
              <a:gd name="connsiteX361" fmla="*/ 4428628 w 4561834"/>
              <a:gd name="connsiteY361" fmla="*/ 2939261 h 4901727"/>
              <a:gd name="connsiteX362" fmla="*/ 4408135 w 4561834"/>
              <a:gd name="connsiteY362" fmla="*/ 2942884 h 4901727"/>
              <a:gd name="connsiteX363" fmla="*/ 4414857 w 4561834"/>
              <a:gd name="connsiteY363" fmla="*/ 2935567 h 4901727"/>
              <a:gd name="connsiteX364" fmla="*/ 128536 w 4561834"/>
              <a:gd name="connsiteY364" fmla="*/ 2637343 h 4901727"/>
              <a:gd name="connsiteX365" fmla="*/ 128490 w 4561834"/>
              <a:gd name="connsiteY365" fmla="*/ 2637432 h 4901727"/>
              <a:gd name="connsiteX366" fmla="*/ 128394 w 4561834"/>
              <a:gd name="connsiteY366" fmla="*/ 2637397 h 4901727"/>
              <a:gd name="connsiteX367" fmla="*/ 149907 w 4561834"/>
              <a:gd name="connsiteY367" fmla="*/ 2620413 h 4901727"/>
              <a:gd name="connsiteX368" fmla="*/ 141844 w 4561834"/>
              <a:gd name="connsiteY368" fmla="*/ 2632316 h 4901727"/>
              <a:gd name="connsiteX369" fmla="*/ 128536 w 4561834"/>
              <a:gd name="connsiteY369" fmla="*/ 2637343 h 4901727"/>
              <a:gd name="connsiteX370" fmla="*/ 135273 w 4561834"/>
              <a:gd name="connsiteY370" fmla="*/ 2624390 h 4901727"/>
              <a:gd name="connsiteX371" fmla="*/ 149907 w 4561834"/>
              <a:gd name="connsiteY371" fmla="*/ 2620413 h 4901727"/>
              <a:gd name="connsiteX372" fmla="*/ 148552 w 4561834"/>
              <a:gd name="connsiteY372" fmla="*/ 2560956 h 4901727"/>
              <a:gd name="connsiteX373" fmla="*/ 163040 w 4561834"/>
              <a:gd name="connsiteY373" fmla="*/ 2565048 h 4901727"/>
              <a:gd name="connsiteX374" fmla="*/ 147189 w 4561834"/>
              <a:gd name="connsiteY374" fmla="*/ 2566293 h 4901727"/>
              <a:gd name="connsiteX375" fmla="*/ 148552 w 4561834"/>
              <a:gd name="connsiteY375" fmla="*/ 2560956 h 4901727"/>
              <a:gd name="connsiteX376" fmla="*/ 106995 w 4561834"/>
              <a:gd name="connsiteY376" fmla="*/ 2539799 h 4901727"/>
              <a:gd name="connsiteX377" fmla="*/ 111977 w 4561834"/>
              <a:gd name="connsiteY377" fmla="*/ 2554858 h 4901727"/>
              <a:gd name="connsiteX378" fmla="*/ 98957 w 4561834"/>
              <a:gd name="connsiteY378" fmla="*/ 2551121 h 4901727"/>
              <a:gd name="connsiteX379" fmla="*/ 106995 w 4561834"/>
              <a:gd name="connsiteY379" fmla="*/ 2539799 h 4901727"/>
              <a:gd name="connsiteX380" fmla="*/ 4325139 w 4561834"/>
              <a:gd name="connsiteY380" fmla="*/ 2489776 h 4901727"/>
              <a:gd name="connsiteX381" fmla="*/ 4328528 w 4561834"/>
              <a:gd name="connsiteY381" fmla="*/ 2492606 h 4901727"/>
              <a:gd name="connsiteX382" fmla="*/ 4324929 w 4561834"/>
              <a:gd name="connsiteY382" fmla="*/ 2490438 h 4901727"/>
              <a:gd name="connsiteX383" fmla="*/ 4357779 w 4561834"/>
              <a:gd name="connsiteY383" fmla="*/ 2484985 h 4901727"/>
              <a:gd name="connsiteX384" fmla="*/ 4371904 w 4561834"/>
              <a:gd name="connsiteY384" fmla="*/ 2495543 h 4901727"/>
              <a:gd name="connsiteX385" fmla="*/ 4344844 w 4561834"/>
              <a:gd name="connsiteY385" fmla="*/ 2490222 h 4901727"/>
              <a:gd name="connsiteX386" fmla="*/ 4357779 w 4561834"/>
              <a:gd name="connsiteY386" fmla="*/ 2484985 h 4901727"/>
              <a:gd name="connsiteX387" fmla="*/ 168715 w 4561834"/>
              <a:gd name="connsiteY387" fmla="*/ 2458227 h 4901727"/>
              <a:gd name="connsiteX388" fmla="*/ 168497 w 4561834"/>
              <a:gd name="connsiteY388" fmla="*/ 2458540 h 4901727"/>
              <a:gd name="connsiteX389" fmla="*/ 167908 w 4561834"/>
              <a:gd name="connsiteY389" fmla="*/ 2458618 h 4901727"/>
              <a:gd name="connsiteX390" fmla="*/ 211499 w 4561834"/>
              <a:gd name="connsiteY390" fmla="*/ 2427482 h 4901727"/>
              <a:gd name="connsiteX391" fmla="*/ 194247 w 4561834"/>
              <a:gd name="connsiteY391" fmla="*/ 2445853 h 4901727"/>
              <a:gd name="connsiteX392" fmla="*/ 168715 w 4561834"/>
              <a:gd name="connsiteY392" fmla="*/ 2458227 h 4901727"/>
              <a:gd name="connsiteX393" fmla="*/ 181155 w 4561834"/>
              <a:gd name="connsiteY393" fmla="*/ 2440389 h 4901727"/>
              <a:gd name="connsiteX394" fmla="*/ 211499 w 4561834"/>
              <a:gd name="connsiteY394" fmla="*/ 2427482 h 4901727"/>
              <a:gd name="connsiteX395" fmla="*/ 4078830 w 4561834"/>
              <a:gd name="connsiteY395" fmla="*/ 2406039 h 4901727"/>
              <a:gd name="connsiteX396" fmla="*/ 4078824 w 4561834"/>
              <a:gd name="connsiteY396" fmla="*/ 2406194 h 4901727"/>
              <a:gd name="connsiteX397" fmla="*/ 4078683 w 4561834"/>
              <a:gd name="connsiteY397" fmla="*/ 2406194 h 4901727"/>
              <a:gd name="connsiteX398" fmla="*/ 4014205 w 4561834"/>
              <a:gd name="connsiteY398" fmla="*/ 2401278 h 4901727"/>
              <a:gd name="connsiteX399" fmla="*/ 4029349 w 4561834"/>
              <a:gd name="connsiteY399" fmla="*/ 2409477 h 4901727"/>
              <a:gd name="connsiteX400" fmla="*/ 4029772 w 4561834"/>
              <a:gd name="connsiteY400" fmla="*/ 2409477 h 4901727"/>
              <a:gd name="connsiteX401" fmla="*/ 4022387 w 4561834"/>
              <a:gd name="connsiteY401" fmla="*/ 2415879 h 4901727"/>
              <a:gd name="connsiteX402" fmla="*/ 4013421 w 4561834"/>
              <a:gd name="connsiteY402" fmla="*/ 2410949 h 4901727"/>
              <a:gd name="connsiteX403" fmla="*/ 4014205 w 4561834"/>
              <a:gd name="connsiteY403" fmla="*/ 2401278 h 4901727"/>
              <a:gd name="connsiteX404" fmla="*/ 4045014 w 4561834"/>
              <a:gd name="connsiteY404" fmla="*/ 2398022 h 4901727"/>
              <a:gd name="connsiteX405" fmla="*/ 4044995 w 4561834"/>
              <a:gd name="connsiteY405" fmla="*/ 2398042 h 4901727"/>
              <a:gd name="connsiteX406" fmla="*/ 4044572 w 4561834"/>
              <a:gd name="connsiteY406" fmla="*/ 2398042 h 4901727"/>
              <a:gd name="connsiteX407" fmla="*/ 4058351 w 4561834"/>
              <a:gd name="connsiteY407" fmla="*/ 2391900 h 4901727"/>
              <a:gd name="connsiteX408" fmla="*/ 4073186 w 4561834"/>
              <a:gd name="connsiteY408" fmla="*/ 2396457 h 4901727"/>
              <a:gd name="connsiteX409" fmla="*/ 4052849 w 4561834"/>
              <a:gd name="connsiteY409" fmla="*/ 2397667 h 4901727"/>
              <a:gd name="connsiteX410" fmla="*/ 4045014 w 4561834"/>
              <a:gd name="connsiteY410" fmla="*/ 2398022 h 4901727"/>
              <a:gd name="connsiteX411" fmla="*/ 4050550 w 4561834"/>
              <a:gd name="connsiteY411" fmla="*/ 2392253 h 4901727"/>
              <a:gd name="connsiteX412" fmla="*/ 4058351 w 4561834"/>
              <a:gd name="connsiteY412" fmla="*/ 2391900 h 4901727"/>
              <a:gd name="connsiteX413" fmla="*/ 4020020 w 4561834"/>
              <a:gd name="connsiteY413" fmla="*/ 2388492 h 4901727"/>
              <a:gd name="connsiteX414" fmla="*/ 4019623 w 4561834"/>
              <a:gd name="connsiteY414" fmla="*/ 2400306 h 4901727"/>
              <a:gd name="connsiteX415" fmla="*/ 4002850 w 4561834"/>
              <a:gd name="connsiteY415" fmla="*/ 2396910 h 4901727"/>
              <a:gd name="connsiteX416" fmla="*/ 4002568 w 4561834"/>
              <a:gd name="connsiteY416" fmla="*/ 2396910 h 4901727"/>
              <a:gd name="connsiteX417" fmla="*/ 4001863 w 4561834"/>
              <a:gd name="connsiteY417" fmla="*/ 2391928 h 4901727"/>
              <a:gd name="connsiteX418" fmla="*/ 4020020 w 4561834"/>
              <a:gd name="connsiteY418" fmla="*/ 2388492 h 4901727"/>
              <a:gd name="connsiteX419" fmla="*/ 119336 w 4561834"/>
              <a:gd name="connsiteY419" fmla="*/ 2386043 h 4901727"/>
              <a:gd name="connsiteX420" fmla="*/ 119336 w 4561834"/>
              <a:gd name="connsiteY420" fmla="*/ 2386949 h 4901727"/>
              <a:gd name="connsiteX421" fmla="*/ 118840 w 4561834"/>
              <a:gd name="connsiteY421" fmla="*/ 2386908 h 4901727"/>
              <a:gd name="connsiteX422" fmla="*/ 106315 w 4561834"/>
              <a:gd name="connsiteY422" fmla="*/ 2375174 h 4901727"/>
              <a:gd name="connsiteX423" fmla="*/ 112231 w 4561834"/>
              <a:gd name="connsiteY423" fmla="*/ 2386368 h 4901727"/>
              <a:gd name="connsiteX424" fmla="*/ 118840 w 4561834"/>
              <a:gd name="connsiteY424" fmla="*/ 2386908 h 4901727"/>
              <a:gd name="connsiteX425" fmla="*/ 114956 w 4561834"/>
              <a:gd name="connsiteY425" fmla="*/ 2393692 h 4901727"/>
              <a:gd name="connsiteX426" fmla="*/ 89672 w 4561834"/>
              <a:gd name="connsiteY426" fmla="*/ 2392610 h 4901727"/>
              <a:gd name="connsiteX427" fmla="*/ 106315 w 4561834"/>
              <a:gd name="connsiteY427" fmla="*/ 2375174 h 4901727"/>
              <a:gd name="connsiteX428" fmla="*/ 229728 w 4561834"/>
              <a:gd name="connsiteY428" fmla="*/ 2364531 h 4901727"/>
              <a:gd name="connsiteX429" fmla="*/ 197233 w 4561834"/>
              <a:gd name="connsiteY429" fmla="*/ 2374947 h 4901727"/>
              <a:gd name="connsiteX430" fmla="*/ 229728 w 4561834"/>
              <a:gd name="connsiteY430" fmla="*/ 2364531 h 4901727"/>
              <a:gd name="connsiteX431" fmla="*/ 4224363 w 4561834"/>
              <a:gd name="connsiteY431" fmla="*/ 2355152 h 4901727"/>
              <a:gd name="connsiteX432" fmla="*/ 4222903 w 4561834"/>
              <a:gd name="connsiteY432" fmla="*/ 2395455 h 4901727"/>
              <a:gd name="connsiteX433" fmla="*/ 4212374 w 4561834"/>
              <a:gd name="connsiteY433" fmla="*/ 2361488 h 4901727"/>
              <a:gd name="connsiteX434" fmla="*/ 4217568 w 4561834"/>
              <a:gd name="connsiteY434" fmla="*/ 2357469 h 4901727"/>
              <a:gd name="connsiteX435" fmla="*/ 4224375 w 4561834"/>
              <a:gd name="connsiteY435" fmla="*/ 2354808 h 4901727"/>
              <a:gd name="connsiteX436" fmla="*/ 4224375 w 4561834"/>
              <a:gd name="connsiteY436" fmla="*/ 2355148 h 4901727"/>
              <a:gd name="connsiteX437" fmla="*/ 4224363 w 4561834"/>
              <a:gd name="connsiteY437" fmla="*/ 2355152 h 4901727"/>
              <a:gd name="connsiteX438" fmla="*/ 4214525 w 4561834"/>
              <a:gd name="connsiteY438" fmla="*/ 2326276 h 4901727"/>
              <a:gd name="connsiteX439" fmla="*/ 4116927 w 4561834"/>
              <a:gd name="connsiteY439" fmla="*/ 2420024 h 4901727"/>
              <a:gd name="connsiteX440" fmla="*/ 4101918 w 4561834"/>
              <a:gd name="connsiteY440" fmla="*/ 2399693 h 4901727"/>
              <a:gd name="connsiteX441" fmla="*/ 4093161 w 4561834"/>
              <a:gd name="connsiteY441" fmla="*/ 2397046 h 4901727"/>
              <a:gd name="connsiteX442" fmla="*/ 4090324 w 4561834"/>
              <a:gd name="connsiteY442" fmla="*/ 2403052 h 4901727"/>
              <a:gd name="connsiteX443" fmla="*/ 4083009 w 4561834"/>
              <a:gd name="connsiteY443" fmla="*/ 2401654 h 4901727"/>
              <a:gd name="connsiteX444" fmla="*/ 4078830 w 4561834"/>
              <a:gd name="connsiteY444" fmla="*/ 2406039 h 4901727"/>
              <a:gd name="connsiteX445" fmla="*/ 4079203 w 4561834"/>
              <a:gd name="connsiteY445" fmla="*/ 2396894 h 4901727"/>
              <a:gd name="connsiteX446" fmla="*/ 4086428 w 4561834"/>
              <a:gd name="connsiteY446" fmla="*/ 2395459 h 4901727"/>
              <a:gd name="connsiteX447" fmla="*/ 4087616 w 4561834"/>
              <a:gd name="connsiteY447" fmla="*/ 2395369 h 4901727"/>
              <a:gd name="connsiteX448" fmla="*/ 4085933 w 4561834"/>
              <a:gd name="connsiteY448" fmla="*/ 2394860 h 4901727"/>
              <a:gd name="connsiteX449" fmla="*/ 4048994 w 4561834"/>
              <a:gd name="connsiteY449" fmla="*/ 2387529 h 4901727"/>
              <a:gd name="connsiteX450" fmla="*/ 4107870 w 4561834"/>
              <a:gd name="connsiteY450" fmla="*/ 2371225 h 4901727"/>
              <a:gd name="connsiteX451" fmla="*/ 4098698 w 4561834"/>
              <a:gd name="connsiteY451" fmla="*/ 2357752 h 4901727"/>
              <a:gd name="connsiteX452" fmla="*/ 4214525 w 4561834"/>
              <a:gd name="connsiteY452" fmla="*/ 2326276 h 4901727"/>
              <a:gd name="connsiteX453" fmla="*/ 338308 w 4561834"/>
              <a:gd name="connsiteY453" fmla="*/ 2298409 h 4901727"/>
              <a:gd name="connsiteX454" fmla="*/ 299472 w 4561834"/>
              <a:gd name="connsiteY454" fmla="*/ 2311090 h 4901727"/>
              <a:gd name="connsiteX455" fmla="*/ 256788 w 4561834"/>
              <a:gd name="connsiteY455" fmla="*/ 2304523 h 4901727"/>
              <a:gd name="connsiteX456" fmla="*/ 296189 w 4561834"/>
              <a:gd name="connsiteY456" fmla="*/ 2299541 h 4901727"/>
              <a:gd name="connsiteX457" fmla="*/ 338308 w 4561834"/>
              <a:gd name="connsiteY457" fmla="*/ 2298409 h 4901727"/>
              <a:gd name="connsiteX458" fmla="*/ 3976102 w 4561834"/>
              <a:gd name="connsiteY458" fmla="*/ 2288113 h 4901727"/>
              <a:gd name="connsiteX459" fmla="*/ 4051462 w 4561834"/>
              <a:gd name="connsiteY459" fmla="*/ 2305993 h 4901727"/>
              <a:gd name="connsiteX460" fmla="*/ 4028656 w 4561834"/>
              <a:gd name="connsiteY460" fmla="*/ 2306520 h 4901727"/>
              <a:gd name="connsiteX461" fmla="*/ 4003583 w 4561834"/>
              <a:gd name="connsiteY461" fmla="*/ 2302210 h 4901727"/>
              <a:gd name="connsiteX462" fmla="*/ 4009226 w 4561834"/>
              <a:gd name="connsiteY462" fmla="*/ 2310454 h 4901727"/>
              <a:gd name="connsiteX463" fmla="*/ 4014831 w 4561834"/>
              <a:gd name="connsiteY463" fmla="*/ 2325919 h 4901727"/>
              <a:gd name="connsiteX464" fmla="*/ 4014549 w 4561834"/>
              <a:gd name="connsiteY464" fmla="*/ 2325919 h 4901727"/>
              <a:gd name="connsiteX465" fmla="*/ 4001986 w 4561834"/>
              <a:gd name="connsiteY465" fmla="*/ 2307450 h 4901727"/>
              <a:gd name="connsiteX466" fmla="*/ 3995963 w 4561834"/>
              <a:gd name="connsiteY466" fmla="*/ 2301154 h 4901727"/>
              <a:gd name="connsiteX467" fmla="*/ 3995024 w 4561834"/>
              <a:gd name="connsiteY467" fmla="*/ 2301026 h 4901727"/>
              <a:gd name="connsiteX468" fmla="*/ 3988472 w 4561834"/>
              <a:gd name="connsiteY468" fmla="*/ 2308257 h 4901727"/>
              <a:gd name="connsiteX469" fmla="*/ 3990389 w 4561834"/>
              <a:gd name="connsiteY469" fmla="*/ 2300392 h 4901727"/>
              <a:gd name="connsiteX470" fmla="*/ 3950210 w 4561834"/>
              <a:gd name="connsiteY470" fmla="*/ 2294897 h 4901727"/>
              <a:gd name="connsiteX471" fmla="*/ 3950448 w 4561834"/>
              <a:gd name="connsiteY471" fmla="*/ 2294670 h 4901727"/>
              <a:gd name="connsiteX472" fmla="*/ 3976102 w 4561834"/>
              <a:gd name="connsiteY472" fmla="*/ 2288113 h 4901727"/>
              <a:gd name="connsiteX473" fmla="*/ 4058104 w 4561834"/>
              <a:gd name="connsiteY473" fmla="*/ 2262855 h 4901727"/>
              <a:gd name="connsiteX474" fmla="*/ 4051902 w 4561834"/>
              <a:gd name="connsiteY474" fmla="*/ 2268176 h 4901727"/>
              <a:gd name="connsiteX475" fmla="*/ 4051197 w 4561834"/>
              <a:gd name="connsiteY475" fmla="*/ 2283235 h 4901727"/>
              <a:gd name="connsiteX476" fmla="*/ 4037102 w 4561834"/>
              <a:gd name="connsiteY476" fmla="*/ 2274177 h 4901727"/>
              <a:gd name="connsiteX477" fmla="*/ 4058104 w 4561834"/>
              <a:gd name="connsiteY477" fmla="*/ 2262855 h 4901727"/>
              <a:gd name="connsiteX478" fmla="*/ 4229905 w 4561834"/>
              <a:gd name="connsiteY478" fmla="*/ 2258949 h 4901727"/>
              <a:gd name="connsiteX479" fmla="*/ 4253847 w 4561834"/>
              <a:gd name="connsiteY479" fmla="*/ 2268629 h 4901727"/>
              <a:gd name="connsiteX480" fmla="*/ 4231913 w 4561834"/>
              <a:gd name="connsiteY480" fmla="*/ 2279272 h 4901727"/>
              <a:gd name="connsiteX481" fmla="*/ 4222784 w 4561834"/>
              <a:gd name="connsiteY481" fmla="*/ 2264893 h 4901727"/>
              <a:gd name="connsiteX482" fmla="*/ 4223021 w 4561834"/>
              <a:gd name="connsiteY482" fmla="*/ 2264667 h 4901727"/>
              <a:gd name="connsiteX483" fmla="*/ 4229905 w 4561834"/>
              <a:gd name="connsiteY483" fmla="*/ 2258949 h 4901727"/>
              <a:gd name="connsiteX484" fmla="*/ 4107742 w 4561834"/>
              <a:gd name="connsiteY484" fmla="*/ 2248016 h 4901727"/>
              <a:gd name="connsiteX485" fmla="*/ 4138486 w 4561834"/>
              <a:gd name="connsiteY485" fmla="*/ 2252665 h 4901727"/>
              <a:gd name="connsiteX486" fmla="*/ 4099361 w 4561834"/>
              <a:gd name="connsiteY486" fmla="*/ 2254363 h 4901727"/>
              <a:gd name="connsiteX487" fmla="*/ 4099361 w 4561834"/>
              <a:gd name="connsiteY487" fmla="*/ 2254137 h 4901727"/>
              <a:gd name="connsiteX488" fmla="*/ 4107742 w 4561834"/>
              <a:gd name="connsiteY488" fmla="*/ 2248016 h 4901727"/>
              <a:gd name="connsiteX489" fmla="*/ 4195976 w 4561834"/>
              <a:gd name="connsiteY489" fmla="*/ 2181882 h 4901727"/>
              <a:gd name="connsiteX490" fmla="*/ 4176263 w 4561834"/>
              <a:gd name="connsiteY490" fmla="*/ 2194625 h 4901727"/>
              <a:gd name="connsiteX491" fmla="*/ 4138486 w 4561834"/>
              <a:gd name="connsiteY491" fmla="*/ 2198771 h 4901727"/>
              <a:gd name="connsiteX492" fmla="*/ 4163769 w 4561834"/>
              <a:gd name="connsiteY492" fmla="*/ 2186076 h 4901727"/>
              <a:gd name="connsiteX493" fmla="*/ 4196234 w 4561834"/>
              <a:gd name="connsiteY493" fmla="*/ 2181716 h 4901727"/>
              <a:gd name="connsiteX494" fmla="*/ 4196700 w 4561834"/>
              <a:gd name="connsiteY494" fmla="*/ 2181788 h 4901727"/>
              <a:gd name="connsiteX495" fmla="*/ 4195976 w 4561834"/>
              <a:gd name="connsiteY495" fmla="*/ 2181882 h 4901727"/>
              <a:gd name="connsiteX496" fmla="*/ 327099 w 4561834"/>
              <a:gd name="connsiteY496" fmla="*/ 2167044 h 4901727"/>
              <a:gd name="connsiteX497" fmla="*/ 310569 w 4561834"/>
              <a:gd name="connsiteY497" fmla="*/ 2172025 h 4901727"/>
              <a:gd name="connsiteX498" fmla="*/ 327099 w 4561834"/>
              <a:gd name="connsiteY498" fmla="*/ 2167044 h 4901727"/>
              <a:gd name="connsiteX499" fmla="*/ 296742 w 4561834"/>
              <a:gd name="connsiteY499" fmla="*/ 2122972 h 4901727"/>
              <a:gd name="connsiteX500" fmla="*/ 306946 w 4561834"/>
              <a:gd name="connsiteY500" fmla="*/ 2136926 h 4901727"/>
              <a:gd name="connsiteX501" fmla="*/ 305474 w 4561834"/>
              <a:gd name="connsiteY501" fmla="*/ 2132171 h 4901727"/>
              <a:gd name="connsiteX502" fmla="*/ 285773 w 4561834"/>
              <a:gd name="connsiteY502" fmla="*/ 2132964 h 4901727"/>
              <a:gd name="connsiteX503" fmla="*/ 296742 w 4561834"/>
              <a:gd name="connsiteY503" fmla="*/ 2122972 h 4901727"/>
              <a:gd name="connsiteX504" fmla="*/ 4246022 w 4561834"/>
              <a:gd name="connsiteY504" fmla="*/ 1817213 h 4901727"/>
              <a:gd name="connsiteX505" fmla="*/ 4247780 w 4561834"/>
              <a:gd name="connsiteY505" fmla="*/ 1819647 h 4901727"/>
              <a:gd name="connsiteX506" fmla="*/ 4246022 w 4561834"/>
              <a:gd name="connsiteY506" fmla="*/ 1822081 h 4901727"/>
              <a:gd name="connsiteX507" fmla="*/ 4277322 w 4561834"/>
              <a:gd name="connsiteY507" fmla="*/ 1826044 h 4901727"/>
              <a:gd name="connsiteX508" fmla="*/ 4246022 w 4561834"/>
              <a:gd name="connsiteY508" fmla="*/ 1817213 h 4901727"/>
              <a:gd name="connsiteX509" fmla="*/ 4238197 w 4561834"/>
              <a:gd name="connsiteY509" fmla="*/ 1776821 h 4901727"/>
              <a:gd name="connsiteX510" fmla="*/ 4256100 w 4561834"/>
              <a:gd name="connsiteY510" fmla="*/ 1781887 h 4901727"/>
              <a:gd name="connsiteX511" fmla="*/ 4227763 w 4561834"/>
              <a:gd name="connsiteY511" fmla="*/ 1782793 h 4901727"/>
              <a:gd name="connsiteX512" fmla="*/ 4238197 w 4561834"/>
              <a:gd name="connsiteY512" fmla="*/ 1776821 h 4901727"/>
              <a:gd name="connsiteX513" fmla="*/ 280339 w 4561834"/>
              <a:gd name="connsiteY513" fmla="*/ 1693888 h 4901727"/>
              <a:gd name="connsiteX514" fmla="*/ 255996 w 4561834"/>
              <a:gd name="connsiteY514" fmla="*/ 1701021 h 4901727"/>
              <a:gd name="connsiteX515" fmla="*/ 280339 w 4561834"/>
              <a:gd name="connsiteY515" fmla="*/ 1693888 h 4901727"/>
              <a:gd name="connsiteX516" fmla="*/ 190893 w 4561834"/>
              <a:gd name="connsiteY516" fmla="*/ 1689925 h 4901727"/>
              <a:gd name="connsiteX517" fmla="*/ 199611 w 4561834"/>
              <a:gd name="connsiteY517" fmla="*/ 1702606 h 4901727"/>
              <a:gd name="connsiteX518" fmla="*/ 200177 w 4561834"/>
              <a:gd name="connsiteY518" fmla="*/ 1702606 h 4901727"/>
              <a:gd name="connsiteX519" fmla="*/ 179571 w 4561834"/>
              <a:gd name="connsiteY519" fmla="*/ 1703738 h 4901727"/>
              <a:gd name="connsiteX520" fmla="*/ 190893 w 4561834"/>
              <a:gd name="connsiteY520" fmla="*/ 1689925 h 4901727"/>
              <a:gd name="connsiteX521" fmla="*/ 539503 w 4561834"/>
              <a:gd name="connsiteY521" fmla="*/ 1635833 h 4901727"/>
              <a:gd name="connsiteX522" fmla="*/ 538824 w 4561834"/>
              <a:gd name="connsiteY522" fmla="*/ 1636091 h 4901727"/>
              <a:gd name="connsiteX523" fmla="*/ 538610 w 4561834"/>
              <a:gd name="connsiteY523" fmla="*/ 1640401 h 4901727"/>
              <a:gd name="connsiteX524" fmla="*/ 532824 w 4561834"/>
              <a:gd name="connsiteY524" fmla="*/ 1643504 h 4901727"/>
              <a:gd name="connsiteX525" fmla="*/ 538570 w 4561834"/>
              <a:gd name="connsiteY525" fmla="*/ 1641197 h 4901727"/>
              <a:gd name="connsiteX526" fmla="*/ 538610 w 4561834"/>
              <a:gd name="connsiteY526" fmla="*/ 1640401 h 4901727"/>
              <a:gd name="connsiteX527" fmla="*/ 539277 w 4561834"/>
              <a:gd name="connsiteY527" fmla="*/ 1640043 h 4901727"/>
              <a:gd name="connsiteX528" fmla="*/ 312023 w 4561834"/>
              <a:gd name="connsiteY528" fmla="*/ 1632992 h 4901727"/>
              <a:gd name="connsiteX529" fmla="*/ 364915 w 4561834"/>
              <a:gd name="connsiteY529" fmla="*/ 1633088 h 4901727"/>
              <a:gd name="connsiteX530" fmla="*/ 297775 w 4561834"/>
              <a:gd name="connsiteY530" fmla="*/ 1636937 h 4901727"/>
              <a:gd name="connsiteX531" fmla="*/ 312023 w 4561834"/>
              <a:gd name="connsiteY531" fmla="*/ 1632992 h 4901727"/>
              <a:gd name="connsiteX532" fmla="*/ 438835 w 4561834"/>
              <a:gd name="connsiteY532" fmla="*/ 1626404 h 4901727"/>
              <a:gd name="connsiteX533" fmla="*/ 438137 w 4561834"/>
              <a:gd name="connsiteY533" fmla="*/ 1627569 h 4901727"/>
              <a:gd name="connsiteX534" fmla="*/ 439527 w 4561834"/>
              <a:gd name="connsiteY534" fmla="*/ 1626548 h 4901727"/>
              <a:gd name="connsiteX535" fmla="*/ 327212 w 4561834"/>
              <a:gd name="connsiteY535" fmla="*/ 1589284 h 4901727"/>
              <a:gd name="connsiteX536" fmla="*/ 343289 w 4561834"/>
              <a:gd name="connsiteY536" fmla="*/ 1594959 h 4901727"/>
              <a:gd name="connsiteX537" fmla="*/ 319966 w 4561834"/>
              <a:gd name="connsiteY537" fmla="*/ 1604923 h 4901727"/>
              <a:gd name="connsiteX538" fmla="*/ 327212 w 4561834"/>
              <a:gd name="connsiteY538" fmla="*/ 1589284 h 4901727"/>
              <a:gd name="connsiteX539" fmla="*/ 279262 w 4561834"/>
              <a:gd name="connsiteY539" fmla="*/ 1580920 h 4901727"/>
              <a:gd name="connsiteX540" fmla="*/ 289169 w 4561834"/>
              <a:gd name="connsiteY540" fmla="*/ 1581260 h 4901727"/>
              <a:gd name="connsiteX541" fmla="*/ 254297 w 4561834"/>
              <a:gd name="connsiteY541" fmla="*/ 1589072 h 4901727"/>
              <a:gd name="connsiteX542" fmla="*/ 279262 w 4561834"/>
              <a:gd name="connsiteY542" fmla="*/ 1580920 h 4901727"/>
              <a:gd name="connsiteX543" fmla="*/ 384389 w 4561834"/>
              <a:gd name="connsiteY543" fmla="*/ 1565748 h 4901727"/>
              <a:gd name="connsiteX544" fmla="*/ 343629 w 4561834"/>
              <a:gd name="connsiteY544" fmla="*/ 1579561 h 4901727"/>
              <a:gd name="connsiteX545" fmla="*/ 384389 w 4561834"/>
              <a:gd name="connsiteY545" fmla="*/ 1565748 h 4901727"/>
              <a:gd name="connsiteX546" fmla="*/ 272299 w 4561834"/>
              <a:gd name="connsiteY546" fmla="*/ 1554539 h 4901727"/>
              <a:gd name="connsiteX547" fmla="*/ 207083 w 4561834"/>
              <a:gd name="connsiteY547" fmla="*/ 1574353 h 4901727"/>
              <a:gd name="connsiteX548" fmla="*/ 272299 w 4561834"/>
              <a:gd name="connsiteY548" fmla="*/ 1554539 h 4901727"/>
              <a:gd name="connsiteX549" fmla="*/ 518133 w 4561834"/>
              <a:gd name="connsiteY549" fmla="*/ 1537873 h 4901727"/>
              <a:gd name="connsiteX550" fmla="*/ 483232 w 4561834"/>
              <a:gd name="connsiteY550" fmla="*/ 1549671 h 4901727"/>
              <a:gd name="connsiteX551" fmla="*/ 483572 w 4561834"/>
              <a:gd name="connsiteY551" fmla="*/ 1550124 h 4901727"/>
              <a:gd name="connsiteX552" fmla="*/ 526483 w 4561834"/>
              <a:gd name="connsiteY552" fmla="*/ 1546274 h 4901727"/>
              <a:gd name="connsiteX553" fmla="*/ 518133 w 4561834"/>
              <a:gd name="connsiteY553" fmla="*/ 1537873 h 4901727"/>
              <a:gd name="connsiteX554" fmla="*/ 4275964 w 4561834"/>
              <a:gd name="connsiteY554" fmla="*/ 1519075 h 4901727"/>
              <a:gd name="connsiteX555" fmla="*/ 4327232 w 4561834"/>
              <a:gd name="connsiteY555" fmla="*/ 1539949 h 4901727"/>
              <a:gd name="connsiteX556" fmla="*/ 4258280 w 4561834"/>
              <a:gd name="connsiteY556" fmla="*/ 1524550 h 4901727"/>
              <a:gd name="connsiteX557" fmla="*/ 4275964 w 4561834"/>
              <a:gd name="connsiteY557" fmla="*/ 1519075 h 4901727"/>
              <a:gd name="connsiteX558" fmla="*/ 385779 w 4561834"/>
              <a:gd name="connsiteY558" fmla="*/ 1510141 h 4901727"/>
              <a:gd name="connsiteX559" fmla="*/ 299812 w 4561834"/>
              <a:gd name="connsiteY559" fmla="*/ 1547859 h 4901727"/>
              <a:gd name="connsiteX560" fmla="*/ 336822 w 4561834"/>
              <a:gd name="connsiteY560" fmla="*/ 1526814 h 4901727"/>
              <a:gd name="connsiteX561" fmla="*/ 390390 w 4561834"/>
              <a:gd name="connsiteY561" fmla="*/ 1508118 h 4901727"/>
              <a:gd name="connsiteX562" fmla="*/ 390390 w 4561834"/>
              <a:gd name="connsiteY562" fmla="*/ 1508571 h 4901727"/>
              <a:gd name="connsiteX563" fmla="*/ 385779 w 4561834"/>
              <a:gd name="connsiteY563" fmla="*/ 1510141 h 4901727"/>
              <a:gd name="connsiteX564" fmla="*/ 4451127 w 4561834"/>
              <a:gd name="connsiteY564" fmla="*/ 1500652 h 4901727"/>
              <a:gd name="connsiteX565" fmla="*/ 4467288 w 4561834"/>
              <a:gd name="connsiteY565" fmla="*/ 1511303 h 4901727"/>
              <a:gd name="connsiteX566" fmla="*/ 4451776 w 4561834"/>
              <a:gd name="connsiteY566" fmla="*/ 1521040 h 4901727"/>
              <a:gd name="connsiteX567" fmla="*/ 4446568 w 4561834"/>
              <a:gd name="connsiteY567" fmla="*/ 1506208 h 4901727"/>
              <a:gd name="connsiteX568" fmla="*/ 4446228 w 4561834"/>
              <a:gd name="connsiteY568" fmla="*/ 1506095 h 4901727"/>
              <a:gd name="connsiteX569" fmla="*/ 4451127 w 4561834"/>
              <a:gd name="connsiteY569" fmla="*/ 1500652 h 4901727"/>
              <a:gd name="connsiteX570" fmla="*/ 315097 w 4561834"/>
              <a:gd name="connsiteY570" fmla="*/ 1499400 h 4901727"/>
              <a:gd name="connsiteX571" fmla="*/ 318097 w 4561834"/>
              <a:gd name="connsiteY571" fmla="*/ 1501268 h 4901727"/>
              <a:gd name="connsiteX572" fmla="*/ 316229 w 4561834"/>
              <a:gd name="connsiteY572" fmla="*/ 1504269 h 4901727"/>
              <a:gd name="connsiteX573" fmla="*/ 333666 w 4561834"/>
              <a:gd name="connsiteY573" fmla="*/ 1500532 h 4901727"/>
              <a:gd name="connsiteX574" fmla="*/ 339327 w 4561834"/>
              <a:gd name="connsiteY574" fmla="*/ 1509364 h 4901727"/>
              <a:gd name="connsiteX575" fmla="*/ 301850 w 4561834"/>
              <a:gd name="connsiteY575" fmla="*/ 1522497 h 4901727"/>
              <a:gd name="connsiteX576" fmla="*/ 315097 w 4561834"/>
              <a:gd name="connsiteY576" fmla="*/ 1499400 h 4901727"/>
              <a:gd name="connsiteX577" fmla="*/ 4367983 w 4561834"/>
              <a:gd name="connsiteY577" fmla="*/ 1484480 h 4901727"/>
              <a:gd name="connsiteX578" fmla="*/ 4388825 w 4561834"/>
              <a:gd name="connsiteY578" fmla="*/ 1490244 h 4901727"/>
              <a:gd name="connsiteX579" fmla="*/ 4362218 w 4561834"/>
              <a:gd name="connsiteY579" fmla="*/ 1490584 h 4901727"/>
              <a:gd name="connsiteX580" fmla="*/ 4361991 w 4561834"/>
              <a:gd name="connsiteY580" fmla="*/ 1490244 h 4901727"/>
              <a:gd name="connsiteX581" fmla="*/ 4367983 w 4561834"/>
              <a:gd name="connsiteY581" fmla="*/ 1484480 h 4901727"/>
              <a:gd name="connsiteX582" fmla="*/ 251466 w 4561834"/>
              <a:gd name="connsiteY582" fmla="*/ 1426598 h 4901727"/>
              <a:gd name="connsiteX583" fmla="*/ 274677 w 4561834"/>
              <a:gd name="connsiteY583" fmla="*/ 1431467 h 4901727"/>
              <a:gd name="connsiteX584" fmla="*/ 241616 w 4561834"/>
              <a:gd name="connsiteY584" fmla="*/ 1449016 h 4901727"/>
              <a:gd name="connsiteX585" fmla="*/ 251127 w 4561834"/>
              <a:gd name="connsiteY585" fmla="*/ 1441883 h 4901727"/>
              <a:gd name="connsiteX586" fmla="*/ 251466 w 4561834"/>
              <a:gd name="connsiteY586" fmla="*/ 1426598 h 4901727"/>
              <a:gd name="connsiteX587" fmla="*/ 310003 w 4561834"/>
              <a:gd name="connsiteY587" fmla="*/ 1373671 h 4901727"/>
              <a:gd name="connsiteX588" fmla="*/ 320013 w 4561834"/>
              <a:gd name="connsiteY588" fmla="*/ 1378785 h 4901727"/>
              <a:gd name="connsiteX589" fmla="*/ 352574 w 4561834"/>
              <a:gd name="connsiteY589" fmla="*/ 1384819 h 4901727"/>
              <a:gd name="connsiteX590" fmla="*/ 319265 w 4561834"/>
              <a:gd name="connsiteY590" fmla="*/ 1387749 h 4901727"/>
              <a:gd name="connsiteX591" fmla="*/ 309662 w 4561834"/>
              <a:gd name="connsiteY591" fmla="*/ 1373497 h 4901727"/>
              <a:gd name="connsiteX592" fmla="*/ 309889 w 4561834"/>
              <a:gd name="connsiteY592" fmla="*/ 1373497 h 4901727"/>
              <a:gd name="connsiteX593" fmla="*/ 310003 w 4561834"/>
              <a:gd name="connsiteY593" fmla="*/ 1373671 h 4901727"/>
              <a:gd name="connsiteX594" fmla="*/ 116958 w 4561834"/>
              <a:gd name="connsiteY594" fmla="*/ 1355381 h 4901727"/>
              <a:gd name="connsiteX595" fmla="*/ 117071 w 4561834"/>
              <a:gd name="connsiteY595" fmla="*/ 1355381 h 4901727"/>
              <a:gd name="connsiteX596" fmla="*/ 83105 w 4561834"/>
              <a:gd name="connsiteY596" fmla="*/ 1368176 h 4901727"/>
              <a:gd name="connsiteX597" fmla="*/ 116958 w 4561834"/>
              <a:gd name="connsiteY597" fmla="*/ 1355381 h 4901727"/>
              <a:gd name="connsiteX598" fmla="*/ 199950 w 4561834"/>
              <a:gd name="connsiteY598" fmla="*/ 1311451 h 4901727"/>
              <a:gd name="connsiteX599" fmla="*/ 200063 w 4561834"/>
              <a:gd name="connsiteY599" fmla="*/ 1311451 h 4901727"/>
              <a:gd name="connsiteX600" fmla="*/ 173909 w 4561834"/>
              <a:gd name="connsiteY600" fmla="*/ 1327529 h 4901727"/>
              <a:gd name="connsiteX601" fmla="*/ 199950 w 4561834"/>
              <a:gd name="connsiteY601" fmla="*/ 1311451 h 4901727"/>
              <a:gd name="connsiteX602" fmla="*/ 258599 w 4561834"/>
              <a:gd name="connsiteY602" fmla="*/ 1308507 h 4901727"/>
              <a:gd name="connsiteX603" fmla="*/ 258712 w 4561834"/>
              <a:gd name="connsiteY603" fmla="*/ 1308507 h 4901727"/>
              <a:gd name="connsiteX604" fmla="*/ 209234 w 4561834"/>
              <a:gd name="connsiteY604" fmla="*/ 1319830 h 4901727"/>
              <a:gd name="connsiteX605" fmla="*/ 258599 w 4561834"/>
              <a:gd name="connsiteY605" fmla="*/ 1308507 h 4901727"/>
              <a:gd name="connsiteX606" fmla="*/ 331967 w 4561834"/>
              <a:gd name="connsiteY606" fmla="*/ 1295560 h 4901727"/>
              <a:gd name="connsiteX607" fmla="*/ 331288 w 4561834"/>
              <a:gd name="connsiteY607" fmla="*/ 1302960 h 4901727"/>
              <a:gd name="connsiteX608" fmla="*/ 300944 w 4561834"/>
              <a:gd name="connsiteY608" fmla="*/ 1299339 h 4901727"/>
              <a:gd name="connsiteX609" fmla="*/ 330495 w 4561834"/>
              <a:gd name="connsiteY609" fmla="*/ 1298093 h 4901727"/>
              <a:gd name="connsiteX610" fmla="*/ 330269 w 4561834"/>
              <a:gd name="connsiteY610" fmla="*/ 1298093 h 4901727"/>
              <a:gd name="connsiteX611" fmla="*/ 331967 w 4561834"/>
              <a:gd name="connsiteY611" fmla="*/ 1295560 h 4901727"/>
              <a:gd name="connsiteX612" fmla="*/ 307478 w 4561834"/>
              <a:gd name="connsiteY612" fmla="*/ 1283137 h 4901727"/>
              <a:gd name="connsiteX613" fmla="*/ 313286 w 4561834"/>
              <a:gd name="connsiteY613" fmla="*/ 1286545 h 4901727"/>
              <a:gd name="connsiteX614" fmla="*/ 284867 w 4561834"/>
              <a:gd name="connsiteY614" fmla="*/ 1292658 h 4901727"/>
              <a:gd name="connsiteX615" fmla="*/ 284980 w 4561834"/>
              <a:gd name="connsiteY615" fmla="*/ 1292658 h 4901727"/>
              <a:gd name="connsiteX616" fmla="*/ 307478 w 4561834"/>
              <a:gd name="connsiteY616" fmla="*/ 1283137 h 4901727"/>
              <a:gd name="connsiteX617" fmla="*/ 119902 w 4561834"/>
              <a:gd name="connsiteY617" fmla="*/ 1237746 h 4901727"/>
              <a:gd name="connsiteX618" fmla="*/ 118430 w 4561834"/>
              <a:gd name="connsiteY618" fmla="*/ 1248275 h 4901727"/>
              <a:gd name="connsiteX619" fmla="*/ 95786 w 4561834"/>
              <a:gd name="connsiteY619" fmla="*/ 1248275 h 4901727"/>
              <a:gd name="connsiteX620" fmla="*/ 86728 w 4561834"/>
              <a:gd name="connsiteY620" fmla="*/ 1255409 h 4901727"/>
              <a:gd name="connsiteX621" fmla="*/ 86501 w 4561834"/>
              <a:gd name="connsiteY621" fmla="*/ 1255409 h 4901727"/>
              <a:gd name="connsiteX622" fmla="*/ 119902 w 4561834"/>
              <a:gd name="connsiteY622" fmla="*/ 1237746 h 4901727"/>
              <a:gd name="connsiteX623" fmla="*/ 215122 w 4561834"/>
              <a:gd name="connsiteY623" fmla="*/ 1211478 h 4901727"/>
              <a:gd name="connsiteX624" fmla="*/ 188741 w 4561834"/>
              <a:gd name="connsiteY624" fmla="*/ 1227442 h 4901727"/>
              <a:gd name="connsiteX625" fmla="*/ 215122 w 4561834"/>
              <a:gd name="connsiteY625" fmla="*/ 1211478 h 4901727"/>
              <a:gd name="connsiteX626" fmla="*/ 175607 w 4561834"/>
              <a:gd name="connsiteY626" fmla="*/ 1133808 h 4901727"/>
              <a:gd name="connsiteX627" fmla="*/ 188515 w 4561834"/>
              <a:gd name="connsiteY627" fmla="*/ 1141054 h 4901727"/>
              <a:gd name="connsiteX628" fmla="*/ 80048 w 4561834"/>
              <a:gd name="connsiteY628" fmla="*/ 1160302 h 4901727"/>
              <a:gd name="connsiteX629" fmla="*/ 79821 w 4561834"/>
              <a:gd name="connsiteY629" fmla="*/ 1160302 h 4901727"/>
              <a:gd name="connsiteX630" fmla="*/ 113788 w 4561834"/>
              <a:gd name="connsiteY630" fmla="*/ 1142527 h 4901727"/>
              <a:gd name="connsiteX631" fmla="*/ 108806 w 4561834"/>
              <a:gd name="connsiteY631" fmla="*/ 1153848 h 4901727"/>
              <a:gd name="connsiteX632" fmla="*/ 175607 w 4561834"/>
              <a:gd name="connsiteY632" fmla="*/ 1133808 h 4901727"/>
              <a:gd name="connsiteX633" fmla="*/ 296446 w 4561834"/>
              <a:gd name="connsiteY633" fmla="*/ 1107394 h 4901727"/>
              <a:gd name="connsiteX634" fmla="*/ 278880 w 4561834"/>
              <a:gd name="connsiteY634" fmla="*/ 1118088 h 4901727"/>
              <a:gd name="connsiteX635" fmla="*/ 220670 w 4561834"/>
              <a:gd name="connsiteY635" fmla="*/ 1133468 h 4901727"/>
              <a:gd name="connsiteX636" fmla="*/ 251777 w 4561834"/>
              <a:gd name="connsiteY636" fmla="*/ 1114065 h 4901727"/>
              <a:gd name="connsiteX637" fmla="*/ 297321 w 4561834"/>
              <a:gd name="connsiteY637" fmla="*/ 1106861 h 4901727"/>
              <a:gd name="connsiteX638" fmla="*/ 296982 w 4561834"/>
              <a:gd name="connsiteY638" fmla="*/ 1107314 h 4901727"/>
              <a:gd name="connsiteX639" fmla="*/ 296446 w 4561834"/>
              <a:gd name="connsiteY639" fmla="*/ 1107394 h 4901727"/>
              <a:gd name="connsiteX640" fmla="*/ 212105 w 4561834"/>
              <a:gd name="connsiteY640" fmla="*/ 1078845 h 4901727"/>
              <a:gd name="connsiteX641" fmla="*/ 192251 w 4561834"/>
              <a:gd name="connsiteY641" fmla="*/ 1088972 h 4901727"/>
              <a:gd name="connsiteX642" fmla="*/ 212105 w 4561834"/>
              <a:gd name="connsiteY642" fmla="*/ 1078845 h 4901727"/>
              <a:gd name="connsiteX643" fmla="*/ 166628 w 4561834"/>
              <a:gd name="connsiteY643" fmla="*/ 1075193 h 4901727"/>
              <a:gd name="connsiteX644" fmla="*/ 171871 w 4561834"/>
              <a:gd name="connsiteY644" fmla="*/ 1083764 h 4901727"/>
              <a:gd name="connsiteX645" fmla="*/ 172211 w 4561834"/>
              <a:gd name="connsiteY645" fmla="*/ 1083877 h 4901727"/>
              <a:gd name="connsiteX646" fmla="*/ 147075 w 4561834"/>
              <a:gd name="connsiteY646" fmla="*/ 1089538 h 4901727"/>
              <a:gd name="connsiteX647" fmla="*/ 166628 w 4561834"/>
              <a:gd name="connsiteY647" fmla="*/ 1075193 h 4901727"/>
              <a:gd name="connsiteX648" fmla="*/ 4477931 w 4561834"/>
              <a:gd name="connsiteY648" fmla="*/ 1059549 h 4901727"/>
              <a:gd name="connsiteX649" fmla="*/ 4477931 w 4561834"/>
              <a:gd name="connsiteY649" fmla="*/ 1064418 h 4901727"/>
              <a:gd name="connsiteX650" fmla="*/ 4499103 w 4561834"/>
              <a:gd name="connsiteY650" fmla="*/ 1069626 h 4901727"/>
              <a:gd name="connsiteX651" fmla="*/ 4477931 w 4561834"/>
              <a:gd name="connsiteY651" fmla="*/ 1059549 h 4901727"/>
              <a:gd name="connsiteX652" fmla="*/ 288065 w 4561834"/>
              <a:gd name="connsiteY652" fmla="*/ 1059193 h 4901727"/>
              <a:gd name="connsiteX653" fmla="*/ 299359 w 4561834"/>
              <a:gd name="connsiteY653" fmla="*/ 1066215 h 4901727"/>
              <a:gd name="connsiteX654" fmla="*/ 299699 w 4561834"/>
              <a:gd name="connsiteY654" fmla="*/ 1066328 h 4901727"/>
              <a:gd name="connsiteX655" fmla="*/ 253165 w 4561834"/>
              <a:gd name="connsiteY655" fmla="*/ 1076404 h 4901727"/>
              <a:gd name="connsiteX656" fmla="*/ 288065 w 4561834"/>
              <a:gd name="connsiteY656" fmla="*/ 1059193 h 4901727"/>
              <a:gd name="connsiteX657" fmla="*/ 83218 w 4561834"/>
              <a:gd name="connsiteY657" fmla="*/ 1057836 h 4901727"/>
              <a:gd name="connsiteX658" fmla="*/ 83558 w 4561834"/>
              <a:gd name="connsiteY658" fmla="*/ 1057949 h 4901727"/>
              <a:gd name="connsiteX659" fmla="*/ 42685 w 4561834"/>
              <a:gd name="connsiteY659" fmla="*/ 1077310 h 4901727"/>
              <a:gd name="connsiteX660" fmla="*/ 83218 w 4561834"/>
              <a:gd name="connsiteY660" fmla="*/ 1057836 h 4901727"/>
              <a:gd name="connsiteX661" fmla="*/ 366500 w 4561834"/>
              <a:gd name="connsiteY661" fmla="*/ 1046740 h 4901727"/>
              <a:gd name="connsiteX662" fmla="*/ 374199 w 4561834"/>
              <a:gd name="connsiteY662" fmla="*/ 1065422 h 4901727"/>
              <a:gd name="connsiteX663" fmla="*/ 334798 w 4561834"/>
              <a:gd name="connsiteY663" fmla="*/ 1073801 h 4901727"/>
              <a:gd name="connsiteX664" fmla="*/ 366500 w 4561834"/>
              <a:gd name="connsiteY664" fmla="*/ 1046740 h 4901727"/>
              <a:gd name="connsiteX665" fmla="*/ 106421 w 4561834"/>
              <a:gd name="connsiteY665" fmla="*/ 1042504 h 4901727"/>
              <a:gd name="connsiteX666" fmla="*/ 106202 w 4561834"/>
              <a:gd name="connsiteY666" fmla="*/ 1042664 h 4901727"/>
              <a:gd name="connsiteX667" fmla="*/ 106202 w 4561834"/>
              <a:gd name="connsiteY667" fmla="*/ 1042551 h 4901727"/>
              <a:gd name="connsiteX668" fmla="*/ 481873 w 4561834"/>
              <a:gd name="connsiteY668" fmla="*/ 1023530 h 4901727"/>
              <a:gd name="connsiteX669" fmla="*/ 461946 w 4561834"/>
              <a:gd name="connsiteY669" fmla="*/ 1037230 h 4901727"/>
              <a:gd name="connsiteX670" fmla="*/ 462286 w 4561834"/>
              <a:gd name="connsiteY670" fmla="*/ 1037682 h 4901727"/>
              <a:gd name="connsiteX671" fmla="*/ 481873 w 4561834"/>
              <a:gd name="connsiteY671" fmla="*/ 1023530 h 4901727"/>
              <a:gd name="connsiteX672" fmla="*/ 4474251 w 4561834"/>
              <a:gd name="connsiteY672" fmla="*/ 1019384 h 4901727"/>
              <a:gd name="connsiteX673" fmla="*/ 4486309 w 4561834"/>
              <a:gd name="connsiteY673" fmla="*/ 1025583 h 4901727"/>
              <a:gd name="connsiteX674" fmla="*/ 4466948 w 4561834"/>
              <a:gd name="connsiteY674" fmla="*/ 1025583 h 4901727"/>
              <a:gd name="connsiteX675" fmla="*/ 4474251 w 4561834"/>
              <a:gd name="connsiteY675" fmla="*/ 1019384 h 4901727"/>
              <a:gd name="connsiteX676" fmla="*/ 223840 w 4561834"/>
              <a:gd name="connsiteY676" fmla="*/ 1011415 h 4901727"/>
              <a:gd name="connsiteX677" fmla="*/ 167823 w 4561834"/>
              <a:gd name="connsiteY677" fmla="*/ 1029148 h 4901727"/>
              <a:gd name="connsiteX678" fmla="*/ 106421 w 4561834"/>
              <a:gd name="connsiteY678" fmla="*/ 1042504 h 4901727"/>
              <a:gd name="connsiteX679" fmla="*/ 116592 w 4561834"/>
              <a:gd name="connsiteY679" fmla="*/ 1035015 h 4901727"/>
              <a:gd name="connsiteX680" fmla="*/ 162813 w 4561834"/>
              <a:gd name="connsiteY680" fmla="*/ 1024888 h 4901727"/>
              <a:gd name="connsiteX681" fmla="*/ 223840 w 4561834"/>
              <a:gd name="connsiteY681" fmla="*/ 1011415 h 4901727"/>
              <a:gd name="connsiteX682" fmla="*/ 525826 w 4561834"/>
              <a:gd name="connsiteY682" fmla="*/ 1010417 h 4901727"/>
              <a:gd name="connsiteX683" fmla="*/ 491610 w 4561834"/>
              <a:gd name="connsiteY683" fmla="*/ 1036211 h 4901727"/>
              <a:gd name="connsiteX684" fmla="*/ 491950 w 4561834"/>
              <a:gd name="connsiteY684" fmla="*/ 1036663 h 4901727"/>
              <a:gd name="connsiteX685" fmla="*/ 537239 w 4561834"/>
              <a:gd name="connsiteY685" fmla="*/ 1017529 h 4901727"/>
              <a:gd name="connsiteX686" fmla="*/ 525826 w 4561834"/>
              <a:gd name="connsiteY686" fmla="*/ 1010417 h 4901727"/>
              <a:gd name="connsiteX687" fmla="*/ 270488 w 4561834"/>
              <a:gd name="connsiteY687" fmla="*/ 1001338 h 4901727"/>
              <a:gd name="connsiteX688" fmla="*/ 279772 w 4561834"/>
              <a:gd name="connsiteY688" fmla="*/ 1009490 h 4901727"/>
              <a:gd name="connsiteX689" fmla="*/ 253504 w 4561834"/>
              <a:gd name="connsiteY689" fmla="*/ 1010057 h 4901727"/>
              <a:gd name="connsiteX690" fmla="*/ 270488 w 4561834"/>
              <a:gd name="connsiteY690" fmla="*/ 1001338 h 4901727"/>
              <a:gd name="connsiteX691" fmla="*/ 484364 w 4561834"/>
              <a:gd name="connsiteY691" fmla="*/ 962390 h 4901727"/>
              <a:gd name="connsiteX692" fmla="*/ 452888 w 4561834"/>
              <a:gd name="connsiteY692" fmla="*/ 973712 h 4901727"/>
              <a:gd name="connsiteX693" fmla="*/ 484364 w 4561834"/>
              <a:gd name="connsiteY693" fmla="*/ 962390 h 4901727"/>
              <a:gd name="connsiteX694" fmla="*/ 38609 w 4561834"/>
              <a:gd name="connsiteY694" fmla="*/ 961031 h 4901727"/>
              <a:gd name="connsiteX695" fmla="*/ 0 w 4561834"/>
              <a:gd name="connsiteY695" fmla="*/ 974731 h 4901727"/>
              <a:gd name="connsiteX696" fmla="*/ 38609 w 4561834"/>
              <a:gd name="connsiteY696" fmla="*/ 961031 h 4901727"/>
              <a:gd name="connsiteX697" fmla="*/ 444057 w 4561834"/>
              <a:gd name="connsiteY697" fmla="*/ 949709 h 4901727"/>
              <a:gd name="connsiteX698" fmla="*/ 418922 w 4561834"/>
              <a:gd name="connsiteY698" fmla="*/ 954917 h 4901727"/>
              <a:gd name="connsiteX699" fmla="*/ 420733 w 4561834"/>
              <a:gd name="connsiteY699" fmla="*/ 964541 h 4901727"/>
              <a:gd name="connsiteX700" fmla="*/ 444057 w 4561834"/>
              <a:gd name="connsiteY700" fmla="*/ 949709 h 4901727"/>
              <a:gd name="connsiteX701" fmla="*/ 159869 w 4561834"/>
              <a:gd name="connsiteY701" fmla="*/ 943934 h 4901727"/>
              <a:gd name="connsiteX702" fmla="*/ 94880 w 4561834"/>
              <a:gd name="connsiteY702" fmla="*/ 958541 h 4901727"/>
              <a:gd name="connsiteX703" fmla="*/ 159869 w 4561834"/>
              <a:gd name="connsiteY703" fmla="*/ 943934 h 4901727"/>
              <a:gd name="connsiteX704" fmla="*/ 429225 w 4561834"/>
              <a:gd name="connsiteY704" fmla="*/ 932499 h 4901727"/>
              <a:gd name="connsiteX705" fmla="*/ 385861 w 4561834"/>
              <a:gd name="connsiteY705" fmla="*/ 941331 h 4901727"/>
              <a:gd name="connsiteX706" fmla="*/ 429225 w 4561834"/>
              <a:gd name="connsiteY706" fmla="*/ 932499 h 4901727"/>
              <a:gd name="connsiteX707" fmla="*/ 100088 w 4561834"/>
              <a:gd name="connsiteY707" fmla="*/ 845545 h 4901727"/>
              <a:gd name="connsiteX708" fmla="*/ 38382 w 4561834"/>
              <a:gd name="connsiteY708" fmla="*/ 859357 h 4901727"/>
              <a:gd name="connsiteX709" fmla="*/ 100088 w 4561834"/>
              <a:gd name="connsiteY709" fmla="*/ 845545 h 4901727"/>
              <a:gd name="connsiteX710" fmla="*/ 387672 w 4561834"/>
              <a:gd name="connsiteY710" fmla="*/ 803879 h 4901727"/>
              <a:gd name="connsiteX711" fmla="*/ 390616 w 4561834"/>
              <a:gd name="connsiteY711" fmla="*/ 818371 h 4901727"/>
              <a:gd name="connsiteX712" fmla="*/ 381332 w 4561834"/>
              <a:gd name="connsiteY712" fmla="*/ 810219 h 4901727"/>
              <a:gd name="connsiteX713" fmla="*/ 371482 w 4561834"/>
              <a:gd name="connsiteY713" fmla="*/ 817239 h 4901727"/>
              <a:gd name="connsiteX714" fmla="*/ 387672 w 4561834"/>
              <a:gd name="connsiteY714" fmla="*/ 803879 h 4901727"/>
              <a:gd name="connsiteX715" fmla="*/ 595548 w 4561834"/>
              <a:gd name="connsiteY715" fmla="*/ 802973 h 4901727"/>
              <a:gd name="connsiteX716" fmla="*/ 555694 w 4561834"/>
              <a:gd name="connsiteY716" fmla="*/ 830939 h 4901727"/>
              <a:gd name="connsiteX717" fmla="*/ 562035 w 4561834"/>
              <a:gd name="connsiteY717" fmla="*/ 824712 h 4901727"/>
              <a:gd name="connsiteX718" fmla="*/ 422658 w 4561834"/>
              <a:gd name="connsiteY718" fmla="*/ 827316 h 4901727"/>
              <a:gd name="connsiteX719" fmla="*/ 595548 w 4561834"/>
              <a:gd name="connsiteY719" fmla="*/ 802973 h 4901727"/>
              <a:gd name="connsiteX720" fmla="*/ 750210 w 4561834"/>
              <a:gd name="connsiteY720" fmla="*/ 783499 h 4901727"/>
              <a:gd name="connsiteX721" fmla="*/ 609248 w 4561834"/>
              <a:gd name="connsiteY721" fmla="*/ 815541 h 4901727"/>
              <a:gd name="connsiteX722" fmla="*/ 600077 w 4561834"/>
              <a:gd name="connsiteY722" fmla="*/ 807162 h 4901727"/>
              <a:gd name="connsiteX723" fmla="*/ 750210 w 4561834"/>
              <a:gd name="connsiteY723" fmla="*/ 783499 h 4901727"/>
              <a:gd name="connsiteX724" fmla="*/ 819521 w 4561834"/>
              <a:gd name="connsiteY724" fmla="*/ 765273 h 4901727"/>
              <a:gd name="connsiteX725" fmla="*/ 826521 w 4561834"/>
              <a:gd name="connsiteY725" fmla="*/ 766515 h 4901727"/>
              <a:gd name="connsiteX726" fmla="*/ 825146 w 4561834"/>
              <a:gd name="connsiteY726" fmla="*/ 774250 h 4901727"/>
              <a:gd name="connsiteX727" fmla="*/ 827288 w 4561834"/>
              <a:gd name="connsiteY727" fmla="*/ 773839 h 4901727"/>
              <a:gd name="connsiteX728" fmla="*/ 844947 w 4561834"/>
              <a:gd name="connsiteY728" fmla="*/ 771205 h 4901727"/>
              <a:gd name="connsiteX729" fmla="*/ 846788 w 4561834"/>
              <a:gd name="connsiteY729" fmla="*/ 775573 h 4901727"/>
              <a:gd name="connsiteX730" fmla="*/ 840011 w 4561834"/>
              <a:gd name="connsiteY730" fmla="*/ 776802 h 4901727"/>
              <a:gd name="connsiteX731" fmla="*/ 840239 w 4561834"/>
              <a:gd name="connsiteY731" fmla="*/ 776845 h 4901727"/>
              <a:gd name="connsiteX732" fmla="*/ 833796 w 4561834"/>
              <a:gd name="connsiteY732" fmla="*/ 779946 h 4901727"/>
              <a:gd name="connsiteX733" fmla="*/ 819186 w 4561834"/>
              <a:gd name="connsiteY733" fmla="*/ 780579 h 4901727"/>
              <a:gd name="connsiteX734" fmla="*/ 803085 w 4561834"/>
              <a:gd name="connsiteY734" fmla="*/ 783499 h 4901727"/>
              <a:gd name="connsiteX735" fmla="*/ 809425 w 4561834"/>
              <a:gd name="connsiteY735" fmla="*/ 777272 h 4901727"/>
              <a:gd name="connsiteX736" fmla="*/ 812611 w 4561834"/>
              <a:gd name="connsiteY736" fmla="*/ 776660 h 4901727"/>
              <a:gd name="connsiteX737" fmla="*/ 807726 w 4561834"/>
              <a:gd name="connsiteY737" fmla="*/ 773422 h 4901727"/>
              <a:gd name="connsiteX738" fmla="*/ 800367 w 4561834"/>
              <a:gd name="connsiteY738" fmla="*/ 779196 h 4901727"/>
              <a:gd name="connsiteX739" fmla="*/ 800367 w 4561834"/>
              <a:gd name="connsiteY739" fmla="*/ 778743 h 4901727"/>
              <a:gd name="connsiteX740" fmla="*/ 819521 w 4561834"/>
              <a:gd name="connsiteY740" fmla="*/ 765273 h 4901727"/>
              <a:gd name="connsiteX741" fmla="*/ 651820 w 4561834"/>
              <a:gd name="connsiteY741" fmla="*/ 761420 h 4901727"/>
              <a:gd name="connsiteX742" fmla="*/ 651820 w 4561834"/>
              <a:gd name="connsiteY742" fmla="*/ 761760 h 4901727"/>
              <a:gd name="connsiteX743" fmla="*/ 650860 w 4561834"/>
              <a:gd name="connsiteY743" fmla="*/ 761660 h 4901727"/>
              <a:gd name="connsiteX744" fmla="*/ 624901 w 4561834"/>
              <a:gd name="connsiteY744" fmla="*/ 758958 h 4901727"/>
              <a:gd name="connsiteX745" fmla="*/ 650860 w 4561834"/>
              <a:gd name="connsiteY745" fmla="*/ 761660 h 4901727"/>
              <a:gd name="connsiteX746" fmla="*/ 628171 w 4561834"/>
              <a:gd name="connsiteY746" fmla="*/ 767322 h 4901727"/>
              <a:gd name="connsiteX747" fmla="*/ 597134 w 4561834"/>
              <a:gd name="connsiteY747" fmla="*/ 771950 h 4901727"/>
              <a:gd name="connsiteX748" fmla="*/ 624901 w 4561834"/>
              <a:gd name="connsiteY748" fmla="*/ 758958 h 4901727"/>
              <a:gd name="connsiteX749" fmla="*/ 887364 w 4561834"/>
              <a:gd name="connsiteY749" fmla="*/ 753141 h 4901727"/>
              <a:gd name="connsiteX750" fmla="*/ 900682 w 4561834"/>
              <a:gd name="connsiteY750" fmla="*/ 754061 h 4901727"/>
              <a:gd name="connsiteX751" fmla="*/ 879736 w 4561834"/>
              <a:gd name="connsiteY751" fmla="*/ 766062 h 4901727"/>
              <a:gd name="connsiteX752" fmla="*/ 887364 w 4561834"/>
              <a:gd name="connsiteY752" fmla="*/ 753141 h 4901727"/>
              <a:gd name="connsiteX753" fmla="*/ 1034005 w 4561834"/>
              <a:gd name="connsiteY753" fmla="*/ 729829 h 4901727"/>
              <a:gd name="connsiteX754" fmla="*/ 1031861 w 4561834"/>
              <a:gd name="connsiteY754" fmla="*/ 732012 h 4901727"/>
              <a:gd name="connsiteX755" fmla="*/ 1035529 w 4561834"/>
              <a:gd name="connsiteY755" fmla="*/ 731416 h 4901727"/>
              <a:gd name="connsiteX756" fmla="*/ 919024 w 4561834"/>
              <a:gd name="connsiteY756" fmla="*/ 717377 h 4901727"/>
              <a:gd name="connsiteX757" fmla="*/ 919024 w 4561834"/>
              <a:gd name="connsiteY757" fmla="*/ 718056 h 4901727"/>
              <a:gd name="connsiteX758" fmla="*/ 931818 w 4561834"/>
              <a:gd name="connsiteY758" fmla="*/ 725982 h 4901727"/>
              <a:gd name="connsiteX759" fmla="*/ 907023 w 4561834"/>
              <a:gd name="connsiteY759" fmla="*/ 735266 h 4901727"/>
              <a:gd name="connsiteX760" fmla="*/ 919024 w 4561834"/>
              <a:gd name="connsiteY760" fmla="*/ 717377 h 4901727"/>
              <a:gd name="connsiteX761" fmla="*/ 828673 w 4561834"/>
              <a:gd name="connsiteY761" fmla="*/ 671069 h 4901727"/>
              <a:gd name="connsiteX762" fmla="*/ 824257 w 4561834"/>
              <a:gd name="connsiteY762" fmla="*/ 681485 h 4901727"/>
              <a:gd name="connsiteX763" fmla="*/ 874754 w 4561834"/>
              <a:gd name="connsiteY763" fmla="*/ 671408 h 4901727"/>
              <a:gd name="connsiteX764" fmla="*/ 883925 w 4561834"/>
              <a:gd name="connsiteY764" fmla="*/ 680466 h 4901727"/>
              <a:gd name="connsiteX765" fmla="*/ 802858 w 4561834"/>
              <a:gd name="connsiteY765" fmla="*/ 684203 h 4901727"/>
              <a:gd name="connsiteX766" fmla="*/ 802858 w 4561834"/>
              <a:gd name="connsiteY766" fmla="*/ 683750 h 4901727"/>
              <a:gd name="connsiteX767" fmla="*/ 828673 w 4561834"/>
              <a:gd name="connsiteY767" fmla="*/ 671069 h 4901727"/>
              <a:gd name="connsiteX768" fmla="*/ 966464 w 4561834"/>
              <a:gd name="connsiteY768" fmla="*/ 660312 h 4901727"/>
              <a:gd name="connsiteX769" fmla="*/ 966464 w 4561834"/>
              <a:gd name="connsiteY769" fmla="*/ 660426 h 4901727"/>
              <a:gd name="connsiteX770" fmla="*/ 908154 w 4561834"/>
              <a:gd name="connsiteY770" fmla="*/ 678541 h 4901727"/>
              <a:gd name="connsiteX771" fmla="*/ 966464 w 4561834"/>
              <a:gd name="connsiteY771" fmla="*/ 660312 h 4901727"/>
              <a:gd name="connsiteX772" fmla="*/ 888907 w 4561834"/>
              <a:gd name="connsiteY772" fmla="*/ 630648 h 4901727"/>
              <a:gd name="connsiteX773" fmla="*/ 889137 w 4561834"/>
              <a:gd name="connsiteY773" fmla="*/ 630648 h 4901727"/>
              <a:gd name="connsiteX774" fmla="*/ 888907 w 4561834"/>
              <a:gd name="connsiteY774" fmla="*/ 630761 h 4901727"/>
              <a:gd name="connsiteX775" fmla="*/ 903866 w 4561834"/>
              <a:gd name="connsiteY775" fmla="*/ 623416 h 4901727"/>
              <a:gd name="connsiteX776" fmla="*/ 908721 w 4561834"/>
              <a:gd name="connsiteY776" fmla="*/ 625666 h 4901727"/>
              <a:gd name="connsiteX777" fmla="*/ 903569 w 4561834"/>
              <a:gd name="connsiteY777" fmla="*/ 630662 h 4901727"/>
              <a:gd name="connsiteX778" fmla="*/ 889137 w 4561834"/>
              <a:gd name="connsiteY778" fmla="*/ 630648 h 4901727"/>
              <a:gd name="connsiteX779" fmla="*/ 874527 w 4561834"/>
              <a:gd name="connsiteY779" fmla="*/ 621590 h 4901727"/>
              <a:gd name="connsiteX780" fmla="*/ 874527 w 4561834"/>
              <a:gd name="connsiteY780" fmla="*/ 622043 h 4901727"/>
              <a:gd name="connsiteX781" fmla="*/ 874365 w 4561834"/>
              <a:gd name="connsiteY781" fmla="*/ 621607 h 4901727"/>
              <a:gd name="connsiteX782" fmla="*/ 969068 w 4561834"/>
              <a:gd name="connsiteY782" fmla="*/ 619439 h 4901727"/>
              <a:gd name="connsiteX783" fmla="*/ 969068 w 4561834"/>
              <a:gd name="connsiteY783" fmla="*/ 619892 h 4901727"/>
              <a:gd name="connsiteX784" fmla="*/ 968650 w 4561834"/>
              <a:gd name="connsiteY784" fmla="*/ 619476 h 4901727"/>
              <a:gd name="connsiteX785" fmla="*/ 871101 w 4561834"/>
              <a:gd name="connsiteY785" fmla="*/ 612832 h 4901727"/>
              <a:gd name="connsiteX786" fmla="*/ 874365 w 4561834"/>
              <a:gd name="connsiteY786" fmla="*/ 621607 h 4901727"/>
              <a:gd name="connsiteX787" fmla="*/ 855959 w 4561834"/>
              <a:gd name="connsiteY787" fmla="*/ 623515 h 4901727"/>
              <a:gd name="connsiteX788" fmla="*/ 871101 w 4561834"/>
              <a:gd name="connsiteY788" fmla="*/ 612832 h 4901727"/>
              <a:gd name="connsiteX789" fmla="*/ 960803 w 4561834"/>
              <a:gd name="connsiteY789" fmla="*/ 611666 h 4901727"/>
              <a:gd name="connsiteX790" fmla="*/ 968650 w 4561834"/>
              <a:gd name="connsiteY790" fmla="*/ 619476 h 4901727"/>
              <a:gd name="connsiteX791" fmla="*/ 959083 w 4561834"/>
              <a:gd name="connsiteY791" fmla="*/ 620327 h 4901727"/>
              <a:gd name="connsiteX792" fmla="*/ 934309 w 4561834"/>
              <a:gd name="connsiteY792" fmla="*/ 624308 h 4901727"/>
              <a:gd name="connsiteX793" fmla="*/ 960803 w 4561834"/>
              <a:gd name="connsiteY793" fmla="*/ 611666 h 4901727"/>
              <a:gd name="connsiteX794" fmla="*/ 1019225 w 4561834"/>
              <a:gd name="connsiteY794" fmla="*/ 607891 h 4901727"/>
              <a:gd name="connsiteX795" fmla="*/ 1024887 w 4561834"/>
              <a:gd name="connsiteY795" fmla="*/ 627138 h 4901727"/>
              <a:gd name="connsiteX796" fmla="*/ 995336 w 4561834"/>
              <a:gd name="connsiteY796" fmla="*/ 631214 h 4901727"/>
              <a:gd name="connsiteX797" fmla="*/ 1019225 w 4561834"/>
              <a:gd name="connsiteY797" fmla="*/ 607891 h 4901727"/>
              <a:gd name="connsiteX798" fmla="*/ 1105274 w 4561834"/>
              <a:gd name="connsiteY798" fmla="*/ 594191 h 4901727"/>
              <a:gd name="connsiteX799" fmla="*/ 1091008 w 4561834"/>
              <a:gd name="connsiteY799" fmla="*/ 606419 h 4901727"/>
              <a:gd name="connsiteX800" fmla="*/ 1090782 w 4561834"/>
              <a:gd name="connsiteY800" fmla="*/ 606759 h 4901727"/>
              <a:gd name="connsiteX801" fmla="*/ 1105274 w 4561834"/>
              <a:gd name="connsiteY801" fmla="*/ 594191 h 4901727"/>
              <a:gd name="connsiteX802" fmla="*/ 1138726 w 4561834"/>
              <a:gd name="connsiteY802" fmla="*/ 584291 h 4901727"/>
              <a:gd name="connsiteX803" fmla="*/ 1113426 w 4561834"/>
              <a:gd name="connsiteY803" fmla="*/ 607664 h 4901727"/>
              <a:gd name="connsiteX804" fmla="*/ 1113426 w 4561834"/>
              <a:gd name="connsiteY804" fmla="*/ 608004 h 4901727"/>
              <a:gd name="connsiteX805" fmla="*/ 1147393 w 4561834"/>
              <a:gd name="connsiteY805" fmla="*/ 592379 h 4901727"/>
              <a:gd name="connsiteX806" fmla="*/ 1138726 w 4561834"/>
              <a:gd name="connsiteY806" fmla="*/ 584291 h 4901727"/>
              <a:gd name="connsiteX807" fmla="*/ 811676 w 4561834"/>
              <a:gd name="connsiteY807" fmla="*/ 583563 h 4901727"/>
              <a:gd name="connsiteX808" fmla="*/ 805688 w 4561834"/>
              <a:gd name="connsiteY808" fmla="*/ 591523 h 4901727"/>
              <a:gd name="connsiteX809" fmla="*/ 781232 w 4561834"/>
              <a:gd name="connsiteY809" fmla="*/ 596682 h 4901727"/>
              <a:gd name="connsiteX810" fmla="*/ 793276 w 4561834"/>
              <a:gd name="connsiteY810" fmla="*/ 584383 h 4901727"/>
              <a:gd name="connsiteX811" fmla="*/ 812029 w 4561834"/>
              <a:gd name="connsiteY811" fmla="*/ 583095 h 4901727"/>
              <a:gd name="connsiteX812" fmla="*/ 812029 w 4561834"/>
              <a:gd name="connsiteY812" fmla="*/ 583548 h 4901727"/>
              <a:gd name="connsiteX813" fmla="*/ 811676 w 4561834"/>
              <a:gd name="connsiteY813" fmla="*/ 583563 h 4901727"/>
              <a:gd name="connsiteX814" fmla="*/ 4498155 w 4561834"/>
              <a:gd name="connsiteY814" fmla="*/ 565915 h 4901727"/>
              <a:gd name="connsiteX815" fmla="*/ 4508501 w 4561834"/>
              <a:gd name="connsiteY815" fmla="*/ 578808 h 4901727"/>
              <a:gd name="connsiteX816" fmla="*/ 4485403 w 4561834"/>
              <a:gd name="connsiteY816" fmla="*/ 568618 h 4901727"/>
              <a:gd name="connsiteX817" fmla="*/ 4485856 w 4561834"/>
              <a:gd name="connsiteY817" fmla="*/ 568732 h 4901727"/>
              <a:gd name="connsiteX818" fmla="*/ 4498155 w 4561834"/>
              <a:gd name="connsiteY818" fmla="*/ 565915 h 4901727"/>
              <a:gd name="connsiteX819" fmla="*/ 4468048 w 4561834"/>
              <a:gd name="connsiteY819" fmla="*/ 564445 h 4901727"/>
              <a:gd name="connsiteX820" fmla="*/ 4470532 w 4561834"/>
              <a:gd name="connsiteY820" fmla="*/ 567803 h 4901727"/>
              <a:gd name="connsiteX821" fmla="*/ 4467733 w 4561834"/>
              <a:gd name="connsiteY821" fmla="*/ 565064 h 4901727"/>
              <a:gd name="connsiteX822" fmla="*/ 915061 w 4561834"/>
              <a:gd name="connsiteY822" fmla="*/ 557167 h 4901727"/>
              <a:gd name="connsiteX823" fmla="*/ 829352 w 4561834"/>
              <a:gd name="connsiteY823" fmla="*/ 571773 h 4901727"/>
              <a:gd name="connsiteX824" fmla="*/ 870338 w 4561834"/>
              <a:gd name="connsiteY824" fmla="*/ 562488 h 4901727"/>
              <a:gd name="connsiteX825" fmla="*/ 892417 w 4561834"/>
              <a:gd name="connsiteY825" fmla="*/ 560337 h 4901727"/>
              <a:gd name="connsiteX826" fmla="*/ 949028 w 4561834"/>
              <a:gd name="connsiteY826" fmla="*/ 552412 h 4901727"/>
              <a:gd name="connsiteX827" fmla="*/ 955708 w 4561834"/>
              <a:gd name="connsiteY827" fmla="*/ 561583 h 4901727"/>
              <a:gd name="connsiteX828" fmla="*/ 936573 w 4561834"/>
              <a:gd name="connsiteY828" fmla="*/ 559205 h 4901727"/>
              <a:gd name="connsiteX829" fmla="*/ 949028 w 4561834"/>
              <a:gd name="connsiteY829" fmla="*/ 552412 h 4901727"/>
              <a:gd name="connsiteX830" fmla="*/ 1105840 w 4561834"/>
              <a:gd name="connsiteY830" fmla="*/ 533730 h 4901727"/>
              <a:gd name="connsiteX831" fmla="*/ 1083196 w 4561834"/>
              <a:gd name="connsiteY831" fmla="*/ 542221 h 4901727"/>
              <a:gd name="connsiteX832" fmla="*/ 1083196 w 4561834"/>
              <a:gd name="connsiteY832" fmla="*/ 542561 h 4901727"/>
              <a:gd name="connsiteX833" fmla="*/ 1105840 w 4561834"/>
              <a:gd name="connsiteY833" fmla="*/ 533730 h 4901727"/>
              <a:gd name="connsiteX834" fmla="*/ 1076403 w 4561834"/>
              <a:gd name="connsiteY834" fmla="*/ 518219 h 4901727"/>
              <a:gd name="connsiteX835" fmla="*/ 1057834 w 4561834"/>
              <a:gd name="connsiteY835" fmla="*/ 521389 h 4901727"/>
              <a:gd name="connsiteX836" fmla="*/ 1059419 w 4561834"/>
              <a:gd name="connsiteY836" fmla="*/ 531239 h 4901727"/>
              <a:gd name="connsiteX837" fmla="*/ 1076403 w 4561834"/>
              <a:gd name="connsiteY837" fmla="*/ 518219 h 4901727"/>
              <a:gd name="connsiteX838" fmla="*/ 3228318 w 4561834"/>
              <a:gd name="connsiteY838" fmla="*/ 515331 h 4901727"/>
              <a:gd name="connsiteX839" fmla="*/ 3222416 w 4561834"/>
              <a:gd name="connsiteY839" fmla="*/ 518445 h 4901727"/>
              <a:gd name="connsiteX840" fmla="*/ 3222869 w 4561834"/>
              <a:gd name="connsiteY840" fmla="*/ 518332 h 4901727"/>
              <a:gd name="connsiteX841" fmla="*/ 3238380 w 4561834"/>
              <a:gd name="connsiteY841" fmla="*/ 518332 h 4901727"/>
              <a:gd name="connsiteX842" fmla="*/ 3228318 w 4561834"/>
              <a:gd name="connsiteY842" fmla="*/ 515331 h 4901727"/>
              <a:gd name="connsiteX843" fmla="*/ 4041459 w 4561834"/>
              <a:gd name="connsiteY843" fmla="*/ 512785 h 4901727"/>
              <a:gd name="connsiteX844" fmla="*/ 4032866 w 4561834"/>
              <a:gd name="connsiteY844" fmla="*/ 515995 h 4901727"/>
              <a:gd name="connsiteX845" fmla="*/ 4032628 w 4561834"/>
              <a:gd name="connsiteY845" fmla="*/ 515857 h 4901727"/>
              <a:gd name="connsiteX846" fmla="*/ 4032628 w 4561834"/>
              <a:gd name="connsiteY846" fmla="*/ 516083 h 4901727"/>
              <a:gd name="connsiteX847" fmla="*/ 4032866 w 4561834"/>
              <a:gd name="connsiteY847" fmla="*/ 515995 h 4901727"/>
              <a:gd name="connsiteX848" fmla="*/ 4042308 w 4561834"/>
              <a:gd name="connsiteY848" fmla="*/ 521461 h 4901727"/>
              <a:gd name="connsiteX849" fmla="*/ 4056065 w 4561834"/>
              <a:gd name="connsiteY849" fmla="*/ 515857 h 4901727"/>
              <a:gd name="connsiteX850" fmla="*/ 4041459 w 4561834"/>
              <a:gd name="connsiteY850" fmla="*/ 512785 h 4901727"/>
              <a:gd name="connsiteX851" fmla="*/ 3030676 w 4561834"/>
              <a:gd name="connsiteY851" fmla="*/ 510918 h 4901727"/>
              <a:gd name="connsiteX852" fmla="*/ 3029598 w 4561834"/>
              <a:gd name="connsiteY852" fmla="*/ 512444 h 4901727"/>
              <a:gd name="connsiteX853" fmla="*/ 3030577 w 4561834"/>
              <a:gd name="connsiteY853" fmla="*/ 513502 h 4901727"/>
              <a:gd name="connsiteX854" fmla="*/ 3183476 w 4561834"/>
              <a:gd name="connsiteY854" fmla="*/ 507887 h 4901727"/>
              <a:gd name="connsiteX855" fmla="*/ 3175089 w 4561834"/>
              <a:gd name="connsiteY855" fmla="*/ 513350 h 4901727"/>
              <a:gd name="connsiteX856" fmla="*/ 3178486 w 4561834"/>
              <a:gd name="connsiteY856" fmla="*/ 517879 h 4901727"/>
              <a:gd name="connsiteX857" fmla="*/ 3178939 w 4561834"/>
              <a:gd name="connsiteY857" fmla="*/ 518332 h 4901727"/>
              <a:gd name="connsiteX858" fmla="*/ 3183476 w 4561834"/>
              <a:gd name="connsiteY858" fmla="*/ 507887 h 4901727"/>
              <a:gd name="connsiteX859" fmla="*/ 3972918 w 4561834"/>
              <a:gd name="connsiteY859" fmla="*/ 505285 h 4901727"/>
              <a:gd name="connsiteX860" fmla="*/ 3960392 w 4561834"/>
              <a:gd name="connsiteY860" fmla="*/ 510875 h 4901727"/>
              <a:gd name="connsiteX861" fmla="*/ 3966167 w 4561834"/>
              <a:gd name="connsiteY861" fmla="*/ 516083 h 4901727"/>
              <a:gd name="connsiteX862" fmla="*/ 3966167 w 4561834"/>
              <a:gd name="connsiteY862" fmla="*/ 515857 h 4901727"/>
              <a:gd name="connsiteX863" fmla="*/ 3972918 w 4561834"/>
              <a:gd name="connsiteY863" fmla="*/ 505285 h 4901727"/>
              <a:gd name="connsiteX864" fmla="*/ 3037680 w 4561834"/>
              <a:gd name="connsiteY864" fmla="*/ 501004 h 4901727"/>
              <a:gd name="connsiteX865" fmla="*/ 3031636 w 4561834"/>
              <a:gd name="connsiteY865" fmla="*/ 509560 h 4901727"/>
              <a:gd name="connsiteX866" fmla="*/ 3041742 w 4561834"/>
              <a:gd name="connsiteY866" fmla="*/ 511255 h 4901727"/>
              <a:gd name="connsiteX867" fmla="*/ 3071717 w 4561834"/>
              <a:gd name="connsiteY867" fmla="*/ 516860 h 4901727"/>
              <a:gd name="connsiteX868" fmla="*/ 1039354 w 4561834"/>
              <a:gd name="connsiteY868" fmla="*/ 498732 h 4901727"/>
              <a:gd name="connsiteX869" fmla="*/ 1065307 w 4561834"/>
              <a:gd name="connsiteY869" fmla="*/ 499990 h 4901727"/>
              <a:gd name="connsiteX870" fmla="*/ 1033491 w 4561834"/>
              <a:gd name="connsiteY870" fmla="*/ 505311 h 4901727"/>
              <a:gd name="connsiteX871" fmla="*/ 1039354 w 4561834"/>
              <a:gd name="connsiteY871" fmla="*/ 498732 h 4901727"/>
              <a:gd name="connsiteX872" fmla="*/ 3130089 w 4561834"/>
              <a:gd name="connsiteY872" fmla="*/ 497962 h 4901727"/>
              <a:gd name="connsiteX873" fmla="*/ 3124932 w 4561834"/>
              <a:gd name="connsiteY873" fmla="*/ 502707 h 4901727"/>
              <a:gd name="connsiteX874" fmla="*/ 3138632 w 4561834"/>
              <a:gd name="connsiteY874" fmla="*/ 507349 h 4901727"/>
              <a:gd name="connsiteX875" fmla="*/ 3139085 w 4561834"/>
              <a:gd name="connsiteY875" fmla="*/ 507802 h 4901727"/>
              <a:gd name="connsiteX876" fmla="*/ 3130089 w 4561834"/>
              <a:gd name="connsiteY876" fmla="*/ 497962 h 4901727"/>
              <a:gd name="connsiteX877" fmla="*/ 3891788 w 4561834"/>
              <a:gd name="connsiteY877" fmla="*/ 496036 h 4901727"/>
              <a:gd name="connsiteX878" fmla="*/ 3884194 w 4561834"/>
              <a:gd name="connsiteY878" fmla="*/ 500799 h 4901727"/>
              <a:gd name="connsiteX879" fmla="*/ 3905593 w 4561834"/>
              <a:gd name="connsiteY879" fmla="*/ 505780 h 4901727"/>
              <a:gd name="connsiteX880" fmla="*/ 3891788 w 4561834"/>
              <a:gd name="connsiteY880" fmla="*/ 496036 h 4901727"/>
              <a:gd name="connsiteX881" fmla="*/ 3175570 w 4561834"/>
              <a:gd name="connsiteY881" fmla="*/ 482511 h 4901727"/>
              <a:gd name="connsiteX882" fmla="*/ 3184147 w 4561834"/>
              <a:gd name="connsiteY882" fmla="*/ 483233 h 4901727"/>
              <a:gd name="connsiteX883" fmla="*/ 3177184 w 4561834"/>
              <a:gd name="connsiteY883" fmla="*/ 488667 h 4901727"/>
              <a:gd name="connsiteX884" fmla="*/ 3172569 w 4561834"/>
              <a:gd name="connsiteY884" fmla="*/ 488305 h 4901727"/>
              <a:gd name="connsiteX885" fmla="*/ 3169713 w 4561834"/>
              <a:gd name="connsiteY885" fmla="*/ 485933 h 4901727"/>
              <a:gd name="connsiteX886" fmla="*/ 3171473 w 4561834"/>
              <a:gd name="connsiteY886" fmla="*/ 482898 h 4901727"/>
              <a:gd name="connsiteX887" fmla="*/ 3175570 w 4561834"/>
              <a:gd name="connsiteY887" fmla="*/ 482511 h 4901727"/>
              <a:gd name="connsiteX888" fmla="*/ 786894 w 4561834"/>
              <a:gd name="connsiteY888" fmla="*/ 481195 h 4901727"/>
              <a:gd name="connsiteX889" fmla="*/ 759494 w 4561834"/>
              <a:gd name="connsiteY889" fmla="*/ 489120 h 4901727"/>
              <a:gd name="connsiteX890" fmla="*/ 786894 w 4561834"/>
              <a:gd name="connsiteY890" fmla="*/ 481195 h 4901727"/>
              <a:gd name="connsiteX891" fmla="*/ 3961142 w 4561834"/>
              <a:gd name="connsiteY891" fmla="*/ 480022 h 4901727"/>
              <a:gd name="connsiteX892" fmla="*/ 3974092 w 4561834"/>
              <a:gd name="connsiteY892" fmla="*/ 480645 h 4901727"/>
              <a:gd name="connsiteX893" fmla="*/ 3963562 w 4561834"/>
              <a:gd name="connsiteY893" fmla="*/ 486532 h 4901727"/>
              <a:gd name="connsiteX894" fmla="*/ 3956636 w 4561834"/>
              <a:gd name="connsiteY894" fmla="*/ 486228 h 4901727"/>
              <a:gd name="connsiteX895" fmla="*/ 3952100 w 4561834"/>
              <a:gd name="connsiteY895" fmla="*/ 483808 h 4901727"/>
              <a:gd name="connsiteX896" fmla="*/ 3954970 w 4561834"/>
              <a:gd name="connsiteY896" fmla="*/ 480422 h 4901727"/>
              <a:gd name="connsiteX897" fmla="*/ 3961142 w 4561834"/>
              <a:gd name="connsiteY897" fmla="*/ 480022 h 4901727"/>
              <a:gd name="connsiteX898" fmla="*/ 845132 w 4561834"/>
              <a:gd name="connsiteY898" fmla="*/ 478336 h 4901727"/>
              <a:gd name="connsiteX899" fmla="*/ 871131 w 4561834"/>
              <a:gd name="connsiteY899" fmla="*/ 482214 h 4901727"/>
              <a:gd name="connsiteX900" fmla="*/ 825842 w 4561834"/>
              <a:gd name="connsiteY900" fmla="*/ 486856 h 4901727"/>
              <a:gd name="connsiteX901" fmla="*/ 845132 w 4561834"/>
              <a:gd name="connsiteY901" fmla="*/ 478336 h 4901727"/>
              <a:gd name="connsiteX902" fmla="*/ 3313214 w 4561834"/>
              <a:gd name="connsiteY902" fmla="*/ 473624 h 4901727"/>
              <a:gd name="connsiteX903" fmla="*/ 3313214 w 4561834"/>
              <a:gd name="connsiteY903" fmla="*/ 473964 h 4901727"/>
              <a:gd name="connsiteX904" fmla="*/ 3313025 w 4561834"/>
              <a:gd name="connsiteY904" fmla="*/ 473744 h 4901727"/>
              <a:gd name="connsiteX905" fmla="*/ 3172366 w 4561834"/>
              <a:gd name="connsiteY905" fmla="*/ 465699 h 4901727"/>
              <a:gd name="connsiteX906" fmla="*/ 3172366 w 4561834"/>
              <a:gd name="connsiteY906" fmla="*/ 480191 h 4901727"/>
              <a:gd name="connsiteX907" fmla="*/ 3168403 w 4561834"/>
              <a:gd name="connsiteY907" fmla="*/ 470341 h 4901727"/>
              <a:gd name="connsiteX908" fmla="*/ 3162516 w 4561834"/>
              <a:gd name="connsiteY908" fmla="*/ 475436 h 4901727"/>
              <a:gd name="connsiteX909" fmla="*/ 3172366 w 4561834"/>
              <a:gd name="connsiteY909" fmla="*/ 465699 h 4901727"/>
              <a:gd name="connsiteX910" fmla="*/ 3309328 w 4561834"/>
              <a:gd name="connsiteY910" fmla="*/ 463815 h 4901727"/>
              <a:gd name="connsiteX911" fmla="*/ 3328166 w 4561834"/>
              <a:gd name="connsiteY911" fmla="*/ 464664 h 4901727"/>
              <a:gd name="connsiteX912" fmla="*/ 3312869 w 4561834"/>
              <a:gd name="connsiteY912" fmla="*/ 473562 h 4901727"/>
              <a:gd name="connsiteX913" fmla="*/ 3313025 w 4561834"/>
              <a:gd name="connsiteY913" fmla="*/ 473744 h 4901727"/>
              <a:gd name="connsiteX914" fmla="*/ 3307645 w 4561834"/>
              <a:gd name="connsiteY914" fmla="*/ 477144 h 4901727"/>
              <a:gd name="connsiteX915" fmla="*/ 3283890 w 4561834"/>
              <a:gd name="connsiteY915" fmla="*/ 473624 h 4901727"/>
              <a:gd name="connsiteX916" fmla="*/ 3291880 w 4561834"/>
              <a:gd name="connsiteY916" fmla="*/ 469850 h 4901727"/>
              <a:gd name="connsiteX917" fmla="*/ 3291482 w 4561834"/>
              <a:gd name="connsiteY917" fmla="*/ 469759 h 4901727"/>
              <a:gd name="connsiteX918" fmla="*/ 3291934 w 4561834"/>
              <a:gd name="connsiteY918" fmla="*/ 469080 h 4901727"/>
              <a:gd name="connsiteX919" fmla="*/ 3309328 w 4561834"/>
              <a:gd name="connsiteY919" fmla="*/ 463815 h 4901727"/>
              <a:gd name="connsiteX920" fmla="*/ 3224349 w 4561834"/>
              <a:gd name="connsiteY920" fmla="*/ 462458 h 4901727"/>
              <a:gd name="connsiteX921" fmla="*/ 3235097 w 4561834"/>
              <a:gd name="connsiteY921" fmla="*/ 473269 h 4901727"/>
              <a:gd name="connsiteX922" fmla="*/ 3220491 w 4561834"/>
              <a:gd name="connsiteY922" fmla="*/ 468740 h 4901727"/>
              <a:gd name="connsiteX923" fmla="*/ 3220944 w 4561834"/>
              <a:gd name="connsiteY923" fmla="*/ 468061 h 4901727"/>
              <a:gd name="connsiteX924" fmla="*/ 3224349 w 4561834"/>
              <a:gd name="connsiteY924" fmla="*/ 462458 h 4901727"/>
              <a:gd name="connsiteX925" fmla="*/ 4162593 w 4561834"/>
              <a:gd name="connsiteY925" fmla="*/ 460604 h 4901727"/>
              <a:gd name="connsiteX926" fmla="*/ 4191139 w 4561834"/>
              <a:gd name="connsiteY926" fmla="*/ 461397 h 4901727"/>
              <a:gd name="connsiteX927" fmla="*/ 4136340 w 4561834"/>
              <a:gd name="connsiteY927" fmla="*/ 466605 h 4901727"/>
              <a:gd name="connsiteX928" fmla="*/ 4136340 w 4561834"/>
              <a:gd name="connsiteY928" fmla="*/ 465926 h 4901727"/>
              <a:gd name="connsiteX929" fmla="*/ 4162593 w 4561834"/>
              <a:gd name="connsiteY929" fmla="*/ 460604 h 4901727"/>
              <a:gd name="connsiteX930" fmla="*/ 4033909 w 4561834"/>
              <a:gd name="connsiteY930" fmla="*/ 460256 h 4901727"/>
              <a:gd name="connsiteX931" fmla="*/ 4050404 w 4561834"/>
              <a:gd name="connsiteY931" fmla="*/ 470907 h 4901727"/>
              <a:gd name="connsiteX932" fmla="*/ 4028892 w 4561834"/>
              <a:gd name="connsiteY932" fmla="*/ 466265 h 4901727"/>
              <a:gd name="connsiteX933" fmla="*/ 4028892 w 4561834"/>
              <a:gd name="connsiteY933" fmla="*/ 465926 h 4901727"/>
              <a:gd name="connsiteX934" fmla="*/ 4033909 w 4561834"/>
              <a:gd name="connsiteY934" fmla="*/ 460256 h 4901727"/>
              <a:gd name="connsiteX935" fmla="*/ 3199639 w 4561834"/>
              <a:gd name="connsiteY935" fmla="*/ 453687 h 4901727"/>
              <a:gd name="connsiteX936" fmla="*/ 3193078 w 4561834"/>
              <a:gd name="connsiteY936" fmla="*/ 461961 h 4901727"/>
              <a:gd name="connsiteX937" fmla="*/ 3183581 w 4561834"/>
              <a:gd name="connsiteY937" fmla="*/ 462513 h 4901727"/>
              <a:gd name="connsiteX938" fmla="*/ 3191195 w 4561834"/>
              <a:gd name="connsiteY938" fmla="*/ 456470 h 4901727"/>
              <a:gd name="connsiteX939" fmla="*/ 3200451 w 4561834"/>
              <a:gd name="connsiteY939" fmla="*/ 452663 h 4901727"/>
              <a:gd name="connsiteX940" fmla="*/ 3199998 w 4561834"/>
              <a:gd name="connsiteY940" fmla="*/ 453569 h 4901727"/>
              <a:gd name="connsiteX941" fmla="*/ 3199639 w 4561834"/>
              <a:gd name="connsiteY941" fmla="*/ 453687 h 4901727"/>
              <a:gd name="connsiteX942" fmla="*/ 3997094 w 4561834"/>
              <a:gd name="connsiteY942" fmla="*/ 451445 h 4901727"/>
              <a:gd name="connsiteX943" fmla="*/ 3986603 w 4561834"/>
              <a:gd name="connsiteY943" fmla="*/ 460336 h 4901727"/>
              <a:gd name="connsiteX944" fmla="*/ 3972167 w 4561834"/>
              <a:gd name="connsiteY944" fmla="*/ 460944 h 4901727"/>
              <a:gd name="connsiteX945" fmla="*/ 3984140 w 4561834"/>
              <a:gd name="connsiteY945" fmla="*/ 454391 h 4901727"/>
              <a:gd name="connsiteX946" fmla="*/ 3997642 w 4561834"/>
              <a:gd name="connsiteY946" fmla="*/ 450981 h 4901727"/>
              <a:gd name="connsiteX947" fmla="*/ 3997642 w 4561834"/>
              <a:gd name="connsiteY947" fmla="*/ 451320 h 4901727"/>
              <a:gd name="connsiteX948" fmla="*/ 3997094 w 4561834"/>
              <a:gd name="connsiteY948" fmla="*/ 451445 h 4901727"/>
              <a:gd name="connsiteX949" fmla="*/ 3242989 w 4561834"/>
              <a:gd name="connsiteY949" fmla="*/ 430874 h 4901727"/>
              <a:gd name="connsiteX950" fmla="*/ 3206452 w 4561834"/>
              <a:gd name="connsiteY950" fmla="*/ 452776 h 4901727"/>
              <a:gd name="connsiteX951" fmla="*/ 3224632 w 4561834"/>
              <a:gd name="connsiteY951" fmla="*/ 437597 h 4901727"/>
              <a:gd name="connsiteX952" fmla="*/ 3246872 w 4561834"/>
              <a:gd name="connsiteY952" fmla="*/ 428547 h 4901727"/>
              <a:gd name="connsiteX953" fmla="*/ 3246872 w 4561834"/>
              <a:gd name="connsiteY953" fmla="*/ 429452 h 4901727"/>
              <a:gd name="connsiteX954" fmla="*/ 3242989 w 4561834"/>
              <a:gd name="connsiteY954" fmla="*/ 430874 h 4901727"/>
              <a:gd name="connsiteX955" fmla="*/ 4068066 w 4561834"/>
              <a:gd name="connsiteY955" fmla="*/ 426751 h 4901727"/>
              <a:gd name="connsiteX956" fmla="*/ 4068066 w 4561834"/>
              <a:gd name="connsiteY956" fmla="*/ 426977 h 4901727"/>
              <a:gd name="connsiteX957" fmla="*/ 4007379 w 4561834"/>
              <a:gd name="connsiteY957" fmla="*/ 451546 h 4901727"/>
              <a:gd name="connsiteX958" fmla="*/ 4068066 w 4561834"/>
              <a:gd name="connsiteY958" fmla="*/ 426751 h 4901727"/>
              <a:gd name="connsiteX959" fmla="*/ 3466569 w 4561834"/>
              <a:gd name="connsiteY959" fmla="*/ 417693 h 4901727"/>
              <a:gd name="connsiteX960" fmla="*/ 3460975 w 4561834"/>
              <a:gd name="connsiteY960" fmla="*/ 456739 h 4901727"/>
              <a:gd name="connsiteX961" fmla="*/ 3458824 w 4561834"/>
              <a:gd name="connsiteY961" fmla="*/ 422093 h 4901727"/>
              <a:gd name="connsiteX962" fmla="*/ 3462433 w 4561834"/>
              <a:gd name="connsiteY962" fmla="*/ 418653 h 4901727"/>
              <a:gd name="connsiteX963" fmla="*/ 3466636 w 4561834"/>
              <a:gd name="connsiteY963" fmla="*/ 417224 h 4901727"/>
              <a:gd name="connsiteX964" fmla="*/ 3466636 w 4561834"/>
              <a:gd name="connsiteY964" fmla="*/ 417677 h 4901727"/>
              <a:gd name="connsiteX965" fmla="*/ 3466569 w 4561834"/>
              <a:gd name="connsiteY965" fmla="*/ 417693 h 4901727"/>
              <a:gd name="connsiteX966" fmla="*/ 4400940 w 4561834"/>
              <a:gd name="connsiteY966" fmla="*/ 414183 h 4901727"/>
              <a:gd name="connsiteX967" fmla="*/ 4392674 w 4561834"/>
              <a:gd name="connsiteY967" fmla="*/ 453698 h 4901727"/>
              <a:gd name="connsiteX968" fmla="*/ 4389051 w 4561834"/>
              <a:gd name="connsiteY968" fmla="*/ 419052 h 4901727"/>
              <a:gd name="connsiteX969" fmla="*/ 4400940 w 4561834"/>
              <a:gd name="connsiteY969" fmla="*/ 414183 h 4901727"/>
              <a:gd name="connsiteX970" fmla="*/ 3464258 w 4561834"/>
              <a:gd name="connsiteY970" fmla="*/ 387446 h 4901727"/>
              <a:gd name="connsiteX971" fmla="*/ 3396325 w 4561834"/>
              <a:gd name="connsiteY971" fmla="*/ 461041 h 4901727"/>
              <a:gd name="connsiteX972" fmla="*/ 3360774 w 4561834"/>
              <a:gd name="connsiteY972" fmla="*/ 415752 h 4901727"/>
              <a:gd name="connsiteX973" fmla="*/ 3397005 w 4561834"/>
              <a:gd name="connsiteY973" fmla="*/ 411223 h 4901727"/>
              <a:gd name="connsiteX974" fmla="*/ 3393268 w 4561834"/>
              <a:gd name="connsiteY974" fmla="*/ 396278 h 4901727"/>
              <a:gd name="connsiteX975" fmla="*/ 3464258 w 4561834"/>
              <a:gd name="connsiteY975" fmla="*/ 387446 h 4901727"/>
              <a:gd name="connsiteX976" fmla="*/ 4396750 w 4561834"/>
              <a:gd name="connsiteY976" fmla="*/ 384405 h 4901727"/>
              <a:gd name="connsiteX977" fmla="*/ 4294850 w 4561834"/>
              <a:gd name="connsiteY977" fmla="*/ 458000 h 4901727"/>
              <a:gd name="connsiteX978" fmla="*/ 4240391 w 4561834"/>
              <a:gd name="connsiteY978" fmla="*/ 412712 h 4901727"/>
              <a:gd name="connsiteX979" fmla="*/ 4295190 w 4561834"/>
              <a:gd name="connsiteY979" fmla="*/ 407956 h 4901727"/>
              <a:gd name="connsiteX980" fmla="*/ 4289416 w 4561834"/>
              <a:gd name="connsiteY980" fmla="*/ 393124 h 4901727"/>
              <a:gd name="connsiteX981" fmla="*/ 4396750 w 4561834"/>
              <a:gd name="connsiteY981" fmla="*/ 384405 h 4901727"/>
              <a:gd name="connsiteX982" fmla="*/ 1183964 w 4561834"/>
              <a:gd name="connsiteY982" fmla="*/ 382691 h 4901727"/>
              <a:gd name="connsiteX983" fmla="*/ 1155658 w 4561834"/>
              <a:gd name="connsiteY983" fmla="*/ 408393 h 4901727"/>
              <a:gd name="connsiteX984" fmla="*/ 1160074 w 4561834"/>
              <a:gd name="connsiteY984" fmla="*/ 402505 h 4901727"/>
              <a:gd name="connsiteX985" fmla="*/ 1110369 w 4561834"/>
              <a:gd name="connsiteY985" fmla="*/ 401826 h 4901727"/>
              <a:gd name="connsiteX986" fmla="*/ 1058853 w 4561834"/>
              <a:gd name="connsiteY986" fmla="*/ 395372 h 4901727"/>
              <a:gd name="connsiteX987" fmla="*/ 1058853 w 4561834"/>
              <a:gd name="connsiteY987" fmla="*/ 394693 h 4901727"/>
              <a:gd name="connsiteX988" fmla="*/ 1119427 w 4561834"/>
              <a:gd name="connsiteY988" fmla="*/ 386767 h 4901727"/>
              <a:gd name="connsiteX989" fmla="*/ 1183964 w 4561834"/>
              <a:gd name="connsiteY989" fmla="*/ 382691 h 4901727"/>
              <a:gd name="connsiteX990" fmla="*/ 812340 w 4561834"/>
              <a:gd name="connsiteY990" fmla="*/ 373945 h 4901727"/>
              <a:gd name="connsiteX991" fmla="*/ 834334 w 4561834"/>
              <a:gd name="connsiteY991" fmla="*/ 376690 h 4901727"/>
              <a:gd name="connsiteX992" fmla="*/ 792555 w 4561834"/>
              <a:gd name="connsiteY992" fmla="*/ 380880 h 4901727"/>
              <a:gd name="connsiteX993" fmla="*/ 812340 w 4561834"/>
              <a:gd name="connsiteY993" fmla="*/ 373945 h 4901727"/>
              <a:gd name="connsiteX994" fmla="*/ 1296247 w 4561834"/>
              <a:gd name="connsiteY994" fmla="*/ 371391 h 4901727"/>
              <a:gd name="connsiteX995" fmla="*/ 1275938 w 4561834"/>
              <a:gd name="connsiteY995" fmla="*/ 379109 h 4901727"/>
              <a:gd name="connsiteX996" fmla="*/ 1194720 w 4561834"/>
              <a:gd name="connsiteY996" fmla="*/ 395938 h 4901727"/>
              <a:gd name="connsiteX997" fmla="*/ 1187587 w 4561834"/>
              <a:gd name="connsiteY997" fmla="*/ 387107 h 4901727"/>
              <a:gd name="connsiteX998" fmla="*/ 1271942 w 4561834"/>
              <a:gd name="connsiteY998" fmla="*/ 371679 h 4901727"/>
              <a:gd name="connsiteX999" fmla="*/ 1298092 w 4561834"/>
              <a:gd name="connsiteY999" fmla="*/ 370690 h 4901727"/>
              <a:gd name="connsiteX1000" fmla="*/ 1298092 w 4561834"/>
              <a:gd name="connsiteY1000" fmla="*/ 371369 h 4901727"/>
              <a:gd name="connsiteX1001" fmla="*/ 1296247 w 4561834"/>
              <a:gd name="connsiteY1001" fmla="*/ 371391 h 4901727"/>
              <a:gd name="connsiteX1002" fmla="*/ 1033378 w 4561834"/>
              <a:gd name="connsiteY1002" fmla="*/ 369558 h 4901727"/>
              <a:gd name="connsiteX1003" fmla="*/ 1035756 w 4561834"/>
              <a:gd name="connsiteY1003" fmla="*/ 384163 h 4901727"/>
              <a:gd name="connsiteX1004" fmla="*/ 1028963 w 4561834"/>
              <a:gd name="connsiteY1004" fmla="*/ 375219 h 4901727"/>
              <a:gd name="connsiteX1005" fmla="*/ 1021943 w 4561834"/>
              <a:gd name="connsiteY1005" fmla="*/ 381446 h 4901727"/>
              <a:gd name="connsiteX1006" fmla="*/ 1033378 w 4561834"/>
              <a:gd name="connsiteY1006" fmla="*/ 369558 h 4901727"/>
              <a:gd name="connsiteX1007" fmla="*/ 1369130 w 4561834"/>
              <a:gd name="connsiteY1007" fmla="*/ 361503 h 4901727"/>
              <a:gd name="connsiteX1008" fmla="*/ 1370781 w 4561834"/>
              <a:gd name="connsiteY1008" fmla="*/ 365821 h 4901727"/>
              <a:gd name="connsiteX1009" fmla="*/ 1338173 w 4561834"/>
              <a:gd name="connsiteY1009" fmla="*/ 372615 h 4901727"/>
              <a:gd name="connsiteX1010" fmla="*/ 1342588 w 4561834"/>
              <a:gd name="connsiteY1010" fmla="*/ 366614 h 4901727"/>
              <a:gd name="connsiteX1011" fmla="*/ 1369130 w 4561834"/>
              <a:gd name="connsiteY1011" fmla="*/ 361503 h 4901727"/>
              <a:gd name="connsiteX1012" fmla="*/ 1214164 w 4561834"/>
              <a:gd name="connsiteY1012" fmla="*/ 340196 h 4901727"/>
              <a:gd name="connsiteX1013" fmla="*/ 1223478 w 4561834"/>
              <a:gd name="connsiteY1013" fmla="*/ 345555 h 4901727"/>
              <a:gd name="connsiteX1014" fmla="*/ 1183737 w 4561834"/>
              <a:gd name="connsiteY1014" fmla="*/ 353141 h 4901727"/>
              <a:gd name="connsiteX1015" fmla="*/ 1214164 w 4561834"/>
              <a:gd name="connsiteY1015" fmla="*/ 340196 h 4901727"/>
              <a:gd name="connsiteX1016" fmla="*/ 1421618 w 4561834"/>
              <a:gd name="connsiteY1016" fmla="*/ 309889 h 4901727"/>
              <a:gd name="connsiteX1017" fmla="*/ 1432034 w 4561834"/>
              <a:gd name="connsiteY1017" fmla="*/ 317928 h 4901727"/>
              <a:gd name="connsiteX1018" fmla="*/ 1413579 w 4561834"/>
              <a:gd name="connsiteY1018" fmla="*/ 326873 h 4901727"/>
              <a:gd name="connsiteX1019" fmla="*/ 1421618 w 4561834"/>
              <a:gd name="connsiteY1019" fmla="*/ 310116 h 4901727"/>
              <a:gd name="connsiteX1020" fmla="*/ 2094737 w 4561834"/>
              <a:gd name="connsiteY1020" fmla="*/ 193865 h 4901727"/>
              <a:gd name="connsiteX1021" fmla="*/ 2059285 w 4561834"/>
              <a:gd name="connsiteY1021" fmla="*/ 202215 h 4901727"/>
              <a:gd name="connsiteX1022" fmla="*/ 2093365 w 4561834"/>
              <a:gd name="connsiteY1022" fmla="*/ 200517 h 4901727"/>
              <a:gd name="connsiteX1023" fmla="*/ 2093251 w 4561834"/>
              <a:gd name="connsiteY1023" fmla="*/ 200970 h 4901727"/>
              <a:gd name="connsiteX1024" fmla="*/ 2094737 w 4561834"/>
              <a:gd name="connsiteY1024" fmla="*/ 193865 h 4901727"/>
              <a:gd name="connsiteX1025" fmla="*/ 3085375 w 4561834"/>
              <a:gd name="connsiteY1025" fmla="*/ 188671 h 4901727"/>
              <a:gd name="connsiteX1026" fmla="*/ 3103533 w 4561834"/>
              <a:gd name="connsiteY1026" fmla="*/ 202668 h 4901727"/>
              <a:gd name="connsiteX1027" fmla="*/ 3063565 w 4561834"/>
              <a:gd name="connsiteY1027" fmla="*/ 190666 h 4901727"/>
              <a:gd name="connsiteX1028" fmla="*/ 3063565 w 4561834"/>
              <a:gd name="connsiteY1028" fmla="*/ 190214 h 4901727"/>
              <a:gd name="connsiteX1029" fmla="*/ 3085375 w 4561834"/>
              <a:gd name="connsiteY1029" fmla="*/ 188671 h 4901727"/>
              <a:gd name="connsiteX1030" fmla="*/ 3034313 w 4561834"/>
              <a:gd name="connsiteY1030" fmla="*/ 185486 h 4901727"/>
              <a:gd name="connsiteX1031" fmla="*/ 3038421 w 4561834"/>
              <a:gd name="connsiteY1031" fmla="*/ 189067 h 4901727"/>
              <a:gd name="connsiteX1032" fmla="*/ 3033721 w 4561834"/>
              <a:gd name="connsiteY1032" fmla="*/ 186100 h 4901727"/>
              <a:gd name="connsiteX1033" fmla="*/ 2210691 w 4561834"/>
              <a:gd name="connsiteY1033" fmla="*/ 181722 h 4901727"/>
              <a:gd name="connsiteX1034" fmla="*/ 2180093 w 4561834"/>
              <a:gd name="connsiteY1034" fmla="*/ 190893 h 4901727"/>
              <a:gd name="connsiteX1035" fmla="*/ 2190283 w 4561834"/>
              <a:gd name="connsiteY1035" fmla="*/ 193837 h 4901727"/>
              <a:gd name="connsiteX1036" fmla="*/ 2190170 w 4561834"/>
              <a:gd name="connsiteY1036" fmla="*/ 194289 h 4901727"/>
              <a:gd name="connsiteX1037" fmla="*/ 2210691 w 4561834"/>
              <a:gd name="connsiteY1037" fmla="*/ 181722 h 4901727"/>
              <a:gd name="connsiteX1038" fmla="*/ 2309930 w 4561834"/>
              <a:gd name="connsiteY1038" fmla="*/ 171815 h 4901727"/>
              <a:gd name="connsiteX1039" fmla="*/ 2296032 w 4561834"/>
              <a:gd name="connsiteY1039" fmla="*/ 176853 h 4901727"/>
              <a:gd name="connsiteX1040" fmla="*/ 2295919 w 4561834"/>
              <a:gd name="connsiteY1040" fmla="*/ 177306 h 4901727"/>
              <a:gd name="connsiteX1041" fmla="*/ 2334188 w 4561834"/>
              <a:gd name="connsiteY1041" fmla="*/ 172211 h 4901727"/>
              <a:gd name="connsiteX1042" fmla="*/ 2309930 w 4561834"/>
              <a:gd name="connsiteY1042" fmla="*/ 171815 h 4901727"/>
              <a:gd name="connsiteX1043" fmla="*/ 2197189 w 4561834"/>
              <a:gd name="connsiteY1043" fmla="*/ 156926 h 4901727"/>
              <a:gd name="connsiteX1044" fmla="*/ 2181268 w 4561834"/>
              <a:gd name="connsiteY1044" fmla="*/ 165630 h 4901727"/>
              <a:gd name="connsiteX1045" fmla="*/ 2168954 w 4561834"/>
              <a:gd name="connsiteY1045" fmla="*/ 167317 h 4901727"/>
              <a:gd name="connsiteX1046" fmla="*/ 2163779 w 4561834"/>
              <a:gd name="connsiteY1046" fmla="*/ 166534 h 4901727"/>
              <a:gd name="connsiteX1047" fmla="*/ 2176343 w 4561834"/>
              <a:gd name="connsiteY1047" fmla="*/ 159955 h 4901727"/>
              <a:gd name="connsiteX1048" fmla="*/ 2197189 w 4561834"/>
              <a:gd name="connsiteY1048" fmla="*/ 156926 h 4901727"/>
              <a:gd name="connsiteX1049" fmla="*/ 2230477 w 4561834"/>
              <a:gd name="connsiteY1049" fmla="*/ 121941 h 4901727"/>
              <a:gd name="connsiteX1050" fmla="*/ 2191189 w 4561834"/>
              <a:gd name="connsiteY1050" fmla="*/ 138471 h 4901727"/>
              <a:gd name="connsiteX1051" fmla="*/ 2230477 w 4561834"/>
              <a:gd name="connsiteY1051" fmla="*/ 121941 h 4901727"/>
              <a:gd name="connsiteX1052" fmla="*/ 2289841 w 4561834"/>
              <a:gd name="connsiteY1052" fmla="*/ 121808 h 4901727"/>
              <a:gd name="connsiteX1053" fmla="*/ 2318563 w 4561834"/>
              <a:gd name="connsiteY1053" fmla="*/ 128734 h 4901727"/>
              <a:gd name="connsiteX1054" fmla="*/ 2300561 w 4561834"/>
              <a:gd name="connsiteY1054" fmla="*/ 141612 h 4901727"/>
              <a:gd name="connsiteX1055" fmla="*/ 2282559 w 4561834"/>
              <a:gd name="connsiteY1055" fmla="*/ 128734 h 4901727"/>
              <a:gd name="connsiteX1056" fmla="*/ 2289841 w 4561834"/>
              <a:gd name="connsiteY1056" fmla="*/ 121808 h 4901727"/>
              <a:gd name="connsiteX1057" fmla="*/ 2460921 w 4561834"/>
              <a:gd name="connsiteY1057" fmla="*/ 105855 h 4901727"/>
              <a:gd name="connsiteX1058" fmla="*/ 2459865 w 4561834"/>
              <a:gd name="connsiteY1058" fmla="*/ 106089 h 4901727"/>
              <a:gd name="connsiteX1059" fmla="*/ 2459865 w 4561834"/>
              <a:gd name="connsiteY1059" fmla="*/ 105863 h 4901727"/>
              <a:gd name="connsiteX1060" fmla="*/ 2552141 w 4561834"/>
              <a:gd name="connsiteY1060" fmla="*/ 92729 h 4901727"/>
              <a:gd name="connsiteX1061" fmla="*/ 2511352 w 4561834"/>
              <a:gd name="connsiteY1061" fmla="*/ 105495 h 4901727"/>
              <a:gd name="connsiteX1062" fmla="*/ 2460921 w 4561834"/>
              <a:gd name="connsiteY1062" fmla="*/ 105855 h 4901727"/>
              <a:gd name="connsiteX1063" fmla="*/ 2503413 w 4561834"/>
              <a:gd name="connsiteY1063" fmla="*/ 96437 h 4901727"/>
              <a:gd name="connsiteX1064" fmla="*/ 2552141 w 4561834"/>
              <a:gd name="connsiteY1064" fmla="*/ 92729 h 4901727"/>
              <a:gd name="connsiteX1065" fmla="*/ 2341548 w 4561834"/>
              <a:gd name="connsiteY1065" fmla="*/ 80727 h 4901727"/>
              <a:gd name="connsiteX1066" fmla="*/ 2295240 w 4561834"/>
              <a:gd name="connsiteY1066" fmla="*/ 101900 h 4901727"/>
              <a:gd name="connsiteX1067" fmla="*/ 2245875 w 4561834"/>
              <a:gd name="connsiteY1067" fmla="*/ 119223 h 4901727"/>
              <a:gd name="connsiteX1068" fmla="*/ 2289692 w 4561834"/>
              <a:gd name="connsiteY1068" fmla="*/ 95560 h 4901727"/>
              <a:gd name="connsiteX1069" fmla="*/ 2341548 w 4561834"/>
              <a:gd name="connsiteY1069" fmla="*/ 80727 h 4901727"/>
              <a:gd name="connsiteX1070" fmla="*/ 2970157 w 4561834"/>
              <a:gd name="connsiteY1070" fmla="*/ 66235 h 4901727"/>
              <a:gd name="connsiteX1071" fmla="*/ 2927586 w 4561834"/>
              <a:gd name="connsiteY1071" fmla="*/ 90125 h 4901727"/>
              <a:gd name="connsiteX1072" fmla="*/ 3018729 w 4561834"/>
              <a:gd name="connsiteY1072" fmla="*/ 88993 h 4901727"/>
              <a:gd name="connsiteX1073" fmla="*/ 2982498 w 4561834"/>
              <a:gd name="connsiteY1073" fmla="*/ 98390 h 4901727"/>
              <a:gd name="connsiteX1074" fmla="*/ 2941172 w 4561834"/>
              <a:gd name="connsiteY1074" fmla="*/ 100088 h 4901727"/>
              <a:gd name="connsiteX1075" fmla="*/ 2983178 w 4561834"/>
              <a:gd name="connsiteY1075" fmla="*/ 132470 h 4901727"/>
              <a:gd name="connsiteX1076" fmla="*/ 3025636 w 4561834"/>
              <a:gd name="connsiteY1076" fmla="*/ 154095 h 4901727"/>
              <a:gd name="connsiteX1077" fmla="*/ 3030731 w 4561834"/>
              <a:gd name="connsiteY1077" fmla="*/ 184213 h 4901727"/>
              <a:gd name="connsiteX1078" fmla="*/ 3033721 w 4561834"/>
              <a:gd name="connsiteY1078" fmla="*/ 186100 h 4901727"/>
              <a:gd name="connsiteX1079" fmla="*/ 3030731 w 4561834"/>
              <a:gd name="connsiteY1079" fmla="*/ 189195 h 4901727"/>
              <a:gd name="connsiteX1080" fmla="*/ 3032656 w 4561834"/>
              <a:gd name="connsiteY1080" fmla="*/ 214217 h 4901727"/>
              <a:gd name="connsiteX1081" fmla="*/ 3110326 w 4561834"/>
              <a:gd name="connsiteY1081" fmla="*/ 253958 h 4901727"/>
              <a:gd name="connsiteX1082" fmla="*/ 3006501 w 4561834"/>
              <a:gd name="connsiteY1082" fmla="*/ 262223 h 4901727"/>
              <a:gd name="connsiteX1083" fmla="*/ 3074435 w 4561834"/>
              <a:gd name="connsiteY1083" fmla="*/ 326307 h 4901727"/>
              <a:gd name="connsiteX1084" fmla="*/ 3078850 w 4561834"/>
              <a:gd name="connsiteY1084" fmla="*/ 351329 h 4901727"/>
              <a:gd name="connsiteX1085" fmla="*/ 3056206 w 4561834"/>
              <a:gd name="connsiteY1085" fmla="*/ 349970 h 4901727"/>
              <a:gd name="connsiteX1086" fmla="*/ 3045903 w 4561834"/>
              <a:gd name="connsiteY1086" fmla="*/ 359255 h 4901727"/>
              <a:gd name="connsiteX1087" fmla="*/ 3059602 w 4561834"/>
              <a:gd name="connsiteY1087" fmla="*/ 389938 h 4901727"/>
              <a:gd name="connsiteX1088" fmla="*/ 3030504 w 4561834"/>
              <a:gd name="connsiteY1088" fmla="*/ 398090 h 4901727"/>
              <a:gd name="connsiteX1089" fmla="*/ 3051790 w 4561834"/>
              <a:gd name="connsiteY1089" fmla="*/ 409412 h 4901727"/>
              <a:gd name="connsiteX1090" fmla="*/ 3035486 w 4561834"/>
              <a:gd name="connsiteY1090" fmla="*/ 418357 h 4901727"/>
              <a:gd name="connsiteX1091" fmla="*/ 3032542 w 4561834"/>
              <a:gd name="connsiteY1091" fmla="*/ 462966 h 4901727"/>
              <a:gd name="connsiteX1092" fmla="*/ 3036884 w 4561834"/>
              <a:gd name="connsiteY1092" fmla="*/ 470621 h 4901727"/>
              <a:gd name="connsiteX1093" fmla="*/ 3091305 w 4561834"/>
              <a:gd name="connsiteY1093" fmla="*/ 483530 h 4901727"/>
              <a:gd name="connsiteX1094" fmla="*/ 3166598 w 4561834"/>
              <a:gd name="connsiteY1094" fmla="*/ 483346 h 4901727"/>
              <a:gd name="connsiteX1095" fmla="*/ 3169713 w 4561834"/>
              <a:gd name="connsiteY1095" fmla="*/ 485933 h 4901727"/>
              <a:gd name="connsiteX1096" fmla="*/ 3168522 w 4561834"/>
              <a:gd name="connsiteY1096" fmla="*/ 487988 h 4901727"/>
              <a:gd name="connsiteX1097" fmla="*/ 3172569 w 4561834"/>
              <a:gd name="connsiteY1097" fmla="*/ 488305 h 4901727"/>
              <a:gd name="connsiteX1098" fmla="*/ 3177971 w 4561834"/>
              <a:gd name="connsiteY1098" fmla="*/ 492793 h 4901727"/>
              <a:gd name="connsiteX1099" fmla="*/ 3191605 w 4561834"/>
              <a:gd name="connsiteY1099" fmla="*/ 496678 h 4901727"/>
              <a:gd name="connsiteX1100" fmla="*/ 3191894 w 4561834"/>
              <a:gd name="connsiteY1100" fmla="*/ 496700 h 4901727"/>
              <a:gd name="connsiteX1101" fmla="*/ 3188330 w 4561834"/>
              <a:gd name="connsiteY1101" fmla="*/ 495250 h 4901727"/>
              <a:gd name="connsiteX1102" fmla="*/ 3188330 w 4561834"/>
              <a:gd name="connsiteY1102" fmla="*/ 494797 h 4901727"/>
              <a:gd name="connsiteX1103" fmla="*/ 3209430 w 4561834"/>
              <a:gd name="connsiteY1103" fmla="*/ 491655 h 4901727"/>
              <a:gd name="connsiteX1104" fmla="*/ 3244590 w 4561834"/>
              <a:gd name="connsiteY1104" fmla="*/ 499419 h 4901727"/>
              <a:gd name="connsiteX1105" fmla="*/ 3277423 w 4561834"/>
              <a:gd name="connsiteY1105" fmla="*/ 500069 h 4901727"/>
              <a:gd name="connsiteX1106" fmla="*/ 3443312 w 4561834"/>
              <a:gd name="connsiteY1106" fmla="*/ 467382 h 4901727"/>
              <a:gd name="connsiteX1107" fmla="*/ 3439237 w 4561834"/>
              <a:gd name="connsiteY1107" fmla="*/ 477232 h 4901727"/>
              <a:gd name="connsiteX1108" fmla="*/ 3451433 w 4561834"/>
              <a:gd name="connsiteY1108" fmla="*/ 481343 h 4901727"/>
              <a:gd name="connsiteX1109" fmla="*/ 3455872 w 4561834"/>
              <a:gd name="connsiteY1109" fmla="*/ 478716 h 4901727"/>
              <a:gd name="connsiteX1110" fmla="*/ 3455988 w 4561834"/>
              <a:gd name="connsiteY1110" fmla="*/ 477701 h 4901727"/>
              <a:gd name="connsiteX1111" fmla="*/ 3455988 w 4561834"/>
              <a:gd name="connsiteY1111" fmla="*/ 477248 h 4901727"/>
              <a:gd name="connsiteX1112" fmla="*/ 3456580 w 4561834"/>
              <a:gd name="connsiteY1112" fmla="*/ 478297 h 4901727"/>
              <a:gd name="connsiteX1113" fmla="*/ 3463354 w 4561834"/>
              <a:gd name="connsiteY1113" fmla="*/ 474288 h 4901727"/>
              <a:gd name="connsiteX1114" fmla="*/ 3486111 w 4561834"/>
              <a:gd name="connsiteY1114" fmla="*/ 453002 h 4901727"/>
              <a:gd name="connsiteX1115" fmla="*/ 3470260 w 4561834"/>
              <a:gd name="connsiteY1115" fmla="*/ 477685 h 4901727"/>
              <a:gd name="connsiteX1116" fmla="*/ 3504227 w 4561834"/>
              <a:gd name="connsiteY1116" fmla="*/ 473156 h 4901727"/>
              <a:gd name="connsiteX1117" fmla="*/ 3474675 w 4561834"/>
              <a:gd name="connsiteY1117" fmla="*/ 486856 h 4901727"/>
              <a:gd name="connsiteX1118" fmla="*/ 3481634 w 4561834"/>
              <a:gd name="connsiteY1118" fmla="*/ 507302 h 4901727"/>
              <a:gd name="connsiteX1119" fmla="*/ 3487432 w 4561834"/>
              <a:gd name="connsiteY1119" fmla="*/ 514153 h 4901727"/>
              <a:gd name="connsiteX1120" fmla="*/ 3493184 w 4561834"/>
              <a:gd name="connsiteY1120" fmla="*/ 512966 h 4901727"/>
              <a:gd name="connsiteX1121" fmla="*/ 3518374 w 4561834"/>
              <a:gd name="connsiteY1121" fmla="*/ 495929 h 4901727"/>
              <a:gd name="connsiteX1122" fmla="*/ 3508750 w 4561834"/>
              <a:gd name="connsiteY1122" fmla="*/ 515857 h 4901727"/>
              <a:gd name="connsiteX1123" fmla="*/ 3633294 w 4561834"/>
              <a:gd name="connsiteY1123" fmla="*/ 510195 h 4901727"/>
              <a:gd name="connsiteX1124" fmla="*/ 3623444 w 4561834"/>
              <a:gd name="connsiteY1124" fmla="*/ 500345 h 4901727"/>
              <a:gd name="connsiteX1125" fmla="*/ 3643710 w 4561834"/>
              <a:gd name="connsiteY1125" fmla="*/ 491401 h 4901727"/>
              <a:gd name="connsiteX1126" fmla="*/ 3720022 w 4561834"/>
              <a:gd name="connsiteY1126" fmla="*/ 520952 h 4901727"/>
              <a:gd name="connsiteX1127" fmla="*/ 3733721 w 4561834"/>
              <a:gd name="connsiteY1127" fmla="*/ 510988 h 4901727"/>
              <a:gd name="connsiteX1128" fmla="*/ 3741534 w 4561834"/>
              <a:gd name="connsiteY1128" fmla="*/ 520952 h 4901727"/>
              <a:gd name="connsiteX1129" fmla="*/ 3804032 w 4561834"/>
              <a:gd name="connsiteY1129" fmla="*/ 515857 h 4901727"/>
              <a:gd name="connsiteX1130" fmla="*/ 3690810 w 4561834"/>
              <a:gd name="connsiteY1130" fmla="*/ 501138 h 4901727"/>
              <a:gd name="connsiteX1131" fmla="*/ 3710284 w 4561834"/>
              <a:gd name="connsiteY1131" fmla="*/ 486192 h 4901727"/>
              <a:gd name="connsiteX1132" fmla="*/ 3700434 w 4561834"/>
              <a:gd name="connsiteY1132" fmla="*/ 471361 h 4901727"/>
              <a:gd name="connsiteX1133" fmla="*/ 3727947 w 4561834"/>
              <a:gd name="connsiteY1133" fmla="*/ 491061 h 4901727"/>
              <a:gd name="connsiteX1134" fmla="*/ 3720022 w 4561834"/>
              <a:gd name="connsiteY1134" fmla="*/ 481210 h 4901727"/>
              <a:gd name="connsiteX1135" fmla="*/ 3723871 w 4561834"/>
              <a:gd name="connsiteY1135" fmla="*/ 466265 h 4901727"/>
              <a:gd name="connsiteX1136" fmla="*/ 3946806 w 4561834"/>
              <a:gd name="connsiteY1136" fmla="*/ 480984 h 4901727"/>
              <a:gd name="connsiteX1137" fmla="*/ 3952100 w 4561834"/>
              <a:gd name="connsiteY1137" fmla="*/ 483808 h 4901727"/>
              <a:gd name="connsiteX1138" fmla="*/ 3950655 w 4561834"/>
              <a:gd name="connsiteY1138" fmla="*/ 485513 h 4901727"/>
              <a:gd name="connsiteX1139" fmla="*/ 3950655 w 4561834"/>
              <a:gd name="connsiteY1139" fmla="*/ 485966 h 4901727"/>
              <a:gd name="connsiteX1140" fmla="*/ 3956636 w 4561834"/>
              <a:gd name="connsiteY1140" fmla="*/ 486228 h 4901727"/>
              <a:gd name="connsiteX1141" fmla="*/ 3964199 w 4561834"/>
              <a:gd name="connsiteY1141" fmla="*/ 490264 h 4901727"/>
              <a:gd name="connsiteX1142" fmla="*/ 4030816 w 4561834"/>
              <a:gd name="connsiteY1142" fmla="*/ 496043 h 4901727"/>
              <a:gd name="connsiteX1143" fmla="*/ 4365388 w 4561834"/>
              <a:gd name="connsiteY1143" fmla="*/ 463208 h 4901727"/>
              <a:gd name="connsiteX1144" fmla="*/ 4359387 w 4561834"/>
              <a:gd name="connsiteY1144" fmla="*/ 473059 h 4901727"/>
              <a:gd name="connsiteX1145" fmla="*/ 4430037 w 4561834"/>
              <a:gd name="connsiteY1145" fmla="*/ 448829 h 4901727"/>
              <a:gd name="connsiteX1146" fmla="*/ 4406374 w 4561834"/>
              <a:gd name="connsiteY1146" fmla="*/ 473512 h 4901727"/>
              <a:gd name="connsiteX1147" fmla="*/ 4457210 w 4561834"/>
              <a:gd name="connsiteY1147" fmla="*/ 468982 h 4901727"/>
              <a:gd name="connsiteX1148" fmla="*/ 4414072 w 4561834"/>
              <a:gd name="connsiteY1148" fmla="*/ 483475 h 4901727"/>
              <a:gd name="connsiteX1149" fmla="*/ 4462418 w 4561834"/>
              <a:gd name="connsiteY1149" fmla="*/ 533633 h 4901727"/>
              <a:gd name="connsiteX1150" fmla="*/ 4466042 w 4561834"/>
              <a:gd name="connsiteY1150" fmla="*/ 563410 h 4901727"/>
              <a:gd name="connsiteX1151" fmla="*/ 4467733 w 4561834"/>
              <a:gd name="connsiteY1151" fmla="*/ 565064 h 4901727"/>
              <a:gd name="connsiteX1152" fmla="*/ 4466042 w 4561834"/>
              <a:gd name="connsiteY1152" fmla="*/ 568392 h 4901727"/>
              <a:gd name="connsiteX1153" fmla="*/ 4467740 w 4561834"/>
              <a:gd name="connsiteY1153" fmla="*/ 593188 h 4901727"/>
              <a:gd name="connsiteX1154" fmla="*/ 4514161 w 4561834"/>
              <a:gd name="connsiteY1154" fmla="*/ 628399 h 4901727"/>
              <a:gd name="connsiteX1155" fmla="*/ 4453587 w 4561834"/>
              <a:gd name="connsiteY1155" fmla="*/ 642665 h 4901727"/>
              <a:gd name="connsiteX1156" fmla="*/ 4495819 w 4561834"/>
              <a:gd name="connsiteY1156" fmla="*/ 702787 h 4901727"/>
              <a:gd name="connsiteX1157" fmla="*/ 4499443 w 4561834"/>
              <a:gd name="connsiteY1157" fmla="*/ 727582 h 4901727"/>
              <a:gd name="connsiteX1158" fmla="*/ 4485855 w 4561834"/>
              <a:gd name="connsiteY1158" fmla="*/ 727582 h 4901727"/>
              <a:gd name="connsiteX1159" fmla="*/ 4479855 w 4561834"/>
              <a:gd name="connsiteY1159" fmla="*/ 737433 h 4901727"/>
              <a:gd name="connsiteX1160" fmla="*/ 4489252 w 4561834"/>
              <a:gd name="connsiteY1160" fmla="*/ 767324 h 4901727"/>
              <a:gd name="connsiteX1161" fmla="*/ 4471703 w 4561834"/>
              <a:gd name="connsiteY1161" fmla="*/ 777174 h 4901727"/>
              <a:gd name="connsiteX1162" fmla="*/ 4485176 w 4561834"/>
              <a:gd name="connsiteY1162" fmla="*/ 787137 h 4901727"/>
              <a:gd name="connsiteX1163" fmla="*/ 4475326 w 4561834"/>
              <a:gd name="connsiteY1163" fmla="*/ 796988 h 4901727"/>
              <a:gd name="connsiteX1164" fmla="*/ 4475326 w 4561834"/>
              <a:gd name="connsiteY1164" fmla="*/ 841597 h 4901727"/>
              <a:gd name="connsiteX1165" fmla="*/ 4497970 w 4561834"/>
              <a:gd name="connsiteY1165" fmla="*/ 881564 h 4901727"/>
              <a:gd name="connsiteX1166" fmla="*/ 4480534 w 4561834"/>
              <a:gd name="connsiteY1166" fmla="*/ 876470 h 4901727"/>
              <a:gd name="connsiteX1167" fmla="*/ 4474533 w 4561834"/>
              <a:gd name="connsiteY1167" fmla="*/ 891301 h 4901727"/>
              <a:gd name="connsiteX1168" fmla="*/ 4491969 w 4561834"/>
              <a:gd name="connsiteY1168" fmla="*/ 896510 h 4901727"/>
              <a:gd name="connsiteX1169" fmla="*/ 4493782 w 4561834"/>
              <a:gd name="connsiteY1169" fmla="*/ 911342 h 4901727"/>
              <a:gd name="connsiteX1170" fmla="*/ 4472495 w 4561834"/>
              <a:gd name="connsiteY1170" fmla="*/ 901152 h 4901727"/>
              <a:gd name="connsiteX1171" fmla="*/ 4472495 w 4561834"/>
              <a:gd name="connsiteY1171" fmla="*/ 911115 h 4901727"/>
              <a:gd name="connsiteX1172" fmla="*/ 4487893 w 4561834"/>
              <a:gd name="connsiteY1172" fmla="*/ 921192 h 4901727"/>
              <a:gd name="connsiteX1173" fmla="*/ 4466381 w 4561834"/>
              <a:gd name="connsiteY1173" fmla="*/ 930930 h 4901727"/>
              <a:gd name="connsiteX1174" fmla="*/ 4472042 w 4561834"/>
              <a:gd name="connsiteY1174" fmla="*/ 945875 h 4901727"/>
              <a:gd name="connsiteX1175" fmla="*/ 4478043 w 4561834"/>
              <a:gd name="connsiteY1175" fmla="*/ 931042 h 4901727"/>
              <a:gd name="connsiteX1176" fmla="*/ 4493215 w 4561834"/>
              <a:gd name="connsiteY1176" fmla="*/ 965915 h 4901727"/>
              <a:gd name="connsiteX1177" fmla="*/ 4491064 w 4561834"/>
              <a:gd name="connsiteY1177" fmla="*/ 980860 h 4901727"/>
              <a:gd name="connsiteX1178" fmla="*/ 4450304 w 4561834"/>
              <a:gd name="connsiteY1178" fmla="*/ 995239 h 4901727"/>
              <a:gd name="connsiteX1179" fmla="*/ 4484950 w 4561834"/>
              <a:gd name="connsiteY1179" fmla="*/ 1005543 h 4901727"/>
              <a:gd name="connsiteX1180" fmla="*/ 4448152 w 4561834"/>
              <a:gd name="connsiteY1180" fmla="*/ 1010185 h 4901727"/>
              <a:gd name="connsiteX1181" fmla="*/ 4461286 w 4561834"/>
              <a:gd name="connsiteY1181" fmla="*/ 1054907 h 4901727"/>
              <a:gd name="connsiteX1182" fmla="*/ 4453474 w 4561834"/>
              <a:gd name="connsiteY1182" fmla="*/ 1059776 h 4901727"/>
              <a:gd name="connsiteX1183" fmla="*/ 4486082 w 4561834"/>
              <a:gd name="connsiteY1183" fmla="*/ 1085024 h 4901727"/>
              <a:gd name="connsiteX1184" fmla="*/ 4487893 w 4561834"/>
              <a:gd name="connsiteY1184" fmla="*/ 1099857 h 4901727"/>
              <a:gd name="connsiteX1185" fmla="*/ 4470457 w 4561834"/>
              <a:gd name="connsiteY1185" fmla="*/ 1104612 h 4901727"/>
              <a:gd name="connsiteX1186" fmla="*/ 4481779 w 4561834"/>
              <a:gd name="connsiteY1186" fmla="*/ 1109707 h 4901727"/>
              <a:gd name="connsiteX1187" fmla="*/ 4468193 w 4561834"/>
              <a:gd name="connsiteY1187" fmla="*/ 1114575 h 4901727"/>
              <a:gd name="connsiteX1188" fmla="*/ 4468193 w 4561834"/>
              <a:gd name="connsiteY1188" fmla="*/ 1099517 h 4901727"/>
              <a:gd name="connsiteX1189" fmla="*/ 4452681 w 4561834"/>
              <a:gd name="connsiteY1189" fmla="*/ 1099517 h 4901727"/>
              <a:gd name="connsiteX1190" fmla="*/ 4466155 w 4561834"/>
              <a:gd name="connsiteY1190" fmla="*/ 1109593 h 4901727"/>
              <a:gd name="connsiteX1191" fmla="*/ 4483138 w 4561834"/>
              <a:gd name="connsiteY1191" fmla="*/ 1149448 h 4901727"/>
              <a:gd name="connsiteX1192" fmla="*/ 4488799 w 4561834"/>
              <a:gd name="connsiteY1192" fmla="*/ 1164393 h 4901727"/>
              <a:gd name="connsiteX1193" fmla="*/ 4490611 w 4561834"/>
              <a:gd name="connsiteY1193" fmla="*/ 1174357 h 4901727"/>
              <a:gd name="connsiteX1194" fmla="*/ 4486648 w 4561834"/>
              <a:gd name="connsiteY1194" fmla="*/ 1179339 h 4901727"/>
              <a:gd name="connsiteX1195" fmla="*/ 4497970 w 4561834"/>
              <a:gd name="connsiteY1195" fmla="*/ 1189302 h 4901727"/>
              <a:gd name="connsiteX1196" fmla="*/ 4457437 w 4561834"/>
              <a:gd name="connsiteY1196" fmla="*/ 1198926 h 4901727"/>
              <a:gd name="connsiteX1197" fmla="*/ 4476684 w 4561834"/>
              <a:gd name="connsiteY1197" fmla="*/ 1198926 h 4901727"/>
              <a:gd name="connsiteX1198" fmla="*/ 4470684 w 4561834"/>
              <a:gd name="connsiteY1198" fmla="*/ 1213758 h 4901727"/>
              <a:gd name="connsiteX1199" fmla="*/ 4503406 w 4561834"/>
              <a:gd name="connsiteY1199" fmla="*/ 1224061 h 4901727"/>
              <a:gd name="connsiteX1200" fmla="*/ 4493669 w 4561834"/>
              <a:gd name="connsiteY1200" fmla="*/ 1233911 h 4901727"/>
              <a:gd name="connsiteX1201" fmla="*/ 4484045 w 4561834"/>
              <a:gd name="connsiteY1201" fmla="*/ 1229003 h 4901727"/>
              <a:gd name="connsiteX1202" fmla="*/ 4474421 w 4561834"/>
              <a:gd name="connsiteY1202" fmla="*/ 1233911 h 4901727"/>
              <a:gd name="connsiteX1203" fmla="*/ 4482007 w 4561834"/>
              <a:gd name="connsiteY1203" fmla="*/ 1243875 h 4901727"/>
              <a:gd name="connsiteX1204" fmla="*/ 4468420 w 4561834"/>
              <a:gd name="connsiteY1204" fmla="*/ 1248744 h 4901727"/>
              <a:gd name="connsiteX1205" fmla="*/ 4458909 w 4561834"/>
              <a:gd name="connsiteY1205" fmla="*/ 1233685 h 4901727"/>
              <a:gd name="connsiteX1206" fmla="*/ 4440907 w 4561834"/>
              <a:gd name="connsiteY1206" fmla="*/ 1297995 h 4901727"/>
              <a:gd name="connsiteX1207" fmla="*/ 4450531 w 4561834"/>
              <a:gd name="connsiteY1207" fmla="*/ 1308070 h 4901727"/>
              <a:gd name="connsiteX1208" fmla="*/ 4444530 w 4561834"/>
              <a:gd name="connsiteY1208" fmla="*/ 1322789 h 4901727"/>
              <a:gd name="connsiteX1209" fmla="*/ 4478497 w 4561834"/>
              <a:gd name="connsiteY1209" fmla="*/ 1343055 h 4901727"/>
              <a:gd name="connsiteX1210" fmla="*/ 4445549 w 4561834"/>
              <a:gd name="connsiteY1210" fmla="*/ 1372606 h 4901727"/>
              <a:gd name="connsiteX1211" fmla="*/ 4401166 w 4561834"/>
              <a:gd name="connsiteY1211" fmla="*/ 1382004 h 4901727"/>
              <a:gd name="connsiteX1212" fmla="*/ 4475893 w 4561834"/>
              <a:gd name="connsiteY1212" fmla="*/ 1412574 h 4901727"/>
              <a:gd name="connsiteX1213" fmla="*/ 4470118 w 4561834"/>
              <a:gd name="connsiteY1213" fmla="*/ 1412574 h 4901727"/>
              <a:gd name="connsiteX1214" fmla="*/ 4468080 w 4561834"/>
              <a:gd name="connsiteY1214" fmla="*/ 1427406 h 4901727"/>
              <a:gd name="connsiteX1215" fmla="*/ 4437397 w 4561834"/>
              <a:gd name="connsiteY1215" fmla="*/ 1417329 h 4901727"/>
              <a:gd name="connsiteX1216" fmla="*/ 4391089 w 4561834"/>
              <a:gd name="connsiteY1216" fmla="*/ 1436690 h 4901727"/>
              <a:gd name="connsiteX1217" fmla="*/ 4431510 w 4561834"/>
              <a:gd name="connsiteY1217" fmla="*/ 1422198 h 4901727"/>
              <a:gd name="connsiteX1218" fmla="*/ 4358481 w 4561834"/>
              <a:gd name="connsiteY1218" fmla="*/ 1421518 h 4901727"/>
              <a:gd name="connsiteX1219" fmla="*/ 4362331 w 4561834"/>
              <a:gd name="connsiteY1219" fmla="*/ 1426387 h 4901727"/>
              <a:gd name="connsiteX1220" fmla="*/ 4354405 w 4561834"/>
              <a:gd name="connsiteY1220" fmla="*/ 1451296 h 4901727"/>
              <a:gd name="connsiteX1221" fmla="*/ 4301629 w 4561834"/>
              <a:gd name="connsiteY1221" fmla="*/ 1474933 h 4901727"/>
              <a:gd name="connsiteX1222" fmla="*/ 4258734 w 4561834"/>
              <a:gd name="connsiteY1222" fmla="*/ 1480221 h 4901727"/>
              <a:gd name="connsiteX1223" fmla="*/ 4260012 w 4561834"/>
              <a:gd name="connsiteY1223" fmla="*/ 1483434 h 4901727"/>
              <a:gd name="connsiteX1224" fmla="*/ 4240094 w 4561834"/>
              <a:gd name="connsiteY1224" fmla="*/ 1484113 h 4901727"/>
              <a:gd name="connsiteX1225" fmla="*/ 4231794 w 4561834"/>
              <a:gd name="connsiteY1225" fmla="*/ 1494303 h 4901727"/>
              <a:gd name="connsiteX1226" fmla="*/ 4247089 w 4561834"/>
              <a:gd name="connsiteY1226" fmla="*/ 1523628 h 4901727"/>
              <a:gd name="connsiteX1227" fmla="*/ 4221835 w 4561834"/>
              <a:gd name="connsiteY1227" fmla="*/ 1534384 h 4901727"/>
              <a:gd name="connsiteX1228" fmla="*/ 4242109 w 4561834"/>
              <a:gd name="connsiteY1228" fmla="*/ 1543555 h 4901727"/>
              <a:gd name="connsiteX1229" fmla="*/ 4228238 w 4561834"/>
              <a:gd name="connsiteY1229" fmla="*/ 1553971 h 4901727"/>
              <a:gd name="connsiteX1230" fmla="*/ 4229779 w 4561834"/>
              <a:gd name="connsiteY1230" fmla="*/ 1599260 h 4901727"/>
              <a:gd name="connsiteX1231" fmla="*/ 4265347 w 4561834"/>
              <a:gd name="connsiteY1231" fmla="*/ 1637756 h 4901727"/>
              <a:gd name="connsiteX1232" fmla="*/ 4239620 w 4561834"/>
              <a:gd name="connsiteY1232" fmla="*/ 1633680 h 4901727"/>
              <a:gd name="connsiteX1233" fmla="*/ 4231557 w 4561834"/>
              <a:gd name="connsiteY1233" fmla="*/ 1648851 h 4901727"/>
              <a:gd name="connsiteX1234" fmla="*/ 4257404 w 4561834"/>
              <a:gd name="connsiteY1234" fmla="*/ 1652927 h 4901727"/>
              <a:gd name="connsiteX1235" fmla="*/ 4260722 w 4561834"/>
              <a:gd name="connsiteY1235" fmla="*/ 1667759 h 4901727"/>
              <a:gd name="connsiteX1236" fmla="*/ 4229185 w 4561834"/>
              <a:gd name="connsiteY1236" fmla="*/ 1658815 h 4901727"/>
              <a:gd name="connsiteX1237" fmla="*/ 4229185 w 4561834"/>
              <a:gd name="connsiteY1237" fmla="*/ 1668778 h 4901727"/>
              <a:gd name="connsiteX1238" fmla="*/ 4252186 w 4561834"/>
              <a:gd name="connsiteY1238" fmla="*/ 1677949 h 4901727"/>
              <a:gd name="connsiteX1239" fmla="*/ 4221360 w 4561834"/>
              <a:gd name="connsiteY1239" fmla="*/ 1689272 h 4901727"/>
              <a:gd name="connsiteX1240" fmla="*/ 4230372 w 4561834"/>
              <a:gd name="connsiteY1240" fmla="*/ 1703764 h 4901727"/>
              <a:gd name="connsiteX1241" fmla="*/ 4238315 w 4561834"/>
              <a:gd name="connsiteY1241" fmla="*/ 1688706 h 4901727"/>
              <a:gd name="connsiteX1242" fmla="*/ 4262028 w 4561834"/>
              <a:gd name="connsiteY1242" fmla="*/ 1722672 h 4901727"/>
              <a:gd name="connsiteX1243" fmla="*/ 4259656 w 4561834"/>
              <a:gd name="connsiteY1243" fmla="*/ 1737618 h 4901727"/>
              <a:gd name="connsiteX1244" fmla="*/ 4200376 w 4561834"/>
              <a:gd name="connsiteY1244" fmla="*/ 1754488 h 4901727"/>
              <a:gd name="connsiteX1245" fmla="*/ 4251712 w 4561834"/>
              <a:gd name="connsiteY1245" fmla="*/ 1762640 h 4901727"/>
              <a:gd name="connsiteX1246" fmla="*/ 4198123 w 4561834"/>
              <a:gd name="connsiteY1246" fmla="*/ 1769433 h 4901727"/>
              <a:gd name="connsiteX1247" fmla="*/ 4219582 w 4561834"/>
              <a:gd name="connsiteY1247" fmla="*/ 1813363 h 4901727"/>
              <a:gd name="connsiteX1248" fmla="*/ 4208437 w 4561834"/>
              <a:gd name="connsiteY1248" fmla="*/ 1818685 h 4901727"/>
              <a:gd name="connsiteX1249" fmla="*/ 4257404 w 4561834"/>
              <a:gd name="connsiteY1249" fmla="*/ 1842008 h 4901727"/>
              <a:gd name="connsiteX1250" fmla="*/ 4260722 w 4561834"/>
              <a:gd name="connsiteY1250" fmla="*/ 1856727 h 4901727"/>
              <a:gd name="connsiteX1251" fmla="*/ 4235469 w 4561834"/>
              <a:gd name="connsiteY1251" fmla="*/ 1862502 h 4901727"/>
              <a:gd name="connsiteX1252" fmla="*/ 4252542 w 4561834"/>
              <a:gd name="connsiteY1252" fmla="*/ 1866917 h 4901727"/>
              <a:gd name="connsiteX1253" fmla="*/ 4232980 w 4561834"/>
              <a:gd name="connsiteY1253" fmla="*/ 1872578 h 4901727"/>
              <a:gd name="connsiteX1254" fmla="*/ 4232980 w 4561834"/>
              <a:gd name="connsiteY1254" fmla="*/ 1857633 h 4901727"/>
              <a:gd name="connsiteX1255" fmla="*/ 4210334 w 4561834"/>
              <a:gd name="connsiteY1255" fmla="*/ 1858426 h 4901727"/>
              <a:gd name="connsiteX1256" fmla="*/ 4230490 w 4561834"/>
              <a:gd name="connsiteY1256" fmla="*/ 1867710 h 4901727"/>
              <a:gd name="connsiteX1257" fmla="*/ 4257285 w 4561834"/>
              <a:gd name="connsiteY1257" fmla="*/ 1906545 h 4901727"/>
              <a:gd name="connsiteX1258" fmla="*/ 4266296 w 4561834"/>
              <a:gd name="connsiteY1258" fmla="*/ 1921151 h 4901727"/>
              <a:gd name="connsiteX1259" fmla="*/ 4269497 w 4561834"/>
              <a:gd name="connsiteY1259" fmla="*/ 1931001 h 4901727"/>
              <a:gd name="connsiteX1260" fmla="*/ 4263924 w 4561834"/>
              <a:gd name="connsiteY1260" fmla="*/ 1936209 h 4901727"/>
              <a:gd name="connsiteX1261" fmla="*/ 4281234 w 4561834"/>
              <a:gd name="connsiteY1261" fmla="*/ 1945493 h 4901727"/>
              <a:gd name="connsiteX1262" fmla="*/ 4221954 w 4561834"/>
              <a:gd name="connsiteY1262" fmla="*/ 1957382 h 4901727"/>
              <a:gd name="connsiteX1263" fmla="*/ 4250053 w 4561834"/>
              <a:gd name="connsiteY1263" fmla="*/ 1956476 h 4901727"/>
              <a:gd name="connsiteX1264" fmla="*/ 4242228 w 4561834"/>
              <a:gd name="connsiteY1264" fmla="*/ 1971534 h 4901727"/>
              <a:gd name="connsiteX1265" fmla="*/ 4290363 w 4561834"/>
              <a:gd name="connsiteY1265" fmla="*/ 1979913 h 4901727"/>
              <a:gd name="connsiteX1266" fmla="*/ 4276610 w 4561834"/>
              <a:gd name="connsiteY1266" fmla="*/ 1990329 h 4901727"/>
              <a:gd name="connsiteX1267" fmla="*/ 4248512 w 4561834"/>
              <a:gd name="connsiteY1267" fmla="*/ 1991235 h 4901727"/>
              <a:gd name="connsiteX1268" fmla="*/ 4260368 w 4561834"/>
              <a:gd name="connsiteY1268" fmla="*/ 2000746 h 4901727"/>
              <a:gd name="connsiteX1269" fmla="*/ 4240805 w 4561834"/>
              <a:gd name="connsiteY1269" fmla="*/ 2006407 h 4901727"/>
              <a:gd name="connsiteX1270" fmla="*/ 4226221 w 4561834"/>
              <a:gd name="connsiteY1270" fmla="*/ 1992028 h 4901727"/>
              <a:gd name="connsiteX1271" fmla="*/ 4203340 w 4561834"/>
              <a:gd name="connsiteY1271" fmla="*/ 2057244 h 4901727"/>
              <a:gd name="connsiteX1272" fmla="*/ 4217685 w 4561834"/>
              <a:gd name="connsiteY1272" fmla="*/ 2066754 h 4901727"/>
              <a:gd name="connsiteX1273" fmla="*/ 4209860 w 4561834"/>
              <a:gd name="connsiteY1273" fmla="*/ 2081813 h 4901727"/>
              <a:gd name="connsiteX1274" fmla="*/ 4261078 w 4561834"/>
              <a:gd name="connsiteY1274" fmla="*/ 2100042 h 4901727"/>
              <a:gd name="connsiteX1275" fmla="*/ 4214484 w 4561834"/>
              <a:gd name="connsiteY1275" fmla="*/ 2131404 h 4901727"/>
              <a:gd name="connsiteX1276" fmla="*/ 4150461 w 4561834"/>
              <a:gd name="connsiteY1276" fmla="*/ 2143519 h 4901727"/>
              <a:gd name="connsiteX1277" fmla="*/ 4260722 w 4561834"/>
              <a:gd name="connsiteY1277" fmla="*/ 2169560 h 4901727"/>
              <a:gd name="connsiteX1278" fmla="*/ 4252306 w 4561834"/>
              <a:gd name="connsiteY1278" fmla="*/ 2169560 h 4901727"/>
              <a:gd name="connsiteX1279" fmla="*/ 4250053 w 4561834"/>
              <a:gd name="connsiteY1279" fmla="*/ 2184505 h 4901727"/>
              <a:gd name="connsiteX1280" fmla="*/ 4204881 w 4561834"/>
              <a:gd name="connsiteY1280" fmla="*/ 2176127 h 4901727"/>
              <a:gd name="connsiteX1281" fmla="*/ 4196234 w 4561834"/>
              <a:gd name="connsiteY1281" fmla="*/ 2181716 h 4901727"/>
              <a:gd name="connsiteX1282" fmla="*/ 4169273 w 4561834"/>
              <a:gd name="connsiteY1282" fmla="*/ 2177518 h 4901727"/>
              <a:gd name="connsiteX1283" fmla="*/ 4089995 w 4561834"/>
              <a:gd name="connsiteY1283" fmla="*/ 2185638 h 4901727"/>
              <a:gd name="connsiteX1284" fmla="*/ 4095803 w 4561834"/>
              <a:gd name="connsiteY1284" fmla="*/ 2190280 h 4901727"/>
              <a:gd name="connsiteX1285" fmla="*/ 4085608 w 4561834"/>
              <a:gd name="connsiteY1285" fmla="*/ 2215528 h 4901727"/>
              <a:gd name="connsiteX1286" fmla="*/ 4010167 w 4561834"/>
              <a:gd name="connsiteY1286" fmla="*/ 2242489 h 4901727"/>
              <a:gd name="connsiteX1287" fmla="*/ 3975186 w 4561834"/>
              <a:gd name="connsiteY1287" fmla="*/ 2247054 h 4901727"/>
              <a:gd name="connsiteX1288" fmla="*/ 3974604 w 4561834"/>
              <a:gd name="connsiteY1288" fmla="*/ 2249304 h 4901727"/>
              <a:gd name="connsiteX1289" fmla="*/ 3943365 w 4561834"/>
              <a:gd name="connsiteY1289" fmla="*/ 2266818 h 4901727"/>
              <a:gd name="connsiteX1290" fmla="*/ 3950695 w 4561834"/>
              <a:gd name="connsiteY1290" fmla="*/ 2271121 h 4901727"/>
              <a:gd name="connsiteX1291" fmla="*/ 3969583 w 4561834"/>
              <a:gd name="connsiteY1291" fmla="*/ 2279386 h 4901727"/>
              <a:gd name="connsiteX1292" fmla="*/ 3940687 w 4561834"/>
              <a:gd name="connsiteY1292" fmla="*/ 2291954 h 4901727"/>
              <a:gd name="connsiteX1293" fmla="*/ 3950977 w 4561834"/>
              <a:gd name="connsiteY1293" fmla="*/ 2315956 h 4901727"/>
              <a:gd name="connsiteX1294" fmla="*/ 3957320 w 4561834"/>
              <a:gd name="connsiteY1294" fmla="*/ 2300331 h 4901727"/>
              <a:gd name="connsiteX1295" fmla="*/ 3959434 w 4561834"/>
              <a:gd name="connsiteY1295" fmla="*/ 2315277 h 4901727"/>
              <a:gd name="connsiteX1296" fmla="*/ 3991572 w 4561834"/>
              <a:gd name="connsiteY1296" fmla="*/ 2312334 h 4901727"/>
              <a:gd name="connsiteX1297" fmla="*/ 3954501 w 4561834"/>
              <a:gd name="connsiteY1297" fmla="*/ 2325693 h 4901727"/>
              <a:gd name="connsiteX1298" fmla="*/ 3997774 w 4561834"/>
              <a:gd name="connsiteY1298" fmla="*/ 2326826 h 4901727"/>
              <a:gd name="connsiteX1299" fmla="*/ 4006936 w 4561834"/>
              <a:gd name="connsiteY1299" fmla="*/ 2330902 h 4901727"/>
              <a:gd name="connsiteX1300" fmla="*/ 4012433 w 4561834"/>
              <a:gd name="connsiteY1300" fmla="*/ 2340413 h 4901727"/>
              <a:gd name="connsiteX1301" fmla="*/ 3993404 w 4561834"/>
              <a:gd name="connsiteY1301" fmla="*/ 2342224 h 4901727"/>
              <a:gd name="connsiteX1302" fmla="*/ 4012856 w 4561834"/>
              <a:gd name="connsiteY1302" fmla="*/ 2360453 h 4901727"/>
              <a:gd name="connsiteX1303" fmla="*/ 3984665 w 4561834"/>
              <a:gd name="connsiteY1303" fmla="*/ 2372907 h 4901727"/>
              <a:gd name="connsiteX1304" fmla="*/ 4008206 w 4561834"/>
              <a:gd name="connsiteY1304" fmla="*/ 2376190 h 4901727"/>
              <a:gd name="connsiteX1305" fmla="*/ 3980015 w 4561834"/>
              <a:gd name="connsiteY1305" fmla="*/ 2398834 h 4901727"/>
              <a:gd name="connsiteX1306" fmla="*/ 4003836 w 4561834"/>
              <a:gd name="connsiteY1306" fmla="*/ 2406647 h 4901727"/>
              <a:gd name="connsiteX1307" fmla="*/ 3971276 w 4561834"/>
              <a:gd name="connsiteY1307" fmla="*/ 2424536 h 4901727"/>
              <a:gd name="connsiteX1308" fmla="*/ 3984243 w 4561834"/>
              <a:gd name="connsiteY1308" fmla="*/ 2428385 h 4901727"/>
              <a:gd name="connsiteX1309" fmla="*/ 4009192 w 4561834"/>
              <a:gd name="connsiteY1309" fmla="*/ 2431216 h 4901727"/>
              <a:gd name="connsiteX1310" fmla="*/ 3949004 w 4561834"/>
              <a:gd name="connsiteY1310" fmla="*/ 2451596 h 4901727"/>
              <a:gd name="connsiteX1311" fmla="*/ 3964787 w 4561834"/>
              <a:gd name="connsiteY1311" fmla="*/ 2456411 h 4901727"/>
              <a:gd name="connsiteX1312" fmla="*/ 3974338 w 4561834"/>
              <a:gd name="connsiteY1312" fmla="*/ 2452547 h 4901727"/>
              <a:gd name="connsiteX1313" fmla="*/ 4005517 w 4561834"/>
              <a:gd name="connsiteY1313" fmla="*/ 2447084 h 4901727"/>
              <a:gd name="connsiteX1314" fmla="*/ 3980367 w 4561834"/>
              <a:gd name="connsiteY1314" fmla="*/ 2461421 h 4901727"/>
              <a:gd name="connsiteX1315" fmla="*/ 3978931 w 4561834"/>
              <a:gd name="connsiteY1315" fmla="*/ 2461514 h 4901727"/>
              <a:gd name="connsiteX1316" fmla="*/ 3993969 w 4561834"/>
              <a:gd name="connsiteY1316" fmla="*/ 2467447 h 4901727"/>
              <a:gd name="connsiteX1317" fmla="*/ 4002568 w 4561834"/>
              <a:gd name="connsiteY1317" fmla="*/ 2471636 h 4901727"/>
              <a:gd name="connsiteX1318" fmla="*/ 4015254 w 4561834"/>
              <a:gd name="connsiteY1318" fmla="*/ 2460314 h 4901727"/>
              <a:gd name="connsiteX1319" fmla="*/ 4011871 w 4561834"/>
              <a:gd name="connsiteY1319" fmla="*/ 2465522 h 4901727"/>
              <a:gd name="connsiteX1320" fmla="*/ 4024535 w 4561834"/>
              <a:gd name="connsiteY1320" fmla="*/ 2467423 h 4901727"/>
              <a:gd name="connsiteX1321" fmla="*/ 4104947 w 4561834"/>
              <a:gd name="connsiteY1321" fmla="*/ 2439043 h 4901727"/>
              <a:gd name="connsiteX1322" fmla="*/ 4194824 w 4561834"/>
              <a:gd name="connsiteY1322" fmla="*/ 2411079 h 4901727"/>
              <a:gd name="connsiteX1323" fmla="*/ 4190295 w 4561834"/>
              <a:gd name="connsiteY1323" fmla="*/ 2422401 h 4901727"/>
              <a:gd name="connsiteX1324" fmla="*/ 4262644 w 4561834"/>
              <a:gd name="connsiteY1324" fmla="*/ 2384019 h 4901727"/>
              <a:gd name="connsiteX1325" fmla="*/ 4241358 w 4561834"/>
              <a:gd name="connsiteY1325" fmla="*/ 2413004 h 4901727"/>
              <a:gd name="connsiteX1326" fmla="*/ 4296045 w 4561834"/>
              <a:gd name="connsiteY1326" fmla="*/ 2398398 h 4901727"/>
              <a:gd name="connsiteX1327" fmla="*/ 4251662 w 4561834"/>
              <a:gd name="connsiteY1327" fmla="*/ 2421043 h 4901727"/>
              <a:gd name="connsiteX1328" fmla="*/ 4313481 w 4561834"/>
              <a:gd name="connsiteY1328" fmla="*/ 2460557 h 4901727"/>
              <a:gd name="connsiteX1329" fmla="*/ 4322878 w 4561834"/>
              <a:gd name="connsiteY1329" fmla="*/ 2489203 h 4901727"/>
              <a:gd name="connsiteX1330" fmla="*/ 4324929 w 4561834"/>
              <a:gd name="connsiteY1330" fmla="*/ 2490438 h 4901727"/>
              <a:gd name="connsiteX1331" fmla="*/ 4323783 w 4561834"/>
              <a:gd name="connsiteY1331" fmla="*/ 2494071 h 4901727"/>
              <a:gd name="connsiteX1332" fmla="*/ 4330124 w 4561834"/>
              <a:gd name="connsiteY1332" fmla="*/ 2518187 h 4901727"/>
              <a:gd name="connsiteX1333" fmla="*/ 4386735 w 4561834"/>
              <a:gd name="connsiteY1333" fmla="*/ 2543549 h 4901727"/>
              <a:gd name="connsiteX1334" fmla="*/ 4323896 w 4561834"/>
              <a:gd name="connsiteY1334" fmla="*/ 2569590 h 4901727"/>
              <a:gd name="connsiteX1335" fmla="*/ 4380508 w 4561834"/>
              <a:gd name="connsiteY1335" fmla="*/ 2620314 h 4901727"/>
              <a:gd name="connsiteX1336" fmla="*/ 4388886 w 4561834"/>
              <a:gd name="connsiteY1336" fmla="*/ 2643977 h 4901727"/>
              <a:gd name="connsiteX1337" fmla="*/ 4374280 w 4561834"/>
              <a:gd name="connsiteY1337" fmla="*/ 2646468 h 4901727"/>
              <a:gd name="connsiteX1338" fmla="*/ 4369638 w 4561834"/>
              <a:gd name="connsiteY1338" fmla="*/ 2657790 h 4901727"/>
              <a:gd name="connsiteX1339" fmla="*/ 4385150 w 4561834"/>
              <a:gd name="connsiteY1339" fmla="*/ 2685303 h 4901727"/>
              <a:gd name="connsiteX1340" fmla="*/ 4368053 w 4561834"/>
              <a:gd name="connsiteY1340" fmla="*/ 2698437 h 4901727"/>
              <a:gd name="connsiteX1341" fmla="*/ 4384357 w 4561834"/>
              <a:gd name="connsiteY1341" fmla="*/ 2705570 h 4901727"/>
              <a:gd name="connsiteX1342" fmla="*/ 4375639 w 4561834"/>
              <a:gd name="connsiteY1342" fmla="*/ 2716892 h 4901727"/>
              <a:gd name="connsiteX1343" fmla="*/ 4383225 w 4561834"/>
              <a:gd name="connsiteY1343" fmla="*/ 2760936 h 4901727"/>
              <a:gd name="connsiteX1344" fmla="*/ 4414927 w 4561834"/>
              <a:gd name="connsiteY1344" fmla="*/ 2795695 h 4901727"/>
              <a:gd name="connsiteX1345" fmla="*/ 4395453 w 4561834"/>
              <a:gd name="connsiteY1345" fmla="*/ 2794110 h 4901727"/>
              <a:gd name="connsiteX1346" fmla="*/ 4391716 w 4561834"/>
              <a:gd name="connsiteY1346" fmla="*/ 2809848 h 4901727"/>
              <a:gd name="connsiteX1347" fmla="*/ 4411191 w 4561834"/>
              <a:gd name="connsiteY1347" fmla="*/ 2811546 h 4901727"/>
              <a:gd name="connsiteX1348" fmla="*/ 4415833 w 4561834"/>
              <a:gd name="connsiteY1348" fmla="*/ 2825812 h 4901727"/>
              <a:gd name="connsiteX1349" fmla="*/ 4391377 w 4561834"/>
              <a:gd name="connsiteY1349" fmla="*/ 2819924 h 4901727"/>
              <a:gd name="connsiteX1350" fmla="*/ 4393075 w 4561834"/>
              <a:gd name="connsiteY1350" fmla="*/ 2829775 h 4901727"/>
              <a:gd name="connsiteX1351" fmla="*/ 4411304 w 4561834"/>
              <a:gd name="connsiteY1351" fmla="*/ 2836681 h 4901727"/>
              <a:gd name="connsiteX1352" fmla="*/ 4390245 w 4561834"/>
              <a:gd name="connsiteY1352" fmla="*/ 2850381 h 4901727"/>
              <a:gd name="connsiteX1353" fmla="*/ 4398963 w 4561834"/>
              <a:gd name="connsiteY1353" fmla="*/ 2863968 h 4901727"/>
              <a:gd name="connsiteX1354" fmla="*/ 4402699 w 4561834"/>
              <a:gd name="connsiteY1354" fmla="*/ 2848230 h 4901727"/>
              <a:gd name="connsiteX1355" fmla="*/ 4425344 w 4561834"/>
              <a:gd name="connsiteY1355" fmla="*/ 2879592 h 4901727"/>
              <a:gd name="connsiteX1356" fmla="*/ 4425344 w 4561834"/>
              <a:gd name="connsiteY1356" fmla="*/ 2894651 h 4901727"/>
              <a:gd name="connsiteX1357" fmla="*/ 4384810 w 4561834"/>
              <a:gd name="connsiteY1357" fmla="*/ 2917295 h 4901727"/>
              <a:gd name="connsiteX1358" fmla="*/ 4423419 w 4561834"/>
              <a:gd name="connsiteY1358" fmla="*/ 2920579 h 4901727"/>
              <a:gd name="connsiteX1359" fmla="*/ 4385376 w 4561834"/>
              <a:gd name="connsiteY1359" fmla="*/ 2931901 h 4901727"/>
              <a:gd name="connsiteX1360" fmla="*/ 4407341 w 4561834"/>
              <a:gd name="connsiteY1360" fmla="*/ 2973454 h 4901727"/>
              <a:gd name="connsiteX1361" fmla="*/ 4399982 w 4561834"/>
              <a:gd name="connsiteY1361" fmla="*/ 2979794 h 4901727"/>
              <a:gd name="connsiteX1362" fmla="*/ 4438930 w 4561834"/>
              <a:gd name="connsiteY1362" fmla="*/ 2998249 h 4901727"/>
              <a:gd name="connsiteX1363" fmla="*/ 4443572 w 4561834"/>
              <a:gd name="connsiteY1363" fmla="*/ 3012515 h 4901727"/>
              <a:gd name="connsiteX1364" fmla="*/ 4426024 w 4561834"/>
              <a:gd name="connsiteY1364" fmla="*/ 3020554 h 4901727"/>
              <a:gd name="connsiteX1365" fmla="*/ 4439044 w 4561834"/>
              <a:gd name="connsiteY1365" fmla="*/ 3023271 h 4901727"/>
              <a:gd name="connsiteX1366" fmla="*/ 4425684 w 4561834"/>
              <a:gd name="connsiteY1366" fmla="*/ 3030744 h 4901727"/>
              <a:gd name="connsiteX1367" fmla="*/ 4423193 w 4561834"/>
              <a:gd name="connsiteY1367" fmla="*/ 3016025 h 4901727"/>
              <a:gd name="connsiteX1368" fmla="*/ 4406889 w 4561834"/>
              <a:gd name="connsiteY1368" fmla="*/ 3018856 h 4901727"/>
              <a:gd name="connsiteX1369" fmla="*/ 4422854 w 4561834"/>
              <a:gd name="connsiteY1369" fmla="*/ 3026102 h 4901727"/>
              <a:gd name="connsiteX1370" fmla="*/ 4447876 w 4561834"/>
              <a:gd name="connsiteY1370" fmla="*/ 3062107 h 4901727"/>
              <a:gd name="connsiteX1371" fmla="*/ 4456480 w 4561834"/>
              <a:gd name="connsiteY1371" fmla="*/ 3075693 h 4901727"/>
              <a:gd name="connsiteX1372" fmla="*/ 4460216 w 4561834"/>
              <a:gd name="connsiteY1372" fmla="*/ 3085204 h 4901727"/>
              <a:gd name="connsiteX1373" fmla="*/ 4457047 w 4561834"/>
              <a:gd name="connsiteY1373" fmla="*/ 3090752 h 4901727"/>
              <a:gd name="connsiteX1374" fmla="*/ 4470860 w 4561834"/>
              <a:gd name="connsiteY1374" fmla="*/ 3098451 h 4901727"/>
              <a:gd name="connsiteX1375" fmla="*/ 4429986 w 4561834"/>
              <a:gd name="connsiteY1375" fmla="*/ 3115661 h 4901727"/>
              <a:gd name="connsiteX1376" fmla="*/ 4450253 w 4561834"/>
              <a:gd name="connsiteY1376" fmla="*/ 3112151 h 4901727"/>
              <a:gd name="connsiteX1377" fmla="*/ 4446743 w 4561834"/>
              <a:gd name="connsiteY1377" fmla="*/ 3127775 h 4901727"/>
              <a:gd name="connsiteX1378" fmla="*/ 4482748 w 4561834"/>
              <a:gd name="connsiteY1378" fmla="*/ 3131625 h 4901727"/>
              <a:gd name="connsiteX1379" fmla="*/ 4474256 w 4561834"/>
              <a:gd name="connsiteY1379" fmla="*/ 3142947 h 4901727"/>
              <a:gd name="connsiteX1380" fmla="*/ 4463351 w 4561834"/>
              <a:gd name="connsiteY1380" fmla="*/ 3139945 h 4901727"/>
              <a:gd name="connsiteX1381" fmla="*/ 4454103 w 4561834"/>
              <a:gd name="connsiteY1381" fmla="*/ 3146457 h 4901727"/>
              <a:gd name="connsiteX1382" fmla="*/ 4463840 w 4561834"/>
              <a:gd name="connsiteY1382" fmla="*/ 3154836 h 4901727"/>
              <a:gd name="connsiteX1383" fmla="*/ 4450592 w 4561834"/>
              <a:gd name="connsiteY1383" fmla="*/ 3162194 h 4901727"/>
              <a:gd name="connsiteX1384" fmla="*/ 4438025 w 4561834"/>
              <a:gd name="connsiteY1384" fmla="*/ 3149287 h 4901727"/>
              <a:gd name="connsiteX1385" fmla="*/ 4431006 w 4561834"/>
              <a:gd name="connsiteY1385" fmla="*/ 3215975 h 4901727"/>
              <a:gd name="connsiteX1386" fmla="*/ 4442328 w 4561834"/>
              <a:gd name="connsiteY1386" fmla="*/ 3223901 h 4901727"/>
              <a:gd name="connsiteX1387" fmla="*/ 4438818 w 4561834"/>
              <a:gd name="connsiteY1387" fmla="*/ 3239639 h 4901727"/>
              <a:gd name="connsiteX1388" fmla="*/ 4478332 w 4561834"/>
              <a:gd name="connsiteY1388" fmla="*/ 3252999 h 4901727"/>
              <a:gd name="connsiteX1389" fmla="*/ 4449461 w 4561834"/>
              <a:gd name="connsiteY1389" fmla="*/ 3288211 h 4901727"/>
              <a:gd name="connsiteX1390" fmla="*/ 4405304 w 4561834"/>
              <a:gd name="connsiteY1390" fmla="*/ 3306099 h 4901727"/>
              <a:gd name="connsiteX1391" fmla="*/ 4488070 w 4561834"/>
              <a:gd name="connsiteY1391" fmla="*/ 3321724 h 4901727"/>
              <a:gd name="connsiteX1392" fmla="*/ 4482182 w 4561834"/>
              <a:gd name="connsiteY1392" fmla="*/ 3322856 h 4901727"/>
              <a:gd name="connsiteX1393" fmla="*/ 4482182 w 4561834"/>
              <a:gd name="connsiteY1393" fmla="*/ 3337803 h 4901727"/>
              <a:gd name="connsiteX1394" fmla="*/ 4448781 w 4561834"/>
              <a:gd name="connsiteY1394" fmla="*/ 3333613 h 4901727"/>
              <a:gd name="connsiteX1395" fmla="*/ 4443680 w 4561834"/>
              <a:gd name="connsiteY1395" fmla="*/ 3339614 h 4901727"/>
              <a:gd name="connsiteX1396" fmla="*/ 4423434 w 4561834"/>
              <a:gd name="connsiteY1396" fmla="*/ 3337788 h 4901727"/>
              <a:gd name="connsiteX1397" fmla="*/ 4401024 w 4561834"/>
              <a:gd name="connsiteY1397" fmla="*/ 3346097 h 4901727"/>
              <a:gd name="connsiteX1398" fmla="*/ 4395964 w 4561834"/>
              <a:gd name="connsiteY1398" fmla="*/ 3359131 h 4901727"/>
              <a:gd name="connsiteX1399" fmla="*/ 4394948 w 4561834"/>
              <a:gd name="connsiteY1399" fmla="*/ 3347921 h 4901727"/>
              <a:gd name="connsiteX1400" fmla="*/ 4368280 w 4561834"/>
              <a:gd name="connsiteY1400" fmla="*/ 3353201 h 4901727"/>
              <a:gd name="connsiteX1401" fmla="*/ 4373036 w 4561834"/>
              <a:gd name="connsiteY1401" fmla="*/ 3357164 h 4901727"/>
              <a:gd name="connsiteX1402" fmla="*/ 4369215 w 4561834"/>
              <a:gd name="connsiteY1402" fmla="*/ 3366830 h 4901727"/>
              <a:gd name="connsiteX1403" fmla="*/ 4369601 w 4561834"/>
              <a:gd name="connsiteY1403" fmla="*/ 3381742 h 4901727"/>
              <a:gd name="connsiteX1404" fmla="*/ 4370692 w 4561834"/>
              <a:gd name="connsiteY1404" fmla="*/ 3381985 h 4901727"/>
              <a:gd name="connsiteX1405" fmla="*/ 4450763 w 4561834"/>
              <a:gd name="connsiteY1405" fmla="*/ 3359471 h 4901727"/>
              <a:gd name="connsiteX1406" fmla="*/ 4413513 w 4561834"/>
              <a:gd name="connsiteY1406" fmla="*/ 3381323 h 4901727"/>
              <a:gd name="connsiteX1407" fmla="*/ 4489938 w 4561834"/>
              <a:gd name="connsiteY1407" fmla="*/ 3383134 h 4901727"/>
              <a:gd name="connsiteX1408" fmla="*/ 4424382 w 4561834"/>
              <a:gd name="connsiteY1408" fmla="*/ 3392192 h 4901727"/>
              <a:gd name="connsiteX1409" fmla="*/ 4492316 w 4561834"/>
              <a:gd name="connsiteY1409" fmla="*/ 3448237 h 4901727"/>
              <a:gd name="connsiteX1410" fmla="*/ 4495372 w 4561834"/>
              <a:gd name="connsiteY1410" fmla="*/ 3478467 h 4901727"/>
              <a:gd name="connsiteX1411" fmla="*/ 4497868 w 4561834"/>
              <a:gd name="connsiteY1411" fmla="*/ 3480395 h 4901727"/>
              <a:gd name="connsiteX1412" fmla="*/ 4495372 w 4561834"/>
              <a:gd name="connsiteY1412" fmla="*/ 3483336 h 4901727"/>
              <a:gd name="connsiteX1413" fmla="*/ 4496052 w 4561834"/>
              <a:gd name="connsiteY1413" fmla="*/ 3508358 h 4901727"/>
              <a:gd name="connsiteX1414" fmla="*/ 4561834 w 4561834"/>
              <a:gd name="connsiteY1414" fmla="*/ 3549345 h 4901727"/>
              <a:gd name="connsiteX1415" fmla="*/ 4471256 w 4561834"/>
              <a:gd name="connsiteY1415" fmla="*/ 3555798 h 4901727"/>
              <a:gd name="connsiteX1416" fmla="*/ 4528660 w 4561834"/>
              <a:gd name="connsiteY1416" fmla="*/ 3621014 h 4901727"/>
              <a:gd name="connsiteX1417" fmla="*/ 4531943 w 4561834"/>
              <a:gd name="connsiteY1417" fmla="*/ 3646263 h 4901727"/>
              <a:gd name="connsiteX1418" fmla="*/ 4512016 w 4561834"/>
              <a:gd name="connsiteY1418" fmla="*/ 3644338 h 4901727"/>
              <a:gd name="connsiteX1419" fmla="*/ 4502506 w 4561834"/>
              <a:gd name="connsiteY1419" fmla="*/ 3653509 h 4901727"/>
              <a:gd name="connsiteX1420" fmla="*/ 4513828 w 4561834"/>
              <a:gd name="connsiteY1420" fmla="*/ 3684419 h 4901727"/>
              <a:gd name="connsiteX1421" fmla="*/ 4487447 w 4561834"/>
              <a:gd name="connsiteY1421" fmla="*/ 3692005 h 4901727"/>
              <a:gd name="connsiteX1422" fmla="*/ 4506355 w 4561834"/>
              <a:gd name="connsiteY1422" fmla="*/ 3703327 h 4901727"/>
              <a:gd name="connsiteX1423" fmla="*/ 4491296 w 4561834"/>
              <a:gd name="connsiteY1423" fmla="*/ 3711932 h 4901727"/>
              <a:gd name="connsiteX1424" fmla="*/ 4487108 w 4561834"/>
              <a:gd name="connsiteY1424" fmla="*/ 3756315 h 4901727"/>
              <a:gd name="connsiteX1425" fmla="*/ 4516886 w 4561834"/>
              <a:gd name="connsiteY1425" fmla="*/ 3799000 h 4901727"/>
              <a:gd name="connsiteX1426" fmla="*/ 4492203 w 4561834"/>
              <a:gd name="connsiteY1426" fmla="*/ 3791754 h 4901727"/>
              <a:gd name="connsiteX1427" fmla="*/ 4482353 w 4561834"/>
              <a:gd name="connsiteY1427" fmla="*/ 3805793 h 4901727"/>
              <a:gd name="connsiteX1428" fmla="*/ 4507035 w 4561834"/>
              <a:gd name="connsiteY1428" fmla="*/ 3813039 h 4901727"/>
              <a:gd name="connsiteX1429" fmla="*/ 4508507 w 4561834"/>
              <a:gd name="connsiteY1429" fmla="*/ 3828211 h 4901727"/>
              <a:gd name="connsiteX1430" fmla="*/ 4478730 w 4561834"/>
              <a:gd name="connsiteY1430" fmla="*/ 3815304 h 4901727"/>
              <a:gd name="connsiteX1431" fmla="*/ 4477711 w 4561834"/>
              <a:gd name="connsiteY1431" fmla="*/ 3825267 h 4901727"/>
              <a:gd name="connsiteX1432" fmla="*/ 4499110 w 4561834"/>
              <a:gd name="connsiteY1432" fmla="*/ 3837269 h 4901727"/>
              <a:gd name="connsiteX1433" fmla="*/ 4467521 w 4561834"/>
              <a:gd name="connsiteY1433" fmla="*/ 3844289 h 4901727"/>
              <a:gd name="connsiteX1434" fmla="*/ 4474540 w 4561834"/>
              <a:gd name="connsiteY1434" fmla="*/ 3859800 h 4901727"/>
              <a:gd name="connsiteX1435" fmla="*/ 4484278 w 4561834"/>
              <a:gd name="connsiteY1435" fmla="*/ 3845874 h 4901727"/>
              <a:gd name="connsiteX1436" fmla="*/ 4503186 w 4561834"/>
              <a:gd name="connsiteY1436" fmla="*/ 3882445 h 4901727"/>
              <a:gd name="connsiteX1437" fmla="*/ 4498996 w 4561834"/>
              <a:gd name="connsiteY1437" fmla="*/ 3897050 h 4901727"/>
              <a:gd name="connsiteX1438" fmla="*/ 4439442 w 4561834"/>
              <a:gd name="connsiteY1438" fmla="*/ 3906448 h 4901727"/>
              <a:gd name="connsiteX1439" fmla="*/ 4488240 w 4561834"/>
              <a:gd name="connsiteY1439" fmla="*/ 3920940 h 4901727"/>
              <a:gd name="connsiteX1440" fmla="*/ 4435365 w 4561834"/>
              <a:gd name="connsiteY1440" fmla="*/ 3920940 h 4901727"/>
              <a:gd name="connsiteX1441" fmla="*/ 4450536 w 4561834"/>
              <a:gd name="connsiteY1441" fmla="*/ 3967135 h 4901727"/>
              <a:gd name="connsiteX1442" fmla="*/ 4439214 w 4561834"/>
              <a:gd name="connsiteY1442" fmla="*/ 3971098 h 4901727"/>
              <a:gd name="connsiteX1443" fmla="*/ 4483484 w 4561834"/>
              <a:gd name="connsiteY1443" fmla="*/ 4000196 h 4901727"/>
              <a:gd name="connsiteX1444" fmla="*/ 4484843 w 4561834"/>
              <a:gd name="connsiteY1444" fmla="*/ 4015254 h 4901727"/>
              <a:gd name="connsiteX1445" fmla="*/ 4459821 w 4561834"/>
              <a:gd name="connsiteY1445" fmla="*/ 4017858 h 4901727"/>
              <a:gd name="connsiteX1446" fmla="*/ 4475672 w 4561834"/>
              <a:gd name="connsiteY1446" fmla="*/ 4024312 h 4901727"/>
              <a:gd name="connsiteX1447" fmla="*/ 4456084 w 4561834"/>
              <a:gd name="connsiteY1447" fmla="*/ 4027482 h 4901727"/>
              <a:gd name="connsiteX1448" fmla="*/ 4457443 w 4561834"/>
              <a:gd name="connsiteY1448" fmla="*/ 4012650 h 4901727"/>
              <a:gd name="connsiteX1449" fmla="*/ 4435591 w 4561834"/>
              <a:gd name="connsiteY1449" fmla="*/ 4010612 h 4901727"/>
              <a:gd name="connsiteX1450" fmla="*/ 4453820 w 4561834"/>
              <a:gd name="connsiteY1450" fmla="*/ 4021934 h 4901727"/>
              <a:gd name="connsiteX1451" fmla="*/ 4474653 w 4561834"/>
              <a:gd name="connsiteY1451" fmla="*/ 4063827 h 4901727"/>
              <a:gd name="connsiteX1452" fmla="*/ 4481333 w 4561834"/>
              <a:gd name="connsiteY1452" fmla="*/ 4079338 h 4901727"/>
              <a:gd name="connsiteX1453" fmla="*/ 4483144 w 4561834"/>
              <a:gd name="connsiteY1453" fmla="*/ 4089528 h 4901727"/>
              <a:gd name="connsiteX1454" fmla="*/ 4477257 w 4561834"/>
              <a:gd name="connsiteY1454" fmla="*/ 4093944 h 4901727"/>
              <a:gd name="connsiteX1455" fmla="*/ 4492542 w 4561834"/>
              <a:gd name="connsiteY1455" fmla="*/ 4105266 h 4901727"/>
              <a:gd name="connsiteX1456" fmla="*/ 4434686 w 4561834"/>
              <a:gd name="connsiteY1456" fmla="*/ 4109908 h 4901727"/>
              <a:gd name="connsiteX1457" fmla="*/ 4461746 w 4561834"/>
              <a:gd name="connsiteY1457" fmla="*/ 4112512 h 4901727"/>
              <a:gd name="connsiteX1458" fmla="*/ 4452236 w 4561834"/>
              <a:gd name="connsiteY1458" fmla="*/ 4126438 h 4901727"/>
              <a:gd name="connsiteX1459" fmla="*/ 4497525 w 4561834"/>
              <a:gd name="connsiteY1459" fmla="*/ 4140591 h 4901727"/>
              <a:gd name="connsiteX1460" fmla="*/ 4483032 w 4561834"/>
              <a:gd name="connsiteY1460" fmla="*/ 4149309 h 4901727"/>
              <a:gd name="connsiteX1461" fmla="*/ 4456085 w 4561834"/>
              <a:gd name="connsiteY1461" fmla="*/ 4146818 h 4901727"/>
              <a:gd name="connsiteX1462" fmla="*/ 4465936 w 4561834"/>
              <a:gd name="connsiteY1462" fmla="*/ 4158141 h 4901727"/>
              <a:gd name="connsiteX1463" fmla="*/ 4446687 w 4561834"/>
              <a:gd name="connsiteY1463" fmla="*/ 4161311 h 4901727"/>
              <a:gd name="connsiteX1464" fmla="*/ 4434572 w 4561834"/>
              <a:gd name="connsiteY1464" fmla="*/ 4145233 h 4901727"/>
              <a:gd name="connsiteX1465" fmla="*/ 4404568 w 4561834"/>
              <a:gd name="connsiteY1465" fmla="*/ 4207166 h 4901727"/>
              <a:gd name="connsiteX1466" fmla="*/ 4417023 w 4561834"/>
              <a:gd name="connsiteY1466" fmla="*/ 4218488 h 4901727"/>
              <a:gd name="connsiteX1467" fmla="*/ 4407738 w 4561834"/>
              <a:gd name="connsiteY1467" fmla="*/ 4232414 h 4901727"/>
              <a:gd name="connsiteX1468" fmla="*/ 4453820 w 4561834"/>
              <a:gd name="connsiteY1468" fmla="*/ 4256757 h 4901727"/>
              <a:gd name="connsiteX1469" fmla="*/ 4405815 w 4561834"/>
              <a:gd name="connsiteY1469" fmla="*/ 4282232 h 4901727"/>
              <a:gd name="connsiteX1470" fmla="*/ 4343995 w 4561834"/>
              <a:gd name="connsiteY1470" fmla="*/ 4286648 h 4901727"/>
              <a:gd name="connsiteX1471" fmla="*/ 4444537 w 4561834"/>
              <a:gd name="connsiteY1471" fmla="*/ 4325709 h 4901727"/>
              <a:gd name="connsiteX1472" fmla="*/ 4436611 w 4561834"/>
              <a:gd name="connsiteY1472" fmla="*/ 4324917 h 4901727"/>
              <a:gd name="connsiteX1473" fmla="*/ 4432535 w 4561834"/>
              <a:gd name="connsiteY1473" fmla="*/ 4339409 h 4901727"/>
              <a:gd name="connsiteX1474" fmla="*/ 4391322 w 4561834"/>
              <a:gd name="connsiteY1474" fmla="*/ 4325709 h 4901727"/>
              <a:gd name="connsiteX1475" fmla="*/ 4326220 w 4561834"/>
              <a:gd name="connsiteY1475" fmla="*/ 4340089 h 4901727"/>
              <a:gd name="connsiteX1476" fmla="*/ 4382830 w 4561834"/>
              <a:gd name="connsiteY1476" fmla="*/ 4330012 h 4901727"/>
              <a:gd name="connsiteX1477" fmla="*/ 4282402 w 4561834"/>
              <a:gd name="connsiteY1477" fmla="*/ 4321747 h 4901727"/>
              <a:gd name="connsiteX1478" fmla="*/ 4287384 w 4561834"/>
              <a:gd name="connsiteY1478" fmla="*/ 4326955 h 4901727"/>
              <a:gd name="connsiteX1479" fmla="*/ 4274930 w 4561834"/>
              <a:gd name="connsiteY1479" fmla="*/ 4351071 h 4901727"/>
              <a:gd name="connsiteX1480" fmla="*/ 3965041 w 4561834"/>
              <a:gd name="connsiteY1480" fmla="*/ 4367375 h 4901727"/>
              <a:gd name="connsiteX1481" fmla="*/ 3970475 w 4561834"/>
              <a:gd name="connsiteY1481" fmla="*/ 4362620 h 4901727"/>
              <a:gd name="connsiteX1482" fmla="*/ 3899372 w 4561834"/>
              <a:gd name="connsiteY1482" fmla="*/ 4360129 h 4901727"/>
              <a:gd name="connsiteX1483" fmla="*/ 3903529 w 4561834"/>
              <a:gd name="connsiteY1483" fmla="*/ 4351726 h 4901727"/>
              <a:gd name="connsiteX1484" fmla="*/ 3912958 w 4561834"/>
              <a:gd name="connsiteY1484" fmla="*/ 4350505 h 4901727"/>
              <a:gd name="connsiteX1485" fmla="*/ 3904000 w 4561834"/>
              <a:gd name="connsiteY1485" fmla="*/ 4350774 h 4901727"/>
              <a:gd name="connsiteX1486" fmla="*/ 3903529 w 4561834"/>
              <a:gd name="connsiteY1486" fmla="*/ 4351726 h 4901727"/>
              <a:gd name="connsiteX1487" fmla="*/ 3849554 w 4561834"/>
              <a:gd name="connsiteY1487" fmla="*/ 4358714 h 4901727"/>
              <a:gd name="connsiteX1488" fmla="*/ 3783772 w 4561834"/>
              <a:gd name="connsiteY1488" fmla="*/ 4351977 h 4901727"/>
              <a:gd name="connsiteX1489" fmla="*/ 3794415 w 4561834"/>
              <a:gd name="connsiteY1489" fmla="*/ 4347108 h 4901727"/>
              <a:gd name="connsiteX1490" fmla="*/ 3738936 w 4561834"/>
              <a:gd name="connsiteY1490" fmla="*/ 4351184 h 4901727"/>
              <a:gd name="connsiteX1491" fmla="*/ 3747088 w 4561834"/>
              <a:gd name="connsiteY1491" fmla="*/ 4341334 h 4901727"/>
              <a:gd name="connsiteX1492" fmla="*/ 3723198 w 4561834"/>
              <a:gd name="connsiteY1492" fmla="*/ 4350845 h 4901727"/>
              <a:gd name="connsiteX1493" fmla="*/ 3728633 w 4561834"/>
              <a:gd name="connsiteY1493" fmla="*/ 4340994 h 4901727"/>
              <a:gd name="connsiteX1494" fmla="*/ 3716550 w 4561834"/>
              <a:gd name="connsiteY1494" fmla="*/ 4340916 h 4901727"/>
              <a:gd name="connsiteX1495" fmla="*/ 3720052 w 4561834"/>
              <a:gd name="connsiteY1495" fmla="*/ 4360525 h 4901727"/>
              <a:gd name="connsiteX1496" fmla="*/ 3709296 w 4561834"/>
              <a:gd name="connsiteY1496" fmla="*/ 4365054 h 4901727"/>
              <a:gd name="connsiteX1497" fmla="*/ 3753000 w 4561834"/>
              <a:gd name="connsiteY1497" fmla="*/ 4391887 h 4901727"/>
              <a:gd name="connsiteX1498" fmla="*/ 3755038 w 4561834"/>
              <a:gd name="connsiteY1498" fmla="*/ 4406833 h 4901727"/>
              <a:gd name="connsiteX1499" fmla="*/ 3731148 w 4561834"/>
              <a:gd name="connsiteY1499" fmla="*/ 4410795 h 4901727"/>
              <a:gd name="connsiteX1500" fmla="*/ 3746660 w 4561834"/>
              <a:gd name="connsiteY1500" fmla="*/ 4416343 h 4901727"/>
              <a:gd name="connsiteX1501" fmla="*/ 3728091 w 4561834"/>
              <a:gd name="connsiteY1501" fmla="*/ 4420533 h 4901727"/>
              <a:gd name="connsiteX1502" fmla="*/ 3728091 w 4561834"/>
              <a:gd name="connsiteY1502" fmla="*/ 4405700 h 4901727"/>
              <a:gd name="connsiteX1503" fmla="*/ 3707032 w 4561834"/>
              <a:gd name="connsiteY1503" fmla="*/ 4404795 h 4901727"/>
              <a:gd name="connsiteX1504" fmla="*/ 3725034 w 4561834"/>
              <a:gd name="connsiteY1504" fmla="*/ 4415438 h 4901727"/>
              <a:gd name="connsiteX1505" fmla="*/ 3746999 w 4561834"/>
              <a:gd name="connsiteY1505" fmla="*/ 4456198 h 4901727"/>
              <a:gd name="connsiteX1506" fmla="*/ 3754246 w 4561834"/>
              <a:gd name="connsiteY1506" fmla="*/ 4471369 h 4901727"/>
              <a:gd name="connsiteX1507" fmla="*/ 3756397 w 4561834"/>
              <a:gd name="connsiteY1507" fmla="*/ 4481446 h 4901727"/>
              <a:gd name="connsiteX1508" fmla="*/ 3750962 w 4561834"/>
              <a:gd name="connsiteY1508" fmla="*/ 4486201 h 4901727"/>
              <a:gd name="connsiteX1509" fmla="*/ 3766247 w 4561834"/>
              <a:gd name="connsiteY1509" fmla="*/ 4496731 h 4901727"/>
              <a:gd name="connsiteX1510" fmla="*/ 3710768 w 4561834"/>
              <a:gd name="connsiteY1510" fmla="*/ 4504317 h 4901727"/>
              <a:gd name="connsiteX1511" fmla="*/ 3736922 w 4561834"/>
              <a:gd name="connsiteY1511" fmla="*/ 4505449 h 4901727"/>
              <a:gd name="connsiteX1512" fmla="*/ 3728431 w 4561834"/>
              <a:gd name="connsiteY1512" fmla="*/ 4519942 h 4901727"/>
              <a:gd name="connsiteX1513" fmla="*/ 3772588 w 4561834"/>
              <a:gd name="connsiteY1513" fmla="*/ 4531264 h 4901727"/>
              <a:gd name="connsiteX1514" fmla="*/ 3759114 w 4561834"/>
              <a:gd name="connsiteY1514" fmla="*/ 4540661 h 4901727"/>
              <a:gd name="connsiteX1515" fmla="*/ 3732846 w 4561834"/>
              <a:gd name="connsiteY1515" fmla="*/ 4539529 h 4901727"/>
              <a:gd name="connsiteX1516" fmla="*/ 3742923 w 4561834"/>
              <a:gd name="connsiteY1516" fmla="*/ 4549945 h 4901727"/>
              <a:gd name="connsiteX1517" fmla="*/ 3724355 w 4561834"/>
              <a:gd name="connsiteY1517" fmla="*/ 4554135 h 4901727"/>
              <a:gd name="connsiteX1518" fmla="*/ 3711900 w 4561834"/>
              <a:gd name="connsiteY1518" fmla="*/ 4538623 h 4901727"/>
              <a:gd name="connsiteX1519" fmla="*/ 3685633 w 4561834"/>
              <a:gd name="connsiteY1519" fmla="*/ 4602141 h 4901727"/>
              <a:gd name="connsiteX1520" fmla="*/ 3698200 w 4561834"/>
              <a:gd name="connsiteY1520" fmla="*/ 4612557 h 4901727"/>
              <a:gd name="connsiteX1521" fmla="*/ 3689822 w 4561834"/>
              <a:gd name="connsiteY1521" fmla="*/ 4627050 h 4901727"/>
              <a:gd name="connsiteX1522" fmla="*/ 3736016 w 4561834"/>
              <a:gd name="connsiteY1522" fmla="*/ 4648902 h 4901727"/>
              <a:gd name="connsiteX1523" fmla="*/ 3690727 w 4561834"/>
              <a:gd name="connsiteY1523" fmla="*/ 4676867 h 4901727"/>
              <a:gd name="connsiteX1524" fmla="*/ 3630266 w 4561834"/>
              <a:gd name="connsiteY1524" fmla="*/ 4684227 h 4901727"/>
              <a:gd name="connsiteX1525" fmla="*/ 3730808 w 4561834"/>
              <a:gd name="connsiteY1525" fmla="*/ 4718194 h 4901727"/>
              <a:gd name="connsiteX1526" fmla="*/ 3722995 w 4561834"/>
              <a:gd name="connsiteY1526" fmla="*/ 4718194 h 4901727"/>
              <a:gd name="connsiteX1527" fmla="*/ 3719712 w 4561834"/>
              <a:gd name="connsiteY1527" fmla="*/ 4732912 h 4901727"/>
              <a:gd name="connsiteX1528" fmla="*/ 3678386 w 4561834"/>
              <a:gd name="connsiteY1528" fmla="*/ 4721590 h 4901727"/>
              <a:gd name="connsiteX1529" fmla="*/ 3614981 w 4561834"/>
              <a:gd name="connsiteY1529" fmla="*/ 4738800 h 4901727"/>
              <a:gd name="connsiteX1530" fmla="*/ 3670348 w 4561834"/>
              <a:gd name="connsiteY1530" fmla="*/ 4726232 h 4901727"/>
              <a:gd name="connsiteX1531" fmla="*/ 3571278 w 4561834"/>
              <a:gd name="connsiteY1531" fmla="*/ 4722269 h 4901727"/>
              <a:gd name="connsiteX1532" fmla="*/ 3576260 w 4561834"/>
              <a:gd name="connsiteY1532" fmla="*/ 4727251 h 4901727"/>
              <a:gd name="connsiteX1533" fmla="*/ 3564938 w 4561834"/>
              <a:gd name="connsiteY1533" fmla="*/ 4751820 h 4901727"/>
              <a:gd name="connsiteX1534" fmla="*/ 3259238 w 4561834"/>
              <a:gd name="connsiteY1534" fmla="*/ 4775710 h 4901727"/>
              <a:gd name="connsiteX1535" fmla="*/ 3264560 w 4561834"/>
              <a:gd name="connsiteY1535" fmla="*/ 4770955 h 4901727"/>
              <a:gd name="connsiteX1536" fmla="*/ 3194248 w 4561834"/>
              <a:gd name="connsiteY1536" fmla="*/ 4768804 h 4901727"/>
              <a:gd name="connsiteX1537" fmla="*/ 3198384 w 4561834"/>
              <a:gd name="connsiteY1537" fmla="*/ 4760430 h 4901727"/>
              <a:gd name="connsiteX1538" fmla="*/ 3207609 w 4561834"/>
              <a:gd name="connsiteY1538" fmla="*/ 4759180 h 4901727"/>
              <a:gd name="connsiteX1539" fmla="*/ 3198763 w 4561834"/>
              <a:gd name="connsiteY1539" fmla="*/ 4759661 h 4901727"/>
              <a:gd name="connsiteX1540" fmla="*/ 3198384 w 4561834"/>
              <a:gd name="connsiteY1540" fmla="*/ 4760430 h 4901727"/>
              <a:gd name="connsiteX1541" fmla="*/ 3144841 w 4561834"/>
              <a:gd name="connsiteY1541" fmla="*/ 4767685 h 4901727"/>
              <a:gd name="connsiteX1542" fmla="*/ 3079780 w 4561834"/>
              <a:gd name="connsiteY1542" fmla="*/ 4760652 h 4901727"/>
              <a:gd name="connsiteX1543" fmla="*/ 3090310 w 4561834"/>
              <a:gd name="connsiteY1543" fmla="*/ 4755896 h 4901727"/>
              <a:gd name="connsiteX1544" fmla="*/ 3035397 w 4561834"/>
              <a:gd name="connsiteY1544" fmla="*/ 4759520 h 4901727"/>
              <a:gd name="connsiteX1545" fmla="*/ 3043549 w 4561834"/>
              <a:gd name="connsiteY1545" fmla="*/ 4749896 h 4901727"/>
              <a:gd name="connsiteX1546" fmla="*/ 3019772 w 4561834"/>
              <a:gd name="connsiteY1546" fmla="*/ 4759180 h 4901727"/>
              <a:gd name="connsiteX1547" fmla="*/ 3025207 w 4561834"/>
              <a:gd name="connsiteY1547" fmla="*/ 4749443 h 4901727"/>
              <a:gd name="connsiteX1548" fmla="*/ 2725055 w 4561834"/>
              <a:gd name="connsiteY1548" fmla="*/ 4762803 h 4901727"/>
              <a:gd name="connsiteX1549" fmla="*/ 2727433 w 4561834"/>
              <a:gd name="connsiteY1549" fmla="*/ 4777748 h 4901727"/>
              <a:gd name="connsiteX1550" fmla="*/ 2740227 w 4561834"/>
              <a:gd name="connsiteY1550" fmla="*/ 4787938 h 4901727"/>
              <a:gd name="connsiteX1551" fmla="*/ 2732075 w 4561834"/>
              <a:gd name="connsiteY1551" fmla="*/ 4807639 h 4901727"/>
              <a:gd name="connsiteX1552" fmla="*/ 2719847 w 4561834"/>
              <a:gd name="connsiteY1552" fmla="*/ 4762350 h 4901727"/>
              <a:gd name="connsiteX1553" fmla="*/ 2568469 w 4561834"/>
              <a:gd name="connsiteY1553" fmla="*/ 4779786 h 4901727"/>
              <a:gd name="connsiteX1554" fmla="*/ 2581263 w 4561834"/>
              <a:gd name="connsiteY1554" fmla="*/ 4794958 h 4901727"/>
              <a:gd name="connsiteX1555" fmla="*/ 2542202 w 4561834"/>
              <a:gd name="connsiteY1555" fmla="*/ 4794958 h 4901727"/>
              <a:gd name="connsiteX1556" fmla="*/ 2451624 w 4561834"/>
              <a:gd name="connsiteY1556" fmla="*/ 4788844 h 4901727"/>
              <a:gd name="connsiteX1557" fmla="*/ 2449246 w 4561834"/>
              <a:gd name="connsiteY1557" fmla="*/ 4769030 h 4901727"/>
              <a:gd name="connsiteX1558" fmla="*/ 2428187 w 4561834"/>
              <a:gd name="connsiteY1558" fmla="*/ 4783748 h 4901727"/>
              <a:gd name="connsiteX1559" fmla="*/ 2438717 w 4561834"/>
              <a:gd name="connsiteY1559" fmla="*/ 4773898 h 4901727"/>
              <a:gd name="connsiteX1560" fmla="*/ 2370783 w 4561834"/>
              <a:gd name="connsiteY1560" fmla="*/ 4778201 h 4901727"/>
              <a:gd name="connsiteX1561" fmla="*/ 2365802 w 4561834"/>
              <a:gd name="connsiteY1561" fmla="*/ 4763255 h 4901727"/>
              <a:gd name="connsiteX1562" fmla="*/ 2357762 w 4561834"/>
              <a:gd name="connsiteY1562" fmla="*/ 4778087 h 4901727"/>
              <a:gd name="connsiteX1563" fmla="*/ 2360480 w 4561834"/>
              <a:gd name="connsiteY1563" fmla="*/ 4768237 h 4901727"/>
              <a:gd name="connsiteX1564" fmla="*/ 2214537 w 4561834"/>
              <a:gd name="connsiteY1564" fmla="*/ 4777182 h 4901727"/>
              <a:gd name="connsiteX1565" fmla="*/ 2230162 w 4561834"/>
              <a:gd name="connsiteY1565" fmla="*/ 4782390 h 4901727"/>
              <a:gd name="connsiteX1566" fmla="*/ 2227444 w 4561834"/>
              <a:gd name="connsiteY1566" fmla="*/ 4792240 h 4901727"/>
              <a:gd name="connsiteX1567" fmla="*/ 2096007 w 4561834"/>
              <a:gd name="connsiteY1567" fmla="*/ 4787145 h 4901727"/>
              <a:gd name="connsiteX1568" fmla="*/ 2051957 w 4561834"/>
              <a:gd name="connsiteY1568" fmla="*/ 4782939 h 4901727"/>
              <a:gd name="connsiteX1569" fmla="*/ 2050866 w 4561834"/>
              <a:gd name="connsiteY1569" fmla="*/ 4788986 h 4901727"/>
              <a:gd name="connsiteX1570" fmla="*/ 2047172 w 4561834"/>
              <a:gd name="connsiteY1570" fmla="*/ 4789298 h 4901727"/>
              <a:gd name="connsiteX1571" fmla="*/ 2047172 w 4561834"/>
              <a:gd name="connsiteY1571" fmla="*/ 4782483 h 4901727"/>
              <a:gd name="connsiteX1572" fmla="*/ 2031971 w 4561834"/>
              <a:gd name="connsiteY1572" fmla="*/ 4781031 h 4901727"/>
              <a:gd name="connsiteX1573" fmla="*/ 1974845 w 4561834"/>
              <a:gd name="connsiteY1573" fmla="*/ 4772200 h 4901727"/>
              <a:gd name="connsiteX1574" fmla="*/ 1991149 w 4561834"/>
              <a:gd name="connsiteY1574" fmla="*/ 4758571 h 4901727"/>
              <a:gd name="connsiteX1575" fmla="*/ 2010909 w 4561834"/>
              <a:gd name="connsiteY1575" fmla="*/ 4757428 h 4901727"/>
              <a:gd name="connsiteX1576" fmla="*/ 1999391 w 4561834"/>
              <a:gd name="connsiteY1576" fmla="*/ 4752127 h 4901727"/>
              <a:gd name="connsiteX1577" fmla="*/ 1987164 w 4561834"/>
              <a:gd name="connsiteY1577" fmla="*/ 4751029 h 4901727"/>
              <a:gd name="connsiteX1578" fmla="*/ 1999732 w 4561834"/>
              <a:gd name="connsiteY1578" fmla="*/ 4730875 h 4901727"/>
              <a:gd name="connsiteX1579" fmla="*/ 1997581 w 4561834"/>
              <a:gd name="connsiteY1579" fmla="*/ 4735970 h 4901727"/>
              <a:gd name="connsiteX1580" fmla="*/ 2014422 w 4561834"/>
              <a:gd name="connsiteY1580" fmla="*/ 4743352 h 4901727"/>
              <a:gd name="connsiteX1581" fmla="*/ 2013907 w 4561834"/>
              <a:gd name="connsiteY1581" fmla="*/ 4737440 h 4901727"/>
              <a:gd name="connsiteX1582" fmla="*/ 2032136 w 4561834"/>
              <a:gd name="connsiteY1582" fmla="*/ 4737440 h 4901727"/>
              <a:gd name="connsiteX1583" fmla="*/ 2021719 w 4561834"/>
              <a:gd name="connsiteY1583" fmla="*/ 4747405 h 4901727"/>
              <a:gd name="connsiteX1584" fmla="*/ 2042551 w 4561834"/>
              <a:gd name="connsiteY1584" fmla="*/ 4737440 h 4901727"/>
              <a:gd name="connsiteX1585" fmla="*/ 1969524 w 4561834"/>
              <a:gd name="connsiteY1585" fmla="*/ 4707777 h 4901727"/>
              <a:gd name="connsiteX1586" fmla="*/ 1966920 w 4561834"/>
              <a:gd name="connsiteY1586" fmla="*/ 4722722 h 4901727"/>
              <a:gd name="connsiteX1587" fmla="*/ 1950013 w 4561834"/>
              <a:gd name="connsiteY1587" fmla="*/ 4715048 h 4901727"/>
              <a:gd name="connsiteX1588" fmla="*/ 1942489 w 4561834"/>
              <a:gd name="connsiteY1588" fmla="*/ 4715711 h 4901727"/>
              <a:gd name="connsiteX1589" fmla="*/ 1942417 w 4561834"/>
              <a:gd name="connsiteY1589" fmla="*/ 4715930 h 4901727"/>
              <a:gd name="connsiteX1590" fmla="*/ 1942341 w 4561834"/>
              <a:gd name="connsiteY1590" fmla="*/ 4715724 h 4901727"/>
              <a:gd name="connsiteX1591" fmla="*/ 1934383 w 4561834"/>
              <a:gd name="connsiteY1591" fmla="*/ 4716426 h 4901727"/>
              <a:gd name="connsiteX1592" fmla="*/ 1933950 w 4561834"/>
              <a:gd name="connsiteY1592" fmla="*/ 4717628 h 4901727"/>
              <a:gd name="connsiteX1593" fmla="*/ 1932982 w 4561834"/>
              <a:gd name="connsiteY1593" fmla="*/ 4716550 h 4901727"/>
              <a:gd name="connsiteX1594" fmla="*/ 1928467 w 4561834"/>
              <a:gd name="connsiteY1594" fmla="*/ 4716948 h 4901727"/>
              <a:gd name="connsiteX1595" fmla="*/ 1907426 w 4561834"/>
              <a:gd name="connsiteY1595" fmla="*/ 4721293 h 4901727"/>
              <a:gd name="connsiteX1596" fmla="*/ 1915608 w 4561834"/>
              <a:gd name="connsiteY1596" fmla="*/ 4723063 h 4901727"/>
              <a:gd name="connsiteX1597" fmla="*/ 1855147 w 4561834"/>
              <a:gd name="connsiteY1597" fmla="*/ 4759747 h 4901727"/>
              <a:gd name="connsiteX1598" fmla="*/ 1859902 w 4561834"/>
              <a:gd name="connsiteY1598" fmla="*/ 4739593 h 4901727"/>
              <a:gd name="connsiteX1599" fmla="*/ 1791063 w 4561834"/>
              <a:gd name="connsiteY1599" fmla="*/ 4747066 h 4901727"/>
              <a:gd name="connsiteX1600" fmla="*/ 1796838 w 4561834"/>
              <a:gd name="connsiteY1600" fmla="*/ 4756803 h 4901727"/>
              <a:gd name="connsiteX1601" fmla="*/ 1787214 w 4561834"/>
              <a:gd name="connsiteY1601" fmla="*/ 4766653 h 4901727"/>
              <a:gd name="connsiteX1602" fmla="*/ 1743850 w 4561834"/>
              <a:gd name="connsiteY1602" fmla="*/ 4738574 h 4901727"/>
              <a:gd name="connsiteX1603" fmla="*/ 1736830 w 4561834"/>
              <a:gd name="connsiteY1603" fmla="*/ 4748877 h 4901727"/>
              <a:gd name="connsiteX1604" fmla="*/ 1731961 w 4561834"/>
              <a:gd name="connsiteY1604" fmla="*/ 4739140 h 4901727"/>
              <a:gd name="connsiteX1605" fmla="*/ 1697995 w 4561834"/>
              <a:gd name="connsiteY1605" fmla="*/ 4745820 h 4901727"/>
              <a:gd name="connsiteX1606" fmla="*/ 1761286 w 4561834"/>
              <a:gd name="connsiteY1606" fmla="*/ 4757822 h 4901727"/>
              <a:gd name="connsiteX1607" fmla="*/ 1751209 w 4561834"/>
              <a:gd name="connsiteY1607" fmla="*/ 4773107 h 4901727"/>
              <a:gd name="connsiteX1608" fmla="*/ 1757210 w 4561834"/>
              <a:gd name="connsiteY1608" fmla="*/ 4787826 h 4901727"/>
              <a:gd name="connsiteX1609" fmla="*/ 1741246 w 4561834"/>
              <a:gd name="connsiteY1609" fmla="*/ 4768691 h 4901727"/>
              <a:gd name="connsiteX1610" fmla="*/ 1746001 w 4561834"/>
              <a:gd name="connsiteY1610" fmla="*/ 4778315 h 4901727"/>
              <a:gd name="connsiteX1611" fmla="*/ 1744529 w 4561834"/>
              <a:gd name="connsiteY1611" fmla="*/ 4793260 h 4901727"/>
              <a:gd name="connsiteX1612" fmla="*/ 1621343 w 4561834"/>
              <a:gd name="connsiteY1612" fmla="*/ 4784769 h 4901727"/>
              <a:gd name="connsiteX1613" fmla="*/ 1616349 w 4561834"/>
              <a:gd name="connsiteY1613" fmla="*/ 4782102 h 4901727"/>
              <a:gd name="connsiteX1614" fmla="*/ 1617994 w 4561834"/>
              <a:gd name="connsiteY1614" fmla="*/ 4780329 h 4901727"/>
              <a:gd name="connsiteX1615" fmla="*/ 1619079 w 4561834"/>
              <a:gd name="connsiteY1615" fmla="*/ 4780353 h 4901727"/>
              <a:gd name="connsiteX1616" fmla="*/ 1618286 w 4561834"/>
              <a:gd name="connsiteY1616" fmla="*/ 4780013 h 4901727"/>
              <a:gd name="connsiteX1617" fmla="*/ 1617994 w 4561834"/>
              <a:gd name="connsiteY1617" fmla="*/ 4780329 h 4901727"/>
              <a:gd name="connsiteX1618" fmla="*/ 1612807 w 4561834"/>
              <a:gd name="connsiteY1618" fmla="*/ 4780212 h 4901727"/>
              <a:gd name="connsiteX1619" fmla="*/ 1599605 w 4561834"/>
              <a:gd name="connsiteY1619" fmla="*/ 4773163 h 4901727"/>
              <a:gd name="connsiteX1620" fmla="*/ 1574130 w 4561834"/>
              <a:gd name="connsiteY1620" fmla="*/ 4772767 h 4901727"/>
              <a:gd name="connsiteX1621" fmla="*/ 1392974 w 4561834"/>
              <a:gd name="connsiteY1621" fmla="*/ 4820773 h 4901727"/>
              <a:gd name="connsiteX1622" fmla="*/ 1395352 w 4561834"/>
              <a:gd name="connsiteY1622" fmla="*/ 4810583 h 4901727"/>
              <a:gd name="connsiteX1623" fmla="*/ 1358894 w 4561834"/>
              <a:gd name="connsiteY1623" fmla="*/ 4838549 h 4901727"/>
              <a:gd name="connsiteX1624" fmla="*/ 1369650 w 4561834"/>
              <a:gd name="connsiteY1624" fmla="*/ 4812735 h 4901727"/>
              <a:gd name="connsiteX1625" fmla="*/ 1342251 w 4561834"/>
              <a:gd name="connsiteY1625" fmla="*/ 4820094 h 4901727"/>
              <a:gd name="connsiteX1626" fmla="*/ 1364895 w 4561834"/>
              <a:gd name="connsiteY1626" fmla="*/ 4803224 h 4901727"/>
              <a:gd name="connsiteX1627" fmla="*/ 1333759 w 4561834"/>
              <a:gd name="connsiteY1627" fmla="*/ 4756124 h 4901727"/>
              <a:gd name="connsiteX1628" fmla="*/ 1329004 w 4561834"/>
              <a:gd name="connsiteY1628" fmla="*/ 4726686 h 4901727"/>
              <a:gd name="connsiteX1629" fmla="*/ 1326923 w 4561834"/>
              <a:gd name="connsiteY1629" fmla="*/ 4723669 h 4901727"/>
              <a:gd name="connsiteX1630" fmla="*/ 1329004 w 4561834"/>
              <a:gd name="connsiteY1630" fmla="*/ 4721704 h 4901727"/>
              <a:gd name="connsiteX1631" fmla="*/ 1325720 w 4561834"/>
              <a:gd name="connsiteY1631" fmla="*/ 4697135 h 4901727"/>
              <a:gd name="connsiteX1632" fmla="*/ 1296509 w 4561834"/>
              <a:gd name="connsiteY1632" fmla="*/ 4664753 h 4901727"/>
              <a:gd name="connsiteX1633" fmla="*/ 1329004 w 4561834"/>
              <a:gd name="connsiteY1633" fmla="*/ 4646977 h 4901727"/>
              <a:gd name="connsiteX1634" fmla="*/ 1319874 w 4561834"/>
              <a:gd name="connsiteY1634" fmla="*/ 4616264 h 4901727"/>
              <a:gd name="connsiteX1635" fmla="*/ 1316548 w 4561834"/>
              <a:gd name="connsiteY1635" fmla="*/ 4617992 h 4901727"/>
              <a:gd name="connsiteX1636" fmla="*/ 1319597 w 4561834"/>
              <a:gd name="connsiteY1636" fmla="*/ 4615334 h 4901727"/>
              <a:gd name="connsiteX1637" fmla="*/ 1316252 w 4561834"/>
              <a:gd name="connsiteY1637" fmla="*/ 4604080 h 4901727"/>
              <a:gd name="connsiteX1638" fmla="*/ 1299679 w 4561834"/>
              <a:gd name="connsiteY1638" fmla="*/ 4589800 h 4901727"/>
              <a:gd name="connsiteX1639" fmla="*/ 1295263 w 4561834"/>
              <a:gd name="connsiteY1639" fmla="*/ 4565231 h 4901727"/>
              <a:gd name="connsiteX1640" fmla="*/ 1297600 w 4561834"/>
              <a:gd name="connsiteY1640" fmla="*/ 4564076 h 4901727"/>
              <a:gd name="connsiteX1641" fmla="*/ 1284393 w 4561834"/>
              <a:gd name="connsiteY1641" fmla="*/ 4560927 h 4901727"/>
              <a:gd name="connsiteX1642" fmla="*/ 1276129 w 4561834"/>
              <a:gd name="connsiteY1642" fmla="*/ 4541041 h 4901727"/>
              <a:gd name="connsiteX1643" fmla="*/ 1268358 w 4561834"/>
              <a:gd name="connsiteY1643" fmla="*/ 4535500 h 4901727"/>
              <a:gd name="connsiteX1644" fmla="*/ 1267269 w 4561834"/>
              <a:gd name="connsiteY1644" fmla="*/ 4535561 h 4901727"/>
              <a:gd name="connsiteX1645" fmla="*/ 1239492 w 4561834"/>
              <a:gd name="connsiteY1645" fmla="*/ 4541405 h 4901727"/>
              <a:gd name="connsiteX1646" fmla="*/ 1239443 w 4561834"/>
              <a:gd name="connsiteY1646" fmla="*/ 4541453 h 4901727"/>
              <a:gd name="connsiteX1647" fmla="*/ 1222474 w 4561834"/>
              <a:gd name="connsiteY1647" fmla="*/ 4551502 h 4901727"/>
              <a:gd name="connsiteX1648" fmla="*/ 1210049 w 4561834"/>
              <a:gd name="connsiteY1648" fmla="*/ 4548297 h 4901727"/>
              <a:gd name="connsiteX1649" fmla="*/ 1152410 w 4561834"/>
              <a:gd name="connsiteY1649" fmla="*/ 4562888 h 4901727"/>
              <a:gd name="connsiteX1650" fmla="*/ 940028 w 4561834"/>
              <a:gd name="connsiteY1650" fmla="*/ 4653086 h 4901727"/>
              <a:gd name="connsiteX1651" fmla="*/ 942745 w 4561834"/>
              <a:gd name="connsiteY1651" fmla="*/ 4641763 h 4901727"/>
              <a:gd name="connsiteX1652" fmla="*/ 886814 w 4561834"/>
              <a:gd name="connsiteY1652" fmla="*/ 4681618 h 4901727"/>
              <a:gd name="connsiteX1653" fmla="*/ 901306 w 4561834"/>
              <a:gd name="connsiteY1653" fmla="*/ 4652293 h 4901727"/>
              <a:gd name="connsiteX1654" fmla="*/ 857716 w 4561834"/>
              <a:gd name="connsiteY1654" fmla="*/ 4668597 h 4901727"/>
              <a:gd name="connsiteX1655" fmla="*/ 891682 w 4561834"/>
              <a:gd name="connsiteY1655" fmla="*/ 4644481 h 4901727"/>
              <a:gd name="connsiteX1656" fmla="*/ 836203 w 4561834"/>
              <a:gd name="connsiteY1656" fmla="*/ 4607344 h 4901727"/>
              <a:gd name="connsiteX1657" fmla="*/ 824881 w 4561834"/>
              <a:gd name="connsiteY1657" fmla="*/ 4579378 h 4901727"/>
              <a:gd name="connsiteX1658" fmla="*/ 822806 w 4561834"/>
              <a:gd name="connsiteY1658" fmla="*/ 4578103 h 4901727"/>
              <a:gd name="connsiteX1659" fmla="*/ 823636 w 4561834"/>
              <a:gd name="connsiteY1659" fmla="*/ 4574509 h 4901727"/>
              <a:gd name="connsiteX1660" fmla="*/ 815710 w 4561834"/>
              <a:gd name="connsiteY1660" fmla="*/ 4550959 h 4901727"/>
              <a:gd name="connsiteX1661" fmla="*/ 765779 w 4561834"/>
              <a:gd name="connsiteY1661" fmla="*/ 4528315 h 4901727"/>
              <a:gd name="connsiteX1662" fmla="*/ 815597 w 4561834"/>
              <a:gd name="connsiteY1662" fmla="*/ 4500349 h 4901727"/>
              <a:gd name="connsiteX1663" fmla="*/ 762835 w 4561834"/>
              <a:gd name="connsiteY1663" fmla="*/ 4452229 h 4901727"/>
              <a:gd name="connsiteX1664" fmla="*/ 753212 w 4561834"/>
              <a:gd name="connsiteY1664" fmla="*/ 4429585 h 4901727"/>
              <a:gd name="connsiteX1665" fmla="*/ 765326 w 4561834"/>
              <a:gd name="connsiteY1665" fmla="*/ 4426528 h 4901727"/>
              <a:gd name="connsiteX1666" fmla="*/ 768044 w 4561834"/>
              <a:gd name="connsiteY1666" fmla="*/ 4415206 h 4901727"/>
              <a:gd name="connsiteX1667" fmla="*/ 753325 w 4561834"/>
              <a:gd name="connsiteY1667" fmla="*/ 4388372 h 4901727"/>
              <a:gd name="connsiteX1668" fmla="*/ 766345 w 4561834"/>
              <a:gd name="connsiteY1668" fmla="*/ 4374672 h 4901727"/>
              <a:gd name="connsiteX1669" fmla="*/ 751853 w 4561834"/>
              <a:gd name="connsiteY1669" fmla="*/ 4368219 h 4901727"/>
              <a:gd name="connsiteX1670" fmla="*/ 757967 w 4561834"/>
              <a:gd name="connsiteY1670" fmla="*/ 4356896 h 4901727"/>
              <a:gd name="connsiteX1671" fmla="*/ 746645 w 4561834"/>
              <a:gd name="connsiteY1671" fmla="*/ 4313532 h 4901727"/>
              <a:gd name="connsiteX1672" fmla="*/ 716075 w 4561834"/>
              <a:gd name="connsiteY1672" fmla="*/ 4280358 h 4901727"/>
              <a:gd name="connsiteX1673" fmla="*/ 732832 w 4561834"/>
              <a:gd name="connsiteY1673" fmla="*/ 4281264 h 4901727"/>
              <a:gd name="connsiteX1674" fmla="*/ 734303 w 4561834"/>
              <a:gd name="connsiteY1674" fmla="*/ 4265413 h 4901727"/>
              <a:gd name="connsiteX1675" fmla="*/ 717547 w 4561834"/>
              <a:gd name="connsiteY1675" fmla="*/ 4264620 h 4901727"/>
              <a:gd name="connsiteX1676" fmla="*/ 712112 w 4561834"/>
              <a:gd name="connsiteY1676" fmla="*/ 4250581 h 4901727"/>
              <a:gd name="connsiteX1677" fmla="*/ 733624 w 4561834"/>
              <a:gd name="connsiteY1677" fmla="*/ 4255449 h 4901727"/>
              <a:gd name="connsiteX1678" fmla="*/ 731133 w 4561834"/>
              <a:gd name="connsiteY1678" fmla="*/ 4245825 h 4901727"/>
              <a:gd name="connsiteX1679" fmla="*/ 714829 w 4561834"/>
              <a:gd name="connsiteY1679" fmla="*/ 4239711 h 4901727"/>
              <a:gd name="connsiteX1680" fmla="*/ 731360 w 4561834"/>
              <a:gd name="connsiteY1680" fmla="*/ 4225219 h 4901727"/>
              <a:gd name="connsiteX1681" fmla="*/ 722528 w 4561834"/>
              <a:gd name="connsiteY1681" fmla="*/ 4212198 h 4901727"/>
              <a:gd name="connsiteX1682" fmla="*/ 721056 w 4561834"/>
              <a:gd name="connsiteY1682" fmla="*/ 4227823 h 4901727"/>
              <a:gd name="connsiteX1683" fmla="*/ 698412 w 4561834"/>
              <a:gd name="connsiteY1683" fmla="*/ 4197819 h 4901727"/>
              <a:gd name="connsiteX1684" fmla="*/ 696487 w 4561834"/>
              <a:gd name="connsiteY1684" fmla="*/ 4182874 h 4901727"/>
              <a:gd name="connsiteX1685" fmla="*/ 728982 w 4561834"/>
              <a:gd name="connsiteY1685" fmla="*/ 4159210 h 4901727"/>
              <a:gd name="connsiteX1686" fmla="*/ 695015 w 4561834"/>
              <a:gd name="connsiteY1686" fmla="*/ 4157512 h 4901727"/>
              <a:gd name="connsiteX1687" fmla="*/ 726604 w 4561834"/>
              <a:gd name="connsiteY1687" fmla="*/ 4144378 h 4901727"/>
              <a:gd name="connsiteX1688" fmla="*/ 703960 w 4561834"/>
              <a:gd name="connsiteY1688" fmla="*/ 4104184 h 4901727"/>
              <a:gd name="connsiteX1689" fmla="*/ 709621 w 4561834"/>
              <a:gd name="connsiteY1689" fmla="*/ 4097618 h 4901727"/>
              <a:gd name="connsiteX1690" fmla="*/ 674182 w 4561834"/>
              <a:gd name="connsiteY1690" fmla="*/ 4080974 h 4901727"/>
              <a:gd name="connsiteX1691" fmla="*/ 668748 w 4561834"/>
              <a:gd name="connsiteY1691" fmla="*/ 4067048 h 4901727"/>
              <a:gd name="connsiteX1692" fmla="*/ 683127 w 4561834"/>
              <a:gd name="connsiteY1692" fmla="*/ 4058329 h 4901727"/>
              <a:gd name="connsiteX1693" fmla="*/ 671805 w 4561834"/>
              <a:gd name="connsiteY1693" fmla="*/ 4056178 h 4901727"/>
              <a:gd name="connsiteX1694" fmla="*/ 683127 w 4561834"/>
              <a:gd name="connsiteY1694" fmla="*/ 4048253 h 4901727"/>
              <a:gd name="connsiteX1695" fmla="*/ 686863 w 4561834"/>
              <a:gd name="connsiteY1695" fmla="*/ 4062632 h 4901727"/>
              <a:gd name="connsiteX1696" fmla="*/ 700676 w 4561834"/>
              <a:gd name="connsiteY1696" fmla="*/ 4059122 h 4901727"/>
              <a:gd name="connsiteX1697" fmla="*/ 685391 w 4561834"/>
              <a:gd name="connsiteY1697" fmla="*/ 4052215 h 4901727"/>
              <a:gd name="connsiteX1698" fmla="*/ 660030 w 4561834"/>
              <a:gd name="connsiteY1698" fmla="*/ 4017683 h 4901727"/>
              <a:gd name="connsiteX1699" fmla="*/ 651198 w 4561834"/>
              <a:gd name="connsiteY1699" fmla="*/ 4004662 h 4901727"/>
              <a:gd name="connsiteX1700" fmla="*/ 647009 w 4561834"/>
              <a:gd name="connsiteY1700" fmla="*/ 3995491 h 4901727"/>
              <a:gd name="connsiteX1701" fmla="*/ 647310 w 4561834"/>
              <a:gd name="connsiteY1701" fmla="*/ 3994724 h 4901727"/>
              <a:gd name="connsiteX1702" fmla="*/ 630406 w 4561834"/>
              <a:gd name="connsiteY1702" fmla="*/ 3996629 h 4901727"/>
              <a:gd name="connsiteX1703" fmla="*/ 587509 w 4561834"/>
              <a:gd name="connsiteY1703" fmla="*/ 4031954 h 4901727"/>
              <a:gd name="connsiteX1704" fmla="*/ 641166 w 4561834"/>
              <a:gd name="connsiteY1704" fmla="*/ 3957138 h 4901727"/>
              <a:gd name="connsiteX1705" fmla="*/ 653363 w 4561834"/>
              <a:gd name="connsiteY1705" fmla="*/ 3951212 h 4901727"/>
              <a:gd name="connsiteX1706" fmla="*/ 646123 w 4561834"/>
              <a:gd name="connsiteY1706" fmla="*/ 3943853 h 4901727"/>
              <a:gd name="connsiteX1707" fmla="*/ 622893 w 4561834"/>
              <a:gd name="connsiteY1707" fmla="*/ 3950429 h 4901727"/>
              <a:gd name="connsiteX1708" fmla="*/ 624501 w 4561834"/>
              <a:gd name="connsiteY1708" fmla="*/ 3944649 h 4901727"/>
              <a:gd name="connsiteX1709" fmla="*/ 626265 w 4561834"/>
              <a:gd name="connsiteY1709" fmla="*/ 3942479 h 4901727"/>
              <a:gd name="connsiteX1710" fmla="*/ 602908 w 4561834"/>
              <a:gd name="connsiteY1710" fmla="*/ 3949642 h 4901727"/>
              <a:gd name="connsiteX1711" fmla="*/ 606757 w 4561834"/>
              <a:gd name="connsiteY1711" fmla="*/ 3939112 h 4901727"/>
              <a:gd name="connsiteX1712" fmla="*/ 547768 w 4561834"/>
              <a:gd name="connsiteY1712" fmla="*/ 3973079 h 4901727"/>
              <a:gd name="connsiteX1713" fmla="*/ 564865 w 4561834"/>
              <a:gd name="connsiteY1713" fmla="*/ 3945339 h 4901727"/>
              <a:gd name="connsiteX1714" fmla="*/ 520935 w 4561834"/>
              <a:gd name="connsiteY1714" fmla="*/ 3956661 h 4901727"/>
              <a:gd name="connsiteX1715" fmla="*/ 556373 w 4561834"/>
              <a:gd name="connsiteY1715" fmla="*/ 3936394 h 4901727"/>
              <a:gd name="connsiteX1716" fmla="*/ 506442 w 4561834"/>
              <a:gd name="connsiteY1716" fmla="*/ 3893596 h 4901727"/>
              <a:gd name="connsiteX1717" fmla="*/ 498630 w 4561834"/>
              <a:gd name="connsiteY1717" fmla="*/ 3864611 h 4901727"/>
              <a:gd name="connsiteX1718" fmla="*/ 496987 w 4561834"/>
              <a:gd name="connsiteY1718" fmla="*/ 3863203 h 4901727"/>
              <a:gd name="connsiteX1719" fmla="*/ 497951 w 4561834"/>
              <a:gd name="connsiteY1719" fmla="*/ 3859629 h 4901727"/>
              <a:gd name="connsiteX1720" fmla="*/ 492629 w 4561834"/>
              <a:gd name="connsiteY1720" fmla="*/ 3835400 h 4901727"/>
              <a:gd name="connsiteX1721" fmla="*/ 447340 w 4561834"/>
              <a:gd name="connsiteY1721" fmla="*/ 3806981 h 4901727"/>
              <a:gd name="connsiteX1722" fmla="*/ 497837 w 4561834"/>
              <a:gd name="connsiteY1722" fmla="*/ 3784336 h 4901727"/>
              <a:gd name="connsiteX1723" fmla="*/ 452548 w 4561834"/>
              <a:gd name="connsiteY1723" fmla="*/ 3730782 h 4901727"/>
              <a:gd name="connsiteX1724" fmla="*/ 445529 w 4561834"/>
              <a:gd name="connsiteY1724" fmla="*/ 3706779 h 4901727"/>
              <a:gd name="connsiteX1725" fmla="*/ 456851 w 4561834"/>
              <a:gd name="connsiteY1725" fmla="*/ 3704968 h 4901727"/>
              <a:gd name="connsiteX1726" fmla="*/ 460474 w 4561834"/>
              <a:gd name="connsiteY1726" fmla="*/ 3694438 h 4901727"/>
              <a:gd name="connsiteX1727" fmla="*/ 447793 w 4561834"/>
              <a:gd name="connsiteY1727" fmla="*/ 3666246 h 4901727"/>
              <a:gd name="connsiteX1728" fmla="*/ 461493 w 4561834"/>
              <a:gd name="connsiteY1728" fmla="*/ 3654131 h 4901727"/>
              <a:gd name="connsiteX1729" fmla="*/ 448246 w 4561834"/>
              <a:gd name="connsiteY1729" fmla="*/ 3646092 h 4901727"/>
              <a:gd name="connsiteX1730" fmla="*/ 455266 w 4561834"/>
              <a:gd name="connsiteY1730" fmla="*/ 3634770 h 4901727"/>
              <a:gd name="connsiteX1731" fmla="*/ 448812 w 4561834"/>
              <a:gd name="connsiteY1731" fmla="*/ 3590613 h 4901727"/>
              <a:gd name="connsiteX1732" fmla="*/ 442639 w 4561834"/>
              <a:gd name="connsiteY1732" fmla="*/ 3579157 h 4901727"/>
              <a:gd name="connsiteX1733" fmla="*/ 417564 w 4561834"/>
              <a:gd name="connsiteY1733" fmla="*/ 3565365 h 4901727"/>
              <a:gd name="connsiteX1734" fmla="*/ 380880 w 4561834"/>
              <a:gd name="connsiteY1734" fmla="*/ 3565365 h 4901727"/>
              <a:gd name="connsiteX1735" fmla="*/ 379088 w 4561834"/>
              <a:gd name="connsiteY1735" fmla="*/ 3562289 h 4901727"/>
              <a:gd name="connsiteX1736" fmla="*/ 380540 w 4561834"/>
              <a:gd name="connsiteY1736" fmla="*/ 3560044 h 4901727"/>
              <a:gd name="connsiteX1737" fmla="*/ 380314 w 4561834"/>
              <a:gd name="connsiteY1737" fmla="*/ 3560383 h 4901727"/>
              <a:gd name="connsiteX1738" fmla="*/ 377719 w 4561834"/>
              <a:gd name="connsiteY1738" fmla="*/ 3559938 h 4901727"/>
              <a:gd name="connsiteX1739" fmla="*/ 375426 w 4561834"/>
              <a:gd name="connsiteY1739" fmla="*/ 3556001 h 4901727"/>
              <a:gd name="connsiteX1740" fmla="*/ 353820 w 4561834"/>
              <a:gd name="connsiteY1740" fmla="*/ 3549967 h 4901727"/>
              <a:gd name="connsiteX1741" fmla="*/ 247844 w 4561834"/>
              <a:gd name="connsiteY1741" fmla="*/ 3588689 h 4901727"/>
              <a:gd name="connsiteX1742" fmla="*/ 248863 w 4561834"/>
              <a:gd name="connsiteY1742" fmla="*/ 3578725 h 4901727"/>
              <a:gd name="connsiteX1743" fmla="*/ 228936 w 4561834"/>
              <a:gd name="connsiteY1743" fmla="*/ 3605333 h 4901727"/>
              <a:gd name="connsiteX1744" fmla="*/ 234031 w 4561834"/>
              <a:gd name="connsiteY1744" fmla="*/ 3579971 h 4901727"/>
              <a:gd name="connsiteX1745" fmla="*/ 218406 w 4561834"/>
              <a:gd name="connsiteY1745" fmla="*/ 3586538 h 4901727"/>
              <a:gd name="connsiteX1746" fmla="*/ 230634 w 4561834"/>
              <a:gd name="connsiteY1746" fmla="*/ 3570234 h 4901727"/>
              <a:gd name="connsiteX1747" fmla="*/ 209801 w 4561834"/>
              <a:gd name="connsiteY1747" fmla="*/ 3522567 h 4901727"/>
              <a:gd name="connsiteX1748" fmla="*/ 205386 w 4561834"/>
              <a:gd name="connsiteY1748" fmla="*/ 3493017 h 4901727"/>
              <a:gd name="connsiteX1749" fmla="*/ 204533 w 4561834"/>
              <a:gd name="connsiteY1749" fmla="*/ 3491306 h 4901727"/>
              <a:gd name="connsiteX1750" fmla="*/ 204819 w 4561834"/>
              <a:gd name="connsiteY1750" fmla="*/ 3488034 h 4901727"/>
              <a:gd name="connsiteX1751" fmla="*/ 201536 w 4561834"/>
              <a:gd name="connsiteY1751" fmla="*/ 3463578 h 4901727"/>
              <a:gd name="connsiteX1752" fmla="*/ 181156 w 4561834"/>
              <a:gd name="connsiteY1752" fmla="*/ 3430745 h 4901727"/>
              <a:gd name="connsiteX1753" fmla="*/ 201196 w 4561834"/>
              <a:gd name="connsiteY1753" fmla="*/ 3413648 h 4901727"/>
              <a:gd name="connsiteX1754" fmla="*/ 178552 w 4561834"/>
              <a:gd name="connsiteY1754" fmla="*/ 3356132 h 4901727"/>
              <a:gd name="connsiteX1755" fmla="*/ 174249 w 4561834"/>
              <a:gd name="connsiteY1755" fmla="*/ 3331676 h 4901727"/>
              <a:gd name="connsiteX1756" fmla="*/ 179458 w 4561834"/>
              <a:gd name="connsiteY1756" fmla="*/ 3331110 h 4901727"/>
              <a:gd name="connsiteX1757" fmla="*/ 180590 w 4561834"/>
              <a:gd name="connsiteY1757" fmla="*/ 3320920 h 4901727"/>
              <a:gd name="connsiteX1758" fmla="*/ 173457 w 4561834"/>
              <a:gd name="connsiteY1758" fmla="*/ 3291821 h 4901727"/>
              <a:gd name="connsiteX1759" fmla="*/ 179344 w 4561834"/>
              <a:gd name="connsiteY1759" fmla="*/ 3281179 h 4901727"/>
              <a:gd name="connsiteX1760" fmla="*/ 172778 w 4561834"/>
              <a:gd name="connsiteY1760" fmla="*/ 3271894 h 4901727"/>
              <a:gd name="connsiteX1761" fmla="*/ 175608 w 4561834"/>
              <a:gd name="connsiteY1761" fmla="*/ 3261590 h 4901727"/>
              <a:gd name="connsiteX1762" fmla="*/ 170740 w 4561834"/>
              <a:gd name="connsiteY1762" fmla="*/ 3217207 h 4901727"/>
              <a:gd name="connsiteX1763" fmla="*/ 156587 w 4561834"/>
              <a:gd name="connsiteY1763" fmla="*/ 3178825 h 4901727"/>
              <a:gd name="connsiteX1764" fmla="*/ 164512 w 4561834"/>
              <a:gd name="connsiteY1764" fmla="*/ 3182901 h 4901727"/>
              <a:gd name="connsiteX1765" fmla="*/ 165305 w 4561834"/>
              <a:gd name="connsiteY1765" fmla="*/ 3167842 h 4901727"/>
              <a:gd name="connsiteX1766" fmla="*/ 157379 w 4561834"/>
              <a:gd name="connsiteY1766" fmla="*/ 3163766 h 4901727"/>
              <a:gd name="connsiteX1767" fmla="*/ 154775 w 4561834"/>
              <a:gd name="connsiteY1767" fmla="*/ 3149047 h 4901727"/>
              <a:gd name="connsiteX1768" fmla="*/ 165078 w 4561834"/>
              <a:gd name="connsiteY1768" fmla="*/ 3157993 h 4901727"/>
              <a:gd name="connsiteX1769" fmla="*/ 164059 w 4561834"/>
              <a:gd name="connsiteY1769" fmla="*/ 3148028 h 4901727"/>
              <a:gd name="connsiteX1770" fmla="*/ 156247 w 4561834"/>
              <a:gd name="connsiteY1770" fmla="*/ 3138858 h 4901727"/>
              <a:gd name="connsiteX1771" fmla="*/ 164399 w 4561834"/>
              <a:gd name="connsiteY1771" fmla="*/ 3127536 h 4901727"/>
              <a:gd name="connsiteX1772" fmla="*/ 160323 w 4561834"/>
              <a:gd name="connsiteY1772" fmla="*/ 3113044 h 4901727"/>
              <a:gd name="connsiteX1773" fmla="*/ 159304 w 4561834"/>
              <a:gd name="connsiteY1773" fmla="*/ 3128101 h 4901727"/>
              <a:gd name="connsiteX1774" fmla="*/ 148661 w 4561834"/>
              <a:gd name="connsiteY1774" fmla="*/ 3094135 h 4901727"/>
              <a:gd name="connsiteX1775" fmla="*/ 147869 w 4561834"/>
              <a:gd name="connsiteY1775" fmla="*/ 3079189 h 4901727"/>
              <a:gd name="connsiteX1776" fmla="*/ 164512 w 4561834"/>
              <a:gd name="connsiteY1776" fmla="*/ 3062432 h 4901727"/>
              <a:gd name="connsiteX1777" fmla="*/ 147642 w 4561834"/>
              <a:gd name="connsiteY1777" fmla="*/ 3054280 h 4901727"/>
              <a:gd name="connsiteX1778" fmla="*/ 163946 w 4561834"/>
              <a:gd name="connsiteY1778" fmla="*/ 3047600 h 4901727"/>
              <a:gd name="connsiteX1779" fmla="*/ 152624 w 4561834"/>
              <a:gd name="connsiteY1779" fmla="*/ 3003783 h 4901727"/>
              <a:gd name="connsiteX1780" fmla="*/ 155794 w 4561834"/>
              <a:gd name="connsiteY1780" fmla="*/ 2998462 h 4901727"/>
              <a:gd name="connsiteX1781" fmla="*/ 137565 w 4561834"/>
              <a:gd name="connsiteY1781" fmla="*/ 2975818 h 4901727"/>
              <a:gd name="connsiteX1782" fmla="*/ 134961 w 4561834"/>
              <a:gd name="connsiteY1782" fmla="*/ 2961099 h 4901727"/>
              <a:gd name="connsiteX1783" fmla="*/ 142774 w 4561834"/>
              <a:gd name="connsiteY1783" fmla="*/ 2955324 h 4901727"/>
              <a:gd name="connsiteX1784" fmla="*/ 136660 w 4561834"/>
              <a:gd name="connsiteY1784" fmla="*/ 2951022 h 4901727"/>
              <a:gd name="connsiteX1785" fmla="*/ 142660 w 4561834"/>
              <a:gd name="connsiteY1785" fmla="*/ 2945361 h 4901727"/>
              <a:gd name="connsiteX1786" fmla="*/ 144246 w 4561834"/>
              <a:gd name="connsiteY1786" fmla="*/ 2960080 h 4901727"/>
              <a:gd name="connsiteX1787" fmla="*/ 151605 w 4561834"/>
              <a:gd name="connsiteY1787" fmla="*/ 2959287 h 4901727"/>
              <a:gd name="connsiteX1788" fmla="*/ 144132 w 4561834"/>
              <a:gd name="connsiteY1788" fmla="*/ 2950229 h 4901727"/>
              <a:gd name="connsiteX1789" fmla="*/ 131225 w 4561834"/>
              <a:gd name="connsiteY1789" fmla="*/ 2911621 h 4901727"/>
              <a:gd name="connsiteX1790" fmla="*/ 126696 w 4561834"/>
              <a:gd name="connsiteY1790" fmla="*/ 2897128 h 4901727"/>
              <a:gd name="connsiteX1791" fmla="*/ 124545 w 4561834"/>
              <a:gd name="connsiteY1791" fmla="*/ 2887278 h 4901727"/>
              <a:gd name="connsiteX1792" fmla="*/ 126017 w 4561834"/>
              <a:gd name="connsiteY1792" fmla="*/ 2882183 h 4901727"/>
              <a:gd name="connsiteX1793" fmla="*/ 118997 w 4561834"/>
              <a:gd name="connsiteY1793" fmla="*/ 2873012 h 4901727"/>
              <a:gd name="connsiteX1794" fmla="*/ 138471 w 4561834"/>
              <a:gd name="connsiteY1794" fmla="*/ 2860897 h 4901727"/>
              <a:gd name="connsiteX1795" fmla="*/ 128621 w 4561834"/>
              <a:gd name="connsiteY1795" fmla="*/ 2861916 h 4901727"/>
              <a:gd name="connsiteX1796" fmla="*/ 129980 w 4561834"/>
              <a:gd name="connsiteY1796" fmla="*/ 2846857 h 4901727"/>
              <a:gd name="connsiteX1797" fmla="*/ 111977 w 4561834"/>
              <a:gd name="connsiteY1797" fmla="*/ 2838819 h 4901727"/>
              <a:gd name="connsiteX1798" fmla="*/ 115827 w 4561834"/>
              <a:gd name="connsiteY1798" fmla="*/ 2828402 h 4901727"/>
              <a:gd name="connsiteX1799" fmla="*/ 125790 w 4561834"/>
              <a:gd name="connsiteY1799" fmla="*/ 2827270 h 4901727"/>
              <a:gd name="connsiteX1800" fmla="*/ 120695 w 4561834"/>
              <a:gd name="connsiteY1800" fmla="*/ 2817873 h 4901727"/>
              <a:gd name="connsiteX1801" fmla="*/ 127149 w 4561834"/>
              <a:gd name="connsiteY1801" fmla="*/ 2812212 h 4901727"/>
              <a:gd name="connsiteX1802" fmla="*/ 133829 w 4561834"/>
              <a:gd name="connsiteY1802" fmla="*/ 2826478 h 4901727"/>
              <a:gd name="connsiteX1803" fmla="*/ 136207 w 4561834"/>
              <a:gd name="connsiteY1803" fmla="*/ 2761375 h 4901727"/>
              <a:gd name="connsiteX1804" fmla="*/ 130093 w 4561834"/>
              <a:gd name="connsiteY1804" fmla="*/ 2751977 h 4901727"/>
              <a:gd name="connsiteX1805" fmla="*/ 131678 w 4561834"/>
              <a:gd name="connsiteY1805" fmla="*/ 2736919 h 4901727"/>
              <a:gd name="connsiteX1806" fmla="*/ 110732 w 4561834"/>
              <a:gd name="connsiteY1806" fmla="*/ 2719143 h 4901727"/>
              <a:gd name="connsiteX1807" fmla="*/ 125451 w 4561834"/>
              <a:gd name="connsiteY1807" fmla="*/ 2687554 h 4901727"/>
              <a:gd name="connsiteX1808" fmla="*/ 149114 w 4561834"/>
              <a:gd name="connsiteY1808" fmla="*/ 2675213 h 4901727"/>
              <a:gd name="connsiteX1809" fmla="*/ 103825 w 4561834"/>
              <a:gd name="connsiteY1809" fmla="*/ 2649964 h 4901727"/>
              <a:gd name="connsiteX1810" fmla="*/ 107109 w 4561834"/>
              <a:gd name="connsiteY1810" fmla="*/ 2649964 h 4901727"/>
              <a:gd name="connsiteX1811" fmla="*/ 107109 w 4561834"/>
              <a:gd name="connsiteY1811" fmla="*/ 2635132 h 4901727"/>
              <a:gd name="connsiteX1812" fmla="*/ 125564 w 4561834"/>
              <a:gd name="connsiteY1812" fmla="*/ 2643058 h 4901727"/>
              <a:gd name="connsiteX1813" fmla="*/ 128490 w 4561834"/>
              <a:gd name="connsiteY1813" fmla="*/ 2637432 h 4901727"/>
              <a:gd name="connsiteX1814" fmla="*/ 139455 w 4561834"/>
              <a:gd name="connsiteY1814" fmla="*/ 2641494 h 4901727"/>
              <a:gd name="connsiteX1815" fmla="*/ 169834 w 4561834"/>
              <a:gd name="connsiteY1815" fmla="*/ 2633660 h 4901727"/>
              <a:gd name="connsiteX1816" fmla="*/ 167230 w 4561834"/>
              <a:gd name="connsiteY1816" fmla="*/ 2629018 h 4901727"/>
              <a:gd name="connsiteX1817" fmla="*/ 169607 w 4561834"/>
              <a:gd name="connsiteY1817" fmla="*/ 2603770 h 4901727"/>
              <a:gd name="connsiteX1818" fmla="*/ 198385 w 4561834"/>
              <a:gd name="connsiteY1818" fmla="*/ 2577506 h 4901727"/>
              <a:gd name="connsiteX1819" fmla="*/ 200534 w 4561834"/>
              <a:gd name="connsiteY1819" fmla="*/ 2576898 h 4901727"/>
              <a:gd name="connsiteX1820" fmla="*/ 196058 w 4561834"/>
              <a:gd name="connsiteY1820" fmla="*/ 2573962 h 4901727"/>
              <a:gd name="connsiteX1821" fmla="*/ 188854 w 4561834"/>
              <a:gd name="connsiteY1821" fmla="*/ 2573311 h 4901727"/>
              <a:gd name="connsiteX1822" fmla="*/ 189987 w 4561834"/>
              <a:gd name="connsiteY1822" fmla="*/ 2557007 h 4901727"/>
              <a:gd name="connsiteX1823" fmla="*/ 142773 w 4561834"/>
              <a:gd name="connsiteY1823" fmla="*/ 2554517 h 4901727"/>
              <a:gd name="connsiteX1824" fmla="*/ 169946 w 4561834"/>
              <a:gd name="connsiteY1824" fmla="*/ 2511379 h 4901727"/>
              <a:gd name="connsiteX1825" fmla="*/ 194516 w 4561834"/>
              <a:gd name="connsiteY1825" fmla="*/ 2502095 h 4901727"/>
              <a:gd name="connsiteX1826" fmla="*/ 218066 w 4561834"/>
              <a:gd name="connsiteY1826" fmla="*/ 2483526 h 4901727"/>
              <a:gd name="connsiteX1827" fmla="*/ 118091 w 4561834"/>
              <a:gd name="connsiteY1827" fmla="*/ 2489527 h 4901727"/>
              <a:gd name="connsiteX1828" fmla="*/ 125110 w 4561834"/>
              <a:gd name="connsiteY1828" fmla="*/ 2486696 h 4901727"/>
              <a:gd name="connsiteX1829" fmla="*/ 121827 w 4561834"/>
              <a:gd name="connsiteY1829" fmla="*/ 2471978 h 4901727"/>
              <a:gd name="connsiteX1830" fmla="*/ 163153 w 4561834"/>
              <a:gd name="connsiteY1830" fmla="*/ 2466203 h 4901727"/>
              <a:gd name="connsiteX1831" fmla="*/ 168497 w 4561834"/>
              <a:gd name="connsiteY1831" fmla="*/ 2458540 h 4901727"/>
              <a:gd name="connsiteX1832" fmla="*/ 192200 w 4561834"/>
              <a:gd name="connsiteY1832" fmla="*/ 2455393 h 4901727"/>
              <a:gd name="connsiteX1833" fmla="*/ 254184 w 4561834"/>
              <a:gd name="connsiteY1833" fmla="*/ 2429520 h 4901727"/>
              <a:gd name="connsiteX1834" fmla="*/ 248296 w 4561834"/>
              <a:gd name="connsiteY1834" fmla="*/ 2426350 h 4901727"/>
              <a:gd name="connsiteX1835" fmla="*/ 249881 w 4561834"/>
              <a:gd name="connsiteY1835" fmla="*/ 2399743 h 4901727"/>
              <a:gd name="connsiteX1836" fmla="*/ 365028 w 4561834"/>
              <a:gd name="connsiteY1836" fmla="*/ 2335885 h 4901727"/>
              <a:gd name="connsiteX1837" fmla="*/ 370349 w 4561834"/>
              <a:gd name="connsiteY1837" fmla="*/ 2334601 h 4901727"/>
              <a:gd name="connsiteX1838" fmla="*/ 367053 w 4561834"/>
              <a:gd name="connsiteY1838" fmla="*/ 2330220 h 4901727"/>
              <a:gd name="connsiteX1839" fmla="*/ 345781 w 4561834"/>
              <a:gd name="connsiteY1839" fmla="*/ 2311289 h 4901727"/>
              <a:gd name="connsiteX1840" fmla="*/ 361858 w 4561834"/>
              <a:gd name="connsiteY1840" fmla="*/ 2311289 h 4901727"/>
              <a:gd name="connsiteX1841" fmla="*/ 361858 w 4561834"/>
              <a:gd name="connsiteY1841" fmla="*/ 2295438 h 4901727"/>
              <a:gd name="connsiteX1842" fmla="*/ 345781 w 4561834"/>
              <a:gd name="connsiteY1842" fmla="*/ 2295438 h 4901727"/>
              <a:gd name="connsiteX1843" fmla="*/ 339780 w 4561834"/>
              <a:gd name="connsiteY1843" fmla="*/ 2281738 h 4901727"/>
              <a:gd name="connsiteX1844" fmla="*/ 360613 w 4561834"/>
              <a:gd name="connsiteY1844" fmla="*/ 2285814 h 4901727"/>
              <a:gd name="connsiteX1845" fmla="*/ 357669 w 4561834"/>
              <a:gd name="connsiteY1845" fmla="*/ 2276190 h 4901727"/>
              <a:gd name="connsiteX1846" fmla="*/ 341705 w 4561834"/>
              <a:gd name="connsiteY1846" fmla="*/ 2270755 h 4901727"/>
              <a:gd name="connsiteX1847" fmla="*/ 356763 w 4561834"/>
              <a:gd name="connsiteY1847" fmla="*/ 2255697 h 4901727"/>
              <a:gd name="connsiteX1848" fmla="*/ 347479 w 4561834"/>
              <a:gd name="connsiteY1848" fmla="*/ 2243016 h 4901727"/>
              <a:gd name="connsiteX1849" fmla="*/ 347479 w 4561834"/>
              <a:gd name="connsiteY1849" fmla="*/ 2258754 h 4901727"/>
              <a:gd name="connsiteX1850" fmla="*/ 324155 w 4561834"/>
              <a:gd name="connsiteY1850" fmla="*/ 2229655 h 4901727"/>
              <a:gd name="connsiteX1851" fmla="*/ 321438 w 4561834"/>
              <a:gd name="connsiteY1851" fmla="*/ 2214823 h 4901727"/>
              <a:gd name="connsiteX1852" fmla="*/ 351555 w 4561834"/>
              <a:gd name="connsiteY1852" fmla="*/ 2190028 h 4901727"/>
              <a:gd name="connsiteX1853" fmla="*/ 319060 w 4561834"/>
              <a:gd name="connsiteY1853" fmla="*/ 2190028 h 4901727"/>
              <a:gd name="connsiteX1854" fmla="*/ 348838 w 4561834"/>
              <a:gd name="connsiteY1854" fmla="*/ 2175648 h 4901727"/>
              <a:gd name="connsiteX1855" fmla="*/ 324269 w 4561834"/>
              <a:gd name="connsiteY1855" fmla="*/ 2136474 h 4901727"/>
              <a:gd name="connsiteX1856" fmla="*/ 329364 w 4561834"/>
              <a:gd name="connsiteY1856" fmla="*/ 2129680 h 4901727"/>
              <a:gd name="connsiteX1857" fmla="*/ 293925 w 4561834"/>
              <a:gd name="connsiteY1857" fmla="*/ 2114622 h 4901727"/>
              <a:gd name="connsiteX1858" fmla="*/ 287811 w 4561834"/>
              <a:gd name="connsiteY1858" fmla="*/ 2100922 h 4901727"/>
              <a:gd name="connsiteX1859" fmla="*/ 301398 w 4561834"/>
              <a:gd name="connsiteY1859" fmla="*/ 2091638 h 4901727"/>
              <a:gd name="connsiteX1860" fmla="*/ 290076 w 4561834"/>
              <a:gd name="connsiteY1860" fmla="*/ 2089939 h 4901727"/>
              <a:gd name="connsiteX1861" fmla="*/ 300266 w 4561834"/>
              <a:gd name="connsiteY1861" fmla="*/ 2081561 h 4901727"/>
              <a:gd name="connsiteX1862" fmla="*/ 304568 w 4561834"/>
              <a:gd name="connsiteY1862" fmla="*/ 2095827 h 4901727"/>
              <a:gd name="connsiteX1863" fmla="*/ 317928 w 4561834"/>
              <a:gd name="connsiteY1863" fmla="*/ 2091751 h 4901727"/>
              <a:gd name="connsiteX1864" fmla="*/ 303323 w 4561834"/>
              <a:gd name="connsiteY1864" fmla="*/ 2085863 h 4901727"/>
              <a:gd name="connsiteX1865" fmla="*/ 276602 w 4561834"/>
              <a:gd name="connsiteY1865" fmla="*/ 2052463 h 4901727"/>
              <a:gd name="connsiteX1866" fmla="*/ 267205 w 4561834"/>
              <a:gd name="connsiteY1866" fmla="*/ 2039782 h 4901727"/>
              <a:gd name="connsiteX1867" fmla="*/ 262563 w 4561834"/>
              <a:gd name="connsiteY1867" fmla="*/ 2030837 h 4901727"/>
              <a:gd name="connsiteX1868" fmla="*/ 264487 w 4561834"/>
              <a:gd name="connsiteY1868" fmla="*/ 2025063 h 4901727"/>
              <a:gd name="connsiteX1869" fmla="*/ 251467 w 4561834"/>
              <a:gd name="connsiteY1869" fmla="*/ 2018723 h 4901727"/>
              <a:gd name="connsiteX1870" fmla="*/ 283848 w 4561834"/>
              <a:gd name="connsiteY1870" fmla="*/ 1998343 h 4901727"/>
              <a:gd name="connsiteX1871" fmla="*/ 266978 w 4561834"/>
              <a:gd name="connsiteY1871" fmla="*/ 2003438 h 4901727"/>
              <a:gd name="connsiteX1872" fmla="*/ 267658 w 4561834"/>
              <a:gd name="connsiteY1872" fmla="*/ 1987813 h 4901727"/>
              <a:gd name="connsiteX1873" fmla="*/ 236069 w 4561834"/>
              <a:gd name="connsiteY1873" fmla="*/ 1987020 h 4901727"/>
              <a:gd name="connsiteX1874" fmla="*/ 241617 w 4561834"/>
              <a:gd name="connsiteY1874" fmla="*/ 1975019 h 4901727"/>
              <a:gd name="connsiteX1875" fmla="*/ 251464 w 4561834"/>
              <a:gd name="connsiteY1875" fmla="*/ 1976992 h 4901727"/>
              <a:gd name="connsiteX1876" fmla="*/ 258487 w 4561834"/>
              <a:gd name="connsiteY1876" fmla="*/ 1969811 h 4901727"/>
              <a:gd name="connsiteX1877" fmla="*/ 248750 w 4561834"/>
              <a:gd name="connsiteY1877" fmla="*/ 1962338 h 4901727"/>
              <a:gd name="connsiteX1878" fmla="*/ 259166 w 4561834"/>
              <a:gd name="connsiteY1878" fmla="*/ 1954073 h 4901727"/>
              <a:gd name="connsiteX1879" fmla="*/ 271960 w 4561834"/>
              <a:gd name="connsiteY1879" fmla="*/ 1965395 h 4901727"/>
              <a:gd name="connsiteX1880" fmla="*/ 268337 w 4561834"/>
              <a:gd name="connsiteY1880" fmla="*/ 1899047 h 4901727"/>
              <a:gd name="connsiteX1881" fmla="*/ 257015 w 4561834"/>
              <a:gd name="connsiteY1881" fmla="*/ 1892140 h 4901727"/>
              <a:gd name="connsiteX1882" fmla="*/ 257807 w 4561834"/>
              <a:gd name="connsiteY1882" fmla="*/ 1876516 h 4901727"/>
              <a:gd name="connsiteX1883" fmla="*/ 221350 w 4561834"/>
              <a:gd name="connsiteY1883" fmla="*/ 1866778 h 4901727"/>
              <a:gd name="connsiteX1884" fmla="*/ 241617 w 4561834"/>
              <a:gd name="connsiteY1884" fmla="*/ 1829415 h 4901727"/>
              <a:gd name="connsiteX1885" fmla="*/ 278187 w 4561834"/>
              <a:gd name="connsiteY1885" fmla="*/ 1807903 h 4901727"/>
              <a:gd name="connsiteX1886" fmla="*/ 202555 w 4561834"/>
              <a:gd name="connsiteY1886" fmla="*/ 1799977 h 4901727"/>
              <a:gd name="connsiteX1887" fmla="*/ 207650 w 4561834"/>
              <a:gd name="connsiteY1887" fmla="*/ 1798392 h 4901727"/>
              <a:gd name="connsiteX1888" fmla="*/ 205046 w 4561834"/>
              <a:gd name="connsiteY1888" fmla="*/ 1783673 h 4901727"/>
              <a:gd name="connsiteX1889" fmla="*/ 235389 w 4561834"/>
              <a:gd name="connsiteY1889" fmla="*/ 1784579 h 4901727"/>
              <a:gd name="connsiteX1890" fmla="*/ 271054 w 4561834"/>
              <a:gd name="connsiteY1890" fmla="*/ 1753103 h 4901727"/>
              <a:gd name="connsiteX1891" fmla="*/ 239126 w 4561834"/>
              <a:gd name="connsiteY1891" fmla="*/ 1778239 h 4901727"/>
              <a:gd name="connsiteX1892" fmla="*/ 304681 w 4561834"/>
              <a:gd name="connsiteY1892" fmla="*/ 1758651 h 4901727"/>
              <a:gd name="connsiteX1893" fmla="*/ 299813 w 4561834"/>
              <a:gd name="connsiteY1893" fmla="*/ 1755028 h 4901727"/>
              <a:gd name="connsiteX1894" fmla="*/ 299813 w 4561834"/>
              <a:gd name="connsiteY1894" fmla="*/ 1728987 h 4901727"/>
              <a:gd name="connsiteX1895" fmla="*/ 446485 w 4561834"/>
              <a:gd name="connsiteY1895" fmla="*/ 1653406 h 4901727"/>
              <a:gd name="connsiteX1896" fmla="*/ 470531 w 4561834"/>
              <a:gd name="connsiteY1896" fmla="*/ 1645815 h 4901727"/>
              <a:gd name="connsiteX1897" fmla="*/ 455718 w 4561834"/>
              <a:gd name="connsiteY1897" fmla="*/ 1635932 h 4901727"/>
              <a:gd name="connsiteX1898" fmla="*/ 420732 w 4561834"/>
              <a:gd name="connsiteY1898" fmla="*/ 1640701 h 4901727"/>
              <a:gd name="connsiteX1899" fmla="*/ 425290 w 4561834"/>
              <a:gd name="connsiteY1899" fmla="*/ 1634050 h 4901727"/>
              <a:gd name="connsiteX1900" fmla="*/ 432389 w 4561834"/>
              <a:gd name="connsiteY1900" fmla="*/ 1631231 h 4901727"/>
              <a:gd name="connsiteX1901" fmla="*/ 432975 w 4561834"/>
              <a:gd name="connsiteY1901" fmla="*/ 1625180 h 4901727"/>
              <a:gd name="connsiteX1902" fmla="*/ 410189 w 4561834"/>
              <a:gd name="connsiteY1902" fmla="*/ 1620420 h 4901727"/>
              <a:gd name="connsiteX1903" fmla="*/ 381784 w 4561834"/>
              <a:gd name="connsiteY1903" fmla="*/ 1628813 h 4901727"/>
              <a:gd name="connsiteX1904" fmla="*/ 461832 w 4561834"/>
              <a:gd name="connsiteY1904" fmla="*/ 1611603 h 4901727"/>
              <a:gd name="connsiteX1905" fmla="*/ 483118 w 4561834"/>
              <a:gd name="connsiteY1905" fmla="*/ 1591789 h 4901727"/>
              <a:gd name="connsiteX1906" fmla="*/ 481646 w 4561834"/>
              <a:gd name="connsiteY1906" fmla="*/ 1602206 h 4901727"/>
              <a:gd name="connsiteX1907" fmla="*/ 491172 w 4561834"/>
              <a:gd name="connsiteY1907" fmla="*/ 1600120 h 4901727"/>
              <a:gd name="connsiteX1908" fmla="*/ 492387 w 4561834"/>
              <a:gd name="connsiteY1908" fmla="*/ 1598102 h 4901727"/>
              <a:gd name="connsiteX1909" fmla="*/ 491158 w 4561834"/>
              <a:gd name="connsiteY1909" fmla="*/ 1597876 h 4901727"/>
              <a:gd name="connsiteX1910" fmla="*/ 491724 w 4561834"/>
              <a:gd name="connsiteY1910" fmla="*/ 1597536 h 4901727"/>
              <a:gd name="connsiteX1911" fmla="*/ 496154 w 4561834"/>
              <a:gd name="connsiteY1911" fmla="*/ 1590573 h 4901727"/>
              <a:gd name="connsiteX1912" fmla="*/ 496613 w 4561834"/>
              <a:gd name="connsiteY1912" fmla="*/ 1590488 h 4901727"/>
              <a:gd name="connsiteX1913" fmla="*/ 498890 w 4561834"/>
              <a:gd name="connsiteY1913" fmla="*/ 1585631 h 4901727"/>
              <a:gd name="connsiteX1914" fmla="*/ 506442 w 4561834"/>
              <a:gd name="connsiteY1914" fmla="*/ 1581826 h 4901727"/>
              <a:gd name="connsiteX1915" fmla="*/ 471682 w 4561834"/>
              <a:gd name="connsiteY1915" fmla="*/ 1589185 h 4901727"/>
              <a:gd name="connsiteX1916" fmla="*/ 489458 w 4561834"/>
              <a:gd name="connsiteY1916" fmla="*/ 1570164 h 4901727"/>
              <a:gd name="connsiteX1917" fmla="*/ 451189 w 4561834"/>
              <a:gd name="connsiteY1917" fmla="*/ 1578316 h 4901727"/>
              <a:gd name="connsiteX1918" fmla="*/ 423676 w 4561834"/>
              <a:gd name="connsiteY1918" fmla="*/ 1569032 h 4901727"/>
              <a:gd name="connsiteX1919" fmla="*/ 480967 w 4561834"/>
              <a:gd name="connsiteY1919" fmla="*/ 1546387 h 4901727"/>
              <a:gd name="connsiteX1920" fmla="*/ 475419 w 4561834"/>
              <a:gd name="connsiteY1920" fmla="*/ 1537443 h 4901727"/>
              <a:gd name="connsiteX1921" fmla="*/ 405561 w 4561834"/>
              <a:gd name="connsiteY1921" fmla="*/ 1552388 h 4901727"/>
              <a:gd name="connsiteX1922" fmla="*/ 444396 w 4561834"/>
              <a:gd name="connsiteY1922" fmla="*/ 1528838 h 4901727"/>
              <a:gd name="connsiteX1923" fmla="*/ 406353 w 4561834"/>
              <a:gd name="connsiteY1923" fmla="*/ 1521705 h 4901727"/>
              <a:gd name="connsiteX1924" fmla="*/ 421751 w 4561834"/>
              <a:gd name="connsiteY1924" fmla="*/ 1508231 h 4901727"/>
              <a:gd name="connsiteX1925" fmla="*/ 342496 w 4561834"/>
              <a:gd name="connsiteY1925" fmla="*/ 1515138 h 4901727"/>
              <a:gd name="connsiteX1926" fmla="*/ 420393 w 4561834"/>
              <a:gd name="connsiteY1926" fmla="*/ 1467924 h 4901727"/>
              <a:gd name="connsiteX1927" fmla="*/ 375104 w 4561834"/>
              <a:gd name="connsiteY1927" fmla="*/ 1477661 h 4901727"/>
              <a:gd name="connsiteX1928" fmla="*/ 387105 w 4561834"/>
              <a:gd name="connsiteY1928" fmla="*/ 1464980 h 4901727"/>
              <a:gd name="connsiteX1929" fmla="*/ 352007 w 4561834"/>
              <a:gd name="connsiteY1929" fmla="*/ 1472453 h 4901727"/>
              <a:gd name="connsiteX1930" fmla="*/ 376915 w 4561834"/>
              <a:gd name="connsiteY1930" fmla="*/ 1451960 h 4901727"/>
              <a:gd name="connsiteX1931" fmla="*/ 366386 w 4561834"/>
              <a:gd name="connsiteY1931" fmla="*/ 1454224 h 4901727"/>
              <a:gd name="connsiteX1932" fmla="*/ 420959 w 4561834"/>
              <a:gd name="connsiteY1932" fmla="*/ 1417088 h 4901727"/>
              <a:gd name="connsiteX1933" fmla="*/ 409637 w 4561834"/>
              <a:gd name="connsiteY1933" fmla="*/ 1414483 h 4901727"/>
              <a:gd name="connsiteX1934" fmla="*/ 379406 w 4561834"/>
              <a:gd name="connsiteY1934" fmla="*/ 1410860 h 4901727"/>
              <a:gd name="connsiteX1935" fmla="*/ 426620 w 4561834"/>
              <a:gd name="connsiteY1935" fmla="*/ 1390594 h 4901727"/>
              <a:gd name="connsiteX1936" fmla="*/ 410995 w 4561834"/>
              <a:gd name="connsiteY1936" fmla="*/ 1368628 h 4901727"/>
              <a:gd name="connsiteX1937" fmla="*/ 399673 w 4561834"/>
              <a:gd name="connsiteY1937" fmla="*/ 1386291 h 4901727"/>
              <a:gd name="connsiteX1938" fmla="*/ 396616 w 4561834"/>
              <a:gd name="connsiteY1938" fmla="*/ 1371572 h 4901727"/>
              <a:gd name="connsiteX1939" fmla="*/ 343741 w 4561834"/>
              <a:gd name="connsiteY1939" fmla="*/ 1382894 h 4901727"/>
              <a:gd name="connsiteX1940" fmla="*/ 405108 w 4561834"/>
              <a:gd name="connsiteY1940" fmla="*/ 1359457 h 4901727"/>
              <a:gd name="connsiteX1941" fmla="*/ 333551 w 4561834"/>
              <a:gd name="connsiteY1941" fmla="*/ 1369761 h 4901727"/>
              <a:gd name="connsiteX1942" fmla="*/ 318380 w 4561834"/>
              <a:gd name="connsiteY1942" fmla="*/ 1367949 h 4901727"/>
              <a:gd name="connsiteX1943" fmla="*/ 309209 w 4561834"/>
              <a:gd name="connsiteY1943" fmla="*/ 1359797 h 4901727"/>
              <a:gd name="connsiteX1944" fmla="*/ 341024 w 4561834"/>
              <a:gd name="connsiteY1944" fmla="*/ 1353004 h 4901727"/>
              <a:gd name="connsiteX1945" fmla="*/ 308529 w 4561834"/>
              <a:gd name="connsiteY1945" fmla="*/ 1339644 h 4901727"/>
              <a:gd name="connsiteX1946" fmla="*/ 355969 w 4561834"/>
              <a:gd name="connsiteY1946" fmla="*/ 1319264 h 4901727"/>
              <a:gd name="connsiteX1947" fmla="*/ 319512 w 4561834"/>
              <a:gd name="connsiteY1947" fmla="*/ 1321981 h 4901727"/>
              <a:gd name="connsiteX1948" fmla="*/ 368424 w 4561834"/>
              <a:gd name="connsiteY1948" fmla="*/ 1291300 h 4901727"/>
              <a:gd name="connsiteX1949" fmla="*/ 327437 w 4561834"/>
              <a:gd name="connsiteY1949" fmla="*/ 1289828 h 4901727"/>
              <a:gd name="connsiteX1950" fmla="*/ 384615 w 4561834"/>
              <a:gd name="connsiteY1950" fmla="*/ 1262429 h 4901727"/>
              <a:gd name="connsiteX1951" fmla="*/ 361970 w 4561834"/>
              <a:gd name="connsiteY1951" fmla="*/ 1262429 h 4901727"/>
              <a:gd name="connsiteX1952" fmla="*/ 318380 w 4561834"/>
              <a:gd name="connsiteY1952" fmla="*/ 1266618 h 4901727"/>
              <a:gd name="connsiteX1953" fmla="*/ 425375 w 4561834"/>
              <a:gd name="connsiteY1953" fmla="*/ 1228575 h 4901727"/>
              <a:gd name="connsiteX1954" fmla="*/ 346685 w 4561834"/>
              <a:gd name="connsiteY1954" fmla="*/ 1225179 h 4901727"/>
              <a:gd name="connsiteX1955" fmla="*/ 331400 w 4561834"/>
              <a:gd name="connsiteY1955" fmla="*/ 1223367 h 4901727"/>
              <a:gd name="connsiteX1956" fmla="*/ 308756 w 4561834"/>
              <a:gd name="connsiteY1956" fmla="*/ 1238312 h 4901727"/>
              <a:gd name="connsiteX1957" fmla="*/ 314757 w 4561834"/>
              <a:gd name="connsiteY1957" fmla="*/ 1231972 h 4901727"/>
              <a:gd name="connsiteX1958" fmla="*/ 165869 w 4561834"/>
              <a:gd name="connsiteY1958" fmla="*/ 1249408 h 4901727"/>
              <a:gd name="connsiteX1959" fmla="*/ 364122 w 4561834"/>
              <a:gd name="connsiteY1959" fmla="*/ 1194495 h 4901727"/>
              <a:gd name="connsiteX1960" fmla="*/ 130998 w 4561834"/>
              <a:gd name="connsiteY1960" fmla="*/ 1220083 h 4901727"/>
              <a:gd name="connsiteX1961" fmla="*/ 277394 w 4561834"/>
              <a:gd name="connsiteY1961" fmla="*/ 1172530 h 4901727"/>
              <a:gd name="connsiteX1962" fmla="*/ 285093 w 4561834"/>
              <a:gd name="connsiteY1962" fmla="*/ 1191099 h 4901727"/>
              <a:gd name="connsiteX1963" fmla="*/ 388465 w 4561834"/>
              <a:gd name="connsiteY1963" fmla="*/ 1168454 h 4901727"/>
              <a:gd name="connsiteX1964" fmla="*/ 377143 w 4561834"/>
              <a:gd name="connsiteY1964" fmla="*/ 1165963 h 4901727"/>
              <a:gd name="connsiteX1965" fmla="*/ 404769 w 4561834"/>
              <a:gd name="connsiteY1965" fmla="*/ 1154641 h 4901727"/>
              <a:gd name="connsiteX1966" fmla="*/ 342044 w 4561834"/>
              <a:gd name="connsiteY1966" fmla="*/ 1157924 h 4901727"/>
              <a:gd name="connsiteX1967" fmla="*/ 353366 w 4561834"/>
              <a:gd name="connsiteY1967" fmla="*/ 1160528 h 4901727"/>
              <a:gd name="connsiteX1968" fmla="*/ 331967 w 4561834"/>
              <a:gd name="connsiteY1968" fmla="*/ 1165058 h 4901727"/>
              <a:gd name="connsiteX1969" fmla="*/ 339440 w 4561834"/>
              <a:gd name="connsiteY1969" fmla="*/ 1148187 h 4901727"/>
              <a:gd name="connsiteX1970" fmla="*/ 335364 w 4561834"/>
              <a:gd name="connsiteY1970" fmla="*/ 1128826 h 4901727"/>
              <a:gd name="connsiteX1971" fmla="*/ 316909 w 4561834"/>
              <a:gd name="connsiteY1971" fmla="*/ 1112409 h 4901727"/>
              <a:gd name="connsiteX1972" fmla="*/ 307285 w 4561834"/>
              <a:gd name="connsiteY1972" fmla="*/ 1119542 h 4901727"/>
              <a:gd name="connsiteX1973" fmla="*/ 275130 w 4561834"/>
              <a:gd name="connsiteY1973" fmla="*/ 1126448 h 4901727"/>
              <a:gd name="connsiteX1974" fmla="*/ 302643 w 4561834"/>
              <a:gd name="connsiteY1974" fmla="*/ 1115126 h 4901727"/>
              <a:gd name="connsiteX1975" fmla="*/ 401938 w 4561834"/>
              <a:gd name="connsiteY1975" fmla="*/ 1053421 h 4901727"/>
              <a:gd name="connsiteX1976" fmla="*/ 454700 w 4561834"/>
              <a:gd name="connsiteY1976" fmla="*/ 1037569 h 4901727"/>
              <a:gd name="connsiteX1977" fmla="*/ 404429 w 4561834"/>
              <a:gd name="connsiteY1977" fmla="*/ 1047760 h 4901727"/>
              <a:gd name="connsiteX1978" fmla="*/ 401372 w 4561834"/>
              <a:gd name="connsiteY1978" fmla="*/ 1033267 h 4901727"/>
              <a:gd name="connsiteX1979" fmla="*/ 382464 w 4561834"/>
              <a:gd name="connsiteY1979" fmla="*/ 1032021 h 4901727"/>
              <a:gd name="connsiteX1980" fmla="*/ 380879 w 4561834"/>
              <a:gd name="connsiteY1980" fmla="*/ 1042551 h 4901727"/>
              <a:gd name="connsiteX1981" fmla="*/ 340912 w 4561834"/>
              <a:gd name="connsiteY1981" fmla="*/ 1031228 h 4901727"/>
              <a:gd name="connsiteX1982" fmla="*/ 350083 w 4561834"/>
              <a:gd name="connsiteY1982" fmla="*/ 1039381 h 4901727"/>
              <a:gd name="connsiteX1983" fmla="*/ 131677 w 4561834"/>
              <a:gd name="connsiteY1983" fmla="*/ 1071762 h 4901727"/>
              <a:gd name="connsiteX1984" fmla="*/ 147415 w 4561834"/>
              <a:gd name="connsiteY1984" fmla="*/ 1057949 h 4901727"/>
              <a:gd name="connsiteX1985" fmla="*/ 88992 w 4561834"/>
              <a:gd name="connsiteY1985" fmla="*/ 1066101 h 4901727"/>
              <a:gd name="connsiteX1986" fmla="*/ 112656 w 4561834"/>
              <a:gd name="connsiteY1986" fmla="*/ 1070970 h 4901727"/>
              <a:gd name="connsiteX1987" fmla="*/ 80387 w 4561834"/>
              <a:gd name="connsiteY1987" fmla="*/ 1078103 h 4901727"/>
              <a:gd name="connsiteX1988" fmla="*/ 152397 w 4561834"/>
              <a:gd name="connsiteY1988" fmla="*/ 1046627 h 4901727"/>
              <a:gd name="connsiteX1989" fmla="*/ 152397 w 4561834"/>
              <a:gd name="connsiteY1989" fmla="*/ 1062025 h 4901727"/>
              <a:gd name="connsiteX1990" fmla="*/ 163719 w 4561834"/>
              <a:gd name="connsiteY1990" fmla="*/ 1059648 h 4901727"/>
              <a:gd name="connsiteX1991" fmla="*/ 165531 w 4561834"/>
              <a:gd name="connsiteY1991" fmla="*/ 1033720 h 4901727"/>
              <a:gd name="connsiteX1992" fmla="*/ 180929 w 4561834"/>
              <a:gd name="connsiteY1992" fmla="*/ 1035418 h 4901727"/>
              <a:gd name="connsiteX1993" fmla="*/ 203573 w 4561834"/>
              <a:gd name="connsiteY1993" fmla="*/ 1050816 h 4901727"/>
              <a:gd name="connsiteX1994" fmla="*/ 347818 w 4561834"/>
              <a:gd name="connsiteY1994" fmla="*/ 1004622 h 4901727"/>
              <a:gd name="connsiteX1995" fmla="*/ 359141 w 4561834"/>
              <a:gd name="connsiteY1995" fmla="*/ 1022624 h 4901727"/>
              <a:gd name="connsiteX1996" fmla="*/ 407600 w 4561834"/>
              <a:gd name="connsiteY1996" fmla="*/ 1007678 h 4901727"/>
              <a:gd name="connsiteX1997" fmla="*/ 407600 w 4561834"/>
              <a:gd name="connsiteY1997" fmla="*/ 987525 h 4901727"/>
              <a:gd name="connsiteX1998" fmla="*/ 387559 w 4561834"/>
              <a:gd name="connsiteY1998" fmla="*/ 981411 h 4901727"/>
              <a:gd name="connsiteX1999" fmla="*/ 403637 w 4561834"/>
              <a:gd name="connsiteY1999" fmla="*/ 968051 h 4901727"/>
              <a:gd name="connsiteX2000" fmla="*/ 415865 w 4561834"/>
              <a:gd name="connsiteY2000" fmla="*/ 990696 h 4901727"/>
              <a:gd name="connsiteX2001" fmla="*/ 430810 w 4561834"/>
              <a:gd name="connsiteY2001" fmla="*/ 972467 h 4901727"/>
              <a:gd name="connsiteX2002" fmla="*/ 411789 w 4561834"/>
              <a:gd name="connsiteY2002" fmla="*/ 971334 h 4901727"/>
              <a:gd name="connsiteX2003" fmla="*/ 416997 w 4561834"/>
              <a:gd name="connsiteY2003" fmla="*/ 960013 h 4901727"/>
              <a:gd name="connsiteX2004" fmla="*/ 375331 w 4561834"/>
              <a:gd name="connsiteY2004" fmla="*/ 958427 h 4901727"/>
              <a:gd name="connsiteX2005" fmla="*/ 456964 w 4561834"/>
              <a:gd name="connsiteY2005" fmla="*/ 916422 h 4901727"/>
              <a:gd name="connsiteX2006" fmla="*/ 462626 w 4561834"/>
              <a:gd name="connsiteY2006" fmla="*/ 925366 h 4901727"/>
              <a:gd name="connsiteX2007" fmla="*/ 507914 w 4561834"/>
              <a:gd name="connsiteY2007" fmla="*/ 906005 h 4901727"/>
              <a:gd name="connsiteX2008" fmla="*/ 500329 w 4561834"/>
              <a:gd name="connsiteY2008" fmla="*/ 887437 h 4901727"/>
              <a:gd name="connsiteX2009" fmla="*/ 475986 w 4561834"/>
              <a:gd name="connsiteY2009" fmla="*/ 897400 h 4901727"/>
              <a:gd name="connsiteX2010" fmla="*/ 475533 w 4561834"/>
              <a:gd name="connsiteY2010" fmla="*/ 882455 h 4901727"/>
              <a:gd name="connsiteX2011" fmla="*/ 457417 w 4561834"/>
              <a:gd name="connsiteY2011" fmla="*/ 886192 h 4901727"/>
              <a:gd name="connsiteX2012" fmla="*/ 744775 w 4561834"/>
              <a:gd name="connsiteY2012" fmla="*/ 814748 h 4901727"/>
              <a:gd name="connsiteX2013" fmla="*/ 768439 w 4561834"/>
              <a:gd name="connsiteY2013" fmla="*/ 820522 h 4901727"/>
              <a:gd name="connsiteX2014" fmla="*/ 776591 w 4561834"/>
              <a:gd name="connsiteY2014" fmla="*/ 803766 h 4901727"/>
              <a:gd name="connsiteX2015" fmla="*/ 924075 w 4561834"/>
              <a:gd name="connsiteY2015" fmla="*/ 785790 h 4901727"/>
              <a:gd name="connsiteX2016" fmla="*/ 934488 w 4561834"/>
              <a:gd name="connsiteY2016" fmla="*/ 783171 h 4901727"/>
              <a:gd name="connsiteX2017" fmla="*/ 924685 w 4561834"/>
              <a:gd name="connsiteY2017" fmla="*/ 782819 h 4901727"/>
              <a:gd name="connsiteX2018" fmla="*/ 873924 w 4561834"/>
              <a:gd name="connsiteY2018" fmla="*/ 783469 h 4901727"/>
              <a:gd name="connsiteX2019" fmla="*/ 837844 w 4561834"/>
              <a:gd name="connsiteY2019" fmla="*/ 787575 h 4901727"/>
              <a:gd name="connsiteX2020" fmla="*/ 944966 w 4561834"/>
              <a:gd name="connsiteY2020" fmla="*/ 755604 h 4901727"/>
              <a:gd name="connsiteX2021" fmla="*/ 962020 w 4561834"/>
              <a:gd name="connsiteY2021" fmla="*/ 750775 h 4901727"/>
              <a:gd name="connsiteX2022" fmla="*/ 933177 w 4561834"/>
              <a:gd name="connsiteY2022" fmla="*/ 748852 h 4901727"/>
              <a:gd name="connsiteX2023" fmla="*/ 837164 w 4561834"/>
              <a:gd name="connsiteY2023" fmla="*/ 751230 h 4901727"/>
              <a:gd name="connsiteX2024" fmla="*/ 950386 w 4561834"/>
              <a:gd name="connsiteY2024" fmla="*/ 723490 h 4901727"/>
              <a:gd name="connsiteX2025" fmla="*/ 955595 w 4561834"/>
              <a:gd name="connsiteY2025" fmla="*/ 742738 h 4901727"/>
              <a:gd name="connsiteX2026" fmla="*/ 991826 w 4561834"/>
              <a:gd name="connsiteY2026" fmla="*/ 735336 h 4901727"/>
              <a:gd name="connsiteX2027" fmla="*/ 1006796 w 4561834"/>
              <a:gd name="connsiteY2027" fmla="*/ 734880 h 4901727"/>
              <a:gd name="connsiteX2028" fmla="*/ 1028226 w 4561834"/>
              <a:gd name="connsiteY2028" fmla="*/ 722930 h 4901727"/>
              <a:gd name="connsiteX2029" fmla="*/ 1029495 w 4561834"/>
              <a:gd name="connsiteY2029" fmla="*/ 719577 h 4901727"/>
              <a:gd name="connsiteX2030" fmla="*/ 1034185 w 4561834"/>
              <a:gd name="connsiteY2030" fmla="*/ 718424 h 4901727"/>
              <a:gd name="connsiteX2031" fmla="*/ 1036013 w 4561834"/>
              <a:gd name="connsiteY2031" fmla="*/ 718588 h 4901727"/>
              <a:gd name="connsiteX2032" fmla="*/ 1039606 w 4561834"/>
              <a:gd name="connsiteY2032" fmla="*/ 716584 h 4901727"/>
              <a:gd name="connsiteX2033" fmla="*/ 1038663 w 4561834"/>
              <a:gd name="connsiteY2033" fmla="*/ 718825 h 4901727"/>
              <a:gd name="connsiteX2034" fmla="*/ 1047757 w 4561834"/>
              <a:gd name="connsiteY2034" fmla="*/ 719641 h 4901727"/>
              <a:gd name="connsiteX2035" fmla="*/ 999638 w 4561834"/>
              <a:gd name="connsiteY2035" fmla="*/ 716244 h 4901727"/>
              <a:gd name="connsiteX2036" fmla="*/ 1008583 w 4561834"/>
              <a:gd name="connsiteY2036" fmla="*/ 720094 h 4901727"/>
              <a:gd name="connsiteX2037" fmla="*/ 992165 w 4561834"/>
              <a:gd name="connsiteY2037" fmla="*/ 722358 h 4901727"/>
              <a:gd name="connsiteX2038" fmla="*/ 998279 w 4561834"/>
              <a:gd name="connsiteY2038" fmla="*/ 706394 h 4901727"/>
              <a:gd name="connsiteX2039" fmla="*/ 995449 w 4561834"/>
              <a:gd name="connsiteY2039" fmla="*/ 686807 h 4901727"/>
              <a:gd name="connsiteX2040" fmla="*/ 981862 w 4561834"/>
              <a:gd name="connsiteY2040" fmla="*/ 668578 h 4901727"/>
              <a:gd name="connsiteX2041" fmla="*/ 974389 w 4561834"/>
              <a:gd name="connsiteY2041" fmla="*/ 674692 h 4901727"/>
              <a:gd name="connsiteX2042" fmla="*/ 950047 w 4561834"/>
              <a:gd name="connsiteY2042" fmla="*/ 678089 h 4901727"/>
              <a:gd name="connsiteX2043" fmla="*/ 970993 w 4561834"/>
              <a:gd name="connsiteY2043" fmla="*/ 670163 h 4901727"/>
              <a:gd name="connsiteX2044" fmla="*/ 1046286 w 4561834"/>
              <a:gd name="connsiteY2044" fmla="*/ 619439 h 4901727"/>
              <a:gd name="connsiteX2045" fmla="*/ 1086140 w 4561834"/>
              <a:gd name="connsiteY2045" fmla="*/ 608117 h 4901727"/>
              <a:gd name="connsiteX2046" fmla="*/ 1048210 w 4561834"/>
              <a:gd name="connsiteY2046" fmla="*/ 614457 h 4901727"/>
              <a:gd name="connsiteX2047" fmla="*/ 1045946 w 4561834"/>
              <a:gd name="connsiteY2047" fmla="*/ 599852 h 4901727"/>
              <a:gd name="connsiteX2048" fmla="*/ 1031680 w 4561834"/>
              <a:gd name="connsiteY2048" fmla="*/ 597021 h 4901727"/>
              <a:gd name="connsiteX2049" fmla="*/ 1030548 w 4561834"/>
              <a:gd name="connsiteY2049" fmla="*/ 607211 h 4901727"/>
              <a:gd name="connsiteX2050" fmla="*/ 1000883 w 4561834"/>
              <a:gd name="connsiteY2050" fmla="*/ 591247 h 4901727"/>
              <a:gd name="connsiteX2051" fmla="*/ 1007677 w 4561834"/>
              <a:gd name="connsiteY2051" fmla="*/ 600305 h 4901727"/>
              <a:gd name="connsiteX2052" fmla="*/ 930120 w 4561834"/>
              <a:gd name="connsiteY2052" fmla="*/ 604607 h 4901727"/>
              <a:gd name="connsiteX2053" fmla="*/ 846562 w 4561834"/>
              <a:gd name="connsiteY2053" fmla="*/ 605740 h 4901727"/>
              <a:gd name="connsiteX2054" fmla="*/ 858563 w 4561834"/>
              <a:gd name="connsiteY2054" fmla="*/ 594417 h 4901727"/>
              <a:gd name="connsiteX2055" fmla="*/ 816218 w 4561834"/>
              <a:gd name="connsiteY2055" fmla="*/ 594417 h 4901727"/>
              <a:gd name="connsiteX2056" fmla="*/ 832862 w 4561834"/>
              <a:gd name="connsiteY2056" fmla="*/ 602569 h 4901727"/>
              <a:gd name="connsiteX2057" fmla="*/ 809312 w 4561834"/>
              <a:gd name="connsiteY2057" fmla="*/ 605060 h 4901727"/>
              <a:gd name="connsiteX2058" fmla="*/ 862752 w 4561834"/>
              <a:gd name="connsiteY2058" fmla="*/ 584567 h 4901727"/>
              <a:gd name="connsiteX2059" fmla="*/ 861733 w 4561834"/>
              <a:gd name="connsiteY2059" fmla="*/ 599739 h 4901727"/>
              <a:gd name="connsiteX2060" fmla="*/ 869659 w 4561834"/>
              <a:gd name="connsiteY2060" fmla="*/ 598946 h 4901727"/>
              <a:gd name="connsiteX2061" fmla="*/ 871810 w 4561834"/>
              <a:gd name="connsiteY2061" fmla="*/ 572452 h 4901727"/>
              <a:gd name="connsiteX2062" fmla="*/ 883132 w 4561834"/>
              <a:gd name="connsiteY2062" fmla="*/ 576302 h 4901727"/>
              <a:gd name="connsiteX2063" fmla="*/ 898644 w 4561834"/>
              <a:gd name="connsiteY2063" fmla="*/ 594644 h 4901727"/>
              <a:gd name="connsiteX2064" fmla="*/ 1005299 w 4561834"/>
              <a:gd name="connsiteY2064" fmla="*/ 564866 h 4901727"/>
              <a:gd name="connsiteX2065" fmla="*/ 1013564 w 4561834"/>
              <a:gd name="connsiteY2065" fmla="*/ 583774 h 4901727"/>
              <a:gd name="connsiteX2066" fmla="*/ 1050248 w 4561834"/>
              <a:gd name="connsiteY2066" fmla="*/ 573131 h 4901727"/>
              <a:gd name="connsiteX2067" fmla="*/ 1050248 w 4561834"/>
              <a:gd name="connsiteY2067" fmla="*/ 553091 h 4901727"/>
              <a:gd name="connsiteX2068" fmla="*/ 1035416 w 4561834"/>
              <a:gd name="connsiteY2068" fmla="*/ 545505 h 4901727"/>
              <a:gd name="connsiteX2069" fmla="*/ 1046738 w 4561834"/>
              <a:gd name="connsiteY2069" fmla="*/ 533390 h 4901727"/>
              <a:gd name="connsiteX2070" fmla="*/ 1056023 w 4561834"/>
              <a:gd name="connsiteY2070" fmla="*/ 557054 h 4901727"/>
              <a:gd name="connsiteX2071" fmla="*/ 1067345 w 4561834"/>
              <a:gd name="connsiteY2071" fmla="*/ 540070 h 4901727"/>
              <a:gd name="connsiteX2072" fmla="*/ 1053192 w 4561834"/>
              <a:gd name="connsiteY2072" fmla="*/ 537353 h 4901727"/>
              <a:gd name="connsiteX2073" fmla="*/ 1056928 w 4561834"/>
              <a:gd name="connsiteY2073" fmla="*/ 526710 h 4901727"/>
              <a:gd name="connsiteX2074" fmla="*/ 1026132 w 4561834"/>
              <a:gd name="connsiteY2074" fmla="*/ 521842 h 4901727"/>
              <a:gd name="connsiteX2075" fmla="*/ 1085913 w 4561834"/>
              <a:gd name="connsiteY2075" fmla="*/ 486629 h 4901727"/>
              <a:gd name="connsiteX2076" fmla="*/ 1090216 w 4561834"/>
              <a:gd name="connsiteY2076" fmla="*/ 496027 h 4901727"/>
              <a:gd name="connsiteX2077" fmla="*/ 1122937 w 4561834"/>
              <a:gd name="connsiteY2077" fmla="*/ 480402 h 4901727"/>
              <a:gd name="connsiteX2078" fmla="*/ 1116936 w 4561834"/>
              <a:gd name="connsiteY2078" fmla="*/ 461381 h 4901727"/>
              <a:gd name="connsiteX2079" fmla="*/ 1099274 w 4561834"/>
              <a:gd name="connsiteY2079" fmla="*/ 469306 h 4901727"/>
              <a:gd name="connsiteX2080" fmla="*/ 1099274 w 4561834"/>
              <a:gd name="connsiteY2080" fmla="*/ 454248 h 4901727"/>
              <a:gd name="connsiteX2081" fmla="*/ 1086140 w 4561834"/>
              <a:gd name="connsiteY2081" fmla="*/ 456399 h 4901727"/>
              <a:gd name="connsiteX2082" fmla="*/ 1135844 w 4561834"/>
              <a:gd name="connsiteY2082" fmla="*/ 445077 h 4901727"/>
              <a:gd name="connsiteX2083" fmla="*/ 1190870 w 4561834"/>
              <a:gd name="connsiteY2083" fmla="*/ 430698 h 4901727"/>
              <a:gd name="connsiteX2084" fmla="*/ 1296733 w 4561834"/>
              <a:gd name="connsiteY2084" fmla="*/ 402279 h 4901727"/>
              <a:gd name="connsiteX2085" fmla="*/ 1315075 w 4561834"/>
              <a:gd name="connsiteY2085" fmla="*/ 408733 h 4901727"/>
              <a:gd name="connsiteX2086" fmla="*/ 1320284 w 4561834"/>
              <a:gd name="connsiteY2086" fmla="*/ 392428 h 4901727"/>
              <a:gd name="connsiteX2087" fmla="*/ 1469284 w 4561834"/>
              <a:gd name="connsiteY2087" fmla="*/ 366161 h 4901727"/>
              <a:gd name="connsiteX2088" fmla="*/ 1415956 w 4561834"/>
              <a:gd name="connsiteY2088" fmla="*/ 372275 h 4901727"/>
              <a:gd name="connsiteX2089" fmla="*/ 1365573 w 4561834"/>
              <a:gd name="connsiteY2089" fmla="*/ 378049 h 4901727"/>
              <a:gd name="connsiteX2090" fmla="*/ 1515252 w 4561834"/>
              <a:gd name="connsiteY2090" fmla="*/ 310116 h 4901727"/>
              <a:gd name="connsiteX2091" fmla="*/ 1505628 w 4561834"/>
              <a:gd name="connsiteY2091" fmla="*/ 332760 h 4901727"/>
              <a:gd name="connsiteX2092" fmla="*/ 1556805 w 4561834"/>
              <a:gd name="connsiteY2092" fmla="*/ 325741 h 4901727"/>
              <a:gd name="connsiteX2093" fmla="*/ 1602094 w 4561834"/>
              <a:gd name="connsiteY2093" fmla="*/ 312154 h 4901727"/>
              <a:gd name="connsiteX2094" fmla="*/ 1685312 w 4561834"/>
              <a:gd name="connsiteY2094" fmla="*/ 288604 h 4901727"/>
              <a:gd name="connsiteX2095" fmla="*/ 1669121 w 4561834"/>
              <a:gd name="connsiteY2095" fmla="*/ 281924 h 4901727"/>
              <a:gd name="connsiteX2096" fmla="*/ 1693917 w 4561834"/>
              <a:gd name="connsiteY2096" fmla="*/ 266186 h 4901727"/>
              <a:gd name="connsiteX2097" fmla="*/ 1693804 w 4561834"/>
              <a:gd name="connsiteY2097" fmla="*/ 266639 h 4901727"/>
              <a:gd name="connsiteX2098" fmla="*/ 1812913 w 4561834"/>
              <a:gd name="connsiteY2098" fmla="*/ 271621 h 4901727"/>
              <a:gd name="connsiteX2099" fmla="*/ 1831142 w 4561834"/>
              <a:gd name="connsiteY2099" fmla="*/ 257468 h 4901727"/>
              <a:gd name="connsiteX2100" fmla="*/ 1844842 w 4561834"/>
              <a:gd name="connsiteY2100" fmla="*/ 264827 h 4901727"/>
              <a:gd name="connsiteX2101" fmla="*/ 1938477 w 4561834"/>
              <a:gd name="connsiteY2101" fmla="*/ 240710 h 4901727"/>
              <a:gd name="connsiteX2102" fmla="*/ 1847899 w 4561834"/>
              <a:gd name="connsiteY2102" fmla="*/ 241616 h 4901727"/>
              <a:gd name="connsiteX2103" fmla="*/ 1765700 w 4561834"/>
              <a:gd name="connsiteY2103" fmla="*/ 261431 h 4901727"/>
              <a:gd name="connsiteX2104" fmla="*/ 1791628 w 4561834"/>
              <a:gd name="connsiteY2104" fmla="*/ 240710 h 4901727"/>
              <a:gd name="connsiteX2105" fmla="*/ 1773965 w 4561834"/>
              <a:gd name="connsiteY2105" fmla="*/ 229388 h 4901727"/>
              <a:gd name="connsiteX2106" fmla="*/ 1819254 w 4561834"/>
              <a:gd name="connsiteY2106" fmla="*/ 240031 h 4901727"/>
              <a:gd name="connsiteX2107" fmla="*/ 1805554 w 4561834"/>
              <a:gd name="connsiteY2107" fmla="*/ 232785 h 4901727"/>
              <a:gd name="connsiteX2108" fmla="*/ 1808271 w 4561834"/>
              <a:gd name="connsiteY2108" fmla="*/ 217047 h 4901727"/>
              <a:gd name="connsiteX2109" fmla="*/ 1976859 w 4561834"/>
              <a:gd name="connsiteY2109" fmla="*/ 199045 h 4901727"/>
              <a:gd name="connsiteX2110" fmla="*/ 2064946 w 4561834"/>
              <a:gd name="connsiteY2110" fmla="*/ 185685 h 4901727"/>
              <a:gd name="connsiteX2111" fmla="*/ 2154165 w 4561834"/>
              <a:gd name="connsiteY2111" fmla="*/ 165078 h 4901727"/>
              <a:gd name="connsiteX2112" fmla="*/ 2163779 w 4561834"/>
              <a:gd name="connsiteY2112" fmla="*/ 166534 h 4901727"/>
              <a:gd name="connsiteX2113" fmla="*/ 2160505 w 4561834"/>
              <a:gd name="connsiteY2113" fmla="*/ 168248 h 4901727"/>
              <a:gd name="connsiteX2114" fmla="*/ 2160505 w 4561834"/>
              <a:gd name="connsiteY2114" fmla="*/ 168475 h 4901727"/>
              <a:gd name="connsiteX2115" fmla="*/ 2168954 w 4561834"/>
              <a:gd name="connsiteY2115" fmla="*/ 167317 h 4901727"/>
              <a:gd name="connsiteX2116" fmla="*/ 2183527 w 4561834"/>
              <a:gd name="connsiteY2116" fmla="*/ 169524 h 4901727"/>
              <a:gd name="connsiteX2117" fmla="*/ 2290824 w 4561834"/>
              <a:gd name="connsiteY2117" fmla="*/ 158171 h 4901727"/>
              <a:gd name="connsiteX2118" fmla="*/ 2428276 w 4561834"/>
              <a:gd name="connsiteY2118" fmla="*/ 140396 h 4901727"/>
              <a:gd name="connsiteX2119" fmla="*/ 2496888 w 4561834"/>
              <a:gd name="connsiteY2119" fmla="*/ 129074 h 4901727"/>
              <a:gd name="connsiteX2120" fmla="*/ 2566067 w 4561834"/>
              <a:gd name="connsiteY2120" fmla="*/ 116845 h 4901727"/>
              <a:gd name="connsiteX2121" fmla="*/ 2707482 w 4561834"/>
              <a:gd name="connsiteY2121" fmla="*/ 94201 h 4901727"/>
              <a:gd name="connsiteX2122" fmla="*/ 2779944 w 4561834"/>
              <a:gd name="connsiteY2122" fmla="*/ 84690 h 4901727"/>
              <a:gd name="connsiteX2123" fmla="*/ 2855010 w 4561834"/>
              <a:gd name="connsiteY2123" fmla="*/ 79822 h 4901727"/>
              <a:gd name="connsiteX2124" fmla="*/ 2844594 w 4561834"/>
              <a:gd name="connsiteY2124" fmla="*/ 89672 h 4901727"/>
              <a:gd name="connsiteX2125" fmla="*/ 2970157 w 4561834"/>
              <a:gd name="connsiteY2125" fmla="*/ 66235 h 4901727"/>
              <a:gd name="connsiteX2126" fmla="*/ 2917388 w 4561834"/>
              <a:gd name="connsiteY2126" fmla="*/ 29911 h 4901727"/>
              <a:gd name="connsiteX2127" fmla="*/ 2902677 w 4561834"/>
              <a:gd name="connsiteY2127" fmla="*/ 69405 h 4901727"/>
              <a:gd name="connsiteX2128" fmla="*/ 2896223 w 4561834"/>
              <a:gd name="connsiteY2128" fmla="*/ 34646 h 4901727"/>
              <a:gd name="connsiteX2129" fmla="*/ 2906116 w 4561834"/>
              <a:gd name="connsiteY2129" fmla="*/ 30910 h 4901727"/>
              <a:gd name="connsiteX2130" fmla="*/ 2917396 w 4561834"/>
              <a:gd name="connsiteY2130" fmla="*/ 29891 h 4901727"/>
              <a:gd name="connsiteX2131" fmla="*/ 2917622 w 4561834"/>
              <a:gd name="connsiteY2131" fmla="*/ 29891 h 4901727"/>
              <a:gd name="connsiteX2132" fmla="*/ 2917388 w 4561834"/>
              <a:gd name="connsiteY2132" fmla="*/ 29911 h 4901727"/>
              <a:gd name="connsiteX2133" fmla="*/ 2911168 w 4561834"/>
              <a:gd name="connsiteY2133" fmla="*/ 0 h 4901727"/>
              <a:gd name="connsiteX2134" fmla="*/ 2830214 w 4561834"/>
              <a:gd name="connsiteY2134" fmla="*/ 53667 h 4901727"/>
              <a:gd name="connsiteX2135" fmla="*/ 2783793 w 4561834"/>
              <a:gd name="connsiteY2135" fmla="*/ 64990 h 4901727"/>
              <a:gd name="connsiteX2136" fmla="*/ 2730579 w 4561834"/>
              <a:gd name="connsiteY2136" fmla="*/ 76312 h 4901727"/>
              <a:gd name="connsiteX2137" fmla="*/ 2632528 w 4561834"/>
              <a:gd name="connsiteY2137" fmla="*/ 36231 h 4901727"/>
              <a:gd name="connsiteX2138" fmla="*/ 2728654 w 4561834"/>
              <a:gd name="connsiteY2138" fmla="*/ 26721 h 4901727"/>
              <a:gd name="connsiteX2139" fmla="*/ 2717332 w 4561834"/>
              <a:gd name="connsiteY2139" fmla="*/ 12341 h 4901727"/>
              <a:gd name="connsiteX2140" fmla="*/ 2814930 w 4561834"/>
              <a:gd name="connsiteY2140" fmla="*/ 27966 h 4901727"/>
              <a:gd name="connsiteX2141" fmla="*/ 2911168 w 4561834"/>
              <a:gd name="connsiteY2141" fmla="*/ 0 h 4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Lst>
            <a:rect l="l" t="t" r="r" b="b"/>
            <a:pathLst>
              <a:path w="4561834" h="4901727">
                <a:moveTo>
                  <a:pt x="2565413" y="4860187"/>
                </a:moveTo>
                <a:cubicBezTo>
                  <a:pt x="2571668" y="4861249"/>
                  <a:pt x="2577980" y="4865551"/>
                  <a:pt x="2582396" y="4869684"/>
                </a:cubicBezTo>
                <a:lnTo>
                  <a:pt x="2582736" y="4870137"/>
                </a:lnTo>
                <a:cubicBezTo>
                  <a:pt x="2575037" y="4882591"/>
                  <a:pt x="2557714" y="4871609"/>
                  <a:pt x="2548770" y="4870137"/>
                </a:cubicBezTo>
                <a:cubicBezTo>
                  <a:pt x="2552959" y="4861306"/>
                  <a:pt x="2559158" y="4859126"/>
                  <a:pt x="2565413" y="4860187"/>
                </a:cubicBezTo>
                <a:close/>
                <a:moveTo>
                  <a:pt x="1378708" y="4832435"/>
                </a:moveTo>
                <a:cubicBezTo>
                  <a:pt x="1381518" y="4843560"/>
                  <a:pt x="1383188" y="4854940"/>
                  <a:pt x="1383690" y="4866402"/>
                </a:cubicBezTo>
                <a:cubicBezTo>
                  <a:pt x="1381312" y="4866855"/>
                  <a:pt x="1381312" y="4875573"/>
                  <a:pt x="1377689" y="4872289"/>
                </a:cubicBezTo>
                <a:cubicBezTo>
                  <a:pt x="1378702" y="4859031"/>
                  <a:pt x="1379042" y="4845729"/>
                  <a:pt x="1378708" y="4832435"/>
                </a:cubicBezTo>
                <a:close/>
                <a:moveTo>
                  <a:pt x="1431809" y="4823038"/>
                </a:moveTo>
                <a:cubicBezTo>
                  <a:pt x="1440980" y="4867761"/>
                  <a:pt x="1451736" y="4842625"/>
                  <a:pt x="1465097" y="4865270"/>
                </a:cubicBezTo>
                <a:cubicBezTo>
                  <a:pt x="1456605" y="4871837"/>
                  <a:pt x="1446981" y="4867081"/>
                  <a:pt x="1435659" y="4872516"/>
                </a:cubicBezTo>
                <a:cubicBezTo>
                  <a:pt x="1436112" y="4884404"/>
                  <a:pt x="1439961" y="4869346"/>
                  <a:pt x="1439961" y="4887122"/>
                </a:cubicBezTo>
                <a:cubicBezTo>
                  <a:pt x="1420714" y="4852362"/>
                  <a:pt x="1395578" y="4874214"/>
                  <a:pt x="1382331" y="4901727"/>
                </a:cubicBezTo>
                <a:cubicBezTo>
                  <a:pt x="1392974" y="4841153"/>
                  <a:pt x="1408259" y="4837417"/>
                  <a:pt x="1431809" y="4823038"/>
                </a:cubicBezTo>
                <a:close/>
                <a:moveTo>
                  <a:pt x="3431903" y="4821225"/>
                </a:moveTo>
                <a:lnTo>
                  <a:pt x="3432964" y="4821471"/>
                </a:lnTo>
                <a:lnTo>
                  <a:pt x="3431903" y="4821678"/>
                </a:lnTo>
                <a:close/>
                <a:moveTo>
                  <a:pt x="3456285" y="4816915"/>
                </a:moveTo>
                <a:cubicBezTo>
                  <a:pt x="3481027" y="4817000"/>
                  <a:pt x="3506120" y="4829886"/>
                  <a:pt x="3524972" y="4839906"/>
                </a:cubicBezTo>
                <a:cubicBezTo>
                  <a:pt x="3511895" y="4841888"/>
                  <a:pt x="3496638" y="4837529"/>
                  <a:pt x="3480645" y="4832519"/>
                </a:cubicBezTo>
                <a:lnTo>
                  <a:pt x="3432964" y="4821471"/>
                </a:lnTo>
                <a:close/>
                <a:moveTo>
                  <a:pt x="3232625" y="4811198"/>
                </a:moveTo>
                <a:cubicBezTo>
                  <a:pt x="3236964" y="4810190"/>
                  <a:pt x="3241511" y="4811598"/>
                  <a:pt x="3244520" y="4814884"/>
                </a:cubicBezTo>
                <a:lnTo>
                  <a:pt x="3244520" y="4815337"/>
                </a:lnTo>
                <a:cubicBezTo>
                  <a:pt x="3242256" y="4826659"/>
                  <a:pt x="3229914" y="4816809"/>
                  <a:pt x="3223574" y="4819753"/>
                </a:cubicBezTo>
                <a:cubicBezTo>
                  <a:pt x="3224825" y="4815477"/>
                  <a:pt x="3228285" y="4812207"/>
                  <a:pt x="3232625" y="4811198"/>
                </a:cubicBezTo>
                <a:close/>
                <a:moveTo>
                  <a:pt x="1517858" y="4806281"/>
                </a:moveTo>
                <a:lnTo>
                  <a:pt x="1517858" y="4806734"/>
                </a:lnTo>
                <a:lnTo>
                  <a:pt x="1517175" y="4806602"/>
                </a:lnTo>
                <a:close/>
                <a:moveTo>
                  <a:pt x="3693951" y="4805717"/>
                </a:moveTo>
                <a:cubicBezTo>
                  <a:pt x="3700792" y="4805834"/>
                  <a:pt x="3707712" y="4818847"/>
                  <a:pt x="3715524" y="4817148"/>
                </a:cubicBezTo>
                <a:cubicBezTo>
                  <a:pt x="3710656" y="4824735"/>
                  <a:pt x="3701372" y="4823149"/>
                  <a:pt x="3694352" y="4826206"/>
                </a:cubicBezTo>
                <a:cubicBezTo>
                  <a:pt x="3695824" y="4815677"/>
                  <a:pt x="3693446" y="4810582"/>
                  <a:pt x="3687672" y="4811261"/>
                </a:cubicBezTo>
                <a:lnTo>
                  <a:pt x="3687106" y="4810921"/>
                </a:lnTo>
                <a:cubicBezTo>
                  <a:pt x="3689399" y="4807072"/>
                  <a:pt x="3691670" y="4805678"/>
                  <a:pt x="3693951" y="4805717"/>
                </a:cubicBezTo>
                <a:close/>
                <a:moveTo>
                  <a:pt x="1607870" y="4805375"/>
                </a:moveTo>
                <a:cubicBezTo>
                  <a:pt x="1605039" y="4813980"/>
                  <a:pt x="1599378" y="4813414"/>
                  <a:pt x="1594849" y="4816697"/>
                </a:cubicBezTo>
                <a:lnTo>
                  <a:pt x="1594510" y="4816697"/>
                </a:lnTo>
                <a:cubicBezTo>
                  <a:pt x="1596774" y="4805375"/>
                  <a:pt x="1602435" y="4805375"/>
                  <a:pt x="1607870" y="4805375"/>
                </a:cubicBezTo>
                <a:close/>
                <a:moveTo>
                  <a:pt x="1500946" y="4803479"/>
                </a:moveTo>
                <a:lnTo>
                  <a:pt x="1517175" y="4806602"/>
                </a:lnTo>
                <a:lnTo>
                  <a:pt x="1503875" y="4812848"/>
                </a:lnTo>
                <a:cubicBezTo>
                  <a:pt x="1498526" y="4812593"/>
                  <a:pt x="1492893" y="4811320"/>
                  <a:pt x="1488194" y="4813301"/>
                </a:cubicBezTo>
                <a:cubicBezTo>
                  <a:pt x="1492044" y="4807357"/>
                  <a:pt x="1496148" y="4804328"/>
                  <a:pt x="1500946" y="4803479"/>
                </a:cubicBezTo>
                <a:close/>
                <a:moveTo>
                  <a:pt x="1576847" y="4802431"/>
                </a:moveTo>
                <a:lnTo>
                  <a:pt x="1576847" y="4802884"/>
                </a:lnTo>
                <a:lnTo>
                  <a:pt x="1576752" y="4802660"/>
                </a:lnTo>
                <a:close/>
                <a:moveTo>
                  <a:pt x="2134475" y="4802260"/>
                </a:moveTo>
                <a:cubicBezTo>
                  <a:pt x="2135878" y="4801402"/>
                  <a:pt x="2137502" y="4801660"/>
                  <a:pt x="2139208" y="4802446"/>
                </a:cubicBezTo>
                <a:cubicBezTo>
                  <a:pt x="2142618" y="4804017"/>
                  <a:pt x="2146355" y="4807696"/>
                  <a:pt x="2149298" y="4808772"/>
                </a:cubicBezTo>
                <a:cubicBezTo>
                  <a:pt x="2144543" y="4822585"/>
                  <a:pt x="2136617" y="4808092"/>
                  <a:pt x="2131070" y="4808772"/>
                </a:cubicBezTo>
                <a:cubicBezTo>
                  <a:pt x="2131891" y="4805092"/>
                  <a:pt x="2133073" y="4803118"/>
                  <a:pt x="2134475" y="4802260"/>
                </a:cubicBezTo>
                <a:close/>
                <a:moveTo>
                  <a:pt x="2234667" y="4802044"/>
                </a:moveTo>
                <a:lnTo>
                  <a:pt x="2234465" y="4802317"/>
                </a:lnTo>
                <a:lnTo>
                  <a:pt x="2234465" y="4802090"/>
                </a:lnTo>
                <a:close/>
                <a:moveTo>
                  <a:pt x="3341438" y="4798580"/>
                </a:moveTo>
                <a:cubicBezTo>
                  <a:pt x="3341438" y="4813865"/>
                  <a:pt x="3327059" y="4815903"/>
                  <a:pt x="3322983" y="4807864"/>
                </a:cubicBezTo>
                <a:cubicBezTo>
                  <a:pt x="3326266" y="4798580"/>
                  <a:pt x="3336683" y="4804015"/>
                  <a:pt x="3341438" y="4798580"/>
                </a:cubicBezTo>
                <a:close/>
                <a:moveTo>
                  <a:pt x="2241994" y="4792155"/>
                </a:moveTo>
                <a:cubicBezTo>
                  <a:pt x="2246750" y="4791447"/>
                  <a:pt x="2252467" y="4793316"/>
                  <a:pt x="2255298" y="4797448"/>
                </a:cubicBezTo>
                <a:cubicBezTo>
                  <a:pt x="2258525" y="4799486"/>
                  <a:pt x="2254901" y="4798864"/>
                  <a:pt x="2249679" y="4798623"/>
                </a:cubicBezTo>
                <a:lnTo>
                  <a:pt x="2234667" y="4802044"/>
                </a:lnTo>
                <a:close/>
                <a:moveTo>
                  <a:pt x="3573770" y="4791674"/>
                </a:moveTo>
                <a:lnTo>
                  <a:pt x="3574096" y="4791685"/>
                </a:lnTo>
                <a:lnTo>
                  <a:pt x="3573770" y="4791900"/>
                </a:lnTo>
                <a:close/>
                <a:moveTo>
                  <a:pt x="1570393" y="4787656"/>
                </a:moveTo>
                <a:lnTo>
                  <a:pt x="1576752" y="4802660"/>
                </a:lnTo>
                <a:lnTo>
                  <a:pt x="1574427" y="4808241"/>
                </a:lnTo>
                <a:cubicBezTo>
                  <a:pt x="1571476" y="4809366"/>
                  <a:pt x="1567251" y="4798837"/>
                  <a:pt x="1564619" y="4798242"/>
                </a:cubicBezTo>
                <a:cubicBezTo>
                  <a:pt x="1565072" y="4790373"/>
                  <a:pt x="1567676" y="4786863"/>
                  <a:pt x="1570393" y="4787656"/>
                </a:cubicBezTo>
                <a:close/>
                <a:moveTo>
                  <a:pt x="3581966" y="4786478"/>
                </a:moveTo>
                <a:cubicBezTo>
                  <a:pt x="3590464" y="4785815"/>
                  <a:pt x="3599869" y="4796599"/>
                  <a:pt x="3610229" y="4793372"/>
                </a:cubicBezTo>
                <a:cubicBezTo>
                  <a:pt x="3610144" y="4803902"/>
                  <a:pt x="3596811" y="4795198"/>
                  <a:pt x="3584800" y="4792051"/>
                </a:cubicBezTo>
                <a:lnTo>
                  <a:pt x="3574096" y="4791685"/>
                </a:lnTo>
                <a:close/>
                <a:moveTo>
                  <a:pt x="2049326" y="4782688"/>
                </a:moveTo>
                <a:lnTo>
                  <a:pt x="2049436" y="4784316"/>
                </a:lnTo>
                <a:lnTo>
                  <a:pt x="2050406" y="4782791"/>
                </a:lnTo>
                <a:close/>
                <a:moveTo>
                  <a:pt x="1611550" y="4780183"/>
                </a:moveTo>
                <a:lnTo>
                  <a:pt x="1612807" y="4780212"/>
                </a:lnTo>
                <a:lnTo>
                  <a:pt x="1616349" y="4782102"/>
                </a:lnTo>
                <a:lnTo>
                  <a:pt x="1612852" y="4785873"/>
                </a:lnTo>
                <a:cubicBezTo>
                  <a:pt x="1610361" y="4785477"/>
                  <a:pt x="1607587" y="4784089"/>
                  <a:pt x="1605719" y="4785788"/>
                </a:cubicBezTo>
                <a:cubicBezTo>
                  <a:pt x="1606738" y="4780183"/>
                  <a:pt x="1609002" y="4779702"/>
                  <a:pt x="1611550" y="4780183"/>
                </a:cubicBezTo>
                <a:close/>
                <a:moveTo>
                  <a:pt x="1972654" y="4777240"/>
                </a:moveTo>
                <a:cubicBezTo>
                  <a:pt x="1973861" y="4777211"/>
                  <a:pt x="1975234" y="4778089"/>
                  <a:pt x="1976691" y="4779108"/>
                </a:cubicBezTo>
                <a:cubicBezTo>
                  <a:pt x="1979607" y="4781146"/>
                  <a:pt x="1982862" y="4783750"/>
                  <a:pt x="1985806" y="4780806"/>
                </a:cubicBezTo>
                <a:cubicBezTo>
                  <a:pt x="1981390" y="4787260"/>
                  <a:pt x="1973351" y="4795638"/>
                  <a:pt x="1970068" y="4781259"/>
                </a:cubicBezTo>
                <a:lnTo>
                  <a:pt x="1969615" y="4780806"/>
                </a:lnTo>
                <a:cubicBezTo>
                  <a:pt x="1970408" y="4778202"/>
                  <a:pt x="1971448" y="4777268"/>
                  <a:pt x="1972654" y="4777240"/>
                </a:cubicBezTo>
                <a:close/>
                <a:moveTo>
                  <a:pt x="1890175" y="4762379"/>
                </a:moveTo>
                <a:cubicBezTo>
                  <a:pt x="1891746" y="4762860"/>
                  <a:pt x="1893586" y="4764389"/>
                  <a:pt x="1894662" y="4762917"/>
                </a:cubicBezTo>
                <a:cubicBezTo>
                  <a:pt x="1894888" y="4773447"/>
                  <a:pt x="1890133" y="4764615"/>
                  <a:pt x="1890812" y="4777975"/>
                </a:cubicBezTo>
                <a:cubicBezTo>
                  <a:pt x="1889340" y="4776164"/>
                  <a:pt x="1888887" y="4769257"/>
                  <a:pt x="1887302" y="4768125"/>
                </a:cubicBezTo>
                <a:cubicBezTo>
                  <a:pt x="1887302" y="4762464"/>
                  <a:pt x="1888604" y="4761898"/>
                  <a:pt x="1890175" y="4762379"/>
                </a:cubicBezTo>
                <a:close/>
                <a:moveTo>
                  <a:pt x="1642176" y="4758728"/>
                </a:moveTo>
                <a:cubicBezTo>
                  <a:pt x="1623042" y="4756690"/>
                  <a:pt x="1655763" y="4777183"/>
                  <a:pt x="1654291" y="4763030"/>
                </a:cubicBezTo>
                <a:cubicBezTo>
                  <a:pt x="1649083" y="4766653"/>
                  <a:pt x="1645346" y="4759520"/>
                  <a:pt x="1641723" y="4759181"/>
                </a:cubicBezTo>
                <a:close/>
                <a:moveTo>
                  <a:pt x="1608210" y="4750689"/>
                </a:moveTo>
                <a:cubicBezTo>
                  <a:pt x="1594283" y="4755444"/>
                  <a:pt x="1602096" y="4769823"/>
                  <a:pt x="1611719" y="4755444"/>
                </a:cubicBezTo>
                <a:cubicBezTo>
                  <a:pt x="1610361" y="4755331"/>
                  <a:pt x="1608662" y="4757029"/>
                  <a:pt x="1607757" y="4751142"/>
                </a:cubicBezTo>
                <a:close/>
                <a:moveTo>
                  <a:pt x="1565794" y="4747660"/>
                </a:moveTo>
                <a:cubicBezTo>
                  <a:pt x="1563175" y="4747915"/>
                  <a:pt x="1560316" y="4750066"/>
                  <a:pt x="1558618" y="4753746"/>
                </a:cubicBezTo>
                <a:cubicBezTo>
                  <a:pt x="1562468" y="4759407"/>
                  <a:pt x="1572092" y="4756463"/>
                  <a:pt x="1571526" y="4753406"/>
                </a:cubicBezTo>
                <a:lnTo>
                  <a:pt x="1571526" y="4752953"/>
                </a:lnTo>
                <a:cubicBezTo>
                  <a:pt x="1570790" y="4749047"/>
                  <a:pt x="1568412" y="4747405"/>
                  <a:pt x="1565794" y="4747660"/>
                </a:cubicBezTo>
                <a:close/>
                <a:moveTo>
                  <a:pt x="2732756" y="4743668"/>
                </a:moveTo>
                <a:cubicBezTo>
                  <a:pt x="2732756" y="4746272"/>
                  <a:pt x="2732642" y="4749555"/>
                  <a:pt x="2732642" y="4753291"/>
                </a:cubicBezTo>
                <a:cubicBezTo>
                  <a:pt x="2738077" y="4750348"/>
                  <a:pt x="2750645" y="4761557"/>
                  <a:pt x="2748494" y="4743668"/>
                </a:cubicBezTo>
                <a:close/>
                <a:moveTo>
                  <a:pt x="1983541" y="4736196"/>
                </a:moveTo>
                <a:cubicBezTo>
                  <a:pt x="1982182" y="4745028"/>
                  <a:pt x="1982862" y="4747519"/>
                  <a:pt x="1985919" y="4746160"/>
                </a:cubicBezTo>
                <a:cubicBezTo>
                  <a:pt x="1975502" y="4758954"/>
                  <a:pt x="1952971" y="4747519"/>
                  <a:pt x="1941762" y="4742084"/>
                </a:cubicBezTo>
                <a:lnTo>
                  <a:pt x="1941536" y="4742084"/>
                </a:lnTo>
                <a:cubicBezTo>
                  <a:pt x="1951386" y="4730762"/>
                  <a:pt x="1971540" y="4747179"/>
                  <a:pt x="1983541" y="4736196"/>
                </a:cubicBezTo>
                <a:close/>
                <a:moveTo>
                  <a:pt x="1926251" y="4732573"/>
                </a:moveTo>
                <a:cubicBezTo>
                  <a:pt x="1926251" y="4738348"/>
                  <a:pt x="1924666" y="4745254"/>
                  <a:pt x="1924213" y="4737555"/>
                </a:cubicBezTo>
                <a:cubicBezTo>
                  <a:pt x="1921269" y="4735857"/>
                  <a:pt x="1911192" y="4742537"/>
                  <a:pt x="1912890" y="4732913"/>
                </a:cubicBezTo>
                <a:close/>
                <a:moveTo>
                  <a:pt x="1317115" y="4722610"/>
                </a:moveTo>
                <a:lnTo>
                  <a:pt x="1317115" y="4723063"/>
                </a:lnTo>
                <a:lnTo>
                  <a:pt x="1316891" y="4722728"/>
                </a:lnTo>
                <a:close/>
                <a:moveTo>
                  <a:pt x="1326138" y="4722532"/>
                </a:moveTo>
                <a:lnTo>
                  <a:pt x="1326923" y="4723669"/>
                </a:lnTo>
                <a:lnTo>
                  <a:pt x="1326456" y="4724110"/>
                </a:lnTo>
                <a:cubicBezTo>
                  <a:pt x="1326032" y="4723261"/>
                  <a:pt x="1325819" y="4722419"/>
                  <a:pt x="1326138" y="4722532"/>
                </a:cubicBezTo>
                <a:close/>
                <a:moveTo>
                  <a:pt x="1305270" y="4709513"/>
                </a:moveTo>
                <a:cubicBezTo>
                  <a:pt x="1306267" y="4709098"/>
                  <a:pt x="1307548" y="4709653"/>
                  <a:pt x="1308935" y="4710849"/>
                </a:cubicBezTo>
                <a:lnTo>
                  <a:pt x="1316891" y="4722728"/>
                </a:lnTo>
                <a:lnTo>
                  <a:pt x="1310379" y="4726162"/>
                </a:lnTo>
                <a:cubicBezTo>
                  <a:pt x="1307492" y="4724110"/>
                  <a:pt x="1304548" y="4719440"/>
                  <a:pt x="1303302" y="4714005"/>
                </a:cubicBezTo>
                <a:cubicBezTo>
                  <a:pt x="1303557" y="4711316"/>
                  <a:pt x="1304272" y="4709929"/>
                  <a:pt x="1305270" y="4709513"/>
                </a:cubicBezTo>
                <a:close/>
                <a:moveTo>
                  <a:pt x="921780" y="4708757"/>
                </a:moveTo>
                <a:lnTo>
                  <a:pt x="921799" y="4709017"/>
                </a:lnTo>
                <a:lnTo>
                  <a:pt x="921460" y="4708904"/>
                </a:lnTo>
                <a:close/>
                <a:moveTo>
                  <a:pt x="1907555" y="4705372"/>
                </a:moveTo>
                <a:cubicBezTo>
                  <a:pt x="1896020" y="4707410"/>
                  <a:pt x="1883509" y="4712986"/>
                  <a:pt x="1875301" y="4714345"/>
                </a:cubicBezTo>
                <a:lnTo>
                  <a:pt x="1893943" y="4718377"/>
                </a:lnTo>
                <a:lnTo>
                  <a:pt x="1918604" y="4708140"/>
                </a:lnTo>
                <a:lnTo>
                  <a:pt x="1924783" y="4707408"/>
                </a:lnTo>
                <a:lnTo>
                  <a:pt x="1923464" y="4705938"/>
                </a:lnTo>
                <a:cubicBezTo>
                  <a:pt x="1918845" y="4704218"/>
                  <a:pt x="1913322" y="4704353"/>
                  <a:pt x="1907555" y="4705372"/>
                </a:cubicBezTo>
                <a:close/>
                <a:moveTo>
                  <a:pt x="1936780" y="4702683"/>
                </a:moveTo>
                <a:lnTo>
                  <a:pt x="1936511" y="4706019"/>
                </a:lnTo>
                <a:lnTo>
                  <a:pt x="1939037" y="4705719"/>
                </a:lnTo>
                <a:lnTo>
                  <a:pt x="1938829" y="4705032"/>
                </a:lnTo>
                <a:cubicBezTo>
                  <a:pt x="1938153" y="4703235"/>
                  <a:pt x="1937460" y="4702117"/>
                  <a:pt x="1936780" y="4702683"/>
                </a:cubicBezTo>
                <a:close/>
                <a:moveTo>
                  <a:pt x="2028145" y="4696101"/>
                </a:moveTo>
                <a:lnTo>
                  <a:pt x="1993606" y="4702274"/>
                </a:lnTo>
                <a:lnTo>
                  <a:pt x="1995740" y="4702199"/>
                </a:lnTo>
                <a:cubicBezTo>
                  <a:pt x="2007991" y="4701542"/>
                  <a:pt x="2019483" y="4700304"/>
                  <a:pt x="2029532" y="4697361"/>
                </a:cubicBezTo>
                <a:close/>
                <a:moveTo>
                  <a:pt x="2024678" y="4692950"/>
                </a:moveTo>
                <a:lnTo>
                  <a:pt x="2024527" y="4695776"/>
                </a:lnTo>
                <a:lnTo>
                  <a:pt x="2025429" y="4693632"/>
                </a:lnTo>
                <a:close/>
                <a:moveTo>
                  <a:pt x="918856" y="4668823"/>
                </a:moveTo>
                <a:cubicBezTo>
                  <a:pt x="924666" y="4678989"/>
                  <a:pt x="928759" y="4690045"/>
                  <a:pt x="930970" y="4701545"/>
                </a:cubicBezTo>
                <a:cubicBezTo>
                  <a:pt x="928763" y="4701997"/>
                  <a:pt x="927942" y="4704403"/>
                  <a:pt x="926894" y="4706413"/>
                </a:cubicBezTo>
                <a:lnTo>
                  <a:pt x="921780" y="4708757"/>
                </a:lnTo>
                <a:close/>
                <a:moveTo>
                  <a:pt x="1003885" y="4641877"/>
                </a:moveTo>
                <a:cubicBezTo>
                  <a:pt x="1024265" y="4683429"/>
                  <a:pt x="1038758" y="4655010"/>
                  <a:pt x="1063214" y="4672786"/>
                </a:cubicBezTo>
                <a:cubicBezTo>
                  <a:pt x="1050193" y="4682297"/>
                  <a:pt x="1033210" y="4680938"/>
                  <a:pt x="1016227" y="4690109"/>
                </a:cubicBezTo>
                <a:cubicBezTo>
                  <a:pt x="1018491" y="4701771"/>
                  <a:pt x="1023360" y="4685354"/>
                  <a:pt x="1025058" y="4703130"/>
                </a:cubicBezTo>
                <a:cubicBezTo>
                  <a:pt x="989166" y="4674937"/>
                  <a:pt x="950897" y="4705055"/>
                  <a:pt x="932669" y="4736983"/>
                </a:cubicBezTo>
                <a:cubicBezTo>
                  <a:pt x="943198" y="4672786"/>
                  <a:pt x="967541" y="4664521"/>
                  <a:pt x="1003885" y="4641877"/>
                </a:cubicBezTo>
                <a:close/>
                <a:moveTo>
                  <a:pt x="1212210" y="4618969"/>
                </a:moveTo>
                <a:lnTo>
                  <a:pt x="1211308" y="4619685"/>
                </a:lnTo>
                <a:lnTo>
                  <a:pt x="1210969" y="4619685"/>
                </a:lnTo>
                <a:close/>
                <a:moveTo>
                  <a:pt x="1140884" y="4596588"/>
                </a:moveTo>
                <a:cubicBezTo>
                  <a:pt x="1131034" y="4611080"/>
                  <a:pt x="1108503" y="4606551"/>
                  <a:pt x="1093784" y="4613684"/>
                </a:cubicBezTo>
                <a:cubicBezTo>
                  <a:pt x="1104313" y="4598739"/>
                  <a:pt x="1118806" y="4595682"/>
                  <a:pt x="1140884" y="4596588"/>
                </a:cubicBezTo>
                <a:close/>
                <a:moveTo>
                  <a:pt x="1258749" y="4581982"/>
                </a:moveTo>
                <a:cubicBezTo>
                  <a:pt x="1252783" y="4590451"/>
                  <a:pt x="1245650" y="4597960"/>
                  <a:pt x="1237603" y="4604310"/>
                </a:cubicBezTo>
                <a:lnTo>
                  <a:pt x="1212210" y="4618969"/>
                </a:lnTo>
                <a:close/>
                <a:moveTo>
                  <a:pt x="819703" y="4576197"/>
                </a:moveTo>
                <a:lnTo>
                  <a:pt x="822806" y="4578103"/>
                </a:lnTo>
                <a:lnTo>
                  <a:pt x="822636" y="4578837"/>
                </a:lnTo>
                <a:cubicBezTo>
                  <a:pt x="821076" y="4579339"/>
                  <a:pt x="818518" y="4576204"/>
                  <a:pt x="819703" y="4576197"/>
                </a:cubicBezTo>
                <a:close/>
                <a:moveTo>
                  <a:pt x="793108" y="4569740"/>
                </a:moveTo>
                <a:cubicBezTo>
                  <a:pt x="797736" y="4571198"/>
                  <a:pt x="803369" y="4575132"/>
                  <a:pt x="807445" y="4579265"/>
                </a:cubicBezTo>
                <a:cubicBezTo>
                  <a:pt x="805294" y="4590021"/>
                  <a:pt x="790235" y="4585039"/>
                  <a:pt x="784801" y="4575075"/>
                </a:cubicBezTo>
                <a:cubicBezTo>
                  <a:pt x="784857" y="4569301"/>
                  <a:pt x="788480" y="4568282"/>
                  <a:pt x="793108" y="4569740"/>
                </a:cubicBezTo>
                <a:close/>
                <a:moveTo>
                  <a:pt x="1286941" y="4564319"/>
                </a:moveTo>
                <a:cubicBezTo>
                  <a:pt x="1282978" y="4573604"/>
                  <a:pt x="1274147" y="4574962"/>
                  <a:pt x="1267014" y="4579831"/>
                </a:cubicBezTo>
                <a:cubicBezTo>
                  <a:pt x="1269052" y="4567829"/>
                  <a:pt x="1278336" y="4566357"/>
                  <a:pt x="1286941" y="4564319"/>
                </a:cubicBezTo>
                <a:close/>
                <a:moveTo>
                  <a:pt x="1223126" y="4559578"/>
                </a:moveTo>
                <a:cubicBezTo>
                  <a:pt x="1227612" y="4559394"/>
                  <a:pt x="1232934" y="4563470"/>
                  <a:pt x="1235765" y="4572358"/>
                </a:cubicBezTo>
                <a:cubicBezTo>
                  <a:pt x="1234066" y="4588209"/>
                  <a:pt x="1221272" y="4572358"/>
                  <a:pt x="1215498" y="4572358"/>
                </a:cubicBezTo>
                <a:cubicBezTo>
                  <a:pt x="1214988" y="4564206"/>
                  <a:pt x="1218640" y="4559762"/>
                  <a:pt x="1223126" y="4559578"/>
                </a:cubicBezTo>
                <a:close/>
                <a:moveTo>
                  <a:pt x="1209200" y="4521861"/>
                </a:moveTo>
                <a:cubicBezTo>
                  <a:pt x="1205024" y="4523022"/>
                  <a:pt x="1200722" y="4526164"/>
                  <a:pt x="1198514" y="4530466"/>
                </a:cubicBezTo>
                <a:cubicBezTo>
                  <a:pt x="1206893" y="4534089"/>
                  <a:pt x="1221272" y="4527749"/>
                  <a:pt x="1219913" y="4525144"/>
                </a:cubicBezTo>
                <a:lnTo>
                  <a:pt x="1219121" y="4525144"/>
                </a:lnTo>
                <a:cubicBezTo>
                  <a:pt x="1217422" y="4521521"/>
                  <a:pt x="1213375" y="4520700"/>
                  <a:pt x="1209200" y="4521861"/>
                </a:cubicBezTo>
                <a:close/>
                <a:moveTo>
                  <a:pt x="4139063" y="4415721"/>
                </a:moveTo>
                <a:lnTo>
                  <a:pt x="4140147" y="4415996"/>
                </a:lnTo>
                <a:lnTo>
                  <a:pt x="4139063" y="4416174"/>
                </a:lnTo>
                <a:close/>
                <a:moveTo>
                  <a:pt x="4163634" y="4412123"/>
                </a:moveTo>
                <a:cubicBezTo>
                  <a:pt x="4188435" y="4412876"/>
                  <a:pt x="4213253" y="4426336"/>
                  <a:pt x="4232019" y="4437120"/>
                </a:cubicBezTo>
                <a:cubicBezTo>
                  <a:pt x="4218828" y="4438309"/>
                  <a:pt x="4203628" y="4433440"/>
                  <a:pt x="4187706" y="4428034"/>
                </a:cubicBezTo>
                <a:lnTo>
                  <a:pt x="4140147" y="4415996"/>
                </a:lnTo>
                <a:close/>
                <a:moveTo>
                  <a:pt x="4404338" y="4410469"/>
                </a:moveTo>
                <a:cubicBezTo>
                  <a:pt x="4411200" y="4410973"/>
                  <a:pt x="4417504" y="4424326"/>
                  <a:pt x="4425402" y="4422967"/>
                </a:cubicBezTo>
                <a:cubicBezTo>
                  <a:pt x="4420194" y="4430327"/>
                  <a:pt x="4410910" y="4428289"/>
                  <a:pt x="4403664" y="4430894"/>
                </a:cubicBezTo>
                <a:cubicBezTo>
                  <a:pt x="4404682" y="4420137"/>
                  <a:pt x="4402984" y="4415042"/>
                  <a:pt x="4396757" y="4415268"/>
                </a:cubicBezTo>
                <a:lnTo>
                  <a:pt x="4397210" y="4415268"/>
                </a:lnTo>
                <a:cubicBezTo>
                  <a:pt x="4399701" y="4411560"/>
                  <a:pt x="4402050" y="4410301"/>
                  <a:pt x="4404338" y="4410469"/>
                </a:cubicBezTo>
                <a:close/>
                <a:moveTo>
                  <a:pt x="3938943" y="4402344"/>
                </a:moveTo>
                <a:cubicBezTo>
                  <a:pt x="3943315" y="4401455"/>
                  <a:pt x="3947828" y="4402973"/>
                  <a:pt x="3950775" y="4406324"/>
                </a:cubicBezTo>
                <a:cubicBezTo>
                  <a:pt x="3948284" y="4417646"/>
                  <a:pt x="3935943" y="4407795"/>
                  <a:pt x="3929602" y="4410626"/>
                </a:cubicBezTo>
                <a:cubicBezTo>
                  <a:pt x="3931007" y="4406391"/>
                  <a:pt x="3934571" y="4403232"/>
                  <a:pt x="3938943" y="4402344"/>
                </a:cubicBezTo>
                <a:close/>
                <a:moveTo>
                  <a:pt x="4282855" y="4390812"/>
                </a:moveTo>
                <a:lnTo>
                  <a:pt x="4283029" y="4390821"/>
                </a:lnTo>
                <a:lnTo>
                  <a:pt x="4282855" y="4390925"/>
                </a:lnTo>
                <a:close/>
                <a:moveTo>
                  <a:pt x="4048599" y="4390586"/>
                </a:moveTo>
                <a:lnTo>
                  <a:pt x="4049052" y="4390587"/>
                </a:lnTo>
                <a:cubicBezTo>
                  <a:pt x="4048146" y="4405872"/>
                  <a:pt x="4034220" y="4407683"/>
                  <a:pt x="4030144" y="4399643"/>
                </a:cubicBezTo>
                <a:cubicBezTo>
                  <a:pt x="4033200" y="4390812"/>
                  <a:pt x="4043504" y="4396360"/>
                  <a:pt x="4048599" y="4390586"/>
                </a:cubicBezTo>
                <a:close/>
                <a:moveTo>
                  <a:pt x="4291469" y="4385779"/>
                </a:moveTo>
                <a:cubicBezTo>
                  <a:pt x="4300221" y="4385413"/>
                  <a:pt x="4309434" y="4396558"/>
                  <a:pt x="4319539" y="4393756"/>
                </a:cubicBezTo>
                <a:cubicBezTo>
                  <a:pt x="4318605" y="4404371"/>
                  <a:pt x="4305762" y="4394923"/>
                  <a:pt x="4293905" y="4391399"/>
                </a:cubicBezTo>
                <a:lnTo>
                  <a:pt x="4283029" y="4390821"/>
                </a:lnTo>
                <a:close/>
                <a:moveTo>
                  <a:pt x="3743490" y="4366525"/>
                </a:moveTo>
                <a:lnTo>
                  <a:pt x="3743490" y="4366751"/>
                </a:lnTo>
                <a:cubicBezTo>
                  <a:pt x="3746434" y="4367883"/>
                  <a:pt x="3744736" y="4371846"/>
                  <a:pt x="3743490" y="4371733"/>
                </a:cubicBezTo>
                <a:cubicBezTo>
                  <a:pt x="3750850" y="4387584"/>
                  <a:pt x="3765342" y="4366185"/>
                  <a:pt x="3772136" y="4377960"/>
                </a:cubicBezTo>
                <a:cubicBezTo>
                  <a:pt x="3767380" y="4385093"/>
                  <a:pt x="3731036" y="4388716"/>
                  <a:pt x="3743490" y="4366525"/>
                </a:cubicBezTo>
                <a:close/>
                <a:moveTo>
                  <a:pt x="706564" y="4133849"/>
                </a:moveTo>
                <a:cubicBezTo>
                  <a:pt x="712452" y="4140416"/>
                  <a:pt x="692977" y="4145397"/>
                  <a:pt x="689241" y="4138264"/>
                </a:cubicBezTo>
                <a:cubicBezTo>
                  <a:pt x="689241" y="4129093"/>
                  <a:pt x="701243" y="4140982"/>
                  <a:pt x="706564" y="4133849"/>
                </a:cubicBezTo>
                <a:close/>
                <a:moveTo>
                  <a:pt x="677905" y="4088475"/>
                </a:moveTo>
                <a:cubicBezTo>
                  <a:pt x="683382" y="4087682"/>
                  <a:pt x="688505" y="4090881"/>
                  <a:pt x="687543" y="4102826"/>
                </a:cubicBezTo>
                <a:cubicBezTo>
                  <a:pt x="685391" y="4102826"/>
                  <a:pt x="685391" y="4098297"/>
                  <a:pt x="686410" y="4098070"/>
                </a:cubicBezTo>
                <a:cubicBezTo>
                  <a:pt x="677239" y="4084371"/>
                  <a:pt x="673843" y="4108034"/>
                  <a:pt x="666144" y="4098070"/>
                </a:cubicBezTo>
                <a:cubicBezTo>
                  <a:pt x="666597" y="4094051"/>
                  <a:pt x="672427" y="4089267"/>
                  <a:pt x="677905" y="4088475"/>
                </a:cubicBezTo>
                <a:close/>
                <a:moveTo>
                  <a:pt x="4475786" y="3973928"/>
                </a:moveTo>
                <a:cubicBezTo>
                  <a:pt x="4478843" y="3975174"/>
                  <a:pt x="4476918" y="3979136"/>
                  <a:pt x="4475786" y="3978910"/>
                </a:cubicBezTo>
                <a:cubicBezTo>
                  <a:pt x="4482806" y="3995101"/>
                  <a:pt x="4498430" y="3974494"/>
                  <a:pt x="4505564" y="3986609"/>
                </a:cubicBezTo>
                <a:cubicBezTo>
                  <a:pt x="4499676" y="3993855"/>
                  <a:pt x="4461520" y="3995554"/>
                  <a:pt x="4475560" y="3974041"/>
                </a:cubicBezTo>
                <a:close/>
                <a:moveTo>
                  <a:pt x="580150" y="3962662"/>
                </a:moveTo>
                <a:cubicBezTo>
                  <a:pt x="584873" y="3973433"/>
                  <a:pt x="587780" y="3984910"/>
                  <a:pt x="588755" y="3996629"/>
                </a:cubicBezTo>
                <a:cubicBezTo>
                  <a:pt x="584679" y="3996742"/>
                  <a:pt x="584905" y="4005800"/>
                  <a:pt x="579018" y="4002969"/>
                </a:cubicBezTo>
                <a:cubicBezTo>
                  <a:pt x="580413" y="3989581"/>
                  <a:pt x="580792" y="3976108"/>
                  <a:pt x="580150" y="3962662"/>
                </a:cubicBezTo>
                <a:close/>
                <a:moveTo>
                  <a:pt x="643698" y="3937134"/>
                </a:moveTo>
                <a:lnTo>
                  <a:pt x="633522" y="3940254"/>
                </a:lnTo>
                <a:lnTo>
                  <a:pt x="638871" y="3941613"/>
                </a:lnTo>
                <a:close/>
                <a:moveTo>
                  <a:pt x="4473352" y="3933168"/>
                </a:moveTo>
                <a:cubicBezTo>
                  <a:pt x="4480626" y="3933848"/>
                  <a:pt x="4488920" y="3936565"/>
                  <a:pt x="4489939" y="3940528"/>
                </a:cubicBezTo>
                <a:lnTo>
                  <a:pt x="4490505" y="3940528"/>
                </a:lnTo>
                <a:cubicBezTo>
                  <a:pt x="4486316" y="3949132"/>
                  <a:pt x="4474088" y="3933395"/>
                  <a:pt x="4462879" y="3938037"/>
                </a:cubicBezTo>
                <a:cubicBezTo>
                  <a:pt x="4459822" y="3933848"/>
                  <a:pt x="4466078" y="3932489"/>
                  <a:pt x="4473352" y="3933168"/>
                </a:cubicBezTo>
                <a:close/>
                <a:moveTo>
                  <a:pt x="494082" y="3860712"/>
                </a:moveTo>
                <a:lnTo>
                  <a:pt x="496987" y="3863203"/>
                </a:lnTo>
                <a:lnTo>
                  <a:pt x="496831" y="3863783"/>
                </a:lnTo>
                <a:cubicBezTo>
                  <a:pt x="495341" y="3864052"/>
                  <a:pt x="493052" y="3860557"/>
                  <a:pt x="494082" y="3860712"/>
                </a:cubicBezTo>
                <a:close/>
                <a:moveTo>
                  <a:pt x="468159" y="3850770"/>
                </a:moveTo>
                <a:cubicBezTo>
                  <a:pt x="472532" y="3852752"/>
                  <a:pt x="477571" y="3857309"/>
                  <a:pt x="481080" y="3861894"/>
                </a:cubicBezTo>
                <a:cubicBezTo>
                  <a:pt x="477910" y="3872311"/>
                  <a:pt x="463871" y="3865631"/>
                  <a:pt x="459229" y="3855101"/>
                </a:cubicBezTo>
                <a:cubicBezTo>
                  <a:pt x="460078" y="3849383"/>
                  <a:pt x="463786" y="3848789"/>
                  <a:pt x="468159" y="3850770"/>
                </a:cubicBezTo>
                <a:close/>
                <a:moveTo>
                  <a:pt x="240598" y="3599445"/>
                </a:moveTo>
                <a:cubicBezTo>
                  <a:pt x="242652" y="3610676"/>
                  <a:pt x="244050" y="3622018"/>
                  <a:pt x="244787" y="3633412"/>
                </a:cubicBezTo>
                <a:cubicBezTo>
                  <a:pt x="243428" y="3634431"/>
                  <a:pt x="243881" y="3642583"/>
                  <a:pt x="241730" y="3639073"/>
                </a:cubicBezTo>
                <a:cubicBezTo>
                  <a:pt x="241730" y="3628656"/>
                  <a:pt x="241164" y="3613711"/>
                  <a:pt x="240598" y="3599445"/>
                </a:cubicBezTo>
                <a:close/>
                <a:moveTo>
                  <a:pt x="270941" y="3592086"/>
                </a:moveTo>
                <a:cubicBezTo>
                  <a:pt x="276942" y="3637148"/>
                  <a:pt x="282603" y="3613032"/>
                  <a:pt x="290302" y="3635676"/>
                </a:cubicBezTo>
                <a:cubicBezTo>
                  <a:pt x="285320" y="3641677"/>
                  <a:pt x="279886" y="3636808"/>
                  <a:pt x="273998" y="3641677"/>
                </a:cubicBezTo>
                <a:cubicBezTo>
                  <a:pt x="274451" y="3653566"/>
                  <a:pt x="276602" y="3638733"/>
                  <a:pt x="276602" y="3656396"/>
                </a:cubicBezTo>
                <a:cubicBezTo>
                  <a:pt x="265393" y="3620618"/>
                  <a:pt x="251467" y="3641903"/>
                  <a:pt x="245466" y="3668624"/>
                </a:cubicBezTo>
                <a:cubicBezTo>
                  <a:pt x="248863" y="3608843"/>
                  <a:pt x="257694" y="3605333"/>
                  <a:pt x="270941" y="3592086"/>
                </a:cubicBezTo>
                <a:close/>
                <a:moveTo>
                  <a:pt x="372841" y="3584953"/>
                </a:moveTo>
                <a:cubicBezTo>
                  <a:pt x="370577" y="3592878"/>
                  <a:pt x="367406" y="3591972"/>
                  <a:pt x="364576" y="3594803"/>
                </a:cubicBezTo>
                <a:cubicBezTo>
                  <a:pt x="366501" y="3583481"/>
                  <a:pt x="369671" y="3584613"/>
                  <a:pt x="372841" y="3584953"/>
                </a:cubicBezTo>
                <a:close/>
                <a:moveTo>
                  <a:pt x="320872" y="3579744"/>
                </a:moveTo>
                <a:lnTo>
                  <a:pt x="320646" y="3580084"/>
                </a:lnTo>
                <a:lnTo>
                  <a:pt x="320488" y="3580017"/>
                </a:lnTo>
                <a:close/>
                <a:moveTo>
                  <a:pt x="310909" y="3575965"/>
                </a:moveTo>
                <a:lnTo>
                  <a:pt x="320488" y="3580017"/>
                </a:lnTo>
                <a:lnTo>
                  <a:pt x="312848" y="3585434"/>
                </a:lnTo>
                <a:cubicBezTo>
                  <a:pt x="309805" y="3584953"/>
                  <a:pt x="306550" y="3583481"/>
                  <a:pt x="303549" y="3585179"/>
                </a:cubicBezTo>
                <a:cubicBezTo>
                  <a:pt x="305757" y="3579405"/>
                  <a:pt x="308135" y="3576574"/>
                  <a:pt x="310909" y="3575965"/>
                </a:cubicBezTo>
                <a:close/>
                <a:moveTo>
                  <a:pt x="351739" y="3564275"/>
                </a:moveTo>
                <a:cubicBezTo>
                  <a:pt x="353282" y="3565167"/>
                  <a:pt x="354726" y="3570404"/>
                  <a:pt x="354839" y="3579744"/>
                </a:cubicBezTo>
                <a:cubicBezTo>
                  <a:pt x="352914" y="3594690"/>
                  <a:pt x="349970" y="3575895"/>
                  <a:pt x="348045" y="3574876"/>
                </a:cubicBezTo>
                <a:cubicBezTo>
                  <a:pt x="348555" y="3566837"/>
                  <a:pt x="350197" y="3563384"/>
                  <a:pt x="351739" y="3564275"/>
                </a:cubicBezTo>
                <a:close/>
                <a:moveTo>
                  <a:pt x="375941" y="3559633"/>
                </a:moveTo>
                <a:lnTo>
                  <a:pt x="377719" y="3559938"/>
                </a:lnTo>
                <a:lnTo>
                  <a:pt x="379088" y="3562289"/>
                </a:lnTo>
                <a:lnTo>
                  <a:pt x="376988" y="3565535"/>
                </a:lnTo>
                <a:cubicBezTo>
                  <a:pt x="375559" y="3564940"/>
                  <a:pt x="374030" y="3563327"/>
                  <a:pt x="372841" y="3564912"/>
                </a:cubicBezTo>
                <a:cubicBezTo>
                  <a:pt x="373238" y="3559365"/>
                  <a:pt x="374483" y="3558997"/>
                  <a:pt x="375941" y="3559633"/>
                </a:cubicBezTo>
                <a:close/>
                <a:moveTo>
                  <a:pt x="395599" y="3541022"/>
                </a:moveTo>
                <a:cubicBezTo>
                  <a:pt x="384277" y="3537399"/>
                  <a:pt x="402279" y="3560497"/>
                  <a:pt x="402392" y="3546231"/>
                </a:cubicBezTo>
                <a:cubicBezTo>
                  <a:pt x="399109" y="3549514"/>
                  <a:pt x="397410" y="3541589"/>
                  <a:pt x="395599" y="3541022"/>
                </a:cubicBezTo>
                <a:close/>
                <a:moveTo>
                  <a:pt x="437355" y="3536130"/>
                </a:moveTo>
                <a:lnTo>
                  <a:pt x="433949" y="3537653"/>
                </a:lnTo>
                <a:lnTo>
                  <a:pt x="441015" y="3544972"/>
                </a:lnTo>
                <a:lnTo>
                  <a:pt x="441679" y="3541474"/>
                </a:lnTo>
                <a:cubicBezTo>
                  <a:pt x="440321" y="3537766"/>
                  <a:pt x="438849" y="3536337"/>
                  <a:pt x="437355" y="3536130"/>
                </a:cubicBezTo>
                <a:close/>
                <a:moveTo>
                  <a:pt x="375785" y="3530493"/>
                </a:moveTo>
                <a:cubicBezTo>
                  <a:pt x="367293" y="3534229"/>
                  <a:pt x="371143" y="3549174"/>
                  <a:pt x="377710" y="3535475"/>
                </a:cubicBezTo>
                <a:cubicBezTo>
                  <a:pt x="376917" y="3534682"/>
                  <a:pt x="375785" y="3536380"/>
                  <a:pt x="375785" y="3530493"/>
                </a:cubicBezTo>
                <a:close/>
                <a:moveTo>
                  <a:pt x="350593" y="3524931"/>
                </a:moveTo>
                <a:cubicBezTo>
                  <a:pt x="349008" y="3525030"/>
                  <a:pt x="347196" y="3526983"/>
                  <a:pt x="346007" y="3530493"/>
                </a:cubicBezTo>
                <a:cubicBezTo>
                  <a:pt x="347196" y="3533040"/>
                  <a:pt x="349206" y="3533691"/>
                  <a:pt x="350890" y="3533323"/>
                </a:cubicBezTo>
                <a:lnTo>
                  <a:pt x="353661" y="3530218"/>
                </a:lnTo>
                <a:lnTo>
                  <a:pt x="353820" y="3530493"/>
                </a:lnTo>
                <a:lnTo>
                  <a:pt x="353820" y="3530040"/>
                </a:lnTo>
                <a:lnTo>
                  <a:pt x="353661" y="3530218"/>
                </a:lnTo>
                <a:close/>
                <a:moveTo>
                  <a:pt x="203323" y="3488879"/>
                </a:moveTo>
                <a:lnTo>
                  <a:pt x="204533" y="3491306"/>
                </a:lnTo>
                <a:lnTo>
                  <a:pt x="204462" y="3492109"/>
                </a:lnTo>
                <a:cubicBezTo>
                  <a:pt x="203861" y="3492290"/>
                  <a:pt x="202849" y="3488670"/>
                  <a:pt x="203323" y="3488879"/>
                </a:cubicBezTo>
                <a:close/>
                <a:moveTo>
                  <a:pt x="198819" y="3488374"/>
                </a:moveTo>
                <a:lnTo>
                  <a:pt x="198819" y="3488827"/>
                </a:lnTo>
                <a:lnTo>
                  <a:pt x="198667" y="3488503"/>
                </a:lnTo>
                <a:close/>
                <a:moveTo>
                  <a:pt x="4543677" y="3484044"/>
                </a:moveTo>
                <a:cubicBezTo>
                  <a:pt x="4550541" y="3486987"/>
                  <a:pt x="4556853" y="3492507"/>
                  <a:pt x="4559004" y="3498281"/>
                </a:cubicBezTo>
                <a:cubicBezTo>
                  <a:pt x="4552098" y="3508811"/>
                  <a:pt x="4533529" y="3496130"/>
                  <a:pt x="4525038" y="3485261"/>
                </a:cubicBezTo>
                <a:cubicBezTo>
                  <a:pt x="4529397" y="3480732"/>
                  <a:pt x="4536813" y="3481100"/>
                  <a:pt x="4543677" y="3484044"/>
                </a:cubicBezTo>
                <a:close/>
                <a:moveTo>
                  <a:pt x="4498477" y="3479677"/>
                </a:moveTo>
                <a:cubicBezTo>
                  <a:pt x="4500950" y="3479833"/>
                  <a:pt x="4503501" y="3483810"/>
                  <a:pt x="4501757" y="3483400"/>
                </a:cubicBezTo>
                <a:lnTo>
                  <a:pt x="4497868" y="3480395"/>
                </a:lnTo>
                <a:close/>
                <a:moveTo>
                  <a:pt x="193002" y="3476401"/>
                </a:moveTo>
                <a:lnTo>
                  <a:pt x="198667" y="3488503"/>
                </a:lnTo>
                <a:lnTo>
                  <a:pt x="194870" y="3491714"/>
                </a:lnTo>
                <a:cubicBezTo>
                  <a:pt x="192988" y="3489591"/>
                  <a:pt x="190893" y="3484864"/>
                  <a:pt x="189648" y="3479430"/>
                </a:cubicBezTo>
                <a:cubicBezTo>
                  <a:pt x="189648" y="3474052"/>
                  <a:pt x="191120" y="3473938"/>
                  <a:pt x="193002" y="3476401"/>
                </a:cubicBezTo>
                <a:close/>
                <a:moveTo>
                  <a:pt x="4474822" y="3419549"/>
                </a:moveTo>
                <a:lnTo>
                  <a:pt x="4475200" y="3419715"/>
                </a:lnTo>
                <a:lnTo>
                  <a:pt x="4475162" y="3419774"/>
                </a:lnTo>
                <a:close/>
                <a:moveTo>
                  <a:pt x="4479178" y="3413521"/>
                </a:moveTo>
                <a:cubicBezTo>
                  <a:pt x="4484305" y="3412486"/>
                  <a:pt x="4492202" y="3424077"/>
                  <a:pt x="4497806" y="3421020"/>
                </a:cubicBezTo>
                <a:cubicBezTo>
                  <a:pt x="4495655" y="3429285"/>
                  <a:pt x="4488410" y="3429398"/>
                  <a:pt x="4483767" y="3433588"/>
                </a:cubicBezTo>
                <a:cubicBezTo>
                  <a:pt x="4482748" y="3428097"/>
                  <a:pt x="4481531" y="3424191"/>
                  <a:pt x="4480059" y="3421856"/>
                </a:cubicBezTo>
                <a:lnTo>
                  <a:pt x="4475200" y="3419715"/>
                </a:lnTo>
                <a:close/>
                <a:moveTo>
                  <a:pt x="4443677" y="3339617"/>
                </a:moveTo>
                <a:lnTo>
                  <a:pt x="4431034" y="3354489"/>
                </a:lnTo>
                <a:cubicBezTo>
                  <a:pt x="4423250" y="3358466"/>
                  <a:pt x="4414023" y="3360164"/>
                  <a:pt x="4404625" y="3361692"/>
                </a:cubicBezTo>
                <a:cubicBezTo>
                  <a:pt x="4406607" y="3355295"/>
                  <a:pt x="4413117" y="3350398"/>
                  <a:pt x="4420759" y="3346790"/>
                </a:cubicBezTo>
                <a:close/>
                <a:moveTo>
                  <a:pt x="4443680" y="3339614"/>
                </a:moveTo>
                <a:lnTo>
                  <a:pt x="4443686" y="3339614"/>
                </a:lnTo>
                <a:lnTo>
                  <a:pt x="4443677" y="3339617"/>
                </a:lnTo>
                <a:close/>
                <a:moveTo>
                  <a:pt x="146586" y="3032172"/>
                </a:moveTo>
                <a:cubicBezTo>
                  <a:pt x="148406" y="3032039"/>
                  <a:pt x="152313" y="3038769"/>
                  <a:pt x="154436" y="3034353"/>
                </a:cubicBezTo>
                <a:cubicBezTo>
                  <a:pt x="157379" y="3041826"/>
                  <a:pt x="147189" y="3042958"/>
                  <a:pt x="145604" y="3035259"/>
                </a:cubicBezTo>
                <a:cubicBezTo>
                  <a:pt x="145604" y="3033023"/>
                  <a:pt x="145979" y="3032216"/>
                  <a:pt x="146586" y="3032172"/>
                </a:cubicBezTo>
                <a:close/>
                <a:moveTo>
                  <a:pt x="144878" y="2994835"/>
                </a:moveTo>
                <a:lnTo>
                  <a:pt x="145265" y="2995518"/>
                </a:lnTo>
                <a:cubicBezTo>
                  <a:pt x="144246" y="2995518"/>
                  <a:pt x="144132" y="2999594"/>
                  <a:pt x="145265" y="3000387"/>
                </a:cubicBezTo>
                <a:close/>
                <a:moveTo>
                  <a:pt x="140707" y="2984649"/>
                </a:moveTo>
                <a:cubicBezTo>
                  <a:pt x="142151" y="2984805"/>
                  <a:pt x="143531" y="2985909"/>
                  <a:pt x="144430" y="2988389"/>
                </a:cubicBezTo>
                <a:lnTo>
                  <a:pt x="144878" y="2994835"/>
                </a:lnTo>
                <a:lnTo>
                  <a:pt x="142185" y="2990076"/>
                </a:lnTo>
                <a:cubicBezTo>
                  <a:pt x="139441" y="2989461"/>
                  <a:pt x="137509" y="2999990"/>
                  <a:pt x="134622" y="2991669"/>
                </a:cubicBezTo>
                <a:cubicBezTo>
                  <a:pt x="134678" y="2987819"/>
                  <a:pt x="137820" y="2984338"/>
                  <a:pt x="140707" y="2984649"/>
                </a:cubicBezTo>
                <a:close/>
                <a:moveTo>
                  <a:pt x="4426406" y="2975075"/>
                </a:moveTo>
                <a:lnTo>
                  <a:pt x="4427156" y="2979681"/>
                </a:lnTo>
                <a:cubicBezTo>
                  <a:pt x="4436100" y="2993834"/>
                  <a:pt x="4442781" y="2970283"/>
                  <a:pt x="4450480" y="2980699"/>
                </a:cubicBezTo>
                <a:cubicBezTo>
                  <a:pt x="4448951" y="2986644"/>
                  <a:pt x="4433348" y="2993734"/>
                  <a:pt x="4427743" y="2986830"/>
                </a:cubicBezTo>
                <a:close/>
                <a:moveTo>
                  <a:pt x="4426363" y="2974699"/>
                </a:moveTo>
                <a:lnTo>
                  <a:pt x="4426406" y="2975075"/>
                </a:lnTo>
                <a:lnTo>
                  <a:pt x="4426363" y="2974812"/>
                </a:lnTo>
                <a:close/>
                <a:moveTo>
                  <a:pt x="4414857" y="2935567"/>
                </a:moveTo>
                <a:cubicBezTo>
                  <a:pt x="4420306" y="2934590"/>
                  <a:pt x="4426930" y="2935411"/>
                  <a:pt x="4428628" y="2939034"/>
                </a:cubicBezTo>
                <a:lnTo>
                  <a:pt x="4428628" y="2939261"/>
                </a:lnTo>
                <a:cubicBezTo>
                  <a:pt x="4427609" y="2948545"/>
                  <a:pt x="4415041" y="2935977"/>
                  <a:pt x="4408135" y="2942884"/>
                </a:cubicBezTo>
                <a:cubicBezTo>
                  <a:pt x="4405135" y="2939317"/>
                  <a:pt x="4409409" y="2936543"/>
                  <a:pt x="4414857" y="2935567"/>
                </a:cubicBezTo>
                <a:close/>
                <a:moveTo>
                  <a:pt x="128536" y="2637343"/>
                </a:moveTo>
                <a:lnTo>
                  <a:pt x="128490" y="2637432"/>
                </a:lnTo>
                <a:lnTo>
                  <a:pt x="128394" y="2637397"/>
                </a:lnTo>
                <a:close/>
                <a:moveTo>
                  <a:pt x="149907" y="2620413"/>
                </a:moveTo>
                <a:cubicBezTo>
                  <a:pt x="148478" y="2625233"/>
                  <a:pt x="145610" y="2629343"/>
                  <a:pt x="141844" y="2632316"/>
                </a:cubicBezTo>
                <a:lnTo>
                  <a:pt x="128536" y="2637343"/>
                </a:lnTo>
                <a:lnTo>
                  <a:pt x="135273" y="2624390"/>
                </a:lnTo>
                <a:cubicBezTo>
                  <a:pt x="139575" y="2621347"/>
                  <a:pt x="144699" y="2620753"/>
                  <a:pt x="149907" y="2620413"/>
                </a:cubicBezTo>
                <a:close/>
                <a:moveTo>
                  <a:pt x="148552" y="2560956"/>
                </a:moveTo>
                <a:cubicBezTo>
                  <a:pt x="151789" y="2559995"/>
                  <a:pt x="159644" y="2569463"/>
                  <a:pt x="163040" y="2565048"/>
                </a:cubicBezTo>
                <a:cubicBezTo>
                  <a:pt x="159983" y="2580559"/>
                  <a:pt x="152511" y="2561085"/>
                  <a:pt x="147189" y="2566293"/>
                </a:cubicBezTo>
                <a:cubicBezTo>
                  <a:pt x="146906" y="2562755"/>
                  <a:pt x="147472" y="2561276"/>
                  <a:pt x="148552" y="2560956"/>
                </a:cubicBezTo>
                <a:close/>
                <a:moveTo>
                  <a:pt x="106995" y="2539799"/>
                </a:moveTo>
                <a:cubicBezTo>
                  <a:pt x="107901" y="2551121"/>
                  <a:pt x="109600" y="2555877"/>
                  <a:pt x="111977" y="2554858"/>
                </a:cubicBezTo>
                <a:cubicBezTo>
                  <a:pt x="109939" y="2570822"/>
                  <a:pt x="103146" y="2547951"/>
                  <a:pt x="98957" y="2551121"/>
                </a:cubicBezTo>
                <a:cubicBezTo>
                  <a:pt x="100089" y="2543196"/>
                  <a:pt x="104278" y="2543875"/>
                  <a:pt x="106995" y="2539799"/>
                </a:cubicBezTo>
                <a:close/>
                <a:moveTo>
                  <a:pt x="4325139" y="2489776"/>
                </a:moveTo>
                <a:cubicBezTo>
                  <a:pt x="4326972" y="2489351"/>
                  <a:pt x="4329809" y="2492635"/>
                  <a:pt x="4328528" y="2492606"/>
                </a:cubicBezTo>
                <a:lnTo>
                  <a:pt x="4324929" y="2490438"/>
                </a:lnTo>
                <a:close/>
                <a:moveTo>
                  <a:pt x="4357779" y="2484985"/>
                </a:moveTo>
                <a:cubicBezTo>
                  <a:pt x="4363327" y="2486372"/>
                  <a:pt x="4369073" y="2490391"/>
                  <a:pt x="4371904" y="2495543"/>
                </a:cubicBezTo>
                <a:cubicBezTo>
                  <a:pt x="4369752" y="2507092"/>
                  <a:pt x="4353448" y="2498940"/>
                  <a:pt x="4344844" y="2490222"/>
                </a:cubicBezTo>
                <a:cubicBezTo>
                  <a:pt x="4346882" y="2484843"/>
                  <a:pt x="4352231" y="2483598"/>
                  <a:pt x="4357779" y="2484985"/>
                </a:cubicBezTo>
                <a:close/>
                <a:moveTo>
                  <a:pt x="168715" y="2458227"/>
                </a:moveTo>
                <a:lnTo>
                  <a:pt x="168497" y="2458540"/>
                </a:lnTo>
                <a:lnTo>
                  <a:pt x="167908" y="2458618"/>
                </a:lnTo>
                <a:close/>
                <a:moveTo>
                  <a:pt x="211499" y="2427482"/>
                </a:moveTo>
                <a:cubicBezTo>
                  <a:pt x="209801" y="2434389"/>
                  <a:pt x="202781" y="2440588"/>
                  <a:pt x="194247" y="2445853"/>
                </a:cubicBezTo>
                <a:lnTo>
                  <a:pt x="168715" y="2458227"/>
                </a:lnTo>
                <a:lnTo>
                  <a:pt x="181155" y="2440389"/>
                </a:lnTo>
                <a:cubicBezTo>
                  <a:pt x="190675" y="2434805"/>
                  <a:pt x="200873" y="2430467"/>
                  <a:pt x="211499" y="2427482"/>
                </a:cubicBezTo>
                <a:close/>
                <a:moveTo>
                  <a:pt x="4078830" y="2406039"/>
                </a:moveTo>
                <a:lnTo>
                  <a:pt x="4078824" y="2406194"/>
                </a:lnTo>
                <a:lnTo>
                  <a:pt x="4078683" y="2406194"/>
                </a:lnTo>
                <a:close/>
                <a:moveTo>
                  <a:pt x="4014205" y="2401278"/>
                </a:moveTo>
                <a:cubicBezTo>
                  <a:pt x="4017192" y="2398311"/>
                  <a:pt x="4025649" y="2411855"/>
                  <a:pt x="4029349" y="2409477"/>
                </a:cubicBezTo>
                <a:lnTo>
                  <a:pt x="4029772" y="2409477"/>
                </a:lnTo>
                <a:cubicBezTo>
                  <a:pt x="4029625" y="2412787"/>
                  <a:pt x="4026483" y="2415510"/>
                  <a:pt x="4022387" y="2415879"/>
                </a:cubicBezTo>
                <a:cubicBezTo>
                  <a:pt x="4018290" y="2416248"/>
                  <a:pt x="4014476" y="2414151"/>
                  <a:pt x="4013421" y="2410949"/>
                </a:cubicBezTo>
                <a:cubicBezTo>
                  <a:pt x="4012822" y="2405090"/>
                  <a:pt x="4013210" y="2402266"/>
                  <a:pt x="4014205" y="2401278"/>
                </a:cubicBezTo>
                <a:close/>
                <a:moveTo>
                  <a:pt x="4045014" y="2398022"/>
                </a:moveTo>
                <a:lnTo>
                  <a:pt x="4044995" y="2398042"/>
                </a:lnTo>
                <a:lnTo>
                  <a:pt x="4044572" y="2398042"/>
                </a:lnTo>
                <a:close/>
                <a:moveTo>
                  <a:pt x="4058351" y="2391900"/>
                </a:moveTo>
                <a:cubicBezTo>
                  <a:pt x="4063883" y="2392862"/>
                  <a:pt x="4069662" y="2395608"/>
                  <a:pt x="4073186" y="2396457"/>
                </a:cubicBezTo>
                <a:cubicBezTo>
                  <a:pt x="4070015" y="2409279"/>
                  <a:pt x="4061373" y="2400384"/>
                  <a:pt x="4052849" y="2397667"/>
                </a:cubicBezTo>
                <a:lnTo>
                  <a:pt x="4045014" y="2398022"/>
                </a:lnTo>
                <a:lnTo>
                  <a:pt x="4050550" y="2392253"/>
                </a:lnTo>
                <a:cubicBezTo>
                  <a:pt x="4052880" y="2391383"/>
                  <a:pt x="4055584" y="2391418"/>
                  <a:pt x="4058351" y="2391900"/>
                </a:cubicBezTo>
                <a:close/>
                <a:moveTo>
                  <a:pt x="4020020" y="2388492"/>
                </a:moveTo>
                <a:cubicBezTo>
                  <a:pt x="4037172" y="2388737"/>
                  <a:pt x="4047744" y="2398184"/>
                  <a:pt x="4019623" y="2400306"/>
                </a:cubicBezTo>
                <a:cubicBezTo>
                  <a:pt x="4019059" y="2400419"/>
                  <a:pt x="4008910" y="2391362"/>
                  <a:pt x="4002850" y="2396910"/>
                </a:cubicBezTo>
                <a:lnTo>
                  <a:pt x="4002568" y="2396910"/>
                </a:lnTo>
                <a:cubicBezTo>
                  <a:pt x="4001017" y="2404043"/>
                  <a:pt x="4001863" y="2396910"/>
                  <a:pt x="4001863" y="2391928"/>
                </a:cubicBezTo>
                <a:cubicBezTo>
                  <a:pt x="4007854" y="2389352"/>
                  <a:pt x="4014302" y="2388411"/>
                  <a:pt x="4020020" y="2388492"/>
                </a:cubicBezTo>
                <a:close/>
                <a:moveTo>
                  <a:pt x="119336" y="2386043"/>
                </a:moveTo>
                <a:lnTo>
                  <a:pt x="119336" y="2386949"/>
                </a:lnTo>
                <a:lnTo>
                  <a:pt x="118840" y="2386908"/>
                </a:lnTo>
                <a:close/>
                <a:moveTo>
                  <a:pt x="106315" y="2375174"/>
                </a:moveTo>
                <a:cubicBezTo>
                  <a:pt x="108070" y="2380778"/>
                  <a:pt x="110052" y="2384458"/>
                  <a:pt x="112231" y="2386368"/>
                </a:cubicBezTo>
                <a:lnTo>
                  <a:pt x="118840" y="2386908"/>
                </a:lnTo>
                <a:lnTo>
                  <a:pt x="114956" y="2393692"/>
                </a:lnTo>
                <a:cubicBezTo>
                  <a:pt x="108375" y="2396516"/>
                  <a:pt x="96380" y="2387685"/>
                  <a:pt x="89672" y="2392610"/>
                </a:cubicBezTo>
                <a:cubicBezTo>
                  <a:pt x="91144" y="2383552"/>
                  <a:pt x="100994" y="2381288"/>
                  <a:pt x="106315" y="2375174"/>
                </a:cubicBezTo>
                <a:close/>
                <a:moveTo>
                  <a:pt x="229728" y="2364531"/>
                </a:moveTo>
                <a:cubicBezTo>
                  <a:pt x="225538" y="2381967"/>
                  <a:pt x="207083" y="2366569"/>
                  <a:pt x="197233" y="2374947"/>
                </a:cubicBezTo>
                <a:cubicBezTo>
                  <a:pt x="192478" y="2361360"/>
                  <a:pt x="220217" y="2373249"/>
                  <a:pt x="229728" y="2364531"/>
                </a:cubicBezTo>
                <a:close/>
                <a:moveTo>
                  <a:pt x="4224363" y="2355152"/>
                </a:moveTo>
                <a:lnTo>
                  <a:pt x="4222903" y="2395455"/>
                </a:lnTo>
                <a:cubicBezTo>
                  <a:pt x="4217138" y="2384959"/>
                  <a:pt x="4213557" y="2373405"/>
                  <a:pt x="4212374" y="2361488"/>
                </a:cubicBezTo>
                <a:cubicBezTo>
                  <a:pt x="4214921" y="2361545"/>
                  <a:pt x="4216110" y="2359365"/>
                  <a:pt x="4217568" y="2357469"/>
                </a:cubicBezTo>
                <a:close/>
                <a:moveTo>
                  <a:pt x="4224375" y="2354808"/>
                </a:moveTo>
                <a:lnTo>
                  <a:pt x="4224375" y="2355148"/>
                </a:lnTo>
                <a:lnTo>
                  <a:pt x="4224363" y="2355152"/>
                </a:lnTo>
                <a:close/>
                <a:moveTo>
                  <a:pt x="4214525" y="2326276"/>
                </a:moveTo>
                <a:cubicBezTo>
                  <a:pt x="4193692" y="2390699"/>
                  <a:pt x="4163348" y="2398285"/>
                  <a:pt x="4116927" y="2420024"/>
                </a:cubicBezTo>
                <a:cubicBezTo>
                  <a:pt x="4112030" y="2409438"/>
                  <a:pt x="4107056" y="2403274"/>
                  <a:pt x="4101918" y="2399693"/>
                </a:cubicBezTo>
                <a:lnTo>
                  <a:pt x="4093161" y="2397046"/>
                </a:lnTo>
                <a:lnTo>
                  <a:pt x="4090324" y="2403052"/>
                </a:lnTo>
                <a:cubicBezTo>
                  <a:pt x="4088183" y="2402968"/>
                  <a:pt x="4085467" y="2401288"/>
                  <a:pt x="4083009" y="2401654"/>
                </a:cubicBezTo>
                <a:lnTo>
                  <a:pt x="4078830" y="2406039"/>
                </a:lnTo>
                <a:lnTo>
                  <a:pt x="4079203" y="2396894"/>
                </a:lnTo>
                <a:cubicBezTo>
                  <a:pt x="4080590" y="2394503"/>
                  <a:pt x="4083465" y="2394910"/>
                  <a:pt x="4086428" y="2395459"/>
                </a:cubicBezTo>
                <a:lnTo>
                  <a:pt x="4087616" y="2395369"/>
                </a:lnTo>
                <a:lnTo>
                  <a:pt x="4085933" y="2394860"/>
                </a:lnTo>
                <a:cubicBezTo>
                  <a:pt x="4074837" y="2394351"/>
                  <a:pt x="4062751" y="2396813"/>
                  <a:pt x="4048994" y="2387529"/>
                </a:cubicBezTo>
                <a:cubicBezTo>
                  <a:pt x="4065751" y="2378245"/>
                  <a:pt x="4086244" y="2379943"/>
                  <a:pt x="4107870" y="2371225"/>
                </a:cubicBezTo>
                <a:cubicBezTo>
                  <a:pt x="4106511" y="2359337"/>
                  <a:pt x="4098698" y="2375867"/>
                  <a:pt x="4098698" y="2357752"/>
                </a:cubicBezTo>
                <a:cubicBezTo>
                  <a:pt x="4138440" y="2387189"/>
                  <a:pt x="4188257" y="2357752"/>
                  <a:pt x="4214525" y="2326276"/>
                </a:cubicBezTo>
                <a:close/>
                <a:moveTo>
                  <a:pt x="338308" y="2298409"/>
                </a:moveTo>
                <a:cubicBezTo>
                  <a:pt x="327643" y="2307772"/>
                  <a:pt x="313607" y="2312355"/>
                  <a:pt x="299472" y="2311090"/>
                </a:cubicBezTo>
                <a:cubicBezTo>
                  <a:pt x="285060" y="2310333"/>
                  <a:pt x="270760" y="2308133"/>
                  <a:pt x="256788" y="2304523"/>
                </a:cubicBezTo>
                <a:cubicBezTo>
                  <a:pt x="269317" y="2299667"/>
                  <a:pt x="282846" y="2297956"/>
                  <a:pt x="296189" y="2299541"/>
                </a:cubicBezTo>
                <a:cubicBezTo>
                  <a:pt x="310215" y="2301060"/>
                  <a:pt x="324383" y="2300680"/>
                  <a:pt x="338308" y="2298409"/>
                </a:cubicBezTo>
                <a:close/>
                <a:moveTo>
                  <a:pt x="3976102" y="2288113"/>
                </a:moveTo>
                <a:cubicBezTo>
                  <a:pt x="4002556" y="2286398"/>
                  <a:pt x="4030477" y="2297501"/>
                  <a:pt x="4051462" y="2305993"/>
                </a:cubicBezTo>
                <a:cubicBezTo>
                  <a:pt x="4044467" y="2307436"/>
                  <a:pt x="4036783" y="2307387"/>
                  <a:pt x="4028656" y="2306520"/>
                </a:cubicBezTo>
                <a:lnTo>
                  <a:pt x="4003583" y="2302210"/>
                </a:lnTo>
                <a:lnTo>
                  <a:pt x="4009226" y="2310454"/>
                </a:lnTo>
                <a:cubicBezTo>
                  <a:pt x="4011889" y="2315644"/>
                  <a:pt x="4013985" y="2321221"/>
                  <a:pt x="4014831" y="2325919"/>
                </a:cubicBezTo>
                <a:lnTo>
                  <a:pt x="4014549" y="2325919"/>
                </a:lnTo>
                <a:cubicBezTo>
                  <a:pt x="4010390" y="2325183"/>
                  <a:pt x="4006267" y="2314710"/>
                  <a:pt x="4001986" y="2307450"/>
                </a:cubicBezTo>
                <a:lnTo>
                  <a:pt x="3995963" y="2301154"/>
                </a:lnTo>
                <a:lnTo>
                  <a:pt x="3995024" y="2301026"/>
                </a:lnTo>
                <a:lnTo>
                  <a:pt x="3988472" y="2308257"/>
                </a:lnTo>
                <a:lnTo>
                  <a:pt x="3990389" y="2300392"/>
                </a:lnTo>
                <a:lnTo>
                  <a:pt x="3950210" y="2294897"/>
                </a:lnTo>
                <a:lnTo>
                  <a:pt x="3950448" y="2294670"/>
                </a:lnTo>
                <a:cubicBezTo>
                  <a:pt x="3958629" y="2290679"/>
                  <a:pt x="3967284" y="2288684"/>
                  <a:pt x="3976102" y="2288113"/>
                </a:cubicBezTo>
                <a:close/>
                <a:moveTo>
                  <a:pt x="4058104" y="2262855"/>
                </a:moveTo>
                <a:cubicBezTo>
                  <a:pt x="4058104" y="2268629"/>
                  <a:pt x="4054439" y="2267270"/>
                  <a:pt x="4051902" y="2268176"/>
                </a:cubicBezTo>
                <a:cubicBezTo>
                  <a:pt x="4057399" y="2279498"/>
                  <a:pt x="4051761" y="2274290"/>
                  <a:pt x="4051197" y="2283235"/>
                </a:cubicBezTo>
                <a:cubicBezTo>
                  <a:pt x="4046828" y="2279045"/>
                  <a:pt x="4044149" y="2269761"/>
                  <a:pt x="4037102" y="2274177"/>
                </a:cubicBezTo>
                <a:cubicBezTo>
                  <a:pt x="4034846" y="2271007"/>
                  <a:pt x="4055990" y="2259231"/>
                  <a:pt x="4058104" y="2262855"/>
                </a:cubicBezTo>
                <a:close/>
                <a:moveTo>
                  <a:pt x="4229905" y="2258949"/>
                </a:moveTo>
                <a:cubicBezTo>
                  <a:pt x="4237218" y="2258546"/>
                  <a:pt x="4245666" y="2271007"/>
                  <a:pt x="4253847" y="2268629"/>
                </a:cubicBezTo>
                <a:cubicBezTo>
                  <a:pt x="4249342" y="2276668"/>
                  <a:pt x="4239264" y="2275762"/>
                  <a:pt x="4231913" y="2279272"/>
                </a:cubicBezTo>
                <a:cubicBezTo>
                  <a:pt x="4231913" y="2263195"/>
                  <a:pt x="4231913" y="2263195"/>
                  <a:pt x="4222784" y="2264893"/>
                </a:cubicBezTo>
                <a:lnTo>
                  <a:pt x="4223021" y="2264667"/>
                </a:lnTo>
                <a:cubicBezTo>
                  <a:pt x="4225155" y="2260647"/>
                  <a:pt x="4227467" y="2259083"/>
                  <a:pt x="4229905" y="2258949"/>
                </a:cubicBezTo>
                <a:close/>
                <a:moveTo>
                  <a:pt x="4107742" y="2248016"/>
                </a:moveTo>
                <a:cubicBezTo>
                  <a:pt x="4116923" y="2246636"/>
                  <a:pt x="4128171" y="2256656"/>
                  <a:pt x="4138486" y="2252665"/>
                </a:cubicBezTo>
                <a:cubicBezTo>
                  <a:pt x="4138961" y="2267157"/>
                  <a:pt x="4112522" y="2248363"/>
                  <a:pt x="4099361" y="2254363"/>
                </a:cubicBezTo>
                <a:lnTo>
                  <a:pt x="4099361" y="2254137"/>
                </a:lnTo>
                <a:cubicBezTo>
                  <a:pt x="4101851" y="2250202"/>
                  <a:pt x="4104681" y="2248476"/>
                  <a:pt x="4107742" y="2248016"/>
                </a:cubicBezTo>
                <a:close/>
                <a:moveTo>
                  <a:pt x="4195976" y="2181882"/>
                </a:moveTo>
                <a:lnTo>
                  <a:pt x="4176263" y="2194625"/>
                </a:lnTo>
                <a:cubicBezTo>
                  <a:pt x="4164748" y="2197639"/>
                  <a:pt x="4151706" y="2198262"/>
                  <a:pt x="4138486" y="2198771"/>
                </a:cubicBezTo>
                <a:cubicBezTo>
                  <a:pt x="4142577" y="2192714"/>
                  <a:pt x="4152536" y="2188695"/>
                  <a:pt x="4163769" y="2186076"/>
                </a:cubicBezTo>
                <a:close/>
                <a:moveTo>
                  <a:pt x="4196234" y="2181716"/>
                </a:moveTo>
                <a:lnTo>
                  <a:pt x="4196700" y="2181788"/>
                </a:lnTo>
                <a:lnTo>
                  <a:pt x="4195976" y="2181882"/>
                </a:lnTo>
                <a:close/>
                <a:moveTo>
                  <a:pt x="327099" y="2167044"/>
                </a:moveTo>
                <a:cubicBezTo>
                  <a:pt x="333213" y="2173271"/>
                  <a:pt x="314532" y="2179045"/>
                  <a:pt x="310569" y="2172025"/>
                </a:cubicBezTo>
                <a:cubicBezTo>
                  <a:pt x="310569" y="2162968"/>
                  <a:pt x="321891" y="2174290"/>
                  <a:pt x="327099" y="2167044"/>
                </a:cubicBezTo>
                <a:close/>
                <a:moveTo>
                  <a:pt x="296742" y="2122972"/>
                </a:moveTo>
                <a:cubicBezTo>
                  <a:pt x="302049" y="2121981"/>
                  <a:pt x="307229" y="2124982"/>
                  <a:pt x="306946" y="2136926"/>
                </a:cubicBezTo>
                <a:cubicBezTo>
                  <a:pt x="304794" y="2136926"/>
                  <a:pt x="304568" y="2132398"/>
                  <a:pt x="305474" y="2132171"/>
                </a:cubicBezTo>
                <a:cubicBezTo>
                  <a:pt x="295850" y="2118924"/>
                  <a:pt x="294152" y="2142588"/>
                  <a:pt x="285773" y="2132964"/>
                </a:cubicBezTo>
                <a:cubicBezTo>
                  <a:pt x="286000" y="2128944"/>
                  <a:pt x="291434" y="2123963"/>
                  <a:pt x="296742" y="2122972"/>
                </a:cubicBezTo>
                <a:close/>
                <a:moveTo>
                  <a:pt x="4246022" y="1817213"/>
                </a:moveTo>
                <a:cubicBezTo>
                  <a:pt x="4247080" y="1817597"/>
                  <a:pt x="4247780" y="1818565"/>
                  <a:pt x="4247780" y="1819647"/>
                </a:cubicBezTo>
                <a:cubicBezTo>
                  <a:pt x="4247780" y="1820728"/>
                  <a:pt x="4247080" y="1821697"/>
                  <a:pt x="4246022" y="1822081"/>
                </a:cubicBezTo>
                <a:cubicBezTo>
                  <a:pt x="4255270" y="1837366"/>
                  <a:pt x="4269023" y="1814835"/>
                  <a:pt x="4277322" y="1826044"/>
                </a:cubicBezTo>
                <a:cubicBezTo>
                  <a:pt x="4273172" y="1833856"/>
                  <a:pt x="4234521" y="1840310"/>
                  <a:pt x="4246022" y="1817213"/>
                </a:cubicBezTo>
                <a:close/>
                <a:moveTo>
                  <a:pt x="4238197" y="1776821"/>
                </a:moveTo>
                <a:cubicBezTo>
                  <a:pt x="4245725" y="1776566"/>
                  <a:pt x="4254499" y="1778151"/>
                  <a:pt x="4256100" y="1781887"/>
                </a:cubicBezTo>
                <a:cubicBezTo>
                  <a:pt x="4253017" y="1790945"/>
                  <a:pt x="4238552" y="1776906"/>
                  <a:pt x="4227763" y="1782793"/>
                </a:cubicBezTo>
                <a:cubicBezTo>
                  <a:pt x="4224384" y="1779170"/>
                  <a:pt x="4230668" y="1777076"/>
                  <a:pt x="4238197" y="1776821"/>
                </a:cubicBezTo>
                <a:close/>
                <a:moveTo>
                  <a:pt x="280339" y="1693888"/>
                </a:moveTo>
                <a:cubicBezTo>
                  <a:pt x="278187" y="1710532"/>
                  <a:pt x="263355" y="1693888"/>
                  <a:pt x="255996" y="1701021"/>
                </a:cubicBezTo>
                <a:cubicBezTo>
                  <a:pt x="252033" y="1687548"/>
                  <a:pt x="273545" y="1701587"/>
                  <a:pt x="280339" y="1693888"/>
                </a:cubicBezTo>
                <a:close/>
                <a:moveTo>
                  <a:pt x="190893" y="1689925"/>
                </a:moveTo>
                <a:cubicBezTo>
                  <a:pt x="192931" y="1700342"/>
                  <a:pt x="196101" y="1704644"/>
                  <a:pt x="199611" y="1702606"/>
                </a:cubicBezTo>
                <a:lnTo>
                  <a:pt x="200177" y="1702606"/>
                </a:lnTo>
                <a:cubicBezTo>
                  <a:pt x="199158" y="1719476"/>
                  <a:pt x="185685" y="1698983"/>
                  <a:pt x="179571" y="1703738"/>
                </a:cubicBezTo>
                <a:cubicBezTo>
                  <a:pt x="180363" y="1695247"/>
                  <a:pt x="186930" y="1694454"/>
                  <a:pt x="190893" y="1689925"/>
                </a:cubicBezTo>
                <a:close/>
                <a:moveTo>
                  <a:pt x="539503" y="1635833"/>
                </a:moveTo>
                <a:lnTo>
                  <a:pt x="538824" y="1636091"/>
                </a:lnTo>
                <a:lnTo>
                  <a:pt x="538610" y="1640401"/>
                </a:lnTo>
                <a:lnTo>
                  <a:pt x="532824" y="1643504"/>
                </a:lnTo>
                <a:cubicBezTo>
                  <a:pt x="535088" y="1643165"/>
                  <a:pt x="537268" y="1642797"/>
                  <a:pt x="538570" y="1641197"/>
                </a:cubicBezTo>
                <a:lnTo>
                  <a:pt x="538610" y="1640401"/>
                </a:lnTo>
                <a:lnTo>
                  <a:pt x="539277" y="1640043"/>
                </a:lnTo>
                <a:close/>
                <a:moveTo>
                  <a:pt x="312023" y="1632992"/>
                </a:moveTo>
                <a:cubicBezTo>
                  <a:pt x="328125" y="1631942"/>
                  <a:pt x="348781" y="1637673"/>
                  <a:pt x="364915" y="1633088"/>
                </a:cubicBezTo>
                <a:cubicBezTo>
                  <a:pt x="347932" y="1653241"/>
                  <a:pt x="318494" y="1643618"/>
                  <a:pt x="297775" y="1636937"/>
                </a:cubicBezTo>
                <a:cubicBezTo>
                  <a:pt x="301794" y="1634447"/>
                  <a:pt x="306656" y="1633343"/>
                  <a:pt x="312023" y="1632992"/>
                </a:cubicBezTo>
                <a:close/>
                <a:moveTo>
                  <a:pt x="438835" y="1626404"/>
                </a:moveTo>
                <a:lnTo>
                  <a:pt x="438137" y="1627569"/>
                </a:lnTo>
                <a:lnTo>
                  <a:pt x="439527" y="1626548"/>
                </a:lnTo>
                <a:close/>
                <a:moveTo>
                  <a:pt x="327212" y="1589284"/>
                </a:moveTo>
                <a:cubicBezTo>
                  <a:pt x="332590" y="1588251"/>
                  <a:pt x="339440" y="1590770"/>
                  <a:pt x="343289" y="1594959"/>
                </a:cubicBezTo>
                <a:cubicBezTo>
                  <a:pt x="352687" y="1597224"/>
                  <a:pt x="326985" y="1596431"/>
                  <a:pt x="319966" y="1604923"/>
                </a:cubicBezTo>
                <a:cubicBezTo>
                  <a:pt x="317928" y="1594903"/>
                  <a:pt x="321834" y="1590318"/>
                  <a:pt x="327212" y="1589284"/>
                </a:cubicBezTo>
                <a:close/>
                <a:moveTo>
                  <a:pt x="279262" y="1580920"/>
                </a:moveTo>
                <a:cubicBezTo>
                  <a:pt x="283522" y="1580970"/>
                  <a:pt x="287188" y="1581147"/>
                  <a:pt x="289169" y="1581260"/>
                </a:cubicBezTo>
                <a:cubicBezTo>
                  <a:pt x="284301" y="1596884"/>
                  <a:pt x="267204" y="1579108"/>
                  <a:pt x="254297" y="1589072"/>
                </a:cubicBezTo>
                <a:cubicBezTo>
                  <a:pt x="248353" y="1581769"/>
                  <a:pt x="266482" y="1580771"/>
                  <a:pt x="279262" y="1580920"/>
                </a:cubicBezTo>
                <a:close/>
                <a:moveTo>
                  <a:pt x="384389" y="1565748"/>
                </a:moveTo>
                <a:cubicBezTo>
                  <a:pt x="379747" y="1578429"/>
                  <a:pt x="355857" y="1573787"/>
                  <a:pt x="343629" y="1579561"/>
                </a:cubicBezTo>
                <a:cubicBezTo>
                  <a:pt x="348271" y="1566880"/>
                  <a:pt x="372161" y="1571636"/>
                  <a:pt x="384389" y="1565748"/>
                </a:cubicBezTo>
                <a:close/>
                <a:moveTo>
                  <a:pt x="272299" y="1554539"/>
                </a:moveTo>
                <a:cubicBezTo>
                  <a:pt x="265053" y="1580014"/>
                  <a:pt x="229841" y="1559974"/>
                  <a:pt x="207083" y="1574353"/>
                </a:cubicBezTo>
                <a:cubicBezTo>
                  <a:pt x="206517" y="1563371"/>
                  <a:pt x="253844" y="1561559"/>
                  <a:pt x="272299" y="1554539"/>
                </a:cubicBezTo>
                <a:close/>
                <a:moveTo>
                  <a:pt x="518133" y="1537873"/>
                </a:moveTo>
                <a:cubicBezTo>
                  <a:pt x="506499" y="1534704"/>
                  <a:pt x="487478" y="1545085"/>
                  <a:pt x="483232" y="1549671"/>
                </a:cubicBezTo>
                <a:lnTo>
                  <a:pt x="483572" y="1550124"/>
                </a:lnTo>
                <a:cubicBezTo>
                  <a:pt x="479949" y="1561446"/>
                  <a:pt x="514595" y="1546500"/>
                  <a:pt x="526483" y="1546274"/>
                </a:cubicBezTo>
                <a:cubicBezTo>
                  <a:pt x="525068" y="1541490"/>
                  <a:pt x="522011" y="1538929"/>
                  <a:pt x="518133" y="1537873"/>
                </a:cubicBezTo>
                <a:close/>
                <a:moveTo>
                  <a:pt x="4275964" y="1519075"/>
                </a:moveTo>
                <a:cubicBezTo>
                  <a:pt x="4294136" y="1518422"/>
                  <a:pt x="4313136" y="1530523"/>
                  <a:pt x="4327232" y="1539949"/>
                </a:cubicBezTo>
                <a:cubicBezTo>
                  <a:pt x="4308098" y="1544591"/>
                  <a:pt x="4281943" y="1524777"/>
                  <a:pt x="4258280" y="1524550"/>
                </a:cubicBezTo>
                <a:cubicBezTo>
                  <a:pt x="4263941" y="1520927"/>
                  <a:pt x="4269906" y="1519293"/>
                  <a:pt x="4275964" y="1519075"/>
                </a:cubicBezTo>
                <a:close/>
                <a:moveTo>
                  <a:pt x="385779" y="1510141"/>
                </a:moveTo>
                <a:lnTo>
                  <a:pt x="299812" y="1547859"/>
                </a:lnTo>
                <a:cubicBezTo>
                  <a:pt x="310738" y="1537839"/>
                  <a:pt x="322400" y="1532093"/>
                  <a:pt x="336822" y="1526814"/>
                </a:cubicBezTo>
                <a:close/>
                <a:moveTo>
                  <a:pt x="390390" y="1508118"/>
                </a:moveTo>
                <a:lnTo>
                  <a:pt x="390390" y="1508571"/>
                </a:lnTo>
                <a:lnTo>
                  <a:pt x="385779" y="1510141"/>
                </a:lnTo>
                <a:close/>
                <a:moveTo>
                  <a:pt x="4451127" y="1500652"/>
                </a:moveTo>
                <a:cubicBezTo>
                  <a:pt x="4456164" y="1500540"/>
                  <a:pt x="4461599" y="1513342"/>
                  <a:pt x="4467288" y="1511303"/>
                </a:cubicBezTo>
                <a:cubicBezTo>
                  <a:pt x="4463778" y="1519116"/>
                  <a:pt x="4456985" y="1517870"/>
                  <a:pt x="4451776" y="1521040"/>
                </a:cubicBezTo>
                <a:cubicBezTo>
                  <a:pt x="4452569" y="1510398"/>
                  <a:pt x="4450757" y="1505416"/>
                  <a:pt x="4446568" y="1506208"/>
                </a:cubicBezTo>
                <a:lnTo>
                  <a:pt x="4446228" y="1506095"/>
                </a:lnTo>
                <a:cubicBezTo>
                  <a:pt x="4447813" y="1502161"/>
                  <a:pt x="4449448" y="1500689"/>
                  <a:pt x="4451127" y="1500652"/>
                </a:cubicBezTo>
                <a:close/>
                <a:moveTo>
                  <a:pt x="315097" y="1499400"/>
                </a:moveTo>
                <a:cubicBezTo>
                  <a:pt x="316441" y="1499087"/>
                  <a:pt x="317785" y="1499923"/>
                  <a:pt x="318097" y="1501268"/>
                </a:cubicBezTo>
                <a:cubicBezTo>
                  <a:pt x="318410" y="1502612"/>
                  <a:pt x="317574" y="1503956"/>
                  <a:pt x="316229" y="1504269"/>
                </a:cubicBezTo>
                <a:cubicBezTo>
                  <a:pt x="316229" y="1512421"/>
                  <a:pt x="337062" y="1508005"/>
                  <a:pt x="333666" y="1500532"/>
                </a:cubicBezTo>
                <a:cubicBezTo>
                  <a:pt x="339553" y="1500532"/>
                  <a:pt x="332533" y="1509590"/>
                  <a:pt x="339327" y="1509364"/>
                </a:cubicBezTo>
                <a:cubicBezTo>
                  <a:pt x="332760" y="1516270"/>
                  <a:pt x="322457" y="1515591"/>
                  <a:pt x="301850" y="1522497"/>
                </a:cubicBezTo>
                <a:cubicBezTo>
                  <a:pt x="302303" y="1511175"/>
                  <a:pt x="317022" y="1512647"/>
                  <a:pt x="315097" y="1499400"/>
                </a:cubicBezTo>
                <a:close/>
                <a:moveTo>
                  <a:pt x="4367983" y="1484480"/>
                </a:moveTo>
                <a:cubicBezTo>
                  <a:pt x="4374325" y="1483472"/>
                  <a:pt x="4381607" y="1493896"/>
                  <a:pt x="4388825" y="1490244"/>
                </a:cubicBezTo>
                <a:cubicBezTo>
                  <a:pt x="4388938" y="1504963"/>
                  <a:pt x="4371502" y="1485149"/>
                  <a:pt x="4362218" y="1490584"/>
                </a:cubicBezTo>
                <a:lnTo>
                  <a:pt x="4361991" y="1490244"/>
                </a:lnTo>
                <a:cubicBezTo>
                  <a:pt x="4363859" y="1486423"/>
                  <a:pt x="4365869" y="1484817"/>
                  <a:pt x="4367983" y="1484480"/>
                </a:cubicBezTo>
                <a:close/>
                <a:moveTo>
                  <a:pt x="251466" y="1426598"/>
                </a:moveTo>
                <a:cubicBezTo>
                  <a:pt x="258599" y="1429542"/>
                  <a:pt x="263355" y="1437920"/>
                  <a:pt x="274677" y="1431467"/>
                </a:cubicBezTo>
                <a:cubicBezTo>
                  <a:pt x="278413" y="1434071"/>
                  <a:pt x="245013" y="1452300"/>
                  <a:pt x="241616" y="1449016"/>
                </a:cubicBezTo>
                <a:cubicBezTo>
                  <a:pt x="240937" y="1443242"/>
                  <a:pt x="247164" y="1443581"/>
                  <a:pt x="251127" y="1441883"/>
                </a:cubicBezTo>
                <a:cubicBezTo>
                  <a:pt x="241729" y="1432712"/>
                  <a:pt x="250787" y="1436675"/>
                  <a:pt x="251466" y="1426598"/>
                </a:cubicBezTo>
                <a:close/>
                <a:moveTo>
                  <a:pt x="310003" y="1373671"/>
                </a:moveTo>
                <a:lnTo>
                  <a:pt x="320013" y="1378785"/>
                </a:lnTo>
                <a:cubicBezTo>
                  <a:pt x="330326" y="1388216"/>
                  <a:pt x="340686" y="1405114"/>
                  <a:pt x="352574" y="1384819"/>
                </a:cubicBezTo>
                <a:cubicBezTo>
                  <a:pt x="353508" y="1410379"/>
                  <a:pt x="332406" y="1401484"/>
                  <a:pt x="319265" y="1387749"/>
                </a:cubicBezTo>
                <a:close/>
                <a:moveTo>
                  <a:pt x="309662" y="1373497"/>
                </a:moveTo>
                <a:lnTo>
                  <a:pt x="309889" y="1373497"/>
                </a:lnTo>
                <a:lnTo>
                  <a:pt x="310003" y="1373671"/>
                </a:lnTo>
                <a:close/>
                <a:moveTo>
                  <a:pt x="116958" y="1355381"/>
                </a:moveTo>
                <a:lnTo>
                  <a:pt x="117071" y="1355381"/>
                </a:lnTo>
                <a:cubicBezTo>
                  <a:pt x="114694" y="1367609"/>
                  <a:pt x="92955" y="1362741"/>
                  <a:pt x="83105" y="1368176"/>
                </a:cubicBezTo>
                <a:cubicBezTo>
                  <a:pt x="89925" y="1356420"/>
                  <a:pt x="104068" y="1351075"/>
                  <a:pt x="116958" y="1355381"/>
                </a:cubicBezTo>
                <a:close/>
                <a:moveTo>
                  <a:pt x="199950" y="1311451"/>
                </a:moveTo>
                <a:lnTo>
                  <a:pt x="200063" y="1311451"/>
                </a:lnTo>
                <a:cubicBezTo>
                  <a:pt x="206404" y="1330020"/>
                  <a:pt x="181835" y="1321415"/>
                  <a:pt x="173909" y="1327529"/>
                </a:cubicBezTo>
                <a:cubicBezTo>
                  <a:pt x="172550" y="1309866"/>
                  <a:pt x="192477" y="1325717"/>
                  <a:pt x="199950" y="1311451"/>
                </a:cubicBezTo>
                <a:close/>
                <a:moveTo>
                  <a:pt x="258599" y="1308507"/>
                </a:moveTo>
                <a:lnTo>
                  <a:pt x="258712" y="1308507"/>
                </a:lnTo>
                <a:cubicBezTo>
                  <a:pt x="250108" y="1322887"/>
                  <a:pt x="222368" y="1318811"/>
                  <a:pt x="209234" y="1319830"/>
                </a:cubicBezTo>
                <a:cubicBezTo>
                  <a:pt x="215801" y="1300808"/>
                  <a:pt x="240937" y="1317905"/>
                  <a:pt x="258599" y="1308507"/>
                </a:cubicBezTo>
                <a:close/>
                <a:moveTo>
                  <a:pt x="331967" y="1295560"/>
                </a:moveTo>
                <a:cubicBezTo>
                  <a:pt x="331911" y="1297046"/>
                  <a:pt x="331458" y="1300186"/>
                  <a:pt x="331288" y="1302960"/>
                </a:cubicBezTo>
                <a:cubicBezTo>
                  <a:pt x="290415" y="1320056"/>
                  <a:pt x="236294" y="1312583"/>
                  <a:pt x="300944" y="1299339"/>
                </a:cubicBezTo>
                <a:cubicBezTo>
                  <a:pt x="302756" y="1299000"/>
                  <a:pt x="320079" y="1305450"/>
                  <a:pt x="330495" y="1298093"/>
                </a:cubicBezTo>
                <a:lnTo>
                  <a:pt x="330269" y="1298093"/>
                </a:lnTo>
                <a:cubicBezTo>
                  <a:pt x="331684" y="1294244"/>
                  <a:pt x="332024" y="1294074"/>
                  <a:pt x="331967" y="1295560"/>
                </a:cubicBezTo>
                <a:close/>
                <a:moveTo>
                  <a:pt x="307478" y="1283137"/>
                </a:moveTo>
                <a:cubicBezTo>
                  <a:pt x="310285" y="1283566"/>
                  <a:pt x="312465" y="1284649"/>
                  <a:pt x="313286" y="1286545"/>
                </a:cubicBezTo>
                <a:cubicBezTo>
                  <a:pt x="316343" y="1310319"/>
                  <a:pt x="293585" y="1288130"/>
                  <a:pt x="284867" y="1292658"/>
                </a:cubicBezTo>
                <a:lnTo>
                  <a:pt x="284980" y="1292658"/>
                </a:lnTo>
                <a:cubicBezTo>
                  <a:pt x="284980" y="1286460"/>
                  <a:pt x="299055" y="1281853"/>
                  <a:pt x="307478" y="1283137"/>
                </a:cubicBezTo>
                <a:close/>
                <a:moveTo>
                  <a:pt x="119902" y="1237746"/>
                </a:moveTo>
                <a:cubicBezTo>
                  <a:pt x="119902" y="1241822"/>
                  <a:pt x="117411" y="1243294"/>
                  <a:pt x="118430" y="1248275"/>
                </a:cubicBezTo>
                <a:cubicBezTo>
                  <a:pt x="171531" y="1236274"/>
                  <a:pt x="104957" y="1264240"/>
                  <a:pt x="95786" y="1248275"/>
                </a:cubicBezTo>
                <a:cubicBezTo>
                  <a:pt x="90577" y="1248163"/>
                  <a:pt x="91257" y="1254163"/>
                  <a:pt x="86728" y="1255409"/>
                </a:cubicBezTo>
                <a:lnTo>
                  <a:pt x="86501" y="1255409"/>
                </a:lnTo>
                <a:cubicBezTo>
                  <a:pt x="78463" y="1247030"/>
                  <a:pt x="112203" y="1234236"/>
                  <a:pt x="119902" y="1237746"/>
                </a:cubicBezTo>
                <a:close/>
                <a:moveTo>
                  <a:pt x="215122" y="1211478"/>
                </a:moveTo>
                <a:cubicBezTo>
                  <a:pt x="209853" y="1221170"/>
                  <a:pt x="199771" y="1227270"/>
                  <a:pt x="188741" y="1227442"/>
                </a:cubicBezTo>
                <a:cubicBezTo>
                  <a:pt x="188515" y="1207855"/>
                  <a:pt x="203800" y="1213404"/>
                  <a:pt x="215122" y="1211478"/>
                </a:cubicBezTo>
                <a:close/>
                <a:moveTo>
                  <a:pt x="175607" y="1133808"/>
                </a:moveTo>
                <a:cubicBezTo>
                  <a:pt x="176287" y="1144451"/>
                  <a:pt x="182740" y="1141846"/>
                  <a:pt x="188515" y="1141054"/>
                </a:cubicBezTo>
                <a:cubicBezTo>
                  <a:pt x="165644" y="1160981"/>
                  <a:pt x="114920" y="1166190"/>
                  <a:pt x="80048" y="1160302"/>
                </a:cubicBezTo>
                <a:lnTo>
                  <a:pt x="79821" y="1160302"/>
                </a:lnTo>
                <a:cubicBezTo>
                  <a:pt x="77104" y="1159623"/>
                  <a:pt x="101220" y="1151357"/>
                  <a:pt x="113788" y="1142527"/>
                </a:cubicBezTo>
                <a:cubicBezTo>
                  <a:pt x="116958" y="1150452"/>
                  <a:pt x="113109" y="1152376"/>
                  <a:pt x="108806" y="1153848"/>
                </a:cubicBezTo>
                <a:cubicBezTo>
                  <a:pt x="137451" y="1156792"/>
                  <a:pt x="147189" y="1142527"/>
                  <a:pt x="175607" y="1133808"/>
                </a:cubicBezTo>
                <a:close/>
                <a:moveTo>
                  <a:pt x="296446" y="1107394"/>
                </a:moveTo>
                <a:lnTo>
                  <a:pt x="278880" y="1118088"/>
                </a:lnTo>
                <a:cubicBezTo>
                  <a:pt x="263362" y="1126654"/>
                  <a:pt x="253448" y="1128373"/>
                  <a:pt x="220670" y="1133468"/>
                </a:cubicBezTo>
                <a:cubicBezTo>
                  <a:pt x="229897" y="1121523"/>
                  <a:pt x="239663" y="1116740"/>
                  <a:pt x="251777" y="1114065"/>
                </a:cubicBezTo>
                <a:close/>
                <a:moveTo>
                  <a:pt x="297321" y="1106861"/>
                </a:moveTo>
                <a:lnTo>
                  <a:pt x="296982" y="1107314"/>
                </a:lnTo>
                <a:lnTo>
                  <a:pt x="296446" y="1107394"/>
                </a:lnTo>
                <a:close/>
                <a:moveTo>
                  <a:pt x="212105" y="1078845"/>
                </a:moveTo>
                <a:cubicBezTo>
                  <a:pt x="225326" y="1075789"/>
                  <a:pt x="218660" y="1090246"/>
                  <a:pt x="192251" y="1088972"/>
                </a:cubicBezTo>
                <a:cubicBezTo>
                  <a:pt x="201082" y="1082830"/>
                  <a:pt x="207699" y="1079865"/>
                  <a:pt x="212105" y="1078845"/>
                </a:cubicBezTo>
                <a:close/>
                <a:moveTo>
                  <a:pt x="166628" y="1075193"/>
                </a:moveTo>
                <a:cubicBezTo>
                  <a:pt x="169012" y="1076072"/>
                  <a:pt x="170937" y="1078641"/>
                  <a:pt x="171871" y="1083764"/>
                </a:cubicBezTo>
                <a:lnTo>
                  <a:pt x="172211" y="1083877"/>
                </a:lnTo>
                <a:lnTo>
                  <a:pt x="147075" y="1089538"/>
                </a:lnTo>
                <a:cubicBezTo>
                  <a:pt x="148179" y="1085123"/>
                  <a:pt x="159473" y="1072555"/>
                  <a:pt x="166628" y="1075193"/>
                </a:cubicBezTo>
                <a:close/>
                <a:moveTo>
                  <a:pt x="4477931" y="1059549"/>
                </a:moveTo>
                <a:cubicBezTo>
                  <a:pt x="4480082" y="1060456"/>
                  <a:pt x="4478950" y="1064531"/>
                  <a:pt x="4477931" y="1064418"/>
                </a:cubicBezTo>
                <a:cubicBezTo>
                  <a:pt x="4483705" y="1080043"/>
                  <a:pt x="4493782" y="1058078"/>
                  <a:pt x="4499103" y="1069626"/>
                </a:cubicBezTo>
                <a:cubicBezTo>
                  <a:pt x="4496160" y="1077552"/>
                  <a:pt x="4469552" y="1082194"/>
                  <a:pt x="4477931" y="1059549"/>
                </a:cubicBezTo>
                <a:close/>
                <a:moveTo>
                  <a:pt x="288065" y="1059193"/>
                </a:moveTo>
                <a:cubicBezTo>
                  <a:pt x="292240" y="1058947"/>
                  <a:pt x="296132" y="1060780"/>
                  <a:pt x="299359" y="1066215"/>
                </a:cubicBezTo>
                <a:lnTo>
                  <a:pt x="299699" y="1066328"/>
                </a:lnTo>
                <a:cubicBezTo>
                  <a:pt x="279659" y="1064856"/>
                  <a:pt x="269129" y="1086595"/>
                  <a:pt x="253165" y="1076404"/>
                </a:cubicBezTo>
                <a:cubicBezTo>
                  <a:pt x="260468" y="1079376"/>
                  <a:pt x="275540" y="1059930"/>
                  <a:pt x="288065" y="1059193"/>
                </a:cubicBezTo>
                <a:close/>
                <a:moveTo>
                  <a:pt x="83218" y="1057836"/>
                </a:moveTo>
                <a:lnTo>
                  <a:pt x="83558" y="1057949"/>
                </a:lnTo>
                <a:cubicBezTo>
                  <a:pt x="73255" y="1078216"/>
                  <a:pt x="59781" y="1062818"/>
                  <a:pt x="42685" y="1077310"/>
                </a:cubicBezTo>
                <a:cubicBezTo>
                  <a:pt x="39061" y="1056138"/>
                  <a:pt x="71330" y="1065875"/>
                  <a:pt x="83218" y="1057836"/>
                </a:cubicBezTo>
                <a:close/>
                <a:moveTo>
                  <a:pt x="366500" y="1046740"/>
                </a:moveTo>
                <a:cubicBezTo>
                  <a:pt x="373633" y="1058515"/>
                  <a:pt x="359820" y="1069951"/>
                  <a:pt x="374199" y="1065422"/>
                </a:cubicBezTo>
                <a:cubicBezTo>
                  <a:pt x="384049" y="1067347"/>
                  <a:pt x="352460" y="1070630"/>
                  <a:pt x="334798" y="1073801"/>
                </a:cubicBezTo>
                <a:cubicBezTo>
                  <a:pt x="340232" y="1060327"/>
                  <a:pt x="355291" y="1055232"/>
                  <a:pt x="366500" y="1046740"/>
                </a:cubicBezTo>
                <a:close/>
                <a:moveTo>
                  <a:pt x="106421" y="1042504"/>
                </a:moveTo>
                <a:lnTo>
                  <a:pt x="106202" y="1042664"/>
                </a:lnTo>
                <a:lnTo>
                  <a:pt x="106202" y="1042551"/>
                </a:lnTo>
                <a:close/>
                <a:moveTo>
                  <a:pt x="481873" y="1023530"/>
                </a:moveTo>
                <a:cubicBezTo>
                  <a:pt x="472023" y="1025114"/>
                  <a:pt x="459795" y="1024776"/>
                  <a:pt x="461946" y="1037230"/>
                </a:cubicBezTo>
                <a:lnTo>
                  <a:pt x="462286" y="1037682"/>
                </a:lnTo>
                <a:cubicBezTo>
                  <a:pt x="469079" y="1033267"/>
                  <a:pt x="488780" y="1040400"/>
                  <a:pt x="481873" y="1023530"/>
                </a:cubicBezTo>
                <a:close/>
                <a:moveTo>
                  <a:pt x="4474251" y="1019384"/>
                </a:moveTo>
                <a:cubicBezTo>
                  <a:pt x="4479402" y="1019412"/>
                  <a:pt x="4485347" y="1021507"/>
                  <a:pt x="4486309" y="1025583"/>
                </a:cubicBezTo>
                <a:cubicBezTo>
                  <a:pt x="4483818" y="1034414"/>
                  <a:pt x="4474421" y="1019808"/>
                  <a:pt x="4466948" y="1025583"/>
                </a:cubicBezTo>
                <a:cubicBezTo>
                  <a:pt x="4464740" y="1021394"/>
                  <a:pt x="4469099" y="1019356"/>
                  <a:pt x="4474251" y="1019384"/>
                </a:cubicBezTo>
                <a:close/>
                <a:moveTo>
                  <a:pt x="223840" y="1011415"/>
                </a:moveTo>
                <a:cubicBezTo>
                  <a:pt x="208781" y="1020417"/>
                  <a:pt x="188769" y="1025143"/>
                  <a:pt x="167823" y="1029148"/>
                </a:cubicBezTo>
                <a:lnTo>
                  <a:pt x="106421" y="1042504"/>
                </a:lnTo>
                <a:lnTo>
                  <a:pt x="116592" y="1035015"/>
                </a:lnTo>
                <a:cubicBezTo>
                  <a:pt x="129738" y="1029729"/>
                  <a:pt x="149651" y="1030238"/>
                  <a:pt x="162813" y="1024888"/>
                </a:cubicBezTo>
                <a:cubicBezTo>
                  <a:pt x="193157" y="1017869"/>
                  <a:pt x="193157" y="1017869"/>
                  <a:pt x="223840" y="1011415"/>
                </a:cubicBezTo>
                <a:close/>
                <a:moveTo>
                  <a:pt x="525826" y="1010417"/>
                </a:moveTo>
                <a:cubicBezTo>
                  <a:pt x="513243" y="1010864"/>
                  <a:pt x="498319" y="1030351"/>
                  <a:pt x="491610" y="1036211"/>
                </a:cubicBezTo>
                <a:lnTo>
                  <a:pt x="491950" y="1036663"/>
                </a:lnTo>
                <a:cubicBezTo>
                  <a:pt x="513802" y="1036663"/>
                  <a:pt x="513462" y="1016283"/>
                  <a:pt x="537239" y="1017529"/>
                </a:cubicBezTo>
                <a:cubicBezTo>
                  <a:pt x="533955" y="1012236"/>
                  <a:pt x="530021" y="1010269"/>
                  <a:pt x="525826" y="1010417"/>
                </a:cubicBezTo>
                <a:close/>
                <a:moveTo>
                  <a:pt x="270488" y="1001338"/>
                </a:moveTo>
                <a:cubicBezTo>
                  <a:pt x="274677" y="1001338"/>
                  <a:pt x="275016" y="1010509"/>
                  <a:pt x="279772" y="1009490"/>
                </a:cubicBezTo>
                <a:cubicBezTo>
                  <a:pt x="276149" y="1026133"/>
                  <a:pt x="262562" y="1005301"/>
                  <a:pt x="253504" y="1010057"/>
                </a:cubicBezTo>
                <a:cubicBezTo>
                  <a:pt x="254297" y="987978"/>
                  <a:pt x="277734" y="1026700"/>
                  <a:pt x="270488" y="1001338"/>
                </a:cubicBezTo>
                <a:close/>
                <a:moveTo>
                  <a:pt x="484364" y="962390"/>
                </a:moveTo>
                <a:cubicBezTo>
                  <a:pt x="475533" y="965107"/>
                  <a:pt x="441566" y="966126"/>
                  <a:pt x="452888" y="973712"/>
                </a:cubicBezTo>
                <a:cubicBezTo>
                  <a:pt x="468173" y="967032"/>
                  <a:pt x="480741" y="981072"/>
                  <a:pt x="484364" y="962390"/>
                </a:cubicBezTo>
                <a:close/>
                <a:moveTo>
                  <a:pt x="38609" y="961031"/>
                </a:moveTo>
                <a:cubicBezTo>
                  <a:pt x="34985" y="973712"/>
                  <a:pt x="11322" y="969070"/>
                  <a:pt x="0" y="974731"/>
                </a:cubicBezTo>
                <a:cubicBezTo>
                  <a:pt x="3623" y="962276"/>
                  <a:pt x="27173" y="966919"/>
                  <a:pt x="38609" y="961031"/>
                </a:cubicBezTo>
                <a:close/>
                <a:moveTo>
                  <a:pt x="444057" y="949709"/>
                </a:moveTo>
                <a:lnTo>
                  <a:pt x="418922" y="954917"/>
                </a:lnTo>
                <a:lnTo>
                  <a:pt x="420733" y="964541"/>
                </a:lnTo>
                <a:cubicBezTo>
                  <a:pt x="428206" y="959333"/>
                  <a:pt x="450737" y="967598"/>
                  <a:pt x="444057" y="949709"/>
                </a:cubicBezTo>
                <a:close/>
                <a:moveTo>
                  <a:pt x="159869" y="943934"/>
                </a:moveTo>
                <a:cubicBezTo>
                  <a:pt x="145943" y="954238"/>
                  <a:pt x="111524" y="955257"/>
                  <a:pt x="94880" y="958541"/>
                </a:cubicBezTo>
                <a:cubicBezTo>
                  <a:pt x="98956" y="941217"/>
                  <a:pt x="141527" y="947218"/>
                  <a:pt x="159869" y="943934"/>
                </a:cubicBezTo>
                <a:close/>
                <a:moveTo>
                  <a:pt x="429225" y="932499"/>
                </a:moveTo>
                <a:cubicBezTo>
                  <a:pt x="439868" y="933292"/>
                  <a:pt x="400240" y="946199"/>
                  <a:pt x="385861" y="941331"/>
                </a:cubicBezTo>
                <a:cubicBezTo>
                  <a:pt x="394013" y="924121"/>
                  <a:pt x="413714" y="941783"/>
                  <a:pt x="429225" y="932499"/>
                </a:cubicBezTo>
                <a:close/>
                <a:moveTo>
                  <a:pt x="100088" y="845545"/>
                </a:moveTo>
                <a:cubicBezTo>
                  <a:pt x="92163" y="862414"/>
                  <a:pt x="58875" y="857093"/>
                  <a:pt x="38382" y="859357"/>
                </a:cubicBezTo>
                <a:cubicBezTo>
                  <a:pt x="51629" y="842148"/>
                  <a:pt x="81520" y="850413"/>
                  <a:pt x="100088" y="845545"/>
                </a:cubicBezTo>
                <a:close/>
                <a:moveTo>
                  <a:pt x="387672" y="803879"/>
                </a:moveTo>
                <a:cubicBezTo>
                  <a:pt x="388691" y="808747"/>
                  <a:pt x="389597" y="813616"/>
                  <a:pt x="390616" y="818371"/>
                </a:cubicBezTo>
                <a:cubicBezTo>
                  <a:pt x="384842" y="821541"/>
                  <a:pt x="383030" y="816107"/>
                  <a:pt x="381332" y="810219"/>
                </a:cubicBezTo>
                <a:cubicBezTo>
                  <a:pt x="379229" y="813883"/>
                  <a:pt x="375632" y="816447"/>
                  <a:pt x="371482" y="817239"/>
                </a:cubicBezTo>
                <a:cubicBezTo>
                  <a:pt x="369783" y="806822"/>
                  <a:pt x="378501" y="805351"/>
                  <a:pt x="387672" y="803879"/>
                </a:cubicBezTo>
                <a:close/>
                <a:moveTo>
                  <a:pt x="595548" y="802973"/>
                </a:moveTo>
                <a:cubicBezTo>
                  <a:pt x="595548" y="832977"/>
                  <a:pt x="565545" y="812937"/>
                  <a:pt x="555694" y="830939"/>
                </a:cubicBezTo>
                <a:cubicBezTo>
                  <a:pt x="554902" y="826184"/>
                  <a:pt x="559431" y="826297"/>
                  <a:pt x="562035" y="824712"/>
                </a:cubicBezTo>
                <a:cubicBezTo>
                  <a:pt x="520822" y="823580"/>
                  <a:pt x="468853" y="835468"/>
                  <a:pt x="422658" y="827316"/>
                </a:cubicBezTo>
                <a:cubicBezTo>
                  <a:pt x="466928" y="806030"/>
                  <a:pt x="546184" y="816899"/>
                  <a:pt x="595548" y="802973"/>
                </a:cubicBezTo>
                <a:close/>
                <a:moveTo>
                  <a:pt x="750210" y="783499"/>
                </a:moveTo>
                <a:cubicBezTo>
                  <a:pt x="718168" y="799916"/>
                  <a:pt x="648310" y="797086"/>
                  <a:pt x="609248" y="815541"/>
                </a:cubicBezTo>
                <a:cubicBezTo>
                  <a:pt x="612871" y="805917"/>
                  <a:pt x="610494" y="804219"/>
                  <a:pt x="600077" y="807162"/>
                </a:cubicBezTo>
                <a:cubicBezTo>
                  <a:pt x="634610" y="787801"/>
                  <a:pt x="711941" y="784291"/>
                  <a:pt x="750210" y="783499"/>
                </a:cubicBezTo>
                <a:close/>
                <a:moveTo>
                  <a:pt x="819521" y="765273"/>
                </a:moveTo>
                <a:cubicBezTo>
                  <a:pt x="822636" y="765029"/>
                  <a:pt x="825248" y="765383"/>
                  <a:pt x="826521" y="766515"/>
                </a:cubicBezTo>
                <a:lnTo>
                  <a:pt x="825146" y="774250"/>
                </a:lnTo>
                <a:lnTo>
                  <a:pt x="827288" y="773839"/>
                </a:lnTo>
                <a:cubicBezTo>
                  <a:pt x="834312" y="772189"/>
                  <a:pt x="841303" y="770672"/>
                  <a:pt x="844947" y="771205"/>
                </a:cubicBezTo>
                <a:cubicBezTo>
                  <a:pt x="847376" y="771561"/>
                  <a:pt x="848317" y="772827"/>
                  <a:pt x="846788" y="775573"/>
                </a:cubicBezTo>
                <a:lnTo>
                  <a:pt x="840011" y="776802"/>
                </a:lnTo>
                <a:lnTo>
                  <a:pt x="840239" y="776845"/>
                </a:lnTo>
                <a:cubicBezTo>
                  <a:pt x="841021" y="777685"/>
                  <a:pt x="838141" y="779019"/>
                  <a:pt x="833796" y="779946"/>
                </a:cubicBezTo>
                <a:lnTo>
                  <a:pt x="819186" y="780579"/>
                </a:lnTo>
                <a:lnTo>
                  <a:pt x="803085" y="783499"/>
                </a:lnTo>
                <a:cubicBezTo>
                  <a:pt x="803085" y="777611"/>
                  <a:pt x="807161" y="769912"/>
                  <a:pt x="809425" y="777272"/>
                </a:cubicBezTo>
                <a:lnTo>
                  <a:pt x="812611" y="776660"/>
                </a:lnTo>
                <a:lnTo>
                  <a:pt x="807726" y="773422"/>
                </a:lnTo>
                <a:cubicBezTo>
                  <a:pt x="803877" y="772516"/>
                  <a:pt x="803877" y="778630"/>
                  <a:pt x="800367" y="779196"/>
                </a:cubicBezTo>
                <a:lnTo>
                  <a:pt x="800367" y="778743"/>
                </a:lnTo>
                <a:cubicBezTo>
                  <a:pt x="796291" y="772119"/>
                  <a:pt x="810175" y="766005"/>
                  <a:pt x="819521" y="765273"/>
                </a:cubicBezTo>
                <a:close/>
                <a:moveTo>
                  <a:pt x="651820" y="761420"/>
                </a:moveTo>
                <a:lnTo>
                  <a:pt x="651820" y="761760"/>
                </a:lnTo>
                <a:lnTo>
                  <a:pt x="650860" y="761660"/>
                </a:lnTo>
                <a:close/>
                <a:moveTo>
                  <a:pt x="624901" y="758958"/>
                </a:moveTo>
                <a:lnTo>
                  <a:pt x="650860" y="761660"/>
                </a:lnTo>
                <a:lnTo>
                  <a:pt x="628171" y="767322"/>
                </a:lnTo>
                <a:cubicBezTo>
                  <a:pt x="618080" y="767110"/>
                  <a:pt x="606758" y="766685"/>
                  <a:pt x="597134" y="771950"/>
                </a:cubicBezTo>
                <a:cubicBezTo>
                  <a:pt x="604776" y="767478"/>
                  <a:pt x="614910" y="761902"/>
                  <a:pt x="624901" y="758958"/>
                </a:cubicBezTo>
                <a:close/>
                <a:moveTo>
                  <a:pt x="887364" y="753141"/>
                </a:moveTo>
                <a:cubicBezTo>
                  <a:pt x="891398" y="752532"/>
                  <a:pt x="896379" y="754230"/>
                  <a:pt x="900682" y="754061"/>
                </a:cubicBezTo>
                <a:cubicBezTo>
                  <a:pt x="897225" y="762343"/>
                  <a:pt x="888630" y="767267"/>
                  <a:pt x="879736" y="766062"/>
                </a:cubicBezTo>
                <a:cubicBezTo>
                  <a:pt x="880245" y="756665"/>
                  <a:pt x="883331" y="753749"/>
                  <a:pt x="887364" y="753141"/>
                </a:cubicBezTo>
                <a:close/>
                <a:moveTo>
                  <a:pt x="1034005" y="729829"/>
                </a:moveTo>
                <a:lnTo>
                  <a:pt x="1031861" y="732012"/>
                </a:lnTo>
                <a:lnTo>
                  <a:pt x="1035529" y="731416"/>
                </a:lnTo>
                <a:close/>
                <a:moveTo>
                  <a:pt x="919024" y="717377"/>
                </a:moveTo>
                <a:lnTo>
                  <a:pt x="919024" y="718056"/>
                </a:lnTo>
                <a:cubicBezTo>
                  <a:pt x="924232" y="718962"/>
                  <a:pt x="926384" y="725642"/>
                  <a:pt x="931818" y="725982"/>
                </a:cubicBezTo>
                <a:cubicBezTo>
                  <a:pt x="931818" y="737305"/>
                  <a:pt x="914156" y="731077"/>
                  <a:pt x="907023" y="735266"/>
                </a:cubicBezTo>
                <a:cubicBezTo>
                  <a:pt x="905777" y="724623"/>
                  <a:pt x="923100" y="730624"/>
                  <a:pt x="919024" y="717377"/>
                </a:cubicBezTo>
                <a:close/>
                <a:moveTo>
                  <a:pt x="828673" y="671069"/>
                </a:moveTo>
                <a:cubicBezTo>
                  <a:pt x="830484" y="679447"/>
                  <a:pt x="827540" y="680693"/>
                  <a:pt x="824257" y="681485"/>
                </a:cubicBezTo>
                <a:cubicBezTo>
                  <a:pt x="845203" y="688618"/>
                  <a:pt x="853355" y="676164"/>
                  <a:pt x="874754" y="671408"/>
                </a:cubicBezTo>
                <a:cubicBezTo>
                  <a:pt x="874754" y="682051"/>
                  <a:pt x="879622" y="680466"/>
                  <a:pt x="883925" y="680466"/>
                </a:cubicBezTo>
                <a:cubicBezTo>
                  <a:pt x="866149" y="697223"/>
                  <a:pt x="827993" y="695525"/>
                  <a:pt x="802858" y="684203"/>
                </a:cubicBezTo>
                <a:lnTo>
                  <a:pt x="802858" y="683750"/>
                </a:lnTo>
                <a:cubicBezTo>
                  <a:pt x="800820" y="682731"/>
                  <a:pt x="819162" y="677975"/>
                  <a:pt x="828673" y="671069"/>
                </a:cubicBezTo>
                <a:close/>
                <a:moveTo>
                  <a:pt x="966464" y="660312"/>
                </a:moveTo>
                <a:lnTo>
                  <a:pt x="966464" y="660426"/>
                </a:lnTo>
                <a:cubicBezTo>
                  <a:pt x="943819" y="675937"/>
                  <a:pt x="941102" y="676503"/>
                  <a:pt x="908154" y="678541"/>
                </a:cubicBezTo>
                <a:cubicBezTo>
                  <a:pt x="923100" y="655670"/>
                  <a:pt x="938272" y="663256"/>
                  <a:pt x="966464" y="660312"/>
                </a:cubicBezTo>
                <a:close/>
                <a:moveTo>
                  <a:pt x="888907" y="630648"/>
                </a:moveTo>
                <a:lnTo>
                  <a:pt x="889137" y="630648"/>
                </a:lnTo>
                <a:lnTo>
                  <a:pt x="888907" y="630761"/>
                </a:lnTo>
                <a:close/>
                <a:moveTo>
                  <a:pt x="903866" y="623416"/>
                </a:moveTo>
                <a:cubicBezTo>
                  <a:pt x="907164" y="622921"/>
                  <a:pt x="908777" y="624025"/>
                  <a:pt x="908721" y="625666"/>
                </a:cubicBezTo>
                <a:cubicBezTo>
                  <a:pt x="908664" y="627308"/>
                  <a:pt x="906909" y="629403"/>
                  <a:pt x="903569" y="630662"/>
                </a:cubicBezTo>
                <a:lnTo>
                  <a:pt x="889137" y="630648"/>
                </a:lnTo>
                <a:close/>
                <a:moveTo>
                  <a:pt x="874527" y="621590"/>
                </a:moveTo>
                <a:lnTo>
                  <a:pt x="874527" y="622043"/>
                </a:lnTo>
                <a:lnTo>
                  <a:pt x="874365" y="621607"/>
                </a:lnTo>
                <a:close/>
                <a:moveTo>
                  <a:pt x="969068" y="619439"/>
                </a:moveTo>
                <a:lnTo>
                  <a:pt x="969068" y="619892"/>
                </a:lnTo>
                <a:lnTo>
                  <a:pt x="968650" y="619476"/>
                </a:lnTo>
                <a:close/>
                <a:moveTo>
                  <a:pt x="871101" y="612832"/>
                </a:moveTo>
                <a:lnTo>
                  <a:pt x="874365" y="621607"/>
                </a:lnTo>
                <a:lnTo>
                  <a:pt x="855959" y="623515"/>
                </a:lnTo>
                <a:cubicBezTo>
                  <a:pt x="857233" y="619779"/>
                  <a:pt x="866022" y="609164"/>
                  <a:pt x="871101" y="612832"/>
                </a:cubicBezTo>
                <a:close/>
                <a:moveTo>
                  <a:pt x="960803" y="611666"/>
                </a:moveTo>
                <a:lnTo>
                  <a:pt x="968650" y="619476"/>
                </a:lnTo>
                <a:lnTo>
                  <a:pt x="959083" y="620327"/>
                </a:lnTo>
                <a:cubicBezTo>
                  <a:pt x="950061" y="623947"/>
                  <a:pt x="943395" y="633139"/>
                  <a:pt x="934309" y="624308"/>
                </a:cubicBezTo>
                <a:cubicBezTo>
                  <a:pt x="939828" y="628469"/>
                  <a:pt x="951462" y="610976"/>
                  <a:pt x="960803" y="611666"/>
                </a:cubicBezTo>
                <a:close/>
                <a:moveTo>
                  <a:pt x="1019225" y="607891"/>
                </a:moveTo>
                <a:cubicBezTo>
                  <a:pt x="1024320" y="620345"/>
                  <a:pt x="1014130" y="630195"/>
                  <a:pt x="1024887" y="627138"/>
                </a:cubicBezTo>
                <a:cubicBezTo>
                  <a:pt x="1032246" y="630195"/>
                  <a:pt x="1008583" y="630082"/>
                  <a:pt x="995336" y="631214"/>
                </a:cubicBezTo>
                <a:cubicBezTo>
                  <a:pt x="999638" y="618533"/>
                  <a:pt x="1010847" y="615137"/>
                  <a:pt x="1019225" y="607891"/>
                </a:cubicBezTo>
                <a:close/>
                <a:moveTo>
                  <a:pt x="1105274" y="594191"/>
                </a:moveTo>
                <a:cubicBezTo>
                  <a:pt x="1098255" y="595210"/>
                  <a:pt x="1089197" y="593851"/>
                  <a:pt x="1091008" y="606419"/>
                </a:cubicBezTo>
                <a:lnTo>
                  <a:pt x="1090782" y="606759"/>
                </a:lnTo>
                <a:cubicBezTo>
                  <a:pt x="1095877" y="602909"/>
                  <a:pt x="1110822" y="611514"/>
                  <a:pt x="1105274" y="594191"/>
                </a:cubicBezTo>
                <a:close/>
                <a:moveTo>
                  <a:pt x="1138726" y="584291"/>
                </a:moveTo>
                <a:cubicBezTo>
                  <a:pt x="1129306" y="583675"/>
                  <a:pt x="1118436" y="601974"/>
                  <a:pt x="1113426" y="607664"/>
                </a:cubicBezTo>
                <a:lnTo>
                  <a:pt x="1113426" y="608004"/>
                </a:lnTo>
                <a:cubicBezTo>
                  <a:pt x="1129957" y="609589"/>
                  <a:pt x="1129277" y="589435"/>
                  <a:pt x="1147393" y="592379"/>
                </a:cubicBezTo>
                <a:cubicBezTo>
                  <a:pt x="1144845" y="586803"/>
                  <a:pt x="1141866" y="584496"/>
                  <a:pt x="1138726" y="584291"/>
                </a:cubicBezTo>
                <a:close/>
                <a:moveTo>
                  <a:pt x="811676" y="583563"/>
                </a:moveTo>
                <a:lnTo>
                  <a:pt x="805688" y="591523"/>
                </a:lnTo>
                <a:cubicBezTo>
                  <a:pt x="799065" y="595217"/>
                  <a:pt x="791423" y="587765"/>
                  <a:pt x="781232" y="596682"/>
                </a:cubicBezTo>
                <a:cubicBezTo>
                  <a:pt x="781232" y="585982"/>
                  <a:pt x="786695" y="584227"/>
                  <a:pt x="793276" y="584383"/>
                </a:cubicBezTo>
                <a:close/>
                <a:moveTo>
                  <a:pt x="812029" y="583095"/>
                </a:moveTo>
                <a:lnTo>
                  <a:pt x="812029" y="583548"/>
                </a:lnTo>
                <a:lnTo>
                  <a:pt x="811676" y="583563"/>
                </a:lnTo>
                <a:close/>
                <a:moveTo>
                  <a:pt x="4498155" y="565915"/>
                </a:moveTo>
                <a:cubicBezTo>
                  <a:pt x="4502811" y="568278"/>
                  <a:pt x="4507142" y="573260"/>
                  <a:pt x="4508501" y="578808"/>
                </a:cubicBezTo>
                <a:cubicBezTo>
                  <a:pt x="4504764" y="589791"/>
                  <a:pt x="4491631" y="578695"/>
                  <a:pt x="4485403" y="568618"/>
                </a:cubicBezTo>
                <a:lnTo>
                  <a:pt x="4485856" y="568732"/>
                </a:lnTo>
                <a:cubicBezTo>
                  <a:pt x="4488517" y="563807"/>
                  <a:pt x="4493499" y="563552"/>
                  <a:pt x="4498155" y="565915"/>
                </a:cubicBezTo>
                <a:close/>
                <a:moveTo>
                  <a:pt x="4468048" y="564445"/>
                </a:moveTo>
                <a:cubicBezTo>
                  <a:pt x="4469767" y="564363"/>
                  <a:pt x="4471699" y="568083"/>
                  <a:pt x="4470532" y="567803"/>
                </a:cubicBezTo>
                <a:lnTo>
                  <a:pt x="4467733" y="565064"/>
                </a:lnTo>
                <a:close/>
                <a:moveTo>
                  <a:pt x="915061" y="557167"/>
                </a:moveTo>
                <a:cubicBezTo>
                  <a:pt x="892303" y="572565"/>
                  <a:pt x="856752" y="565319"/>
                  <a:pt x="829352" y="571773"/>
                </a:cubicBezTo>
                <a:cubicBezTo>
                  <a:pt x="836825" y="559431"/>
                  <a:pt x="857657" y="567017"/>
                  <a:pt x="870338" y="562488"/>
                </a:cubicBezTo>
                <a:lnTo>
                  <a:pt x="892417" y="560337"/>
                </a:lnTo>
                <a:close/>
                <a:moveTo>
                  <a:pt x="949028" y="552412"/>
                </a:moveTo>
                <a:cubicBezTo>
                  <a:pt x="952085" y="553317"/>
                  <a:pt x="952198" y="562035"/>
                  <a:pt x="955708" y="561583"/>
                </a:cubicBezTo>
                <a:cubicBezTo>
                  <a:pt x="952764" y="577434"/>
                  <a:pt x="943140" y="555469"/>
                  <a:pt x="936573" y="559205"/>
                </a:cubicBezTo>
                <a:cubicBezTo>
                  <a:pt x="937592" y="537466"/>
                  <a:pt x="953896" y="578340"/>
                  <a:pt x="949028" y="552412"/>
                </a:cubicBezTo>
                <a:close/>
                <a:moveTo>
                  <a:pt x="1105840" y="533730"/>
                </a:moveTo>
                <a:cubicBezTo>
                  <a:pt x="1100179" y="535994"/>
                  <a:pt x="1075610" y="534296"/>
                  <a:pt x="1083196" y="542221"/>
                </a:cubicBezTo>
                <a:lnTo>
                  <a:pt x="1083196" y="542561"/>
                </a:lnTo>
                <a:cubicBezTo>
                  <a:pt x="1094518" y="537240"/>
                  <a:pt x="1104029" y="552072"/>
                  <a:pt x="1105840" y="533730"/>
                </a:cubicBezTo>
                <a:close/>
                <a:moveTo>
                  <a:pt x="1076403" y="518219"/>
                </a:moveTo>
                <a:lnTo>
                  <a:pt x="1057834" y="521389"/>
                </a:lnTo>
                <a:lnTo>
                  <a:pt x="1059419" y="531239"/>
                </a:lnTo>
                <a:cubicBezTo>
                  <a:pt x="1064854" y="526597"/>
                  <a:pt x="1082064" y="536560"/>
                  <a:pt x="1076403" y="518219"/>
                </a:cubicBezTo>
                <a:close/>
                <a:moveTo>
                  <a:pt x="3228318" y="515331"/>
                </a:moveTo>
                <a:cubicBezTo>
                  <a:pt x="3224907" y="515615"/>
                  <a:pt x="3222190" y="516916"/>
                  <a:pt x="3222416" y="518445"/>
                </a:cubicBezTo>
                <a:lnTo>
                  <a:pt x="3222869" y="518332"/>
                </a:lnTo>
                <a:cubicBezTo>
                  <a:pt x="3223888" y="526258"/>
                  <a:pt x="3233512" y="525691"/>
                  <a:pt x="3238380" y="518332"/>
                </a:cubicBezTo>
                <a:cubicBezTo>
                  <a:pt x="3235833" y="515784"/>
                  <a:pt x="3231728" y="515048"/>
                  <a:pt x="3228318" y="515331"/>
                </a:cubicBezTo>
                <a:close/>
                <a:moveTo>
                  <a:pt x="4041459" y="512785"/>
                </a:moveTo>
                <a:lnTo>
                  <a:pt x="4032866" y="515995"/>
                </a:lnTo>
                <a:lnTo>
                  <a:pt x="4032628" y="515857"/>
                </a:lnTo>
                <a:lnTo>
                  <a:pt x="4032628" y="516083"/>
                </a:lnTo>
                <a:lnTo>
                  <a:pt x="4032866" y="515995"/>
                </a:lnTo>
                <a:lnTo>
                  <a:pt x="4042308" y="521461"/>
                </a:lnTo>
                <a:cubicBezTo>
                  <a:pt x="4047064" y="521376"/>
                  <a:pt x="4052499" y="519423"/>
                  <a:pt x="4056065" y="515857"/>
                </a:cubicBezTo>
                <a:cubicBezTo>
                  <a:pt x="4052555" y="513196"/>
                  <a:pt x="4046526" y="512460"/>
                  <a:pt x="4041459" y="512785"/>
                </a:cubicBezTo>
                <a:close/>
                <a:moveTo>
                  <a:pt x="3030676" y="510918"/>
                </a:moveTo>
                <a:lnTo>
                  <a:pt x="3029598" y="512444"/>
                </a:lnTo>
                <a:lnTo>
                  <a:pt x="3030577" y="513502"/>
                </a:lnTo>
                <a:close/>
                <a:moveTo>
                  <a:pt x="3183476" y="507887"/>
                </a:moveTo>
                <a:cubicBezTo>
                  <a:pt x="3181189" y="508340"/>
                  <a:pt x="3178288" y="509953"/>
                  <a:pt x="3175089" y="513350"/>
                </a:cubicBezTo>
                <a:cubicBezTo>
                  <a:pt x="3176221" y="513690"/>
                  <a:pt x="3178373" y="511992"/>
                  <a:pt x="3178486" y="517879"/>
                </a:cubicBezTo>
                <a:lnTo>
                  <a:pt x="3178939" y="518332"/>
                </a:lnTo>
                <a:cubicBezTo>
                  <a:pt x="3191676" y="515615"/>
                  <a:pt x="3190339" y="506529"/>
                  <a:pt x="3183476" y="507887"/>
                </a:cubicBezTo>
                <a:close/>
                <a:moveTo>
                  <a:pt x="3972918" y="505285"/>
                </a:moveTo>
                <a:cubicBezTo>
                  <a:pt x="3969485" y="505766"/>
                  <a:pt x="3965147" y="507422"/>
                  <a:pt x="3960392" y="510875"/>
                </a:cubicBezTo>
                <a:cubicBezTo>
                  <a:pt x="3962657" y="511667"/>
                  <a:pt x="3965940" y="509969"/>
                  <a:pt x="3966167" y="516083"/>
                </a:cubicBezTo>
                <a:lnTo>
                  <a:pt x="3966167" y="515857"/>
                </a:lnTo>
                <a:cubicBezTo>
                  <a:pt x="3985358" y="512969"/>
                  <a:pt x="3983214" y="503841"/>
                  <a:pt x="3972918" y="505285"/>
                </a:cubicBezTo>
                <a:close/>
                <a:moveTo>
                  <a:pt x="3037680" y="501004"/>
                </a:moveTo>
                <a:lnTo>
                  <a:pt x="3031636" y="509560"/>
                </a:lnTo>
                <a:lnTo>
                  <a:pt x="3041742" y="511255"/>
                </a:lnTo>
                <a:cubicBezTo>
                  <a:pt x="3051281" y="514878"/>
                  <a:pt x="3063905" y="521106"/>
                  <a:pt x="3071717" y="516860"/>
                </a:cubicBezTo>
                <a:close/>
                <a:moveTo>
                  <a:pt x="1039354" y="498732"/>
                </a:moveTo>
                <a:cubicBezTo>
                  <a:pt x="1046477" y="496827"/>
                  <a:pt x="1056815" y="506019"/>
                  <a:pt x="1065307" y="499990"/>
                </a:cubicBezTo>
                <a:cubicBezTo>
                  <a:pt x="1073232" y="501688"/>
                  <a:pt x="1044021" y="511312"/>
                  <a:pt x="1033491" y="505311"/>
                </a:cubicBezTo>
                <a:cubicBezTo>
                  <a:pt x="1034963" y="501235"/>
                  <a:pt x="1036980" y="499367"/>
                  <a:pt x="1039354" y="498732"/>
                </a:cubicBezTo>
                <a:close/>
                <a:moveTo>
                  <a:pt x="3130089" y="497962"/>
                </a:moveTo>
                <a:cubicBezTo>
                  <a:pt x="3127020" y="497888"/>
                  <a:pt x="3124791" y="499140"/>
                  <a:pt x="3124932" y="502707"/>
                </a:cubicBezTo>
                <a:cubicBezTo>
                  <a:pt x="3130933" y="498971"/>
                  <a:pt x="3134782" y="506783"/>
                  <a:pt x="3138632" y="507349"/>
                </a:cubicBezTo>
                <a:lnTo>
                  <a:pt x="3139085" y="507802"/>
                </a:lnTo>
                <a:cubicBezTo>
                  <a:pt x="3156068" y="510349"/>
                  <a:pt x="3139297" y="498185"/>
                  <a:pt x="3130089" y="497962"/>
                </a:cubicBezTo>
                <a:close/>
                <a:moveTo>
                  <a:pt x="3891788" y="496036"/>
                </a:moveTo>
                <a:cubicBezTo>
                  <a:pt x="3887187" y="495993"/>
                  <a:pt x="3883883" y="497260"/>
                  <a:pt x="3884194" y="500799"/>
                </a:cubicBezTo>
                <a:cubicBezTo>
                  <a:pt x="3893931" y="497515"/>
                  <a:pt x="3900498" y="505327"/>
                  <a:pt x="3905593" y="505780"/>
                </a:cubicBezTo>
                <a:cubicBezTo>
                  <a:pt x="3931068" y="508073"/>
                  <a:pt x="3905592" y="496163"/>
                  <a:pt x="3891788" y="496036"/>
                </a:cubicBezTo>
                <a:close/>
                <a:moveTo>
                  <a:pt x="3175570" y="482511"/>
                </a:moveTo>
                <a:cubicBezTo>
                  <a:pt x="3178514" y="483120"/>
                  <a:pt x="3181713" y="484762"/>
                  <a:pt x="3184147" y="483233"/>
                </a:cubicBezTo>
                <a:cubicBezTo>
                  <a:pt x="3182845" y="488894"/>
                  <a:pt x="3180156" y="489290"/>
                  <a:pt x="3177184" y="488667"/>
                </a:cubicBezTo>
                <a:lnTo>
                  <a:pt x="3172569" y="488305"/>
                </a:lnTo>
                <a:lnTo>
                  <a:pt x="3169713" y="485933"/>
                </a:lnTo>
                <a:lnTo>
                  <a:pt x="3171473" y="482898"/>
                </a:lnTo>
                <a:cubicBezTo>
                  <a:pt x="3172690" y="482161"/>
                  <a:pt x="3174098" y="482207"/>
                  <a:pt x="3175570" y="482511"/>
                </a:cubicBezTo>
                <a:close/>
                <a:moveTo>
                  <a:pt x="786894" y="481195"/>
                </a:moveTo>
                <a:cubicBezTo>
                  <a:pt x="783610" y="493083"/>
                  <a:pt x="767759" y="485158"/>
                  <a:pt x="759494" y="489120"/>
                </a:cubicBezTo>
                <a:cubicBezTo>
                  <a:pt x="762890" y="477798"/>
                  <a:pt x="778628" y="485384"/>
                  <a:pt x="786894" y="481195"/>
                </a:cubicBezTo>
                <a:close/>
                <a:moveTo>
                  <a:pt x="3961142" y="480022"/>
                </a:moveTo>
                <a:cubicBezTo>
                  <a:pt x="3965600" y="480616"/>
                  <a:pt x="3970469" y="482229"/>
                  <a:pt x="3974092" y="480645"/>
                </a:cubicBezTo>
                <a:cubicBezTo>
                  <a:pt x="3972110" y="486532"/>
                  <a:pt x="3968034" y="487070"/>
                  <a:pt x="3963562" y="486532"/>
                </a:cubicBezTo>
                <a:lnTo>
                  <a:pt x="3956636" y="486228"/>
                </a:lnTo>
                <a:lnTo>
                  <a:pt x="3952100" y="483808"/>
                </a:lnTo>
                <a:lnTo>
                  <a:pt x="3954970" y="480422"/>
                </a:lnTo>
                <a:cubicBezTo>
                  <a:pt x="3956787" y="479683"/>
                  <a:pt x="3958913" y="479725"/>
                  <a:pt x="3961142" y="480022"/>
                </a:cubicBezTo>
                <a:close/>
                <a:moveTo>
                  <a:pt x="845132" y="478336"/>
                </a:moveTo>
                <a:cubicBezTo>
                  <a:pt x="854431" y="479242"/>
                  <a:pt x="864847" y="482214"/>
                  <a:pt x="871131" y="482214"/>
                </a:cubicBezTo>
                <a:cubicBezTo>
                  <a:pt x="861394" y="490705"/>
                  <a:pt x="837844" y="486856"/>
                  <a:pt x="825842" y="486856"/>
                </a:cubicBezTo>
                <a:cubicBezTo>
                  <a:pt x="827654" y="478591"/>
                  <a:pt x="835834" y="477430"/>
                  <a:pt x="845132" y="478336"/>
                </a:cubicBezTo>
                <a:close/>
                <a:moveTo>
                  <a:pt x="3313214" y="473624"/>
                </a:moveTo>
                <a:lnTo>
                  <a:pt x="3313214" y="473964"/>
                </a:lnTo>
                <a:lnTo>
                  <a:pt x="3313025" y="473744"/>
                </a:lnTo>
                <a:close/>
                <a:moveTo>
                  <a:pt x="3172366" y="465699"/>
                </a:moveTo>
                <a:lnTo>
                  <a:pt x="3172366" y="480191"/>
                </a:lnTo>
                <a:cubicBezTo>
                  <a:pt x="3169083" y="482117"/>
                  <a:pt x="3168630" y="476455"/>
                  <a:pt x="3168403" y="470341"/>
                </a:cubicBezTo>
                <a:cubicBezTo>
                  <a:pt x="3166818" y="472945"/>
                  <a:pt x="3165233" y="475550"/>
                  <a:pt x="3162516" y="475436"/>
                </a:cubicBezTo>
                <a:cubicBezTo>
                  <a:pt x="3162855" y="464907"/>
                  <a:pt x="3167497" y="465020"/>
                  <a:pt x="3172366" y="465699"/>
                </a:cubicBezTo>
                <a:close/>
                <a:moveTo>
                  <a:pt x="3309328" y="463815"/>
                </a:moveTo>
                <a:cubicBezTo>
                  <a:pt x="3315711" y="464523"/>
                  <a:pt x="3322335" y="466249"/>
                  <a:pt x="3328166" y="464664"/>
                </a:cubicBezTo>
                <a:lnTo>
                  <a:pt x="3312869" y="473562"/>
                </a:lnTo>
                <a:lnTo>
                  <a:pt x="3313025" y="473744"/>
                </a:lnTo>
                <a:lnTo>
                  <a:pt x="3307645" y="477144"/>
                </a:lnTo>
                <a:cubicBezTo>
                  <a:pt x="3301128" y="477212"/>
                  <a:pt x="3292126" y="469209"/>
                  <a:pt x="3283890" y="473624"/>
                </a:cubicBezTo>
                <a:lnTo>
                  <a:pt x="3291880" y="469850"/>
                </a:lnTo>
                <a:lnTo>
                  <a:pt x="3291482" y="469759"/>
                </a:lnTo>
                <a:lnTo>
                  <a:pt x="3291934" y="469080"/>
                </a:lnTo>
                <a:cubicBezTo>
                  <a:pt x="3296803" y="463419"/>
                  <a:pt x="3302945" y="463108"/>
                  <a:pt x="3309328" y="463815"/>
                </a:cubicBezTo>
                <a:close/>
                <a:moveTo>
                  <a:pt x="3224349" y="462458"/>
                </a:moveTo>
                <a:cubicBezTo>
                  <a:pt x="3227964" y="461572"/>
                  <a:pt x="3232040" y="472420"/>
                  <a:pt x="3235097" y="473269"/>
                </a:cubicBezTo>
                <a:cubicBezTo>
                  <a:pt x="3232153" y="490026"/>
                  <a:pt x="3221057" y="487422"/>
                  <a:pt x="3220491" y="468740"/>
                </a:cubicBezTo>
                <a:lnTo>
                  <a:pt x="3220944" y="468061"/>
                </a:lnTo>
                <a:cubicBezTo>
                  <a:pt x="3221991" y="464353"/>
                  <a:pt x="3223145" y="462754"/>
                  <a:pt x="3224349" y="462458"/>
                </a:cubicBezTo>
                <a:close/>
                <a:moveTo>
                  <a:pt x="4162593" y="460604"/>
                </a:moveTo>
                <a:cubicBezTo>
                  <a:pt x="4172288" y="461284"/>
                  <a:pt x="4182364" y="462982"/>
                  <a:pt x="4191139" y="461397"/>
                </a:cubicBezTo>
                <a:cubicBezTo>
                  <a:pt x="4175401" y="473738"/>
                  <a:pt x="4159550" y="473171"/>
                  <a:pt x="4136340" y="466605"/>
                </a:cubicBezTo>
                <a:lnTo>
                  <a:pt x="4136340" y="465926"/>
                </a:lnTo>
                <a:cubicBezTo>
                  <a:pt x="4143586" y="460265"/>
                  <a:pt x="4152898" y="459925"/>
                  <a:pt x="4162593" y="460604"/>
                </a:cubicBezTo>
                <a:close/>
                <a:moveTo>
                  <a:pt x="4033909" y="460256"/>
                </a:moveTo>
                <a:cubicBezTo>
                  <a:pt x="4039343" y="459316"/>
                  <a:pt x="4045734" y="470143"/>
                  <a:pt x="4050404" y="470907"/>
                </a:cubicBezTo>
                <a:cubicBezTo>
                  <a:pt x="4046894" y="487324"/>
                  <a:pt x="4029911" y="484947"/>
                  <a:pt x="4028892" y="466265"/>
                </a:cubicBezTo>
                <a:lnTo>
                  <a:pt x="4028892" y="465926"/>
                </a:lnTo>
                <a:cubicBezTo>
                  <a:pt x="4030392" y="462189"/>
                  <a:pt x="4032097" y="460569"/>
                  <a:pt x="4033909" y="460256"/>
                </a:cubicBezTo>
                <a:close/>
                <a:moveTo>
                  <a:pt x="3199639" y="453687"/>
                </a:moveTo>
                <a:lnTo>
                  <a:pt x="3193078" y="461961"/>
                </a:lnTo>
                <a:cubicBezTo>
                  <a:pt x="3190148" y="463051"/>
                  <a:pt x="3186864" y="462683"/>
                  <a:pt x="3183581" y="462513"/>
                </a:cubicBezTo>
                <a:cubicBezTo>
                  <a:pt x="3185619" y="459003"/>
                  <a:pt x="3188308" y="457475"/>
                  <a:pt x="3191195" y="456470"/>
                </a:cubicBezTo>
                <a:close/>
                <a:moveTo>
                  <a:pt x="3200451" y="452663"/>
                </a:moveTo>
                <a:lnTo>
                  <a:pt x="3199998" y="453569"/>
                </a:lnTo>
                <a:lnTo>
                  <a:pt x="3199639" y="453687"/>
                </a:lnTo>
                <a:close/>
                <a:moveTo>
                  <a:pt x="3997094" y="451445"/>
                </a:moveTo>
                <a:lnTo>
                  <a:pt x="3986603" y="460336"/>
                </a:lnTo>
                <a:cubicBezTo>
                  <a:pt x="3982159" y="461453"/>
                  <a:pt x="3977149" y="461114"/>
                  <a:pt x="3972167" y="460944"/>
                </a:cubicBezTo>
                <a:cubicBezTo>
                  <a:pt x="3975507" y="457151"/>
                  <a:pt x="3979696" y="455481"/>
                  <a:pt x="3984140" y="454391"/>
                </a:cubicBezTo>
                <a:close/>
                <a:moveTo>
                  <a:pt x="3997642" y="450981"/>
                </a:moveTo>
                <a:lnTo>
                  <a:pt x="3997642" y="451320"/>
                </a:lnTo>
                <a:lnTo>
                  <a:pt x="3997094" y="451445"/>
                </a:lnTo>
                <a:close/>
                <a:moveTo>
                  <a:pt x="3242989" y="430874"/>
                </a:moveTo>
                <a:lnTo>
                  <a:pt x="3206452" y="452776"/>
                </a:lnTo>
                <a:cubicBezTo>
                  <a:pt x="3211631" y="446662"/>
                  <a:pt x="3217793" y="441543"/>
                  <a:pt x="3224632" y="437597"/>
                </a:cubicBezTo>
                <a:close/>
                <a:moveTo>
                  <a:pt x="3246872" y="428547"/>
                </a:moveTo>
                <a:lnTo>
                  <a:pt x="3246872" y="429452"/>
                </a:lnTo>
                <a:lnTo>
                  <a:pt x="3242989" y="430874"/>
                </a:lnTo>
                <a:close/>
                <a:moveTo>
                  <a:pt x="4068066" y="426751"/>
                </a:moveTo>
                <a:lnTo>
                  <a:pt x="4068066" y="426977"/>
                </a:lnTo>
                <a:cubicBezTo>
                  <a:pt x="4049482" y="438753"/>
                  <a:pt x="4028923" y="447076"/>
                  <a:pt x="4007379" y="451546"/>
                </a:cubicBezTo>
                <a:cubicBezTo>
                  <a:pt x="4025042" y="435582"/>
                  <a:pt x="4046441" y="431280"/>
                  <a:pt x="4068066" y="426751"/>
                </a:cubicBezTo>
                <a:close/>
                <a:moveTo>
                  <a:pt x="3466569" y="417693"/>
                </a:moveTo>
                <a:lnTo>
                  <a:pt x="3460975" y="456739"/>
                </a:lnTo>
                <a:cubicBezTo>
                  <a:pt x="3458843" y="445321"/>
                  <a:pt x="3458121" y="433686"/>
                  <a:pt x="3458824" y="422093"/>
                </a:cubicBezTo>
                <a:cubicBezTo>
                  <a:pt x="3460353" y="422319"/>
                  <a:pt x="3461343" y="420281"/>
                  <a:pt x="3462433" y="418653"/>
                </a:cubicBezTo>
                <a:close/>
                <a:moveTo>
                  <a:pt x="3466636" y="417224"/>
                </a:moveTo>
                <a:lnTo>
                  <a:pt x="3466636" y="417677"/>
                </a:lnTo>
                <a:lnTo>
                  <a:pt x="3466569" y="417693"/>
                </a:lnTo>
                <a:close/>
                <a:moveTo>
                  <a:pt x="4400940" y="414183"/>
                </a:moveTo>
                <a:cubicBezTo>
                  <a:pt x="4397083" y="427100"/>
                  <a:pt x="4394318" y="440318"/>
                  <a:pt x="4392674" y="453698"/>
                </a:cubicBezTo>
                <a:cubicBezTo>
                  <a:pt x="4389381" y="442463"/>
                  <a:pt x="4388154" y="430724"/>
                  <a:pt x="4389051" y="419052"/>
                </a:cubicBezTo>
                <a:cubicBezTo>
                  <a:pt x="4393693" y="418825"/>
                  <a:pt x="4394939" y="410220"/>
                  <a:pt x="4400940" y="414183"/>
                </a:cubicBezTo>
                <a:close/>
                <a:moveTo>
                  <a:pt x="3464258" y="387446"/>
                </a:moveTo>
                <a:cubicBezTo>
                  <a:pt x="3444671" y="446775"/>
                  <a:pt x="3425989" y="448813"/>
                  <a:pt x="3396325" y="461041"/>
                </a:cubicBezTo>
                <a:cubicBezTo>
                  <a:pt x="3389985" y="415752"/>
                  <a:pt x="3374360" y="439303"/>
                  <a:pt x="3360774" y="415752"/>
                </a:cubicBezTo>
                <a:cubicBezTo>
                  <a:pt x="3371643" y="409978"/>
                  <a:pt x="3383305" y="415639"/>
                  <a:pt x="3397005" y="411223"/>
                </a:cubicBezTo>
                <a:cubicBezTo>
                  <a:pt x="3397684" y="399335"/>
                  <a:pt x="3391004" y="413941"/>
                  <a:pt x="3393268" y="396278"/>
                </a:cubicBezTo>
                <a:cubicBezTo>
                  <a:pt x="3412742" y="433189"/>
                  <a:pt x="3445350" y="413828"/>
                  <a:pt x="3464258" y="387446"/>
                </a:cubicBezTo>
                <a:close/>
                <a:moveTo>
                  <a:pt x="4396750" y="384405"/>
                </a:moveTo>
                <a:cubicBezTo>
                  <a:pt x="4367992" y="443734"/>
                  <a:pt x="4340139" y="445772"/>
                  <a:pt x="4294850" y="458000"/>
                </a:cubicBezTo>
                <a:cubicBezTo>
                  <a:pt x="4284774" y="412712"/>
                  <a:pt x="4261450" y="436148"/>
                  <a:pt x="4240391" y="412712"/>
                </a:cubicBezTo>
                <a:cubicBezTo>
                  <a:pt x="4256808" y="406824"/>
                  <a:pt x="4274697" y="412485"/>
                  <a:pt x="4295190" y="407956"/>
                </a:cubicBezTo>
                <a:cubicBezTo>
                  <a:pt x="4296096" y="396180"/>
                  <a:pt x="4286246" y="410787"/>
                  <a:pt x="4289416" y="393124"/>
                </a:cubicBezTo>
                <a:cubicBezTo>
                  <a:pt x="4319420" y="429468"/>
                  <a:pt x="4368445" y="410107"/>
                  <a:pt x="4396750" y="384405"/>
                </a:cubicBezTo>
                <a:close/>
                <a:moveTo>
                  <a:pt x="1183964" y="382691"/>
                </a:moveTo>
                <a:cubicBezTo>
                  <a:pt x="1185096" y="412582"/>
                  <a:pt x="1162225" y="390957"/>
                  <a:pt x="1155658" y="408393"/>
                </a:cubicBezTo>
                <a:cubicBezTo>
                  <a:pt x="1154866" y="403638"/>
                  <a:pt x="1158149" y="403977"/>
                  <a:pt x="1160074" y="402505"/>
                </a:cubicBezTo>
                <a:cubicBezTo>
                  <a:pt x="1144449" y="401147"/>
                  <a:pt x="1127579" y="402505"/>
                  <a:pt x="1110369" y="401826"/>
                </a:cubicBezTo>
                <a:cubicBezTo>
                  <a:pt x="1092963" y="402437"/>
                  <a:pt x="1075571" y="400258"/>
                  <a:pt x="1058853" y="395372"/>
                </a:cubicBezTo>
                <a:lnTo>
                  <a:pt x="1058853" y="394693"/>
                </a:lnTo>
                <a:cubicBezTo>
                  <a:pt x="1074591" y="385975"/>
                  <a:pt x="1096669" y="385862"/>
                  <a:pt x="1119427" y="386767"/>
                </a:cubicBezTo>
                <a:cubicBezTo>
                  <a:pt x="1141020" y="388852"/>
                  <a:pt x="1162805" y="387476"/>
                  <a:pt x="1183964" y="382691"/>
                </a:cubicBezTo>
                <a:close/>
                <a:moveTo>
                  <a:pt x="812340" y="373945"/>
                </a:moveTo>
                <a:cubicBezTo>
                  <a:pt x="819983" y="374992"/>
                  <a:pt x="827993" y="377653"/>
                  <a:pt x="834334" y="376690"/>
                </a:cubicBezTo>
                <a:cubicBezTo>
                  <a:pt x="828220" y="392202"/>
                  <a:pt x="806141" y="381786"/>
                  <a:pt x="792555" y="380880"/>
                </a:cubicBezTo>
                <a:cubicBezTo>
                  <a:pt x="797423" y="373464"/>
                  <a:pt x="804698" y="372898"/>
                  <a:pt x="812340" y="373945"/>
                </a:cubicBezTo>
                <a:close/>
                <a:moveTo>
                  <a:pt x="1296247" y="371391"/>
                </a:moveTo>
                <a:lnTo>
                  <a:pt x="1275938" y="379109"/>
                </a:lnTo>
                <a:cubicBezTo>
                  <a:pt x="1250171" y="384623"/>
                  <a:pt x="1215949" y="383626"/>
                  <a:pt x="1194720" y="395938"/>
                </a:cubicBezTo>
                <a:cubicBezTo>
                  <a:pt x="1196871" y="386541"/>
                  <a:pt x="1194720" y="384616"/>
                  <a:pt x="1187587" y="387107"/>
                </a:cubicBezTo>
                <a:cubicBezTo>
                  <a:pt x="1206183" y="374370"/>
                  <a:pt x="1242550" y="372204"/>
                  <a:pt x="1271942" y="371679"/>
                </a:cubicBezTo>
                <a:close/>
                <a:moveTo>
                  <a:pt x="1298092" y="370690"/>
                </a:moveTo>
                <a:lnTo>
                  <a:pt x="1298092" y="371369"/>
                </a:lnTo>
                <a:lnTo>
                  <a:pt x="1296247" y="371391"/>
                </a:lnTo>
                <a:close/>
                <a:moveTo>
                  <a:pt x="1033378" y="369558"/>
                </a:moveTo>
                <a:lnTo>
                  <a:pt x="1035756" y="384163"/>
                </a:lnTo>
                <a:cubicBezTo>
                  <a:pt x="1031680" y="386767"/>
                  <a:pt x="1030208" y="381219"/>
                  <a:pt x="1028963" y="375219"/>
                </a:cubicBezTo>
                <a:cubicBezTo>
                  <a:pt x="1027264" y="378162"/>
                  <a:pt x="1025566" y="381106"/>
                  <a:pt x="1021943" y="381446"/>
                </a:cubicBezTo>
                <a:cubicBezTo>
                  <a:pt x="1020697" y="370690"/>
                  <a:pt x="1026811" y="369897"/>
                  <a:pt x="1033378" y="369558"/>
                </a:cubicBezTo>
                <a:close/>
                <a:moveTo>
                  <a:pt x="1369130" y="361503"/>
                </a:moveTo>
                <a:cubicBezTo>
                  <a:pt x="1370986" y="361922"/>
                  <a:pt x="1371772" y="363189"/>
                  <a:pt x="1370781" y="365821"/>
                </a:cubicBezTo>
                <a:lnTo>
                  <a:pt x="1338173" y="372615"/>
                </a:lnTo>
                <a:cubicBezTo>
                  <a:pt x="1338173" y="366727"/>
                  <a:pt x="1340437" y="359255"/>
                  <a:pt x="1342588" y="366614"/>
                </a:cubicBezTo>
                <a:cubicBezTo>
                  <a:pt x="1348363" y="366614"/>
                  <a:pt x="1363563" y="360245"/>
                  <a:pt x="1369130" y="361503"/>
                </a:cubicBezTo>
                <a:close/>
                <a:moveTo>
                  <a:pt x="1214164" y="340196"/>
                </a:moveTo>
                <a:cubicBezTo>
                  <a:pt x="1217555" y="340742"/>
                  <a:pt x="1220733" y="342384"/>
                  <a:pt x="1223478" y="345555"/>
                </a:cubicBezTo>
                <a:cubicBezTo>
                  <a:pt x="1217138" y="356877"/>
                  <a:pt x="1197437" y="344196"/>
                  <a:pt x="1183737" y="353141"/>
                </a:cubicBezTo>
                <a:cubicBezTo>
                  <a:pt x="1191889" y="346772"/>
                  <a:pt x="1203990" y="338556"/>
                  <a:pt x="1214164" y="340196"/>
                </a:cubicBezTo>
                <a:close/>
                <a:moveTo>
                  <a:pt x="1421618" y="309889"/>
                </a:moveTo>
                <a:cubicBezTo>
                  <a:pt x="1425580" y="310908"/>
                  <a:pt x="1427732" y="317589"/>
                  <a:pt x="1432034" y="317928"/>
                </a:cubicBezTo>
                <a:cubicBezTo>
                  <a:pt x="1433166" y="329251"/>
                  <a:pt x="1418787" y="322797"/>
                  <a:pt x="1413579" y="326873"/>
                </a:cubicBezTo>
                <a:cubicBezTo>
                  <a:pt x="1412333" y="317022"/>
                  <a:pt x="1425694" y="323363"/>
                  <a:pt x="1421618" y="310116"/>
                </a:cubicBezTo>
                <a:close/>
                <a:moveTo>
                  <a:pt x="2094737" y="193865"/>
                </a:moveTo>
                <a:cubicBezTo>
                  <a:pt x="2078900" y="193327"/>
                  <a:pt x="2056907" y="195365"/>
                  <a:pt x="2059285" y="202215"/>
                </a:cubicBezTo>
                <a:cubicBezTo>
                  <a:pt x="2073664" y="195648"/>
                  <a:pt x="2084307" y="201649"/>
                  <a:pt x="2093365" y="200517"/>
                </a:cubicBezTo>
                <a:lnTo>
                  <a:pt x="2093251" y="200970"/>
                </a:lnTo>
                <a:cubicBezTo>
                  <a:pt x="2120255" y="197516"/>
                  <a:pt x="2110574" y="194403"/>
                  <a:pt x="2094737" y="193865"/>
                </a:cubicBezTo>
                <a:close/>
                <a:moveTo>
                  <a:pt x="3085375" y="188671"/>
                </a:moveTo>
                <a:cubicBezTo>
                  <a:pt x="3093484" y="191515"/>
                  <a:pt x="3100986" y="196950"/>
                  <a:pt x="3103533" y="202668"/>
                </a:cubicBezTo>
                <a:cubicBezTo>
                  <a:pt x="3096060" y="213764"/>
                  <a:pt x="3073982" y="201423"/>
                  <a:pt x="3063565" y="190666"/>
                </a:cubicBezTo>
                <a:lnTo>
                  <a:pt x="3063565" y="190214"/>
                </a:lnTo>
                <a:cubicBezTo>
                  <a:pt x="3068547" y="185571"/>
                  <a:pt x="3077265" y="185826"/>
                  <a:pt x="3085375" y="188671"/>
                </a:cubicBezTo>
                <a:close/>
                <a:moveTo>
                  <a:pt x="3034313" y="185486"/>
                </a:moveTo>
                <a:cubicBezTo>
                  <a:pt x="3037275" y="185586"/>
                  <a:pt x="3040470" y="189477"/>
                  <a:pt x="3038421" y="189067"/>
                </a:cubicBezTo>
                <a:lnTo>
                  <a:pt x="3033721" y="186100"/>
                </a:lnTo>
                <a:close/>
                <a:moveTo>
                  <a:pt x="2210691" y="181722"/>
                </a:moveTo>
                <a:cubicBezTo>
                  <a:pt x="2206644" y="179854"/>
                  <a:pt x="2194076" y="181609"/>
                  <a:pt x="2180093" y="190893"/>
                </a:cubicBezTo>
                <a:cubicBezTo>
                  <a:pt x="2183942" y="190553"/>
                  <a:pt x="2188924" y="188062"/>
                  <a:pt x="2190283" y="193837"/>
                </a:cubicBezTo>
                <a:lnTo>
                  <a:pt x="2190170" y="194289"/>
                </a:lnTo>
                <a:cubicBezTo>
                  <a:pt x="2210267" y="189081"/>
                  <a:pt x="2214739" y="183590"/>
                  <a:pt x="2210691" y="181722"/>
                </a:cubicBezTo>
                <a:close/>
                <a:moveTo>
                  <a:pt x="2309930" y="171815"/>
                </a:moveTo>
                <a:cubicBezTo>
                  <a:pt x="2301721" y="173145"/>
                  <a:pt x="2295239" y="175381"/>
                  <a:pt x="2296032" y="176853"/>
                </a:cubicBezTo>
                <a:lnTo>
                  <a:pt x="2295919" y="177306"/>
                </a:lnTo>
                <a:cubicBezTo>
                  <a:pt x="2299882" y="184666"/>
                  <a:pt x="2323658" y="180816"/>
                  <a:pt x="2334188" y="172211"/>
                </a:cubicBezTo>
                <a:cubicBezTo>
                  <a:pt x="2328074" y="170060"/>
                  <a:pt x="2318139" y="170485"/>
                  <a:pt x="2309930" y="171815"/>
                </a:cubicBezTo>
                <a:close/>
                <a:moveTo>
                  <a:pt x="2197189" y="156926"/>
                </a:moveTo>
                <a:cubicBezTo>
                  <a:pt x="2194925" y="163380"/>
                  <a:pt x="2188500" y="164993"/>
                  <a:pt x="2181268" y="165630"/>
                </a:cubicBezTo>
                <a:lnTo>
                  <a:pt x="2168954" y="167317"/>
                </a:lnTo>
                <a:lnTo>
                  <a:pt x="2163779" y="166534"/>
                </a:lnTo>
                <a:lnTo>
                  <a:pt x="2176343" y="159955"/>
                </a:lnTo>
                <a:cubicBezTo>
                  <a:pt x="2183575" y="159332"/>
                  <a:pt x="2191642" y="159587"/>
                  <a:pt x="2197189" y="156926"/>
                </a:cubicBezTo>
                <a:close/>
                <a:moveTo>
                  <a:pt x="2230477" y="121941"/>
                </a:moveTo>
                <a:cubicBezTo>
                  <a:pt x="2223457" y="134395"/>
                  <a:pt x="2207153" y="136206"/>
                  <a:pt x="2191189" y="138471"/>
                </a:cubicBezTo>
                <a:cubicBezTo>
                  <a:pt x="2200246" y="128847"/>
                  <a:pt x="2216664" y="127149"/>
                  <a:pt x="2230477" y="121941"/>
                </a:cubicBezTo>
                <a:close/>
                <a:moveTo>
                  <a:pt x="2289841" y="121808"/>
                </a:moveTo>
                <a:cubicBezTo>
                  <a:pt x="2298587" y="119499"/>
                  <a:pt x="2310836" y="128734"/>
                  <a:pt x="2318563" y="128734"/>
                </a:cubicBezTo>
                <a:cubicBezTo>
                  <a:pt x="2315935" y="136436"/>
                  <a:pt x="2308699" y="141612"/>
                  <a:pt x="2300561" y="141612"/>
                </a:cubicBezTo>
                <a:cubicBezTo>
                  <a:pt x="2292424" y="141612"/>
                  <a:pt x="2285187" y="136436"/>
                  <a:pt x="2282559" y="128734"/>
                </a:cubicBezTo>
                <a:cubicBezTo>
                  <a:pt x="2284399" y="124629"/>
                  <a:pt x="2286925" y="122577"/>
                  <a:pt x="2289841" y="121808"/>
                </a:cubicBezTo>
                <a:close/>
                <a:moveTo>
                  <a:pt x="2460921" y="105855"/>
                </a:moveTo>
                <a:lnTo>
                  <a:pt x="2459865" y="106089"/>
                </a:lnTo>
                <a:lnTo>
                  <a:pt x="2459865" y="105863"/>
                </a:lnTo>
                <a:close/>
                <a:moveTo>
                  <a:pt x="2552141" y="92729"/>
                </a:moveTo>
                <a:cubicBezTo>
                  <a:pt x="2539347" y="99636"/>
                  <a:pt x="2526241" y="103598"/>
                  <a:pt x="2511352" y="105495"/>
                </a:cubicBezTo>
                <a:lnTo>
                  <a:pt x="2460921" y="105855"/>
                </a:lnTo>
                <a:lnTo>
                  <a:pt x="2503413" y="96437"/>
                </a:lnTo>
                <a:cubicBezTo>
                  <a:pt x="2519958" y="95560"/>
                  <a:pt x="2537366" y="95673"/>
                  <a:pt x="2552141" y="92729"/>
                </a:cubicBezTo>
                <a:close/>
                <a:moveTo>
                  <a:pt x="2341548" y="80727"/>
                </a:moveTo>
                <a:cubicBezTo>
                  <a:pt x="2326789" y="89182"/>
                  <a:pt x="2311289" y="96269"/>
                  <a:pt x="2295240" y="101900"/>
                </a:cubicBezTo>
                <a:cubicBezTo>
                  <a:pt x="2278823" y="107901"/>
                  <a:pt x="2262519" y="113788"/>
                  <a:pt x="2245875" y="119223"/>
                </a:cubicBezTo>
                <a:cubicBezTo>
                  <a:pt x="2259180" y="109134"/>
                  <a:pt x="2273959" y="101152"/>
                  <a:pt x="2289692" y="95560"/>
                </a:cubicBezTo>
                <a:cubicBezTo>
                  <a:pt x="2306222" y="90578"/>
                  <a:pt x="2323885" y="85370"/>
                  <a:pt x="2341548" y="80727"/>
                </a:cubicBezTo>
                <a:close/>
                <a:moveTo>
                  <a:pt x="2970157" y="66235"/>
                </a:moveTo>
                <a:cubicBezTo>
                  <a:pt x="2961099" y="81860"/>
                  <a:pt x="2941738" y="81973"/>
                  <a:pt x="2927586" y="90125"/>
                </a:cubicBezTo>
                <a:cubicBezTo>
                  <a:pt x="2948192" y="94767"/>
                  <a:pt x="2990198" y="88653"/>
                  <a:pt x="3018729" y="88993"/>
                </a:cubicBezTo>
                <a:cubicBezTo>
                  <a:pt x="3007282" y="94181"/>
                  <a:pt x="2995025" y="97360"/>
                  <a:pt x="2982498" y="98390"/>
                </a:cubicBezTo>
                <a:cubicBezTo>
                  <a:pt x="2969251" y="99862"/>
                  <a:pt x="2955212" y="99522"/>
                  <a:pt x="2941172" y="100088"/>
                </a:cubicBezTo>
                <a:cubicBezTo>
                  <a:pt x="2950509" y="115865"/>
                  <a:pt x="2965544" y="127455"/>
                  <a:pt x="2983178" y="132470"/>
                </a:cubicBezTo>
                <a:cubicBezTo>
                  <a:pt x="2999255" y="138471"/>
                  <a:pt x="3015446" y="142547"/>
                  <a:pt x="3025636" y="154095"/>
                </a:cubicBezTo>
                <a:cubicBezTo>
                  <a:pt x="3020201" y="147981"/>
                  <a:pt x="3021107" y="176740"/>
                  <a:pt x="3030731" y="184213"/>
                </a:cubicBezTo>
                <a:lnTo>
                  <a:pt x="3033721" y="186100"/>
                </a:lnTo>
                <a:lnTo>
                  <a:pt x="3030731" y="189195"/>
                </a:lnTo>
                <a:cubicBezTo>
                  <a:pt x="3031863" y="185232"/>
                  <a:pt x="3044544" y="215462"/>
                  <a:pt x="3032656" y="214217"/>
                </a:cubicBezTo>
                <a:cubicBezTo>
                  <a:pt x="3060280" y="223759"/>
                  <a:pt x="3086426" y="237137"/>
                  <a:pt x="3110326" y="253958"/>
                </a:cubicBezTo>
                <a:cubicBezTo>
                  <a:pt x="3084738" y="255769"/>
                  <a:pt x="3023938" y="202894"/>
                  <a:pt x="3006501" y="262223"/>
                </a:cubicBezTo>
                <a:cubicBezTo>
                  <a:pt x="3020088" y="296189"/>
                  <a:pt x="3034807" y="328005"/>
                  <a:pt x="3074435" y="326307"/>
                </a:cubicBezTo>
                <a:cubicBezTo>
                  <a:pt x="3075454" y="335138"/>
                  <a:pt x="3074435" y="346913"/>
                  <a:pt x="3078850" y="351329"/>
                </a:cubicBezTo>
                <a:cubicBezTo>
                  <a:pt x="3077718" y="359481"/>
                  <a:pt x="3065943" y="345328"/>
                  <a:pt x="3056206" y="349970"/>
                </a:cubicBezTo>
                <a:cubicBezTo>
                  <a:pt x="3052696" y="352914"/>
                  <a:pt x="3052017" y="361293"/>
                  <a:pt x="3045903" y="359255"/>
                </a:cubicBezTo>
                <a:cubicBezTo>
                  <a:pt x="3047148" y="374086"/>
                  <a:pt x="3054847" y="379974"/>
                  <a:pt x="3059602" y="389938"/>
                </a:cubicBezTo>
                <a:cubicBezTo>
                  <a:pt x="3052243" y="397071"/>
                  <a:pt x="3034467" y="356764"/>
                  <a:pt x="3030504" y="398090"/>
                </a:cubicBezTo>
                <a:cubicBezTo>
                  <a:pt x="3030504" y="412243"/>
                  <a:pt x="3043071" y="407940"/>
                  <a:pt x="3051790" y="409412"/>
                </a:cubicBezTo>
                <a:cubicBezTo>
                  <a:pt x="3050545" y="420734"/>
                  <a:pt x="3043185" y="419602"/>
                  <a:pt x="3035486" y="418357"/>
                </a:cubicBezTo>
                <a:cubicBezTo>
                  <a:pt x="3036505" y="441680"/>
                  <a:pt x="3043525" y="453002"/>
                  <a:pt x="3032542" y="462966"/>
                </a:cubicBezTo>
                <a:lnTo>
                  <a:pt x="3036884" y="470621"/>
                </a:lnTo>
                <a:lnTo>
                  <a:pt x="3091305" y="483530"/>
                </a:lnTo>
                <a:cubicBezTo>
                  <a:pt x="3115790" y="487790"/>
                  <a:pt x="3140840" y="489177"/>
                  <a:pt x="3166598" y="483346"/>
                </a:cubicBezTo>
                <a:lnTo>
                  <a:pt x="3169713" y="485933"/>
                </a:lnTo>
                <a:lnTo>
                  <a:pt x="3168522" y="487988"/>
                </a:lnTo>
                <a:lnTo>
                  <a:pt x="3172569" y="488305"/>
                </a:lnTo>
                <a:lnTo>
                  <a:pt x="3177971" y="492793"/>
                </a:lnTo>
                <a:cubicBezTo>
                  <a:pt x="3182190" y="494859"/>
                  <a:pt x="3186786" y="495999"/>
                  <a:pt x="3191605" y="496678"/>
                </a:cubicBezTo>
                <a:lnTo>
                  <a:pt x="3191894" y="496700"/>
                </a:lnTo>
                <a:lnTo>
                  <a:pt x="3188330" y="495250"/>
                </a:lnTo>
                <a:lnTo>
                  <a:pt x="3188330" y="494797"/>
                </a:lnTo>
                <a:cubicBezTo>
                  <a:pt x="3194557" y="491712"/>
                  <a:pt x="3201740" y="491026"/>
                  <a:pt x="3209430" y="491655"/>
                </a:cubicBezTo>
                <a:lnTo>
                  <a:pt x="3244590" y="499419"/>
                </a:lnTo>
                <a:lnTo>
                  <a:pt x="3277423" y="500069"/>
                </a:lnTo>
                <a:cubicBezTo>
                  <a:pt x="3332497" y="494874"/>
                  <a:pt x="3386758" y="474090"/>
                  <a:pt x="3443312" y="467382"/>
                </a:cubicBezTo>
                <a:cubicBezTo>
                  <a:pt x="3442633" y="473496"/>
                  <a:pt x="3441501" y="477458"/>
                  <a:pt x="3439237" y="477232"/>
                </a:cubicBezTo>
                <a:cubicBezTo>
                  <a:pt x="3443341" y="481195"/>
                  <a:pt x="3447410" y="482200"/>
                  <a:pt x="3451433" y="481343"/>
                </a:cubicBezTo>
                <a:lnTo>
                  <a:pt x="3455872" y="478716"/>
                </a:lnTo>
                <a:lnTo>
                  <a:pt x="3455988" y="477701"/>
                </a:lnTo>
                <a:lnTo>
                  <a:pt x="3455988" y="477248"/>
                </a:lnTo>
                <a:lnTo>
                  <a:pt x="3456580" y="478297"/>
                </a:lnTo>
                <a:lnTo>
                  <a:pt x="3463354" y="474288"/>
                </a:lnTo>
                <a:cubicBezTo>
                  <a:pt x="3471194" y="467325"/>
                  <a:pt x="3478808" y="457305"/>
                  <a:pt x="3486111" y="453002"/>
                </a:cubicBezTo>
                <a:cubicBezTo>
                  <a:pt x="3482828" y="469306"/>
                  <a:pt x="3475582" y="469533"/>
                  <a:pt x="3470260" y="477685"/>
                </a:cubicBezTo>
                <a:cubicBezTo>
                  <a:pt x="3478072" y="483006"/>
                  <a:pt x="3493471" y="474401"/>
                  <a:pt x="3504227" y="473156"/>
                </a:cubicBezTo>
                <a:cubicBezTo>
                  <a:pt x="3497351" y="482456"/>
                  <a:pt x="3486216" y="487618"/>
                  <a:pt x="3474675" y="486856"/>
                </a:cubicBezTo>
                <a:cubicBezTo>
                  <a:pt x="3476515" y="496168"/>
                  <a:pt x="3478928" y="502579"/>
                  <a:pt x="3481634" y="507302"/>
                </a:cubicBezTo>
                <a:lnTo>
                  <a:pt x="3487432" y="514153"/>
                </a:lnTo>
                <a:lnTo>
                  <a:pt x="3493184" y="512966"/>
                </a:lnTo>
                <a:cubicBezTo>
                  <a:pt x="3501964" y="509686"/>
                  <a:pt x="3510392" y="504506"/>
                  <a:pt x="3518374" y="495929"/>
                </a:cubicBezTo>
                <a:cubicBezTo>
                  <a:pt x="3515770" y="504195"/>
                  <a:pt x="3513505" y="513139"/>
                  <a:pt x="3508750" y="515857"/>
                </a:cubicBezTo>
                <a:cubicBezTo>
                  <a:pt x="3559360" y="528651"/>
                  <a:pt x="3594459" y="504534"/>
                  <a:pt x="3633294" y="510195"/>
                </a:cubicBezTo>
                <a:cubicBezTo>
                  <a:pt x="3633294" y="498873"/>
                  <a:pt x="3628312" y="499553"/>
                  <a:pt x="3623444" y="500345"/>
                </a:cubicBezTo>
                <a:cubicBezTo>
                  <a:pt x="3619254" y="488570"/>
                  <a:pt x="3642464" y="504761"/>
                  <a:pt x="3643710" y="491401"/>
                </a:cubicBezTo>
                <a:cubicBezTo>
                  <a:pt x="3639521" y="534652"/>
                  <a:pt x="3704057" y="498081"/>
                  <a:pt x="3720022" y="520952"/>
                </a:cubicBezTo>
                <a:cubicBezTo>
                  <a:pt x="3711417" y="501817"/>
                  <a:pt x="3727947" y="520160"/>
                  <a:pt x="3733721" y="510988"/>
                </a:cubicBezTo>
                <a:cubicBezTo>
                  <a:pt x="3728626" y="523669"/>
                  <a:pt x="3736439" y="520839"/>
                  <a:pt x="3741534" y="520952"/>
                </a:cubicBezTo>
                <a:cubicBezTo>
                  <a:pt x="3727155" y="491740"/>
                  <a:pt x="3780595" y="524575"/>
                  <a:pt x="3804032" y="515857"/>
                </a:cubicBezTo>
                <a:cubicBezTo>
                  <a:pt x="3757611" y="497175"/>
                  <a:pt x="3734174" y="493778"/>
                  <a:pt x="3690810" y="501138"/>
                </a:cubicBezTo>
                <a:cubicBezTo>
                  <a:pt x="3690810" y="483815"/>
                  <a:pt x="3702132" y="499100"/>
                  <a:pt x="3710284" y="486192"/>
                </a:cubicBezTo>
                <a:cubicBezTo>
                  <a:pt x="3708473" y="477474"/>
                  <a:pt x="3703378" y="477248"/>
                  <a:pt x="3700434" y="471361"/>
                </a:cubicBezTo>
                <a:cubicBezTo>
                  <a:pt x="3711190" y="454037"/>
                  <a:pt x="3714700" y="498081"/>
                  <a:pt x="3727947" y="491061"/>
                </a:cubicBezTo>
                <a:cubicBezTo>
                  <a:pt x="3726588" y="484494"/>
                  <a:pt x="3723645" y="481890"/>
                  <a:pt x="3720022" y="481210"/>
                </a:cubicBezTo>
                <a:cubicBezTo>
                  <a:pt x="3721266" y="476229"/>
                  <a:pt x="3724550" y="476003"/>
                  <a:pt x="3723871" y="466265"/>
                </a:cubicBezTo>
                <a:cubicBezTo>
                  <a:pt x="3795314" y="477587"/>
                  <a:pt x="3869362" y="493325"/>
                  <a:pt x="3946806" y="480984"/>
                </a:cubicBezTo>
                <a:lnTo>
                  <a:pt x="3952100" y="483808"/>
                </a:lnTo>
                <a:lnTo>
                  <a:pt x="3950655" y="485513"/>
                </a:lnTo>
                <a:lnTo>
                  <a:pt x="3950655" y="485966"/>
                </a:lnTo>
                <a:lnTo>
                  <a:pt x="3956636" y="486228"/>
                </a:lnTo>
                <a:lnTo>
                  <a:pt x="3964199" y="490264"/>
                </a:lnTo>
                <a:cubicBezTo>
                  <a:pt x="3983475" y="496297"/>
                  <a:pt x="4007719" y="494005"/>
                  <a:pt x="4030816" y="496043"/>
                </a:cubicBezTo>
                <a:cubicBezTo>
                  <a:pt x="4144038" y="506346"/>
                  <a:pt x="4251373" y="472379"/>
                  <a:pt x="4365388" y="463208"/>
                </a:cubicBezTo>
                <a:cubicBezTo>
                  <a:pt x="4364482" y="469322"/>
                  <a:pt x="4362783" y="473398"/>
                  <a:pt x="4359387" y="473059"/>
                </a:cubicBezTo>
                <a:cubicBezTo>
                  <a:pt x="4384296" y="488910"/>
                  <a:pt x="4407959" y="457434"/>
                  <a:pt x="4430037" y="448829"/>
                </a:cubicBezTo>
                <a:cubicBezTo>
                  <a:pt x="4425282" y="465133"/>
                  <a:pt x="4414299" y="465359"/>
                  <a:pt x="4406374" y="473512"/>
                </a:cubicBezTo>
                <a:cubicBezTo>
                  <a:pt x="4417696" y="478833"/>
                  <a:pt x="4441473" y="470228"/>
                  <a:pt x="4457210" y="468982"/>
                </a:cubicBezTo>
                <a:cubicBezTo>
                  <a:pt x="4445202" y="479133"/>
                  <a:pt x="4429773" y="484317"/>
                  <a:pt x="4414072" y="483475"/>
                </a:cubicBezTo>
                <a:cubicBezTo>
                  <a:pt x="4425395" y="520725"/>
                  <a:pt x="4450417" y="511667"/>
                  <a:pt x="4462418" y="533633"/>
                </a:cubicBezTo>
                <a:cubicBezTo>
                  <a:pt x="4459248" y="527745"/>
                  <a:pt x="4460267" y="556277"/>
                  <a:pt x="4466042" y="563410"/>
                </a:cubicBezTo>
                <a:lnTo>
                  <a:pt x="4467733" y="565064"/>
                </a:lnTo>
                <a:lnTo>
                  <a:pt x="4466042" y="568392"/>
                </a:lnTo>
                <a:cubicBezTo>
                  <a:pt x="4466608" y="564429"/>
                  <a:pt x="4474647" y="593754"/>
                  <a:pt x="4467740" y="593188"/>
                </a:cubicBezTo>
                <a:cubicBezTo>
                  <a:pt x="4485147" y="602132"/>
                  <a:pt x="4500856" y="614049"/>
                  <a:pt x="4514161" y="628399"/>
                </a:cubicBezTo>
                <a:cubicBezTo>
                  <a:pt x="4499103" y="631796"/>
                  <a:pt x="4462532" y="582544"/>
                  <a:pt x="4453587" y="642665"/>
                </a:cubicBezTo>
                <a:cubicBezTo>
                  <a:pt x="4462305" y="675953"/>
                  <a:pt x="4472042" y="706749"/>
                  <a:pt x="4495819" y="702787"/>
                </a:cubicBezTo>
                <a:cubicBezTo>
                  <a:pt x="4495799" y="711185"/>
                  <a:pt x="4497020" y="719541"/>
                  <a:pt x="4499443" y="727582"/>
                </a:cubicBezTo>
                <a:cubicBezTo>
                  <a:pt x="4499443" y="735735"/>
                  <a:pt x="4491404" y="722260"/>
                  <a:pt x="4485855" y="727582"/>
                </a:cubicBezTo>
                <a:cubicBezTo>
                  <a:pt x="4483817" y="730753"/>
                  <a:pt x="4483704" y="738905"/>
                  <a:pt x="4479855" y="737433"/>
                </a:cubicBezTo>
                <a:cubicBezTo>
                  <a:pt x="4481327" y="747844"/>
                  <a:pt x="4484502" y="757943"/>
                  <a:pt x="4489252" y="767324"/>
                </a:cubicBezTo>
                <a:cubicBezTo>
                  <a:pt x="4484950" y="774909"/>
                  <a:pt x="4472835" y="735735"/>
                  <a:pt x="4471703" y="777174"/>
                </a:cubicBezTo>
                <a:cubicBezTo>
                  <a:pt x="4471703" y="791326"/>
                  <a:pt x="4479741" y="786232"/>
                  <a:pt x="4485176" y="787137"/>
                </a:cubicBezTo>
                <a:cubicBezTo>
                  <a:pt x="4485176" y="798459"/>
                  <a:pt x="4480194" y="797780"/>
                  <a:pt x="4475326" y="796988"/>
                </a:cubicBezTo>
                <a:cubicBezTo>
                  <a:pt x="4476684" y="819632"/>
                  <a:pt x="4481441" y="830954"/>
                  <a:pt x="4475326" y="841597"/>
                </a:cubicBezTo>
                <a:cubicBezTo>
                  <a:pt x="4485290" y="869563"/>
                  <a:pt x="4487554" y="863562"/>
                  <a:pt x="4497970" y="881564"/>
                </a:cubicBezTo>
                <a:cubicBezTo>
                  <a:pt x="4494914" y="891868"/>
                  <a:pt x="4484950" y="878960"/>
                  <a:pt x="4480534" y="876470"/>
                </a:cubicBezTo>
                <a:cubicBezTo>
                  <a:pt x="4478496" y="881224"/>
                  <a:pt x="4476571" y="886206"/>
                  <a:pt x="4474533" y="891301"/>
                </a:cubicBezTo>
                <a:cubicBezTo>
                  <a:pt x="4478043" y="906813"/>
                  <a:pt x="4490158" y="886546"/>
                  <a:pt x="4491969" y="896510"/>
                </a:cubicBezTo>
                <a:cubicBezTo>
                  <a:pt x="4491969" y="903529"/>
                  <a:pt x="4491969" y="910550"/>
                  <a:pt x="4493782" y="911342"/>
                </a:cubicBezTo>
                <a:cubicBezTo>
                  <a:pt x="4489026" y="921192"/>
                  <a:pt x="4481326" y="897302"/>
                  <a:pt x="4472495" y="901152"/>
                </a:cubicBezTo>
                <a:cubicBezTo>
                  <a:pt x="4472495" y="907832"/>
                  <a:pt x="4480534" y="910550"/>
                  <a:pt x="4472495" y="911115"/>
                </a:cubicBezTo>
                <a:cubicBezTo>
                  <a:pt x="4474986" y="920853"/>
                  <a:pt x="4483817" y="913946"/>
                  <a:pt x="4487893" y="921192"/>
                </a:cubicBezTo>
                <a:cubicBezTo>
                  <a:pt x="4481974" y="926692"/>
                  <a:pt x="4474421" y="930111"/>
                  <a:pt x="4466381" y="930930"/>
                </a:cubicBezTo>
                <a:cubicBezTo>
                  <a:pt x="4464909" y="944176"/>
                  <a:pt x="4470344" y="940553"/>
                  <a:pt x="4472042" y="945875"/>
                </a:cubicBezTo>
                <a:cubicBezTo>
                  <a:pt x="4476345" y="946780"/>
                  <a:pt x="4478270" y="941912"/>
                  <a:pt x="4478043" y="931042"/>
                </a:cubicBezTo>
                <a:cubicBezTo>
                  <a:pt x="4484836" y="945195"/>
                  <a:pt x="4486082" y="963197"/>
                  <a:pt x="4493215" y="965915"/>
                </a:cubicBezTo>
                <a:cubicBezTo>
                  <a:pt x="4496498" y="979275"/>
                  <a:pt x="4484497" y="975425"/>
                  <a:pt x="4491064" y="980860"/>
                </a:cubicBezTo>
                <a:cubicBezTo>
                  <a:pt x="4485176" y="1003505"/>
                  <a:pt x="4457097" y="977237"/>
                  <a:pt x="4450304" y="995239"/>
                </a:cubicBezTo>
                <a:cubicBezTo>
                  <a:pt x="4460267" y="1006562"/>
                  <a:pt x="4472948" y="984823"/>
                  <a:pt x="4484950" y="1005543"/>
                </a:cubicBezTo>
                <a:cubicBezTo>
                  <a:pt x="4478609" y="1021959"/>
                  <a:pt x="4464456" y="1005543"/>
                  <a:pt x="4448152" y="1010185"/>
                </a:cubicBezTo>
                <a:cubicBezTo>
                  <a:pt x="4456551" y="1023605"/>
                  <a:pt x="4461094" y="1039078"/>
                  <a:pt x="4461286" y="1054907"/>
                </a:cubicBezTo>
                <a:cubicBezTo>
                  <a:pt x="4460607" y="1061701"/>
                  <a:pt x="4456418" y="1059097"/>
                  <a:pt x="4453474" y="1059776"/>
                </a:cubicBezTo>
                <a:cubicBezTo>
                  <a:pt x="4456304" y="1088308"/>
                  <a:pt x="4471250" y="1086270"/>
                  <a:pt x="4486082" y="1085024"/>
                </a:cubicBezTo>
                <a:cubicBezTo>
                  <a:pt x="4486082" y="1092044"/>
                  <a:pt x="4486082" y="1099064"/>
                  <a:pt x="4487893" y="1099857"/>
                </a:cubicBezTo>
                <a:cubicBezTo>
                  <a:pt x="4483931" y="1104952"/>
                  <a:pt x="4478949" y="1102008"/>
                  <a:pt x="4470457" y="1104612"/>
                </a:cubicBezTo>
                <a:cubicBezTo>
                  <a:pt x="4470457" y="1115934"/>
                  <a:pt x="4478609" y="1106763"/>
                  <a:pt x="4481779" y="1109707"/>
                </a:cubicBezTo>
                <a:cubicBezTo>
                  <a:pt x="4480760" y="1121029"/>
                  <a:pt x="4472156" y="1111745"/>
                  <a:pt x="4468193" y="1114575"/>
                </a:cubicBezTo>
                <a:lnTo>
                  <a:pt x="4468193" y="1099517"/>
                </a:lnTo>
                <a:lnTo>
                  <a:pt x="4452681" y="1099517"/>
                </a:lnTo>
                <a:cubicBezTo>
                  <a:pt x="4452681" y="1113670"/>
                  <a:pt x="4460720" y="1108688"/>
                  <a:pt x="4466155" y="1109593"/>
                </a:cubicBezTo>
                <a:cubicBezTo>
                  <a:pt x="4463324" y="1144579"/>
                  <a:pt x="4474194" y="1158392"/>
                  <a:pt x="4483138" y="1149448"/>
                </a:cubicBezTo>
                <a:cubicBezTo>
                  <a:pt x="4485176" y="1154090"/>
                  <a:pt x="4483138" y="1167790"/>
                  <a:pt x="4488799" y="1164393"/>
                </a:cubicBezTo>
                <a:cubicBezTo>
                  <a:pt x="4485969" y="1171753"/>
                  <a:pt x="4482459" y="1175036"/>
                  <a:pt x="4490611" y="1174357"/>
                </a:cubicBezTo>
                <a:cubicBezTo>
                  <a:pt x="4490611" y="1179112"/>
                  <a:pt x="4488120" y="1178206"/>
                  <a:pt x="4486648" y="1179339"/>
                </a:cubicBezTo>
                <a:cubicBezTo>
                  <a:pt x="4487327" y="1190661"/>
                  <a:pt x="4496951" y="1179339"/>
                  <a:pt x="4497970" y="1189302"/>
                </a:cubicBezTo>
                <a:cubicBezTo>
                  <a:pt x="4485402" y="1183981"/>
                  <a:pt x="4469665" y="1193152"/>
                  <a:pt x="4457437" y="1198926"/>
                </a:cubicBezTo>
                <a:cubicBezTo>
                  <a:pt x="4461513" y="1212739"/>
                  <a:pt x="4471136" y="1198247"/>
                  <a:pt x="4476684" y="1198926"/>
                </a:cubicBezTo>
                <a:cubicBezTo>
                  <a:pt x="4476684" y="1208324"/>
                  <a:pt x="4470231" y="1202322"/>
                  <a:pt x="4470684" y="1213758"/>
                </a:cubicBezTo>
                <a:cubicBezTo>
                  <a:pt x="4475552" y="1239120"/>
                  <a:pt x="4497630" y="1211947"/>
                  <a:pt x="4503406" y="1224061"/>
                </a:cubicBezTo>
                <a:cubicBezTo>
                  <a:pt x="4525031" y="1228703"/>
                  <a:pt x="4497970" y="1225420"/>
                  <a:pt x="4493669" y="1233911"/>
                </a:cubicBezTo>
                <a:cubicBezTo>
                  <a:pt x="4491432" y="1230828"/>
                  <a:pt x="4487853" y="1229003"/>
                  <a:pt x="4484045" y="1229003"/>
                </a:cubicBezTo>
                <a:cubicBezTo>
                  <a:pt x="4480235" y="1229003"/>
                  <a:pt x="4476657" y="1230828"/>
                  <a:pt x="4474421" y="1233911"/>
                </a:cubicBezTo>
                <a:cubicBezTo>
                  <a:pt x="4474421" y="1242630"/>
                  <a:pt x="4477591" y="1245234"/>
                  <a:pt x="4482007" y="1243875"/>
                </a:cubicBezTo>
                <a:cubicBezTo>
                  <a:pt x="4480308" y="1259726"/>
                  <a:pt x="4467741" y="1238553"/>
                  <a:pt x="4468420" y="1248744"/>
                </a:cubicBezTo>
                <a:cubicBezTo>
                  <a:pt x="4467061" y="1244102"/>
                  <a:pt x="4468420" y="1228703"/>
                  <a:pt x="4458909" y="1233685"/>
                </a:cubicBezTo>
                <a:cubicBezTo>
                  <a:pt x="4463099" y="1252933"/>
                  <a:pt x="4453248" y="1292108"/>
                  <a:pt x="4440907" y="1297995"/>
                </a:cubicBezTo>
                <a:cubicBezTo>
                  <a:pt x="4442492" y="1305466"/>
                  <a:pt x="4447021" y="1305352"/>
                  <a:pt x="4450531" y="1308070"/>
                </a:cubicBezTo>
                <a:cubicBezTo>
                  <a:pt x="4451663" y="1321430"/>
                  <a:pt x="4446455" y="1317580"/>
                  <a:pt x="4444530" y="1322789"/>
                </a:cubicBezTo>
                <a:cubicBezTo>
                  <a:pt x="4452116" y="1350302"/>
                  <a:pt x="4473742" y="1313051"/>
                  <a:pt x="4478497" y="1343055"/>
                </a:cubicBezTo>
                <a:cubicBezTo>
                  <a:pt x="4475213" y="1360944"/>
                  <a:pt x="4444530" y="1346112"/>
                  <a:pt x="4445549" y="1372606"/>
                </a:cubicBezTo>
                <a:cubicBezTo>
                  <a:pt x="4434227" y="1383929"/>
                  <a:pt x="4415545" y="1358001"/>
                  <a:pt x="4401166" y="1382004"/>
                </a:cubicBezTo>
                <a:cubicBezTo>
                  <a:pt x="4426754" y="1390609"/>
                  <a:pt x="4456985" y="1387552"/>
                  <a:pt x="4475893" y="1412574"/>
                </a:cubicBezTo>
                <a:cubicBezTo>
                  <a:pt x="4474421" y="1421405"/>
                  <a:pt x="4472383" y="1413253"/>
                  <a:pt x="4470118" y="1412574"/>
                </a:cubicBezTo>
                <a:cubicBezTo>
                  <a:pt x="4467853" y="1411894"/>
                  <a:pt x="4468420" y="1421631"/>
                  <a:pt x="4468080" y="1427406"/>
                </a:cubicBezTo>
                <a:cubicBezTo>
                  <a:pt x="4453248" y="1425141"/>
                  <a:pt x="4446455" y="1427406"/>
                  <a:pt x="4437397" y="1417329"/>
                </a:cubicBezTo>
                <a:cubicBezTo>
                  <a:pt x="4426868" y="1436916"/>
                  <a:pt x="4409205" y="1437256"/>
                  <a:pt x="4391089" y="1436690"/>
                </a:cubicBezTo>
                <a:cubicBezTo>
                  <a:pt x="4397090" y="1425368"/>
                  <a:pt x="4418942" y="1422311"/>
                  <a:pt x="4431510" y="1422198"/>
                </a:cubicBezTo>
                <a:cubicBezTo>
                  <a:pt x="4405129" y="1406686"/>
                  <a:pt x="4386221" y="1430010"/>
                  <a:pt x="4358481" y="1421518"/>
                </a:cubicBezTo>
                <a:cubicBezTo>
                  <a:pt x="4358481" y="1426274"/>
                  <a:pt x="4360859" y="1425368"/>
                  <a:pt x="4362331" y="1426387"/>
                </a:cubicBezTo>
                <a:cubicBezTo>
                  <a:pt x="4359387" y="1433973"/>
                  <a:pt x="4353613" y="1433859"/>
                  <a:pt x="4354405" y="1451296"/>
                </a:cubicBezTo>
                <a:cubicBezTo>
                  <a:pt x="4338696" y="1462901"/>
                  <a:pt x="4320729" y="1470275"/>
                  <a:pt x="4301629" y="1474933"/>
                </a:cubicBezTo>
                <a:lnTo>
                  <a:pt x="4258734" y="1480221"/>
                </a:lnTo>
                <a:lnTo>
                  <a:pt x="4260012" y="1483434"/>
                </a:lnTo>
                <a:cubicBezTo>
                  <a:pt x="4260012" y="1491586"/>
                  <a:pt x="4248156" y="1478679"/>
                  <a:pt x="4240094" y="1484113"/>
                </a:cubicBezTo>
                <a:cubicBezTo>
                  <a:pt x="4237248" y="1487397"/>
                  <a:pt x="4237485" y="1495435"/>
                  <a:pt x="4231794" y="1494303"/>
                </a:cubicBezTo>
                <a:cubicBezTo>
                  <a:pt x="4234714" y="1504983"/>
                  <a:pt x="4239922" y="1514968"/>
                  <a:pt x="4247089" y="1523628"/>
                </a:cubicBezTo>
                <a:cubicBezTo>
                  <a:pt x="4241161" y="1531440"/>
                  <a:pt x="4221361" y="1492945"/>
                  <a:pt x="4221835" y="1534384"/>
                </a:cubicBezTo>
                <a:cubicBezTo>
                  <a:pt x="4222784" y="1548537"/>
                  <a:pt x="4233692" y="1543102"/>
                  <a:pt x="4242109" y="1543555"/>
                </a:cubicBezTo>
                <a:cubicBezTo>
                  <a:pt x="4242109" y="1554877"/>
                  <a:pt x="4235351" y="1554877"/>
                  <a:pt x="4228238" y="1553971"/>
                </a:cubicBezTo>
                <a:cubicBezTo>
                  <a:pt x="4231320" y="1576616"/>
                  <a:pt x="4238908" y="1587938"/>
                  <a:pt x="4229779" y="1599260"/>
                </a:cubicBezTo>
                <a:cubicBezTo>
                  <a:pt x="4245785" y="1626433"/>
                  <a:pt x="4248866" y="1620319"/>
                  <a:pt x="4265347" y="1637756"/>
                </a:cubicBezTo>
                <a:cubicBezTo>
                  <a:pt x="4261435" y="1648172"/>
                  <a:pt x="4246140" y="1635944"/>
                  <a:pt x="4239620" y="1633680"/>
                </a:cubicBezTo>
                <a:cubicBezTo>
                  <a:pt x="4236892" y="1638548"/>
                  <a:pt x="4234166" y="1643643"/>
                  <a:pt x="4231557" y="1648851"/>
                </a:cubicBezTo>
                <a:cubicBezTo>
                  <a:pt x="4237485" y="1664023"/>
                  <a:pt x="4254084" y="1643190"/>
                  <a:pt x="4257404" y="1652927"/>
                </a:cubicBezTo>
                <a:cubicBezTo>
                  <a:pt x="4257404" y="1660060"/>
                  <a:pt x="4257404" y="1667080"/>
                  <a:pt x="4260722" y="1667759"/>
                </a:cubicBezTo>
                <a:cubicBezTo>
                  <a:pt x="4254320" y="1677836"/>
                  <a:pt x="4241753" y="1654399"/>
                  <a:pt x="4229185" y="1658815"/>
                </a:cubicBezTo>
                <a:cubicBezTo>
                  <a:pt x="4229896" y="1665495"/>
                  <a:pt x="4241041" y="1667759"/>
                  <a:pt x="4229185" y="1668778"/>
                </a:cubicBezTo>
                <a:cubicBezTo>
                  <a:pt x="4233336" y="1678289"/>
                  <a:pt x="4246614" y="1670816"/>
                  <a:pt x="4252186" y="1677949"/>
                </a:cubicBezTo>
                <a:cubicBezTo>
                  <a:pt x="4243064" y="1684125"/>
                  <a:pt x="4232466" y="1688018"/>
                  <a:pt x="4221360" y="1689272"/>
                </a:cubicBezTo>
                <a:cubicBezTo>
                  <a:pt x="4219819" y="1702632"/>
                  <a:pt x="4227525" y="1698669"/>
                  <a:pt x="4230372" y="1703764"/>
                </a:cubicBezTo>
                <a:cubicBezTo>
                  <a:pt x="4236656" y="1704557"/>
                  <a:pt x="4239264" y="1699462"/>
                  <a:pt x="4238315" y="1688706"/>
                </a:cubicBezTo>
                <a:cubicBezTo>
                  <a:pt x="4248986" y="1702405"/>
                  <a:pt x="4251713" y="1720295"/>
                  <a:pt x="4262028" y="1722672"/>
                </a:cubicBezTo>
                <a:cubicBezTo>
                  <a:pt x="4267600" y="1735806"/>
                  <a:pt x="4250172" y="1732636"/>
                  <a:pt x="4259656" y="1737618"/>
                </a:cubicBezTo>
                <a:cubicBezTo>
                  <a:pt x="4252186" y="1760262"/>
                  <a:pt x="4210098" y="1736032"/>
                  <a:pt x="4200376" y="1754488"/>
                </a:cubicBezTo>
                <a:cubicBezTo>
                  <a:pt x="4215670" y="1765810"/>
                  <a:pt x="4233454" y="1743165"/>
                  <a:pt x="4251712" y="1762640"/>
                </a:cubicBezTo>
                <a:cubicBezTo>
                  <a:pt x="4243294" y="1779397"/>
                  <a:pt x="4221716" y="1763432"/>
                  <a:pt x="4198123" y="1769433"/>
                </a:cubicBezTo>
                <a:cubicBezTo>
                  <a:pt x="4210477" y="1781201"/>
                  <a:pt x="4218078" y="1796761"/>
                  <a:pt x="4219582" y="1813363"/>
                </a:cubicBezTo>
                <a:cubicBezTo>
                  <a:pt x="4218871" y="1820156"/>
                  <a:pt x="4212588" y="1817779"/>
                  <a:pt x="4208437" y="1818685"/>
                </a:cubicBezTo>
                <a:cubicBezTo>
                  <a:pt x="4214009" y="1847103"/>
                  <a:pt x="4235824" y="1844160"/>
                  <a:pt x="4257404" y="1842008"/>
                </a:cubicBezTo>
                <a:cubicBezTo>
                  <a:pt x="4257404" y="1849028"/>
                  <a:pt x="4257404" y="1856048"/>
                  <a:pt x="4260722" y="1856727"/>
                </a:cubicBezTo>
                <a:cubicBezTo>
                  <a:pt x="4255270" y="1862049"/>
                  <a:pt x="4247800" y="1859445"/>
                  <a:pt x="4235469" y="1862502"/>
                </a:cubicBezTo>
                <a:cubicBezTo>
                  <a:pt x="4236180" y="1873824"/>
                  <a:pt x="4247325" y="1864200"/>
                  <a:pt x="4252542" y="1866917"/>
                </a:cubicBezTo>
                <a:cubicBezTo>
                  <a:pt x="4251712" y="1878239"/>
                  <a:pt x="4238788" y="1869521"/>
                  <a:pt x="4232980" y="1872578"/>
                </a:cubicBezTo>
                <a:lnTo>
                  <a:pt x="4232980" y="1857633"/>
                </a:lnTo>
                <a:lnTo>
                  <a:pt x="4210334" y="1858426"/>
                </a:lnTo>
                <a:cubicBezTo>
                  <a:pt x="4211282" y="1872578"/>
                  <a:pt x="4222190" y="1867144"/>
                  <a:pt x="4230490" y="1867710"/>
                </a:cubicBezTo>
                <a:cubicBezTo>
                  <a:pt x="4228118" y="1902809"/>
                  <a:pt x="4244836" y="1915942"/>
                  <a:pt x="4257285" y="1906545"/>
                </a:cubicBezTo>
                <a:cubicBezTo>
                  <a:pt x="4260486" y="1911074"/>
                  <a:pt x="4258826" y="1924774"/>
                  <a:pt x="4266296" y="1921151"/>
                </a:cubicBezTo>
                <a:cubicBezTo>
                  <a:pt x="4262502" y="1928623"/>
                  <a:pt x="4257641" y="1932473"/>
                  <a:pt x="4269497" y="1931001"/>
                </a:cubicBezTo>
                <a:cubicBezTo>
                  <a:pt x="4269497" y="1935756"/>
                  <a:pt x="4266059" y="1934964"/>
                  <a:pt x="4263924" y="1936209"/>
                </a:cubicBezTo>
                <a:cubicBezTo>
                  <a:pt x="4265584" y="1947531"/>
                  <a:pt x="4278982" y="1936209"/>
                  <a:pt x="4281234" y="1945493"/>
                </a:cubicBezTo>
                <a:cubicBezTo>
                  <a:pt x="4262502" y="1940851"/>
                  <a:pt x="4240094" y="1951041"/>
                  <a:pt x="4221954" y="1957382"/>
                </a:cubicBezTo>
                <a:cubicBezTo>
                  <a:pt x="4228593" y="1970968"/>
                  <a:pt x="4241991" y="1955910"/>
                  <a:pt x="4250053" y="1956476"/>
                </a:cubicBezTo>
                <a:cubicBezTo>
                  <a:pt x="4250053" y="1965760"/>
                  <a:pt x="4240924" y="1960212"/>
                  <a:pt x="4242228" y="1971534"/>
                </a:cubicBezTo>
                <a:cubicBezTo>
                  <a:pt x="4250408" y="1996557"/>
                  <a:pt x="4281234" y="1968251"/>
                  <a:pt x="4290363" y="1979913"/>
                </a:cubicBezTo>
                <a:cubicBezTo>
                  <a:pt x="4322257" y="1983310"/>
                  <a:pt x="4282538" y="1981724"/>
                  <a:pt x="4276610" y="1990329"/>
                </a:cubicBezTo>
                <a:cubicBezTo>
                  <a:pt x="4268230" y="1984151"/>
                  <a:pt x="4256436" y="1984532"/>
                  <a:pt x="4248512" y="1991235"/>
                </a:cubicBezTo>
                <a:cubicBezTo>
                  <a:pt x="4249459" y="1999953"/>
                  <a:pt x="4253728" y="2002557"/>
                  <a:pt x="4260368" y="2000746"/>
                </a:cubicBezTo>
                <a:cubicBezTo>
                  <a:pt x="4258826" y="2016710"/>
                  <a:pt x="4239382" y="1996330"/>
                  <a:pt x="4240805" y="2006407"/>
                </a:cubicBezTo>
                <a:cubicBezTo>
                  <a:pt x="4238671" y="2001878"/>
                  <a:pt x="4240094" y="1986367"/>
                  <a:pt x="4226221" y="1992028"/>
                </a:cubicBezTo>
                <a:cubicBezTo>
                  <a:pt x="4233216" y="2010936"/>
                  <a:pt x="4221004" y="2050564"/>
                  <a:pt x="4203340" y="2057244"/>
                </a:cubicBezTo>
                <a:cubicBezTo>
                  <a:pt x="4205948" y="2064603"/>
                  <a:pt x="4212588" y="2064150"/>
                  <a:pt x="4217685" y="2066754"/>
                </a:cubicBezTo>
                <a:cubicBezTo>
                  <a:pt x="4220174" y="2080001"/>
                  <a:pt x="4212232" y="2076491"/>
                  <a:pt x="4209860" y="2081813"/>
                </a:cubicBezTo>
                <a:cubicBezTo>
                  <a:pt x="4221716" y="2108760"/>
                  <a:pt x="4251949" y="2070491"/>
                  <a:pt x="4261078" y="2100042"/>
                </a:cubicBezTo>
                <a:cubicBezTo>
                  <a:pt x="4257166" y="2118044"/>
                  <a:pt x="4211282" y="2105137"/>
                  <a:pt x="4214484" y="2131404"/>
                </a:cubicBezTo>
                <a:cubicBezTo>
                  <a:pt x="4198360" y="2142726"/>
                  <a:pt x="4170024" y="2118610"/>
                  <a:pt x="4150461" y="2143519"/>
                </a:cubicBezTo>
                <a:cubicBezTo>
                  <a:pt x="4188045" y="2150425"/>
                  <a:pt x="4231913" y="2145783"/>
                  <a:pt x="4260722" y="2169560"/>
                </a:cubicBezTo>
                <a:cubicBezTo>
                  <a:pt x="4258945" y="2178505"/>
                  <a:pt x="4255625" y="2170579"/>
                  <a:pt x="4252306" y="2169560"/>
                </a:cubicBezTo>
                <a:cubicBezTo>
                  <a:pt x="4248986" y="2168541"/>
                  <a:pt x="4250289" y="2178618"/>
                  <a:pt x="4250053" y="2184505"/>
                </a:cubicBezTo>
                <a:cubicBezTo>
                  <a:pt x="4228474" y="2183033"/>
                  <a:pt x="4218752" y="2186204"/>
                  <a:pt x="4204881" y="2176127"/>
                </a:cubicBezTo>
                <a:lnTo>
                  <a:pt x="4196234" y="2181716"/>
                </a:lnTo>
                <a:lnTo>
                  <a:pt x="4169273" y="2177518"/>
                </a:lnTo>
                <a:cubicBezTo>
                  <a:pt x="4143414" y="2178250"/>
                  <a:pt x="4120939" y="2190733"/>
                  <a:pt x="4089995" y="2185638"/>
                </a:cubicBezTo>
                <a:cubicBezTo>
                  <a:pt x="4089995" y="2190393"/>
                  <a:pt x="4093670" y="2189261"/>
                  <a:pt x="4095803" y="2190280"/>
                </a:cubicBezTo>
                <a:cubicBezTo>
                  <a:pt x="4091892" y="2197979"/>
                  <a:pt x="4083947" y="2198205"/>
                  <a:pt x="4085608" y="2215528"/>
                </a:cubicBezTo>
                <a:cubicBezTo>
                  <a:pt x="4063407" y="2228096"/>
                  <a:pt x="4037687" y="2236602"/>
                  <a:pt x="4010167" y="2242489"/>
                </a:cubicBezTo>
                <a:lnTo>
                  <a:pt x="3975186" y="2247054"/>
                </a:lnTo>
                <a:lnTo>
                  <a:pt x="3974604" y="2249304"/>
                </a:lnTo>
                <a:cubicBezTo>
                  <a:pt x="3967204" y="2256671"/>
                  <a:pt x="3948545" y="2256459"/>
                  <a:pt x="3943365" y="2266818"/>
                </a:cubicBezTo>
                <a:cubicBezTo>
                  <a:pt x="3945902" y="2279046"/>
                  <a:pt x="3960562" y="2259006"/>
                  <a:pt x="3950695" y="2271121"/>
                </a:cubicBezTo>
                <a:cubicBezTo>
                  <a:pt x="3959716" y="2273951"/>
                  <a:pt x="3959434" y="2278480"/>
                  <a:pt x="3969583" y="2279386"/>
                </a:cubicBezTo>
                <a:cubicBezTo>
                  <a:pt x="3954219" y="2286292"/>
                  <a:pt x="3957743" y="2298181"/>
                  <a:pt x="3940687" y="2291954"/>
                </a:cubicBezTo>
                <a:cubicBezTo>
                  <a:pt x="3944352" y="2298860"/>
                  <a:pt x="3950836" y="2295916"/>
                  <a:pt x="3950977" y="2315956"/>
                </a:cubicBezTo>
                <a:cubicBezTo>
                  <a:pt x="3956756" y="2316975"/>
                  <a:pt x="3949708" y="2296709"/>
                  <a:pt x="3957320" y="2300331"/>
                </a:cubicBezTo>
                <a:cubicBezTo>
                  <a:pt x="3957320" y="2305426"/>
                  <a:pt x="3958729" y="2310295"/>
                  <a:pt x="3959434" y="2315277"/>
                </a:cubicBezTo>
                <a:cubicBezTo>
                  <a:pt x="3974234" y="2315277"/>
                  <a:pt x="3980014" y="2309049"/>
                  <a:pt x="3991572" y="2312334"/>
                </a:cubicBezTo>
                <a:cubicBezTo>
                  <a:pt x="3976772" y="2327279"/>
                  <a:pt x="3971838" y="2331242"/>
                  <a:pt x="3954501" y="2325693"/>
                </a:cubicBezTo>
                <a:cubicBezTo>
                  <a:pt x="3966482" y="2347771"/>
                  <a:pt x="3992559" y="2340073"/>
                  <a:pt x="3997774" y="2326826"/>
                </a:cubicBezTo>
                <a:cubicBezTo>
                  <a:pt x="4001862" y="2336903"/>
                  <a:pt x="3997774" y="2333959"/>
                  <a:pt x="4006936" y="2330902"/>
                </a:cubicBezTo>
                <a:cubicBezTo>
                  <a:pt x="4002848" y="2339960"/>
                  <a:pt x="4004117" y="2342224"/>
                  <a:pt x="4012433" y="2340413"/>
                </a:cubicBezTo>
                <a:cubicBezTo>
                  <a:pt x="4010601" y="2352980"/>
                  <a:pt x="3998338" y="2343809"/>
                  <a:pt x="3993404" y="2342224"/>
                </a:cubicBezTo>
                <a:cubicBezTo>
                  <a:pt x="3996505" y="2374266"/>
                  <a:pt x="4007500" y="2350716"/>
                  <a:pt x="4012856" y="2360453"/>
                </a:cubicBezTo>
                <a:cubicBezTo>
                  <a:pt x="4004822" y="2374945"/>
                  <a:pt x="3991572" y="2361472"/>
                  <a:pt x="3984665" y="2372907"/>
                </a:cubicBezTo>
                <a:cubicBezTo>
                  <a:pt x="3991956" y="2375796"/>
                  <a:pt x="4000129" y="2376936"/>
                  <a:pt x="4008206" y="2376190"/>
                </a:cubicBezTo>
                <a:cubicBezTo>
                  <a:pt x="3999608" y="2383889"/>
                  <a:pt x="3991291" y="2408232"/>
                  <a:pt x="3980015" y="2398834"/>
                </a:cubicBezTo>
                <a:cubicBezTo>
                  <a:pt x="3986076" y="2420347"/>
                  <a:pt x="3994110" y="2392154"/>
                  <a:pt x="4003836" y="2406647"/>
                </a:cubicBezTo>
                <a:cubicBezTo>
                  <a:pt x="3997634" y="2426574"/>
                  <a:pt x="3980438" y="2404495"/>
                  <a:pt x="3971276" y="2424536"/>
                </a:cubicBezTo>
                <a:cubicBezTo>
                  <a:pt x="3974940" y="2437217"/>
                  <a:pt x="3978887" y="2414346"/>
                  <a:pt x="3984243" y="2428385"/>
                </a:cubicBezTo>
                <a:cubicBezTo>
                  <a:pt x="3981706" y="2414459"/>
                  <a:pt x="4002568" y="2424536"/>
                  <a:pt x="4009192" y="2431216"/>
                </a:cubicBezTo>
                <a:cubicBezTo>
                  <a:pt x="3986076" y="2439594"/>
                  <a:pt x="3972967" y="2436537"/>
                  <a:pt x="3949004" y="2451596"/>
                </a:cubicBezTo>
                <a:lnTo>
                  <a:pt x="3964787" y="2456411"/>
                </a:lnTo>
                <a:lnTo>
                  <a:pt x="3974338" y="2452547"/>
                </a:lnTo>
                <a:cubicBezTo>
                  <a:pt x="3984995" y="2451075"/>
                  <a:pt x="3996289" y="2450537"/>
                  <a:pt x="4005517" y="2447084"/>
                </a:cubicBezTo>
                <a:cubicBezTo>
                  <a:pt x="3997987" y="2454500"/>
                  <a:pt x="3989892" y="2458972"/>
                  <a:pt x="3980367" y="2461421"/>
                </a:cubicBezTo>
                <a:lnTo>
                  <a:pt x="3978931" y="2461514"/>
                </a:lnTo>
                <a:lnTo>
                  <a:pt x="3993969" y="2467447"/>
                </a:lnTo>
                <a:cubicBezTo>
                  <a:pt x="3982693" y="2449558"/>
                  <a:pt x="3998903" y="2462239"/>
                  <a:pt x="4002568" y="2471636"/>
                </a:cubicBezTo>
                <a:cubicBezTo>
                  <a:pt x="4002568" y="2460993"/>
                  <a:pt x="4008347" y="2459635"/>
                  <a:pt x="4015254" y="2460314"/>
                </a:cubicBezTo>
                <a:cubicBezTo>
                  <a:pt x="4015254" y="2464956"/>
                  <a:pt x="4013280" y="2464277"/>
                  <a:pt x="4011871" y="2465522"/>
                </a:cubicBezTo>
                <a:lnTo>
                  <a:pt x="4024535" y="2467423"/>
                </a:lnTo>
                <a:lnTo>
                  <a:pt x="4104947" y="2439043"/>
                </a:lnTo>
                <a:cubicBezTo>
                  <a:pt x="4134385" y="2428891"/>
                  <a:pt x="4164197" y="2419231"/>
                  <a:pt x="4194824" y="2411079"/>
                </a:cubicBezTo>
                <a:cubicBezTo>
                  <a:pt x="4194824" y="2417193"/>
                  <a:pt x="4193918" y="2421496"/>
                  <a:pt x="4190295" y="2422401"/>
                </a:cubicBezTo>
                <a:cubicBezTo>
                  <a:pt x="4220412" y="2432818"/>
                  <a:pt x="4240113" y="2396926"/>
                  <a:pt x="4262644" y="2384019"/>
                </a:cubicBezTo>
                <a:cubicBezTo>
                  <a:pt x="4260493" y="2401002"/>
                  <a:pt x="4248491" y="2403493"/>
                  <a:pt x="4241358" y="2413004"/>
                </a:cubicBezTo>
                <a:cubicBezTo>
                  <a:pt x="4255285" y="2415721"/>
                  <a:pt x="4279061" y="2402701"/>
                  <a:pt x="4296045" y="2398398"/>
                </a:cubicBezTo>
                <a:cubicBezTo>
                  <a:pt x="4284344" y="2410893"/>
                  <a:pt x="4268644" y="2418903"/>
                  <a:pt x="4251662" y="2421043"/>
                </a:cubicBezTo>
                <a:cubicBezTo>
                  <a:pt x="4271136" y="2455009"/>
                  <a:pt x="4296950" y="2441423"/>
                  <a:pt x="4313481" y="2460557"/>
                </a:cubicBezTo>
                <a:cubicBezTo>
                  <a:pt x="4308952" y="2455462"/>
                  <a:pt x="4315406" y="2483202"/>
                  <a:pt x="4322878" y="2489203"/>
                </a:cubicBezTo>
                <a:lnTo>
                  <a:pt x="4324929" y="2490438"/>
                </a:lnTo>
                <a:lnTo>
                  <a:pt x="4323783" y="2494071"/>
                </a:lnTo>
                <a:cubicBezTo>
                  <a:pt x="4323783" y="2489995"/>
                  <a:pt x="4337710" y="2516716"/>
                  <a:pt x="4330124" y="2518187"/>
                </a:cubicBezTo>
                <a:cubicBezTo>
                  <a:pt x="4350291" y="2523387"/>
                  <a:pt x="4369430" y="2531961"/>
                  <a:pt x="4386735" y="2543549"/>
                </a:cubicBezTo>
                <a:cubicBezTo>
                  <a:pt x="4370997" y="2549890"/>
                  <a:pt x="4322538" y="2508677"/>
                  <a:pt x="4323896" y="2569590"/>
                </a:cubicBezTo>
                <a:cubicBezTo>
                  <a:pt x="4339408" y="2600613"/>
                  <a:pt x="4355485" y="2629032"/>
                  <a:pt x="4380508" y="2620314"/>
                </a:cubicBezTo>
                <a:cubicBezTo>
                  <a:pt x="4382044" y="2628591"/>
                  <a:pt x="4384872" y="2636577"/>
                  <a:pt x="4388886" y="2643977"/>
                </a:cubicBezTo>
                <a:cubicBezTo>
                  <a:pt x="4390018" y="2652016"/>
                  <a:pt x="4379262" y="2640354"/>
                  <a:pt x="4374280" y="2646468"/>
                </a:cubicBezTo>
                <a:cubicBezTo>
                  <a:pt x="4372695" y="2649978"/>
                  <a:pt x="4374280" y="2657790"/>
                  <a:pt x="4369638" y="2657790"/>
                </a:cubicBezTo>
                <a:cubicBezTo>
                  <a:pt x="4373116" y="2667818"/>
                  <a:pt x="4378370" y="2677137"/>
                  <a:pt x="4385150" y="2685303"/>
                </a:cubicBezTo>
                <a:cubicBezTo>
                  <a:pt x="4381979" y="2693682"/>
                  <a:pt x="4361826" y="2657451"/>
                  <a:pt x="4368053" y="2698437"/>
                </a:cubicBezTo>
                <a:cubicBezTo>
                  <a:pt x="4370770" y="2712363"/>
                  <a:pt x="4378356" y="2705910"/>
                  <a:pt x="4384357" y="2705570"/>
                </a:cubicBezTo>
                <a:cubicBezTo>
                  <a:pt x="4385942" y="2716892"/>
                  <a:pt x="4380960" y="2716892"/>
                  <a:pt x="4375639" y="2716892"/>
                </a:cubicBezTo>
                <a:cubicBezTo>
                  <a:pt x="4381300" y="2739537"/>
                  <a:pt x="4388433" y="2749274"/>
                  <a:pt x="4383225" y="2760936"/>
                </a:cubicBezTo>
                <a:cubicBezTo>
                  <a:pt x="4398963" y="2786411"/>
                  <a:pt x="4400321" y="2779957"/>
                  <a:pt x="4414927" y="2795695"/>
                </a:cubicBezTo>
                <a:cubicBezTo>
                  <a:pt x="4413568" y="2806451"/>
                  <a:pt x="4400548" y="2795695"/>
                  <a:pt x="4395453" y="2794110"/>
                </a:cubicBezTo>
                <a:cubicBezTo>
                  <a:pt x="4394094" y="2799205"/>
                  <a:pt x="4392849" y="2804413"/>
                  <a:pt x="4391716" y="2809848"/>
                </a:cubicBezTo>
                <a:cubicBezTo>
                  <a:pt x="4398283" y="2824340"/>
                  <a:pt x="4407454" y="2802149"/>
                  <a:pt x="4411191" y="2811546"/>
                </a:cubicBezTo>
                <a:cubicBezTo>
                  <a:pt x="4412210" y="2818453"/>
                  <a:pt x="4413229" y="2825472"/>
                  <a:pt x="4415833" y="2825812"/>
                </a:cubicBezTo>
                <a:cubicBezTo>
                  <a:pt x="4412549" y="2836342"/>
                  <a:pt x="4399982" y="2814490"/>
                  <a:pt x="4391377" y="2819924"/>
                </a:cubicBezTo>
                <a:cubicBezTo>
                  <a:pt x="4392962" y="2826378"/>
                  <a:pt x="4401567" y="2827624"/>
                  <a:pt x="4393075" y="2829775"/>
                </a:cubicBezTo>
                <a:cubicBezTo>
                  <a:pt x="4397604" y="2838833"/>
                  <a:pt x="4406209" y="2829775"/>
                  <a:pt x="4411304" y="2836681"/>
                </a:cubicBezTo>
                <a:cubicBezTo>
                  <a:pt x="4405871" y="2843317"/>
                  <a:pt x="4398512" y="2848103"/>
                  <a:pt x="4390245" y="2850381"/>
                </a:cubicBezTo>
                <a:cubicBezTo>
                  <a:pt x="4391150" y="2863741"/>
                  <a:pt x="4396245" y="2859099"/>
                  <a:pt x="4398963" y="2863968"/>
                </a:cubicBezTo>
                <a:cubicBezTo>
                  <a:pt x="4403718" y="2863968"/>
                  <a:pt x="4404850" y="2858873"/>
                  <a:pt x="4402699" y="2848230"/>
                </a:cubicBezTo>
                <a:cubicBezTo>
                  <a:pt x="4412436" y="2860798"/>
                  <a:pt x="4416965" y="2878234"/>
                  <a:pt x="4425344" y="2879592"/>
                </a:cubicBezTo>
                <a:cubicBezTo>
                  <a:pt x="4431344" y="2892047"/>
                  <a:pt x="4417984" y="2890915"/>
                  <a:pt x="4425344" y="2894651"/>
                </a:cubicBezTo>
                <a:cubicBezTo>
                  <a:pt x="4423079" y="2917295"/>
                  <a:pt x="4388886" y="2897708"/>
                  <a:pt x="4384810" y="2917295"/>
                </a:cubicBezTo>
                <a:cubicBezTo>
                  <a:pt x="4397604" y="2926919"/>
                  <a:pt x="4407454" y="2902577"/>
                  <a:pt x="4423419" y="2920579"/>
                </a:cubicBezTo>
                <a:cubicBezTo>
                  <a:pt x="4419682" y="2938015"/>
                  <a:pt x="4401680" y="2924202"/>
                  <a:pt x="4385376" y="2931901"/>
                </a:cubicBezTo>
                <a:cubicBezTo>
                  <a:pt x="4396565" y="2943334"/>
                  <a:pt x="4404195" y="2957769"/>
                  <a:pt x="4407341" y="2973454"/>
                </a:cubicBezTo>
                <a:cubicBezTo>
                  <a:pt x="4407907" y="2980134"/>
                  <a:pt x="4402926" y="2978435"/>
                  <a:pt x="4399982" y="2979794"/>
                </a:cubicBezTo>
                <a:cubicBezTo>
                  <a:pt x="4408134" y="3007307"/>
                  <a:pt x="4423645" y="3002439"/>
                  <a:pt x="4438930" y="2998249"/>
                </a:cubicBezTo>
                <a:cubicBezTo>
                  <a:pt x="4439949" y="3005156"/>
                  <a:pt x="4440968" y="3012062"/>
                  <a:pt x="4443572" y="3012515"/>
                </a:cubicBezTo>
                <a:cubicBezTo>
                  <a:pt x="4440289" y="3018290"/>
                  <a:pt x="4434628" y="3016252"/>
                  <a:pt x="4426024" y="3020554"/>
                </a:cubicBezTo>
                <a:cubicBezTo>
                  <a:pt x="4428175" y="3031310"/>
                  <a:pt x="4435081" y="3021120"/>
                  <a:pt x="4439044" y="3023271"/>
                </a:cubicBezTo>
                <a:cubicBezTo>
                  <a:pt x="4440176" y="3034594"/>
                  <a:pt x="4429420" y="3027121"/>
                  <a:pt x="4425684" y="3030744"/>
                </a:cubicBezTo>
                <a:lnTo>
                  <a:pt x="4423193" y="3016025"/>
                </a:lnTo>
                <a:lnTo>
                  <a:pt x="4406889" y="3018856"/>
                </a:lnTo>
                <a:cubicBezTo>
                  <a:pt x="4409606" y="3032782"/>
                  <a:pt x="4416966" y="3026328"/>
                  <a:pt x="4422854" y="3026102"/>
                </a:cubicBezTo>
                <a:cubicBezTo>
                  <a:pt x="4426137" y="3061088"/>
                  <a:pt x="4440176" y="3072636"/>
                  <a:pt x="4447876" y="3062107"/>
                </a:cubicBezTo>
                <a:cubicBezTo>
                  <a:pt x="4450819" y="3066296"/>
                  <a:pt x="4451611" y="3079996"/>
                  <a:pt x="4456480" y="3075693"/>
                </a:cubicBezTo>
                <a:cubicBezTo>
                  <a:pt x="4454894" y="3083506"/>
                  <a:pt x="4451838" y="3087015"/>
                  <a:pt x="4460216" y="3085204"/>
                </a:cubicBezTo>
                <a:cubicBezTo>
                  <a:pt x="4460895" y="3089846"/>
                  <a:pt x="4458404" y="3089393"/>
                  <a:pt x="4457047" y="3090752"/>
                </a:cubicBezTo>
                <a:cubicBezTo>
                  <a:pt x="4459763" y="3102074"/>
                  <a:pt x="4467803" y="3089053"/>
                  <a:pt x="4470860" y="3098451"/>
                </a:cubicBezTo>
                <a:cubicBezTo>
                  <a:pt x="4456707" y="3095507"/>
                  <a:pt x="4441875" y="3107735"/>
                  <a:pt x="4429986" y="3115661"/>
                </a:cubicBezTo>
                <a:cubicBezTo>
                  <a:pt x="4436893" y="3128455"/>
                  <a:pt x="4444366" y="3112377"/>
                  <a:pt x="4450253" y="3112151"/>
                </a:cubicBezTo>
                <a:cubicBezTo>
                  <a:pt x="4451612" y="3121322"/>
                  <a:pt x="4444139" y="3116680"/>
                  <a:pt x="4446743" y="3127775"/>
                </a:cubicBezTo>
                <a:cubicBezTo>
                  <a:pt x="4456254" y="3151779"/>
                  <a:pt x="4474483" y="3120869"/>
                  <a:pt x="4482748" y="3131625"/>
                </a:cubicBezTo>
                <a:cubicBezTo>
                  <a:pt x="4506185" y="3131625"/>
                  <a:pt x="4477313" y="3134116"/>
                  <a:pt x="4474256" y="3142947"/>
                </a:cubicBezTo>
                <a:cubicBezTo>
                  <a:pt x="4471253" y="3140366"/>
                  <a:pt x="4467252" y="3139265"/>
                  <a:pt x="4463351" y="3139945"/>
                </a:cubicBezTo>
                <a:cubicBezTo>
                  <a:pt x="4459450" y="3140624"/>
                  <a:pt x="4456057" y="3143013"/>
                  <a:pt x="4454103" y="3146457"/>
                </a:cubicBezTo>
                <a:cubicBezTo>
                  <a:pt x="4456141" y="3154949"/>
                  <a:pt x="4459538" y="3156987"/>
                  <a:pt x="4463840" y="3154836"/>
                </a:cubicBezTo>
                <a:cubicBezTo>
                  <a:pt x="4465084" y="3170800"/>
                  <a:pt x="4448101" y="3152345"/>
                  <a:pt x="4450592" y="3162194"/>
                </a:cubicBezTo>
                <a:cubicBezTo>
                  <a:pt x="4448441" y="3157892"/>
                  <a:pt x="4447196" y="3142494"/>
                  <a:pt x="4438025" y="3149287"/>
                </a:cubicBezTo>
                <a:cubicBezTo>
                  <a:pt x="4445838" y="3167402"/>
                  <a:pt x="4442781" y="3207709"/>
                  <a:pt x="4431006" y="3215975"/>
                </a:cubicBezTo>
                <a:cubicBezTo>
                  <a:pt x="4434062" y="3222994"/>
                  <a:pt x="4438705" y="3221862"/>
                  <a:pt x="4442328" y="3223901"/>
                </a:cubicBezTo>
                <a:cubicBezTo>
                  <a:pt x="4445951" y="3236922"/>
                  <a:pt x="4439837" y="3234091"/>
                  <a:pt x="4438818" y="3239639"/>
                </a:cubicBezTo>
                <a:cubicBezTo>
                  <a:pt x="4451725" y="3265114"/>
                  <a:pt x="4467463" y="3224467"/>
                  <a:pt x="4478332" y="3252999"/>
                </a:cubicBezTo>
                <a:cubicBezTo>
                  <a:pt x="4478332" y="3271115"/>
                  <a:pt x="4443233" y="3262510"/>
                  <a:pt x="4449461" y="3288211"/>
                </a:cubicBezTo>
                <a:cubicBezTo>
                  <a:pt x="4439610" y="3301345"/>
                  <a:pt x="4415494" y="3279605"/>
                  <a:pt x="4405304" y="3306099"/>
                </a:cubicBezTo>
                <a:cubicBezTo>
                  <a:pt x="4433270" y="3309496"/>
                  <a:pt x="4464066" y="3300778"/>
                  <a:pt x="4488070" y="3321724"/>
                </a:cubicBezTo>
                <a:cubicBezTo>
                  <a:pt x="4488070" y="3330782"/>
                  <a:pt x="4484673" y="3323196"/>
                  <a:pt x="4482182" y="3322856"/>
                </a:cubicBezTo>
                <a:cubicBezTo>
                  <a:pt x="4479691" y="3322518"/>
                  <a:pt x="4482182" y="3332027"/>
                  <a:pt x="4482182" y="3337803"/>
                </a:cubicBezTo>
                <a:cubicBezTo>
                  <a:pt x="4466557" y="3337803"/>
                  <a:pt x="4460104" y="3342331"/>
                  <a:pt x="4448781" y="3333613"/>
                </a:cubicBezTo>
                <a:lnTo>
                  <a:pt x="4443680" y="3339614"/>
                </a:lnTo>
                <a:lnTo>
                  <a:pt x="4423434" y="3337788"/>
                </a:lnTo>
                <a:lnTo>
                  <a:pt x="4401024" y="3346097"/>
                </a:lnTo>
                <a:lnTo>
                  <a:pt x="4395964" y="3359131"/>
                </a:lnTo>
                <a:lnTo>
                  <a:pt x="4394948" y="3347921"/>
                </a:lnTo>
                <a:lnTo>
                  <a:pt x="4368280" y="3353201"/>
                </a:lnTo>
                <a:cubicBezTo>
                  <a:pt x="4369073" y="3357843"/>
                  <a:pt x="4371337" y="3356484"/>
                  <a:pt x="4373036" y="3357164"/>
                </a:cubicBezTo>
                <a:cubicBezTo>
                  <a:pt x="4372243" y="3361183"/>
                  <a:pt x="4370375" y="3363447"/>
                  <a:pt x="4369215" y="3366830"/>
                </a:cubicBezTo>
                <a:lnTo>
                  <a:pt x="4369601" y="3381742"/>
                </a:lnTo>
                <a:lnTo>
                  <a:pt x="4370692" y="3381985"/>
                </a:lnTo>
                <a:cubicBezTo>
                  <a:pt x="4398115" y="3381358"/>
                  <a:pt x="4425458" y="3363887"/>
                  <a:pt x="4450763" y="3359471"/>
                </a:cubicBezTo>
                <a:cubicBezTo>
                  <a:pt x="4442384" y="3375096"/>
                  <a:pt x="4425968" y="3374190"/>
                  <a:pt x="4413513" y="3381323"/>
                </a:cubicBezTo>
                <a:cubicBezTo>
                  <a:pt x="4430836" y="3387777"/>
                  <a:pt x="4466274" y="3382342"/>
                  <a:pt x="4489938" y="3383134"/>
                </a:cubicBezTo>
                <a:cubicBezTo>
                  <a:pt x="4471370" y="3393211"/>
                  <a:pt x="4448385" y="3393324"/>
                  <a:pt x="4424382" y="3392192"/>
                </a:cubicBezTo>
                <a:cubicBezTo>
                  <a:pt x="4439101" y="3430574"/>
                  <a:pt x="4476578" y="3424800"/>
                  <a:pt x="4492316" y="3448237"/>
                </a:cubicBezTo>
                <a:cubicBezTo>
                  <a:pt x="4488126" y="3442010"/>
                  <a:pt x="4487560" y="3470882"/>
                  <a:pt x="4495372" y="3478467"/>
                </a:cubicBezTo>
                <a:lnTo>
                  <a:pt x="4497868" y="3480395"/>
                </a:lnTo>
                <a:lnTo>
                  <a:pt x="4495372" y="3483336"/>
                </a:lnTo>
                <a:cubicBezTo>
                  <a:pt x="4496505" y="3479373"/>
                  <a:pt x="4506695" y="3509717"/>
                  <a:pt x="4496052" y="3508358"/>
                </a:cubicBezTo>
                <a:cubicBezTo>
                  <a:pt x="4519889" y="3518684"/>
                  <a:pt x="4542058" y="3532498"/>
                  <a:pt x="4561834" y="3549345"/>
                </a:cubicBezTo>
                <a:cubicBezTo>
                  <a:pt x="4539190" y="3550816"/>
                  <a:pt x="4489145" y="3496923"/>
                  <a:pt x="4471256" y="3555798"/>
                </a:cubicBezTo>
                <a:cubicBezTo>
                  <a:pt x="4481560" y="3589765"/>
                  <a:pt x="4493901" y="3622145"/>
                  <a:pt x="4528660" y="3621014"/>
                </a:cubicBezTo>
                <a:cubicBezTo>
                  <a:pt x="4529339" y="3629959"/>
                  <a:pt x="4528094" y="3641621"/>
                  <a:pt x="4531943" y="3646263"/>
                </a:cubicBezTo>
                <a:cubicBezTo>
                  <a:pt x="4530698" y="3654302"/>
                  <a:pt x="4520621" y="3639922"/>
                  <a:pt x="4512016" y="3644338"/>
                </a:cubicBezTo>
                <a:cubicBezTo>
                  <a:pt x="4508846" y="3647282"/>
                  <a:pt x="4507940" y="3655661"/>
                  <a:pt x="4502506" y="3653509"/>
                </a:cubicBezTo>
                <a:cubicBezTo>
                  <a:pt x="4503072" y="3668342"/>
                  <a:pt x="4509978" y="3674456"/>
                  <a:pt x="4513828" y="3684419"/>
                </a:cubicBezTo>
                <a:cubicBezTo>
                  <a:pt x="4507034" y="3691439"/>
                  <a:pt x="4492316" y="3650452"/>
                  <a:pt x="4487447" y="3692005"/>
                </a:cubicBezTo>
                <a:cubicBezTo>
                  <a:pt x="4486541" y="3706158"/>
                  <a:pt x="4498769" y="3702082"/>
                  <a:pt x="4506355" y="3703327"/>
                </a:cubicBezTo>
                <a:cubicBezTo>
                  <a:pt x="4504883" y="3714083"/>
                  <a:pt x="4498203" y="3713291"/>
                  <a:pt x="4491296" y="3711932"/>
                </a:cubicBezTo>
                <a:cubicBezTo>
                  <a:pt x="4491296" y="3735143"/>
                  <a:pt x="4497412" y="3746691"/>
                  <a:pt x="4487108" y="3756315"/>
                </a:cubicBezTo>
                <a:cubicBezTo>
                  <a:pt x="4499223" y="3785413"/>
                  <a:pt x="4502958" y="3779639"/>
                  <a:pt x="4516886" y="3799000"/>
                </a:cubicBezTo>
                <a:cubicBezTo>
                  <a:pt x="4511678" y="3808850"/>
                  <a:pt x="4498316" y="3794697"/>
                  <a:pt x="4492203" y="3791754"/>
                </a:cubicBezTo>
                <a:cubicBezTo>
                  <a:pt x="4488920" y="3796283"/>
                  <a:pt x="4485636" y="3800925"/>
                  <a:pt x="4482353" y="3805793"/>
                </a:cubicBezTo>
                <a:cubicBezTo>
                  <a:pt x="4486202" y="3821644"/>
                  <a:pt x="4504997" y="3802963"/>
                  <a:pt x="4507035" y="3813039"/>
                </a:cubicBezTo>
                <a:cubicBezTo>
                  <a:pt x="4506130" y="3820059"/>
                  <a:pt x="4505337" y="3827079"/>
                  <a:pt x="4508507" y="3828211"/>
                </a:cubicBezTo>
                <a:cubicBezTo>
                  <a:pt x="4500921" y="3837382"/>
                  <a:pt x="4491637" y="3812587"/>
                  <a:pt x="4478730" y="3815304"/>
                </a:cubicBezTo>
                <a:cubicBezTo>
                  <a:pt x="4478730" y="3822097"/>
                  <a:pt x="4489373" y="3825720"/>
                  <a:pt x="4477711" y="3825267"/>
                </a:cubicBezTo>
                <a:cubicBezTo>
                  <a:pt x="4480654" y="3835231"/>
                  <a:pt x="4494581" y="3829570"/>
                  <a:pt x="4499110" y="3837269"/>
                </a:cubicBezTo>
                <a:cubicBezTo>
                  <a:pt x="4489334" y="3842216"/>
                  <a:pt x="4478472" y="3844630"/>
                  <a:pt x="4467521" y="3844289"/>
                </a:cubicBezTo>
                <a:cubicBezTo>
                  <a:pt x="4464350" y="3857309"/>
                  <a:pt x="4472389" y="3854366"/>
                  <a:pt x="4474540" y="3859800"/>
                </a:cubicBezTo>
                <a:cubicBezTo>
                  <a:pt x="4480541" y="3861272"/>
                  <a:pt x="4483712" y="3856630"/>
                  <a:pt x="4484278" y="3845874"/>
                </a:cubicBezTo>
                <a:cubicBezTo>
                  <a:pt x="4492882" y="3860819"/>
                  <a:pt x="4493222" y="3878822"/>
                  <a:pt x="4503186" y="3882445"/>
                </a:cubicBezTo>
                <a:cubicBezTo>
                  <a:pt x="4506809" y="3896258"/>
                  <a:pt x="4490052" y="3890936"/>
                  <a:pt x="4498996" y="3897050"/>
                </a:cubicBezTo>
                <a:cubicBezTo>
                  <a:pt x="4488693" y="3918449"/>
                  <a:pt x="4450877" y="3889351"/>
                  <a:pt x="4439442" y="3906448"/>
                </a:cubicBezTo>
                <a:cubicBezTo>
                  <a:pt x="4452802" y="3919468"/>
                  <a:pt x="4473408" y="3898862"/>
                  <a:pt x="4488240" y="3920940"/>
                </a:cubicBezTo>
                <a:cubicBezTo>
                  <a:pt x="4477823" y="3936565"/>
                  <a:pt x="4459029" y="3917996"/>
                  <a:pt x="4435365" y="3920940"/>
                </a:cubicBezTo>
                <a:cubicBezTo>
                  <a:pt x="4445854" y="3933990"/>
                  <a:pt x="4451246" y="3950406"/>
                  <a:pt x="4450536" y="3967135"/>
                </a:cubicBezTo>
                <a:cubicBezTo>
                  <a:pt x="4449065" y="3973814"/>
                  <a:pt x="4443290" y="3970644"/>
                  <a:pt x="4439214" y="3971098"/>
                </a:cubicBezTo>
                <a:cubicBezTo>
                  <a:pt x="4441026" y="3999856"/>
                  <a:pt x="4462425" y="3999743"/>
                  <a:pt x="4483484" y="4000196"/>
                </a:cubicBezTo>
                <a:cubicBezTo>
                  <a:pt x="4482579" y="4007215"/>
                  <a:pt x="4481787" y="4014122"/>
                  <a:pt x="4484843" y="4015254"/>
                </a:cubicBezTo>
                <a:cubicBezTo>
                  <a:pt x="4478956" y="4019782"/>
                  <a:pt x="4472162" y="4016272"/>
                  <a:pt x="4459821" y="4017858"/>
                </a:cubicBezTo>
                <a:cubicBezTo>
                  <a:pt x="4459142" y="4029181"/>
                  <a:pt x="4471143" y="4021029"/>
                  <a:pt x="4475672" y="4024312"/>
                </a:cubicBezTo>
                <a:cubicBezTo>
                  <a:pt x="4473408" y="4035634"/>
                  <a:pt x="4462085" y="4025218"/>
                  <a:pt x="4456084" y="4027482"/>
                </a:cubicBezTo>
                <a:lnTo>
                  <a:pt x="4457443" y="4012650"/>
                </a:lnTo>
                <a:lnTo>
                  <a:pt x="4435591" y="4010612"/>
                </a:lnTo>
                <a:cubicBezTo>
                  <a:pt x="4434686" y="4024765"/>
                  <a:pt x="4446234" y="4020802"/>
                  <a:pt x="4453820" y="4021934"/>
                </a:cubicBezTo>
                <a:cubicBezTo>
                  <a:pt x="4447027" y="4056467"/>
                  <a:pt x="4461406" y="4071639"/>
                  <a:pt x="4474653" y="4063827"/>
                </a:cubicBezTo>
                <a:cubicBezTo>
                  <a:pt x="4477030" y="4068695"/>
                  <a:pt x="4473747" y="4082055"/>
                  <a:pt x="4481333" y="4079338"/>
                </a:cubicBezTo>
                <a:cubicBezTo>
                  <a:pt x="4476804" y="4086358"/>
                  <a:pt x="4471709" y="4089188"/>
                  <a:pt x="4483144" y="4089528"/>
                </a:cubicBezTo>
                <a:cubicBezTo>
                  <a:pt x="4482578" y="4094283"/>
                  <a:pt x="4479408" y="4093038"/>
                  <a:pt x="4477257" y="4093944"/>
                </a:cubicBezTo>
                <a:cubicBezTo>
                  <a:pt x="4477257" y="4105266"/>
                  <a:pt x="4491523" y="4095416"/>
                  <a:pt x="4492542" y="4105266"/>
                </a:cubicBezTo>
                <a:cubicBezTo>
                  <a:pt x="4475219" y="4098473"/>
                  <a:pt x="4452461" y="4105266"/>
                  <a:pt x="4434686" y="4109908"/>
                </a:cubicBezTo>
                <a:cubicBezTo>
                  <a:pt x="4439442" y="4124174"/>
                  <a:pt x="4454046" y="4110927"/>
                  <a:pt x="4461746" y="4112512"/>
                </a:cubicBezTo>
                <a:cubicBezTo>
                  <a:pt x="4460614" y="4121683"/>
                  <a:pt x="4452462" y="4115003"/>
                  <a:pt x="4452236" y="4126438"/>
                </a:cubicBezTo>
                <a:cubicBezTo>
                  <a:pt x="4456878" y="4152253"/>
                  <a:pt x="4489939" y="4127910"/>
                  <a:pt x="4497525" y="4140591"/>
                </a:cubicBezTo>
                <a:cubicBezTo>
                  <a:pt x="4527415" y="4147951"/>
                  <a:pt x="4489826" y="4141384"/>
                  <a:pt x="4483032" y="4149309"/>
                </a:cubicBezTo>
                <a:cubicBezTo>
                  <a:pt x="4475801" y="4142141"/>
                  <a:pt x="4464508" y="4141098"/>
                  <a:pt x="4456085" y="4146818"/>
                </a:cubicBezTo>
                <a:cubicBezTo>
                  <a:pt x="4456085" y="4155536"/>
                  <a:pt x="4459708" y="4158141"/>
                  <a:pt x="4465936" y="4158141"/>
                </a:cubicBezTo>
                <a:cubicBezTo>
                  <a:pt x="4462426" y="4173765"/>
                  <a:pt x="4446575" y="4151121"/>
                  <a:pt x="4446687" y="4161311"/>
                </a:cubicBezTo>
                <a:cubicBezTo>
                  <a:pt x="4445102" y="4156555"/>
                  <a:pt x="4448385" y="4141384"/>
                  <a:pt x="4434572" y="4145233"/>
                </a:cubicBezTo>
                <a:cubicBezTo>
                  <a:pt x="4438762" y="4164934"/>
                  <a:pt x="4422118" y="4202750"/>
                  <a:pt x="4404568" y="4207166"/>
                </a:cubicBezTo>
                <a:cubicBezTo>
                  <a:pt x="4406154" y="4214865"/>
                  <a:pt x="4412495" y="4215205"/>
                  <a:pt x="4417023" y="4218488"/>
                </a:cubicBezTo>
                <a:cubicBezTo>
                  <a:pt x="4417702" y="4231961"/>
                  <a:pt x="4410683" y="4227433"/>
                  <a:pt x="4407738" y="4232414"/>
                </a:cubicBezTo>
                <a:cubicBezTo>
                  <a:pt x="4416005" y="4260720"/>
                  <a:pt x="4448952" y="4226300"/>
                  <a:pt x="4453820" y="4256757"/>
                </a:cubicBezTo>
                <a:cubicBezTo>
                  <a:pt x="4447820" y="4274193"/>
                  <a:pt x="4406040" y="4255738"/>
                  <a:pt x="4405815" y="4282232"/>
                </a:cubicBezTo>
                <a:cubicBezTo>
                  <a:pt x="4389171" y="4292082"/>
                  <a:pt x="4365508" y="4263890"/>
                  <a:pt x="4343995" y="4286648"/>
                </a:cubicBezTo>
                <a:cubicBezTo>
                  <a:pt x="4378642" y="4297970"/>
                  <a:pt x="4420534" y="4298649"/>
                  <a:pt x="4444537" y="4325709"/>
                </a:cubicBezTo>
                <a:cubicBezTo>
                  <a:pt x="4441820" y="4334315"/>
                  <a:pt x="4439668" y="4325709"/>
                  <a:pt x="4436611" y="4324917"/>
                </a:cubicBezTo>
                <a:cubicBezTo>
                  <a:pt x="4433441" y="4325483"/>
                  <a:pt x="4433554" y="4333748"/>
                  <a:pt x="4432535" y="4339409"/>
                </a:cubicBezTo>
                <a:cubicBezTo>
                  <a:pt x="4412495" y="4335560"/>
                  <a:pt x="4402984" y="4337371"/>
                  <a:pt x="4391322" y="4325709"/>
                </a:cubicBezTo>
                <a:cubicBezTo>
                  <a:pt x="4375358" y="4344051"/>
                  <a:pt x="4351128" y="4342353"/>
                  <a:pt x="4326220" y="4340089"/>
                </a:cubicBezTo>
                <a:cubicBezTo>
                  <a:pt x="4335276" y="4328766"/>
                  <a:pt x="4365621" y="4328766"/>
                  <a:pt x="4382830" y="4330012"/>
                </a:cubicBezTo>
                <a:cubicBezTo>
                  <a:pt x="4347618" y="4311217"/>
                  <a:pt x="4319992" y="4333182"/>
                  <a:pt x="4282402" y="4321747"/>
                </a:cubicBezTo>
                <a:cubicBezTo>
                  <a:pt x="4282402" y="4326502"/>
                  <a:pt x="4285346" y="4325823"/>
                  <a:pt x="4287384" y="4326955"/>
                </a:cubicBezTo>
                <a:cubicBezTo>
                  <a:pt x="4282855" y="4334201"/>
                  <a:pt x="4274930" y="4333635"/>
                  <a:pt x="4274930" y="4351071"/>
                </a:cubicBezTo>
                <a:cubicBezTo>
                  <a:pt x="4185937" y="4390699"/>
                  <a:pt x="4051881" y="4362393"/>
                  <a:pt x="3965041" y="4367375"/>
                </a:cubicBezTo>
                <a:cubicBezTo>
                  <a:pt x="3965041" y="4362620"/>
                  <a:pt x="3968324" y="4363639"/>
                  <a:pt x="3970475" y="4362620"/>
                </a:cubicBezTo>
                <a:cubicBezTo>
                  <a:pt x="3951907" y="4357072"/>
                  <a:pt x="3923941" y="4372244"/>
                  <a:pt x="3899372" y="4360129"/>
                </a:cubicBezTo>
                <a:lnTo>
                  <a:pt x="3903529" y="4351726"/>
                </a:lnTo>
                <a:lnTo>
                  <a:pt x="3912958" y="4350505"/>
                </a:lnTo>
                <a:cubicBezTo>
                  <a:pt x="3909675" y="4350109"/>
                  <a:pt x="3906477" y="4349684"/>
                  <a:pt x="3904000" y="4350774"/>
                </a:cubicBezTo>
                <a:lnTo>
                  <a:pt x="3903529" y="4351726"/>
                </a:lnTo>
                <a:lnTo>
                  <a:pt x="3849554" y="4358714"/>
                </a:lnTo>
                <a:cubicBezTo>
                  <a:pt x="3828721" y="4361233"/>
                  <a:pt x="3807492" y="4361261"/>
                  <a:pt x="3783772" y="4351977"/>
                </a:cubicBezTo>
                <a:cubicBezTo>
                  <a:pt x="3747541" y="4337598"/>
                  <a:pt x="3794528" y="4348467"/>
                  <a:pt x="3794415" y="4347108"/>
                </a:cubicBezTo>
                <a:cubicBezTo>
                  <a:pt x="3790905" y="4321067"/>
                  <a:pt x="3745503" y="4363978"/>
                  <a:pt x="3738936" y="4351184"/>
                </a:cubicBezTo>
                <a:cubicBezTo>
                  <a:pt x="3739729" y="4344051"/>
                  <a:pt x="3746862" y="4349598"/>
                  <a:pt x="3747088" y="4341334"/>
                </a:cubicBezTo>
                <a:cubicBezTo>
                  <a:pt x="3740521" y="4331257"/>
                  <a:pt x="3734294" y="4346203"/>
                  <a:pt x="3723198" y="4350845"/>
                </a:cubicBezTo>
                <a:cubicBezTo>
                  <a:pt x="3723878" y="4345410"/>
                  <a:pt x="3728406" y="4347561"/>
                  <a:pt x="3728633" y="4340994"/>
                </a:cubicBezTo>
                <a:lnTo>
                  <a:pt x="3716550" y="4340916"/>
                </a:lnTo>
                <a:lnTo>
                  <a:pt x="3720052" y="4360525"/>
                </a:lnTo>
                <a:cubicBezTo>
                  <a:pt x="3718920" y="4367318"/>
                  <a:pt x="3713259" y="4364488"/>
                  <a:pt x="3709296" y="4365054"/>
                </a:cubicBezTo>
                <a:cubicBezTo>
                  <a:pt x="3712353" y="4393699"/>
                  <a:pt x="3732846" y="4392454"/>
                  <a:pt x="3753000" y="4391887"/>
                </a:cubicBezTo>
                <a:cubicBezTo>
                  <a:pt x="3752434" y="4398907"/>
                  <a:pt x="3751981" y="4405814"/>
                  <a:pt x="3755038" y="4406833"/>
                </a:cubicBezTo>
                <a:cubicBezTo>
                  <a:pt x="3749490" y="4411701"/>
                  <a:pt x="3742810" y="4408531"/>
                  <a:pt x="3731148" y="4410795"/>
                </a:cubicBezTo>
                <a:cubicBezTo>
                  <a:pt x="3731148" y="4422118"/>
                  <a:pt x="3742470" y="4413286"/>
                  <a:pt x="3746660" y="4416343"/>
                </a:cubicBezTo>
                <a:cubicBezTo>
                  <a:pt x="3745074" y="4427666"/>
                  <a:pt x="3733639" y="4417928"/>
                  <a:pt x="3728091" y="4420533"/>
                </a:cubicBezTo>
                <a:lnTo>
                  <a:pt x="3728091" y="4405700"/>
                </a:lnTo>
                <a:lnTo>
                  <a:pt x="3707032" y="4404795"/>
                </a:lnTo>
                <a:cubicBezTo>
                  <a:pt x="3707032" y="4418947"/>
                  <a:pt x="3717675" y="4414305"/>
                  <a:pt x="3725034" y="4415438"/>
                </a:cubicBezTo>
                <a:cubicBezTo>
                  <a:pt x="3720166" y="4450310"/>
                  <a:pt x="3734658" y="4464689"/>
                  <a:pt x="3746999" y="4456198"/>
                </a:cubicBezTo>
                <a:cubicBezTo>
                  <a:pt x="3749604" y="4460953"/>
                  <a:pt x="3746999" y="4474426"/>
                  <a:pt x="3754246" y="4471369"/>
                </a:cubicBezTo>
                <a:cubicBezTo>
                  <a:pt x="3750170" y="4478616"/>
                  <a:pt x="3745414" y="4481673"/>
                  <a:pt x="3756397" y="4481446"/>
                </a:cubicBezTo>
                <a:cubicBezTo>
                  <a:pt x="3756397" y="4486201"/>
                  <a:pt x="3753000" y="4485069"/>
                  <a:pt x="3750962" y="4486201"/>
                </a:cubicBezTo>
                <a:cubicBezTo>
                  <a:pt x="3750962" y="4497524"/>
                  <a:pt x="3764888" y="4486881"/>
                  <a:pt x="3766247" y="4496731"/>
                </a:cubicBezTo>
                <a:cubicBezTo>
                  <a:pt x="3749264" y="4490730"/>
                  <a:pt x="3727638" y="4499222"/>
                  <a:pt x="3710768" y="4504317"/>
                </a:cubicBezTo>
                <a:cubicBezTo>
                  <a:pt x="3715976" y="4518356"/>
                  <a:pt x="3729450" y="4504317"/>
                  <a:pt x="3736922" y="4505449"/>
                </a:cubicBezTo>
                <a:cubicBezTo>
                  <a:pt x="3736243" y="4514733"/>
                  <a:pt x="3728204" y="4508506"/>
                  <a:pt x="3728431" y="4519942"/>
                </a:cubicBezTo>
                <a:cubicBezTo>
                  <a:pt x="3734205" y="4545417"/>
                  <a:pt x="3765002" y="4519376"/>
                  <a:pt x="3772588" y="4531264"/>
                </a:cubicBezTo>
                <a:cubicBezTo>
                  <a:pt x="3801912" y="4537038"/>
                  <a:pt x="3765115" y="4532509"/>
                  <a:pt x="3759114" y="4540661"/>
                </a:cubicBezTo>
                <a:cubicBezTo>
                  <a:pt x="3751824" y="4533885"/>
                  <a:pt x="3740693" y="4533405"/>
                  <a:pt x="3732846" y="4539529"/>
                </a:cubicBezTo>
                <a:cubicBezTo>
                  <a:pt x="3732846" y="4548247"/>
                  <a:pt x="3736922" y="4550851"/>
                  <a:pt x="3742923" y="4549945"/>
                </a:cubicBezTo>
                <a:cubicBezTo>
                  <a:pt x="3740206" y="4565683"/>
                  <a:pt x="3723789" y="4543945"/>
                  <a:pt x="3724355" y="4554135"/>
                </a:cubicBezTo>
                <a:cubicBezTo>
                  <a:pt x="3722656" y="4549379"/>
                  <a:pt x="3725148" y="4534094"/>
                  <a:pt x="3711900" y="4538623"/>
                </a:cubicBezTo>
                <a:cubicBezTo>
                  <a:pt x="3716882" y="4558097"/>
                  <a:pt x="3702503" y="4596706"/>
                  <a:pt x="3685633" y="4602141"/>
                </a:cubicBezTo>
                <a:cubicBezTo>
                  <a:pt x="3687444" y="4609614"/>
                  <a:pt x="3693672" y="4609614"/>
                  <a:pt x="3698200" y="4612557"/>
                </a:cubicBezTo>
                <a:cubicBezTo>
                  <a:pt x="3699445" y="4626031"/>
                  <a:pt x="3692425" y="4621841"/>
                  <a:pt x="3689822" y="4627050"/>
                </a:cubicBezTo>
                <a:cubicBezTo>
                  <a:pt x="3699219" y="4654789"/>
                  <a:pt x="3729790" y="4618671"/>
                  <a:pt x="3736016" y="4648902"/>
                </a:cubicBezTo>
                <a:cubicBezTo>
                  <a:pt x="3731034" y="4666677"/>
                  <a:pt x="3689255" y="4650373"/>
                  <a:pt x="3690727" y="4676867"/>
                </a:cubicBezTo>
                <a:cubicBezTo>
                  <a:pt x="3674876" y="4687397"/>
                  <a:pt x="3650420" y="4660790"/>
                  <a:pt x="3630266" y="4684227"/>
                </a:cubicBezTo>
                <a:cubicBezTo>
                  <a:pt x="3664233" y="4693964"/>
                  <a:pt x="3705899" y="4692379"/>
                  <a:pt x="3730808" y="4718194"/>
                </a:cubicBezTo>
                <a:cubicBezTo>
                  <a:pt x="3728543" y="4727025"/>
                  <a:pt x="3726052" y="4718873"/>
                  <a:pt x="3722995" y="4718194"/>
                </a:cubicBezTo>
                <a:cubicBezTo>
                  <a:pt x="3719939" y="4717514"/>
                  <a:pt x="3720391" y="4727138"/>
                  <a:pt x="3719712" y="4732912"/>
                </a:cubicBezTo>
                <a:cubicBezTo>
                  <a:pt x="3699785" y="4729969"/>
                  <a:pt x="3690502" y="4732346"/>
                  <a:pt x="3678386" y="4721590"/>
                </a:cubicBezTo>
                <a:cubicBezTo>
                  <a:pt x="3663668" y="4740725"/>
                  <a:pt x="3639664" y="4740272"/>
                  <a:pt x="3614981" y="4738800"/>
                </a:cubicBezTo>
                <a:cubicBezTo>
                  <a:pt x="3623473" y="4727478"/>
                  <a:pt x="3653250" y="4725779"/>
                  <a:pt x="3670348" y="4726232"/>
                </a:cubicBezTo>
                <a:cubicBezTo>
                  <a:pt x="3635022" y="4709475"/>
                  <a:pt x="3608755" y="4732007"/>
                  <a:pt x="3571278" y="4722269"/>
                </a:cubicBezTo>
                <a:cubicBezTo>
                  <a:pt x="3571278" y="4727025"/>
                  <a:pt x="3574335" y="4726232"/>
                  <a:pt x="3576260" y="4727251"/>
                </a:cubicBezTo>
                <a:cubicBezTo>
                  <a:pt x="3572071" y="4734724"/>
                  <a:pt x="3564372" y="4734384"/>
                  <a:pt x="3564938" y="4751820"/>
                </a:cubicBezTo>
                <a:cubicBezTo>
                  <a:pt x="3478435" y="4795298"/>
                  <a:pt x="3344608" y="4770049"/>
                  <a:pt x="3259238" y="4775710"/>
                </a:cubicBezTo>
                <a:cubicBezTo>
                  <a:pt x="3259238" y="4770955"/>
                  <a:pt x="3262522" y="4771974"/>
                  <a:pt x="3264560" y="4770955"/>
                </a:cubicBezTo>
                <a:cubicBezTo>
                  <a:pt x="3246218" y="4765860"/>
                  <a:pt x="3218591" y="4780805"/>
                  <a:pt x="3194248" y="4768804"/>
                </a:cubicBezTo>
                <a:lnTo>
                  <a:pt x="3198384" y="4760430"/>
                </a:lnTo>
                <a:lnTo>
                  <a:pt x="3207609" y="4759180"/>
                </a:lnTo>
                <a:cubicBezTo>
                  <a:pt x="3204382" y="4758784"/>
                  <a:pt x="3201212" y="4758501"/>
                  <a:pt x="3198763" y="4759661"/>
                </a:cubicBezTo>
                <a:lnTo>
                  <a:pt x="3198384" y="4760430"/>
                </a:lnTo>
                <a:lnTo>
                  <a:pt x="3144841" y="4767685"/>
                </a:lnTo>
                <a:cubicBezTo>
                  <a:pt x="3124192" y="4770275"/>
                  <a:pt x="3103161" y="4770275"/>
                  <a:pt x="3079780" y="4760652"/>
                </a:cubicBezTo>
                <a:cubicBezTo>
                  <a:pt x="3044002" y="4746046"/>
                  <a:pt x="3090424" y="4757255"/>
                  <a:pt x="3090310" y="4755896"/>
                </a:cubicBezTo>
                <a:cubicBezTo>
                  <a:pt x="3086914" y="4729855"/>
                  <a:pt x="3041850" y="4772540"/>
                  <a:pt x="3035397" y="4759520"/>
                </a:cubicBezTo>
                <a:cubicBezTo>
                  <a:pt x="3036189" y="4752387"/>
                  <a:pt x="3043209" y="4758048"/>
                  <a:pt x="3043549" y="4749896"/>
                </a:cubicBezTo>
                <a:cubicBezTo>
                  <a:pt x="3037208" y="4739706"/>
                  <a:pt x="3030755" y="4754651"/>
                  <a:pt x="3019772" y="4759180"/>
                </a:cubicBezTo>
                <a:cubicBezTo>
                  <a:pt x="3020565" y="4753744"/>
                  <a:pt x="3025094" y="4755896"/>
                  <a:pt x="3025207" y="4749443"/>
                </a:cubicBezTo>
                <a:cubicBezTo>
                  <a:pt x="2928742" y="4739932"/>
                  <a:pt x="2827181" y="4765747"/>
                  <a:pt x="2725055" y="4762803"/>
                </a:cubicBezTo>
                <a:cubicBezTo>
                  <a:pt x="2720187" y="4776050"/>
                  <a:pt x="2736377" y="4772653"/>
                  <a:pt x="2727433" y="4777748"/>
                </a:cubicBezTo>
                <a:cubicBezTo>
                  <a:pt x="2731509" y="4786919"/>
                  <a:pt x="2735698" y="4774465"/>
                  <a:pt x="2740227" y="4787938"/>
                </a:cubicBezTo>
                <a:cubicBezTo>
                  <a:pt x="2739095" y="4797562"/>
                  <a:pt x="2728905" y="4787938"/>
                  <a:pt x="2732075" y="4807639"/>
                </a:cubicBezTo>
                <a:cubicBezTo>
                  <a:pt x="2725056" y="4798128"/>
                  <a:pt x="2725735" y="4774352"/>
                  <a:pt x="2719847" y="4762350"/>
                </a:cubicBezTo>
                <a:cubicBezTo>
                  <a:pt x="2668444" y="4734949"/>
                  <a:pt x="2625307" y="4784315"/>
                  <a:pt x="2568469" y="4779786"/>
                </a:cubicBezTo>
                <a:cubicBezTo>
                  <a:pt x="2568958" y="4787097"/>
                  <a:pt x="2574140" y="4793242"/>
                  <a:pt x="2581263" y="4794958"/>
                </a:cubicBezTo>
                <a:cubicBezTo>
                  <a:pt x="2580018" y="4815112"/>
                  <a:pt x="2548542" y="4750462"/>
                  <a:pt x="2542202" y="4794958"/>
                </a:cubicBezTo>
                <a:cubicBezTo>
                  <a:pt x="2511518" y="4772314"/>
                  <a:pt x="2488195" y="4779219"/>
                  <a:pt x="2451624" y="4788844"/>
                </a:cubicBezTo>
                <a:cubicBezTo>
                  <a:pt x="2451624" y="4780013"/>
                  <a:pt x="2448454" y="4778314"/>
                  <a:pt x="2449246" y="4769030"/>
                </a:cubicBezTo>
                <a:cubicBezTo>
                  <a:pt x="2441208" y="4771974"/>
                  <a:pt x="2441547" y="4791675"/>
                  <a:pt x="2428187" y="4783748"/>
                </a:cubicBezTo>
                <a:cubicBezTo>
                  <a:pt x="2428187" y="4774577"/>
                  <a:pt x="2437018" y="4780804"/>
                  <a:pt x="2438717" y="4773898"/>
                </a:cubicBezTo>
                <a:cubicBezTo>
                  <a:pt x="2417770" y="4758387"/>
                  <a:pt x="2393428" y="4780238"/>
                  <a:pt x="2370783" y="4778201"/>
                </a:cubicBezTo>
                <a:cubicBezTo>
                  <a:pt x="2376218" y="4768124"/>
                  <a:pt x="2369878" y="4768351"/>
                  <a:pt x="2365802" y="4763255"/>
                </a:cubicBezTo>
                <a:cubicBezTo>
                  <a:pt x="2365132" y="4769050"/>
                  <a:pt x="2362252" y="4774363"/>
                  <a:pt x="2357762" y="4778087"/>
                </a:cubicBezTo>
                <a:cubicBezTo>
                  <a:pt x="2353459" y="4774917"/>
                  <a:pt x="2356290" y="4766765"/>
                  <a:pt x="2360480" y="4768237"/>
                </a:cubicBezTo>
                <a:cubicBezTo>
                  <a:pt x="2325494" y="4759405"/>
                  <a:pt x="2266505" y="4769710"/>
                  <a:pt x="2214537" y="4777182"/>
                </a:cubicBezTo>
                <a:cubicBezTo>
                  <a:pt x="2214537" y="4788504"/>
                  <a:pt x="2225859" y="4779447"/>
                  <a:pt x="2230162" y="4782390"/>
                </a:cubicBezTo>
                <a:cubicBezTo>
                  <a:pt x="2228690" y="4787033"/>
                  <a:pt x="2222915" y="4789749"/>
                  <a:pt x="2227444" y="4792240"/>
                </a:cubicBezTo>
                <a:cubicBezTo>
                  <a:pt x="2185779" y="4791957"/>
                  <a:pt x="2140037" y="4790372"/>
                  <a:pt x="2096007" y="4787145"/>
                </a:cubicBezTo>
                <a:lnTo>
                  <a:pt x="2051957" y="4782939"/>
                </a:lnTo>
                <a:lnTo>
                  <a:pt x="2050866" y="4788986"/>
                </a:lnTo>
                <a:cubicBezTo>
                  <a:pt x="2049861" y="4790203"/>
                  <a:pt x="2048531" y="4789864"/>
                  <a:pt x="2047172" y="4789298"/>
                </a:cubicBezTo>
                <a:lnTo>
                  <a:pt x="2047172" y="4782483"/>
                </a:lnTo>
                <a:lnTo>
                  <a:pt x="2031971" y="4781031"/>
                </a:lnTo>
                <a:cubicBezTo>
                  <a:pt x="2011536" y="4778555"/>
                  <a:pt x="1992253" y="4775625"/>
                  <a:pt x="1974845" y="4772200"/>
                </a:cubicBezTo>
                <a:cubicBezTo>
                  <a:pt x="1978129" y="4763596"/>
                  <a:pt x="1984101" y="4760057"/>
                  <a:pt x="1991149" y="4758571"/>
                </a:cubicBezTo>
                <a:lnTo>
                  <a:pt x="2010909" y="4757428"/>
                </a:lnTo>
                <a:lnTo>
                  <a:pt x="1999391" y="4752127"/>
                </a:lnTo>
                <a:cubicBezTo>
                  <a:pt x="1995005" y="4750541"/>
                  <a:pt x="1990844" y="4749812"/>
                  <a:pt x="1987164" y="4751029"/>
                </a:cubicBezTo>
                <a:cubicBezTo>
                  <a:pt x="1988296" y="4721591"/>
                  <a:pt x="1996222" y="4746839"/>
                  <a:pt x="1999732" y="4730875"/>
                </a:cubicBezTo>
                <a:cubicBezTo>
                  <a:pt x="1999732" y="4735744"/>
                  <a:pt x="1998486" y="4734838"/>
                  <a:pt x="1997581" y="4735970"/>
                </a:cubicBezTo>
                <a:lnTo>
                  <a:pt x="2014422" y="4743352"/>
                </a:lnTo>
                <a:lnTo>
                  <a:pt x="2013907" y="4737440"/>
                </a:lnTo>
                <a:cubicBezTo>
                  <a:pt x="2023417" y="4741744"/>
                  <a:pt x="2027720" y="4728609"/>
                  <a:pt x="2032136" y="4737440"/>
                </a:cubicBezTo>
                <a:cubicBezTo>
                  <a:pt x="2034060" y="4750914"/>
                  <a:pt x="2019907" y="4733930"/>
                  <a:pt x="2021719" y="4747405"/>
                </a:cubicBezTo>
                <a:cubicBezTo>
                  <a:pt x="2026247" y="4758727"/>
                  <a:pt x="2034514" y="4736083"/>
                  <a:pt x="2042551" y="4737440"/>
                </a:cubicBezTo>
                <a:cubicBezTo>
                  <a:pt x="2021832" y="4716382"/>
                  <a:pt x="1987865" y="4725553"/>
                  <a:pt x="1969524" y="4707777"/>
                </a:cubicBezTo>
                <a:cubicBezTo>
                  <a:pt x="1966466" y="4708570"/>
                  <a:pt x="1967372" y="4716834"/>
                  <a:pt x="1966920" y="4722722"/>
                </a:cubicBezTo>
                <a:cubicBezTo>
                  <a:pt x="1962391" y="4717825"/>
                  <a:pt x="1956588" y="4715639"/>
                  <a:pt x="1950013" y="4715048"/>
                </a:cubicBezTo>
                <a:lnTo>
                  <a:pt x="1942489" y="4715711"/>
                </a:lnTo>
                <a:lnTo>
                  <a:pt x="1942417" y="4715930"/>
                </a:lnTo>
                <a:lnTo>
                  <a:pt x="1942341" y="4715724"/>
                </a:lnTo>
                <a:lnTo>
                  <a:pt x="1934383" y="4716426"/>
                </a:lnTo>
                <a:lnTo>
                  <a:pt x="1933950" y="4717628"/>
                </a:lnTo>
                <a:lnTo>
                  <a:pt x="1932982" y="4716550"/>
                </a:lnTo>
                <a:lnTo>
                  <a:pt x="1928467" y="4716948"/>
                </a:lnTo>
                <a:lnTo>
                  <a:pt x="1907426" y="4721293"/>
                </a:lnTo>
                <a:lnTo>
                  <a:pt x="1915608" y="4723063"/>
                </a:lnTo>
                <a:cubicBezTo>
                  <a:pt x="1893982" y="4744575"/>
                  <a:pt x="1871791" y="4725101"/>
                  <a:pt x="1855147" y="4759747"/>
                </a:cubicBezTo>
                <a:cubicBezTo>
                  <a:pt x="1855480" y="4752794"/>
                  <a:pt x="1857091" y="4745961"/>
                  <a:pt x="1859902" y="4739593"/>
                </a:cubicBezTo>
                <a:cubicBezTo>
                  <a:pt x="1831484" y="4727365"/>
                  <a:pt x="1812802" y="4752161"/>
                  <a:pt x="1791063" y="4747066"/>
                </a:cubicBezTo>
                <a:cubicBezTo>
                  <a:pt x="1791629" y="4758388"/>
                  <a:pt x="1794120" y="4757595"/>
                  <a:pt x="1796838" y="4756803"/>
                </a:cubicBezTo>
                <a:cubicBezTo>
                  <a:pt x="1800800" y="4769484"/>
                  <a:pt x="1787440" y="4753633"/>
                  <a:pt x="1787214" y="4766653"/>
                </a:cubicBezTo>
                <a:cubicBezTo>
                  <a:pt x="1787893" y="4723289"/>
                  <a:pt x="1753247" y="4761219"/>
                  <a:pt x="1743850" y="4738574"/>
                </a:cubicBezTo>
                <a:cubicBezTo>
                  <a:pt x="1749511" y="4757595"/>
                  <a:pt x="1739547" y="4739593"/>
                  <a:pt x="1736830" y="4748877"/>
                </a:cubicBezTo>
                <a:cubicBezTo>
                  <a:pt x="1739094" y="4736196"/>
                  <a:pt x="1734905" y="4739140"/>
                  <a:pt x="1731961" y="4739140"/>
                </a:cubicBezTo>
                <a:cubicBezTo>
                  <a:pt x="1741246" y="4767899"/>
                  <a:pt x="1710336" y="4736536"/>
                  <a:pt x="1697995" y="4745820"/>
                </a:cubicBezTo>
                <a:cubicBezTo>
                  <a:pt x="1724602" y="4763257"/>
                  <a:pt x="1737623" y="4766087"/>
                  <a:pt x="1761286" y="4757822"/>
                </a:cubicBezTo>
                <a:cubicBezTo>
                  <a:pt x="1761852" y="4775258"/>
                  <a:pt x="1755398" y="4760086"/>
                  <a:pt x="1751209" y="4773107"/>
                </a:cubicBezTo>
                <a:cubicBezTo>
                  <a:pt x="1752568" y="4781825"/>
                  <a:pt x="1755398" y="4782051"/>
                  <a:pt x="1757210" y="4787826"/>
                </a:cubicBezTo>
                <a:cubicBezTo>
                  <a:pt x="1752115" y="4805262"/>
                  <a:pt x="1748265" y="4761445"/>
                  <a:pt x="1741246" y="4768691"/>
                </a:cubicBezTo>
                <a:cubicBezTo>
                  <a:pt x="1742265" y="4775258"/>
                  <a:pt x="1743963" y="4777749"/>
                  <a:pt x="1746001" y="4778315"/>
                </a:cubicBezTo>
                <a:cubicBezTo>
                  <a:pt x="1744636" y="4783171"/>
                  <a:pt x="1744138" y="4788231"/>
                  <a:pt x="1744529" y="4793260"/>
                </a:cubicBezTo>
                <a:cubicBezTo>
                  <a:pt x="1704901" y="4783976"/>
                  <a:pt x="1663236" y="4769937"/>
                  <a:pt x="1621343" y="4784769"/>
                </a:cubicBezTo>
                <a:lnTo>
                  <a:pt x="1616349" y="4782102"/>
                </a:lnTo>
                <a:lnTo>
                  <a:pt x="1617994" y="4780329"/>
                </a:lnTo>
                <a:lnTo>
                  <a:pt x="1619079" y="4780353"/>
                </a:lnTo>
                <a:lnTo>
                  <a:pt x="1618286" y="4780013"/>
                </a:lnTo>
                <a:lnTo>
                  <a:pt x="1617994" y="4780329"/>
                </a:lnTo>
                <a:lnTo>
                  <a:pt x="1612807" y="4780212"/>
                </a:lnTo>
                <a:lnTo>
                  <a:pt x="1599605" y="4773163"/>
                </a:lnTo>
                <a:cubicBezTo>
                  <a:pt x="1591481" y="4772427"/>
                  <a:pt x="1582735" y="4773560"/>
                  <a:pt x="1574130" y="4772767"/>
                </a:cubicBezTo>
                <a:cubicBezTo>
                  <a:pt x="1511178" y="4766766"/>
                  <a:pt x="1454567" y="4805488"/>
                  <a:pt x="1392974" y="4820773"/>
                </a:cubicBezTo>
                <a:cubicBezTo>
                  <a:pt x="1392974" y="4814659"/>
                  <a:pt x="1392974" y="4810470"/>
                  <a:pt x="1395352" y="4810583"/>
                </a:cubicBezTo>
                <a:cubicBezTo>
                  <a:pt x="1380293" y="4796204"/>
                  <a:pt x="1370103" y="4828812"/>
                  <a:pt x="1358894" y="4838549"/>
                </a:cubicBezTo>
                <a:cubicBezTo>
                  <a:pt x="1360027" y="4822019"/>
                  <a:pt x="1366027" y="4821226"/>
                  <a:pt x="1369650" y="4812735"/>
                </a:cubicBezTo>
                <a:cubicBezTo>
                  <a:pt x="1362631" y="4808092"/>
                  <a:pt x="1350742" y="4817943"/>
                  <a:pt x="1342251" y="4820094"/>
                </a:cubicBezTo>
                <a:cubicBezTo>
                  <a:pt x="1345924" y="4810582"/>
                  <a:pt x="1354729" y="4804021"/>
                  <a:pt x="1364895" y="4803224"/>
                </a:cubicBezTo>
                <a:cubicBezTo>
                  <a:pt x="1355271" y="4766653"/>
                  <a:pt x="1342251" y="4777296"/>
                  <a:pt x="1333759" y="4756124"/>
                </a:cubicBezTo>
                <a:cubicBezTo>
                  <a:pt x="1336023" y="4761785"/>
                  <a:pt x="1332853" y="4733479"/>
                  <a:pt x="1329004" y="4726686"/>
                </a:cubicBezTo>
                <a:lnTo>
                  <a:pt x="1326923" y="4723669"/>
                </a:lnTo>
                <a:lnTo>
                  <a:pt x="1329004" y="4721704"/>
                </a:lnTo>
                <a:cubicBezTo>
                  <a:pt x="1329004" y="4725667"/>
                  <a:pt x="1321871" y="4696908"/>
                  <a:pt x="1325720" y="4697135"/>
                </a:cubicBezTo>
                <a:cubicBezTo>
                  <a:pt x="1314196" y="4688098"/>
                  <a:pt x="1304314" y="4677144"/>
                  <a:pt x="1296509" y="4664753"/>
                </a:cubicBezTo>
                <a:cubicBezTo>
                  <a:pt x="1304661" y="4660451"/>
                  <a:pt x="1329683" y="4707438"/>
                  <a:pt x="1329004" y="4646977"/>
                </a:cubicBezTo>
                <a:lnTo>
                  <a:pt x="1319874" y="4616264"/>
                </a:lnTo>
                <a:lnTo>
                  <a:pt x="1316548" y="4617992"/>
                </a:lnTo>
                <a:lnTo>
                  <a:pt x="1319597" y="4615334"/>
                </a:lnTo>
                <a:lnTo>
                  <a:pt x="1316252" y="4604080"/>
                </a:lnTo>
                <a:cubicBezTo>
                  <a:pt x="1311539" y="4593169"/>
                  <a:pt x="1306190" y="4587026"/>
                  <a:pt x="1299679" y="4589800"/>
                </a:cubicBezTo>
                <a:cubicBezTo>
                  <a:pt x="1298845" y="4581508"/>
                  <a:pt x="1297368" y="4573294"/>
                  <a:pt x="1295263" y="4565231"/>
                </a:cubicBezTo>
                <a:lnTo>
                  <a:pt x="1297600" y="4564076"/>
                </a:lnTo>
                <a:lnTo>
                  <a:pt x="1284393" y="4560927"/>
                </a:lnTo>
                <a:cubicBezTo>
                  <a:pt x="1289488" y="4563645"/>
                  <a:pt x="1283883" y="4549549"/>
                  <a:pt x="1276129" y="4541041"/>
                </a:cubicBezTo>
                <a:lnTo>
                  <a:pt x="1268358" y="4535500"/>
                </a:lnTo>
                <a:lnTo>
                  <a:pt x="1267269" y="4535561"/>
                </a:lnTo>
                <a:lnTo>
                  <a:pt x="1239492" y="4541405"/>
                </a:lnTo>
                <a:lnTo>
                  <a:pt x="1239443" y="4541453"/>
                </a:lnTo>
                <a:cubicBezTo>
                  <a:pt x="1237405" y="4547624"/>
                  <a:pt x="1230272" y="4550851"/>
                  <a:pt x="1222474" y="4551502"/>
                </a:cubicBezTo>
                <a:lnTo>
                  <a:pt x="1210049" y="4548297"/>
                </a:lnTo>
                <a:lnTo>
                  <a:pt x="1152410" y="4562888"/>
                </a:lnTo>
                <a:cubicBezTo>
                  <a:pt x="1080501" y="4587445"/>
                  <a:pt x="1013481" y="4626507"/>
                  <a:pt x="940028" y="4653086"/>
                </a:cubicBezTo>
                <a:cubicBezTo>
                  <a:pt x="939236" y="4646972"/>
                  <a:pt x="940028" y="4642669"/>
                  <a:pt x="942745" y="4641763"/>
                </a:cubicBezTo>
                <a:cubicBezTo>
                  <a:pt x="916704" y="4632139"/>
                  <a:pt x="904023" y="4668144"/>
                  <a:pt x="886814" y="4681618"/>
                </a:cubicBezTo>
                <a:cubicBezTo>
                  <a:pt x="886814" y="4664747"/>
                  <a:pt x="896438" y="4661917"/>
                  <a:pt x="901306" y="4652293"/>
                </a:cubicBezTo>
                <a:cubicBezTo>
                  <a:pt x="889984" y="4649915"/>
                  <a:pt x="871302" y="4663615"/>
                  <a:pt x="857716" y="4668597"/>
                </a:cubicBezTo>
                <a:cubicBezTo>
                  <a:pt x="865251" y="4656240"/>
                  <a:pt x="877531" y="4647520"/>
                  <a:pt x="891682" y="4644481"/>
                </a:cubicBezTo>
                <a:cubicBezTo>
                  <a:pt x="871868" y="4611080"/>
                  <a:pt x="852394" y="4625799"/>
                  <a:pt x="836203" y="4607344"/>
                </a:cubicBezTo>
                <a:cubicBezTo>
                  <a:pt x="840506" y="4612212"/>
                  <a:pt x="832241" y="4584699"/>
                  <a:pt x="824881" y="4579378"/>
                </a:cubicBezTo>
                <a:lnTo>
                  <a:pt x="822806" y="4578103"/>
                </a:lnTo>
                <a:lnTo>
                  <a:pt x="823636" y="4574509"/>
                </a:lnTo>
                <a:cubicBezTo>
                  <a:pt x="823636" y="4578585"/>
                  <a:pt x="809483" y="4551865"/>
                  <a:pt x="815710" y="4550959"/>
                </a:cubicBezTo>
                <a:cubicBezTo>
                  <a:pt x="797844" y="4546463"/>
                  <a:pt x="780931" y="4538794"/>
                  <a:pt x="765779" y="4528315"/>
                </a:cubicBezTo>
                <a:cubicBezTo>
                  <a:pt x="778234" y="4521521"/>
                  <a:pt x="823070" y="4560583"/>
                  <a:pt x="815597" y="4500349"/>
                </a:cubicBezTo>
                <a:cubicBezTo>
                  <a:pt x="799293" y="4470118"/>
                  <a:pt x="782763" y="4442719"/>
                  <a:pt x="762835" y="4452229"/>
                </a:cubicBezTo>
                <a:cubicBezTo>
                  <a:pt x="760673" y="4444279"/>
                  <a:pt x="757435" y="4436661"/>
                  <a:pt x="753212" y="4429585"/>
                </a:cubicBezTo>
                <a:cubicBezTo>
                  <a:pt x="751513" y="4421546"/>
                  <a:pt x="761703" y="4432755"/>
                  <a:pt x="765326" y="4426528"/>
                </a:cubicBezTo>
                <a:cubicBezTo>
                  <a:pt x="766232" y="4422905"/>
                  <a:pt x="764307" y="4415206"/>
                  <a:pt x="768044" y="4415206"/>
                </a:cubicBezTo>
                <a:cubicBezTo>
                  <a:pt x="764540" y="4405560"/>
                  <a:pt x="759576" y="4396511"/>
                  <a:pt x="753325" y="4388372"/>
                </a:cubicBezTo>
                <a:cubicBezTo>
                  <a:pt x="755136" y="4379994"/>
                  <a:pt x="775969" y="4414979"/>
                  <a:pt x="766345" y="4374672"/>
                </a:cubicBezTo>
                <a:cubicBezTo>
                  <a:pt x="762609" y="4360972"/>
                  <a:pt x="756948" y="4367766"/>
                  <a:pt x="751853" y="4368219"/>
                </a:cubicBezTo>
                <a:cubicBezTo>
                  <a:pt x="749362" y="4357576"/>
                  <a:pt x="753551" y="4356896"/>
                  <a:pt x="757967" y="4356896"/>
                </a:cubicBezTo>
                <a:cubicBezTo>
                  <a:pt x="750834" y="4334252"/>
                  <a:pt x="743814" y="4325307"/>
                  <a:pt x="746645" y="4313532"/>
                </a:cubicBezTo>
                <a:cubicBezTo>
                  <a:pt x="730680" y="4288963"/>
                  <a:pt x="730227" y="4295303"/>
                  <a:pt x="716075" y="4280358"/>
                </a:cubicBezTo>
                <a:cubicBezTo>
                  <a:pt x="716075" y="4269715"/>
                  <a:pt x="728303" y="4280358"/>
                  <a:pt x="732832" y="4281264"/>
                </a:cubicBezTo>
                <a:cubicBezTo>
                  <a:pt x="732832" y="4275942"/>
                  <a:pt x="733851" y="4270621"/>
                  <a:pt x="734303" y="4265413"/>
                </a:cubicBezTo>
                <a:cubicBezTo>
                  <a:pt x="727284" y="4251373"/>
                  <a:pt x="721736" y="4273678"/>
                  <a:pt x="717547" y="4264620"/>
                </a:cubicBezTo>
                <a:cubicBezTo>
                  <a:pt x="715961" y="4257714"/>
                  <a:pt x="714376" y="4250920"/>
                  <a:pt x="712112" y="4250581"/>
                </a:cubicBezTo>
                <a:cubicBezTo>
                  <a:pt x="713810" y="4240051"/>
                  <a:pt x="726831" y="4261337"/>
                  <a:pt x="733624" y="4255449"/>
                </a:cubicBezTo>
                <a:cubicBezTo>
                  <a:pt x="731586" y="4249109"/>
                  <a:pt x="724113" y="4248316"/>
                  <a:pt x="731133" y="4245825"/>
                </a:cubicBezTo>
                <a:cubicBezTo>
                  <a:pt x="726378" y="4236994"/>
                  <a:pt x="719811" y="4245825"/>
                  <a:pt x="714829" y="4239711"/>
                </a:cubicBezTo>
                <a:cubicBezTo>
                  <a:pt x="718525" y="4233136"/>
                  <a:pt x="724358" y="4228023"/>
                  <a:pt x="731360" y="4225219"/>
                </a:cubicBezTo>
                <a:cubicBezTo>
                  <a:pt x="729322" y="4212085"/>
                  <a:pt x="725472" y="4216840"/>
                  <a:pt x="722528" y="4212198"/>
                </a:cubicBezTo>
                <a:cubicBezTo>
                  <a:pt x="718566" y="4212198"/>
                  <a:pt x="717999" y="4217520"/>
                  <a:pt x="721056" y="4227823"/>
                </a:cubicBezTo>
                <a:cubicBezTo>
                  <a:pt x="711433" y="4215821"/>
                  <a:pt x="705658" y="4198725"/>
                  <a:pt x="698412" y="4197819"/>
                </a:cubicBezTo>
                <a:cubicBezTo>
                  <a:pt x="692072" y="4185591"/>
                  <a:pt x="703620" y="4186497"/>
                  <a:pt x="696487" y="4182874"/>
                </a:cubicBezTo>
                <a:cubicBezTo>
                  <a:pt x="696487" y="4160229"/>
                  <a:pt x="727397" y="4178345"/>
                  <a:pt x="728982" y="4159210"/>
                </a:cubicBezTo>
                <a:cubicBezTo>
                  <a:pt x="717660" y="4150153"/>
                  <a:pt x="711319" y="4174722"/>
                  <a:pt x="695015" y="4157512"/>
                </a:cubicBezTo>
                <a:cubicBezTo>
                  <a:pt x="696487" y="4140189"/>
                  <a:pt x="713357" y="4153096"/>
                  <a:pt x="726604" y="4144378"/>
                </a:cubicBezTo>
                <a:cubicBezTo>
                  <a:pt x="715767" y="4133119"/>
                  <a:pt x="707974" y="4119288"/>
                  <a:pt x="703960" y="4104184"/>
                </a:cubicBezTo>
                <a:cubicBezTo>
                  <a:pt x="702828" y="4097504"/>
                  <a:pt x="707243" y="4098976"/>
                  <a:pt x="709621" y="4097618"/>
                </a:cubicBezTo>
                <a:cubicBezTo>
                  <a:pt x="699884" y="4070671"/>
                  <a:pt x="686977" y="4076219"/>
                  <a:pt x="674182" y="4080974"/>
                </a:cubicBezTo>
                <a:cubicBezTo>
                  <a:pt x="672597" y="4074181"/>
                  <a:pt x="671012" y="4067387"/>
                  <a:pt x="668748" y="4067048"/>
                </a:cubicBezTo>
                <a:cubicBezTo>
                  <a:pt x="671012" y="4061160"/>
                  <a:pt x="676107" y="4062858"/>
                  <a:pt x="683127" y="4058329"/>
                </a:cubicBezTo>
                <a:cubicBezTo>
                  <a:pt x="680183" y="4047687"/>
                  <a:pt x="675315" y="4058329"/>
                  <a:pt x="671805" y="4056178"/>
                </a:cubicBezTo>
                <a:cubicBezTo>
                  <a:pt x="669767" y="4044856"/>
                  <a:pt x="679730" y="4051876"/>
                  <a:pt x="683127" y="4048253"/>
                </a:cubicBezTo>
                <a:lnTo>
                  <a:pt x="686863" y="4062632"/>
                </a:lnTo>
                <a:lnTo>
                  <a:pt x="700676" y="4059122"/>
                </a:lnTo>
                <a:cubicBezTo>
                  <a:pt x="696714" y="4044969"/>
                  <a:pt x="690713" y="4052215"/>
                  <a:pt x="685391" y="4052215"/>
                </a:cubicBezTo>
                <a:cubicBezTo>
                  <a:pt x="679051" y="4018249"/>
                  <a:pt x="665691" y="4006927"/>
                  <a:pt x="660030" y="4017683"/>
                </a:cubicBezTo>
                <a:cubicBezTo>
                  <a:pt x="657086" y="4013720"/>
                  <a:pt x="655048" y="4000133"/>
                  <a:pt x="651198" y="4004662"/>
                </a:cubicBezTo>
                <a:cubicBezTo>
                  <a:pt x="651198" y="3996850"/>
                  <a:pt x="654029" y="3993340"/>
                  <a:pt x="647009" y="3995491"/>
                </a:cubicBezTo>
                <a:lnTo>
                  <a:pt x="647310" y="3994724"/>
                </a:lnTo>
                <a:lnTo>
                  <a:pt x="630406" y="3996629"/>
                </a:lnTo>
                <a:cubicBezTo>
                  <a:pt x="613465" y="4002969"/>
                  <a:pt x="598096" y="4016952"/>
                  <a:pt x="587509" y="4031954"/>
                </a:cubicBezTo>
                <a:cubicBezTo>
                  <a:pt x="600332" y="3984741"/>
                  <a:pt x="617103" y="3969753"/>
                  <a:pt x="641166" y="3957138"/>
                </a:cubicBezTo>
                <a:lnTo>
                  <a:pt x="653363" y="3951212"/>
                </a:lnTo>
                <a:lnTo>
                  <a:pt x="646123" y="3943853"/>
                </a:lnTo>
                <a:cubicBezTo>
                  <a:pt x="637520" y="3942383"/>
                  <a:pt x="629092" y="3958156"/>
                  <a:pt x="622893" y="3950429"/>
                </a:cubicBezTo>
                <a:cubicBezTo>
                  <a:pt x="607523" y="3950938"/>
                  <a:pt x="617756" y="3949219"/>
                  <a:pt x="624501" y="3944649"/>
                </a:cubicBezTo>
                <a:lnTo>
                  <a:pt x="626265" y="3942479"/>
                </a:lnTo>
                <a:lnTo>
                  <a:pt x="602908" y="3949642"/>
                </a:lnTo>
                <a:cubicBezTo>
                  <a:pt x="602908" y="3943527"/>
                  <a:pt x="603700" y="3939338"/>
                  <a:pt x="606757" y="3939112"/>
                </a:cubicBezTo>
                <a:cubicBezTo>
                  <a:pt x="582075" y="3926997"/>
                  <a:pt x="565771" y="3961756"/>
                  <a:pt x="547768" y="3973079"/>
                </a:cubicBezTo>
                <a:cubicBezTo>
                  <a:pt x="549240" y="3956322"/>
                  <a:pt x="559091" y="3954509"/>
                  <a:pt x="564865" y="3945339"/>
                </a:cubicBezTo>
                <a:cubicBezTo>
                  <a:pt x="553543" y="3941829"/>
                  <a:pt x="534408" y="3953491"/>
                  <a:pt x="520935" y="3956661"/>
                </a:cubicBezTo>
                <a:cubicBezTo>
                  <a:pt x="529388" y="3945240"/>
                  <a:pt x="542244" y="3937888"/>
                  <a:pt x="556373" y="3936394"/>
                </a:cubicBezTo>
                <a:cubicBezTo>
                  <a:pt x="540296" y="3901183"/>
                  <a:pt x="520255" y="3913749"/>
                  <a:pt x="506442" y="3893596"/>
                </a:cubicBezTo>
                <a:cubicBezTo>
                  <a:pt x="510065" y="3898917"/>
                  <a:pt x="504744" y="3870951"/>
                  <a:pt x="498630" y="3864611"/>
                </a:cubicBezTo>
                <a:lnTo>
                  <a:pt x="496987" y="3863203"/>
                </a:lnTo>
                <a:lnTo>
                  <a:pt x="497951" y="3859629"/>
                </a:lnTo>
                <a:cubicBezTo>
                  <a:pt x="497951" y="3863705"/>
                  <a:pt x="486628" y="3835740"/>
                  <a:pt x="492629" y="3835400"/>
                </a:cubicBezTo>
                <a:cubicBezTo>
                  <a:pt x="475988" y="3828646"/>
                  <a:pt x="460659" y="3819028"/>
                  <a:pt x="447340" y="3806981"/>
                </a:cubicBezTo>
                <a:cubicBezTo>
                  <a:pt x="460021" y="3801433"/>
                  <a:pt x="499309" y="3845250"/>
                  <a:pt x="497837" y="3784336"/>
                </a:cubicBezTo>
                <a:cubicBezTo>
                  <a:pt x="485156" y="3752634"/>
                  <a:pt x="472023" y="3723423"/>
                  <a:pt x="452548" y="3730782"/>
                </a:cubicBezTo>
                <a:cubicBezTo>
                  <a:pt x="451312" y="3722499"/>
                  <a:pt x="448949" y="3714424"/>
                  <a:pt x="445529" y="3706779"/>
                </a:cubicBezTo>
                <a:cubicBezTo>
                  <a:pt x="444623" y="3698627"/>
                  <a:pt x="453341" y="3710855"/>
                  <a:pt x="456851" y="3704968"/>
                </a:cubicBezTo>
                <a:cubicBezTo>
                  <a:pt x="458096" y="3701571"/>
                  <a:pt x="456851" y="3693645"/>
                  <a:pt x="460474" y="3694438"/>
                </a:cubicBezTo>
                <a:cubicBezTo>
                  <a:pt x="457659" y="3684467"/>
                  <a:pt x="453386" y="3674967"/>
                  <a:pt x="447793" y="3666246"/>
                </a:cubicBezTo>
                <a:cubicBezTo>
                  <a:pt x="450284" y="3658094"/>
                  <a:pt x="466814" y="3695231"/>
                  <a:pt x="461493" y="3654131"/>
                </a:cubicBezTo>
                <a:cubicBezTo>
                  <a:pt x="459229" y="3640091"/>
                  <a:pt x="453115" y="3646205"/>
                  <a:pt x="448246" y="3646092"/>
                </a:cubicBezTo>
                <a:cubicBezTo>
                  <a:pt x="446887" y="3634770"/>
                  <a:pt x="450963" y="3634770"/>
                  <a:pt x="455266" y="3634770"/>
                </a:cubicBezTo>
                <a:cubicBezTo>
                  <a:pt x="450510" y="3612125"/>
                  <a:pt x="444736" y="3601935"/>
                  <a:pt x="448812" y="3590613"/>
                </a:cubicBezTo>
                <a:lnTo>
                  <a:pt x="442639" y="3579157"/>
                </a:lnTo>
                <a:lnTo>
                  <a:pt x="417564" y="3565365"/>
                </a:lnTo>
                <a:cubicBezTo>
                  <a:pt x="405855" y="3560329"/>
                  <a:pt x="392589" y="3560329"/>
                  <a:pt x="380880" y="3565365"/>
                </a:cubicBezTo>
                <a:lnTo>
                  <a:pt x="379088" y="3562289"/>
                </a:lnTo>
                <a:lnTo>
                  <a:pt x="380540" y="3560044"/>
                </a:lnTo>
                <a:lnTo>
                  <a:pt x="380314" y="3560383"/>
                </a:lnTo>
                <a:lnTo>
                  <a:pt x="377719" y="3559938"/>
                </a:lnTo>
                <a:lnTo>
                  <a:pt x="375426" y="3556001"/>
                </a:lnTo>
                <a:cubicBezTo>
                  <a:pt x="369275" y="3549882"/>
                  <a:pt x="361292" y="3552090"/>
                  <a:pt x="353820" y="3549967"/>
                </a:cubicBezTo>
                <a:cubicBezTo>
                  <a:pt x="316570" y="3540003"/>
                  <a:pt x="282490" y="3575895"/>
                  <a:pt x="247844" y="3588689"/>
                </a:cubicBezTo>
                <a:cubicBezTo>
                  <a:pt x="247844" y="3582688"/>
                  <a:pt x="247844" y="3578499"/>
                  <a:pt x="248863" y="3578725"/>
                </a:cubicBezTo>
                <a:cubicBezTo>
                  <a:pt x="239579" y="3563780"/>
                  <a:pt x="234823" y="3595935"/>
                  <a:pt x="228936" y="3605333"/>
                </a:cubicBezTo>
                <a:cubicBezTo>
                  <a:pt x="228802" y="3596612"/>
                  <a:pt x="230540" y="3587964"/>
                  <a:pt x="234031" y="3579971"/>
                </a:cubicBezTo>
                <a:cubicBezTo>
                  <a:pt x="229728" y="3574989"/>
                  <a:pt x="223275" y="3584613"/>
                  <a:pt x="218406" y="3586538"/>
                </a:cubicBezTo>
                <a:cubicBezTo>
                  <a:pt x="220897" y="3574536"/>
                  <a:pt x="225539" y="3571479"/>
                  <a:pt x="230634" y="3570234"/>
                </a:cubicBezTo>
                <a:cubicBezTo>
                  <a:pt x="223275" y="3533550"/>
                  <a:pt x="216142" y="3543853"/>
                  <a:pt x="209801" y="3522567"/>
                </a:cubicBezTo>
                <a:cubicBezTo>
                  <a:pt x="209740" y="3512557"/>
                  <a:pt x="208253" y="3502607"/>
                  <a:pt x="205386" y="3493017"/>
                </a:cubicBezTo>
                <a:lnTo>
                  <a:pt x="204533" y="3491306"/>
                </a:lnTo>
                <a:lnTo>
                  <a:pt x="204819" y="3488034"/>
                </a:lnTo>
                <a:cubicBezTo>
                  <a:pt x="204819" y="3492110"/>
                  <a:pt x="199045" y="3463239"/>
                  <a:pt x="201536" y="3463578"/>
                </a:cubicBezTo>
                <a:cubicBezTo>
                  <a:pt x="193329" y="3453577"/>
                  <a:pt x="186477" y="3442537"/>
                  <a:pt x="181156" y="3430745"/>
                </a:cubicBezTo>
                <a:cubicBezTo>
                  <a:pt x="186364" y="3426669"/>
                  <a:pt x="204480" y="3473882"/>
                  <a:pt x="201196" y="3413648"/>
                </a:cubicBezTo>
                <a:cubicBezTo>
                  <a:pt x="194516" y="3380926"/>
                  <a:pt x="187496" y="3350810"/>
                  <a:pt x="178552" y="3356132"/>
                </a:cubicBezTo>
                <a:cubicBezTo>
                  <a:pt x="177590" y="3347903"/>
                  <a:pt x="176153" y="3339738"/>
                  <a:pt x="174249" y="3331676"/>
                </a:cubicBezTo>
                <a:cubicBezTo>
                  <a:pt x="173344" y="3323523"/>
                  <a:pt x="177873" y="3336431"/>
                  <a:pt x="179458" y="3331110"/>
                </a:cubicBezTo>
                <a:cubicBezTo>
                  <a:pt x="179458" y="3327826"/>
                  <a:pt x="179458" y="3319787"/>
                  <a:pt x="180590" y="3320920"/>
                </a:cubicBezTo>
                <a:cubicBezTo>
                  <a:pt x="178922" y="3311059"/>
                  <a:pt x="176538" y="3301335"/>
                  <a:pt x="173457" y="3291821"/>
                </a:cubicBezTo>
                <a:cubicBezTo>
                  <a:pt x="174363" y="3284009"/>
                  <a:pt x="183534" y="3322391"/>
                  <a:pt x="179344" y="3281179"/>
                </a:cubicBezTo>
                <a:cubicBezTo>
                  <a:pt x="177646" y="3267026"/>
                  <a:pt x="175042" y="3272460"/>
                  <a:pt x="172778" y="3271894"/>
                </a:cubicBezTo>
                <a:cubicBezTo>
                  <a:pt x="171759" y="3260572"/>
                  <a:pt x="173570" y="3260572"/>
                  <a:pt x="175608" y="3261590"/>
                </a:cubicBezTo>
                <a:cubicBezTo>
                  <a:pt x="172278" y="3247034"/>
                  <a:pt x="170644" y="3232140"/>
                  <a:pt x="170740" y="3217207"/>
                </a:cubicBezTo>
                <a:cubicBezTo>
                  <a:pt x="167375" y="3203955"/>
                  <a:pt x="162631" y="3191090"/>
                  <a:pt x="156587" y="3178825"/>
                </a:cubicBezTo>
                <a:cubicBezTo>
                  <a:pt x="156587" y="3168408"/>
                  <a:pt x="162474" y="3180750"/>
                  <a:pt x="164512" y="3182901"/>
                </a:cubicBezTo>
                <a:lnTo>
                  <a:pt x="165305" y="3167842"/>
                </a:lnTo>
                <a:cubicBezTo>
                  <a:pt x="162135" y="3152671"/>
                  <a:pt x="159304" y="3173390"/>
                  <a:pt x="157379" y="3163766"/>
                </a:cubicBezTo>
                <a:cubicBezTo>
                  <a:pt x="157300" y="3158753"/>
                  <a:pt x="156421" y="3153784"/>
                  <a:pt x="154775" y="3149047"/>
                </a:cubicBezTo>
                <a:cubicBezTo>
                  <a:pt x="155681" y="3138971"/>
                  <a:pt x="161795" y="3162295"/>
                  <a:pt x="165078" y="3157993"/>
                </a:cubicBezTo>
                <a:cubicBezTo>
                  <a:pt x="164173" y="3151313"/>
                  <a:pt x="160663" y="3149047"/>
                  <a:pt x="164059" y="3148028"/>
                </a:cubicBezTo>
                <a:cubicBezTo>
                  <a:pt x="161795" y="3138519"/>
                  <a:pt x="158625" y="3145991"/>
                  <a:pt x="156247" y="3138858"/>
                </a:cubicBezTo>
                <a:cubicBezTo>
                  <a:pt x="157131" y="3134053"/>
                  <a:pt x="160122" y="3129898"/>
                  <a:pt x="164399" y="3127536"/>
                </a:cubicBezTo>
                <a:cubicBezTo>
                  <a:pt x="163607" y="3114288"/>
                  <a:pt x="161682" y="3118139"/>
                  <a:pt x="160323" y="3113044"/>
                </a:cubicBezTo>
                <a:cubicBezTo>
                  <a:pt x="158285" y="3112364"/>
                  <a:pt x="157945" y="3117346"/>
                  <a:pt x="159304" y="3128101"/>
                </a:cubicBezTo>
                <a:cubicBezTo>
                  <a:pt x="154775" y="3114401"/>
                  <a:pt x="152171" y="3096740"/>
                  <a:pt x="148661" y="3094135"/>
                </a:cubicBezTo>
                <a:cubicBezTo>
                  <a:pt x="145604" y="3081001"/>
                  <a:pt x="151379" y="3084171"/>
                  <a:pt x="147869" y="3079189"/>
                </a:cubicBezTo>
                <a:cubicBezTo>
                  <a:pt x="147869" y="3056545"/>
                  <a:pt x="163380" y="3080774"/>
                  <a:pt x="164512" y="3062432"/>
                </a:cubicBezTo>
                <a:cubicBezTo>
                  <a:pt x="158738" y="3051110"/>
                  <a:pt x="155341" y="3073755"/>
                  <a:pt x="147642" y="3054280"/>
                </a:cubicBezTo>
                <a:cubicBezTo>
                  <a:pt x="148661" y="3037637"/>
                  <a:pt x="157040" y="3053488"/>
                  <a:pt x="163946" y="3047600"/>
                </a:cubicBezTo>
                <a:cubicBezTo>
                  <a:pt x="158226" y="3033568"/>
                  <a:pt x="154419" y="3018830"/>
                  <a:pt x="152624" y="3003783"/>
                </a:cubicBezTo>
                <a:cubicBezTo>
                  <a:pt x="152624" y="2997103"/>
                  <a:pt x="154549" y="2999481"/>
                  <a:pt x="155794" y="2998462"/>
                </a:cubicBezTo>
                <a:cubicBezTo>
                  <a:pt x="151379" y="2970270"/>
                  <a:pt x="144472" y="2973213"/>
                  <a:pt x="137565" y="2975818"/>
                </a:cubicBezTo>
                <a:cubicBezTo>
                  <a:pt x="137473" y="2970805"/>
                  <a:pt x="136595" y="2965839"/>
                  <a:pt x="134961" y="2961099"/>
                </a:cubicBezTo>
                <a:cubicBezTo>
                  <a:pt x="136207" y="2955777"/>
                  <a:pt x="138924" y="2958495"/>
                  <a:pt x="142774" y="2955324"/>
                </a:cubicBezTo>
                <a:cubicBezTo>
                  <a:pt x="141415" y="2944002"/>
                  <a:pt x="138584" y="2953626"/>
                  <a:pt x="136660" y="2951022"/>
                </a:cubicBezTo>
                <a:cubicBezTo>
                  <a:pt x="135754" y="2939700"/>
                  <a:pt x="140962" y="2948418"/>
                  <a:pt x="142660" y="2945361"/>
                </a:cubicBezTo>
                <a:lnTo>
                  <a:pt x="144246" y="2960080"/>
                </a:lnTo>
                <a:lnTo>
                  <a:pt x="151605" y="2959287"/>
                </a:lnTo>
                <a:cubicBezTo>
                  <a:pt x="150020" y="2945248"/>
                  <a:pt x="146850" y="2950682"/>
                  <a:pt x="144132" y="2950229"/>
                </a:cubicBezTo>
                <a:cubicBezTo>
                  <a:pt x="141641" y="2915244"/>
                  <a:pt x="134622" y="2902110"/>
                  <a:pt x="131225" y="2911621"/>
                </a:cubicBezTo>
                <a:cubicBezTo>
                  <a:pt x="129753" y="2907092"/>
                  <a:pt x="128847" y="2893505"/>
                  <a:pt x="126696" y="2897128"/>
                </a:cubicBezTo>
                <a:cubicBezTo>
                  <a:pt x="126696" y="2889655"/>
                  <a:pt x="128621" y="2885806"/>
                  <a:pt x="124545" y="2887278"/>
                </a:cubicBezTo>
                <a:cubicBezTo>
                  <a:pt x="124545" y="2882636"/>
                  <a:pt x="125337" y="2883428"/>
                  <a:pt x="126017" y="2882183"/>
                </a:cubicBezTo>
                <a:cubicBezTo>
                  <a:pt x="124318" y="2870861"/>
                  <a:pt x="120809" y="2882183"/>
                  <a:pt x="118997" y="2873012"/>
                </a:cubicBezTo>
                <a:cubicBezTo>
                  <a:pt x="126017" y="2877541"/>
                  <a:pt x="132810" y="2867351"/>
                  <a:pt x="138471" y="2860897"/>
                </a:cubicBezTo>
                <a:cubicBezTo>
                  <a:pt x="134848" y="2847424"/>
                  <a:pt x="131451" y="2862369"/>
                  <a:pt x="128621" y="2861916"/>
                </a:cubicBezTo>
                <a:cubicBezTo>
                  <a:pt x="127715" y="2852632"/>
                  <a:pt x="131451" y="2858180"/>
                  <a:pt x="129980" y="2846857"/>
                </a:cubicBezTo>
                <a:cubicBezTo>
                  <a:pt x="124545" y="2822062"/>
                  <a:pt x="116393" y="2850367"/>
                  <a:pt x="111977" y="2838819"/>
                </a:cubicBezTo>
                <a:cubicBezTo>
                  <a:pt x="100655" y="2835535"/>
                  <a:pt x="114581" y="2837007"/>
                  <a:pt x="115827" y="2828402"/>
                </a:cubicBezTo>
                <a:cubicBezTo>
                  <a:pt x="119450" y="2834516"/>
                  <a:pt x="123639" y="2834063"/>
                  <a:pt x="125790" y="2827270"/>
                </a:cubicBezTo>
                <a:cubicBezTo>
                  <a:pt x="124658" y="2818665"/>
                  <a:pt x="122847" y="2815948"/>
                  <a:pt x="120695" y="2817873"/>
                </a:cubicBezTo>
                <a:cubicBezTo>
                  <a:pt x="119676" y="2802022"/>
                  <a:pt x="128734" y="2822175"/>
                  <a:pt x="127149" y="2812212"/>
                </a:cubicBezTo>
                <a:cubicBezTo>
                  <a:pt x="128394" y="2816740"/>
                  <a:pt x="129413" y="2832025"/>
                  <a:pt x="133829" y="2826478"/>
                </a:cubicBezTo>
                <a:cubicBezTo>
                  <a:pt x="129527" y="2807569"/>
                  <a:pt x="130206" y="2768168"/>
                  <a:pt x="136207" y="2761375"/>
                </a:cubicBezTo>
                <a:cubicBezTo>
                  <a:pt x="134622" y="2754015"/>
                  <a:pt x="132131" y="2754468"/>
                  <a:pt x="130093" y="2751977"/>
                </a:cubicBezTo>
                <a:cubicBezTo>
                  <a:pt x="127942" y="2738844"/>
                  <a:pt x="131225" y="2742240"/>
                  <a:pt x="131678" y="2736919"/>
                </a:cubicBezTo>
                <a:cubicBezTo>
                  <a:pt x="124545" y="2710198"/>
                  <a:pt x="116959" y="2748241"/>
                  <a:pt x="110732" y="2719143"/>
                </a:cubicBezTo>
                <a:cubicBezTo>
                  <a:pt x="110732" y="2701141"/>
                  <a:pt x="129074" y="2713708"/>
                  <a:pt x="125451" y="2687554"/>
                </a:cubicBezTo>
                <a:cubicBezTo>
                  <a:pt x="130659" y="2676232"/>
                  <a:pt x="143453" y="2699895"/>
                  <a:pt x="149114" y="2675213"/>
                </a:cubicBezTo>
                <a:cubicBezTo>
                  <a:pt x="134056" y="2668193"/>
                  <a:pt x="117638" y="2673514"/>
                  <a:pt x="103825" y="2649964"/>
                </a:cubicBezTo>
                <a:cubicBezTo>
                  <a:pt x="103825" y="2641133"/>
                  <a:pt x="105750" y="2649058"/>
                  <a:pt x="107109" y="2649964"/>
                </a:cubicBezTo>
                <a:cubicBezTo>
                  <a:pt x="107852" y="2645047"/>
                  <a:pt x="107852" y="2640048"/>
                  <a:pt x="107109" y="2635132"/>
                </a:cubicBezTo>
                <a:cubicBezTo>
                  <a:pt x="115714" y="2636264"/>
                  <a:pt x="119337" y="2633094"/>
                  <a:pt x="125564" y="2643058"/>
                </a:cubicBezTo>
                <a:lnTo>
                  <a:pt x="128490" y="2637432"/>
                </a:lnTo>
                <a:lnTo>
                  <a:pt x="139455" y="2641494"/>
                </a:lnTo>
                <a:cubicBezTo>
                  <a:pt x="149518" y="2640730"/>
                  <a:pt x="157351" y="2628565"/>
                  <a:pt x="169834" y="2633660"/>
                </a:cubicBezTo>
                <a:cubicBezTo>
                  <a:pt x="169834" y="2628905"/>
                  <a:pt x="168135" y="2630037"/>
                  <a:pt x="167230" y="2629018"/>
                </a:cubicBezTo>
                <a:cubicBezTo>
                  <a:pt x="170072" y="2620922"/>
                  <a:pt x="170888" y="2612253"/>
                  <a:pt x="169607" y="2603770"/>
                </a:cubicBezTo>
                <a:cubicBezTo>
                  <a:pt x="177759" y="2591259"/>
                  <a:pt x="187617" y="2583000"/>
                  <a:pt x="198385" y="2577506"/>
                </a:cubicBezTo>
                <a:lnTo>
                  <a:pt x="200534" y="2576898"/>
                </a:lnTo>
                <a:lnTo>
                  <a:pt x="196058" y="2573962"/>
                </a:lnTo>
                <a:cubicBezTo>
                  <a:pt x="193666" y="2573566"/>
                  <a:pt x="191232" y="2573821"/>
                  <a:pt x="188854" y="2573311"/>
                </a:cubicBezTo>
                <a:cubicBezTo>
                  <a:pt x="182514" y="2561423"/>
                  <a:pt x="189873" y="2562669"/>
                  <a:pt x="189987" y="2557007"/>
                </a:cubicBezTo>
                <a:cubicBezTo>
                  <a:pt x="171192" y="2534363"/>
                  <a:pt x="160549" y="2579652"/>
                  <a:pt x="142773" y="2554517"/>
                </a:cubicBezTo>
                <a:cubicBezTo>
                  <a:pt x="139376" y="2536514"/>
                  <a:pt x="181382" y="2534929"/>
                  <a:pt x="169946" y="2511379"/>
                </a:cubicBezTo>
                <a:cubicBezTo>
                  <a:pt x="174588" y="2503680"/>
                  <a:pt x="184665" y="2503680"/>
                  <a:pt x="194516" y="2502095"/>
                </a:cubicBezTo>
                <a:cubicBezTo>
                  <a:pt x="205643" y="2501892"/>
                  <a:pt x="215273" y="2494299"/>
                  <a:pt x="218066" y="2483526"/>
                </a:cubicBezTo>
                <a:cubicBezTo>
                  <a:pt x="185911" y="2485338"/>
                  <a:pt x="151038" y="2502661"/>
                  <a:pt x="118091" y="2489527"/>
                </a:cubicBezTo>
                <a:cubicBezTo>
                  <a:pt x="116392" y="2480696"/>
                  <a:pt x="122053" y="2487036"/>
                  <a:pt x="125110" y="2486696"/>
                </a:cubicBezTo>
                <a:cubicBezTo>
                  <a:pt x="128167" y="2486357"/>
                  <a:pt x="123638" y="2477412"/>
                  <a:pt x="121827" y="2471978"/>
                </a:cubicBezTo>
                <a:cubicBezTo>
                  <a:pt x="140961" y="2466316"/>
                  <a:pt x="148321" y="2460655"/>
                  <a:pt x="163153" y="2466203"/>
                </a:cubicBezTo>
                <a:lnTo>
                  <a:pt x="168497" y="2458540"/>
                </a:lnTo>
                <a:lnTo>
                  <a:pt x="192200" y="2455393"/>
                </a:lnTo>
                <a:cubicBezTo>
                  <a:pt x="213530" y="2448074"/>
                  <a:pt x="228029" y="2431219"/>
                  <a:pt x="254184" y="2429520"/>
                </a:cubicBezTo>
                <a:cubicBezTo>
                  <a:pt x="252712" y="2424991"/>
                  <a:pt x="250334" y="2426690"/>
                  <a:pt x="248296" y="2426350"/>
                </a:cubicBezTo>
                <a:cubicBezTo>
                  <a:pt x="249428" y="2417971"/>
                  <a:pt x="255995" y="2416047"/>
                  <a:pt x="249881" y="2399743"/>
                </a:cubicBezTo>
                <a:cubicBezTo>
                  <a:pt x="279545" y="2365776"/>
                  <a:pt x="323589" y="2347661"/>
                  <a:pt x="365028" y="2335885"/>
                </a:cubicBezTo>
                <a:lnTo>
                  <a:pt x="370349" y="2334601"/>
                </a:lnTo>
                <a:lnTo>
                  <a:pt x="367053" y="2330220"/>
                </a:lnTo>
                <a:cubicBezTo>
                  <a:pt x="359325" y="2321203"/>
                  <a:pt x="356565" y="2322073"/>
                  <a:pt x="345781" y="2311289"/>
                </a:cubicBezTo>
                <a:cubicBezTo>
                  <a:pt x="345781" y="2300759"/>
                  <a:pt x="357103" y="2310383"/>
                  <a:pt x="361858" y="2311289"/>
                </a:cubicBezTo>
                <a:cubicBezTo>
                  <a:pt x="361858" y="2305967"/>
                  <a:pt x="361858" y="2300646"/>
                  <a:pt x="361858" y="2295438"/>
                </a:cubicBezTo>
                <a:cubicBezTo>
                  <a:pt x="354273" y="2281738"/>
                  <a:pt x="350536" y="2304156"/>
                  <a:pt x="345781" y="2295438"/>
                </a:cubicBezTo>
                <a:cubicBezTo>
                  <a:pt x="343856" y="2288644"/>
                  <a:pt x="341931" y="2281964"/>
                  <a:pt x="339780" y="2281738"/>
                </a:cubicBezTo>
                <a:cubicBezTo>
                  <a:pt x="340686" y="2271095"/>
                  <a:pt x="354499" y="2291814"/>
                  <a:pt x="360613" y="2285814"/>
                </a:cubicBezTo>
                <a:cubicBezTo>
                  <a:pt x="358349" y="2279473"/>
                  <a:pt x="351102" y="2279020"/>
                  <a:pt x="357669" y="2276190"/>
                </a:cubicBezTo>
                <a:cubicBezTo>
                  <a:pt x="352574" y="2267698"/>
                  <a:pt x="346347" y="2276756"/>
                  <a:pt x="341705" y="2270755"/>
                </a:cubicBezTo>
                <a:cubicBezTo>
                  <a:pt x="344815" y="2264133"/>
                  <a:pt x="350141" y="2258806"/>
                  <a:pt x="356763" y="2255697"/>
                </a:cubicBezTo>
                <a:cubicBezTo>
                  <a:pt x="353933" y="2242676"/>
                  <a:pt x="350536" y="2247545"/>
                  <a:pt x="347479" y="2243016"/>
                </a:cubicBezTo>
                <a:cubicBezTo>
                  <a:pt x="343630" y="2243016"/>
                  <a:pt x="343516" y="2248564"/>
                  <a:pt x="347479" y="2258754"/>
                </a:cubicBezTo>
                <a:cubicBezTo>
                  <a:pt x="337516" y="2247431"/>
                  <a:pt x="331062" y="2230335"/>
                  <a:pt x="324155" y="2229655"/>
                </a:cubicBezTo>
                <a:cubicBezTo>
                  <a:pt x="317362" y="2217767"/>
                  <a:pt x="328571" y="2218333"/>
                  <a:pt x="321438" y="2214823"/>
                </a:cubicBezTo>
                <a:cubicBezTo>
                  <a:pt x="319740" y="2192179"/>
                  <a:pt x="350989" y="2209162"/>
                  <a:pt x="351555" y="2190028"/>
                </a:cubicBezTo>
                <a:cubicBezTo>
                  <a:pt x="339440" y="2181536"/>
                  <a:pt x="335251" y="2206218"/>
                  <a:pt x="319060" y="2190028"/>
                </a:cubicBezTo>
                <a:cubicBezTo>
                  <a:pt x="319060" y="2172705"/>
                  <a:pt x="336497" y="2184819"/>
                  <a:pt x="348838" y="2175648"/>
                </a:cubicBezTo>
                <a:cubicBezTo>
                  <a:pt x="337520" y="2164834"/>
                  <a:pt x="329077" y="2151371"/>
                  <a:pt x="324269" y="2136474"/>
                </a:cubicBezTo>
                <a:cubicBezTo>
                  <a:pt x="322797" y="2129907"/>
                  <a:pt x="327099" y="2131265"/>
                  <a:pt x="329364" y="2129680"/>
                </a:cubicBezTo>
                <a:cubicBezTo>
                  <a:pt x="318041" y="2103300"/>
                  <a:pt x="306719" y="2109300"/>
                  <a:pt x="293925" y="2114622"/>
                </a:cubicBezTo>
                <a:cubicBezTo>
                  <a:pt x="292000" y="2107828"/>
                  <a:pt x="290076" y="2101148"/>
                  <a:pt x="287811" y="2100922"/>
                </a:cubicBezTo>
                <a:cubicBezTo>
                  <a:pt x="289623" y="2095034"/>
                  <a:pt x="294831" y="2096506"/>
                  <a:pt x="301398" y="2091638"/>
                </a:cubicBezTo>
                <a:cubicBezTo>
                  <a:pt x="297888" y="2081108"/>
                  <a:pt x="293699" y="2091638"/>
                  <a:pt x="290076" y="2089939"/>
                </a:cubicBezTo>
                <a:cubicBezTo>
                  <a:pt x="287472" y="2078617"/>
                  <a:pt x="297661" y="2085410"/>
                  <a:pt x="300266" y="2081561"/>
                </a:cubicBezTo>
                <a:lnTo>
                  <a:pt x="304568" y="2095827"/>
                </a:lnTo>
                <a:lnTo>
                  <a:pt x="317928" y="2091751"/>
                </a:lnTo>
                <a:cubicBezTo>
                  <a:pt x="313513" y="2078277"/>
                  <a:pt x="308304" y="2085184"/>
                  <a:pt x="303323" y="2085863"/>
                </a:cubicBezTo>
                <a:cubicBezTo>
                  <a:pt x="295284" y="2051897"/>
                  <a:pt x="281584" y="2041480"/>
                  <a:pt x="276602" y="2052463"/>
                </a:cubicBezTo>
                <a:cubicBezTo>
                  <a:pt x="273432" y="2048613"/>
                  <a:pt x="270715" y="2035253"/>
                  <a:pt x="267205" y="2039782"/>
                </a:cubicBezTo>
                <a:cubicBezTo>
                  <a:pt x="267205" y="2032083"/>
                  <a:pt x="269356" y="2028460"/>
                  <a:pt x="262563" y="2030837"/>
                </a:cubicBezTo>
                <a:cubicBezTo>
                  <a:pt x="261204" y="2026308"/>
                  <a:pt x="263468" y="2026535"/>
                  <a:pt x="264487" y="2025063"/>
                </a:cubicBezTo>
                <a:cubicBezTo>
                  <a:pt x="260525" y="2014647"/>
                  <a:pt x="255543" y="2027667"/>
                  <a:pt x="251467" y="2018723"/>
                </a:cubicBezTo>
                <a:cubicBezTo>
                  <a:pt x="264035" y="2020308"/>
                  <a:pt x="274791" y="2007400"/>
                  <a:pt x="283848" y="1998343"/>
                </a:cubicBezTo>
                <a:cubicBezTo>
                  <a:pt x="276036" y="1986341"/>
                  <a:pt x="272526" y="2002758"/>
                  <a:pt x="266978" y="2003438"/>
                </a:cubicBezTo>
                <a:cubicBezTo>
                  <a:pt x="264487" y="1994493"/>
                  <a:pt x="271507" y="1998456"/>
                  <a:pt x="267658" y="1987813"/>
                </a:cubicBezTo>
                <a:cubicBezTo>
                  <a:pt x="256335" y="1965168"/>
                  <a:pt x="245013" y="1996984"/>
                  <a:pt x="236069" y="1987020"/>
                </a:cubicBezTo>
                <a:cubicBezTo>
                  <a:pt x="215802" y="1988605"/>
                  <a:pt x="240371" y="1984190"/>
                  <a:pt x="241617" y="1975019"/>
                </a:cubicBezTo>
                <a:cubicBezTo>
                  <a:pt x="244353" y="1977300"/>
                  <a:pt x="248059" y="1978043"/>
                  <a:pt x="251464" y="1976992"/>
                </a:cubicBezTo>
                <a:cubicBezTo>
                  <a:pt x="254870" y="1975940"/>
                  <a:pt x="257512" y="1973238"/>
                  <a:pt x="258487" y="1969811"/>
                </a:cubicBezTo>
                <a:cubicBezTo>
                  <a:pt x="255543" y="1961659"/>
                  <a:pt x="252259" y="1959847"/>
                  <a:pt x="248750" y="1962338"/>
                </a:cubicBezTo>
                <a:cubicBezTo>
                  <a:pt x="245353" y="1946826"/>
                  <a:pt x="262789" y="1963470"/>
                  <a:pt x="259166" y="1954073"/>
                </a:cubicBezTo>
                <a:cubicBezTo>
                  <a:pt x="261770" y="1958035"/>
                  <a:pt x="265054" y="1973094"/>
                  <a:pt x="271960" y="1965395"/>
                </a:cubicBezTo>
                <a:cubicBezTo>
                  <a:pt x="262563" y="1948185"/>
                  <a:pt x="259279" y="1908218"/>
                  <a:pt x="268337" y="1899047"/>
                </a:cubicBezTo>
                <a:cubicBezTo>
                  <a:pt x="264714" y="1892367"/>
                  <a:pt x="260751" y="1893839"/>
                  <a:pt x="257015" y="1892140"/>
                </a:cubicBezTo>
                <a:cubicBezTo>
                  <a:pt x="252033" y="1879799"/>
                  <a:pt x="257807" y="1881950"/>
                  <a:pt x="257807" y="1876516"/>
                </a:cubicBezTo>
                <a:cubicBezTo>
                  <a:pt x="242975" y="1852399"/>
                  <a:pt x="235163" y="1893952"/>
                  <a:pt x="221350" y="1866778"/>
                </a:cubicBezTo>
                <a:cubicBezTo>
                  <a:pt x="218746" y="1848889"/>
                  <a:pt x="250674" y="1854211"/>
                  <a:pt x="241617" y="1829415"/>
                </a:cubicBezTo>
                <a:cubicBezTo>
                  <a:pt x="248523" y="1815602"/>
                  <a:pt x="272526" y="1834737"/>
                  <a:pt x="278187" y="1807903"/>
                </a:cubicBezTo>
                <a:cubicBezTo>
                  <a:pt x="252826" y="1806771"/>
                  <a:pt x="227011" y="1818433"/>
                  <a:pt x="202555" y="1799977"/>
                </a:cubicBezTo>
                <a:cubicBezTo>
                  <a:pt x="201196" y="1791033"/>
                  <a:pt x="205385" y="1798279"/>
                  <a:pt x="207650" y="1798392"/>
                </a:cubicBezTo>
                <a:cubicBezTo>
                  <a:pt x="209914" y="1798505"/>
                  <a:pt x="206518" y="1789221"/>
                  <a:pt x="205046" y="1783673"/>
                </a:cubicBezTo>
                <a:cubicBezTo>
                  <a:pt x="218859" y="1781522"/>
                  <a:pt x="224180" y="1776993"/>
                  <a:pt x="235389" y="1784579"/>
                </a:cubicBezTo>
                <a:cubicBezTo>
                  <a:pt x="238899" y="1762840"/>
                  <a:pt x="254637" y="1757406"/>
                  <a:pt x="271054" y="1753103"/>
                </a:cubicBezTo>
                <a:cubicBezTo>
                  <a:pt x="269130" y="1765897"/>
                  <a:pt x="250335" y="1774389"/>
                  <a:pt x="239126" y="1778239"/>
                </a:cubicBezTo>
                <a:cubicBezTo>
                  <a:pt x="267318" y="1785372"/>
                  <a:pt x="277282" y="1758198"/>
                  <a:pt x="304681" y="1758651"/>
                </a:cubicBezTo>
                <a:cubicBezTo>
                  <a:pt x="303323" y="1754009"/>
                  <a:pt x="301511" y="1755594"/>
                  <a:pt x="299813" y="1755028"/>
                </a:cubicBezTo>
                <a:cubicBezTo>
                  <a:pt x="299813" y="1746989"/>
                  <a:pt x="305474" y="1745404"/>
                  <a:pt x="299813" y="1728987"/>
                </a:cubicBezTo>
                <a:cubicBezTo>
                  <a:pt x="332081" y="1682538"/>
                  <a:pt x="394219" y="1667550"/>
                  <a:pt x="446485" y="1653406"/>
                </a:cubicBezTo>
                <a:lnTo>
                  <a:pt x="470531" y="1645815"/>
                </a:lnTo>
                <a:lnTo>
                  <a:pt x="455718" y="1635932"/>
                </a:lnTo>
                <a:cubicBezTo>
                  <a:pt x="445698" y="1633455"/>
                  <a:pt x="434149" y="1634644"/>
                  <a:pt x="420732" y="1640701"/>
                </a:cubicBezTo>
                <a:cubicBezTo>
                  <a:pt x="415581" y="1638324"/>
                  <a:pt x="419629" y="1636257"/>
                  <a:pt x="425290" y="1634050"/>
                </a:cubicBezTo>
                <a:lnTo>
                  <a:pt x="432389" y="1631231"/>
                </a:lnTo>
                <a:lnTo>
                  <a:pt x="432975" y="1625180"/>
                </a:lnTo>
                <a:lnTo>
                  <a:pt x="410189" y="1620420"/>
                </a:lnTo>
                <a:cubicBezTo>
                  <a:pt x="401032" y="1621397"/>
                  <a:pt x="392031" y="1624794"/>
                  <a:pt x="381784" y="1628813"/>
                </a:cubicBezTo>
                <a:cubicBezTo>
                  <a:pt x="394465" y="1599941"/>
                  <a:pt x="429337" y="1615906"/>
                  <a:pt x="461832" y="1611603"/>
                </a:cubicBezTo>
                <a:cubicBezTo>
                  <a:pt x="445641" y="1584656"/>
                  <a:pt x="478815" y="1618623"/>
                  <a:pt x="483118" y="1591789"/>
                </a:cubicBezTo>
                <a:cubicBezTo>
                  <a:pt x="483118" y="1595865"/>
                  <a:pt x="480627" y="1597450"/>
                  <a:pt x="481646" y="1602206"/>
                </a:cubicBezTo>
                <a:cubicBezTo>
                  <a:pt x="486231" y="1602800"/>
                  <a:pt x="489147" y="1601866"/>
                  <a:pt x="491172" y="1600120"/>
                </a:cubicBezTo>
                <a:lnTo>
                  <a:pt x="492387" y="1598102"/>
                </a:lnTo>
                <a:lnTo>
                  <a:pt x="491158" y="1597876"/>
                </a:lnTo>
                <a:lnTo>
                  <a:pt x="491724" y="1597536"/>
                </a:lnTo>
                <a:cubicBezTo>
                  <a:pt x="490875" y="1591875"/>
                  <a:pt x="493196" y="1590771"/>
                  <a:pt x="496154" y="1590573"/>
                </a:cubicBezTo>
                <a:lnTo>
                  <a:pt x="496613" y="1590488"/>
                </a:lnTo>
                <a:lnTo>
                  <a:pt x="498890" y="1585631"/>
                </a:lnTo>
                <a:cubicBezTo>
                  <a:pt x="500476" y="1583503"/>
                  <a:pt x="502734" y="1581996"/>
                  <a:pt x="506442" y="1581826"/>
                </a:cubicBezTo>
                <a:cubicBezTo>
                  <a:pt x="494336" y="1579231"/>
                  <a:pt x="481699" y="1581907"/>
                  <a:pt x="471682" y="1589185"/>
                </a:cubicBezTo>
                <a:cubicBezTo>
                  <a:pt x="462511" y="1584317"/>
                  <a:pt x="487081" y="1577863"/>
                  <a:pt x="489458" y="1570164"/>
                </a:cubicBezTo>
                <a:cubicBezTo>
                  <a:pt x="479948" y="1560427"/>
                  <a:pt x="458662" y="1573221"/>
                  <a:pt x="451189" y="1578316"/>
                </a:cubicBezTo>
                <a:cubicBezTo>
                  <a:pt x="461153" y="1558728"/>
                  <a:pt x="438508" y="1568918"/>
                  <a:pt x="423676" y="1569032"/>
                </a:cubicBezTo>
                <a:cubicBezTo>
                  <a:pt x="447000" y="1552728"/>
                  <a:pt x="463417" y="1565069"/>
                  <a:pt x="480967" y="1546387"/>
                </a:cubicBezTo>
                <a:cubicBezTo>
                  <a:pt x="479495" y="1539141"/>
                  <a:pt x="458322" y="1543783"/>
                  <a:pt x="475419" y="1537443"/>
                </a:cubicBezTo>
                <a:cubicBezTo>
                  <a:pt x="447113" y="1532461"/>
                  <a:pt x="420959" y="1548765"/>
                  <a:pt x="405561" y="1552388"/>
                </a:cubicBezTo>
                <a:cubicBezTo>
                  <a:pt x="412807" y="1533027"/>
                  <a:pt x="421751" y="1536650"/>
                  <a:pt x="444396" y="1528838"/>
                </a:cubicBezTo>
                <a:cubicBezTo>
                  <a:pt x="433074" y="1508231"/>
                  <a:pt x="417223" y="1543104"/>
                  <a:pt x="406353" y="1521705"/>
                </a:cubicBezTo>
                <a:cubicBezTo>
                  <a:pt x="405108" y="1511515"/>
                  <a:pt x="421412" y="1517063"/>
                  <a:pt x="421751" y="1508231"/>
                </a:cubicBezTo>
                <a:cubicBezTo>
                  <a:pt x="401938" y="1495550"/>
                  <a:pt x="369556" y="1511628"/>
                  <a:pt x="342496" y="1515138"/>
                </a:cubicBezTo>
                <a:cubicBezTo>
                  <a:pt x="353818" y="1479133"/>
                  <a:pt x="396956" y="1488191"/>
                  <a:pt x="420393" y="1467924"/>
                </a:cubicBezTo>
                <a:cubicBezTo>
                  <a:pt x="411448" y="1461471"/>
                  <a:pt x="380312" y="1467924"/>
                  <a:pt x="375104" y="1477661"/>
                </a:cubicBezTo>
                <a:cubicBezTo>
                  <a:pt x="361064" y="1472000"/>
                  <a:pt x="379293" y="1463735"/>
                  <a:pt x="387105" y="1464980"/>
                </a:cubicBezTo>
                <a:cubicBezTo>
                  <a:pt x="362650" y="1450488"/>
                  <a:pt x="369556" y="1482870"/>
                  <a:pt x="352007" y="1472453"/>
                </a:cubicBezTo>
                <a:cubicBezTo>
                  <a:pt x="350648" y="1456942"/>
                  <a:pt x="370802" y="1461131"/>
                  <a:pt x="376915" y="1451960"/>
                </a:cubicBezTo>
                <a:cubicBezTo>
                  <a:pt x="374877" y="1445959"/>
                  <a:pt x="365593" y="1447884"/>
                  <a:pt x="366386" y="1454224"/>
                </a:cubicBezTo>
                <a:cubicBezTo>
                  <a:pt x="360385" y="1435656"/>
                  <a:pt x="409410" y="1432939"/>
                  <a:pt x="420959" y="1417088"/>
                </a:cubicBezTo>
                <a:cubicBezTo>
                  <a:pt x="417449" y="1405765"/>
                  <a:pt x="393333" y="1429429"/>
                  <a:pt x="409637" y="1414483"/>
                </a:cubicBezTo>
                <a:cubicBezTo>
                  <a:pt x="395257" y="1413917"/>
                  <a:pt x="395824" y="1409162"/>
                  <a:pt x="379406" y="1410860"/>
                </a:cubicBezTo>
                <a:cubicBezTo>
                  <a:pt x="404428" y="1399538"/>
                  <a:pt x="399220" y="1388216"/>
                  <a:pt x="426620" y="1390594"/>
                </a:cubicBezTo>
                <a:cubicBezTo>
                  <a:pt x="420846" y="1384480"/>
                  <a:pt x="410316" y="1389235"/>
                  <a:pt x="410995" y="1368628"/>
                </a:cubicBezTo>
                <a:cubicBezTo>
                  <a:pt x="401371" y="1368628"/>
                  <a:pt x="412128" y="1388103"/>
                  <a:pt x="399673" y="1386291"/>
                </a:cubicBezTo>
                <a:lnTo>
                  <a:pt x="396616" y="1371572"/>
                </a:lnTo>
                <a:cubicBezTo>
                  <a:pt x="372273" y="1374969"/>
                  <a:pt x="362650" y="1382894"/>
                  <a:pt x="343741" y="1382894"/>
                </a:cubicBezTo>
                <a:cubicBezTo>
                  <a:pt x="368311" y="1363760"/>
                  <a:pt x="376802" y="1358325"/>
                  <a:pt x="405108" y="1359457"/>
                </a:cubicBezTo>
                <a:cubicBezTo>
                  <a:pt x="386426" y="1339983"/>
                  <a:pt x="342156" y="1354929"/>
                  <a:pt x="333551" y="1369761"/>
                </a:cubicBezTo>
                <a:cubicBezTo>
                  <a:pt x="326985" y="1360590"/>
                  <a:pt x="334684" y="1362288"/>
                  <a:pt x="318380" y="1367949"/>
                </a:cubicBezTo>
                <a:cubicBezTo>
                  <a:pt x="325286" y="1357646"/>
                  <a:pt x="323135" y="1355721"/>
                  <a:pt x="309209" y="1359797"/>
                </a:cubicBezTo>
                <a:cubicBezTo>
                  <a:pt x="312152" y="1346550"/>
                  <a:pt x="333438" y="1352438"/>
                  <a:pt x="341024" y="1353004"/>
                </a:cubicBezTo>
                <a:cubicBezTo>
                  <a:pt x="336382" y="1321075"/>
                  <a:pt x="318380" y="1347909"/>
                  <a:pt x="308529" y="1339644"/>
                </a:cubicBezTo>
                <a:cubicBezTo>
                  <a:pt x="322003" y="1322660"/>
                  <a:pt x="344534" y="1332737"/>
                  <a:pt x="355969" y="1319264"/>
                </a:cubicBezTo>
                <a:cubicBezTo>
                  <a:pt x="343751" y="1318615"/>
                  <a:pt x="331499" y="1319527"/>
                  <a:pt x="319512" y="1321981"/>
                </a:cubicBezTo>
                <a:cubicBezTo>
                  <a:pt x="334118" y="1311904"/>
                  <a:pt x="349289" y="1284620"/>
                  <a:pt x="368424" y="1291300"/>
                </a:cubicBezTo>
                <a:cubicBezTo>
                  <a:pt x="358574" y="1270920"/>
                  <a:pt x="342949" y="1302620"/>
                  <a:pt x="327437" y="1289828"/>
                </a:cubicBezTo>
                <a:cubicBezTo>
                  <a:pt x="338760" y="1267184"/>
                  <a:pt x="367745" y="1285525"/>
                  <a:pt x="384615" y="1262429"/>
                </a:cubicBezTo>
                <a:cubicBezTo>
                  <a:pt x="378953" y="1250427"/>
                  <a:pt x="371028" y="1275109"/>
                  <a:pt x="361970" y="1262429"/>
                </a:cubicBezTo>
                <a:cubicBezTo>
                  <a:pt x="365820" y="1276015"/>
                  <a:pt x="330042" y="1271599"/>
                  <a:pt x="318380" y="1266618"/>
                </a:cubicBezTo>
                <a:cubicBezTo>
                  <a:pt x="359479" y="1251559"/>
                  <a:pt x="382010" y="1250880"/>
                  <a:pt x="425375" y="1228575"/>
                </a:cubicBezTo>
                <a:cubicBezTo>
                  <a:pt x="400013" y="1233783"/>
                  <a:pt x="378274" y="1222914"/>
                  <a:pt x="346685" y="1225179"/>
                </a:cubicBezTo>
                <a:cubicBezTo>
                  <a:pt x="365933" y="1240237"/>
                  <a:pt x="337627" y="1231972"/>
                  <a:pt x="331400" y="1223367"/>
                </a:cubicBezTo>
                <a:cubicBezTo>
                  <a:pt x="330608" y="1234689"/>
                  <a:pt x="320757" y="1237407"/>
                  <a:pt x="308756" y="1238312"/>
                </a:cubicBezTo>
                <a:cubicBezTo>
                  <a:pt x="307850" y="1233670"/>
                  <a:pt x="312266" y="1233670"/>
                  <a:pt x="314757" y="1231972"/>
                </a:cubicBezTo>
                <a:cubicBezTo>
                  <a:pt x="270600" y="1226311"/>
                  <a:pt x="224745" y="1246238"/>
                  <a:pt x="165869" y="1249408"/>
                </a:cubicBezTo>
                <a:cubicBezTo>
                  <a:pt x="237766" y="1211478"/>
                  <a:pt x="319286" y="1225632"/>
                  <a:pt x="364122" y="1194495"/>
                </a:cubicBezTo>
                <a:cubicBezTo>
                  <a:pt x="281470" y="1194495"/>
                  <a:pt x="236294" y="1201741"/>
                  <a:pt x="130998" y="1220083"/>
                </a:cubicBezTo>
                <a:cubicBezTo>
                  <a:pt x="170286" y="1192457"/>
                  <a:pt x="236634" y="1201741"/>
                  <a:pt x="277394" y="1172530"/>
                </a:cubicBezTo>
                <a:cubicBezTo>
                  <a:pt x="283621" y="1175474"/>
                  <a:pt x="277960" y="1179889"/>
                  <a:pt x="285093" y="1191099"/>
                </a:cubicBezTo>
                <a:cubicBezTo>
                  <a:pt x="298114" y="1177625"/>
                  <a:pt x="362424" y="1178870"/>
                  <a:pt x="388465" y="1168454"/>
                </a:cubicBezTo>
                <a:cubicBezTo>
                  <a:pt x="386767" y="1162907"/>
                  <a:pt x="381106" y="1165737"/>
                  <a:pt x="377143" y="1165963"/>
                </a:cubicBezTo>
                <a:cubicBezTo>
                  <a:pt x="380539" y="1148187"/>
                  <a:pt x="390956" y="1159736"/>
                  <a:pt x="404769" y="1154641"/>
                </a:cubicBezTo>
                <a:cubicBezTo>
                  <a:pt x="391748" y="1129392"/>
                  <a:pt x="368425" y="1160416"/>
                  <a:pt x="342044" y="1157924"/>
                </a:cubicBezTo>
                <a:cubicBezTo>
                  <a:pt x="343856" y="1163472"/>
                  <a:pt x="349403" y="1160642"/>
                  <a:pt x="353366" y="1160528"/>
                </a:cubicBezTo>
                <a:cubicBezTo>
                  <a:pt x="352008" y="1181021"/>
                  <a:pt x="329816" y="1152490"/>
                  <a:pt x="331967" y="1165058"/>
                </a:cubicBezTo>
                <a:cubicBezTo>
                  <a:pt x="320645" y="1161888"/>
                  <a:pt x="333099" y="1148300"/>
                  <a:pt x="339440" y="1148187"/>
                </a:cubicBezTo>
                <a:cubicBezTo>
                  <a:pt x="334571" y="1140262"/>
                  <a:pt x="324381" y="1135733"/>
                  <a:pt x="335364" y="1128826"/>
                </a:cubicBezTo>
                <a:cubicBezTo>
                  <a:pt x="331854" y="1117504"/>
                  <a:pt x="322004" y="1120334"/>
                  <a:pt x="316909" y="1112409"/>
                </a:cubicBezTo>
                <a:cubicBezTo>
                  <a:pt x="314914" y="1116095"/>
                  <a:pt x="311390" y="1118707"/>
                  <a:pt x="307285" y="1119542"/>
                </a:cubicBezTo>
                <a:lnTo>
                  <a:pt x="275130" y="1126448"/>
                </a:lnTo>
                <a:cubicBezTo>
                  <a:pt x="275130" y="1115126"/>
                  <a:pt x="294717" y="1120334"/>
                  <a:pt x="302643" y="1115126"/>
                </a:cubicBezTo>
                <a:cubicBezTo>
                  <a:pt x="336609" y="1084217"/>
                  <a:pt x="361405" y="1084669"/>
                  <a:pt x="401938" y="1053421"/>
                </a:cubicBezTo>
                <a:cubicBezTo>
                  <a:pt x="416091" y="1072441"/>
                  <a:pt x="432848" y="1037682"/>
                  <a:pt x="454700" y="1037569"/>
                </a:cubicBezTo>
                <a:cubicBezTo>
                  <a:pt x="448133" y="1037569"/>
                  <a:pt x="407486" y="1014925"/>
                  <a:pt x="404429" y="1047760"/>
                </a:cubicBezTo>
                <a:cubicBezTo>
                  <a:pt x="397296" y="1045608"/>
                  <a:pt x="402052" y="1039041"/>
                  <a:pt x="401372" y="1033267"/>
                </a:cubicBezTo>
                <a:cubicBezTo>
                  <a:pt x="391862" y="1039721"/>
                  <a:pt x="390050" y="1041985"/>
                  <a:pt x="382464" y="1032021"/>
                </a:cubicBezTo>
                <a:cubicBezTo>
                  <a:pt x="377143" y="1034965"/>
                  <a:pt x="387333" y="1039947"/>
                  <a:pt x="380879" y="1042551"/>
                </a:cubicBezTo>
                <a:cubicBezTo>
                  <a:pt x="369473" y="1033849"/>
                  <a:pt x="355188" y="1029802"/>
                  <a:pt x="340912" y="1031228"/>
                </a:cubicBezTo>
                <a:cubicBezTo>
                  <a:pt x="340912" y="1039834"/>
                  <a:pt x="345667" y="1039834"/>
                  <a:pt x="350083" y="1039381"/>
                </a:cubicBezTo>
                <a:cubicBezTo>
                  <a:pt x="282149" y="1048099"/>
                  <a:pt x="212178" y="1062025"/>
                  <a:pt x="131677" y="1071762"/>
                </a:cubicBezTo>
                <a:cubicBezTo>
                  <a:pt x="127035" y="1058515"/>
                  <a:pt x="152057" y="1071762"/>
                  <a:pt x="147415" y="1057949"/>
                </a:cubicBezTo>
                <a:cubicBezTo>
                  <a:pt x="132923" y="1049457"/>
                  <a:pt x="107674" y="1065082"/>
                  <a:pt x="88992" y="1066101"/>
                </a:cubicBezTo>
                <a:cubicBezTo>
                  <a:pt x="88992" y="1084217"/>
                  <a:pt x="104617" y="1069611"/>
                  <a:pt x="112656" y="1070970"/>
                </a:cubicBezTo>
                <a:cubicBezTo>
                  <a:pt x="123978" y="1076404"/>
                  <a:pt x="84916" y="1085009"/>
                  <a:pt x="80387" y="1078103"/>
                </a:cubicBezTo>
                <a:cubicBezTo>
                  <a:pt x="85482" y="1051382"/>
                  <a:pt x="126922" y="1055458"/>
                  <a:pt x="152397" y="1046627"/>
                </a:cubicBezTo>
                <a:cubicBezTo>
                  <a:pt x="151068" y="1051674"/>
                  <a:pt x="151068" y="1056979"/>
                  <a:pt x="152397" y="1062025"/>
                </a:cubicBezTo>
                <a:lnTo>
                  <a:pt x="163719" y="1059648"/>
                </a:lnTo>
                <a:cubicBezTo>
                  <a:pt x="161228" y="1048325"/>
                  <a:pt x="159417" y="1050589"/>
                  <a:pt x="165531" y="1033720"/>
                </a:cubicBezTo>
                <a:cubicBezTo>
                  <a:pt x="173683" y="1026586"/>
                  <a:pt x="182967" y="1064064"/>
                  <a:pt x="180929" y="1035418"/>
                </a:cubicBezTo>
                <a:cubicBezTo>
                  <a:pt x="196780" y="1036663"/>
                  <a:pt x="187269" y="1049570"/>
                  <a:pt x="203573" y="1050816"/>
                </a:cubicBezTo>
                <a:cubicBezTo>
                  <a:pt x="208555" y="1024322"/>
                  <a:pt x="312380" y="1036550"/>
                  <a:pt x="347818" y="1004622"/>
                </a:cubicBezTo>
                <a:cubicBezTo>
                  <a:pt x="346686" y="1021378"/>
                  <a:pt x="360273" y="1005867"/>
                  <a:pt x="359141" y="1022624"/>
                </a:cubicBezTo>
                <a:cubicBezTo>
                  <a:pt x="377369" y="1003376"/>
                  <a:pt x="383936" y="1006433"/>
                  <a:pt x="407600" y="1007678"/>
                </a:cubicBezTo>
                <a:cubicBezTo>
                  <a:pt x="414959" y="1004735"/>
                  <a:pt x="399674" y="995677"/>
                  <a:pt x="407600" y="987525"/>
                </a:cubicBezTo>
                <a:cubicBezTo>
                  <a:pt x="401033" y="969862"/>
                  <a:pt x="388012" y="1004848"/>
                  <a:pt x="387559" y="981411"/>
                </a:cubicBezTo>
                <a:cubicBezTo>
                  <a:pt x="401033" y="978128"/>
                  <a:pt x="397976" y="970089"/>
                  <a:pt x="403637" y="968051"/>
                </a:cubicBezTo>
                <a:cubicBezTo>
                  <a:pt x="411107" y="973203"/>
                  <a:pt x="415654" y="981623"/>
                  <a:pt x="415865" y="990696"/>
                </a:cubicBezTo>
                <a:cubicBezTo>
                  <a:pt x="427187" y="990696"/>
                  <a:pt x="429338" y="981638"/>
                  <a:pt x="430810" y="972467"/>
                </a:cubicBezTo>
                <a:cubicBezTo>
                  <a:pt x="417790" y="989903"/>
                  <a:pt x="428659" y="963069"/>
                  <a:pt x="411789" y="971334"/>
                </a:cubicBezTo>
                <a:cubicBezTo>
                  <a:pt x="411789" y="965900"/>
                  <a:pt x="418356" y="966579"/>
                  <a:pt x="416997" y="960013"/>
                </a:cubicBezTo>
                <a:cubicBezTo>
                  <a:pt x="406354" y="952539"/>
                  <a:pt x="387559" y="962616"/>
                  <a:pt x="375331" y="958427"/>
                </a:cubicBezTo>
                <a:cubicBezTo>
                  <a:pt x="406354" y="946199"/>
                  <a:pt x="455832" y="932273"/>
                  <a:pt x="456964" y="916422"/>
                </a:cubicBezTo>
                <a:cubicBezTo>
                  <a:pt x="456285" y="905099"/>
                  <a:pt x="477571" y="920950"/>
                  <a:pt x="462626" y="925366"/>
                </a:cubicBezTo>
                <a:cubicBezTo>
                  <a:pt x="468740" y="926725"/>
                  <a:pt x="489233" y="907025"/>
                  <a:pt x="507914" y="906005"/>
                </a:cubicBezTo>
                <a:cubicBezTo>
                  <a:pt x="502027" y="900457"/>
                  <a:pt x="495007" y="898759"/>
                  <a:pt x="500329" y="887437"/>
                </a:cubicBezTo>
                <a:cubicBezTo>
                  <a:pt x="483345" y="885059"/>
                  <a:pt x="488440" y="889815"/>
                  <a:pt x="475986" y="897400"/>
                </a:cubicBezTo>
                <a:cubicBezTo>
                  <a:pt x="477123" y="892462"/>
                  <a:pt x="476967" y="887315"/>
                  <a:pt x="475533" y="882455"/>
                </a:cubicBezTo>
                <a:cubicBezTo>
                  <a:pt x="464211" y="889928"/>
                  <a:pt x="470325" y="896381"/>
                  <a:pt x="457417" y="886192"/>
                </a:cubicBezTo>
                <a:cubicBezTo>
                  <a:pt x="541315" y="865245"/>
                  <a:pt x="660425" y="835128"/>
                  <a:pt x="744775" y="814748"/>
                </a:cubicBezTo>
                <a:cubicBezTo>
                  <a:pt x="747379" y="801388"/>
                  <a:pt x="759607" y="824259"/>
                  <a:pt x="768439" y="820522"/>
                </a:cubicBezTo>
                <a:cubicBezTo>
                  <a:pt x="782591" y="816333"/>
                  <a:pt x="761192" y="804332"/>
                  <a:pt x="776591" y="803766"/>
                </a:cubicBezTo>
                <a:cubicBezTo>
                  <a:pt x="799943" y="819221"/>
                  <a:pt x="868195" y="800794"/>
                  <a:pt x="924075" y="785790"/>
                </a:cubicBezTo>
                <a:lnTo>
                  <a:pt x="934488" y="783171"/>
                </a:lnTo>
                <a:lnTo>
                  <a:pt x="924685" y="782819"/>
                </a:lnTo>
                <a:lnTo>
                  <a:pt x="873924" y="783469"/>
                </a:lnTo>
                <a:lnTo>
                  <a:pt x="837844" y="787575"/>
                </a:lnTo>
                <a:cubicBezTo>
                  <a:pt x="873452" y="770195"/>
                  <a:pt x="910250" y="763487"/>
                  <a:pt x="944966" y="755604"/>
                </a:cubicBezTo>
                <a:lnTo>
                  <a:pt x="962020" y="750775"/>
                </a:lnTo>
                <a:lnTo>
                  <a:pt x="933177" y="748852"/>
                </a:lnTo>
                <a:cubicBezTo>
                  <a:pt x="906343" y="749532"/>
                  <a:pt x="877584" y="749532"/>
                  <a:pt x="837164" y="751230"/>
                </a:cubicBezTo>
                <a:cubicBezTo>
                  <a:pt x="868527" y="729491"/>
                  <a:pt x="918118" y="749079"/>
                  <a:pt x="950386" y="723490"/>
                </a:cubicBezTo>
                <a:cubicBezTo>
                  <a:pt x="955028" y="727114"/>
                  <a:pt x="950386" y="730850"/>
                  <a:pt x="955595" y="742738"/>
                </a:cubicBezTo>
                <a:cubicBezTo>
                  <a:pt x="960803" y="736738"/>
                  <a:pt x="975691" y="735747"/>
                  <a:pt x="991826" y="735336"/>
                </a:cubicBezTo>
                <a:lnTo>
                  <a:pt x="1006796" y="734880"/>
                </a:lnTo>
                <a:lnTo>
                  <a:pt x="1028226" y="722930"/>
                </a:lnTo>
                <a:lnTo>
                  <a:pt x="1029495" y="719577"/>
                </a:lnTo>
                <a:cubicBezTo>
                  <a:pt x="1030792" y="718289"/>
                  <a:pt x="1032366" y="718141"/>
                  <a:pt x="1034185" y="718424"/>
                </a:cubicBezTo>
                <a:lnTo>
                  <a:pt x="1036013" y="718588"/>
                </a:lnTo>
                <a:lnTo>
                  <a:pt x="1039606" y="716584"/>
                </a:lnTo>
                <a:lnTo>
                  <a:pt x="1038663" y="718825"/>
                </a:lnTo>
                <a:lnTo>
                  <a:pt x="1047757" y="719641"/>
                </a:lnTo>
                <a:cubicBezTo>
                  <a:pt x="1037907" y="693374"/>
                  <a:pt x="1019905" y="721566"/>
                  <a:pt x="999638" y="716244"/>
                </a:cubicBezTo>
                <a:cubicBezTo>
                  <a:pt x="1000883" y="722019"/>
                  <a:pt x="1005299" y="719754"/>
                  <a:pt x="1008583" y="720094"/>
                </a:cubicBezTo>
                <a:cubicBezTo>
                  <a:pt x="1007111" y="740248"/>
                  <a:pt x="990693" y="709564"/>
                  <a:pt x="992165" y="722358"/>
                </a:cubicBezTo>
                <a:cubicBezTo>
                  <a:pt x="983334" y="717943"/>
                  <a:pt x="993411" y="705828"/>
                  <a:pt x="998279" y="706394"/>
                </a:cubicBezTo>
                <a:cubicBezTo>
                  <a:pt x="994656" y="698015"/>
                  <a:pt x="986957" y="692468"/>
                  <a:pt x="995449" y="686807"/>
                </a:cubicBezTo>
                <a:cubicBezTo>
                  <a:pt x="992958" y="675484"/>
                  <a:pt x="985485" y="676956"/>
                  <a:pt x="981862" y="668578"/>
                </a:cubicBezTo>
                <a:cubicBezTo>
                  <a:pt x="980051" y="671408"/>
                  <a:pt x="978126" y="674352"/>
                  <a:pt x="974389" y="674692"/>
                </a:cubicBezTo>
                <a:lnTo>
                  <a:pt x="950047" y="678089"/>
                </a:lnTo>
                <a:cubicBezTo>
                  <a:pt x="950047" y="666766"/>
                  <a:pt x="964992" y="674013"/>
                  <a:pt x="970993" y="670163"/>
                </a:cubicBezTo>
                <a:cubicBezTo>
                  <a:pt x="996921" y="642876"/>
                  <a:pt x="1016282" y="646613"/>
                  <a:pt x="1046286" y="619439"/>
                </a:cubicBezTo>
                <a:cubicBezTo>
                  <a:pt x="1057608" y="639366"/>
                  <a:pt x="1069609" y="606079"/>
                  <a:pt x="1086140" y="608117"/>
                </a:cubicBezTo>
                <a:cubicBezTo>
                  <a:pt x="1081045" y="608117"/>
                  <a:pt x="1050362" y="582529"/>
                  <a:pt x="1048210" y="614457"/>
                </a:cubicBezTo>
                <a:cubicBezTo>
                  <a:pt x="1042889" y="611740"/>
                  <a:pt x="1046399" y="605626"/>
                  <a:pt x="1045946" y="599852"/>
                </a:cubicBezTo>
                <a:cubicBezTo>
                  <a:pt x="1038700" y="605513"/>
                  <a:pt x="1037567" y="607664"/>
                  <a:pt x="1031680" y="597021"/>
                </a:cubicBezTo>
                <a:cubicBezTo>
                  <a:pt x="1027717" y="599399"/>
                  <a:pt x="1035303" y="605400"/>
                  <a:pt x="1030548" y="607211"/>
                </a:cubicBezTo>
                <a:cubicBezTo>
                  <a:pt x="1023241" y="598080"/>
                  <a:pt x="1012530" y="592315"/>
                  <a:pt x="1000883" y="591247"/>
                </a:cubicBezTo>
                <a:cubicBezTo>
                  <a:pt x="1000883" y="599852"/>
                  <a:pt x="1004280" y="600305"/>
                  <a:pt x="1007677" y="600305"/>
                </a:cubicBezTo>
                <a:cubicBezTo>
                  <a:pt x="982315" y="600305"/>
                  <a:pt x="956840" y="602796"/>
                  <a:pt x="930120" y="604607"/>
                </a:cubicBezTo>
                <a:cubicBezTo>
                  <a:pt x="902319" y="606757"/>
                  <a:pt x="874410" y="607134"/>
                  <a:pt x="846562" y="605740"/>
                </a:cubicBezTo>
                <a:cubicBezTo>
                  <a:pt x="843844" y="592040"/>
                  <a:pt x="861280" y="608230"/>
                  <a:pt x="858563" y="594417"/>
                </a:cubicBezTo>
                <a:cubicBezTo>
                  <a:pt x="848600" y="583888"/>
                  <a:pt x="829692" y="595549"/>
                  <a:pt x="816218" y="594417"/>
                </a:cubicBezTo>
                <a:cubicBezTo>
                  <a:pt x="815426" y="612420"/>
                  <a:pt x="827540" y="600192"/>
                  <a:pt x="832862" y="602569"/>
                </a:cubicBezTo>
                <a:cubicBezTo>
                  <a:pt x="840334" y="609589"/>
                  <a:pt x="812029" y="612420"/>
                  <a:pt x="809312" y="605060"/>
                </a:cubicBezTo>
                <a:cubicBezTo>
                  <a:pt x="814633" y="579359"/>
                  <a:pt x="843957" y="589888"/>
                  <a:pt x="862752" y="584567"/>
                </a:cubicBezTo>
                <a:cubicBezTo>
                  <a:pt x="861464" y="589516"/>
                  <a:pt x="861118" y="594662"/>
                  <a:pt x="861733" y="599739"/>
                </a:cubicBezTo>
                <a:lnTo>
                  <a:pt x="869659" y="598946"/>
                </a:lnTo>
                <a:cubicBezTo>
                  <a:pt x="867104" y="590149"/>
                  <a:pt x="867870" y="580721"/>
                  <a:pt x="871810" y="572452"/>
                </a:cubicBezTo>
                <a:cubicBezTo>
                  <a:pt x="877924" y="566564"/>
                  <a:pt x="883132" y="604834"/>
                  <a:pt x="883132" y="576302"/>
                </a:cubicBezTo>
                <a:cubicBezTo>
                  <a:pt x="894455" y="579811"/>
                  <a:pt x="887208" y="591247"/>
                  <a:pt x="898644" y="594644"/>
                </a:cubicBezTo>
                <a:cubicBezTo>
                  <a:pt x="903059" y="568942"/>
                  <a:pt x="978918" y="592492"/>
                  <a:pt x="1005299" y="564866"/>
                </a:cubicBezTo>
                <a:cubicBezTo>
                  <a:pt x="1004393" y="581170"/>
                  <a:pt x="1014470" y="567470"/>
                  <a:pt x="1013564" y="583774"/>
                </a:cubicBezTo>
                <a:cubicBezTo>
                  <a:pt x="1028057" y="566451"/>
                  <a:pt x="1032925" y="569961"/>
                  <a:pt x="1050248" y="573131"/>
                </a:cubicBezTo>
                <a:cubicBezTo>
                  <a:pt x="1055683" y="570754"/>
                  <a:pt x="1044248" y="560677"/>
                  <a:pt x="1050248" y="553091"/>
                </a:cubicBezTo>
                <a:cubicBezTo>
                  <a:pt x="1045267" y="534975"/>
                  <a:pt x="1035756" y="568716"/>
                  <a:pt x="1035416" y="545505"/>
                </a:cubicBezTo>
                <a:cubicBezTo>
                  <a:pt x="1045380" y="543240"/>
                  <a:pt x="1043002" y="534975"/>
                  <a:pt x="1046738" y="533390"/>
                </a:cubicBezTo>
                <a:cubicBezTo>
                  <a:pt x="1052635" y="539870"/>
                  <a:pt x="1055940" y="548294"/>
                  <a:pt x="1056023" y="557054"/>
                </a:cubicBezTo>
                <a:cubicBezTo>
                  <a:pt x="1064741" y="557959"/>
                  <a:pt x="1065986" y="549128"/>
                  <a:pt x="1067345" y="540070"/>
                </a:cubicBezTo>
                <a:cubicBezTo>
                  <a:pt x="1057721" y="556374"/>
                  <a:pt x="1065647" y="530560"/>
                  <a:pt x="1053192" y="537353"/>
                </a:cubicBezTo>
                <a:cubicBezTo>
                  <a:pt x="1053192" y="532032"/>
                  <a:pt x="1057947" y="533277"/>
                  <a:pt x="1056928" y="526710"/>
                </a:cubicBezTo>
                <a:cubicBezTo>
                  <a:pt x="1049003" y="518558"/>
                  <a:pt x="1035190" y="526710"/>
                  <a:pt x="1026132" y="521842"/>
                </a:cubicBezTo>
                <a:cubicBezTo>
                  <a:pt x="1048776" y="512218"/>
                  <a:pt x="1085234" y="502254"/>
                  <a:pt x="1085913" y="486629"/>
                </a:cubicBezTo>
                <a:cubicBezTo>
                  <a:pt x="1085121" y="475307"/>
                  <a:pt x="1101085" y="492743"/>
                  <a:pt x="1090216" y="496027"/>
                </a:cubicBezTo>
                <a:cubicBezTo>
                  <a:pt x="1094745" y="497839"/>
                  <a:pt x="1109464" y="479949"/>
                  <a:pt x="1122937" y="480402"/>
                </a:cubicBezTo>
                <a:cubicBezTo>
                  <a:pt x="1118408" y="474401"/>
                  <a:pt x="1113313" y="472137"/>
                  <a:pt x="1116936" y="461381"/>
                </a:cubicBezTo>
                <a:cubicBezTo>
                  <a:pt x="1104369" y="457644"/>
                  <a:pt x="1108218" y="462853"/>
                  <a:pt x="1099274" y="469306"/>
                </a:cubicBezTo>
                <a:cubicBezTo>
                  <a:pt x="1100259" y="464335"/>
                  <a:pt x="1100259" y="459219"/>
                  <a:pt x="1099274" y="454248"/>
                </a:cubicBezTo>
                <a:cubicBezTo>
                  <a:pt x="1091574" y="460701"/>
                  <a:pt x="1095764" y="467608"/>
                  <a:pt x="1086140" y="456399"/>
                </a:cubicBezTo>
                <a:lnTo>
                  <a:pt x="1135844" y="445077"/>
                </a:lnTo>
                <a:cubicBezTo>
                  <a:pt x="1153394" y="440888"/>
                  <a:pt x="1172302" y="435566"/>
                  <a:pt x="1190870" y="430698"/>
                </a:cubicBezTo>
                <a:cubicBezTo>
                  <a:pt x="1228347" y="420621"/>
                  <a:pt x="1265258" y="411110"/>
                  <a:pt x="1296733" y="402279"/>
                </a:cubicBezTo>
                <a:cubicBezTo>
                  <a:pt x="1297866" y="389145"/>
                  <a:pt x="1308056" y="412243"/>
                  <a:pt x="1315075" y="408733"/>
                </a:cubicBezTo>
                <a:cubicBezTo>
                  <a:pt x="1325605" y="404996"/>
                  <a:pt x="1308622" y="392542"/>
                  <a:pt x="1320284" y="392428"/>
                </a:cubicBezTo>
                <a:cubicBezTo>
                  <a:pt x="1345306" y="413488"/>
                  <a:pt x="1426939" y="377823"/>
                  <a:pt x="1469284" y="366161"/>
                </a:cubicBezTo>
                <a:cubicBezTo>
                  <a:pt x="1450376" y="368765"/>
                  <a:pt x="1432940" y="370463"/>
                  <a:pt x="1415956" y="372275"/>
                </a:cubicBezTo>
                <a:cubicBezTo>
                  <a:pt x="1398973" y="374086"/>
                  <a:pt x="1382782" y="375332"/>
                  <a:pt x="1365573" y="378049"/>
                </a:cubicBezTo>
                <a:cubicBezTo>
                  <a:pt x="1416749" y="346234"/>
                  <a:pt x="1477096" y="353480"/>
                  <a:pt x="1515252" y="310116"/>
                </a:cubicBezTo>
                <a:cubicBezTo>
                  <a:pt x="1513327" y="319060"/>
                  <a:pt x="1511856" y="328458"/>
                  <a:pt x="1505628" y="332760"/>
                </a:cubicBezTo>
                <a:cubicBezTo>
                  <a:pt x="1522877" y="332122"/>
                  <a:pt x="1540021" y="329771"/>
                  <a:pt x="1556805" y="325741"/>
                </a:cubicBezTo>
                <a:cubicBezTo>
                  <a:pt x="1572123" y="321988"/>
                  <a:pt x="1587239" y="317453"/>
                  <a:pt x="1602094" y="312154"/>
                </a:cubicBezTo>
                <a:cubicBezTo>
                  <a:pt x="1628872" y="301237"/>
                  <a:pt x="1656784" y="293339"/>
                  <a:pt x="1685312" y="288604"/>
                </a:cubicBezTo>
                <a:cubicBezTo>
                  <a:pt x="1682595" y="278074"/>
                  <a:pt x="1675915" y="279773"/>
                  <a:pt x="1669121" y="281924"/>
                </a:cubicBezTo>
                <a:cubicBezTo>
                  <a:pt x="1657686" y="271054"/>
                  <a:pt x="1694596" y="279773"/>
                  <a:pt x="1693917" y="266186"/>
                </a:cubicBezTo>
                <a:lnTo>
                  <a:pt x="1693804" y="266639"/>
                </a:lnTo>
                <a:cubicBezTo>
                  <a:pt x="1696521" y="310229"/>
                  <a:pt x="1784381" y="254184"/>
                  <a:pt x="1812913" y="271621"/>
                </a:cubicBezTo>
                <a:cubicBezTo>
                  <a:pt x="1796270" y="255543"/>
                  <a:pt x="1824236" y="268337"/>
                  <a:pt x="1831142" y="257468"/>
                </a:cubicBezTo>
                <a:cubicBezTo>
                  <a:pt x="1826160" y="271507"/>
                  <a:pt x="1837030" y="266299"/>
                  <a:pt x="1844842" y="264827"/>
                </a:cubicBezTo>
                <a:cubicBezTo>
                  <a:pt x="1817216" y="240710"/>
                  <a:pt x="1904623" y="256335"/>
                  <a:pt x="1938477" y="240710"/>
                </a:cubicBezTo>
                <a:cubicBezTo>
                  <a:pt x="1908314" y="238412"/>
                  <a:pt x="1878010" y="238715"/>
                  <a:pt x="1847899" y="241616"/>
                </a:cubicBezTo>
                <a:cubicBezTo>
                  <a:pt x="1819878" y="245308"/>
                  <a:pt x="1792326" y="251949"/>
                  <a:pt x="1765700" y="261431"/>
                </a:cubicBezTo>
                <a:cubicBezTo>
                  <a:pt x="1762643" y="244334"/>
                  <a:pt x="1781324" y="255996"/>
                  <a:pt x="1791628" y="240710"/>
                </a:cubicBezTo>
                <a:cubicBezTo>
                  <a:pt x="1787099" y="232672"/>
                  <a:pt x="1779513" y="234030"/>
                  <a:pt x="1773965" y="229388"/>
                </a:cubicBezTo>
                <a:cubicBezTo>
                  <a:pt x="1786419" y="209009"/>
                  <a:pt x="1800572" y="251014"/>
                  <a:pt x="1819254" y="240031"/>
                </a:cubicBezTo>
                <a:cubicBezTo>
                  <a:pt x="1816807" y="234838"/>
                  <a:pt x="1811224" y="231885"/>
                  <a:pt x="1805554" y="232785"/>
                </a:cubicBezTo>
                <a:cubicBezTo>
                  <a:pt x="1806460" y="227463"/>
                  <a:pt x="1811215" y="226331"/>
                  <a:pt x="1808271" y="217047"/>
                </a:cubicBezTo>
                <a:cubicBezTo>
                  <a:pt x="1862618" y="211160"/>
                  <a:pt x="1920022" y="206744"/>
                  <a:pt x="1976859" y="199045"/>
                </a:cubicBezTo>
                <a:cubicBezTo>
                  <a:pt x="2005844" y="195422"/>
                  <a:pt x="2035508" y="191346"/>
                  <a:pt x="2064946" y="185685"/>
                </a:cubicBezTo>
                <a:cubicBezTo>
                  <a:pt x="2094384" y="180021"/>
                  <a:pt x="2123595" y="173117"/>
                  <a:pt x="2154165" y="165078"/>
                </a:cubicBezTo>
                <a:lnTo>
                  <a:pt x="2163779" y="166534"/>
                </a:lnTo>
                <a:lnTo>
                  <a:pt x="2160505" y="168248"/>
                </a:lnTo>
                <a:lnTo>
                  <a:pt x="2160505" y="168475"/>
                </a:lnTo>
                <a:lnTo>
                  <a:pt x="2168954" y="167317"/>
                </a:lnTo>
                <a:lnTo>
                  <a:pt x="2183527" y="169524"/>
                </a:lnTo>
                <a:cubicBezTo>
                  <a:pt x="2215312" y="170421"/>
                  <a:pt x="2253546" y="162163"/>
                  <a:pt x="2290824" y="158171"/>
                </a:cubicBezTo>
                <a:cubicBezTo>
                  <a:pt x="2360682" y="152397"/>
                  <a:pt x="2360682" y="152397"/>
                  <a:pt x="2428276" y="140396"/>
                </a:cubicBezTo>
                <a:cubicBezTo>
                  <a:pt x="2450920" y="136206"/>
                  <a:pt x="2473565" y="132810"/>
                  <a:pt x="2496888" y="129074"/>
                </a:cubicBezTo>
                <a:cubicBezTo>
                  <a:pt x="2520212" y="125338"/>
                  <a:pt x="2542970" y="121148"/>
                  <a:pt x="2566067" y="116845"/>
                </a:cubicBezTo>
                <a:cubicBezTo>
                  <a:pt x="2611356" y="107674"/>
                  <a:pt x="2659475" y="100994"/>
                  <a:pt x="2707482" y="94201"/>
                </a:cubicBezTo>
                <a:cubicBezTo>
                  <a:pt x="2743486" y="89106"/>
                  <a:pt x="2743486" y="89106"/>
                  <a:pt x="2779944" y="84690"/>
                </a:cubicBezTo>
                <a:cubicBezTo>
                  <a:pt x="2804626" y="82426"/>
                  <a:pt x="2829762" y="81067"/>
                  <a:pt x="2855010" y="79822"/>
                </a:cubicBezTo>
                <a:cubicBezTo>
                  <a:pt x="2853538" y="85936"/>
                  <a:pt x="2850594" y="89898"/>
                  <a:pt x="2844594" y="89672"/>
                </a:cubicBezTo>
                <a:cubicBezTo>
                  <a:pt x="2888864" y="105750"/>
                  <a:pt x="2930076" y="73368"/>
                  <a:pt x="2970157" y="66235"/>
                </a:cubicBezTo>
                <a:close/>
                <a:moveTo>
                  <a:pt x="2917388" y="29911"/>
                </a:moveTo>
                <a:lnTo>
                  <a:pt x="2902677" y="69405"/>
                </a:lnTo>
                <a:cubicBezTo>
                  <a:pt x="2896981" y="58766"/>
                  <a:pt x="2894725" y="46621"/>
                  <a:pt x="2896223" y="34646"/>
                </a:cubicBezTo>
                <a:cubicBezTo>
                  <a:pt x="2900469" y="34703"/>
                  <a:pt x="2903158" y="32580"/>
                  <a:pt x="2906116" y="30910"/>
                </a:cubicBezTo>
                <a:close/>
                <a:moveTo>
                  <a:pt x="2917396" y="29891"/>
                </a:moveTo>
                <a:lnTo>
                  <a:pt x="2917622" y="29891"/>
                </a:lnTo>
                <a:lnTo>
                  <a:pt x="2917388" y="29911"/>
                </a:lnTo>
                <a:close/>
                <a:moveTo>
                  <a:pt x="2911168" y="0"/>
                </a:moveTo>
                <a:cubicBezTo>
                  <a:pt x="2889618" y="24977"/>
                  <a:pt x="2861612" y="43543"/>
                  <a:pt x="2830214" y="53667"/>
                </a:cubicBezTo>
                <a:cubicBezTo>
                  <a:pt x="2815033" y="58551"/>
                  <a:pt x="2799519" y="62335"/>
                  <a:pt x="2783793" y="64990"/>
                </a:cubicBezTo>
                <a:lnTo>
                  <a:pt x="2730579" y="76312"/>
                </a:lnTo>
                <a:cubicBezTo>
                  <a:pt x="2710539" y="31929"/>
                  <a:pt x="2671024" y="57743"/>
                  <a:pt x="2632528" y="36231"/>
                </a:cubicBezTo>
                <a:cubicBezTo>
                  <a:pt x="2660721" y="28985"/>
                  <a:pt x="2692650" y="32948"/>
                  <a:pt x="2728654" y="26721"/>
                </a:cubicBezTo>
                <a:cubicBezTo>
                  <a:pt x="2728654" y="14719"/>
                  <a:pt x="2712577" y="30230"/>
                  <a:pt x="2717332" y="12341"/>
                </a:cubicBezTo>
                <a:cubicBezTo>
                  <a:pt x="2745185" y="29438"/>
                  <a:pt x="2779378" y="30910"/>
                  <a:pt x="2814930" y="27966"/>
                </a:cubicBezTo>
                <a:cubicBezTo>
                  <a:pt x="2848380" y="24255"/>
                  <a:pt x="2880939" y="14795"/>
                  <a:pt x="2911168" y="0"/>
                </a:cubicBezTo>
                <a:close/>
              </a:path>
            </a:pathLst>
          </a:custGeom>
          <a:blipFill dpi="0" rotWithShape="0">
            <a:blip r:embed="rId6"/>
            <a:srcRect/>
            <a:stretch>
              <a:fillRect l="-24000" r="-24000"/>
            </a:stretch>
          </a:blipFill>
          <a:ln w="12700" cap="flat" cmpd="sng" algn="ctr">
            <a:noFill/>
            <a:prstDash val="solid"/>
            <a:miter lim="800000"/>
          </a:ln>
          <a:effectLst/>
        </p:spPr>
        <p:style>
          <a:lnRef idx="2">
            <a:srgbClr val="E2EAF0">
              <a:shade val="50000"/>
            </a:srgbClr>
          </a:lnRef>
          <a:fillRef idx="1">
            <a:srgbClr val="E2EAF0"/>
          </a:fillRef>
          <a:effectRef idx="0">
            <a:srgbClr val="E2EAF0"/>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2" name="文本框 1"/>
          <p:cNvSpPr txBox="1"/>
          <p:nvPr>
            <p:custDataLst>
              <p:tags r:id="rId7"/>
            </p:custDataLst>
          </p:nvPr>
        </p:nvSpPr>
        <p:spPr>
          <a:xfrm>
            <a:off x="1092200" y="1868170"/>
            <a:ext cx="3535680" cy="768350"/>
          </a:xfrm>
          <a:prstGeom prst="rect">
            <a:avLst/>
          </a:prstGeom>
          <a:noFill/>
        </p:spPr>
        <p:txBody>
          <a:bodyPr wrap="square" rtlCol="0">
            <a:spAutoFit/>
          </a:bodyPr>
          <a:lstStyle/>
          <a:p>
            <a:r>
              <a:rPr lang="zh-CN" altLang="en-US" sz="4400" b="1" dirty="0">
                <a:solidFill>
                  <a:srgbClr val="000000">
                    <a:lumMod val="85000"/>
                    <a:lumOff val="15000"/>
                  </a:srgbClr>
                </a:solidFill>
                <a:latin typeface="Arial" panose="020B0604020202020204" pitchFamily="34" charset="0"/>
                <a:ea typeface="微软雅黑" panose="020B0503020204020204" charset="-122"/>
              </a:rPr>
              <a:t>气质的含义</a:t>
            </a:r>
            <a:endParaRPr lang="zh-CN" altLang="en-US" sz="4400" b="1" dirty="0">
              <a:solidFill>
                <a:srgbClr val="000000">
                  <a:lumMod val="85000"/>
                  <a:lumOff val="15000"/>
                </a:srgbClr>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 name="直接连接符 8"/>
          <p:cNvCxnSpPr/>
          <p:nvPr>
            <p:custDataLst>
              <p:tags r:id="rId1"/>
            </p:custDataLst>
          </p:nvPr>
        </p:nvCxnSpPr>
        <p:spPr>
          <a:xfrm>
            <a:off x="5757415" y="2918899"/>
            <a:ext cx="0" cy="1082040"/>
          </a:xfrm>
          <a:prstGeom prst="line">
            <a:avLst/>
          </a:prstGeom>
          <a:ln>
            <a:solidFill>
              <a:srgbClr val="222222"/>
            </a:solidFill>
          </a:ln>
        </p:spPr>
        <p:style>
          <a:lnRef idx="1">
            <a:srgbClr val="2196F3"/>
          </a:lnRef>
          <a:fillRef idx="0">
            <a:srgbClr val="2196F3"/>
          </a:fillRef>
          <a:effectRef idx="0">
            <a:srgbClr val="2196F3"/>
          </a:effectRef>
          <a:fontRef idx="minor">
            <a:srgbClr val="222222"/>
          </a:fontRef>
        </p:style>
      </p:cxnSp>
      <p:grpSp>
        <p:nvGrpSpPr>
          <p:cNvPr id="45" name="组合 44"/>
          <p:cNvGrpSpPr/>
          <p:nvPr>
            <p:custDataLst>
              <p:tags r:id="rId2"/>
            </p:custDataLst>
          </p:nvPr>
        </p:nvGrpSpPr>
        <p:grpSpPr>
          <a:xfrm rot="10800000">
            <a:off x="10116612" y="3526276"/>
            <a:ext cx="1233302" cy="949325"/>
            <a:chOff x="842086" y="1969574"/>
            <a:chExt cx="1233302" cy="949325"/>
          </a:xfrm>
        </p:grpSpPr>
        <p:sp>
          <p:nvSpPr>
            <p:cNvPr id="46" name="任意多边形: 形状 45"/>
            <p:cNvSpPr/>
            <p:nvPr>
              <p:custDataLst>
                <p:tags r:id="rId3"/>
              </p:custDataLst>
            </p:nvPr>
          </p:nvSpPr>
          <p:spPr>
            <a:xfrm>
              <a:off x="842086" y="1969574"/>
              <a:ext cx="572902" cy="949325"/>
            </a:xfrm>
            <a:custGeom>
              <a:avLst/>
              <a:gdLst>
                <a:gd name="connsiteX0" fmla="*/ 244627 w 572902"/>
                <a:gd name="connsiteY0" fmla="*/ 0 h 949325"/>
                <a:gd name="connsiteX1" fmla="*/ 245845 w 572902"/>
                <a:gd name="connsiteY1" fmla="*/ 0 h 949325"/>
                <a:gd name="connsiteX2" fmla="*/ 368642 w 572902"/>
                <a:gd name="connsiteY2" fmla="*/ 0 h 949325"/>
                <a:gd name="connsiteX3" fmla="*/ 368642 w 572902"/>
                <a:gd name="connsiteY3" fmla="*/ 2865 h 949325"/>
                <a:gd name="connsiteX4" fmla="*/ 371437 w 572902"/>
                <a:gd name="connsiteY4" fmla="*/ 0 h 949325"/>
                <a:gd name="connsiteX5" fmla="*/ 371437 w 572902"/>
                <a:gd name="connsiteY5" fmla="*/ 376423 h 949325"/>
                <a:gd name="connsiteX6" fmla="*/ 572902 w 572902"/>
                <a:gd name="connsiteY6" fmla="*/ 376423 h 949325"/>
                <a:gd name="connsiteX7" fmla="*/ 572902 w 572902"/>
                <a:gd name="connsiteY7" fmla="*/ 949325 h 949325"/>
                <a:gd name="connsiteX8" fmla="*/ 0 w 572902"/>
                <a:gd name="connsiteY8" fmla="*/ 949325 h 949325"/>
                <a:gd name="connsiteX9" fmla="*/ 0 w 572902"/>
                <a:gd name="connsiteY9" fmla="*/ 376423 h 949325"/>
                <a:gd name="connsiteX10" fmla="*/ 1461 w 572902"/>
                <a:gd name="connsiteY10" fmla="*/ 376423 h 949325"/>
                <a:gd name="connsiteX11" fmla="*/ 244627 w 572902"/>
                <a:gd name="connsiteY11" fmla="*/ 1876 h 94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902" h="949325">
                  <a:moveTo>
                    <a:pt x="244627" y="0"/>
                  </a:moveTo>
                  <a:lnTo>
                    <a:pt x="245845" y="0"/>
                  </a:lnTo>
                  <a:lnTo>
                    <a:pt x="368642" y="0"/>
                  </a:lnTo>
                  <a:lnTo>
                    <a:pt x="368642" y="2865"/>
                  </a:lnTo>
                  <a:lnTo>
                    <a:pt x="371437" y="0"/>
                  </a:lnTo>
                  <a:lnTo>
                    <a:pt x="371437" y="376423"/>
                  </a:lnTo>
                  <a:lnTo>
                    <a:pt x="572902" y="376423"/>
                  </a:lnTo>
                  <a:lnTo>
                    <a:pt x="572902" y="949325"/>
                  </a:lnTo>
                  <a:lnTo>
                    <a:pt x="0" y="949325"/>
                  </a:lnTo>
                  <a:lnTo>
                    <a:pt x="0" y="376423"/>
                  </a:lnTo>
                  <a:lnTo>
                    <a:pt x="1461" y="376423"/>
                  </a:lnTo>
                  <a:lnTo>
                    <a:pt x="244627" y="1876"/>
                  </a:lnTo>
                  <a:close/>
                </a:path>
              </a:pathLst>
            </a:cu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7" name="任意多边形: 形状 46"/>
            <p:cNvSpPr/>
            <p:nvPr>
              <p:custDataLst>
                <p:tags r:id="rId4"/>
              </p:custDataLst>
            </p:nvPr>
          </p:nvSpPr>
          <p:spPr>
            <a:xfrm>
              <a:off x="1502486" y="1969574"/>
              <a:ext cx="572902" cy="949325"/>
            </a:xfrm>
            <a:custGeom>
              <a:avLst/>
              <a:gdLst>
                <a:gd name="connsiteX0" fmla="*/ 244627 w 572902"/>
                <a:gd name="connsiteY0" fmla="*/ 0 h 949325"/>
                <a:gd name="connsiteX1" fmla="*/ 245845 w 572902"/>
                <a:gd name="connsiteY1" fmla="*/ 0 h 949325"/>
                <a:gd name="connsiteX2" fmla="*/ 368642 w 572902"/>
                <a:gd name="connsiteY2" fmla="*/ 0 h 949325"/>
                <a:gd name="connsiteX3" fmla="*/ 368642 w 572902"/>
                <a:gd name="connsiteY3" fmla="*/ 2865 h 949325"/>
                <a:gd name="connsiteX4" fmla="*/ 371437 w 572902"/>
                <a:gd name="connsiteY4" fmla="*/ 0 h 949325"/>
                <a:gd name="connsiteX5" fmla="*/ 371437 w 572902"/>
                <a:gd name="connsiteY5" fmla="*/ 376423 h 949325"/>
                <a:gd name="connsiteX6" fmla="*/ 572902 w 572902"/>
                <a:gd name="connsiteY6" fmla="*/ 376423 h 949325"/>
                <a:gd name="connsiteX7" fmla="*/ 572902 w 572902"/>
                <a:gd name="connsiteY7" fmla="*/ 949325 h 949325"/>
                <a:gd name="connsiteX8" fmla="*/ 0 w 572902"/>
                <a:gd name="connsiteY8" fmla="*/ 949325 h 949325"/>
                <a:gd name="connsiteX9" fmla="*/ 0 w 572902"/>
                <a:gd name="connsiteY9" fmla="*/ 376423 h 949325"/>
                <a:gd name="connsiteX10" fmla="*/ 1461 w 572902"/>
                <a:gd name="connsiteY10" fmla="*/ 376423 h 949325"/>
                <a:gd name="connsiteX11" fmla="*/ 244627 w 572902"/>
                <a:gd name="connsiteY11" fmla="*/ 1876 h 94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902" h="949325">
                  <a:moveTo>
                    <a:pt x="244627" y="0"/>
                  </a:moveTo>
                  <a:lnTo>
                    <a:pt x="245845" y="0"/>
                  </a:lnTo>
                  <a:lnTo>
                    <a:pt x="368642" y="0"/>
                  </a:lnTo>
                  <a:lnTo>
                    <a:pt x="368642" y="2865"/>
                  </a:lnTo>
                  <a:lnTo>
                    <a:pt x="371437" y="0"/>
                  </a:lnTo>
                  <a:lnTo>
                    <a:pt x="371437" y="376423"/>
                  </a:lnTo>
                  <a:lnTo>
                    <a:pt x="572902" y="376423"/>
                  </a:lnTo>
                  <a:lnTo>
                    <a:pt x="572902" y="949325"/>
                  </a:lnTo>
                  <a:lnTo>
                    <a:pt x="0" y="949325"/>
                  </a:lnTo>
                  <a:lnTo>
                    <a:pt x="0" y="376423"/>
                  </a:lnTo>
                  <a:lnTo>
                    <a:pt x="1461" y="376423"/>
                  </a:lnTo>
                  <a:lnTo>
                    <a:pt x="244627" y="1876"/>
                  </a:lnTo>
                  <a:close/>
                </a:path>
              </a:pathLst>
            </a:cu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14" name="文本框 13"/>
          <p:cNvSpPr txBox="1"/>
          <p:nvPr>
            <p:custDataLst>
              <p:tags r:id="rId5"/>
            </p:custDataLst>
          </p:nvPr>
        </p:nvSpPr>
        <p:spPr>
          <a:xfrm>
            <a:off x="6068232" y="1753570"/>
            <a:ext cx="4049014" cy="3412490"/>
          </a:xfrm>
          <a:prstGeom prst="rect">
            <a:avLst/>
          </a:prstGeom>
          <a:noFill/>
        </p:spPr>
        <p:txBody>
          <a:bodyPr wrap="square" rtlCol="0" anchor="ctr" anchorCtr="0">
            <a:spAutoFit/>
          </a:bodyPr>
          <a:lstStyle/>
          <a:p>
            <a:pPr>
              <a:lnSpc>
                <a:spcPct val="120000"/>
              </a:lnSpc>
            </a:pPr>
            <a:r>
              <a:rPr lang="zh-CN" altLang="en-US"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rPr>
              <a:t>古今中外的学者对气质类型进行了不同的划分，其中最有影响的是古希腊医生希波克拉底提出的体液分类说，</a:t>
            </a:r>
            <a:r>
              <a:rPr lang="zh-CN" altLang="en-US" b="1" dirty="0">
                <a:solidFill>
                  <a:srgbClr val="0070C0"/>
                </a:solidFill>
                <a:latin typeface="微软雅黑" panose="020B0503020204020204" charset="-122"/>
                <a:ea typeface="微软雅黑" panose="020B0503020204020204" charset="-122"/>
                <a:cs typeface="Arial" panose="020B0604020202020204" pitchFamily="34" charset="0"/>
              </a:rPr>
              <a:t>即把人的气质分为4种类型：</a:t>
            </a:r>
            <a:r>
              <a:rPr lang="zh-CN" altLang="en-US" b="1"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rPr>
              <a:t>胆汁质、多血质、黏液质、抑郁质；</a:t>
            </a:r>
            <a:r>
              <a:rPr lang="zh-CN" altLang="en-US"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rPr>
              <a:t>俄国著名的生理学家巴普洛夫的高级神经活动类型学说，其中指出，</a:t>
            </a:r>
            <a:r>
              <a:rPr lang="zh-CN" altLang="en-US" b="1" dirty="0">
                <a:solidFill>
                  <a:srgbClr val="0070C0"/>
                </a:solidFill>
                <a:latin typeface="微软雅黑" panose="020B0503020204020204" charset="-122"/>
                <a:ea typeface="微软雅黑" panose="020B0503020204020204" charset="-122"/>
                <a:cs typeface="Arial" panose="020B0604020202020204" pitchFamily="34" charset="0"/>
              </a:rPr>
              <a:t>高级神经活动有两个基本过程：</a:t>
            </a:r>
            <a:r>
              <a:rPr lang="zh-CN" altLang="en-US" b="1"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rPr>
              <a:t>兴奋和抑制。</a:t>
            </a:r>
            <a:r>
              <a:rPr lang="zh-CN" altLang="en-US" b="1" dirty="0">
                <a:solidFill>
                  <a:srgbClr val="0070C0"/>
                </a:solidFill>
                <a:latin typeface="微软雅黑" panose="020B0503020204020204" charset="-122"/>
                <a:ea typeface="微软雅黑" panose="020B0503020204020204" charset="-122"/>
                <a:cs typeface="Arial" panose="020B0604020202020204" pitchFamily="34" charset="0"/>
              </a:rPr>
              <a:t>高级神经活动过程有3 个基本特性：</a:t>
            </a:r>
            <a:r>
              <a:rPr lang="zh-CN" altLang="en-US" b="1"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rPr>
              <a:t>强度、灵活性和平衡性。</a:t>
            </a:r>
            <a:endParaRPr lang="zh-CN" altLang="en-US" b="1"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endParaRPr>
          </a:p>
        </p:txBody>
      </p:sp>
      <p:grpSp>
        <p:nvGrpSpPr>
          <p:cNvPr id="10" name="组合 9"/>
          <p:cNvGrpSpPr/>
          <p:nvPr>
            <p:custDataLst>
              <p:tags r:id="rId6"/>
            </p:custDataLst>
          </p:nvPr>
        </p:nvGrpSpPr>
        <p:grpSpPr>
          <a:xfrm>
            <a:off x="432000" y="720000"/>
            <a:ext cx="4827600" cy="6138000"/>
            <a:chOff x="2074408" y="7738194"/>
            <a:chExt cx="3432380" cy="4364114"/>
          </a:xfrm>
        </p:grpSpPr>
        <p:sp>
          <p:nvSpPr>
            <p:cNvPr id="4" name="椭圆 3"/>
            <p:cNvSpPr/>
            <p:nvPr>
              <p:custDataLst>
                <p:tags r:id="rId7"/>
              </p:custDataLst>
            </p:nvPr>
          </p:nvSpPr>
          <p:spPr>
            <a:xfrm>
              <a:off x="2074408" y="8708134"/>
              <a:ext cx="1686817" cy="1686817"/>
            </a:xfrm>
            <a:prstGeom prst="ellipse">
              <a:avLst/>
            </a:prstGeom>
            <a:blipFill dpi="0" rotWithShape="0">
              <a:blip r:embed="rId8"/>
              <a:srcRect/>
              <a:tile tx="-2517269.2998282" ty="-1364233.69661247"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5" name="椭圆 4"/>
            <p:cNvSpPr/>
            <p:nvPr>
              <p:custDataLst>
                <p:tags r:id="rId9"/>
              </p:custDataLst>
            </p:nvPr>
          </p:nvSpPr>
          <p:spPr>
            <a:xfrm>
              <a:off x="3746435" y="8328950"/>
              <a:ext cx="1238615" cy="1238615"/>
            </a:xfrm>
            <a:prstGeom prst="ellipse">
              <a:avLst/>
            </a:prstGeom>
            <a:blipFill dpi="0" rotWithShape="0">
              <a:blip r:embed="rId8"/>
              <a:srcRect/>
              <a:tile tx="-4868954.58310762" ty="-830922.35399162"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6" name="任意多边形 5"/>
            <p:cNvSpPr/>
            <p:nvPr>
              <p:custDataLst>
                <p:tags r:id="rId10"/>
              </p:custDataLst>
            </p:nvPr>
          </p:nvSpPr>
          <p:spPr>
            <a:xfrm>
              <a:off x="2522335" y="10377696"/>
              <a:ext cx="2165830" cy="172461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72" h="4198">
                  <a:moveTo>
                    <a:pt x="2636" y="0"/>
                  </a:moveTo>
                  <a:cubicBezTo>
                    <a:pt x="4092" y="0"/>
                    <a:pt x="5272" y="1180"/>
                    <a:pt x="5272" y="2636"/>
                  </a:cubicBezTo>
                  <a:cubicBezTo>
                    <a:pt x="5272" y="3205"/>
                    <a:pt x="5092" y="3731"/>
                    <a:pt x="4786" y="4162"/>
                  </a:cubicBezTo>
                  <a:lnTo>
                    <a:pt x="4759" y="4198"/>
                  </a:lnTo>
                  <a:lnTo>
                    <a:pt x="513" y="4198"/>
                  </a:lnTo>
                  <a:lnTo>
                    <a:pt x="486" y="4162"/>
                  </a:lnTo>
                  <a:cubicBezTo>
                    <a:pt x="180" y="3731"/>
                    <a:pt x="0" y="3205"/>
                    <a:pt x="0" y="2636"/>
                  </a:cubicBezTo>
                  <a:cubicBezTo>
                    <a:pt x="0" y="1180"/>
                    <a:pt x="1180" y="0"/>
                    <a:pt x="2636" y="0"/>
                  </a:cubicBezTo>
                  <a:close/>
                </a:path>
              </a:pathLst>
            </a:custGeom>
            <a:blipFill dpi="0" rotWithShape="0">
              <a:blip r:embed="rId8"/>
              <a:srcRect/>
              <a:tile tx="-3147273.04471651" ty="-3712424.47420036" sx="100000" sy="100000"/>
            </a:blipFill>
            <a:ln>
              <a:noFill/>
            </a:ln>
          </p:spPr>
          <p:style>
            <a:lnRef idx="2">
              <a:srgbClr val="2196F3">
                <a:shade val="50000"/>
              </a:srgbClr>
            </a:lnRef>
            <a:fillRef idx="1">
              <a:srgbClr val="2196F3"/>
            </a:fillRef>
            <a:effectRef idx="0">
              <a:srgbClr val="2196F3"/>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3" name="椭圆 2"/>
            <p:cNvSpPr/>
            <p:nvPr>
              <p:custDataLst>
                <p:tags r:id="rId11"/>
              </p:custDataLst>
            </p:nvPr>
          </p:nvSpPr>
          <p:spPr>
            <a:xfrm>
              <a:off x="5112814" y="9228229"/>
              <a:ext cx="393974" cy="393974"/>
            </a:xfrm>
            <a:prstGeom prst="ellipse">
              <a:avLst/>
            </a:prstGeom>
            <a:blipFill dpi="0" rotWithShape="0">
              <a:blip r:embed="rId8"/>
              <a:srcRect/>
              <a:tile tx="-6790749.48819795" ty="-2095732.26381218"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8" name="椭圆 7"/>
            <p:cNvSpPr/>
            <p:nvPr>
              <p:custDataLst>
                <p:tags r:id="rId12"/>
              </p:custDataLst>
            </p:nvPr>
          </p:nvSpPr>
          <p:spPr>
            <a:xfrm>
              <a:off x="2919459" y="7738194"/>
              <a:ext cx="927626" cy="927626"/>
            </a:xfrm>
            <a:prstGeom prst="ellipse">
              <a:avLst/>
            </a:prstGeom>
            <a:blipFill dpi="0" rotWithShape="0">
              <a:blip r:embed="rId8"/>
              <a:srcRect/>
              <a:tile tx="-3705823.05997529" ty="-41.1417571227133"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11" name="椭圆 10"/>
            <p:cNvSpPr/>
            <p:nvPr>
              <p:custDataLst>
                <p:tags r:id="rId13"/>
              </p:custDataLst>
            </p:nvPr>
          </p:nvSpPr>
          <p:spPr>
            <a:xfrm>
              <a:off x="3894740" y="9676842"/>
              <a:ext cx="1486749" cy="1486749"/>
            </a:xfrm>
            <a:prstGeom prst="ellipse">
              <a:avLst/>
            </a:prstGeom>
            <a:blipFill dpi="0" rotWithShape="0">
              <a:blip r:embed="rId8"/>
              <a:srcRect/>
              <a:tile tx="-5077543.59525361" ty="-2726693.55684196"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 name="图片 21"/>
          <p:cNvPicPr>
            <a:picLocks noChangeAspect="1"/>
          </p:cNvPicPr>
          <p:nvPr>
            <p:custDataLst>
              <p:tags r:id="rId1"/>
            </p:custDataLst>
          </p:nvPr>
        </p:nvPicPr>
        <p:blipFill rotWithShape="1">
          <a:blip r:embed="rId2"/>
          <a:srcRect b="-500"/>
          <a:stretch>
            <a:fillRect/>
          </a:stretch>
        </p:blipFill>
        <p:spPr>
          <a:xfrm>
            <a:off x="0" y="194310"/>
            <a:ext cx="6096000" cy="6435725"/>
          </a:xfrm>
          <a:custGeom>
            <a:avLst/>
            <a:gdLst>
              <a:gd name="connsiteX0" fmla="*/ 0 w 6096000"/>
              <a:gd name="connsiteY0" fmla="*/ 0 h 6435725"/>
              <a:gd name="connsiteX1" fmla="*/ 4487069 w 6096000"/>
              <a:gd name="connsiteY1" fmla="*/ 0 h 6435725"/>
              <a:gd name="connsiteX2" fmla="*/ 6096000 w 6096000"/>
              <a:gd name="connsiteY2" fmla="*/ 6435725 h 6435725"/>
              <a:gd name="connsiteX3" fmla="*/ 0 w 6096000"/>
              <a:gd name="connsiteY3" fmla="*/ 6435725 h 6435725"/>
            </a:gdLst>
            <a:ahLst/>
            <a:cxnLst>
              <a:cxn ang="0">
                <a:pos x="connsiteX0" y="connsiteY0"/>
              </a:cxn>
              <a:cxn ang="0">
                <a:pos x="connsiteX1" y="connsiteY1"/>
              </a:cxn>
              <a:cxn ang="0">
                <a:pos x="connsiteX2" y="connsiteY2"/>
              </a:cxn>
              <a:cxn ang="0">
                <a:pos x="connsiteX3" y="connsiteY3"/>
              </a:cxn>
            </a:cxnLst>
            <a:rect l="l" t="t" r="r" b="b"/>
            <a:pathLst>
              <a:path w="6096000" h="6435725">
                <a:moveTo>
                  <a:pt x="0" y="0"/>
                </a:moveTo>
                <a:lnTo>
                  <a:pt x="4487069" y="0"/>
                </a:lnTo>
                <a:lnTo>
                  <a:pt x="6096000" y="6435725"/>
                </a:lnTo>
                <a:lnTo>
                  <a:pt x="0" y="6435725"/>
                </a:lnTo>
                <a:close/>
              </a:path>
            </a:pathLst>
          </a:custGeom>
        </p:spPr>
      </p:pic>
      <p:sp>
        <p:nvSpPr>
          <p:cNvPr id="12" name="Parallelogram 11"/>
          <p:cNvSpPr/>
          <p:nvPr>
            <p:custDataLst>
              <p:tags r:id="rId3"/>
            </p:custDataLst>
          </p:nvPr>
        </p:nvSpPr>
        <p:spPr>
          <a:xfrm flipH="1">
            <a:off x="4796972" y="2487386"/>
            <a:ext cx="760185" cy="493627"/>
          </a:xfrm>
          <a:prstGeom prst="parallelogram">
            <a:avLst>
              <a:gd name="adj" fmla="val 22537"/>
            </a:avLst>
          </a:prstGeom>
          <a:solidFill>
            <a:srgbClr val="E7E6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charset="-122"/>
                <a:cs typeface="Arial" panose="020B0604020202020204" pitchFamily="34" charset="0"/>
              </a:rPr>
              <a:t>01</a:t>
            </a:r>
            <a:endPar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13" name="TextBox 12"/>
          <p:cNvSpPr txBox="1"/>
          <p:nvPr>
            <p:custDataLst>
              <p:tags r:id="rId4"/>
            </p:custDataLst>
          </p:nvPr>
        </p:nvSpPr>
        <p:spPr>
          <a:xfrm>
            <a:off x="8025195" y="708947"/>
            <a:ext cx="3024022" cy="64516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30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单击加标题</a:t>
            </a:r>
            <a:endParaRPr kumimoji="0" lang="zh-CN" altLang="en-US" sz="3600" b="1" i="0" u="none" strike="noStrike" kern="1200" cap="none" spc="30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15" name="Right Triangle 14"/>
          <p:cNvSpPr/>
          <p:nvPr>
            <p:custDataLst>
              <p:tags r:id="rId5"/>
            </p:custDataLst>
          </p:nvPr>
        </p:nvSpPr>
        <p:spPr>
          <a:xfrm rot="5400000" flipV="1">
            <a:off x="10934327" y="215370"/>
            <a:ext cx="812062" cy="795707"/>
          </a:xfrm>
          <a:prstGeom prst="rtTriangle">
            <a:avLst/>
          </a:prstGeom>
          <a:noFill/>
          <a:ln w="57150">
            <a:solidFill>
              <a:srgbClr val="E7E6E6">
                <a:lumMod val="90000"/>
              </a:srgbClr>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6" name="Right Triangle 15"/>
          <p:cNvSpPr/>
          <p:nvPr>
            <p:custDataLst>
              <p:tags r:id="rId6"/>
            </p:custDataLst>
          </p:nvPr>
        </p:nvSpPr>
        <p:spPr>
          <a:xfrm rot="5400000" flipV="1">
            <a:off x="10789922" y="407333"/>
            <a:ext cx="812062" cy="795707"/>
          </a:xfrm>
          <a:prstGeom prst="rtTriangle">
            <a:avLst/>
          </a:prstGeom>
          <a:noFill/>
          <a:ln w="57150">
            <a:solidFill>
              <a:srgbClr val="E7E6E6">
                <a:lumMod val="50000"/>
              </a:srgbClr>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lumMod val="95000"/>
                  <a:lumOff val="5000"/>
                </a:prstClr>
              </a:solidFill>
              <a:effectLst/>
              <a:uLnTx/>
              <a:uFillTx/>
              <a:latin typeface="等线" panose="02010600030101010101" charset="-122"/>
              <a:ea typeface="微软雅黑" panose="020B0503020204020204" charset="-122"/>
              <a:cs typeface="+mn-ea"/>
            </a:endParaRPr>
          </a:p>
        </p:txBody>
      </p:sp>
      <p:sp>
        <p:nvSpPr>
          <p:cNvPr id="17" name="Parallelogram 16"/>
          <p:cNvSpPr/>
          <p:nvPr>
            <p:custDataLst>
              <p:tags r:id="rId7"/>
            </p:custDataLst>
          </p:nvPr>
        </p:nvSpPr>
        <p:spPr>
          <a:xfrm flipH="1">
            <a:off x="4976406" y="3444966"/>
            <a:ext cx="760185" cy="493627"/>
          </a:xfrm>
          <a:prstGeom prst="parallelogram">
            <a:avLst>
              <a:gd name="adj" fmla="val 22537"/>
            </a:avLst>
          </a:prstGeom>
          <a:solidFill>
            <a:srgbClr val="E7E6E6">
              <a:lumMod val="5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Arial" panose="020B0604020202020204" pitchFamily="34" charset="0"/>
              </a:rPr>
              <a:t>02</a:t>
            </a:r>
            <a:endParaRPr kumimoji="0" lang="id-ID" sz="2000" b="1"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18" name="Parallelogram 17"/>
          <p:cNvSpPr/>
          <p:nvPr>
            <p:custDataLst>
              <p:tags r:id="rId8"/>
            </p:custDataLst>
          </p:nvPr>
        </p:nvSpPr>
        <p:spPr>
          <a:xfrm flipH="1">
            <a:off x="5163458" y="4402546"/>
            <a:ext cx="760185" cy="493627"/>
          </a:xfrm>
          <a:prstGeom prst="parallelogram">
            <a:avLst>
              <a:gd name="adj" fmla="val 22537"/>
            </a:avLst>
          </a:prstGeom>
          <a:solidFill>
            <a:srgbClr val="E7E6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charset="-122"/>
                <a:cs typeface="Arial" panose="020B0604020202020204" pitchFamily="34" charset="0"/>
              </a:rPr>
              <a:t>03</a:t>
            </a:r>
            <a:endPar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19" name="Parallelogram 18"/>
          <p:cNvSpPr/>
          <p:nvPr>
            <p:custDataLst>
              <p:tags r:id="rId9"/>
            </p:custDataLst>
          </p:nvPr>
        </p:nvSpPr>
        <p:spPr>
          <a:xfrm flipH="1">
            <a:off x="5348515" y="5360126"/>
            <a:ext cx="760185" cy="493627"/>
          </a:xfrm>
          <a:prstGeom prst="parallelogram">
            <a:avLst>
              <a:gd name="adj" fmla="val 22537"/>
            </a:avLst>
          </a:prstGeom>
          <a:solidFill>
            <a:srgbClr val="E7E6E6">
              <a:lumMod val="5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Arial" panose="020B0604020202020204" pitchFamily="34" charset="0"/>
              </a:rPr>
              <a:t>04</a:t>
            </a:r>
            <a:endParaRPr kumimoji="0" lang="id-ID" sz="2000" b="1"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20" name="Rectangle 19"/>
          <p:cNvSpPr/>
          <p:nvPr>
            <p:custDataLst>
              <p:tags r:id="rId10"/>
            </p:custDataLst>
          </p:nvPr>
        </p:nvSpPr>
        <p:spPr>
          <a:xfrm>
            <a:off x="5715635" y="2682305"/>
            <a:ext cx="4788035" cy="65024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4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这种类型的特点是兴奋过程强于抑制过程，是一种易兴奋、奔放不羁的类型，也称为“不可遏止型”。</a:t>
            </a:r>
            <a:endParaRPr kumimoji="0" lang="zh-CN" altLang="en-US" sz="14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21" name="TextBox 20"/>
          <p:cNvSpPr txBox="1"/>
          <p:nvPr>
            <p:custDataLst>
              <p:tags r:id="rId11"/>
            </p:custDataLst>
          </p:nvPr>
        </p:nvSpPr>
        <p:spPr>
          <a:xfrm>
            <a:off x="5715634" y="2336874"/>
            <a:ext cx="478803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noProof="0">
                <a:ln>
                  <a:noFill/>
                </a:ln>
                <a:effectLst/>
                <a:uLnTx/>
                <a:uFillTx/>
                <a:latin typeface="Arial" panose="020B0604020202020204" pitchFamily="34" charset="0"/>
                <a:ea typeface="微软雅黑" panose="020B0503020204020204" charset="-122"/>
                <a:cs typeface="+mn-ea"/>
              </a:rPr>
              <a:t>强、不平衡型。</a:t>
            </a:r>
            <a:endParaRPr kumimoji="0" lang="zh-CN" altLang="en-US" sz="1600" b="1" i="0" u="none" strike="noStrike" kern="1200" cap="none" spc="0" normalizeH="0" noProof="0">
              <a:ln>
                <a:noFill/>
              </a:ln>
              <a:effectLst/>
              <a:uLnTx/>
              <a:uFillTx/>
              <a:latin typeface="Arial" panose="020B0604020202020204" pitchFamily="34" charset="0"/>
              <a:ea typeface="微软雅黑" panose="020B0503020204020204" charset="-122"/>
              <a:cs typeface="+mn-ea"/>
            </a:endParaRPr>
          </a:p>
        </p:txBody>
      </p:sp>
      <p:sp>
        <p:nvSpPr>
          <p:cNvPr id="25" name="TextBox 24"/>
          <p:cNvSpPr txBox="1"/>
          <p:nvPr>
            <p:custDataLst>
              <p:tags r:id="rId12"/>
            </p:custDataLst>
          </p:nvPr>
        </p:nvSpPr>
        <p:spPr>
          <a:xfrm>
            <a:off x="6047104" y="3340791"/>
            <a:ext cx="478803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noProof="0">
                <a:ln>
                  <a:noFill/>
                </a:ln>
                <a:effectLst/>
                <a:uLnTx/>
                <a:uFillTx/>
                <a:latin typeface="Arial" panose="020B0604020202020204" pitchFamily="34" charset="0"/>
                <a:ea typeface="微软雅黑" panose="020B0503020204020204" charset="-122"/>
                <a:cs typeface="+mn-ea"/>
              </a:rPr>
              <a:t>强、平衡、灵活型。</a:t>
            </a:r>
            <a:endParaRPr kumimoji="0" lang="zh-CN" altLang="en-US" sz="1600" b="1" i="0" u="none" strike="noStrike" kern="1200" cap="none" spc="0" normalizeH="0" noProof="0">
              <a:ln>
                <a:noFill/>
              </a:ln>
              <a:effectLst/>
              <a:uLnTx/>
              <a:uFillTx/>
              <a:latin typeface="Arial" panose="020B0604020202020204" pitchFamily="34" charset="0"/>
              <a:ea typeface="微软雅黑" panose="020B0503020204020204" charset="-122"/>
              <a:cs typeface="+mn-ea"/>
            </a:endParaRPr>
          </a:p>
        </p:txBody>
      </p:sp>
      <p:sp>
        <p:nvSpPr>
          <p:cNvPr id="27" name="TextBox 26"/>
          <p:cNvSpPr txBox="1"/>
          <p:nvPr>
            <p:custDataLst>
              <p:tags r:id="rId13"/>
            </p:custDataLst>
          </p:nvPr>
        </p:nvSpPr>
        <p:spPr>
          <a:xfrm>
            <a:off x="6245858" y="4344708"/>
            <a:ext cx="4788035" cy="337185"/>
          </a:xfrm>
          <a:prstGeom prst="rect">
            <a:avLst/>
          </a:prstGeom>
          <a:noFill/>
        </p:spPr>
        <p:txBody>
          <a:bodyPr wrap="square" rtlCol="0">
            <a:spAutoFit/>
          </a:bodyPr>
          <a:lstStyle>
            <a:defPPr>
              <a:defRPr lang="zh-CN"/>
            </a:defPPr>
            <a:lvl1pPr>
              <a:defRPr sz="1600" b="1">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noProof="0">
                <a:ln>
                  <a:noFill/>
                </a:ln>
                <a:effectLst/>
                <a:uLnTx/>
                <a:uFillTx/>
                <a:latin typeface="Arial" panose="020B0604020202020204" pitchFamily="34" charset="0"/>
                <a:ea typeface="微软雅黑" panose="020B0503020204020204" charset="-122"/>
                <a:cs typeface="+mn-ea"/>
              </a:rPr>
              <a:t>强、平衡、不灵活型。</a:t>
            </a:r>
            <a:endParaRPr kumimoji="0" lang="zh-CN" altLang="en-US" sz="1600" b="1" i="0" u="none" strike="noStrike" kern="1200" cap="none" spc="0" normalizeH="0" noProof="0">
              <a:ln>
                <a:noFill/>
              </a:ln>
              <a:effectLst/>
              <a:uLnTx/>
              <a:uFillTx/>
              <a:latin typeface="Arial" panose="020B0604020202020204" pitchFamily="34" charset="0"/>
              <a:ea typeface="微软雅黑" panose="020B0503020204020204" charset="-122"/>
              <a:cs typeface="+mn-ea"/>
            </a:endParaRPr>
          </a:p>
        </p:txBody>
      </p:sp>
      <p:sp>
        <p:nvSpPr>
          <p:cNvPr id="29" name="TextBox 28"/>
          <p:cNvSpPr txBox="1"/>
          <p:nvPr>
            <p:custDataLst>
              <p:tags r:id="rId14"/>
            </p:custDataLst>
          </p:nvPr>
        </p:nvSpPr>
        <p:spPr>
          <a:xfrm>
            <a:off x="6553834" y="5348625"/>
            <a:ext cx="478803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noProof="0">
                <a:ln>
                  <a:noFill/>
                </a:ln>
                <a:effectLst/>
                <a:uLnTx/>
                <a:uFillTx/>
                <a:latin typeface="Arial" panose="020B0604020202020204" pitchFamily="34" charset="0"/>
                <a:ea typeface="微软雅黑" panose="020B0503020204020204" charset="-122"/>
                <a:cs typeface="+mn-ea"/>
              </a:rPr>
              <a:t>弱型。</a:t>
            </a:r>
            <a:endParaRPr kumimoji="0" lang="zh-CN" altLang="en-US" sz="1600" b="1" i="0" u="none" strike="noStrike" kern="1200" cap="none" spc="0" normalizeH="0" noProof="0">
              <a:ln>
                <a:noFill/>
              </a:ln>
              <a:effectLst/>
              <a:uLnTx/>
              <a:uFillTx/>
              <a:latin typeface="Arial" panose="020B0604020202020204" pitchFamily="34" charset="0"/>
              <a:ea typeface="微软雅黑" panose="020B0503020204020204" charset="-122"/>
              <a:cs typeface="+mn-ea"/>
            </a:endParaRPr>
          </a:p>
        </p:txBody>
      </p:sp>
      <p:sp>
        <p:nvSpPr>
          <p:cNvPr id="30" name="TextBox 12"/>
          <p:cNvSpPr txBox="1"/>
          <p:nvPr>
            <p:custDataLst>
              <p:tags r:id="rId15"/>
            </p:custDataLst>
          </p:nvPr>
        </p:nvSpPr>
        <p:spPr>
          <a:xfrm>
            <a:off x="6327775" y="1371600"/>
            <a:ext cx="4721225" cy="82994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巴普洛夫根据3 个基本特性的不同组合，把高等动物的高级神经活动划分为许多类型。其中基本的类型有以下几种。</a:t>
            </a:r>
            <a:endParaRPr kumimoji="0" lang="en-US" altLang="zh-CN" sz="16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endParaRPr>
          </a:p>
        </p:txBody>
      </p:sp>
      <p:sp>
        <p:nvSpPr>
          <p:cNvPr id="6" name="Rectangle 19"/>
          <p:cNvSpPr/>
          <p:nvPr>
            <p:custDataLst>
              <p:tags r:id="rId16"/>
            </p:custDataLst>
          </p:nvPr>
        </p:nvSpPr>
        <p:spPr>
          <a:xfrm>
            <a:off x="6047105" y="3686222"/>
            <a:ext cx="4788035" cy="65024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4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这种类型的特点是反应灵敏、活泼好动，能较快适应变化的外部环境，也称为“活泼型”。</a:t>
            </a:r>
            <a:endParaRPr kumimoji="0" lang="zh-CN" altLang="en-US" sz="14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8" name="Rectangle 19"/>
          <p:cNvSpPr/>
          <p:nvPr>
            <p:custDataLst>
              <p:tags r:id="rId17"/>
            </p:custDataLst>
          </p:nvPr>
        </p:nvSpPr>
        <p:spPr>
          <a:xfrm>
            <a:off x="6245860" y="4690110"/>
            <a:ext cx="4977130" cy="65024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4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这种类型的特点是较容易形成条件反射，但不容易改造，是一种坚毅而行动迟缓的类型，也称为“安静型”。</a:t>
            </a:r>
            <a:endParaRPr kumimoji="0" lang="zh-CN" altLang="en-US" sz="14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9" name="Rectangle 19"/>
          <p:cNvSpPr/>
          <p:nvPr>
            <p:custDataLst>
              <p:tags r:id="rId18"/>
            </p:custDataLst>
          </p:nvPr>
        </p:nvSpPr>
        <p:spPr>
          <a:xfrm>
            <a:off x="6553835" y="5694056"/>
            <a:ext cx="4788035" cy="92964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4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这种类型的特点是兴奋和抑制过程都很弱，表现为胆小怕事，在艰难的工作任务面前，正常高级神经活动易受破坏而产生神经症。</a:t>
            </a:r>
            <a:endParaRPr kumimoji="0" lang="zh-CN" altLang="en-US" sz="14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15"/>
          <p:cNvSpPr txBox="1"/>
          <p:nvPr>
            <p:custDataLst>
              <p:tags r:id="rId1"/>
            </p:custDataLst>
          </p:nvPr>
        </p:nvSpPr>
        <p:spPr>
          <a:xfrm>
            <a:off x="2289810" y="1972310"/>
            <a:ext cx="5561330" cy="873125"/>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5400" b="1" spc="300" dirty="0">
                <a:solidFill>
                  <a:sysClr val="windowText" lastClr="000000">
                    <a:lumMod val="75000"/>
                    <a:lumOff val="25000"/>
                  </a:sysClr>
                </a:solidFill>
                <a:uFillTx/>
                <a:latin typeface="Arial" panose="020B0604020202020204" pitchFamily="34" charset="0"/>
                <a:ea typeface="微软雅黑" panose="020B0503020204020204" charset="-122"/>
              </a:rPr>
              <a:t>性格含义</a:t>
            </a:r>
            <a:endParaRPr lang="zh-CN" altLang="en-US" sz="5400" b="1" spc="300" dirty="0">
              <a:solidFill>
                <a:sysClr val="windowText" lastClr="000000">
                  <a:lumMod val="75000"/>
                  <a:lumOff val="25000"/>
                </a:sysClr>
              </a:solidFill>
              <a:uFillTx/>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867785" y="3088005"/>
            <a:ext cx="7716520" cy="2221865"/>
          </a:xfrm>
          <a:prstGeom prst="rect">
            <a:avLst/>
          </a:prstGeom>
          <a:noFill/>
          <a:ln>
            <a:solidFill>
              <a:srgbClr val="D8D8D9"/>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kumimoji="1" lang="zh-CN" altLang="en-US"/>
          </a:p>
        </p:txBody>
      </p:sp>
      <p:sp>
        <p:nvSpPr>
          <p:cNvPr id="9" name="文本框 2"/>
          <p:cNvSpPr txBox="1"/>
          <p:nvPr>
            <p:custDataLst>
              <p:tags r:id="rId3"/>
            </p:custDataLst>
          </p:nvPr>
        </p:nvSpPr>
        <p:spPr>
          <a:xfrm>
            <a:off x="4319531" y="3360186"/>
            <a:ext cx="6812849" cy="167703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algn="just"/>
            <a:r>
              <a:rPr lang="en-US" altLang="zh-CN" sz="1400" dirty="0" err="1">
                <a:solidFill>
                  <a:sysClr val="windowText" lastClr="000000">
                    <a:lumMod val="75000"/>
                    <a:lumOff val="25000"/>
                  </a:sysClr>
                </a:solidFill>
                <a:latin typeface="Arial" panose="020B0604020202020204" pitchFamily="34" charset="0"/>
                <a:ea typeface="微软雅黑" panose="020B0503020204020204" charset="-122"/>
              </a:rPr>
              <a:t>“性格”这个词最早是由著名的古希腊学者提奥夫拉斯塔（Theophrastus）提出来的，其意思是：人的特征、标志、属性、特性等。现代心理学家对性格的定义各不相同，其中比较一致的看法是：性格是一个人较稳定的对现实的态度以及与之相应的习惯化的行为方式。性格是个性的主要组成部分。性格是个性心理特征中的核心部分，人与人的个性差别首先表现在性格上。性格是在社会生活实践过程中逐步形成的。</a:t>
            </a:r>
            <a:endParaRPr lang="en-US" altLang="zh-CN" sz="1400" dirty="0" err="1">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7" name="矩形 16"/>
          <p:cNvSpPr/>
          <p:nvPr>
            <p:custDataLst>
              <p:tags r:id="rId4"/>
            </p:custDataLst>
          </p:nvPr>
        </p:nvSpPr>
        <p:spPr>
          <a:xfrm>
            <a:off x="11439337" y="2926923"/>
            <a:ext cx="344180" cy="337254"/>
          </a:xfrm>
          <a:prstGeom prst="rect">
            <a:avLst/>
          </a:prstGeom>
          <a:solidFill>
            <a:sysClr val="window" lastClr="FFFFFF"/>
          </a:solidFill>
          <a:ln>
            <a:solidFill>
              <a:srgbClr val="D8D8D9"/>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kumimoji="1" lang="zh-CN" altLang="en-US"/>
          </a:p>
        </p:txBody>
      </p:sp>
      <p:sp>
        <p:nvSpPr>
          <p:cNvPr id="18" name="矩形 17"/>
          <p:cNvSpPr/>
          <p:nvPr>
            <p:custDataLst>
              <p:tags r:id="rId5"/>
            </p:custDataLst>
          </p:nvPr>
        </p:nvSpPr>
        <p:spPr>
          <a:xfrm>
            <a:off x="3684370" y="5127081"/>
            <a:ext cx="344180" cy="337254"/>
          </a:xfrm>
          <a:prstGeom prst="rect">
            <a:avLst/>
          </a:prstGeom>
          <a:solidFill>
            <a:sysClr val="window" lastClr="FFFFFF"/>
          </a:solidFill>
          <a:ln>
            <a:solidFill>
              <a:srgbClr val="D8D8D9"/>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kumimoji="1" lang="zh-CN" altLang="en-US"/>
          </a:p>
        </p:txBody>
      </p:sp>
      <p:pic>
        <p:nvPicPr>
          <p:cNvPr id="6" name="图片 5"/>
          <p:cNvPicPr>
            <a:picLocks noChangeAspect="1"/>
          </p:cNvPicPr>
          <p:nvPr>
            <p:custDataLst>
              <p:tags r:id="rId6"/>
            </p:custDataLst>
          </p:nvPr>
        </p:nvPicPr>
        <p:blipFill>
          <a:blip r:embed="rId7"/>
          <a:stretch>
            <a:fillRect/>
          </a:stretch>
        </p:blipFill>
        <p:spPr>
          <a:xfrm rot="10800000">
            <a:off x="7905656" y="1663945"/>
            <a:ext cx="698500" cy="698500"/>
          </a:xfrm>
          <a:prstGeom prst="rect">
            <a:avLst/>
          </a:prstGeom>
        </p:spPr>
      </p:pic>
      <p:grpSp>
        <p:nvGrpSpPr>
          <p:cNvPr id="4" name="组合 3"/>
          <p:cNvGrpSpPr/>
          <p:nvPr>
            <p:custDataLst>
              <p:tags r:id="rId8"/>
            </p:custDataLst>
          </p:nvPr>
        </p:nvGrpSpPr>
        <p:grpSpPr>
          <a:xfrm>
            <a:off x="0" y="0"/>
            <a:ext cx="5068800" cy="6876000"/>
            <a:chOff x="7065" y="1963"/>
            <a:chExt cx="5069" cy="6874"/>
          </a:xfrm>
        </p:grpSpPr>
        <p:sp>
          <p:nvSpPr>
            <p:cNvPr id="7" name="PA-任意多边形 12"/>
            <p:cNvSpPr/>
            <p:nvPr>
              <p:custDataLst>
                <p:tags r:id="rId9"/>
              </p:custDataLst>
            </p:nvPr>
          </p:nvSpPr>
          <p:spPr>
            <a:xfrm>
              <a:off x="7069" y="1963"/>
              <a:ext cx="3689" cy="4297"/>
            </a:xfrm>
            <a:custGeom>
              <a:avLst/>
              <a:gdLst/>
              <a:ahLst/>
              <a:cxnLst/>
              <a:rect l="0" t="0" r="0" b="0"/>
              <a:pathLst>
                <a:path w="5924678" h="6899784">
                  <a:moveTo>
                    <a:pt x="1978025" y="6634734"/>
                  </a:moveTo>
                  <a:cubicBezTo>
                    <a:pt x="1978025" y="6634734"/>
                    <a:pt x="701929" y="5777230"/>
                    <a:pt x="879729" y="4329430"/>
                  </a:cubicBezTo>
                  <a:cubicBezTo>
                    <a:pt x="879729" y="4329430"/>
                    <a:pt x="879729" y="3237230"/>
                    <a:pt x="1298829" y="2703830"/>
                  </a:cubicBezTo>
                  <a:cubicBezTo>
                    <a:pt x="1717955" y="2170450"/>
                    <a:pt x="3127629" y="773430"/>
                    <a:pt x="4892929" y="303530"/>
                  </a:cubicBezTo>
                  <a:cubicBezTo>
                    <a:pt x="5294630" y="196596"/>
                    <a:pt x="5636260" y="94234"/>
                    <a:pt x="5924677" y="0"/>
                  </a:cubicBezTo>
                  <a:lnTo>
                    <a:pt x="0" y="0"/>
                  </a:lnTo>
                  <a:lnTo>
                    <a:pt x="0" y="5245989"/>
                  </a:lnTo>
                  <a:cubicBezTo>
                    <a:pt x="318643" y="5746496"/>
                    <a:pt x="1018540" y="6544437"/>
                    <a:pt x="2374900" y="6899783"/>
                  </a:cubicBezTo>
                  <a:lnTo>
                    <a:pt x="2564765" y="6826758"/>
                  </a:lnTo>
                  <a:cubicBezTo>
                    <a:pt x="2564765" y="6826758"/>
                    <a:pt x="2323465" y="6773927"/>
                    <a:pt x="2029460" y="6590285"/>
                  </a:cubicBezTo>
                </a:path>
              </a:pathLst>
            </a:custGeom>
            <a:blipFill dpi="0" rotWithShape="0">
              <a:blip r:embed="rId10" cstate="screen"/>
              <a:srcRect/>
              <a:tile tx="-2053600.1791467" ty="0" sx="100000" sy="100000"/>
            </a:blipFill>
            <a:ln w="6350" cap="flat" cmpd="sng" algn="ctr">
              <a:noFill/>
              <a:prstDash val="solid"/>
              <a:miter lim="800000"/>
            </a:ln>
            <a:effectLst/>
            <a:extLst>
              <a:ext uri="{91240B29-F687-4F45-9708-019B960494DF}">
                <a14:hiddenLine xmlns:a14="http://schemas.microsoft.com/office/drawing/2010/main" w="6350">
                  <a:solidFill>
                    <a:srgbClr val="4472C4"/>
                  </a:solidFill>
                  <a:prstDash val="solid"/>
                  <a:miter lim="800000"/>
                  <a:headEnd/>
                  <a:tailEnd/>
                </a14:hiddenLine>
              </a:ext>
            </a:extLst>
          </p:spPr>
          <p:style>
            <a:lnRef idx="1">
              <a:srgbClr val="4472C4"/>
            </a:lnRef>
            <a:fillRef idx="0">
              <a:srgbClr val="4472C4"/>
            </a:fillRef>
            <a:effectRef idx="0">
              <a:srgbClr val="4472C4"/>
            </a:effectRef>
            <a:fontRef idx="minor">
              <a:sysClr val="windowText" lastClr="000000"/>
            </a:fontRef>
          </p:style>
          <p:txBody>
            <a:bodyPr rtlCol="0" anchor="ctr"/>
            <a:p>
              <a:pPr algn="ctr"/>
              <a:endParaRPr lang="zh-CN" altLang="en-US" dirty="0"/>
            </a:p>
          </p:txBody>
        </p:sp>
        <p:sp>
          <p:nvSpPr>
            <p:cNvPr id="10" name="PA-任意多边形 13"/>
            <p:cNvSpPr/>
            <p:nvPr>
              <p:custDataLst>
                <p:tags r:id="rId11"/>
              </p:custDataLst>
            </p:nvPr>
          </p:nvSpPr>
          <p:spPr>
            <a:xfrm>
              <a:off x="7065" y="4473"/>
              <a:ext cx="3667" cy="4364"/>
            </a:xfrm>
            <a:custGeom>
              <a:avLst/>
              <a:gdLst/>
              <a:ahLst/>
              <a:cxnLst/>
              <a:rect l="0" t="0" r="0" b="0"/>
              <a:pathLst>
                <a:path w="5889880" h="7006464">
                  <a:moveTo>
                    <a:pt x="1982724" y="2606040"/>
                  </a:moveTo>
                  <a:cubicBezTo>
                    <a:pt x="275463" y="2067687"/>
                    <a:pt x="28702" y="592963"/>
                    <a:pt x="0" y="0"/>
                  </a:cubicBezTo>
                  <a:lnTo>
                    <a:pt x="0" y="1346200"/>
                  </a:lnTo>
                  <a:cubicBezTo>
                    <a:pt x="181483" y="1748663"/>
                    <a:pt x="567944" y="2224024"/>
                    <a:pt x="1386586" y="2547747"/>
                  </a:cubicBezTo>
                  <a:cubicBezTo>
                    <a:pt x="3058287" y="3209163"/>
                    <a:pt x="5041011" y="3662172"/>
                    <a:pt x="5041011" y="4758563"/>
                  </a:cubicBezTo>
                  <a:cubicBezTo>
                    <a:pt x="5041011" y="5700395"/>
                    <a:pt x="3748024" y="6381369"/>
                    <a:pt x="2212594" y="7006463"/>
                  </a:cubicBezTo>
                  <a:lnTo>
                    <a:pt x="2872105" y="7006463"/>
                  </a:lnTo>
                  <a:cubicBezTo>
                    <a:pt x="3723005" y="6820535"/>
                    <a:pt x="4748657" y="6429121"/>
                    <a:pt x="5151247" y="5606923"/>
                  </a:cubicBezTo>
                  <a:cubicBezTo>
                    <a:pt x="5889879" y="4098163"/>
                    <a:pt x="4140200" y="3286379"/>
                    <a:pt x="1982724" y="2606040"/>
                  </a:cubicBezTo>
                  <a:close/>
                </a:path>
              </a:pathLst>
            </a:custGeom>
            <a:blipFill dpi="0" rotWithShape="0">
              <a:blip r:embed="rId10" cstate="screen"/>
              <a:srcRect/>
              <a:tile tx="-2049600.33699172" ty="-2510730.27496338" sx="100000" sy="100000"/>
            </a:bli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1" name="PA-任意多边形 14"/>
            <p:cNvSpPr/>
            <p:nvPr>
              <p:custDataLst>
                <p:tags r:id="rId12"/>
              </p:custDataLst>
            </p:nvPr>
          </p:nvSpPr>
          <p:spPr>
            <a:xfrm>
              <a:off x="7065" y="5888"/>
              <a:ext cx="3099" cy="2949"/>
            </a:xfrm>
            <a:custGeom>
              <a:avLst/>
              <a:gdLst/>
              <a:ahLst/>
              <a:cxnLst/>
              <a:rect l="0" t="0" r="0" b="0"/>
              <a:pathLst>
                <a:path w="4976242" h="4735577">
                  <a:moveTo>
                    <a:pt x="4976241" y="2505710"/>
                  </a:moveTo>
                  <a:cubicBezTo>
                    <a:pt x="4976241" y="1066673"/>
                    <a:pt x="890905" y="839089"/>
                    <a:pt x="0" y="0"/>
                  </a:cubicBezTo>
                  <a:lnTo>
                    <a:pt x="0" y="4735576"/>
                  </a:lnTo>
                  <a:lnTo>
                    <a:pt x="1223391" y="4735576"/>
                  </a:lnTo>
                  <a:cubicBezTo>
                    <a:pt x="2349500" y="4428617"/>
                    <a:pt x="4976241" y="3595243"/>
                    <a:pt x="4976241" y="2505710"/>
                  </a:cubicBezTo>
                  <a:close/>
                </a:path>
              </a:pathLst>
            </a:custGeom>
            <a:blipFill dpi="0" rotWithShape="0">
              <a:blip r:embed="rId10" cstate="screen"/>
              <a:srcRect/>
              <a:tile tx="-2049600.33699172" ty="-3926142.13562012" sx="100000" sy="100000"/>
            </a:bli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2" name="PA-装饰 Freeform 5"/>
            <p:cNvSpPr/>
            <p:nvPr>
              <p:custDataLst>
                <p:tags r:id="rId13"/>
              </p:custDataLst>
            </p:nvPr>
          </p:nvSpPr>
          <p:spPr bwMode="auto">
            <a:xfrm>
              <a:off x="7427" y="1963"/>
              <a:ext cx="4707" cy="4217"/>
            </a:xfrm>
            <a:custGeom>
              <a:avLst/>
              <a:gdLst>
                <a:gd name="T0" fmla="*/ 144 w 2315"/>
                <a:gd name="T1" fmla="*/ 1351 h 2116"/>
                <a:gd name="T2" fmla="*/ 163 w 2315"/>
                <a:gd name="T3" fmla="*/ 1187 h 2116"/>
                <a:gd name="T4" fmla="*/ 181 w 2315"/>
                <a:gd name="T5" fmla="*/ 1111 h 2116"/>
                <a:gd name="T6" fmla="*/ 2315 w 2315"/>
                <a:gd name="T7" fmla="*/ 0 h 2116"/>
                <a:gd name="T8" fmla="*/ 2312 w 2315"/>
                <a:gd name="T9" fmla="*/ 0 h 2116"/>
                <a:gd name="T10" fmla="*/ 1326 w 2315"/>
                <a:gd name="T11" fmla="*/ 0 h 2116"/>
                <a:gd name="T12" fmla="*/ 65 w 2315"/>
                <a:gd name="T13" fmla="*/ 1209 h 2116"/>
                <a:gd name="T14" fmla="*/ 449 w 2315"/>
                <a:gd name="T15" fmla="*/ 2090 h 2116"/>
                <a:gd name="T16" fmla="*/ 538 w 2315"/>
                <a:gd name="T17" fmla="*/ 2116 h 2116"/>
                <a:gd name="T18" fmla="*/ 144 w 2315"/>
                <a:gd name="T19" fmla="*/ 1351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5" h="2116">
                  <a:moveTo>
                    <a:pt x="144" y="1351"/>
                  </a:moveTo>
                  <a:cubicBezTo>
                    <a:pt x="147" y="1296"/>
                    <a:pt x="153" y="1241"/>
                    <a:pt x="163" y="1187"/>
                  </a:cubicBezTo>
                  <a:cubicBezTo>
                    <a:pt x="168" y="1161"/>
                    <a:pt x="174" y="1136"/>
                    <a:pt x="181" y="1111"/>
                  </a:cubicBezTo>
                  <a:cubicBezTo>
                    <a:pt x="313" y="646"/>
                    <a:pt x="818" y="272"/>
                    <a:pt x="2315" y="0"/>
                  </a:cubicBezTo>
                  <a:cubicBezTo>
                    <a:pt x="2312" y="0"/>
                    <a:pt x="2312" y="0"/>
                    <a:pt x="2312" y="0"/>
                  </a:cubicBezTo>
                  <a:cubicBezTo>
                    <a:pt x="1326" y="0"/>
                    <a:pt x="1326" y="0"/>
                    <a:pt x="1326" y="0"/>
                  </a:cubicBezTo>
                  <a:cubicBezTo>
                    <a:pt x="965" y="123"/>
                    <a:pt x="168" y="473"/>
                    <a:pt x="65" y="1209"/>
                  </a:cubicBezTo>
                  <a:cubicBezTo>
                    <a:pt x="0" y="1668"/>
                    <a:pt x="212" y="1936"/>
                    <a:pt x="449" y="2090"/>
                  </a:cubicBezTo>
                  <a:cubicBezTo>
                    <a:pt x="475" y="2099"/>
                    <a:pt x="508" y="2109"/>
                    <a:pt x="538" y="2116"/>
                  </a:cubicBezTo>
                  <a:cubicBezTo>
                    <a:pt x="387" y="2045"/>
                    <a:pt x="114" y="1849"/>
                    <a:pt x="144" y="1351"/>
                  </a:cubicBezTo>
                  <a:close/>
                </a:path>
              </a:pathLst>
            </a:custGeom>
            <a:blipFill dpi="0" rotWithShape="0">
              <a:blip r:embed="rId10" cstate="screen"/>
              <a:srcRect/>
              <a:tile tx="-2411586.04217666" ty="0" sx="100000" sy="100000"/>
            </a:blipFill>
            <a:ln>
              <a:noFill/>
            </a:ln>
          </p:spPr>
          <p:txBody>
            <a:bodyPr vert="horz" wrap="square" lIns="91440" tIns="45720" rIns="91440" bIns="45720" numCol="1" anchor="t" anchorCtr="0" compatLnSpc="1"/>
            <a:p>
              <a:endParaRPr lang="zh-CN" altLang="en-US"/>
            </a:p>
          </p:txBody>
        </p:sp>
        <p:sp>
          <p:nvSpPr>
            <p:cNvPr id="16" name="PA-装饰 Freeform 9"/>
            <p:cNvSpPr/>
            <p:nvPr>
              <p:custDataLst>
                <p:tags r:id="rId14"/>
              </p:custDataLst>
            </p:nvPr>
          </p:nvSpPr>
          <p:spPr bwMode="auto">
            <a:xfrm>
              <a:off x="8944" y="6903"/>
              <a:ext cx="1600" cy="1920"/>
            </a:xfrm>
            <a:custGeom>
              <a:avLst/>
              <a:gdLst>
                <a:gd name="T0" fmla="*/ 677 w 994"/>
                <a:gd name="T1" fmla="*/ 0 h 1029"/>
                <a:gd name="T2" fmla="*/ 834 w 994"/>
                <a:gd name="T3" fmla="*/ 519 h 1029"/>
                <a:gd name="T4" fmla="*/ 0 w 994"/>
                <a:gd name="T5" fmla="*/ 1029 h 1029"/>
                <a:gd name="T6" fmla="*/ 828 w 994"/>
                <a:gd name="T7" fmla="*/ 1029 h 1029"/>
                <a:gd name="T8" fmla="*/ 981 w 994"/>
                <a:gd name="T9" fmla="*/ 519 h 1029"/>
                <a:gd name="T10" fmla="*/ 677 w 994"/>
                <a:gd name="T11" fmla="*/ 0 h 1029"/>
              </a:gdLst>
              <a:ahLst/>
              <a:cxnLst>
                <a:cxn ang="0">
                  <a:pos x="T0" y="T1"/>
                </a:cxn>
                <a:cxn ang="0">
                  <a:pos x="T2" y="T3"/>
                </a:cxn>
                <a:cxn ang="0">
                  <a:pos x="T4" y="T5"/>
                </a:cxn>
                <a:cxn ang="0">
                  <a:pos x="T6" y="T7"/>
                </a:cxn>
                <a:cxn ang="0">
                  <a:pos x="T8" y="T9"/>
                </a:cxn>
                <a:cxn ang="0">
                  <a:pos x="T10" y="T11"/>
                </a:cxn>
              </a:cxnLst>
              <a:rect l="0" t="0" r="r" b="b"/>
              <a:pathLst>
                <a:path w="994" h="1029">
                  <a:moveTo>
                    <a:pt x="677" y="0"/>
                  </a:moveTo>
                  <a:cubicBezTo>
                    <a:pt x="677" y="0"/>
                    <a:pt x="987" y="237"/>
                    <a:pt x="834" y="519"/>
                  </a:cubicBezTo>
                  <a:cubicBezTo>
                    <a:pt x="729" y="712"/>
                    <a:pt x="315" y="920"/>
                    <a:pt x="0" y="1029"/>
                  </a:cubicBezTo>
                  <a:cubicBezTo>
                    <a:pt x="828" y="1029"/>
                    <a:pt x="828" y="1029"/>
                    <a:pt x="828" y="1029"/>
                  </a:cubicBezTo>
                  <a:cubicBezTo>
                    <a:pt x="903" y="947"/>
                    <a:pt x="994" y="791"/>
                    <a:pt x="981" y="519"/>
                  </a:cubicBezTo>
                  <a:cubicBezTo>
                    <a:pt x="962" y="148"/>
                    <a:pt x="677" y="0"/>
                    <a:pt x="677" y="0"/>
                  </a:cubicBezTo>
                  <a:close/>
                </a:path>
              </a:pathLst>
            </a:custGeom>
            <a:blipFill dpi="0" rotWithShape="0">
              <a:blip r:embed="rId10" cstate="screen"/>
              <a:srcRect/>
              <a:tile tx="-3928526.15333694" ty="-4941437.13989258" sx="100000" sy="100000"/>
            </a:blipFill>
            <a:ln>
              <a:noFill/>
            </a:ln>
          </p:spPr>
          <p:txBody>
            <a:bodyPr vert="horz" wrap="square" lIns="91440" tIns="45720" rIns="91440" bIns="45720" numCol="1" anchor="t" anchorCtr="0" compatLnSpc="1"/>
            <a:p>
              <a:endParaRPr lang="zh-CN" altLang="en-US"/>
            </a:p>
          </p:txBody>
        </p:sp>
      </p:gr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718820"/>
            <a:ext cx="8960485" cy="1074420"/>
          </a:xfrm>
          <a:prstGeom prst="rect">
            <a:avLst/>
          </a:prstGeom>
          <a:solidFill>
            <a:srgbClr val="5C8AA0"/>
          </a:solidFill>
          <a:ln>
            <a:noFill/>
          </a:ln>
        </p:spPr>
        <p:style>
          <a:lnRef idx="2">
            <a:srgbClr val="5C8AA0">
              <a:shade val="50000"/>
            </a:srgbClr>
          </a:lnRef>
          <a:fillRef idx="1">
            <a:srgbClr val="5C8AA0"/>
          </a:fillRef>
          <a:effectRef idx="0">
            <a:srgbClr val="5C8AA0"/>
          </a:effectRef>
          <a:fontRef idx="minor">
            <a:srgbClr val="FFFFFF"/>
          </a:fontRef>
        </p:style>
        <p:txBody>
          <a:bodyPr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2"/>
            </p:custDataLst>
          </p:nvPr>
        </p:nvSpPr>
        <p:spPr>
          <a:xfrm>
            <a:off x="707698" y="2946403"/>
            <a:ext cx="10798194" cy="3435254"/>
          </a:xfrm>
          <a:prstGeom prst="rect">
            <a:avLst/>
          </a:prstGeom>
          <a:solidFill>
            <a:srgbClr val="5C8AA0">
              <a:lumMod val="20000"/>
              <a:lumOff val="80000"/>
            </a:srgbClr>
          </a:solidFill>
          <a:ln w="63500">
            <a:no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822090" y="2820403"/>
            <a:ext cx="10798194" cy="3435254"/>
          </a:xfrm>
          <a:prstGeom prst="rect">
            <a:avLst/>
          </a:prstGeom>
          <a:noFill/>
          <a:ln w="38100">
            <a:solidFill>
              <a:srgbClr val="5C8AA0"/>
            </a:solid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4"/>
            </p:custDataLst>
          </p:nvPr>
        </p:nvSpPr>
        <p:spPr>
          <a:xfrm>
            <a:off x="768350" y="953135"/>
            <a:ext cx="10566400" cy="624840"/>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rPr>
              <a:t>性格的类型</a:t>
            </a:r>
            <a:endParaRPr lang="zh-CN" altLang="en-US" sz="3200" b="1" spc="300">
              <a:solidFill>
                <a:srgbClr val="FFFFFF"/>
              </a:solidFill>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5"/>
            </p:custDataLst>
          </p:nvPr>
        </p:nvSpPr>
        <p:spPr>
          <a:xfrm rot="10800000">
            <a:off x="11201400" y="426720"/>
            <a:ext cx="313690" cy="63627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5C8AA0"/>
          </a:solidFill>
          <a:ln>
            <a:no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 name="任意多边形: 形状 14"/>
          <p:cNvSpPr>
            <a:spLocks noChangeAspect="1"/>
          </p:cNvSpPr>
          <p:nvPr>
            <p:custDataLst>
              <p:tags r:id="rId6"/>
            </p:custDataLst>
          </p:nvPr>
        </p:nvSpPr>
        <p:spPr>
          <a:xfrm rot="10800000">
            <a:off x="10786110" y="426720"/>
            <a:ext cx="313690" cy="63627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5C8AA0"/>
          </a:solidFill>
          <a:ln>
            <a:no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7"/>
            </p:custDataLst>
          </p:nvPr>
        </p:nvSpPr>
        <p:spPr>
          <a:xfrm>
            <a:off x="669881" y="1904429"/>
            <a:ext cx="10852237" cy="828834"/>
          </a:xfrm>
          <a:prstGeom prst="rect">
            <a:avLst/>
          </a:prstGeom>
          <a:noFill/>
        </p:spPr>
        <p:txBody>
          <a:bodyPr wrap="square" lIns="90170" tIns="46990" rIns="90170" bIns="46990" rtlCol="0">
            <a:normAutofit/>
          </a:bodyPr>
          <a:lstStyle>
            <a:defPPr>
              <a:defRPr lang="zh-CN"/>
            </a:defPPr>
            <a:lvl1pPr fontAlgn="auto">
              <a:lnSpc>
                <a:spcPct val="130000"/>
              </a:lnSpc>
              <a:spcAft>
                <a:spcPts val="1000"/>
              </a:spcAft>
              <a:defRPr sz="1600" spc="150"/>
            </a:lvl1pPr>
          </a:lstStyle>
          <a:p>
            <a:pPr marL="0" lvl="0" indent="0" algn="l">
              <a:lnSpc>
                <a:spcPct val="130000"/>
              </a:lnSpc>
              <a:spcBef>
                <a:spcPts val="1000"/>
              </a:spcBef>
              <a:spcAft>
                <a:spcPts val="0"/>
              </a:spcAft>
              <a:buSzPct val="100000"/>
            </a:pPr>
            <a:r>
              <a:rPr lang="zh-CN" altLang="en-US" sz="1600">
                <a:solidFill>
                  <a:srgbClr val="000000">
                    <a:lumMod val="75000"/>
                    <a:lumOff val="25000"/>
                  </a:srgbClr>
                </a:solidFill>
                <a:latin typeface="Arial" panose="020B0604020202020204" pitchFamily="34" charset="0"/>
                <a:ea typeface="微软雅黑" panose="020B0503020204020204" charset="-122"/>
              </a:rPr>
              <a:t>性格的类型是指在一类人身上所共有的性格特征的独特结合。这种结合使一类人的性格和另一类人的性格明显不同。心理学家们曾经以各自的标准和原则对性格类型进行了分类，下面是几种有代表性的观点。</a:t>
            </a:r>
            <a:endParaRPr lang="zh-CN" altLang="en-US" sz="1600">
              <a:solidFill>
                <a:srgbClr val="000000">
                  <a:lumMod val="75000"/>
                  <a:lumOff val="25000"/>
                </a:srgbClr>
              </a:solidFill>
              <a:latin typeface="Arial" panose="020B0604020202020204" pitchFamily="34" charset="0"/>
              <a:ea typeface="微软雅黑" panose="020B0503020204020204" charset="-122"/>
            </a:endParaRPr>
          </a:p>
        </p:txBody>
      </p:sp>
      <p:sp>
        <p:nvSpPr>
          <p:cNvPr id="11" name="矩形 10"/>
          <p:cNvSpPr/>
          <p:nvPr>
            <p:custDataLst>
              <p:tags r:id="rId8"/>
            </p:custDataLst>
          </p:nvPr>
        </p:nvSpPr>
        <p:spPr>
          <a:xfrm>
            <a:off x="1009015" y="2993073"/>
            <a:ext cx="10326370" cy="3233420"/>
          </a:xfrm>
          <a:prstGeom prst="rect">
            <a:avLst/>
          </a:prstGeom>
        </p:spPr>
        <p:txBody>
          <a:bodyPr anchor="ctr"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just">
              <a:lnSpc>
                <a:spcPct val="140000"/>
              </a:lnSpc>
              <a:spcBef>
                <a:spcPts val="0"/>
              </a:spcBef>
              <a:spcAft>
                <a:spcPts val="1000"/>
              </a:spcAft>
              <a:buSzPct val="100000"/>
            </a:pPr>
            <a:r>
              <a:rPr lang="zh-CN" altLang="en-US" sz="1400" spc="150">
                <a:solidFill>
                  <a:srgbClr val="000000">
                    <a:lumMod val="75000"/>
                    <a:lumOff val="25000"/>
                  </a:srgbClr>
                </a:solidFill>
                <a:latin typeface="Arial" panose="020B0604020202020204" pitchFamily="34" charset="0"/>
                <a:ea typeface="微软雅黑" panose="020B0503020204020204" charset="-122"/>
              </a:rPr>
              <a:t>（1）从心理机能上划分，性格可分为理智型、情感型和意志型。这种分类观点是英国心理学家培因和法国心理学家李波特等人提出的，是一种按理智、情绪、意志3种心理机能中哪一种占优势来确定性格类型的分类方法。理智型者通常以理智来衡量和支配自己的行动，与人交往时明事理、讲道理；情感型者情绪体验深，言行举止易受情绪左右；意志型者具有较明确的活动目标，行为活动具有目的性、主动性、持久性和坚定性。除这3 种类型外，还可划分出一些中间型、混合型或非优势型。</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a:p>
            <a:pPr marL="0" lvl="0" indent="0" algn="just">
              <a:lnSpc>
                <a:spcPct val="140000"/>
              </a:lnSpc>
              <a:spcBef>
                <a:spcPts val="0"/>
              </a:spcBef>
              <a:spcAft>
                <a:spcPts val="1000"/>
              </a:spcAft>
              <a:buSzPct val="100000"/>
            </a:pPr>
            <a:r>
              <a:rPr lang="zh-CN" altLang="en-US" sz="1400" spc="150">
                <a:solidFill>
                  <a:srgbClr val="000000">
                    <a:lumMod val="75000"/>
                    <a:lumOff val="25000"/>
                  </a:srgbClr>
                </a:solidFill>
                <a:latin typeface="Arial" panose="020B0604020202020204" pitchFamily="34" charset="0"/>
                <a:ea typeface="微软雅黑" panose="020B0503020204020204" charset="-122"/>
              </a:rPr>
              <a:t>（2）从心理活动倾向性上划分，性格可分为内倾型和外倾型。瑞士心理学家荣格（1913）提出的类型说最为著名。他依据“力必多”的倾向，把人的性格划分为外倾型与内倾型。外倾者被“力必多”引向对客观的外部环境的知觉、思维和情感之中，他们情感外露、注重实际、善于交际、活泼开朗，对周围的一切兴趣广泛，待人接物果断，独立性强，但比较轻率；内倾者被“力必多”引向主观的内心世界而产生自我感知、思维和情感，他们谨慎小心、深思熟虑、顾虑重重、冷漠寡言、不善于交际，处理事物缺乏决断力，但一旦下定决心总能锲而不舍。</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flipH="1">
            <a:off x="0" y="0"/>
            <a:ext cx="6095999" cy="6858000"/>
          </a:xfrm>
          <a:custGeom>
            <a:avLst/>
            <a:gdLst>
              <a:gd name="connsiteX0" fmla="*/ 6081129 w 6095999"/>
              <a:gd name="connsiteY0" fmla="*/ 0 h 6858000"/>
              <a:gd name="connsiteX1" fmla="*/ 6095999 w 6095999"/>
              <a:gd name="connsiteY1" fmla="*/ 0 h 6858000"/>
              <a:gd name="connsiteX2" fmla="*/ 6095999 w 6095999"/>
              <a:gd name="connsiteY2" fmla="*/ 6858000 h 6858000"/>
              <a:gd name="connsiteX3" fmla="*/ 0 w 6095999"/>
              <a:gd name="connsiteY3" fmla="*/ 6858000 h 6858000"/>
              <a:gd name="connsiteX4" fmla="*/ 0 w 6095999"/>
              <a:gd name="connsiteY4" fmla="*/ 684303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9" h="6858000">
                <a:moveTo>
                  <a:pt x="6081129" y="0"/>
                </a:moveTo>
                <a:lnTo>
                  <a:pt x="6095999" y="0"/>
                </a:lnTo>
                <a:lnTo>
                  <a:pt x="6095999" y="6858000"/>
                </a:lnTo>
                <a:lnTo>
                  <a:pt x="0" y="6858000"/>
                </a:lnTo>
                <a:lnTo>
                  <a:pt x="0" y="6843039"/>
                </a:lnTo>
                <a:close/>
              </a:path>
            </a:pathLst>
          </a:custGeom>
        </p:spPr>
      </p:pic>
      <p:sp>
        <p:nvSpPr>
          <p:cNvPr id="17" name="任意多边形: 形状 16"/>
          <p:cNvSpPr/>
          <p:nvPr>
            <p:custDataLst>
              <p:tags r:id="rId3"/>
            </p:custDataLst>
          </p:nvPr>
        </p:nvSpPr>
        <p:spPr>
          <a:xfrm flipV="1">
            <a:off x="358017" y="114160"/>
            <a:ext cx="5767010" cy="6487886"/>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7"/>
          <p:cNvSpPr/>
          <p:nvPr>
            <p:custDataLst>
              <p:tags r:id="rId4"/>
            </p:custDataLst>
          </p:nvPr>
        </p:nvSpPr>
        <p:spPr>
          <a:xfrm flipV="1">
            <a:off x="748309" y="114160"/>
            <a:ext cx="5376822" cy="6048924"/>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5"/>
            </p:custDataLst>
          </p:nvPr>
        </p:nvSpPr>
        <p:spPr>
          <a:xfrm>
            <a:off x="6483044" y="1465546"/>
            <a:ext cx="5376822" cy="968958"/>
          </a:xfrm>
          <a:prstGeom prst="rect">
            <a:avLst/>
          </a:prstGeom>
          <a:noFill/>
        </p:spPr>
        <p:txBody>
          <a:bodyPr wrap="square" rtlCol="0" anchor="b">
            <a:normAutofit/>
          </a:bodyPr>
          <a:p>
            <a:pPr marL="0" indent="0" algn="l">
              <a:lnSpc>
                <a:spcPct val="120000"/>
              </a:lnSpc>
              <a:spcBef>
                <a:spcPts val="0"/>
              </a:spcBef>
              <a:spcAft>
                <a:spcPts val="0"/>
              </a:spcAft>
              <a:buSzPct val="100000"/>
            </a:pPr>
            <a:r>
              <a:rPr lang="zh-CN" altLang="en-US" sz="3800" b="1" spc="300">
                <a:latin typeface="Arial" panose="020B0604020202020204" pitchFamily="34" charset="0"/>
                <a:ea typeface="微软雅黑" panose="020B0503020204020204" charset="-122"/>
              </a:rPr>
              <a:t>1.丰厚的人文精神</a:t>
            </a:r>
            <a:endParaRPr lang="zh-CN" altLang="en-US" sz="3800" b="1" spc="300">
              <a:latin typeface="Arial" panose="020B0604020202020204" pitchFamily="34" charset="0"/>
              <a:ea typeface="微软雅黑" panose="020B0503020204020204" charset="-122"/>
            </a:endParaRPr>
          </a:p>
        </p:txBody>
      </p:sp>
      <p:sp>
        <p:nvSpPr>
          <p:cNvPr id="20" name="文本框 19"/>
          <p:cNvSpPr txBox="1"/>
          <p:nvPr>
            <p:custDataLst>
              <p:tags r:id="rId6"/>
            </p:custDataLst>
          </p:nvPr>
        </p:nvSpPr>
        <p:spPr>
          <a:xfrm>
            <a:off x="6483044" y="3007995"/>
            <a:ext cx="5376822" cy="3155089"/>
          </a:xfrm>
          <a:prstGeom prst="rect">
            <a:avLst/>
          </a:prstGeom>
          <a:noFill/>
        </p:spPr>
        <p:txBody>
          <a:bodyPr wrap="square" rtlCol="0">
            <a:normAutofit/>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大学教育，说到底是一种人文的教育。大学是培养人文精神的地方。杨振宁教授曾经说过，如果一个大学没有良好的人文教育，那么即使这个学校在国际上排前20名，也还算不上是一流大学。</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那么，什么是人文教育? 人文教育就是关于做人的教育。教育和训练有所不同：训练是传授某种技艺，教育则是要使人具有某种精神品质。大学就是要为年轻人建立一种精神的故乡，使他们在万变不息的世界上闯荡时，有一种内在的资源和力量的支持。</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22" name="矩形 21"/>
          <p:cNvSpPr/>
          <p:nvPr>
            <p:custDataLst>
              <p:tags r:id="rId7"/>
            </p:custDataLst>
          </p:nvPr>
        </p:nvSpPr>
        <p:spPr>
          <a:xfrm>
            <a:off x="5603277" y="967909"/>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8"/>
            </p:custDataLst>
          </p:nvPr>
        </p:nvSpPr>
        <p:spPr>
          <a:xfrm rot="5400000">
            <a:off x="4794057" y="1825725"/>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718820"/>
            <a:ext cx="8960485" cy="1074420"/>
          </a:xfrm>
          <a:prstGeom prst="rect">
            <a:avLst/>
          </a:prstGeom>
          <a:solidFill>
            <a:srgbClr val="5C8AA0"/>
          </a:solidFill>
          <a:ln>
            <a:noFill/>
          </a:ln>
        </p:spPr>
        <p:style>
          <a:lnRef idx="2">
            <a:srgbClr val="5C8AA0">
              <a:shade val="50000"/>
            </a:srgbClr>
          </a:lnRef>
          <a:fillRef idx="1">
            <a:srgbClr val="5C8AA0"/>
          </a:fillRef>
          <a:effectRef idx="0">
            <a:srgbClr val="5C8AA0"/>
          </a:effectRef>
          <a:fontRef idx="minor">
            <a:srgbClr val="FFFFFF"/>
          </a:fontRef>
        </p:style>
        <p:txBody>
          <a:bodyPr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2"/>
            </p:custDataLst>
          </p:nvPr>
        </p:nvSpPr>
        <p:spPr>
          <a:xfrm>
            <a:off x="707698" y="2946403"/>
            <a:ext cx="10798194" cy="3435254"/>
          </a:xfrm>
          <a:prstGeom prst="rect">
            <a:avLst/>
          </a:prstGeom>
          <a:solidFill>
            <a:srgbClr val="5C8AA0">
              <a:lumMod val="20000"/>
              <a:lumOff val="80000"/>
            </a:srgbClr>
          </a:solidFill>
          <a:ln w="63500">
            <a:no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822090" y="2820403"/>
            <a:ext cx="10798194" cy="3435254"/>
          </a:xfrm>
          <a:prstGeom prst="rect">
            <a:avLst/>
          </a:prstGeom>
          <a:noFill/>
          <a:ln w="38100">
            <a:solidFill>
              <a:srgbClr val="5C8AA0"/>
            </a:solid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4"/>
            </p:custDataLst>
          </p:nvPr>
        </p:nvSpPr>
        <p:spPr>
          <a:xfrm>
            <a:off x="768350" y="953135"/>
            <a:ext cx="10566400" cy="624840"/>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rPr>
              <a:t>性格的类型</a:t>
            </a:r>
            <a:endParaRPr lang="zh-CN" altLang="en-US" sz="3200" b="1" spc="300">
              <a:solidFill>
                <a:srgbClr val="FFFFFF"/>
              </a:solidFill>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5"/>
            </p:custDataLst>
          </p:nvPr>
        </p:nvSpPr>
        <p:spPr>
          <a:xfrm rot="10800000">
            <a:off x="11201400" y="426720"/>
            <a:ext cx="313690" cy="63627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5C8AA0"/>
          </a:solidFill>
          <a:ln>
            <a:no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 name="任意多边形: 形状 14"/>
          <p:cNvSpPr>
            <a:spLocks noChangeAspect="1"/>
          </p:cNvSpPr>
          <p:nvPr>
            <p:custDataLst>
              <p:tags r:id="rId6"/>
            </p:custDataLst>
          </p:nvPr>
        </p:nvSpPr>
        <p:spPr>
          <a:xfrm rot="10800000">
            <a:off x="10786110" y="426720"/>
            <a:ext cx="313690" cy="63627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5C8AA0"/>
          </a:solidFill>
          <a:ln>
            <a:no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7"/>
            </p:custDataLst>
          </p:nvPr>
        </p:nvSpPr>
        <p:spPr>
          <a:xfrm>
            <a:off x="669881" y="1904429"/>
            <a:ext cx="10852237" cy="828834"/>
          </a:xfrm>
          <a:prstGeom prst="rect">
            <a:avLst/>
          </a:prstGeom>
          <a:noFill/>
        </p:spPr>
        <p:txBody>
          <a:bodyPr wrap="square" lIns="90170" tIns="46990" rIns="90170" bIns="46990" rtlCol="0">
            <a:normAutofit/>
          </a:bodyPr>
          <a:lstStyle>
            <a:defPPr>
              <a:defRPr lang="zh-CN"/>
            </a:defPPr>
            <a:lvl1pPr fontAlgn="auto">
              <a:lnSpc>
                <a:spcPct val="130000"/>
              </a:lnSpc>
              <a:spcAft>
                <a:spcPts val="1000"/>
              </a:spcAft>
              <a:defRPr sz="1600" spc="150"/>
            </a:lvl1pPr>
          </a:lstStyle>
          <a:p>
            <a:pPr marL="0" lvl="0" indent="0" algn="l">
              <a:lnSpc>
                <a:spcPct val="130000"/>
              </a:lnSpc>
              <a:spcBef>
                <a:spcPts val="1000"/>
              </a:spcBef>
              <a:spcAft>
                <a:spcPts val="0"/>
              </a:spcAft>
              <a:buSzPct val="100000"/>
            </a:pPr>
            <a:r>
              <a:rPr lang="zh-CN" altLang="en-US" sz="1600">
                <a:solidFill>
                  <a:srgbClr val="000000">
                    <a:lumMod val="75000"/>
                    <a:lumOff val="25000"/>
                  </a:srgbClr>
                </a:solidFill>
                <a:latin typeface="Arial" panose="020B0604020202020204" pitchFamily="34" charset="0"/>
                <a:ea typeface="微软雅黑" panose="020B0503020204020204" charset="-122"/>
              </a:rPr>
              <a:t>性格的类型是指在一类人身上所共有的性格特征的独特结合。这种结合使一类人的性格和另一类人的性格明显不同。心理学家们曾经以各自的标准和原则对性格类型进行了分类，下面是几种有代表性的观点。</a:t>
            </a:r>
            <a:endParaRPr lang="zh-CN" altLang="en-US" sz="1600">
              <a:solidFill>
                <a:srgbClr val="000000">
                  <a:lumMod val="75000"/>
                  <a:lumOff val="25000"/>
                </a:srgbClr>
              </a:solidFill>
              <a:latin typeface="Arial" panose="020B0604020202020204" pitchFamily="34" charset="0"/>
              <a:ea typeface="微软雅黑" panose="020B0503020204020204" charset="-122"/>
            </a:endParaRPr>
          </a:p>
        </p:txBody>
      </p:sp>
      <p:sp>
        <p:nvSpPr>
          <p:cNvPr id="11" name="矩形 10"/>
          <p:cNvSpPr/>
          <p:nvPr>
            <p:custDataLst>
              <p:tags r:id="rId8"/>
            </p:custDataLst>
          </p:nvPr>
        </p:nvSpPr>
        <p:spPr>
          <a:xfrm>
            <a:off x="1009015" y="3810635"/>
            <a:ext cx="10326370" cy="1598295"/>
          </a:xfrm>
          <a:prstGeom prst="rect">
            <a:avLst/>
          </a:prstGeom>
        </p:spPr>
        <p:txBody>
          <a:bodyPr anchor="ctr"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just">
              <a:lnSpc>
                <a:spcPct val="140000"/>
              </a:lnSpc>
              <a:spcBef>
                <a:spcPts val="0"/>
              </a:spcBef>
              <a:spcAft>
                <a:spcPts val="1000"/>
              </a:spcAft>
              <a:buSzPct val="100000"/>
            </a:pPr>
            <a:r>
              <a:rPr lang="zh-CN" altLang="en-US" sz="1400" spc="150">
                <a:solidFill>
                  <a:srgbClr val="000000">
                    <a:lumMod val="75000"/>
                    <a:lumOff val="25000"/>
                  </a:srgbClr>
                </a:solidFill>
                <a:latin typeface="Arial" panose="020B0604020202020204" pitchFamily="34" charset="0"/>
                <a:ea typeface="微软雅黑" panose="020B0503020204020204" charset="-122"/>
              </a:rPr>
              <a:t>（3）从个体独立性上划分，性格分为独立型和顺从型。美国心理学家威特金按照个体场依存性的不同，把人分为顺从型（场依存性占优势）和独立型（场独立性占优势）。顺从型的人独立性差，易受环境暗示，行动比较依赖，缺乏主见，缺乏果断性。独立型的人处理问题时倾向于内在参照，有坚定的个人信念，自尊、自强，有主见，不易受环境暗示。顺从型和独立型这两种人格特点，并不能说孰优孰劣。在某些方面，顺从型的人占有优势；而在另一些方面，则是独立型的人占有优势。但多数人则处于两个极端类型的中间。</a:t>
            </a:r>
            <a:endParaRPr lang="zh-CN" altLang="en-US" sz="1400" spc="15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任意多边形: 形状 25"/>
          <p:cNvSpPr/>
          <p:nvPr>
            <p:custDataLst>
              <p:tags r:id="rId1"/>
            </p:custDataLst>
          </p:nvPr>
        </p:nvSpPr>
        <p:spPr>
          <a:xfrm>
            <a:off x="462986" y="1530751"/>
            <a:ext cx="5389946" cy="4997369"/>
          </a:xfrm>
          <a:custGeom>
            <a:avLst/>
            <a:gdLst>
              <a:gd name="connsiteX0" fmla="*/ 5142053 w 5389946"/>
              <a:gd name="connsiteY0" fmla="*/ 4757426 h 4997369"/>
              <a:gd name="connsiteX1" fmla="*/ 5142053 w 5389946"/>
              <a:gd name="connsiteY1" fmla="*/ 4940693 h 4997369"/>
              <a:gd name="connsiteX2" fmla="*/ 5325320 w 5389946"/>
              <a:gd name="connsiteY2" fmla="*/ 4940693 h 4997369"/>
              <a:gd name="connsiteX3" fmla="*/ 5325320 w 5389946"/>
              <a:gd name="connsiteY3" fmla="*/ 4757426 h 4997369"/>
              <a:gd name="connsiteX4" fmla="*/ 72343 w 5389946"/>
              <a:gd name="connsiteY4" fmla="*/ 70614 h 4997369"/>
              <a:gd name="connsiteX5" fmla="*/ 72343 w 5389946"/>
              <a:gd name="connsiteY5" fmla="*/ 253881 h 4997369"/>
              <a:gd name="connsiteX6" fmla="*/ 255610 w 5389946"/>
              <a:gd name="connsiteY6" fmla="*/ 253881 h 4997369"/>
              <a:gd name="connsiteX7" fmla="*/ 255610 w 5389946"/>
              <a:gd name="connsiteY7" fmla="*/ 70614 h 4997369"/>
              <a:gd name="connsiteX8" fmla="*/ 0 w 5389946"/>
              <a:gd name="connsiteY8" fmla="*/ 0 h 4997369"/>
              <a:gd name="connsiteX9" fmla="*/ 5389946 w 5389946"/>
              <a:gd name="connsiteY9" fmla="*/ 0 h 4997369"/>
              <a:gd name="connsiteX10" fmla="*/ 5389946 w 5389946"/>
              <a:gd name="connsiteY10" fmla="*/ 4997369 h 4997369"/>
              <a:gd name="connsiteX11" fmla="*/ 0 w 5389946"/>
              <a:gd name="connsiteY11" fmla="*/ 4997369 h 499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89946" h="4997369">
                <a:moveTo>
                  <a:pt x="5142053" y="4757426"/>
                </a:moveTo>
                <a:lnTo>
                  <a:pt x="5142053" y="4940693"/>
                </a:lnTo>
                <a:lnTo>
                  <a:pt x="5325320" y="4940693"/>
                </a:lnTo>
                <a:lnTo>
                  <a:pt x="5325320" y="4757426"/>
                </a:lnTo>
                <a:close/>
                <a:moveTo>
                  <a:pt x="72343" y="70614"/>
                </a:moveTo>
                <a:lnTo>
                  <a:pt x="72343" y="253881"/>
                </a:lnTo>
                <a:lnTo>
                  <a:pt x="255610" y="253881"/>
                </a:lnTo>
                <a:lnTo>
                  <a:pt x="255610" y="70614"/>
                </a:lnTo>
                <a:close/>
                <a:moveTo>
                  <a:pt x="0" y="0"/>
                </a:moveTo>
                <a:lnTo>
                  <a:pt x="5389946" y="0"/>
                </a:lnTo>
                <a:lnTo>
                  <a:pt x="5389946" y="4997369"/>
                </a:lnTo>
                <a:lnTo>
                  <a:pt x="0" y="4997369"/>
                </a:lnTo>
                <a:close/>
              </a:path>
            </a:pathLst>
          </a:custGeom>
          <a:solidFill>
            <a:srgbClr val="FFFFFF">
              <a:lumMod val="95000"/>
            </a:srgbClr>
          </a:solidFill>
          <a:ln w="38100">
            <a:solidFill>
              <a:srgbClr val="BAD3D8">
                <a:lumMod val="75000"/>
              </a:srgbClr>
            </a:solidFill>
          </a:ln>
        </p:spPr>
        <p:style>
          <a:lnRef idx="2">
            <a:srgbClr val="BAD3D8">
              <a:shade val="50000"/>
            </a:srgbClr>
          </a:lnRef>
          <a:fillRef idx="1">
            <a:srgbClr val="BAD3D8"/>
          </a:fillRef>
          <a:effectRef idx="0">
            <a:srgbClr val="BAD3D8"/>
          </a:effectRef>
          <a:fontRef idx="minor">
            <a:srgbClr val="FFFFFF"/>
          </a:fontRef>
        </p:style>
        <p:txBody>
          <a:bodyPr rtlCol="0" anchor="ctr"/>
          <a:lstStyle/>
          <a:p>
            <a:pPr algn="ctr"/>
            <a:endParaRPr lang="zh-CN" altLang="en-US"/>
          </a:p>
        </p:txBody>
      </p:sp>
      <p:sp>
        <p:nvSpPr>
          <p:cNvPr id="24" name="任意多边形: 形状 23"/>
          <p:cNvSpPr/>
          <p:nvPr>
            <p:custDataLst>
              <p:tags r:id="rId2"/>
            </p:custDataLst>
          </p:nvPr>
        </p:nvSpPr>
        <p:spPr>
          <a:xfrm>
            <a:off x="6339070" y="1530751"/>
            <a:ext cx="5389946" cy="4997369"/>
          </a:xfrm>
          <a:custGeom>
            <a:avLst/>
            <a:gdLst>
              <a:gd name="connsiteX0" fmla="*/ 5138193 w 5389946"/>
              <a:gd name="connsiteY0" fmla="*/ 4757426 h 4997369"/>
              <a:gd name="connsiteX1" fmla="*/ 5138193 w 5389946"/>
              <a:gd name="connsiteY1" fmla="*/ 4940693 h 4997369"/>
              <a:gd name="connsiteX2" fmla="*/ 5321460 w 5389946"/>
              <a:gd name="connsiteY2" fmla="*/ 4940693 h 4997369"/>
              <a:gd name="connsiteX3" fmla="*/ 5321460 w 5389946"/>
              <a:gd name="connsiteY3" fmla="*/ 4757426 h 4997369"/>
              <a:gd name="connsiteX4" fmla="*/ 68483 w 5389946"/>
              <a:gd name="connsiteY4" fmla="*/ 70614 h 4997369"/>
              <a:gd name="connsiteX5" fmla="*/ 68483 w 5389946"/>
              <a:gd name="connsiteY5" fmla="*/ 253881 h 4997369"/>
              <a:gd name="connsiteX6" fmla="*/ 251750 w 5389946"/>
              <a:gd name="connsiteY6" fmla="*/ 253881 h 4997369"/>
              <a:gd name="connsiteX7" fmla="*/ 251750 w 5389946"/>
              <a:gd name="connsiteY7" fmla="*/ 70614 h 4997369"/>
              <a:gd name="connsiteX8" fmla="*/ 0 w 5389946"/>
              <a:gd name="connsiteY8" fmla="*/ 0 h 4997369"/>
              <a:gd name="connsiteX9" fmla="*/ 5389946 w 5389946"/>
              <a:gd name="connsiteY9" fmla="*/ 0 h 4997369"/>
              <a:gd name="connsiteX10" fmla="*/ 5389946 w 5389946"/>
              <a:gd name="connsiteY10" fmla="*/ 4997369 h 4997369"/>
              <a:gd name="connsiteX11" fmla="*/ 0 w 5389946"/>
              <a:gd name="connsiteY11" fmla="*/ 4997369 h 499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89946" h="4997369">
                <a:moveTo>
                  <a:pt x="5138193" y="4757426"/>
                </a:moveTo>
                <a:lnTo>
                  <a:pt x="5138193" y="4940693"/>
                </a:lnTo>
                <a:lnTo>
                  <a:pt x="5321460" y="4940693"/>
                </a:lnTo>
                <a:lnTo>
                  <a:pt x="5321460" y="4757426"/>
                </a:lnTo>
                <a:close/>
                <a:moveTo>
                  <a:pt x="68483" y="70614"/>
                </a:moveTo>
                <a:lnTo>
                  <a:pt x="68483" y="253881"/>
                </a:lnTo>
                <a:lnTo>
                  <a:pt x="251750" y="253881"/>
                </a:lnTo>
                <a:lnTo>
                  <a:pt x="251750" y="70614"/>
                </a:lnTo>
                <a:close/>
                <a:moveTo>
                  <a:pt x="0" y="0"/>
                </a:moveTo>
                <a:lnTo>
                  <a:pt x="5389946" y="0"/>
                </a:lnTo>
                <a:lnTo>
                  <a:pt x="5389946" y="4997369"/>
                </a:lnTo>
                <a:lnTo>
                  <a:pt x="0" y="4997369"/>
                </a:lnTo>
                <a:close/>
              </a:path>
            </a:pathLst>
          </a:custGeom>
          <a:solidFill>
            <a:srgbClr val="FFFFFF">
              <a:lumMod val="95000"/>
            </a:srgbClr>
          </a:solidFill>
          <a:ln w="38100">
            <a:solidFill>
              <a:srgbClr val="BAD3D8">
                <a:lumMod val="75000"/>
              </a:srgbClr>
            </a:solidFill>
          </a:ln>
        </p:spPr>
        <p:style>
          <a:lnRef idx="2">
            <a:srgbClr val="BAD3D8">
              <a:shade val="50000"/>
            </a:srgbClr>
          </a:lnRef>
          <a:fillRef idx="1">
            <a:srgbClr val="BAD3D8"/>
          </a:fillRef>
          <a:effectRef idx="0">
            <a:srgbClr val="BAD3D8"/>
          </a:effectRef>
          <a:fontRef idx="minor">
            <a:srgbClr val="FFFFFF"/>
          </a:fontRef>
        </p:style>
        <p:txBody>
          <a:bodyPr rtlCol="0" anchor="ctr"/>
          <a:lstStyle/>
          <a:p>
            <a:pPr algn="ctr"/>
            <a:endParaRPr lang="zh-CN" altLang="en-US"/>
          </a:p>
        </p:txBody>
      </p:sp>
      <p:sp>
        <p:nvSpPr>
          <p:cNvPr id="6" name="矩形 5"/>
          <p:cNvSpPr/>
          <p:nvPr>
            <p:custDataLst>
              <p:tags r:id="rId3"/>
            </p:custDataLst>
          </p:nvPr>
        </p:nvSpPr>
        <p:spPr>
          <a:xfrm>
            <a:off x="646253" y="1679530"/>
            <a:ext cx="5023412" cy="4689435"/>
          </a:xfrm>
          <a:prstGeom prst="rect">
            <a:avLst/>
          </a:prstGeom>
        </p:spPr>
        <p:txBody>
          <a:bodyPr anchor="ctr" anchorCtr="0">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lvl="0" indent="0" algn="l">
              <a:lnSpc>
                <a:spcPct val="140000"/>
              </a:lnSpc>
              <a:spcBef>
                <a:spcPts val="0"/>
              </a:spcBef>
              <a:spcAft>
                <a:spcPts val="1000"/>
              </a:spcAft>
              <a:buClr>
                <a:srgbClr val="BAD3D8"/>
              </a:buClr>
              <a:buSzPct val="90000"/>
              <a:buNone/>
            </a:pPr>
            <a:r>
              <a:rPr lang="zh-CN" altLang="en-US" sz="1600" spc="150">
                <a:solidFill>
                  <a:srgbClr val="000000">
                    <a:lumMod val="75000"/>
                    <a:lumOff val="25000"/>
                  </a:srgbClr>
                </a:solidFill>
                <a:latin typeface="Arial" panose="020B0604020202020204" pitchFamily="34" charset="0"/>
                <a:ea typeface="微软雅黑" panose="020B0503020204020204" charset="-122"/>
              </a:rPr>
              <a:t>各种职业的社会责任、工作性质、工作内容、工作方式、服务对象、服务手段不同，决定了它对从业者性格的不同要求。大学生选择职业要考虑自己的性格特征，尽量选择适合自己性格的工作。作医生，要求其有救死扶伤的人道主义品质，有精益求精、一丝不苟的工作态度，有高度的责任感。在这里，严谨型性格占主导地位。作工程技术人员，要有不断创新和刻苦钻研的品质。在这里，独立型性格占主导地位。作一个管理干部，要有宽广的胸怀，能用人之长、容人之过，要关心下属。</a:t>
            </a:r>
            <a:endParaRPr lang="zh-CN" altLang="en-US" sz="1600" spc="150">
              <a:solidFill>
                <a:srgbClr val="000000">
                  <a:lumMod val="75000"/>
                  <a:lumOff val="25000"/>
                </a:srgbClr>
              </a:solidFill>
              <a:latin typeface="Arial" panose="020B0604020202020204" pitchFamily="34" charset="0"/>
              <a:ea typeface="微软雅黑" panose="020B0503020204020204" charset="-122"/>
            </a:endParaRPr>
          </a:p>
        </p:txBody>
      </p:sp>
      <p:sp>
        <p:nvSpPr>
          <p:cNvPr id="7" name="矩形 6"/>
          <p:cNvSpPr/>
          <p:nvPr>
            <p:custDataLst>
              <p:tags r:id="rId4"/>
            </p:custDataLst>
          </p:nvPr>
        </p:nvSpPr>
        <p:spPr>
          <a:xfrm>
            <a:off x="6522337" y="1684717"/>
            <a:ext cx="5023412" cy="4689435"/>
          </a:xfrm>
          <a:prstGeom prst="rect">
            <a:avLst/>
          </a:prstGeom>
        </p:spPr>
        <p:txBody>
          <a:bodyPr anchor="ctr" anchorCtr="0">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lvl="0" indent="0" algn="l">
              <a:lnSpc>
                <a:spcPct val="140000"/>
              </a:lnSpc>
              <a:spcBef>
                <a:spcPts val="0"/>
              </a:spcBef>
              <a:spcAft>
                <a:spcPts val="1000"/>
              </a:spcAft>
              <a:buClr>
                <a:srgbClr val="BAD3D8"/>
              </a:buClr>
              <a:buSzPct val="90000"/>
              <a:buNone/>
            </a:pPr>
            <a:r>
              <a:rPr lang="zh-CN" altLang="en-US" sz="1600" spc="150">
                <a:solidFill>
                  <a:srgbClr val="000000">
                    <a:lumMod val="75000"/>
                    <a:lumOff val="25000"/>
                  </a:srgbClr>
                </a:solidFill>
                <a:latin typeface="Arial" panose="020B0604020202020204" pitchFamily="34" charset="0"/>
                <a:ea typeface="微软雅黑" panose="020B0503020204020204" charset="-122"/>
              </a:rPr>
              <a:t>现实生活中，大多数人都兼有多种性格类型，但有的性格类型会占主导地位。大学生在选择职业的过程中，应该注重分析自己的性格类型，也可以求助心理辅导、职业指导老师，通过职业倾向测评深入了解自己。职业性格并非天生，而是人在与职业环境相互作用的过程中逐渐形成并相对固定下来的个性品质。大学生在学校学习期间，应该树立正确的职业观，积极地探索符合自己职业发展的性格特征，调适那些与职业要求不一致的性格特征，最终使自己的性格特征与职业要求达到高度的统一，促进个人事业的发展。</a:t>
            </a:r>
            <a:endParaRPr lang="zh-CN" altLang="en-US" sz="1600" spc="150">
              <a:solidFill>
                <a:srgbClr val="000000">
                  <a:lumMod val="75000"/>
                  <a:lumOff val="25000"/>
                </a:srgbClr>
              </a:solidFill>
              <a:latin typeface="Arial" panose="020B0604020202020204" pitchFamily="34" charset="0"/>
              <a:ea typeface="微软雅黑" panose="020B0503020204020204" charset="-122"/>
            </a:endParaRPr>
          </a:p>
        </p:txBody>
      </p:sp>
      <p:sp>
        <p:nvSpPr>
          <p:cNvPr id="8" name="矩形 7"/>
          <p:cNvSpPr/>
          <p:nvPr>
            <p:custDataLst>
              <p:tags r:id="rId5"/>
            </p:custDataLst>
          </p:nvPr>
        </p:nvSpPr>
        <p:spPr>
          <a:xfrm>
            <a:off x="1035935" y="388245"/>
            <a:ext cx="10120130" cy="714208"/>
          </a:xfrm>
          <a:prstGeom prst="rect">
            <a:avLst/>
          </a:prstGeom>
        </p:spPr>
        <p:txBody>
          <a:bodyPr wrap="square" anchor="b">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marL="0" indent="0" algn="ctr">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职业对从业者性格的要求</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cxnSp>
        <p:nvCxnSpPr>
          <p:cNvPr id="12" name="直接连接符 11"/>
          <p:cNvCxnSpPr/>
          <p:nvPr>
            <p:custDataLst>
              <p:tags r:id="rId6"/>
            </p:custDataLst>
          </p:nvPr>
        </p:nvCxnSpPr>
        <p:spPr>
          <a:xfrm>
            <a:off x="6096000" y="1644805"/>
            <a:ext cx="0" cy="4838214"/>
          </a:xfrm>
          <a:prstGeom prst="line">
            <a:avLst/>
          </a:prstGeom>
          <a:ln w="38100">
            <a:solidFill>
              <a:srgbClr val="BAD3D8">
                <a:lumMod val="60000"/>
                <a:lumOff val="40000"/>
              </a:srgbClr>
            </a:solidFill>
            <a:prstDash val="sysDot"/>
          </a:ln>
        </p:spPr>
        <p:style>
          <a:lnRef idx="1">
            <a:srgbClr val="BAD3D8"/>
          </a:lnRef>
          <a:fillRef idx="0">
            <a:srgbClr val="BAD3D8"/>
          </a:fillRef>
          <a:effectRef idx="0">
            <a:srgbClr val="BAD3D8"/>
          </a:effectRef>
          <a:fontRef idx="minor">
            <a:srgbClr val="000000"/>
          </a:fontRef>
        </p:style>
      </p:cxnSp>
      <p:sp>
        <p:nvSpPr>
          <p:cNvPr id="34" name="任意多边形: 形状 33"/>
          <p:cNvSpPr/>
          <p:nvPr>
            <p:custDataLst>
              <p:tags r:id="rId7"/>
            </p:custDataLst>
          </p:nvPr>
        </p:nvSpPr>
        <p:spPr>
          <a:xfrm>
            <a:off x="555625" y="478790"/>
            <a:ext cx="669925" cy="744855"/>
          </a:xfrm>
          <a:custGeom>
            <a:avLst/>
            <a:gdLst>
              <a:gd name="connsiteX0" fmla="*/ 0 w 669938"/>
              <a:gd name="connsiteY0" fmla="*/ 0 h 744731"/>
              <a:gd name="connsiteX1" fmla="*/ 669938 w 669938"/>
              <a:gd name="connsiteY1" fmla="*/ 0 h 744731"/>
              <a:gd name="connsiteX2" fmla="*/ 172333 w 669938"/>
              <a:gd name="connsiteY2" fmla="*/ 142132 h 744731"/>
              <a:gd name="connsiteX3" fmla="*/ 0 w 669938"/>
              <a:gd name="connsiteY3" fmla="*/ 744731 h 744731"/>
              <a:gd name="connsiteX4" fmla="*/ 0 w 669938"/>
              <a:gd name="connsiteY4" fmla="*/ 0 h 744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38" h="744731">
                <a:moveTo>
                  <a:pt x="0" y="0"/>
                </a:moveTo>
                <a:lnTo>
                  <a:pt x="669938" y="0"/>
                </a:lnTo>
                <a:lnTo>
                  <a:pt x="172333" y="142132"/>
                </a:lnTo>
                <a:lnTo>
                  <a:pt x="0" y="744731"/>
                </a:lnTo>
                <a:lnTo>
                  <a:pt x="0" y="0"/>
                </a:lnTo>
                <a:close/>
              </a:path>
            </a:pathLst>
          </a:custGeom>
          <a:solidFill>
            <a:srgbClr val="BAD3D8">
              <a:lumMod val="40000"/>
              <a:lumOff val="60000"/>
              <a:alpha val="70000"/>
            </a:srgbClr>
          </a:solidFill>
          <a:ln>
            <a:noFill/>
          </a:ln>
        </p:spPr>
        <p:style>
          <a:lnRef idx="2">
            <a:srgbClr val="BAD3D8">
              <a:shade val="50000"/>
            </a:srgbClr>
          </a:lnRef>
          <a:fillRef idx="1">
            <a:srgbClr val="BAD3D8"/>
          </a:fillRef>
          <a:effectRef idx="0">
            <a:srgbClr val="BAD3D8"/>
          </a:effectRef>
          <a:fontRef idx="minor">
            <a:srgbClr val="FFFFFF"/>
          </a:fontRef>
        </p:style>
        <p:txBody>
          <a:bodyPr rtlCol="0" anchor="ctr"/>
          <a:p>
            <a:pPr algn="ctr"/>
            <a:endParaRPr lang="zh-CN" altLang="en-US"/>
          </a:p>
        </p:txBody>
      </p:sp>
      <p:sp>
        <p:nvSpPr>
          <p:cNvPr id="31" name="任意多边形: 形状 30"/>
          <p:cNvSpPr/>
          <p:nvPr>
            <p:custDataLst>
              <p:tags r:id="rId8"/>
            </p:custDataLst>
          </p:nvPr>
        </p:nvSpPr>
        <p:spPr>
          <a:xfrm>
            <a:off x="462915" y="371475"/>
            <a:ext cx="669925" cy="744855"/>
          </a:xfrm>
          <a:custGeom>
            <a:avLst/>
            <a:gdLst>
              <a:gd name="connsiteX0" fmla="*/ 0 w 669938"/>
              <a:gd name="connsiteY0" fmla="*/ 0 h 744731"/>
              <a:gd name="connsiteX1" fmla="*/ 669938 w 669938"/>
              <a:gd name="connsiteY1" fmla="*/ 0 h 744731"/>
              <a:gd name="connsiteX2" fmla="*/ 172333 w 669938"/>
              <a:gd name="connsiteY2" fmla="*/ 142132 h 744731"/>
              <a:gd name="connsiteX3" fmla="*/ 0 w 669938"/>
              <a:gd name="connsiteY3" fmla="*/ 744731 h 744731"/>
              <a:gd name="connsiteX4" fmla="*/ 0 w 669938"/>
              <a:gd name="connsiteY4" fmla="*/ 0 h 744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38" h="744731">
                <a:moveTo>
                  <a:pt x="0" y="0"/>
                </a:moveTo>
                <a:lnTo>
                  <a:pt x="669938" y="0"/>
                </a:lnTo>
                <a:lnTo>
                  <a:pt x="172333" y="142132"/>
                </a:lnTo>
                <a:lnTo>
                  <a:pt x="0" y="744731"/>
                </a:lnTo>
                <a:lnTo>
                  <a:pt x="0" y="0"/>
                </a:lnTo>
                <a:close/>
              </a:path>
            </a:pathLst>
          </a:custGeom>
          <a:solidFill>
            <a:srgbClr val="BAD3D8">
              <a:lumMod val="60000"/>
              <a:lumOff val="40000"/>
            </a:srgbClr>
          </a:solidFill>
          <a:ln>
            <a:noFill/>
          </a:ln>
        </p:spPr>
        <p:style>
          <a:lnRef idx="2">
            <a:srgbClr val="BAD3D8">
              <a:shade val="50000"/>
            </a:srgbClr>
          </a:lnRef>
          <a:fillRef idx="1">
            <a:srgbClr val="BAD3D8"/>
          </a:fillRef>
          <a:effectRef idx="0">
            <a:srgbClr val="BAD3D8"/>
          </a:effectRef>
          <a:fontRef idx="minor">
            <a:srgbClr val="FFFFFF"/>
          </a:fontRef>
        </p:style>
        <p:txBody>
          <a:bodyPr rtlCol="0" anchor="ctr"/>
          <a:p>
            <a:pPr algn="ctr"/>
            <a:endParaRPr lang="zh-CN" altLang="en-US"/>
          </a:p>
        </p:txBody>
      </p:sp>
      <p:sp>
        <p:nvSpPr>
          <p:cNvPr id="37" name="任意多边形: 形状 36"/>
          <p:cNvSpPr/>
          <p:nvPr>
            <p:custDataLst>
              <p:tags r:id="rId9"/>
            </p:custDataLst>
          </p:nvPr>
        </p:nvSpPr>
        <p:spPr>
          <a:xfrm flipH="1" flipV="1">
            <a:off x="10966450" y="371475"/>
            <a:ext cx="669925" cy="744855"/>
          </a:xfrm>
          <a:custGeom>
            <a:avLst/>
            <a:gdLst>
              <a:gd name="connsiteX0" fmla="*/ 0 w 669938"/>
              <a:gd name="connsiteY0" fmla="*/ 0 h 744731"/>
              <a:gd name="connsiteX1" fmla="*/ 669938 w 669938"/>
              <a:gd name="connsiteY1" fmla="*/ 0 h 744731"/>
              <a:gd name="connsiteX2" fmla="*/ 172333 w 669938"/>
              <a:gd name="connsiteY2" fmla="*/ 142132 h 744731"/>
              <a:gd name="connsiteX3" fmla="*/ 0 w 669938"/>
              <a:gd name="connsiteY3" fmla="*/ 744731 h 744731"/>
              <a:gd name="connsiteX4" fmla="*/ 0 w 669938"/>
              <a:gd name="connsiteY4" fmla="*/ 0 h 744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38" h="744731">
                <a:moveTo>
                  <a:pt x="0" y="0"/>
                </a:moveTo>
                <a:lnTo>
                  <a:pt x="669938" y="0"/>
                </a:lnTo>
                <a:lnTo>
                  <a:pt x="172333" y="142132"/>
                </a:lnTo>
                <a:lnTo>
                  <a:pt x="0" y="744731"/>
                </a:lnTo>
                <a:lnTo>
                  <a:pt x="0" y="0"/>
                </a:lnTo>
                <a:close/>
              </a:path>
            </a:pathLst>
          </a:custGeom>
          <a:solidFill>
            <a:srgbClr val="BAD3D8">
              <a:lumMod val="40000"/>
              <a:lumOff val="60000"/>
              <a:alpha val="70000"/>
            </a:srgbClr>
          </a:solidFill>
          <a:ln>
            <a:noFill/>
          </a:ln>
        </p:spPr>
        <p:style>
          <a:lnRef idx="2">
            <a:srgbClr val="BAD3D8">
              <a:shade val="50000"/>
            </a:srgbClr>
          </a:lnRef>
          <a:fillRef idx="1">
            <a:srgbClr val="BAD3D8"/>
          </a:fillRef>
          <a:effectRef idx="0">
            <a:srgbClr val="BAD3D8"/>
          </a:effectRef>
          <a:fontRef idx="minor">
            <a:srgbClr val="FFFFFF"/>
          </a:fontRef>
        </p:style>
        <p:txBody>
          <a:bodyPr rtlCol="0" anchor="ctr"/>
          <a:p>
            <a:pPr algn="ctr"/>
            <a:endParaRPr lang="zh-CN" altLang="en-US"/>
          </a:p>
        </p:txBody>
      </p:sp>
      <p:sp>
        <p:nvSpPr>
          <p:cNvPr id="38" name="任意多边形: 形状 37"/>
          <p:cNvSpPr/>
          <p:nvPr>
            <p:custDataLst>
              <p:tags r:id="rId10"/>
            </p:custDataLst>
          </p:nvPr>
        </p:nvSpPr>
        <p:spPr>
          <a:xfrm flipH="1" flipV="1">
            <a:off x="11059160" y="478790"/>
            <a:ext cx="669925" cy="744855"/>
          </a:xfrm>
          <a:custGeom>
            <a:avLst/>
            <a:gdLst>
              <a:gd name="connsiteX0" fmla="*/ 0 w 669938"/>
              <a:gd name="connsiteY0" fmla="*/ 0 h 744731"/>
              <a:gd name="connsiteX1" fmla="*/ 669938 w 669938"/>
              <a:gd name="connsiteY1" fmla="*/ 0 h 744731"/>
              <a:gd name="connsiteX2" fmla="*/ 172333 w 669938"/>
              <a:gd name="connsiteY2" fmla="*/ 142132 h 744731"/>
              <a:gd name="connsiteX3" fmla="*/ 0 w 669938"/>
              <a:gd name="connsiteY3" fmla="*/ 744731 h 744731"/>
              <a:gd name="connsiteX4" fmla="*/ 0 w 669938"/>
              <a:gd name="connsiteY4" fmla="*/ 0 h 744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38" h="744731">
                <a:moveTo>
                  <a:pt x="0" y="0"/>
                </a:moveTo>
                <a:lnTo>
                  <a:pt x="669938" y="0"/>
                </a:lnTo>
                <a:lnTo>
                  <a:pt x="172333" y="142132"/>
                </a:lnTo>
                <a:lnTo>
                  <a:pt x="0" y="744731"/>
                </a:lnTo>
                <a:lnTo>
                  <a:pt x="0" y="0"/>
                </a:lnTo>
                <a:close/>
              </a:path>
            </a:pathLst>
          </a:custGeom>
          <a:solidFill>
            <a:srgbClr val="BAD3D8">
              <a:lumMod val="60000"/>
              <a:lumOff val="40000"/>
            </a:srgbClr>
          </a:solidFill>
          <a:ln>
            <a:noFill/>
          </a:ln>
        </p:spPr>
        <p:style>
          <a:lnRef idx="2">
            <a:srgbClr val="BAD3D8">
              <a:shade val="50000"/>
            </a:srgbClr>
          </a:lnRef>
          <a:fillRef idx="1">
            <a:srgbClr val="BAD3D8"/>
          </a:fillRef>
          <a:effectRef idx="0">
            <a:srgbClr val="BAD3D8"/>
          </a:effectRef>
          <a:fontRef idx="minor">
            <a:srgbClr val="FFFFFF"/>
          </a:fontRef>
        </p:style>
        <p:txBody>
          <a:bodyPr rtlCol="0" anchor="ctr"/>
          <a:p>
            <a:pPr algn="ctr"/>
            <a:endParaRPr lang="zh-CN" altLang="en-US" dirty="0"/>
          </a:p>
        </p:txBody>
      </p:sp>
    </p:spTree>
    <p:custDataLst>
      <p:tags r:id="rId11"/>
    </p:custDataLst>
  </p:cSld>
  <p:clrMapOvr>
    <a:masterClrMapping/>
  </p:clrMapOvr>
  <p:transition spd="slow" advClick="0" advTm="1000">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81317" y="610657"/>
            <a:ext cx="10829366" cy="646331"/>
          </a:xfrm>
          <a:prstGeom prst="rect">
            <a:avLst/>
          </a:prstGeom>
          <a:noFill/>
        </p:spPr>
        <p:txBody>
          <a:bodyPr wrap="square" rtlCol="0">
            <a:normAutofit fontScale="92500" lnSpcReduction="10000"/>
          </a:bodyPr>
          <a:p>
            <a:pPr marL="0" marR="0" lvl="0" indent="0" algn="ctr"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职业性格调适的途径和方法</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2"/>
            </p:custDataLst>
          </p:nvPr>
        </p:nvSpPr>
        <p:spPr>
          <a:xfrm rot="16200000" flipH="1">
            <a:off x="6073140" y="1099091"/>
            <a:ext cx="45719" cy="694529"/>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Rounded Rectangle 4"/>
          <p:cNvSpPr/>
          <p:nvPr>
            <p:custDataLst>
              <p:tags r:id="rId3"/>
            </p:custDataLst>
          </p:nvPr>
        </p:nvSpPr>
        <p:spPr>
          <a:xfrm>
            <a:off x="3612827" y="2162622"/>
            <a:ext cx="2345815" cy="3913420"/>
          </a:xfrm>
          <a:prstGeom prst="round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Round Same Side Corner Rectangle 5"/>
          <p:cNvSpPr/>
          <p:nvPr>
            <p:custDataLst>
              <p:tags r:id="rId4"/>
            </p:custDataLst>
          </p:nvPr>
        </p:nvSpPr>
        <p:spPr>
          <a:xfrm rot="10800000">
            <a:off x="4098739" y="2167017"/>
            <a:ext cx="1373992" cy="411271"/>
          </a:xfrm>
          <a:prstGeom prst="round2SameRect">
            <a:avLst>
              <a:gd name="adj1" fmla="val 50000"/>
              <a:gd name="adj2" fmla="val 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Rounded Rectangle 7"/>
          <p:cNvSpPr/>
          <p:nvPr>
            <p:custDataLst>
              <p:tags r:id="rId5"/>
            </p:custDataLst>
          </p:nvPr>
        </p:nvSpPr>
        <p:spPr>
          <a:xfrm>
            <a:off x="4098739" y="5835651"/>
            <a:ext cx="1373992" cy="68521"/>
          </a:xfrm>
          <a:prstGeom prst="roundRect">
            <a:avLst>
              <a:gd name="adj" fmla="val 5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Rounded Rectangle 4"/>
          <p:cNvSpPr/>
          <p:nvPr>
            <p:custDataLst>
              <p:tags r:id="rId6"/>
            </p:custDataLst>
          </p:nvPr>
        </p:nvSpPr>
        <p:spPr>
          <a:xfrm>
            <a:off x="6233355" y="2162622"/>
            <a:ext cx="2345815" cy="3913420"/>
          </a:xfrm>
          <a:prstGeom prst="round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Round Same Side Corner Rectangle 5"/>
          <p:cNvSpPr/>
          <p:nvPr>
            <p:custDataLst>
              <p:tags r:id="rId7"/>
            </p:custDataLst>
          </p:nvPr>
        </p:nvSpPr>
        <p:spPr>
          <a:xfrm rot="10800000">
            <a:off x="6719267" y="2167017"/>
            <a:ext cx="1373992" cy="411271"/>
          </a:xfrm>
          <a:prstGeom prst="round2SameRect">
            <a:avLst>
              <a:gd name="adj1" fmla="val 50000"/>
              <a:gd name="adj2" fmla="val 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7" name="Rounded Rectangle 7"/>
          <p:cNvSpPr/>
          <p:nvPr>
            <p:custDataLst>
              <p:tags r:id="rId8"/>
            </p:custDataLst>
          </p:nvPr>
        </p:nvSpPr>
        <p:spPr>
          <a:xfrm>
            <a:off x="6719267" y="5835651"/>
            <a:ext cx="1373992" cy="68521"/>
          </a:xfrm>
          <a:prstGeom prst="roundRect">
            <a:avLst>
              <a:gd name="adj" fmla="val 5000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Rounded Rectangle 4"/>
          <p:cNvSpPr/>
          <p:nvPr>
            <p:custDataLst>
              <p:tags r:id="rId9"/>
            </p:custDataLst>
          </p:nvPr>
        </p:nvSpPr>
        <p:spPr>
          <a:xfrm>
            <a:off x="8853883" y="2162622"/>
            <a:ext cx="2345815" cy="3913420"/>
          </a:xfrm>
          <a:prstGeom prst="round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Round Same Side Corner Rectangle 5"/>
          <p:cNvSpPr/>
          <p:nvPr>
            <p:custDataLst>
              <p:tags r:id="rId10"/>
            </p:custDataLst>
          </p:nvPr>
        </p:nvSpPr>
        <p:spPr>
          <a:xfrm rot="10800000">
            <a:off x="9339795" y="2167017"/>
            <a:ext cx="1373992" cy="411271"/>
          </a:xfrm>
          <a:prstGeom prst="round2SameRect">
            <a:avLst>
              <a:gd name="adj1" fmla="val 50000"/>
              <a:gd name="adj2" fmla="val 0"/>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Rounded Rectangle 7"/>
          <p:cNvSpPr/>
          <p:nvPr>
            <p:custDataLst>
              <p:tags r:id="rId11"/>
            </p:custDataLst>
          </p:nvPr>
        </p:nvSpPr>
        <p:spPr>
          <a:xfrm>
            <a:off x="9339795" y="5835651"/>
            <a:ext cx="1373992" cy="68521"/>
          </a:xfrm>
          <a:prstGeom prst="roundRect">
            <a:avLst>
              <a:gd name="adj" fmla="val 50000"/>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Rounded Rectangle 4"/>
          <p:cNvSpPr/>
          <p:nvPr>
            <p:custDataLst>
              <p:tags r:id="rId12"/>
            </p:custDataLst>
          </p:nvPr>
        </p:nvSpPr>
        <p:spPr>
          <a:xfrm>
            <a:off x="992299" y="2162622"/>
            <a:ext cx="2345815" cy="3913420"/>
          </a:xfrm>
          <a:prstGeom prst="roundRect">
            <a:avLst>
              <a:gd name="adj" fmla="val 18832"/>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9" name="Round Same Side Corner Rectangle 5"/>
          <p:cNvSpPr/>
          <p:nvPr>
            <p:custDataLst>
              <p:tags r:id="rId13"/>
            </p:custDataLst>
          </p:nvPr>
        </p:nvSpPr>
        <p:spPr>
          <a:xfrm rot="10800000">
            <a:off x="1478211" y="2167017"/>
            <a:ext cx="1373992" cy="411271"/>
          </a:xfrm>
          <a:prstGeom prst="round2SameRect">
            <a:avLst>
              <a:gd name="adj1" fmla="val 50000"/>
              <a:gd name="adj2" fmla="val 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14"/>
            </p:custDataLst>
          </p:nvPr>
        </p:nvSpPr>
        <p:spPr>
          <a:xfrm>
            <a:off x="1917556" y="2187986"/>
            <a:ext cx="495300" cy="423545"/>
          </a:xfrm>
          <a:prstGeom prst="rect">
            <a:avLst/>
          </a:prstGeom>
          <a:noFill/>
        </p:spPr>
        <p:txBody>
          <a:bodyPr wrap="square" rtlCol="0">
            <a:spAutoFit/>
          </a:bodyPr>
          <a:p>
            <a:pPr marL="0" marR="0" lvl="0" indent="0" algn="ctr" defTabSz="914400" rtl="0" eaLnBrk="1" fontAlgn="auto" latinLnBrk="0" hangingPunct="1">
              <a:lnSpc>
                <a:spcPct val="120000"/>
              </a:lnSpc>
              <a:buClrTx/>
              <a:buSzTx/>
              <a:buFontTx/>
              <a:buNone/>
              <a:defRPr/>
            </a:pPr>
            <a:r>
              <a:rPr kumimoji="0" lang="en-US" altLang="zh-CN"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01</a:t>
            </a:r>
            <a:endParaRPr kumimoji="0" lang="zh-CN" altLang="en-US"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5"/>
            </p:custDataLst>
          </p:nvPr>
        </p:nvSpPr>
        <p:spPr>
          <a:xfrm>
            <a:off x="4538084" y="2187986"/>
            <a:ext cx="495300" cy="423545"/>
          </a:xfrm>
          <a:prstGeom prst="rect">
            <a:avLst/>
          </a:prstGeom>
          <a:noFill/>
        </p:spPr>
        <p:txBody>
          <a:bodyPr wrap="square" rtlCol="0">
            <a:spAutoFit/>
          </a:bodyPr>
          <a:p>
            <a:pPr marL="0" marR="0" lvl="0" indent="0" algn="ctr" defTabSz="914400" rtl="0" eaLnBrk="1" fontAlgn="auto" latinLnBrk="0" hangingPunct="1">
              <a:lnSpc>
                <a:spcPct val="120000"/>
              </a:lnSpc>
              <a:buClrTx/>
              <a:buSzTx/>
              <a:buFontTx/>
              <a:buNone/>
              <a:defRPr/>
            </a:pPr>
            <a:r>
              <a:rPr kumimoji="0" lang="en-US" altLang="zh-CN"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02</a:t>
            </a:r>
            <a:endParaRPr kumimoji="0" lang="zh-CN" altLang="en-US"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6"/>
            </p:custDataLst>
          </p:nvPr>
        </p:nvSpPr>
        <p:spPr>
          <a:xfrm>
            <a:off x="7158612" y="2187986"/>
            <a:ext cx="495300" cy="423545"/>
          </a:xfrm>
          <a:prstGeom prst="rect">
            <a:avLst/>
          </a:prstGeom>
          <a:noFill/>
        </p:spPr>
        <p:txBody>
          <a:bodyPr wrap="square" rtlCol="0">
            <a:spAutoFit/>
          </a:bodyPr>
          <a:p>
            <a:pPr marL="0" marR="0" lvl="0" indent="0" algn="ctr" defTabSz="914400" rtl="0" eaLnBrk="1" fontAlgn="auto" latinLnBrk="0" hangingPunct="1">
              <a:lnSpc>
                <a:spcPct val="120000"/>
              </a:lnSpc>
              <a:buClrTx/>
              <a:buSzTx/>
              <a:buFontTx/>
              <a:buNone/>
              <a:defRPr/>
            </a:pPr>
            <a:r>
              <a:rPr kumimoji="0" lang="en-US" altLang="zh-CN"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03</a:t>
            </a:r>
            <a:endParaRPr kumimoji="0" lang="zh-CN" altLang="en-US"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8" name="文本框 37"/>
          <p:cNvSpPr txBox="1"/>
          <p:nvPr>
            <p:custDataLst>
              <p:tags r:id="rId17"/>
            </p:custDataLst>
          </p:nvPr>
        </p:nvSpPr>
        <p:spPr>
          <a:xfrm>
            <a:off x="9779144" y="2187986"/>
            <a:ext cx="495300" cy="423545"/>
          </a:xfrm>
          <a:prstGeom prst="rect">
            <a:avLst/>
          </a:prstGeom>
          <a:noFill/>
        </p:spPr>
        <p:txBody>
          <a:bodyPr wrap="square" rtlCol="0">
            <a:spAutoFit/>
          </a:bodyPr>
          <a:p>
            <a:pPr marL="0" marR="0" lvl="0" indent="0" algn="ctr" defTabSz="914400" rtl="0" eaLnBrk="1" fontAlgn="auto" latinLnBrk="0" hangingPunct="1">
              <a:lnSpc>
                <a:spcPct val="120000"/>
              </a:lnSpc>
              <a:buClrTx/>
              <a:buSzTx/>
              <a:buFontTx/>
              <a:buNone/>
              <a:defRPr/>
            </a:pPr>
            <a:r>
              <a:rPr kumimoji="0" lang="en-US" altLang="zh-CN"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04</a:t>
            </a:r>
            <a:endParaRPr kumimoji="0" lang="zh-CN" altLang="en-US"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1" name="文本框 40"/>
          <p:cNvSpPr txBox="1"/>
          <p:nvPr>
            <p:custDataLst>
              <p:tags r:id="rId18"/>
            </p:custDataLst>
          </p:nvPr>
        </p:nvSpPr>
        <p:spPr>
          <a:xfrm>
            <a:off x="1348740" y="4688205"/>
            <a:ext cx="1504950" cy="718185"/>
          </a:xfrm>
          <a:prstGeom prst="rect">
            <a:avLst/>
          </a:prstGeom>
          <a:noFill/>
        </p:spPr>
        <p:txBody>
          <a:bodyPr wrap="square" rtlCol="0">
            <a:spAutoFit/>
          </a:bodyPr>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树立正确的职业观</a:t>
            </a:r>
            <a:endPar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Rounded Rectangle 7"/>
          <p:cNvSpPr/>
          <p:nvPr>
            <p:custDataLst>
              <p:tags r:id="rId19"/>
            </p:custDataLst>
          </p:nvPr>
        </p:nvSpPr>
        <p:spPr>
          <a:xfrm>
            <a:off x="1414483" y="5835651"/>
            <a:ext cx="1373992" cy="68521"/>
          </a:xfrm>
          <a:prstGeom prst="roundRect">
            <a:avLst>
              <a:gd name="adj" fmla="val 5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文本框 42"/>
          <p:cNvSpPr txBox="1"/>
          <p:nvPr>
            <p:custDataLst>
              <p:tags r:id="rId20"/>
            </p:custDataLst>
          </p:nvPr>
        </p:nvSpPr>
        <p:spPr>
          <a:xfrm>
            <a:off x="4038600" y="4688205"/>
            <a:ext cx="1494790" cy="718185"/>
          </a:xfrm>
          <a:prstGeom prst="rect">
            <a:avLst/>
          </a:prstGeom>
          <a:noFill/>
        </p:spPr>
        <p:txBody>
          <a:bodyPr wrap="square" rtlCol="0">
            <a:spAutoFit/>
          </a:bodyPr>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学习榜样，陶冶情操</a:t>
            </a:r>
            <a:endPar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custDataLst>
              <p:tags r:id="rId21"/>
            </p:custDataLst>
          </p:nvPr>
        </p:nvSpPr>
        <p:spPr>
          <a:xfrm>
            <a:off x="6658610" y="4688205"/>
            <a:ext cx="1494790" cy="718185"/>
          </a:xfrm>
          <a:prstGeom prst="rect">
            <a:avLst/>
          </a:prstGeom>
          <a:noFill/>
        </p:spPr>
        <p:txBody>
          <a:bodyPr wrap="square" rtlCol="0">
            <a:spAutoFit/>
          </a:bodyPr>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严格要求，提高素养</a:t>
            </a:r>
            <a:endPar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22"/>
            </p:custDataLst>
          </p:nvPr>
        </p:nvSpPr>
        <p:spPr>
          <a:xfrm>
            <a:off x="9279255" y="4688205"/>
            <a:ext cx="1494790" cy="718185"/>
          </a:xfrm>
          <a:prstGeom prst="rect">
            <a:avLst/>
          </a:prstGeom>
          <a:noFill/>
        </p:spPr>
        <p:txBody>
          <a:bodyPr wrap="square" rtlCol="0">
            <a:spAutoFit/>
          </a:bodyPr>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积极实践，加强磨炼</a:t>
            </a:r>
            <a:endPar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23"/>
            </p:custDataLst>
          </p:nvPr>
        </p:nvPicPr>
        <p:blipFill rotWithShape="1">
          <a:blip r:embed="rId24" cstate="email">
            <a:extLst>
              <a:ext uri="{28A0092B-C50C-407E-A947-70E740481C1C}">
                <a14:useLocalDpi xmlns:a14="http://schemas.microsoft.com/office/drawing/2010/main" val="0"/>
              </a:ext>
            </a:extLst>
          </a:blip>
          <a:srcRect/>
          <a:stretch>
            <a:fillRect/>
          </a:stretch>
        </p:blipFill>
        <p:spPr>
          <a:xfrm>
            <a:off x="4098336" y="2876497"/>
            <a:ext cx="1375200" cy="1375200"/>
          </a:xfrm>
          <a:prstGeom prst="ellipse">
            <a:avLst/>
          </a:prstGeom>
        </p:spPr>
      </p:pic>
      <p:pic>
        <p:nvPicPr>
          <p:cNvPr id="7" name="图片 6"/>
          <p:cNvPicPr>
            <a:picLocks noChangeAspect="1"/>
          </p:cNvPicPr>
          <p:nvPr>
            <p:custDataLst>
              <p:tags r:id="rId25"/>
            </p:custDataLst>
          </p:nvPr>
        </p:nvPicPr>
        <p:blipFill rotWithShape="1">
          <a:blip r:embed="rId26" cstate="email">
            <a:extLst>
              <a:ext uri="{28A0092B-C50C-407E-A947-70E740481C1C}">
                <a14:useLocalDpi xmlns:a14="http://schemas.microsoft.com/office/drawing/2010/main" val="0"/>
              </a:ext>
            </a:extLst>
          </a:blip>
          <a:srcRect/>
          <a:stretch>
            <a:fillRect/>
          </a:stretch>
        </p:blipFill>
        <p:spPr>
          <a:xfrm>
            <a:off x="9338587" y="2876497"/>
            <a:ext cx="1375200" cy="1375200"/>
          </a:xfrm>
          <a:prstGeom prst="ellipse">
            <a:avLst/>
          </a:prstGeom>
        </p:spPr>
      </p:pic>
      <p:pic>
        <p:nvPicPr>
          <p:cNvPr id="11" name="图片 10"/>
          <p:cNvPicPr>
            <a:picLocks noChangeAspect="1"/>
          </p:cNvPicPr>
          <p:nvPr>
            <p:custDataLst>
              <p:tags r:id="rId27"/>
            </p:custDataLst>
          </p:nvPr>
        </p:nvPicPr>
        <p:blipFill rotWithShape="1">
          <a:blip r:embed="rId28" cstate="email">
            <a:extLst>
              <a:ext uri="{28A0092B-C50C-407E-A947-70E740481C1C}">
                <a14:useLocalDpi xmlns:a14="http://schemas.microsoft.com/office/drawing/2010/main" val="0"/>
              </a:ext>
            </a:extLst>
          </a:blip>
          <a:srcRect/>
          <a:stretch>
            <a:fillRect/>
          </a:stretch>
        </p:blipFill>
        <p:spPr>
          <a:xfrm>
            <a:off x="6718462" y="2876497"/>
            <a:ext cx="1375200" cy="1375200"/>
          </a:xfrm>
          <a:prstGeom prst="ellipse">
            <a:avLst/>
          </a:prstGeom>
        </p:spPr>
      </p:pic>
      <p:pic>
        <p:nvPicPr>
          <p:cNvPr id="13" name="图片 12"/>
          <p:cNvPicPr>
            <a:picLocks noChangeAspect="1"/>
          </p:cNvPicPr>
          <p:nvPr>
            <p:custDataLst>
              <p:tags r:id="rId29"/>
            </p:custDataLst>
          </p:nvPr>
        </p:nvPicPr>
        <p:blipFill rotWithShape="1">
          <a:blip r:embed="rId30" cstate="email">
            <a:extLst>
              <a:ext uri="{28A0092B-C50C-407E-A947-70E740481C1C}">
                <a14:useLocalDpi xmlns:a14="http://schemas.microsoft.com/office/drawing/2010/main" val="0"/>
              </a:ext>
            </a:extLst>
          </a:blip>
          <a:srcRect/>
          <a:stretch>
            <a:fillRect/>
          </a:stretch>
        </p:blipFill>
        <p:spPr>
          <a:xfrm>
            <a:off x="1478210" y="2876497"/>
            <a:ext cx="1375200" cy="1375200"/>
          </a:xfrm>
          <a:prstGeom prst="ellipse">
            <a:avLst/>
          </a:prstGeom>
        </p:spPr>
      </p:pic>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73100" y="3282002"/>
            <a:ext cx="10852150" cy="3233928"/>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600">
                <a:solidFill>
                  <a:srgbClr val="000000">
                    <a:lumMod val="50000"/>
                    <a:lumOff val="50000"/>
                  </a:srgbClr>
                </a:solidFill>
                <a:latin typeface="Arial" panose="020B0604020202020204" pitchFamily="34" charset="0"/>
                <a:ea typeface="微软雅黑" panose="020B0503020204020204" charset="-122"/>
              </a:rPr>
              <a:t>人的职业观对职业性格的形成具有决定性作用。职业观就是人们对职业的基本看法。正确的职业观是干好工作的前提条件。只有对职业有了正确的认识，才能热爱自己的本职工作，才会主动了解这个职业对从业者的要求，自觉地按照该职业的要求去做，才能主动调适自己不适应职业要求的性格特征。人有自己的性格是正常的，但是人们通过职业既为社会承担一定的义务和责任，又能展示自己的价值，取得相应的报酬。在择业时，能适应职业要求的人，获得岗位和职业发展的机会就大，而恪守自己原有性格特征的人，则很难在社会上生存，更难得到发展。李素丽不为世俗流言所动，诚心诚意地信奉和遵循为人民服务的职业观、价值观，成为“全国职工职业道德十佳标兵”，就是树立了正确的职业观的体现。</a:t>
            </a:r>
            <a:endParaRPr lang="zh-CN" altLang="en-US" sz="1600">
              <a:solidFill>
                <a:srgbClr val="000000">
                  <a:lumMod val="50000"/>
                  <a:lumOff val="50000"/>
                </a:srgbClr>
              </a:solidFill>
              <a:latin typeface="Arial" panose="020B0604020202020204" pitchFamily="34" charset="0"/>
              <a:ea typeface="微软雅黑" panose="020B0503020204020204" charset="-122"/>
            </a:endParaRPr>
          </a:p>
        </p:txBody>
      </p:sp>
      <p:sp>
        <p:nvSpPr>
          <p:cNvPr id="12" name="文本框 11"/>
          <p:cNvSpPr txBox="1"/>
          <p:nvPr>
            <p:custDataLst>
              <p:tags r:id="rId2"/>
            </p:custDataLst>
          </p:nvPr>
        </p:nvSpPr>
        <p:spPr>
          <a:xfrm>
            <a:off x="673105" y="1739773"/>
            <a:ext cx="7099300" cy="624840"/>
          </a:xfrm>
          <a:prstGeom prst="rect">
            <a:avLst/>
          </a:prstGeom>
          <a:noFill/>
        </p:spPr>
        <p:txBody>
          <a:bodyPr wrap="square" lIns="101600" tIns="38100" rIns="63500" bIns="3810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（一）树立正确的职业观</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4" name="矩形 3"/>
          <p:cNvSpPr/>
          <p:nvPr>
            <p:custDataLst>
              <p:tags r:id="rId3"/>
            </p:custDataLst>
          </p:nvPr>
        </p:nvSpPr>
        <p:spPr>
          <a:xfrm>
            <a:off x="8604770" y="174173"/>
            <a:ext cx="2959971" cy="2959971"/>
          </a:xfrm>
          <a:prstGeom prst="rect">
            <a:avLst/>
          </a:prstGeom>
          <a:solidFill>
            <a:srgbClr val="FFFFFF"/>
          </a:solidFill>
          <a:ln w="25400">
            <a:solidFill>
              <a:srgbClr val="000000">
                <a:lumMod val="75000"/>
                <a:lumOff val="2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pic>
        <p:nvPicPr>
          <p:cNvPr id="13" name="图片 12"/>
          <p:cNvPicPr/>
          <p:nvPr>
            <p:custDataLst>
              <p:tags r:id="rId4"/>
            </p:custDataLst>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8421743" y="1"/>
            <a:ext cx="2959971" cy="2959971"/>
          </a:xfrm>
          <a:prstGeom prst="rect">
            <a:avLst/>
          </a:prstGeom>
        </p:spPr>
      </p:pic>
      <p:cxnSp>
        <p:nvCxnSpPr>
          <p:cNvPr id="16" name="直接连接符 15"/>
          <p:cNvCxnSpPr/>
          <p:nvPr>
            <p:custDataLst>
              <p:tags r:id="rId7"/>
            </p:custDataLst>
          </p:nvPr>
        </p:nvCxnSpPr>
        <p:spPr>
          <a:xfrm>
            <a:off x="0" y="6531428"/>
            <a:ext cx="12192000" cy="0"/>
          </a:xfrm>
          <a:prstGeom prst="line">
            <a:avLst/>
          </a:prstGeom>
          <a:ln w="76200">
            <a:solidFill>
              <a:srgbClr val="FFFFFF">
                <a:lumMod val="75000"/>
              </a:srgbClr>
            </a:solidFill>
          </a:ln>
        </p:spPr>
        <p:style>
          <a:lnRef idx="1">
            <a:srgbClr val="1E6BC5"/>
          </a:lnRef>
          <a:fillRef idx="0">
            <a:srgbClr val="1E6BC5"/>
          </a:fillRef>
          <a:effectRef idx="0">
            <a:srgbClr val="1E6BC5"/>
          </a:effectRef>
          <a:fontRef idx="minor">
            <a:srgbClr val="000000"/>
          </a:fontRef>
        </p:style>
      </p:cxnSp>
      <p:sp>
        <p:nvSpPr>
          <p:cNvPr id="31" name="任意多边形: 形状 30"/>
          <p:cNvSpPr>
            <a:spLocks noChangeAspect="1"/>
          </p:cNvSpPr>
          <p:nvPr>
            <p:custDataLst>
              <p:tags r:id="rId8"/>
            </p:custDataLst>
          </p:nvPr>
        </p:nvSpPr>
        <p:spPr>
          <a:xfrm>
            <a:off x="934085"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32" name="任意多边形: 形状 31"/>
          <p:cNvSpPr>
            <a:spLocks noChangeAspect="1"/>
          </p:cNvSpPr>
          <p:nvPr>
            <p:custDataLst>
              <p:tags r:id="rId9"/>
            </p:custDataLst>
          </p:nvPr>
        </p:nvSpPr>
        <p:spPr>
          <a:xfrm>
            <a:off x="1443990"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29" name="任意多边形: 形状 28"/>
          <p:cNvSpPr>
            <a:spLocks noChangeAspect="1"/>
          </p:cNvSpPr>
          <p:nvPr>
            <p:custDataLst>
              <p:tags r:id="rId10"/>
            </p:custDataLst>
          </p:nvPr>
        </p:nvSpPr>
        <p:spPr>
          <a:xfrm>
            <a:off x="786765"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30" name="任意多边形: 形状 29"/>
          <p:cNvSpPr>
            <a:spLocks noChangeAspect="1"/>
          </p:cNvSpPr>
          <p:nvPr>
            <p:custDataLst>
              <p:tags r:id="rId11"/>
            </p:custDataLst>
          </p:nvPr>
        </p:nvSpPr>
        <p:spPr>
          <a:xfrm>
            <a:off x="1296670"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Tree>
    <p:custDataLst>
      <p:tags r:id="rId12"/>
    </p:custDataLst>
  </p:cSld>
  <p:clrMapOvr>
    <a:masterClrMapping/>
  </p:clrMapOvr>
  <p:transition spd="slow" advClick="0" advTm="1000">
    <p:push dir="u"/>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73100" y="3282002"/>
            <a:ext cx="10852150" cy="3233928"/>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600">
                <a:solidFill>
                  <a:srgbClr val="000000">
                    <a:lumMod val="50000"/>
                    <a:lumOff val="50000"/>
                  </a:srgbClr>
                </a:solidFill>
                <a:latin typeface="Arial" panose="020B0604020202020204" pitchFamily="34" charset="0"/>
                <a:ea typeface="微软雅黑" panose="020B0503020204020204" charset="-122"/>
              </a:rPr>
              <a:t>榜样的力量是无穷大的。习近平指出，全面建成小康社会，我国亿万劳动群众是主体力量。希望我国广大劳动群众以劳动模范为榜样，爱岗敬业、勤奋工作，锐意进取、勇于创造，不断谱写新时代的劳动者之歌。中央组织部、中央电视台联合推出的“两优一先”“两学一做”系列特别节目《榜样》，旨在引导广大青年学习各行各业的先进模范人物，自觉调适性格，陶冶情操，使我们的职业性格完善起来。这方面的榜样有两类可以借鉴：一类是从事所学专业对应职业的成功者，了解他们身上具有的与职业要求相符的性格特征；另一类是原有性格与职业不相适应的人，经过调适而取得了成功，要了解他们调适自己的动力所在，学习他们的方法和措施。榜样像一面镜子，能照出我们的差距，会成为我们调适职业性格的无形力量。</a:t>
            </a:r>
            <a:endParaRPr lang="zh-CN" altLang="en-US" sz="1600">
              <a:solidFill>
                <a:srgbClr val="000000">
                  <a:lumMod val="50000"/>
                  <a:lumOff val="50000"/>
                </a:srgbClr>
              </a:solidFill>
              <a:latin typeface="Arial" panose="020B0604020202020204" pitchFamily="34" charset="0"/>
              <a:ea typeface="微软雅黑" panose="020B0503020204020204" charset="-122"/>
            </a:endParaRPr>
          </a:p>
        </p:txBody>
      </p:sp>
      <p:sp>
        <p:nvSpPr>
          <p:cNvPr id="12" name="文本框 11"/>
          <p:cNvSpPr txBox="1"/>
          <p:nvPr>
            <p:custDataLst>
              <p:tags r:id="rId2"/>
            </p:custDataLst>
          </p:nvPr>
        </p:nvSpPr>
        <p:spPr>
          <a:xfrm>
            <a:off x="673105" y="1739773"/>
            <a:ext cx="7099300" cy="624840"/>
          </a:xfrm>
          <a:prstGeom prst="rect">
            <a:avLst/>
          </a:prstGeom>
          <a:noFill/>
        </p:spPr>
        <p:txBody>
          <a:bodyPr wrap="square" lIns="101600" tIns="38100" rIns="63500" bIns="3810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（二）学习榜样，陶冶情操</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4" name="矩形 3"/>
          <p:cNvSpPr/>
          <p:nvPr>
            <p:custDataLst>
              <p:tags r:id="rId3"/>
            </p:custDataLst>
          </p:nvPr>
        </p:nvSpPr>
        <p:spPr>
          <a:xfrm>
            <a:off x="8604770" y="174173"/>
            <a:ext cx="2959971" cy="2959971"/>
          </a:xfrm>
          <a:prstGeom prst="rect">
            <a:avLst/>
          </a:prstGeom>
          <a:solidFill>
            <a:srgbClr val="FFFFFF"/>
          </a:solidFill>
          <a:ln w="25400">
            <a:solidFill>
              <a:srgbClr val="000000">
                <a:lumMod val="75000"/>
                <a:lumOff val="2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pic>
        <p:nvPicPr>
          <p:cNvPr id="13" name="图片 12"/>
          <p:cNvPicPr/>
          <p:nvPr>
            <p:custDataLst>
              <p:tags r:id="rId4"/>
            </p:custDataLst>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8421743" y="1"/>
            <a:ext cx="2959971" cy="2959971"/>
          </a:xfrm>
          <a:prstGeom prst="rect">
            <a:avLst/>
          </a:prstGeom>
        </p:spPr>
      </p:pic>
      <p:cxnSp>
        <p:nvCxnSpPr>
          <p:cNvPr id="16" name="直接连接符 15"/>
          <p:cNvCxnSpPr/>
          <p:nvPr>
            <p:custDataLst>
              <p:tags r:id="rId7"/>
            </p:custDataLst>
          </p:nvPr>
        </p:nvCxnSpPr>
        <p:spPr>
          <a:xfrm>
            <a:off x="0" y="6531428"/>
            <a:ext cx="12192000" cy="0"/>
          </a:xfrm>
          <a:prstGeom prst="line">
            <a:avLst/>
          </a:prstGeom>
          <a:ln w="76200">
            <a:solidFill>
              <a:srgbClr val="FFFFFF">
                <a:lumMod val="75000"/>
              </a:srgbClr>
            </a:solidFill>
          </a:ln>
        </p:spPr>
        <p:style>
          <a:lnRef idx="1">
            <a:srgbClr val="1E6BC5"/>
          </a:lnRef>
          <a:fillRef idx="0">
            <a:srgbClr val="1E6BC5"/>
          </a:fillRef>
          <a:effectRef idx="0">
            <a:srgbClr val="1E6BC5"/>
          </a:effectRef>
          <a:fontRef idx="minor">
            <a:srgbClr val="000000"/>
          </a:fontRef>
        </p:style>
      </p:cxnSp>
      <p:sp>
        <p:nvSpPr>
          <p:cNvPr id="31" name="任意多边形: 形状 30"/>
          <p:cNvSpPr>
            <a:spLocks noChangeAspect="1"/>
          </p:cNvSpPr>
          <p:nvPr>
            <p:custDataLst>
              <p:tags r:id="rId8"/>
            </p:custDataLst>
          </p:nvPr>
        </p:nvSpPr>
        <p:spPr>
          <a:xfrm>
            <a:off x="934085"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32" name="任意多边形: 形状 31"/>
          <p:cNvSpPr>
            <a:spLocks noChangeAspect="1"/>
          </p:cNvSpPr>
          <p:nvPr>
            <p:custDataLst>
              <p:tags r:id="rId9"/>
            </p:custDataLst>
          </p:nvPr>
        </p:nvSpPr>
        <p:spPr>
          <a:xfrm>
            <a:off x="1443990"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29" name="任意多边形: 形状 28"/>
          <p:cNvSpPr>
            <a:spLocks noChangeAspect="1"/>
          </p:cNvSpPr>
          <p:nvPr>
            <p:custDataLst>
              <p:tags r:id="rId10"/>
            </p:custDataLst>
          </p:nvPr>
        </p:nvSpPr>
        <p:spPr>
          <a:xfrm>
            <a:off x="786765"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30" name="任意多边形: 形状 29"/>
          <p:cNvSpPr>
            <a:spLocks noChangeAspect="1"/>
          </p:cNvSpPr>
          <p:nvPr>
            <p:custDataLst>
              <p:tags r:id="rId11"/>
            </p:custDataLst>
          </p:nvPr>
        </p:nvSpPr>
        <p:spPr>
          <a:xfrm>
            <a:off x="1296670"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Tree>
    <p:custDataLst>
      <p:tags r:id="rId12"/>
    </p:custDataLst>
  </p:cSld>
  <p:clrMapOvr>
    <a:masterClrMapping/>
  </p:clrMapOvr>
  <p:transition spd="slow" advClick="0" advTm="1000">
    <p:push dir="u"/>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73100" y="3282002"/>
            <a:ext cx="10852150" cy="3233928"/>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600">
                <a:solidFill>
                  <a:srgbClr val="000000">
                    <a:lumMod val="50000"/>
                    <a:lumOff val="50000"/>
                  </a:srgbClr>
                </a:solidFill>
                <a:latin typeface="Arial" panose="020B0604020202020204" pitchFamily="34" charset="0"/>
                <a:ea typeface="微软雅黑" panose="020B0503020204020204" charset="-122"/>
              </a:rPr>
              <a:t>每个人与生俱来的性格与他们从事的职业要求并不完全一致，调适性格并非易事，需要与自己已有的习惯思维和习惯行为告别。</a:t>
            </a:r>
            <a:endParaRPr lang="zh-CN" altLang="en-US" sz="1600">
              <a:solidFill>
                <a:srgbClr val="000000">
                  <a:lumMod val="50000"/>
                  <a:lumOff val="50000"/>
                </a:srgbClr>
              </a:solidFill>
              <a:latin typeface="Arial" panose="020B0604020202020204" pitchFamily="34" charset="0"/>
              <a:ea typeface="微软雅黑" panose="020B0503020204020204" charset="-122"/>
            </a:endParaRPr>
          </a:p>
          <a:p>
            <a:pPr marL="0" lvl="0" indent="0" algn="l">
              <a:lnSpc>
                <a:spcPct val="130000"/>
              </a:lnSpc>
              <a:spcBef>
                <a:spcPts val="0"/>
              </a:spcBef>
              <a:spcAft>
                <a:spcPts val="1000"/>
              </a:spcAft>
              <a:buSzPct val="100000"/>
            </a:pPr>
            <a:r>
              <a:rPr lang="zh-CN" altLang="en-US" sz="1600">
                <a:solidFill>
                  <a:srgbClr val="000000">
                    <a:lumMod val="50000"/>
                    <a:lumOff val="50000"/>
                  </a:srgbClr>
                </a:solidFill>
                <a:latin typeface="Arial" panose="020B0604020202020204" pitchFamily="34" charset="0"/>
                <a:ea typeface="微软雅黑" panose="020B0503020204020204" charset="-122"/>
              </a:rPr>
              <a:t>美国科学家富兰克林在年轻时就下决心“克服一切坏的自然倾向、习惯或伙伴的吸引”。为此他给自己制订了一项包括13 个项目的性格修养计划：节制、静默、守纪律、果断、简约、勤勉、真诚、公平、稳健、整洁、宁静、坚贞和谦逊。为了监督自己逐条执行，他将这些内容记录在小本子上，画出7 行空格，每晚自我反省一番。如果日间犯了某一种过失，就在相应的空格上记下一个黑点。他希望通过长年累月的自我反省和自我要求，能够完全消灭那些黑点。后来他终于实现了自己的目标。富兰克林这位科学家职业性格的形成，正是自我严格要求的结果。</a:t>
            </a:r>
            <a:endParaRPr lang="zh-CN" altLang="en-US" sz="1600">
              <a:solidFill>
                <a:srgbClr val="000000">
                  <a:lumMod val="50000"/>
                  <a:lumOff val="50000"/>
                </a:srgbClr>
              </a:solidFill>
              <a:latin typeface="Arial" panose="020B0604020202020204" pitchFamily="34" charset="0"/>
              <a:ea typeface="微软雅黑" panose="020B0503020204020204" charset="-122"/>
            </a:endParaRPr>
          </a:p>
        </p:txBody>
      </p:sp>
      <p:sp>
        <p:nvSpPr>
          <p:cNvPr id="12" name="文本框 11"/>
          <p:cNvSpPr txBox="1"/>
          <p:nvPr>
            <p:custDataLst>
              <p:tags r:id="rId2"/>
            </p:custDataLst>
          </p:nvPr>
        </p:nvSpPr>
        <p:spPr>
          <a:xfrm>
            <a:off x="673105" y="1739773"/>
            <a:ext cx="7099300" cy="624840"/>
          </a:xfrm>
          <a:prstGeom prst="rect">
            <a:avLst/>
          </a:prstGeom>
          <a:noFill/>
        </p:spPr>
        <p:txBody>
          <a:bodyPr wrap="square" lIns="101600" tIns="38100" rIns="63500" bIns="3810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（三）严格要求，提高素养</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4" name="矩形 3"/>
          <p:cNvSpPr/>
          <p:nvPr>
            <p:custDataLst>
              <p:tags r:id="rId3"/>
            </p:custDataLst>
          </p:nvPr>
        </p:nvSpPr>
        <p:spPr>
          <a:xfrm>
            <a:off x="8604770" y="174173"/>
            <a:ext cx="2959971" cy="2959971"/>
          </a:xfrm>
          <a:prstGeom prst="rect">
            <a:avLst/>
          </a:prstGeom>
          <a:solidFill>
            <a:srgbClr val="FFFFFF"/>
          </a:solidFill>
          <a:ln w="25400">
            <a:solidFill>
              <a:srgbClr val="000000">
                <a:lumMod val="75000"/>
                <a:lumOff val="2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pic>
        <p:nvPicPr>
          <p:cNvPr id="13" name="图片 12"/>
          <p:cNvPicPr/>
          <p:nvPr>
            <p:custDataLst>
              <p:tags r:id="rId4"/>
            </p:custDataLst>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8421743" y="1"/>
            <a:ext cx="2959971" cy="2959971"/>
          </a:xfrm>
          <a:prstGeom prst="rect">
            <a:avLst/>
          </a:prstGeom>
        </p:spPr>
      </p:pic>
      <p:cxnSp>
        <p:nvCxnSpPr>
          <p:cNvPr id="16" name="直接连接符 15"/>
          <p:cNvCxnSpPr/>
          <p:nvPr>
            <p:custDataLst>
              <p:tags r:id="rId7"/>
            </p:custDataLst>
          </p:nvPr>
        </p:nvCxnSpPr>
        <p:spPr>
          <a:xfrm>
            <a:off x="0" y="6531428"/>
            <a:ext cx="12192000" cy="0"/>
          </a:xfrm>
          <a:prstGeom prst="line">
            <a:avLst/>
          </a:prstGeom>
          <a:ln w="76200">
            <a:solidFill>
              <a:srgbClr val="FFFFFF">
                <a:lumMod val="75000"/>
              </a:srgbClr>
            </a:solidFill>
          </a:ln>
        </p:spPr>
        <p:style>
          <a:lnRef idx="1">
            <a:srgbClr val="1E6BC5"/>
          </a:lnRef>
          <a:fillRef idx="0">
            <a:srgbClr val="1E6BC5"/>
          </a:fillRef>
          <a:effectRef idx="0">
            <a:srgbClr val="1E6BC5"/>
          </a:effectRef>
          <a:fontRef idx="minor">
            <a:srgbClr val="000000"/>
          </a:fontRef>
        </p:style>
      </p:cxnSp>
      <p:sp>
        <p:nvSpPr>
          <p:cNvPr id="31" name="任意多边形: 形状 30"/>
          <p:cNvSpPr>
            <a:spLocks noChangeAspect="1"/>
          </p:cNvSpPr>
          <p:nvPr>
            <p:custDataLst>
              <p:tags r:id="rId8"/>
            </p:custDataLst>
          </p:nvPr>
        </p:nvSpPr>
        <p:spPr>
          <a:xfrm>
            <a:off x="934085"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32" name="任意多边形: 形状 31"/>
          <p:cNvSpPr>
            <a:spLocks noChangeAspect="1"/>
          </p:cNvSpPr>
          <p:nvPr>
            <p:custDataLst>
              <p:tags r:id="rId9"/>
            </p:custDataLst>
          </p:nvPr>
        </p:nvSpPr>
        <p:spPr>
          <a:xfrm>
            <a:off x="1443990"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29" name="任意多边形: 形状 28"/>
          <p:cNvSpPr>
            <a:spLocks noChangeAspect="1"/>
          </p:cNvSpPr>
          <p:nvPr>
            <p:custDataLst>
              <p:tags r:id="rId10"/>
            </p:custDataLst>
          </p:nvPr>
        </p:nvSpPr>
        <p:spPr>
          <a:xfrm>
            <a:off x="786765"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30" name="任意多边形: 形状 29"/>
          <p:cNvSpPr>
            <a:spLocks noChangeAspect="1"/>
          </p:cNvSpPr>
          <p:nvPr>
            <p:custDataLst>
              <p:tags r:id="rId11"/>
            </p:custDataLst>
          </p:nvPr>
        </p:nvSpPr>
        <p:spPr>
          <a:xfrm>
            <a:off x="1296670"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Tree>
    <p:custDataLst>
      <p:tags r:id="rId12"/>
    </p:custDataLst>
  </p:cSld>
  <p:clrMapOvr>
    <a:masterClrMapping/>
  </p:clrMapOvr>
  <p:transition spd="slow" advClick="0" advTm="1000">
    <p:push dir="u"/>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73100" y="3282002"/>
            <a:ext cx="10852150" cy="3233928"/>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sz="1600">
                <a:solidFill>
                  <a:srgbClr val="000000">
                    <a:lumMod val="50000"/>
                    <a:lumOff val="50000"/>
                  </a:srgbClr>
                </a:solidFill>
                <a:latin typeface="Arial" panose="020B0604020202020204" pitchFamily="34" charset="0"/>
                <a:ea typeface="微软雅黑" panose="020B0503020204020204" charset="-122"/>
              </a:rPr>
              <a:t>习近平强调，要向实践学习，拜人民为师。性格是比较稳定的心理特征，不要想一蹴而就地改变自己，这需要一个过程。在改变的过程中，要严格要求自己，积极参加职业实践活动。相关专业的实践活动十分有益于职业性格的养成。学生时期应该在专业课的学习和实践中，在各种非专业的社会实践活动中，抓住机会，大胆锻炼，不断调适、完善自己的职业性格，为将来走上工作岗位做好充分的准备。</a:t>
            </a:r>
            <a:endParaRPr lang="zh-CN" altLang="en-US" sz="1600">
              <a:solidFill>
                <a:srgbClr val="000000">
                  <a:lumMod val="50000"/>
                  <a:lumOff val="50000"/>
                </a:srgbClr>
              </a:solidFill>
              <a:latin typeface="Arial" panose="020B0604020202020204" pitchFamily="34" charset="0"/>
              <a:ea typeface="微软雅黑" panose="020B0503020204020204" charset="-122"/>
            </a:endParaRPr>
          </a:p>
        </p:txBody>
      </p:sp>
      <p:sp>
        <p:nvSpPr>
          <p:cNvPr id="12" name="文本框 11"/>
          <p:cNvSpPr txBox="1"/>
          <p:nvPr>
            <p:custDataLst>
              <p:tags r:id="rId2"/>
            </p:custDataLst>
          </p:nvPr>
        </p:nvSpPr>
        <p:spPr>
          <a:xfrm>
            <a:off x="673105" y="1739773"/>
            <a:ext cx="7099300" cy="624840"/>
          </a:xfrm>
          <a:prstGeom prst="rect">
            <a:avLst/>
          </a:prstGeom>
          <a:noFill/>
        </p:spPr>
        <p:txBody>
          <a:bodyPr wrap="square" lIns="101600" tIns="38100" rIns="63500" bIns="3810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（四）积极实践，加强磨炼</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4" name="矩形 3"/>
          <p:cNvSpPr/>
          <p:nvPr>
            <p:custDataLst>
              <p:tags r:id="rId3"/>
            </p:custDataLst>
          </p:nvPr>
        </p:nvSpPr>
        <p:spPr>
          <a:xfrm>
            <a:off x="8604770" y="174173"/>
            <a:ext cx="2959971" cy="2959971"/>
          </a:xfrm>
          <a:prstGeom prst="rect">
            <a:avLst/>
          </a:prstGeom>
          <a:solidFill>
            <a:srgbClr val="FFFFFF"/>
          </a:solidFill>
          <a:ln w="25400">
            <a:solidFill>
              <a:srgbClr val="000000">
                <a:lumMod val="75000"/>
                <a:lumOff val="2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pic>
        <p:nvPicPr>
          <p:cNvPr id="13" name="图片 12"/>
          <p:cNvPicPr/>
          <p:nvPr>
            <p:custDataLst>
              <p:tags r:id="rId4"/>
            </p:custDataLst>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8421743" y="1"/>
            <a:ext cx="2959971" cy="2959971"/>
          </a:xfrm>
          <a:prstGeom prst="rect">
            <a:avLst/>
          </a:prstGeom>
        </p:spPr>
      </p:pic>
      <p:cxnSp>
        <p:nvCxnSpPr>
          <p:cNvPr id="16" name="直接连接符 15"/>
          <p:cNvCxnSpPr/>
          <p:nvPr>
            <p:custDataLst>
              <p:tags r:id="rId7"/>
            </p:custDataLst>
          </p:nvPr>
        </p:nvCxnSpPr>
        <p:spPr>
          <a:xfrm>
            <a:off x="0" y="6531428"/>
            <a:ext cx="12192000" cy="0"/>
          </a:xfrm>
          <a:prstGeom prst="line">
            <a:avLst/>
          </a:prstGeom>
          <a:ln w="76200">
            <a:solidFill>
              <a:srgbClr val="FFFFFF">
                <a:lumMod val="75000"/>
              </a:srgbClr>
            </a:solidFill>
          </a:ln>
        </p:spPr>
        <p:style>
          <a:lnRef idx="1">
            <a:srgbClr val="1E6BC5"/>
          </a:lnRef>
          <a:fillRef idx="0">
            <a:srgbClr val="1E6BC5"/>
          </a:fillRef>
          <a:effectRef idx="0">
            <a:srgbClr val="1E6BC5"/>
          </a:effectRef>
          <a:fontRef idx="minor">
            <a:srgbClr val="000000"/>
          </a:fontRef>
        </p:style>
      </p:cxnSp>
      <p:sp>
        <p:nvSpPr>
          <p:cNvPr id="31" name="任意多边形: 形状 30"/>
          <p:cNvSpPr>
            <a:spLocks noChangeAspect="1"/>
          </p:cNvSpPr>
          <p:nvPr>
            <p:custDataLst>
              <p:tags r:id="rId8"/>
            </p:custDataLst>
          </p:nvPr>
        </p:nvSpPr>
        <p:spPr>
          <a:xfrm>
            <a:off x="934085"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32" name="任意多边形: 形状 31"/>
          <p:cNvSpPr>
            <a:spLocks noChangeAspect="1"/>
          </p:cNvSpPr>
          <p:nvPr>
            <p:custDataLst>
              <p:tags r:id="rId9"/>
            </p:custDataLst>
          </p:nvPr>
        </p:nvSpPr>
        <p:spPr>
          <a:xfrm>
            <a:off x="1443990"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29" name="任意多边形: 形状 28"/>
          <p:cNvSpPr>
            <a:spLocks noChangeAspect="1"/>
          </p:cNvSpPr>
          <p:nvPr>
            <p:custDataLst>
              <p:tags r:id="rId10"/>
            </p:custDataLst>
          </p:nvPr>
        </p:nvSpPr>
        <p:spPr>
          <a:xfrm>
            <a:off x="786765"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30" name="任意多边形: 形状 29"/>
          <p:cNvSpPr>
            <a:spLocks noChangeAspect="1"/>
          </p:cNvSpPr>
          <p:nvPr>
            <p:custDataLst>
              <p:tags r:id="rId11"/>
            </p:custDataLst>
          </p:nvPr>
        </p:nvSpPr>
        <p:spPr>
          <a:xfrm>
            <a:off x="1296670"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Tree>
    <p:custDataLst>
      <p:tags r:id="rId12"/>
    </p:custDataLst>
  </p:cSld>
  <p:clrMapOvr>
    <a:masterClrMapping/>
  </p:clrMapOvr>
  <p:transition spd="slow" advClick="0" advTm="1000">
    <p:push dir="u"/>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19050" y="-5080"/>
            <a:ext cx="3627755" cy="6872605"/>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标题 1"/>
          <p:cNvSpPr>
            <a:spLocks noGrp="1"/>
          </p:cNvSpPr>
          <p:nvPr>
            <p:custDataLst>
              <p:tags r:id="rId2"/>
            </p:custDataLst>
          </p:nvPr>
        </p:nvSpPr>
        <p:spPr>
          <a:xfrm>
            <a:off x="563245" y="748665"/>
            <a:ext cx="2909570" cy="2314575"/>
          </a:xfrm>
          <a:prstGeom prst="rect">
            <a:avLst/>
          </a:prstGeom>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charset="-122"/>
                <a:ea typeface="微软雅黑" panose="020B0503020204020204" charset="-122"/>
                <a:cs typeface="+mn-ea"/>
              </a:defRPr>
            </a:lvl1pPr>
          </a:lstStyle>
          <a:p>
            <a:pPr marL="0" indent="0" algn="l">
              <a:lnSpc>
                <a:spcPct val="120000"/>
              </a:lnSpc>
              <a:spcBef>
                <a:spcPts val="0"/>
              </a:spcBef>
              <a:spcAft>
                <a:spcPts val="0"/>
              </a:spcAft>
              <a:buSzPct val="100000"/>
            </a:pPr>
            <a:r>
              <a:rPr lang="zh-CN" altLang="en-US" sz="4000" spc="300">
                <a:solidFill>
                  <a:sysClr val="window" lastClr="FFFFFF"/>
                </a:solidFill>
                <a:latin typeface="Arial" panose="020B0604020202020204" pitchFamily="34" charset="0"/>
              </a:rPr>
              <a:t>能力</a:t>
            </a:r>
            <a:endParaRPr lang="zh-CN" altLang="en-US" sz="4000" spc="300">
              <a:solidFill>
                <a:sysClr val="window" lastClr="FFFFFF"/>
              </a:solidFill>
              <a:latin typeface="Arial" panose="020B0604020202020204" pitchFamily="34" charset="0"/>
            </a:endParaRPr>
          </a:p>
          <a:p>
            <a:pPr marL="0" indent="0" algn="l">
              <a:lnSpc>
                <a:spcPct val="120000"/>
              </a:lnSpc>
              <a:spcBef>
                <a:spcPts val="0"/>
              </a:spcBef>
              <a:spcAft>
                <a:spcPts val="0"/>
              </a:spcAft>
              <a:buSzPct val="100000"/>
            </a:pPr>
            <a:r>
              <a:rPr lang="zh-CN" altLang="en-US" sz="4000" spc="300">
                <a:solidFill>
                  <a:sysClr val="window" lastClr="FFFFFF"/>
                </a:solidFill>
                <a:latin typeface="Arial" panose="020B0604020202020204" pitchFamily="34" charset="0"/>
              </a:rPr>
              <a:t>与能力结构</a:t>
            </a:r>
            <a:endParaRPr lang="zh-CN" altLang="en-US" sz="4000" spc="300">
              <a:solidFill>
                <a:sysClr val="window" lastClr="FFFFFF"/>
              </a:solidFill>
              <a:latin typeface="Arial" panose="020B0604020202020204" pitchFamily="34" charset="0"/>
            </a:endParaRPr>
          </a:p>
        </p:txBody>
      </p:sp>
      <p:sp>
        <p:nvSpPr>
          <p:cNvPr id="10" name="文本框 9"/>
          <p:cNvSpPr txBox="1"/>
          <p:nvPr>
            <p:custDataLst>
              <p:tags r:id="rId3"/>
            </p:custDataLst>
          </p:nvPr>
        </p:nvSpPr>
        <p:spPr>
          <a:xfrm>
            <a:off x="4001770" y="748665"/>
            <a:ext cx="7482205" cy="5360670"/>
          </a:xfrm>
          <a:prstGeom prst="rect">
            <a:avLst/>
          </a:prstGeom>
          <a:noFill/>
        </p:spPr>
        <p:txBody>
          <a:bodyPr vert="horz" lIns="90000" tIns="46800" rIns="90000" bIns="46800" rtlCol="0" anchor="ctr" anchorCtr="0">
            <a:noAutofit/>
          </a:bodyPr>
          <a:lstStyle>
            <a:lvl1pPr marL="285750" indent="-285750" fontAlgn="auto">
              <a:lnSpc>
                <a:spcPct val="150000"/>
              </a:lnSpc>
              <a:spcBef>
                <a:spcPts val="0"/>
              </a:spcBef>
              <a:spcAft>
                <a:spcPts val="800"/>
              </a:spcAft>
              <a:buFont typeface="微软雅黑" panose="020B050302020402020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30000"/>
              </a:lnSpc>
              <a:spcBef>
                <a:spcPts val="1000"/>
              </a:spcBef>
              <a:spcAft>
                <a:spcPts val="0"/>
              </a:spcAft>
              <a:buSzPct val="100000"/>
              <a:buFont typeface="Wingdings" panose="05000000000000000000" charset="0"/>
              <a:buChar char="l"/>
            </a:pPr>
            <a:r>
              <a:rPr lang="zh-CN" altLang="en-US" sz="1600">
                <a:latin typeface="Arial" panose="020B0604020202020204" pitchFamily="34" charset="0"/>
                <a:ea typeface="微软雅黑" panose="020B0503020204020204" charset="-122"/>
              </a:rPr>
              <a:t>心理学把直接影响活动效率、能够顺利地完成某种活动的人的心理特征称作能力。所谓活动效率主要是指在完成活动任务时表现出来的速度快慢和质量高低。</a:t>
            </a:r>
            <a:endParaRPr lang="zh-CN" altLang="en-US" sz="1600">
              <a:latin typeface="Arial" panose="020B0604020202020204" pitchFamily="34" charset="0"/>
              <a:ea typeface="微软雅黑" panose="020B0503020204020204" charset="-122"/>
            </a:endParaRPr>
          </a:p>
          <a:p>
            <a:pPr marL="285750" lvl="0" indent="-285750" algn="just" fontAlgn="ctr">
              <a:lnSpc>
                <a:spcPct val="130000"/>
              </a:lnSpc>
              <a:spcBef>
                <a:spcPts val="1000"/>
              </a:spcBef>
              <a:spcAft>
                <a:spcPts val="0"/>
              </a:spcAft>
              <a:buSzPct val="100000"/>
              <a:buFont typeface="Wingdings" panose="05000000000000000000" charset="0"/>
              <a:buChar char="l"/>
            </a:pPr>
            <a:r>
              <a:rPr lang="zh-CN" altLang="en-US" sz="1600">
                <a:latin typeface="Arial" panose="020B0604020202020204" pitchFamily="34" charset="0"/>
                <a:ea typeface="微软雅黑" panose="020B0503020204020204" charset="-122"/>
              </a:rPr>
              <a:t>能力不是某种单一的特性，而是具有复杂结构的多种心理特征的总和。按照加德纳的解释，智力是在某种文化环境的价值标准之下，个体用以解决问题与生产创造所需的能力，其主要包括以下7 种能力。</a:t>
            </a:r>
            <a:endParaRPr lang="zh-CN" altLang="en-US" sz="1600">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600">
                <a:latin typeface="Arial" panose="020B0604020202020204" pitchFamily="34" charset="0"/>
                <a:ea typeface="微软雅黑" panose="020B0503020204020204" charset="-122"/>
              </a:rPr>
              <a:t>语言智力，包括说话、阅读、书写的能力；</a:t>
            </a:r>
            <a:endParaRPr lang="zh-CN" altLang="en-US" sz="1600">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600">
                <a:latin typeface="Arial" panose="020B0604020202020204" pitchFamily="34" charset="0"/>
                <a:ea typeface="微软雅黑" panose="020B0503020204020204" charset="-122"/>
              </a:rPr>
              <a:t>音乐智力，包括对声音的辨识与韵律表达的能力；</a:t>
            </a:r>
            <a:endParaRPr lang="zh-CN" altLang="en-US" sz="1600">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600">
                <a:latin typeface="Arial" panose="020B0604020202020204" pitchFamily="34" charset="0"/>
                <a:ea typeface="微软雅黑" panose="020B0503020204020204" charset="-122"/>
              </a:rPr>
              <a:t>逻辑数理智力，包括数字运算与思维思考的能力；</a:t>
            </a:r>
            <a:endParaRPr lang="zh-CN" altLang="en-US" sz="1600">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600">
                <a:latin typeface="Arial" panose="020B0604020202020204" pitchFamily="34" charset="0"/>
                <a:ea typeface="微软雅黑" panose="020B0503020204020204" charset="-122"/>
              </a:rPr>
              <a:t>空间智力，包括认识环境、辨别方向的能力；</a:t>
            </a:r>
            <a:endParaRPr lang="zh-CN" altLang="en-US" sz="1600">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600">
                <a:latin typeface="Arial" panose="020B0604020202020204" pitchFamily="34" charset="0"/>
                <a:ea typeface="微软雅黑" panose="020B0503020204020204" charset="-122"/>
              </a:rPr>
              <a:t>身体运动智力，包括支配肢体以完成精密作业的能力；</a:t>
            </a:r>
            <a:endParaRPr lang="zh-CN" altLang="en-US" sz="1600">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600">
                <a:latin typeface="Arial" panose="020B0604020202020204" pitchFamily="34" charset="0"/>
                <a:ea typeface="微软雅黑" panose="020B0503020204020204" charset="-122"/>
              </a:rPr>
              <a:t>内省智力，包括认识自己并选择自己生活方向的能力；</a:t>
            </a:r>
            <a:endParaRPr lang="zh-CN" altLang="en-US" sz="1600">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600">
                <a:latin typeface="Arial" panose="020B0604020202020204" pitchFamily="34" charset="0"/>
                <a:ea typeface="微软雅黑" panose="020B0503020204020204" charset="-122"/>
              </a:rPr>
              <a:t>人际智力，包括与人交往、和睦相处的能力。</a:t>
            </a:r>
            <a:endParaRPr lang="zh-CN" altLang="en-US" sz="1600">
              <a:latin typeface="Arial" panose="020B0604020202020204" pitchFamily="34" charset="0"/>
              <a:ea typeface="微软雅黑" panose="020B0503020204020204" charset="-122"/>
            </a:endParaRPr>
          </a:p>
        </p:txBody>
      </p:sp>
      <p:sp>
        <p:nvSpPr>
          <p:cNvPr id="11" name="矩形 10"/>
          <p:cNvSpPr/>
          <p:nvPr>
            <p:custDataLst>
              <p:tags r:id="rId4"/>
            </p:custDataLst>
          </p:nvPr>
        </p:nvSpPr>
        <p:spPr>
          <a:xfrm>
            <a:off x="3609730" y="374015"/>
            <a:ext cx="8193333" cy="6110605"/>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5"/>
            </p:custDataLst>
          </p:nvPr>
        </p:nvSpPr>
        <p:spPr>
          <a:xfrm>
            <a:off x="388938" y="374015"/>
            <a:ext cx="3220792" cy="6110605"/>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任意多边形: 形状 27"/>
          <p:cNvSpPr>
            <a:spLocks noChangeAspect="1"/>
          </p:cNvSpPr>
          <p:nvPr>
            <p:custDataLst>
              <p:tags r:id="rId6"/>
            </p:custDataLst>
          </p:nvPr>
        </p:nvSpPr>
        <p:spPr>
          <a:xfrm rot="10800000">
            <a:off x="1387755" y="5182870"/>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任意多边形: 形状 28"/>
          <p:cNvSpPr>
            <a:spLocks noChangeAspect="1"/>
          </p:cNvSpPr>
          <p:nvPr>
            <p:custDataLst>
              <p:tags r:id="rId7"/>
            </p:custDataLst>
          </p:nvPr>
        </p:nvSpPr>
        <p:spPr>
          <a:xfrm rot="10800000">
            <a:off x="782955" y="5182870"/>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8"/>
    </p:custDataLst>
  </p:cSld>
  <p:clrMapOvr>
    <a:masterClrMapping/>
  </p:clrMapOvr>
  <p:transition spd="slow" advClick="0" advTm="1000">
    <p:push dir="u"/>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5595239" y="1526473"/>
            <a:ext cx="1228943" cy="178980"/>
          </a:xfrm>
          <a:prstGeom prst="rect">
            <a:avLst/>
          </a:prstGeom>
          <a:solidFill>
            <a:sysClr val="window" lastClr="FFFFFF">
              <a:lumMod val="8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5595239" y="2752098"/>
            <a:ext cx="1228943" cy="178980"/>
          </a:xfrm>
          <a:prstGeom prst="rect">
            <a:avLst/>
          </a:prstGeom>
          <a:solidFill>
            <a:sysClr val="window" lastClr="FFFFFF">
              <a:lumMod val="7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5595239" y="3977724"/>
            <a:ext cx="1228943" cy="178980"/>
          </a:xfrm>
          <a:prstGeom prst="rect">
            <a:avLst/>
          </a:prstGeom>
          <a:solidFill>
            <a:sysClr val="window" lastClr="FFFFFF">
              <a:lumMod val="6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5595239" y="5203349"/>
            <a:ext cx="1228943" cy="178980"/>
          </a:xfrm>
          <a:prstGeom prst="rect">
            <a:avLst/>
          </a:prstGeom>
          <a:solidFill>
            <a:sysClr val="window" lastClr="FFFFFF">
              <a:lumMod val="50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1571171" y="1571173"/>
            <a:ext cx="6858000" cy="3715657"/>
          </a:xfrm>
          <a:prstGeom prst="rect">
            <a:avLst/>
          </a:prstGeom>
          <a:solidFill>
            <a:srgbClr val="000000">
              <a:lumMod val="75000"/>
              <a:lumOff val="25000"/>
            </a:srgb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9" name="Shape 95"/>
          <p:cNvSpPr/>
          <p:nvPr>
            <p:custDataLst>
              <p:tags r:id="rId6"/>
            </p:custDataLst>
          </p:nvPr>
        </p:nvSpPr>
        <p:spPr>
          <a:xfrm>
            <a:off x="7233944" y="1213666"/>
            <a:ext cx="4142282" cy="658770"/>
          </a:xfrm>
          <a:prstGeom prst="rect">
            <a:avLst/>
          </a:prstGeom>
          <a:ln w="12700">
            <a:miter lim="400000"/>
          </a:ln>
        </p:spPr>
        <p:txBody>
          <a:bodyPr wrap="square" lIns="90000" tIns="46800" rIns="90000" bIns="46800" anchor="ctr">
            <a:normAutofit/>
          </a:bodyPr>
          <a:lstStyle>
            <a:lvl1pPr>
              <a:defRPr sz="5900"/>
            </a:lvl1pPr>
          </a:lstStyle>
          <a:p>
            <a:pPr lvl="0" algn="l">
              <a:lnSpc>
                <a:spcPct val="120000"/>
              </a:lnSpc>
              <a:defRPr/>
            </a:pPr>
            <a:r>
              <a:rPr lang="zh-CN" altLang="en-US" sz="2400" b="1" spc="300">
                <a:solidFill>
                  <a:srgbClr val="000000">
                    <a:lumMod val="75000"/>
                    <a:lumOff val="25000"/>
                  </a:srgbClr>
                </a:solidFill>
                <a:latin typeface="Arial" panose="020B0604020202020204" pitchFamily="34" charset="0"/>
                <a:ea typeface="微软雅黑" panose="020B0503020204020204" charset="-122"/>
                <a:cs typeface="Calibri" panose="020F0502020204030204"/>
                <a:sym typeface="Arial" panose="020B0604020202020204" pitchFamily="34" charset="0"/>
              </a:rPr>
              <a:t>职业能力倾向及其测量</a:t>
            </a:r>
            <a:endParaRPr lang="zh-CN" altLang="en-US" sz="2400" b="1" spc="300">
              <a:solidFill>
                <a:srgbClr val="000000">
                  <a:lumMod val="75000"/>
                  <a:lumOff val="25000"/>
                </a:srgbClr>
              </a:solidFill>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40" name="Shape"/>
          <p:cNvSpPr/>
          <p:nvPr>
            <p:custDataLst>
              <p:tags r:id="rId7"/>
            </p:custDataLst>
          </p:nvPr>
        </p:nvSpPr>
        <p:spPr>
          <a:xfrm>
            <a:off x="7233944" y="4359329"/>
            <a:ext cx="558801" cy="45720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000000">
              <a:lumMod val="75000"/>
              <a:lumOff val="25000"/>
            </a:srgb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4" name="Strategy Research…"/>
          <p:cNvSpPr txBox="1"/>
          <p:nvPr>
            <p:custDataLst>
              <p:tags r:id="rId8"/>
            </p:custDataLst>
          </p:nvPr>
        </p:nvSpPr>
        <p:spPr>
          <a:xfrm>
            <a:off x="8116594" y="4240528"/>
            <a:ext cx="3060000" cy="682625"/>
          </a:xfrm>
          <a:prstGeom prst="rect">
            <a:avLst/>
          </a:prstGeom>
          <a:ln w="12700">
            <a:miter lim="400000"/>
          </a:ln>
        </p:spPr>
        <p:txBody>
          <a:bodyPr wrap="square" lIns="90000" tIns="46800" rIns="90000" bIns="46800">
            <a:spAutoFit/>
          </a:bodyPr>
          <a:lstStyle/>
          <a:p>
            <a:pPr>
              <a:lnSpc>
                <a:spcPct val="120000"/>
              </a:lnSpc>
              <a:defRPr sz="1800" b="0">
                <a:solidFill>
                  <a:srgbClr val="F7F9FF"/>
                </a:solidFill>
                <a:latin typeface="Lato Regular"/>
                <a:ea typeface="Lato Regular"/>
                <a:cs typeface="Lato Regular"/>
                <a:sym typeface="Lato Regular"/>
              </a:defRPr>
            </a:pPr>
            <a:r>
              <a:rPr lang="zh-CN" altLang="en-US" sz="1600"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rPr>
              <a:t>一是要具有预见性或潜在的可能性；</a:t>
            </a:r>
            <a:endParaRPr lang="zh-CN" altLang="en-US" sz="1600"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endParaRPr>
          </a:p>
        </p:txBody>
      </p:sp>
      <p:cxnSp>
        <p:nvCxnSpPr>
          <p:cNvPr id="53" name="直接连接符 52"/>
          <p:cNvCxnSpPr/>
          <p:nvPr>
            <p:custDataLst>
              <p:tags r:id="rId9"/>
            </p:custDataLst>
          </p:nvPr>
        </p:nvCxnSpPr>
        <p:spPr>
          <a:xfrm>
            <a:off x="7938077" y="4307375"/>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41" name="Shape"/>
          <p:cNvSpPr/>
          <p:nvPr>
            <p:custDataLst>
              <p:tags r:id="rId10"/>
            </p:custDataLst>
          </p:nvPr>
        </p:nvSpPr>
        <p:spPr>
          <a:xfrm>
            <a:off x="7234117" y="5283698"/>
            <a:ext cx="558454" cy="558826"/>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000000">
              <a:lumMod val="75000"/>
              <a:lumOff val="25000"/>
            </a:srgb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6" name="Strategy Research…"/>
          <p:cNvSpPr txBox="1"/>
          <p:nvPr>
            <p:custDataLst>
              <p:tags r:id="rId11"/>
            </p:custDataLst>
          </p:nvPr>
        </p:nvSpPr>
        <p:spPr>
          <a:xfrm>
            <a:off x="8116594" y="5215710"/>
            <a:ext cx="3060000" cy="977265"/>
          </a:xfrm>
          <a:prstGeom prst="rect">
            <a:avLst/>
          </a:prstGeom>
          <a:ln w="12700">
            <a:miter lim="400000"/>
          </a:ln>
        </p:spPr>
        <p:txBody>
          <a:bodyPr wrap="square" lIns="90000" tIns="46800" rIns="90000" bIns="46800">
            <a:spAutoFit/>
          </a:bodyPr>
          <a:lstStyle/>
          <a:p>
            <a:pPr>
              <a:lnSpc>
                <a:spcPct val="120000"/>
              </a:lnSpc>
              <a:defRPr sz="1800" b="0">
                <a:solidFill>
                  <a:srgbClr val="F7F9FF"/>
                </a:solidFill>
                <a:latin typeface="Lato Regular"/>
                <a:ea typeface="Lato Regular"/>
                <a:cs typeface="Lato Regular"/>
                <a:sym typeface="Lato Regular"/>
              </a:defRPr>
            </a:pPr>
            <a:r>
              <a:rPr lang="zh-CN" altLang="en-US" sz="1600"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rPr>
              <a:t>二是要具有稳定性，作为能力倾向的身心状态及其特性在较长时间内是相对稳定的。</a:t>
            </a:r>
            <a:endParaRPr lang="zh-CN" altLang="en-US" sz="1600"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endParaRPr>
          </a:p>
        </p:txBody>
      </p:sp>
      <p:cxnSp>
        <p:nvCxnSpPr>
          <p:cNvPr id="55" name="直接连接符 54"/>
          <p:cNvCxnSpPr/>
          <p:nvPr>
            <p:custDataLst>
              <p:tags r:id="rId12"/>
            </p:custDataLst>
          </p:nvPr>
        </p:nvCxnSpPr>
        <p:spPr>
          <a:xfrm>
            <a:off x="7938077" y="5282557"/>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58" name="Strategy Research…"/>
          <p:cNvSpPr txBox="1"/>
          <p:nvPr>
            <p:custDataLst>
              <p:tags r:id="rId13"/>
            </p:custDataLst>
          </p:nvPr>
        </p:nvSpPr>
        <p:spPr>
          <a:xfrm>
            <a:off x="7233944" y="1886463"/>
            <a:ext cx="3962013" cy="1769745"/>
          </a:xfrm>
          <a:prstGeom prst="rect">
            <a:avLst/>
          </a:prstGeom>
          <a:ln w="12700">
            <a:miter lim="400000"/>
          </a:ln>
        </p:spPr>
        <p:txBody>
          <a:bodyPr wrap="square" lIns="90000" tIns="46800" rIns="90000" bIns="46800">
            <a:spAutoFit/>
          </a:bodyPr>
          <a:lstStyle/>
          <a:p>
            <a:pPr fontAlgn="auto">
              <a:lnSpc>
                <a:spcPct val="13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能力倾向是指个体所具有的潜在能力，又称可发展能力或能力发展的可能性。职业能力倾向是指经过适当训练或置于适当环境下而完成某项任务的可能性，而不是指当时就已经具有的现实条件。</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fontAlgn="auto">
              <a:lnSpc>
                <a:spcPct val="13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职业能力倾向测验必须具备两个方面的特征：</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pic>
        <p:nvPicPr>
          <p:cNvPr id="12" name="图片 11"/>
          <p:cNvPicPr>
            <a:picLocks noChangeAspect="1"/>
          </p:cNvPicPr>
          <p:nvPr>
            <p:custDataLst>
              <p:tags r:id="rId14"/>
            </p:custDataLst>
          </p:nvPr>
        </p:nvPicPr>
        <p:blipFill rotWithShape="1">
          <a:blip r:embed="rId15" cstate="print">
            <a:extLst>
              <a:ext uri="{28A0092B-C50C-407E-A947-70E740481C1C}">
                <a14:useLocalDpi xmlns:a14="http://schemas.microsoft.com/office/drawing/2010/main" val="0"/>
              </a:ext>
            </a:extLst>
          </a:blip>
          <a:srcRect/>
          <a:stretch>
            <a:fillRect/>
          </a:stretch>
        </p:blipFill>
        <p:spPr>
          <a:xfrm>
            <a:off x="1214211" y="1011699"/>
            <a:ext cx="4905790" cy="4905790"/>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1" name="Rectangle 67"/>
          <p:cNvSpPr>
            <a:spLocks noChangeArrowheads="1"/>
          </p:cNvSpPr>
          <p:nvPr/>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sp>
        <p:nvSpPr>
          <p:cNvPr id="12" name="文本框 11"/>
          <p:cNvSpPr txBox="1"/>
          <p:nvPr/>
        </p:nvSpPr>
        <p:spPr>
          <a:xfrm>
            <a:off x="526834" y="1217184"/>
            <a:ext cx="5070892" cy="92333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7996"/>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47297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latin typeface="Noto Sans S Chinese Bold" panose="020B0800000000000000" pitchFamily="34" charset="-122"/>
                <a:ea typeface="Noto Sans S Chinese Bold" panose="020B0800000000000000" pitchFamily="34" charset="-122"/>
              </a:rPr>
              <a:t>Far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away, behind the word mountains, far from the countries Vokalia and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ConsonantiaFar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far away, behind the word mountains</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6999"/>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姓名：</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MOUMOU</a:t>
            </a:r>
            <a:endParaRPr lang="zh-CN" altLang="en-US" sz="1200" spc="300" dirty="0">
              <a:solidFill>
                <a:srgbClr val="2485BC"/>
              </a:solidFill>
              <a:latin typeface="Noto Sans S Chinese Bold" panose="020B0800000000000000" pitchFamily="34" charset="-122"/>
              <a:ea typeface="Noto Sans S Chinese Bold" panose="020B0800000000000000" pitchFamily="34" charset="-122"/>
            </a:endParaRPr>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9" grpId="0"/>
      <p:bldP spid="20" grpId="0"/>
      <p:bldP spid="21" grpId="0"/>
      <p:bldP spid="25" grpId="0" animBg="1"/>
      <p:bldP spid="2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0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4"/>
  <p:tag name="KSO_WM_UNIT_ID" val="diagram20187846_3*l_h_i*1_2_4"/>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00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5"/>
  <p:tag name="KSO_WM_UNIT_ID" val="diagram20187846_3*l_h_i*1_3_5"/>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00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4"/>
  <p:tag name="KSO_WM_UNIT_ID" val="diagram20187846_3*l_h_i*1_3_4"/>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003.xml><?xml version="1.0" encoding="utf-8"?>
<p:tagLst xmlns:p="http://schemas.openxmlformats.org/presentationml/2006/main">
  <p:tag name="KSO_WM_UNIT_HIGHLIGHT" val="0"/>
  <p:tag name="KSO_WM_UNIT_COMPATIBLE" val="0"/>
  <p:tag name="KSO_WM_DIAGRAM_GROUP_CODE" val="l1-1"/>
  <p:tag name="KSO_WM_UNIT_TYPE" val="l_h_i"/>
  <p:tag name="KSO_WM_UNIT_INDEX" val="1_3_3"/>
  <p:tag name="KSO_WM_UNIT_ID" val="diagram20187846_3*l_h_i*1_3_3"/>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00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87846_3*l_h_i*1_3_2"/>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00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5"/>
  <p:tag name="KSO_WM_UNIT_ID" val="diagram20187846_3*l_h_i*1_1_5"/>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06.xml><?xml version="1.0" encoding="utf-8"?>
<p:tagLst xmlns:p="http://schemas.openxmlformats.org/presentationml/2006/main">
  <p:tag name="KSO_WM_UNIT_HIGHLIGHT" val="0"/>
  <p:tag name="KSO_WM_UNIT_COMPATIBLE" val="0"/>
  <p:tag name="KSO_WM_DIAGRAM_GROUP_CODE" val="l1-1"/>
  <p:tag name="KSO_WM_UNIT_TYPE" val="l_h_i"/>
  <p:tag name="KSO_WM_UNIT_INDEX" val="1_1_4"/>
  <p:tag name="KSO_WM_UNIT_ID" val="diagram20187846_3*l_h_i*1_1_4"/>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07.xml><?xml version="1.0" encoding="utf-8"?>
<p:tagLst xmlns:p="http://schemas.openxmlformats.org/presentationml/2006/main">
  <p:tag name="KSO_WM_UNIT_HIGHLIGHT" val="0"/>
  <p:tag name="KSO_WM_UNIT_COMPATIBLE" val="0"/>
  <p:tag name="KSO_WM_DIAGRAM_GROUP_CODE" val="l1-1"/>
  <p:tag name="KSO_WM_UNIT_TYPE" val="l_h_i"/>
  <p:tag name="KSO_WM_UNIT_INDEX" val="1_1_3"/>
  <p:tag name="KSO_WM_UNIT_ID" val="diagram20187846_3*l_h_i*1_1_3"/>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08.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846_3*l_h_i*1_1_2"/>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0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846_3*l_h_i*1_1_1"/>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9"/>
  <p:tag name="KSO_WM_UNIT_ID" val="diagram20187846_3*l_h_i*1_1_9"/>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1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3"/>
  <p:tag name="KSO_WM_UNIT_ID" val="diagram20187846_3*l_h_i*1_2_3"/>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12.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846_3*l_h_i*1_2_2"/>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1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846_3*l_h_i*1_2_1"/>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1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846_3*l_h_i*1_3_1"/>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15.xml><?xml version="1.0" encoding="utf-8"?>
<p:tagLst xmlns:p="http://schemas.openxmlformats.org/presentationml/2006/main">
  <p:tag name="KSO_WM_UNIT_ISCONTENTSTITLE" val="0"/>
  <p:tag name="KSO_WM_UNIT_VALUE" val="18"/>
  <p:tag name="KSO_WM_UNIT_HIGHLIGHT" val="0"/>
  <p:tag name="KSO_WM_UNIT_COMPATIBLE" val="0"/>
  <p:tag name="KSO_WM_DIAGRAM_GROUP_CODE" val="l1-1"/>
  <p:tag name="KSO_WM_UNIT_TYPE" val="l_h_a"/>
  <p:tag name="KSO_WM_UNIT_INDEX" val="1_1_1"/>
  <p:tag name="KSO_WM_UNIT_ID" val="diagram20187846_3*l_h_a*1_1_1"/>
  <p:tag name="KSO_WM_TEMPLATE_CATEGORY" val="diagram"/>
  <p:tag name="KSO_WM_TEMPLATE_INDEX" val="20187846"/>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 name="KSO_WM_UNIT_DIAGRAM_SCHEMECOLOR_ID" val="0"/>
</p:tagLst>
</file>

<file path=ppt/tags/tag1016.xml><?xml version="1.0" encoding="utf-8"?>
<p:tagLst xmlns:p="http://schemas.openxmlformats.org/presentationml/2006/main">
  <p:tag name="KSO_WM_UNIT_ISCONTENTSTITLE" val="0"/>
  <p:tag name="KSO_WM_UNIT_VALUE" val="14"/>
  <p:tag name="KSO_WM_UNIT_HIGHLIGHT" val="0"/>
  <p:tag name="KSO_WM_UNIT_COMPATIBLE" val="0"/>
  <p:tag name="KSO_WM_DIAGRAM_GROUP_CODE" val="l1-1"/>
  <p:tag name="KSO_WM_UNIT_TYPE" val="l_h_a"/>
  <p:tag name="KSO_WM_UNIT_INDEX" val="1_2_1"/>
  <p:tag name="KSO_WM_UNIT_ID" val="diagram20187846_3*l_h_a*1_2_1"/>
  <p:tag name="KSO_WM_TEMPLATE_CATEGORY" val="diagram"/>
  <p:tag name="KSO_WM_TEMPLATE_INDEX" val="20187846"/>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 name="KSO_WM_UNIT_DIAGRAM_SCHEMECOLOR_ID" val="0"/>
</p:tagLst>
</file>

<file path=ppt/tags/tag1017.xml><?xml version="1.0" encoding="utf-8"?>
<p:tagLst xmlns:p="http://schemas.openxmlformats.org/presentationml/2006/main">
  <p:tag name="KSO_WM_UNIT_ISCONTENTSTITLE" val="0"/>
  <p:tag name="KSO_WM_UNIT_VALUE" val="22"/>
  <p:tag name="KSO_WM_UNIT_HIGHLIGHT" val="0"/>
  <p:tag name="KSO_WM_UNIT_COMPATIBLE" val="0"/>
  <p:tag name="KSO_WM_DIAGRAM_GROUP_CODE" val="l1-1"/>
  <p:tag name="KSO_WM_UNIT_TYPE" val="l_h_a"/>
  <p:tag name="KSO_WM_UNIT_INDEX" val="1_3_1"/>
  <p:tag name="KSO_WM_UNIT_ID" val="diagram20187846_3*l_h_a*1_3_1"/>
  <p:tag name="KSO_WM_TEMPLATE_CATEGORY" val="diagram"/>
  <p:tag name="KSO_WM_TEMPLATE_INDEX" val="20187846"/>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 name="KSO_WM_UNIT_DIAGRAM_SCHEMECOLOR_ID" val="0"/>
</p:tagLst>
</file>

<file path=ppt/tags/tag1018.xml><?xml version="1.0" encoding="utf-8"?>
<p:tagLst xmlns:p="http://schemas.openxmlformats.org/presentationml/2006/main">
  <p:tag name="KSO_WM_UNIT_ISCONTENTSTITLE" val="0"/>
  <p:tag name="KSO_WM_UNIT_VALUE" val="8"/>
  <p:tag name="KSO_WM_UNIT_HIGHLIGHT" val="0"/>
  <p:tag name="KSO_WM_UNIT_COMPATIBLE" val="0"/>
  <p:tag name="KSO_WM_DIAGRAM_GROUP_CODE" val="l1-1"/>
  <p:tag name="KSO_WM_UNIT_TYPE" val="a"/>
  <p:tag name="KSO_WM_UNIT_INDEX" val="1"/>
  <p:tag name="KSO_WM_UNIT_ID" val="diagram20187846_3*a*1"/>
  <p:tag name="KSO_WM_TEMPLATE_CATEGORY" val="diagram"/>
  <p:tag name="KSO_WM_TEMPLATE_INDEX" val="20187846"/>
  <p:tag name="KSO_WM_UNIT_LAYERLEVEL" val="1"/>
  <p:tag name="KSO_WM_TAG_VERSION" val="1.0"/>
  <p:tag name="KSO_WM_BEAUTIFY_FLAG" val="#wm#"/>
  <p:tag name="KSO_WM_UNIT_PRESET_TEXT" val="添加标题"/>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1019.xml><?xml version="1.0" encoding="utf-8"?>
<p:tagLst xmlns:p="http://schemas.openxmlformats.org/presentationml/2006/main">
  <p:tag name="KSO_WM_UNIT_VALUE" val="90"/>
  <p:tag name="KSO_WM_UNIT_HIGHLIGHT" val="0"/>
  <p:tag name="KSO_WM_UNIT_COMPATIBLE" val="0"/>
  <p:tag name="KSO_WM_DIAGRAM_GROUP_CODE" val="l1-1"/>
  <p:tag name="KSO_WM_UNIT_TYPE" val="f"/>
  <p:tag name="KSO_WM_UNIT_INDEX" val="1"/>
  <p:tag name="KSO_WM_UNIT_ID" val="diagram20187846_3*f*1"/>
  <p:tag name="KSO_WM_TEMPLATE_CATEGORY" val="diagram"/>
  <p:tag name="KSO_WM_TEMPLATE_INDEX" val="20187846"/>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0.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87846_3*i*1"/>
  <p:tag name="KSO_WM_TEMPLATE_CATEGORY" val="diagram"/>
  <p:tag name="KSO_WM_TEMPLATE_INDEX" val="20187846"/>
  <p:tag name="KSO_WM_UNIT_LAYERLEVEL" val="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021.xml><?xml version="1.0" encoding="utf-8"?>
<p:tagLst xmlns:p="http://schemas.openxmlformats.org/presentationml/2006/main">
  <p:tag name="KSO_WM_BEAUTIFY_FLAG" val="#wm#"/>
  <p:tag name="KSO_WM_TEMPLATE_CATEGORY" val="diagram"/>
  <p:tag name="KSO_WM_TEMPLATE_INDEX" val="20187846"/>
  <p:tag name="KSO_WM_SLIDE_ID" val="diagram20187846_3"/>
  <p:tag name="KSO_WM_SLIDE_TYPE" val="text"/>
  <p:tag name="KSO_WM_SLIDE_SUBTYPE" val="diag"/>
  <p:tag name="KSO_WM_SLIDE_ITEM_CNT" val="3"/>
  <p:tag name="KSO_WM_SLIDE_INDEX" val="3"/>
  <p:tag name="KSO_WM_SLIDE_SIZE" val="577.678*280.492"/>
  <p:tag name="KSO_WM_SLIDE_POSITION" val="0*129.754"/>
  <p:tag name="KSO_WM_DIAGRAM_GROUP_CODE" val="l1-1"/>
  <p:tag name="KSO_WM_SLIDE_DIAGTYPE" val="l"/>
  <p:tag name="KSO_WM_TAG_VERSION" val="1.0"/>
  <p:tag name="KSO_WM_SLIDE_LAYOUT" val="a_f_l"/>
  <p:tag name="KSO_WM_SLIDE_LAYOUT_CNT" val="1_1_1"/>
  <p:tag name="KSO_WM_TEMPLATE_SUBCATEGORY" val="0"/>
</p:tagLst>
</file>

<file path=ppt/tags/tag1022.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599_5*a*1"/>
  <p:tag name="KSO_WM_TEMPLATE_CATEGORY" val="diagram"/>
  <p:tag name="KSO_WM_TEMPLATE_INDEX" val="20170599"/>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0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599_5*l_h_i*1_3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599_5*l_h_i*1_4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599_5*l_h_i*1_3_1"/>
  <p:tag name="KSO_WM_TEMPLATE_CATEGORY" val="diagram"/>
  <p:tag name="KSO_WM_TEMPLATE_INDEX" val="201705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1026.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599_5*l_h_a*1_4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27.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599_5*l_h_f*1_4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599_5*l_h_i*1_4_1"/>
  <p:tag name="KSO_WM_TEMPLATE_CATEGORY" val="diagram"/>
  <p:tag name="KSO_WM_TEMPLATE_INDEX" val="201705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1029.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599_5*l_h_a*1_3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30.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599_5*l_h_f*1_3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5*l_h_i*1_1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599_5*l_h_i*1_1_1"/>
  <p:tag name="KSO_WM_TEMPLATE_CATEGORY" val="diagram"/>
  <p:tag name="KSO_WM_TEMPLATE_INDEX" val="201705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0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599_5*l_h_i*1_2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599_5*l_h_i*1_2_1"/>
  <p:tag name="KSO_WM_TEMPLATE_CATEGORY" val="diagram"/>
  <p:tag name="KSO_WM_TEMPLATE_INDEX" val="201705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35.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599_5*l_h_f*1_2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36.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599_5*l_h_a*1_2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37.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599_5*l_h_a*1_1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38.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5*l_h_f*1_1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599_5*l_h_i*1_5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599_5*l_h_i*1_6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599_5*l_h_i*1_5_1"/>
  <p:tag name="KSO_WM_TEMPLATE_CATEGORY" val="diagram"/>
  <p:tag name="KSO_WM_TEMPLATE_INDEX" val="20170599"/>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1042.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170599_5*l_h_a*1_6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43.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599_5*l_h_f*1_6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599_5*l_h_i*1_6_1"/>
  <p:tag name="KSO_WM_TEMPLATE_CATEGORY" val="diagram"/>
  <p:tag name="KSO_WM_TEMPLATE_INDEX" val="20170599"/>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 name="KSO_WM_UNIT_USESOURCEFORMAT_APPLY" val="1"/>
</p:tagLst>
</file>

<file path=ppt/tags/tag1045.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70599_5*l_h_a*1_5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46.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599_5*l_h_f*1_5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47.xml><?xml version="1.0" encoding="utf-8"?>
<p:tagLst xmlns:p="http://schemas.openxmlformats.org/presentationml/2006/main">
  <p:tag name="KSO_WM_BEAUTIFY_FLAG" val="#wm#"/>
  <p:tag name="KSO_WM_TEMPLATE_CATEGORY" val="diagram"/>
  <p:tag name="KSO_WM_TEMPLATE_INDEX" val="20170599"/>
  <p:tag name="KSO_WM_SLIDE_ID" val="diagram20170599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809.053*399.025"/>
  <p:tag name="KSO_WM_SLIDE_POSITION" val="75.4737*118.668"/>
  <p:tag name="KSO_WM_DIAGRAM_GROUP_CODE" val="l1-1"/>
  <p:tag name="KSO_WM_SLIDE_DIAGTYPE" val="l"/>
  <p:tag name="KSO_WM_TAG_VERSION" val="1.0"/>
  <p:tag name="KSO_WM_SLIDE_LAYOUT" val="a_l"/>
  <p:tag name="KSO_WM_SLIDE_LAYOUT_CNT" val="1_1"/>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3*l_h_i*1_1_1"/>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3*l_h_i*1_1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7_3*l_h_i*1_1_3"/>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7_3*l_h_i*1_1_4"/>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7_3*l_h_i*1_2_1"/>
  <p:tag name="KSO_WM_TEMPLATE_CATEGORY" val="diagram"/>
  <p:tag name="KSO_WM_TEMPLATE_INDEX" val="71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7_3*l_h_i*1_2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7_3*l_h_i*1_2_3"/>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7_3*l_h_i*1_2_4"/>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7_3*l_h_i*1_3_1"/>
  <p:tag name="KSO_WM_TEMPLATE_CATEGORY" val="diagram"/>
  <p:tag name="KSO_WM_TEMPLATE_INDEX" val="717"/>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7_3*l_h_i*1_3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7_3*l_h_i*1_3_3"/>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7_3*l_h_i*1_3_4"/>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7_3*l_h_i*1_4_1"/>
  <p:tag name="KSO_WM_TEMPLATE_CATEGORY" val="diagram"/>
  <p:tag name="KSO_WM_TEMPLATE_INDEX" val="717"/>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7_3*l_h_i*1_4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7_3*l_h_i*1_4_3"/>
  <p:tag name="KSO_WM_TEMPLATE_CATEGORY" val="diagram"/>
  <p:tag name="KSO_WM_TEMPLATE_INDEX" val="717"/>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7_3*l_h_i*1_4_4"/>
  <p:tag name="KSO_WM_TEMPLATE_CATEGORY" val="diagram"/>
  <p:tag name="KSO_WM_TEMPLATE_INDEX" val="71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1064.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3*l_h_f*1_1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1065.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7_3*l_h_f*1_2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1066.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7_3*l_h_f*1_3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1067.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7_3*l_h_f*1_4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106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7_3*a*1"/>
  <p:tag name="KSO_WM_TEMPLATE_CATEGORY" val="diagram"/>
  <p:tag name="KSO_WM_TEMPLATE_INDEX" val="717"/>
  <p:tag name="KSO_WM_UNIT_LAYERLEVEL" val="1"/>
  <p:tag name="KSO_WM_TAG_VERSION" val="1.0"/>
  <p:tag name="KSO_WM_BEAUTIFY_FLAG" val="#wm#"/>
  <p:tag name="KSO_WM_UNIT_RELATE_UNITID" val="diagram717_3*l*1"/>
  <p:tag name="KSO_WM_UNIT_PRESET_TEXT" val="单击此处添加标题"/>
  <p:tag name="KSO_WM_UNIT_TEXT_FILL_FORE_SCHEMECOLOR_INDEX" val="13"/>
  <p:tag name="KSO_WM_UNIT_TEXT_FILL_TYPE" val="1"/>
  <p:tag name="KSO_WM_UNIT_USESOURCEFORMAT_APPLY" val="1"/>
</p:tagLst>
</file>

<file path=ppt/tags/tag1069.xml><?xml version="1.0" encoding="utf-8"?>
<p:tagLst xmlns:p="http://schemas.openxmlformats.org/presentationml/2006/main">
  <p:tag name="KSO_WM_BEAUTIFY_FLAG" val="#wm#"/>
  <p:tag name="KSO_WM_TEMPLATE_CATEGORY" val="diagram"/>
  <p:tag name="KSO_WM_TEMPLATE_INDEX" val="717"/>
  <p:tag name="KSO_WM_SLIDE_ID" val="diagram717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745.8*145.333"/>
  <p:tag name="KSO_WM_SLIDE_POSITION" val="107.1*253.167"/>
  <p:tag name="KSO_WM_DIAGRAM_GROUP_CODE" val="l1-1"/>
  <p:tag name="KSO_WM_SLIDE_DIAGTYPE" val="l"/>
  <p:tag name="KSO_WM_TAG_VERSION" val="1.0"/>
  <p:tag name="KSO_WM_SLIDE_LAYOUT" val="a_l"/>
  <p:tag name="KSO_WM_SLIDE_LAYOUT_CNT" val="1_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70.xml><?xml version="1.0" encoding="utf-8"?>
<p:tagLst xmlns:p="http://schemas.openxmlformats.org/presentationml/2006/main">
  <p:tag name="KSO_WM_UNIT_ADJUSTLAYOUT_ID" val="15"/>
  <p:tag name="KSO_WM_UNIT_HIGHLIGHT" val="0"/>
  <p:tag name="KSO_WM_UNIT_COMPATIBLE" val="0"/>
  <p:tag name="KSO_WM_UNIT_DIAGRAM_ISNUMVISUAL" val="0"/>
  <p:tag name="KSO_WM_UNIT_DIAGRAM_ISREFERUNIT" val="0"/>
  <p:tag name="KSO_WM_UNIT_TYPE" val="i"/>
  <p:tag name="KSO_WM_UNIT_INDEX" val="1"/>
  <p:tag name="KSO_WM_UNIT_ID" val="diagram20196671_1*i*1"/>
  <p:tag name="KSO_WM_TEMPLATE_CATEGORY" val="diagram"/>
  <p:tag name="KSO_WM_TEMPLATE_INDEX" val="20196671"/>
  <p:tag name="KSO_WM_UNIT_LAYERLEVEL" val="1"/>
  <p:tag name="KSO_WM_TAG_VERSION" val="1.0"/>
  <p:tag name="KSO_WM_BEAUTIFY_FLAG" val="#wm#"/>
</p:tagLst>
</file>

<file path=ppt/tags/tag1071.xml><?xml version="1.0" encoding="utf-8"?>
<p:tagLst xmlns:p="http://schemas.openxmlformats.org/presentationml/2006/main">
  <p:tag name="KSO_WM_UNIT_ADJUSTLAYOUT_ID" val="18"/>
  <p:tag name="KSO_WM_UNIT_PICTURE_CLIP_FLAG" val="1"/>
  <p:tag name="KSO_WM_UNIT_HIGHLIGHT" val="0"/>
  <p:tag name="KSO_WM_UNIT_COMPATIBLE" val="0"/>
  <p:tag name="KSO_WM_UNIT_DIAGRAM_ISNUMVISUAL" val="0"/>
  <p:tag name="KSO_WM_UNIT_DIAGRAM_ISREFERUNIT" val="0"/>
  <p:tag name="KSO_WM_UNIT_TYPE" val="i"/>
  <p:tag name="KSO_WM_UNIT_INDEX" val="3"/>
  <p:tag name="KSO_WM_UNIT_ID" val="diagram20196671_1*i*3"/>
  <p:tag name="KSO_WM_TEMPLATE_CATEGORY" val="diagram"/>
  <p:tag name="KSO_WM_TEMPLATE_INDEX" val="20196671"/>
  <p:tag name="KSO_WM_UNIT_LAYERLEVEL" val="1"/>
  <p:tag name="KSO_WM_TAG_VERSION" val="1.0"/>
  <p:tag name="KSO_WM_BEAUTIFY_FLAG" val="#wm#"/>
</p:tagLst>
</file>

<file path=ppt/tags/tag1072.xml><?xml version="1.0" encoding="utf-8"?>
<p:tagLst xmlns:p="http://schemas.openxmlformats.org/presentationml/2006/main">
  <p:tag name="KSO_WM_UNIT_ADJUSTLAYOUT_ID" val="19"/>
  <p:tag name="KSO_WM_UNIT_HIGHLIGHT" val="0"/>
  <p:tag name="KSO_WM_UNIT_COMPATIBLE" val="0"/>
  <p:tag name="KSO_WM_UNIT_DIAGRAM_ISNUMVISUAL" val="0"/>
  <p:tag name="KSO_WM_UNIT_DIAGRAM_ISREFERUNIT" val="0"/>
  <p:tag name="KSO_WM_UNIT_TYPE" val="i"/>
  <p:tag name="KSO_WM_UNIT_INDEX" val="2"/>
  <p:tag name="KSO_WM_UNIT_ID" val="diagram20196671_1*i*2"/>
  <p:tag name="KSO_WM_TEMPLATE_CATEGORY" val="diagram"/>
  <p:tag name="KSO_WM_TEMPLATE_INDEX" val="20196671"/>
  <p:tag name="KSO_WM_UNIT_LAYERLEVEL" val="1"/>
  <p:tag name="KSO_WM_TAG_VERSION" val="1.0"/>
  <p:tag name="KSO_WM_BEAUTIFY_FLAG" val="#wm#"/>
</p:tagLst>
</file>

<file path=ppt/tags/tag1073.xml><?xml version="1.0" encoding="utf-8"?>
<p:tagLst xmlns:p="http://schemas.openxmlformats.org/presentationml/2006/main">
  <p:tag name="KSO_WM_UNIT_ADJUSTLAYOUT_ID" val="16"/>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71_1*a*1"/>
  <p:tag name="KSO_WM_TEMPLATE_CATEGORY" val="diagram"/>
  <p:tag name="KSO_WM_TEMPLATE_INDEX" val="20196671"/>
  <p:tag name="KSO_WM_UNIT_LAYERLEVEL" val="1"/>
  <p:tag name="KSO_WM_TAG_VERSION" val="1.0"/>
  <p:tag name="KSO_WM_BEAUTIFY_FLAG" val="#wm#"/>
  <p:tag name="KSO_WM_UNIT_PRESET_TEXT" val="单击此处可添加您的大标题内容"/>
</p:tagLst>
</file>

<file path=ppt/tags/tag1074.xml><?xml version="1.0" encoding="utf-8"?>
<p:tagLst xmlns:p="http://schemas.openxmlformats.org/presentationml/2006/main">
  <p:tag name="KSO_WM_UNIT_TEXT_PART_ID_V2" val="d-4-1"/>
  <p:tag name="KSO_WM_UNIT_ADJUSTLAYOUT_ID" val="9"/>
  <p:tag name="KSO_WM_UNIT_PRESET_TEXT" val="单击此处添加小标题:&#13;点击此处添加正文，文字是您思想的提炼，为了最终演示发布的良好效果。&#13;为了能让您有更直观的字数感受，并进一步方便使用，我们为您标注了最适合的位置。&#13;单击此处添加小标题:&#13;点击此处添加正文，文字是您思想的提炼，为了最终演示发布的良好效果。&#13;为了能让您有更直观的字数感受，并进一步方便使用，我们为您标注了最适合的位置。"/>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1"/>
  <p:tag name="KSO_WM_UNIT_ID" val="diagram20196671_1*f*1"/>
  <p:tag name="KSO_WM_TEMPLATE_CATEGORY" val="diagram"/>
  <p:tag name="KSO_WM_TEMPLATE_INDEX" val="20196671"/>
  <p:tag name="KSO_WM_UNIT_LAYERLEVEL" val="1"/>
  <p:tag name="KSO_WM_TAG_VERSION" val="1.0"/>
  <p:tag name="KSO_WM_BEAUTIFY_FLAG" val="#wm#"/>
</p:tagLst>
</file>

<file path=ppt/tags/tag1075.xml><?xml version="1.0" encoding="utf-8"?>
<p:tagLst xmlns:p="http://schemas.openxmlformats.org/presentationml/2006/main">
  <p:tag name="KSO_WM_BEAUTIFY_FLAG" val="#wm#"/>
  <p:tag name="KSO_WM_TEMPLATE_CATEGORY" val="diagram"/>
  <p:tag name="KSO_WM_TEMPLATE_INDEX" val="20196671"/>
  <p:tag name="KSO_WM_SLIDE_CONSTRAINT" val="%7b%22slideConstraint%22%3a%7b%22seriesAreas%22%3a%5b%5d%2c%22singleAreas%22%3a%5b%7b%22shapes%22%3a%5b18%5d%2c%22serialConstraintIndex%22%3a-1%2c%22areatextmark%22%3a0%2c%22pictureprocessmark%22%3a0%7d%5d%7d%7d"/>
  <p:tag name="KSO_WM_SLIDE_ID" val="diagram20196671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40"/>
  <p:tag name="KSO_WM_SLIDE_POSITION" val="0*0"/>
  <p:tag name="KSO_WM_TAG_VERSION" val="1.0"/>
  <p:tag name="KSO_WM_SLIDE_LAYOUT" val="a_f"/>
  <p:tag name="KSO_WM_SLIDE_LAYOUT_CNT" val="1_1"/>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3_2*i*1"/>
  <p:tag name="KSO_WM_TEMPLATE_CATEGORY" val="diagram"/>
  <p:tag name="KSO_WM_TEMPLATE_INDEX" val="20198863"/>
  <p:tag name="KSO_WM_UNIT_LAYERLEVEL" val="1"/>
  <p:tag name="KSO_WM_TAG_VERSION" val="1.0"/>
  <p:tag name="KSO_WM_BEAUTIFY_FLAG" val="#wm#"/>
  <p:tag name="KSO_WM_UNIT_USESOURCEFORMAT_APPLY" val="1"/>
</p:tagLst>
</file>

<file path=ppt/tags/tag1077.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198863_2*d*2"/>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078.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198863_2*d*4"/>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079.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3_2*d*1"/>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80.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198863_2*d*3"/>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863_1**"/>
  <p:tag name="KSO_WM_TEMPLATE_CATEGORY" val="diagram"/>
  <p:tag name="KSO_WM_TEMPLATE_INDEX" val="20198863"/>
  <p:tag name="KSO_WM_UNIT_LAYERLEVEL" val="1"/>
  <p:tag name="KSO_WM_TAG_VERSION" val="1.0"/>
  <p:tag name="KSO_WM_BEAUTIFY_FLAG" val="#wm#"/>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3_2*i*2"/>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3_2*i*3"/>
  <p:tag name="KSO_WM_TEMPLATE_CATEGORY" val="diagram"/>
  <p:tag name="KSO_WM_TEMPLATE_INDEX" val="20198863"/>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63_2*i*4"/>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085.xml><?xml version="1.0" encoding="utf-8"?>
<p:tagLst xmlns:p="http://schemas.openxmlformats.org/presentationml/2006/main">
  <p:tag name="KSO_WM_UNIT_ISCONTENTSTITLE" val="0"/>
  <p:tag name="KSO_WM_UNIT_PRESET_TEXT" val="此处&#13;添加大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3_2*a*1"/>
  <p:tag name="KSO_WM_TEMPLATE_CATEGORY" val="diagram"/>
  <p:tag name="KSO_WM_TEMPLATE_INDEX" val="201988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0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198863_2*l_h_i*1_1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0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63_2*l_h_i*1_1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088.xml><?xml version="1.0" encoding="utf-8"?>
<p:tagLst xmlns:p="http://schemas.openxmlformats.org/presentationml/2006/main">
  <p:tag name="KSO_WM_UNIT_DIAGRAM_MODELTYPE" val="stripeEnum"/>
  <p:tag name="KSO_WM_UNIT_PRESET_TEXT" val="点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3_2*l_h_f*1_1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0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198863_2*l_h_i*1_2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63_2*l_h_i*1_2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091.xml><?xml version="1.0" encoding="utf-8"?>
<p:tagLst xmlns:p="http://schemas.openxmlformats.org/presentationml/2006/main">
  <p:tag name="KSO_WM_UNIT_DIAGRAM_MODELTYPE" val="stripeEnum"/>
  <p:tag name="KSO_WM_UNIT_PRESET_TEXT" val="点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3_2*l_h_f*1_2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0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198863_2*l_h_i*1_3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0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8863_2*l_h_i*1_3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094.xml><?xml version="1.0" encoding="utf-8"?>
<p:tagLst xmlns:p="http://schemas.openxmlformats.org/presentationml/2006/main">
  <p:tag name="KSO_WM_UNIT_DIAGRAM_MODELTYPE" val="stripeEnum"/>
  <p:tag name="KSO_WM_UNIT_PRESET_TEXT" val="点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3_2*l_h_f*1_3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2*i*5"/>
  <p:tag name="KSO_WM_TEMPLATE_CATEGORY" val="diagram"/>
  <p:tag name="KSO_WM_TEMPLATE_INDEX" val="20198863"/>
  <p:tag name="KSO_WM_UNIT_LAYERLEVEL" val="1"/>
  <p:tag name="KSO_WM_TAG_VERSION" val="1.0"/>
  <p:tag name="KSO_WM_BEAUTIFY_FLAG" val="#wm#"/>
  <p:tag name="KSO_WM_UNIT_USESOURCEFORMAT_APPLY" val="1"/>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2*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97.xml><?xml version="1.0" encoding="utf-8"?>
<p:tagLst xmlns:p="http://schemas.openxmlformats.org/presentationml/2006/main">
  <p:tag name="KSO_WM_UNIT_RELATE_UNITID" val="diagram20198863_2*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2*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2*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99.xml><?xml version="1.0" encoding="utf-8"?>
<p:tagLst xmlns:p="http://schemas.openxmlformats.org/presentationml/2006/main">
  <p:tag name="KSO_WM_BEAUTIFY_FLAG" val="#wm#"/>
  <p:tag name="KSO_WM_TEMPLATE_CATEGORY" val="diagram"/>
  <p:tag name="KSO_WM_TEMPLATE_INDEX" val="20198863"/>
  <p:tag name="KSO_WM_SLIDE_ID" val="diagram20198863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290.449*158.069"/>
  <p:tag name="KSO_WM_SLIDE_POSITION" val="538.554*261.088"/>
  <p:tag name="KSO_WM_DIAGRAM_GROUP_CODE" val="l1-1"/>
  <p:tag name="KSO_WM_SLIDE_DIAGTYPE" val="l"/>
  <p:tag name="KSO_WM_TAG_VERSION" val="1.0"/>
  <p:tag name="KSO_WM_SLIDE_LAYOUT" val="a_d_f_l"/>
  <p:tag name="KSO_WM_SLIDE_LAYOUT_CNT" val="1_4_1_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30_3*i*1"/>
  <p:tag name="KSO_WM_TEMPLATE_CATEGORY" val="diagram"/>
  <p:tag name="KSO_WM_TEMPLATE_INDEX" val="20198830"/>
  <p:tag name="KSO_WM_UNIT_LAYERLEVEL" val="1"/>
  <p:tag name="KSO_WM_TAG_VERSION" val="1.0"/>
  <p:tag name="KSO_WM_BEAUTIFY_FLAG" val="#wm#"/>
  <p:tag name="KSO_WM_UNIT_FILL_FORE_SCHEMECOLOR_INDEX" val="7"/>
  <p:tag name="KSO_WM_UNIT_FILL_TYPE" val="1"/>
  <p:tag name="KSO_WM_UNIT_USESOURCEFORMAT_APPLY" val="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30_3*i*2"/>
  <p:tag name="KSO_WM_TEMPLATE_CATEGORY" val="diagram"/>
  <p:tag name="KSO_WM_TEMPLATE_INDEX" val="20198830"/>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30_3*i*3"/>
  <p:tag name="KSO_WM_TEMPLATE_CATEGORY" val="diagram"/>
  <p:tag name="KSO_WM_TEMPLATE_INDEX" val="20198830"/>
  <p:tag name="KSO_WM_UNIT_LAYERLEVEL" val="1"/>
  <p:tag name="KSO_WM_TAG_VERSION" val="1.0"/>
  <p:tag name="KSO_WM_BEAUTIFY_FLAG" val="#wm#"/>
  <p:tag name="KSO_WM_UNIT_USESOURCEFORMAT_APPLY" val="1"/>
</p:tagLst>
</file>

<file path=ppt/tags/tag1103.xml><?xml version="1.0" encoding="utf-8"?>
<p:tagLst xmlns:p="http://schemas.openxmlformats.org/presentationml/2006/main">
  <p:tag name="KSO_WM_UNIT_RELATE_UNITID" val="diagram20198830_3*d*1"/>
  <p:tag name="KSO_WM_UNIT_PRESET_TEXT" val="名字"/>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g"/>
  <p:tag name="KSO_WM_UNIT_INDEX" val="1"/>
  <p:tag name="KSO_WM_UNIT_ID" val="diagram20198830_3*g*1"/>
  <p:tag name="KSO_WM_TEMPLATE_CATEGORY" val="diagram"/>
  <p:tag name="KSO_WM_TEMPLATE_INDEX" val="20198830"/>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104.xml><?xml version="1.0" encoding="utf-8"?>
<p:tagLst xmlns:p="http://schemas.openxmlformats.org/presentationml/2006/main">
  <p:tag name="KSO_WM_UNIT_PRESET_TEXT" val="点击此处添加个人描述，文字是您思想的提炼，为了最终呈现发布的良好效果，点击此处添加个人描述，文字是您思想的提炼。"/>
  <p:tag name="KSO_WM_UNIT_NOCLEAR" val="0"/>
  <p:tag name="KSO_WM_UNIT_VALUE" val="65"/>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830_3*f*1"/>
  <p:tag name="KSO_WM_TEMPLATE_CATEGORY" val="diagram"/>
  <p:tag name="KSO_WM_TEMPLATE_INDEX" val="20198830"/>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30_3*i*4"/>
  <p:tag name="KSO_WM_TEMPLATE_CATEGORY" val="diagram"/>
  <p:tag name="KSO_WM_TEMPLATE_INDEX" val="20198830"/>
  <p:tag name="KSO_WM_UNIT_LAYERLEVEL" val="1"/>
  <p:tag name="KSO_WM_TAG_VERSION" val="1.0"/>
  <p:tag name="KSO_WM_BEAUTIFY_FLAG" val="#wm#"/>
  <p:tag name="KSO_WM_UNIT_FILL_FORE_SCHEMECOLOR_INDEX" val="10"/>
  <p:tag name="KSO_WM_UNIT_FILL_TYPE" val="1"/>
  <p:tag name="KSO_WM_UNIT_USESOURCEFORMAT_APPLY" val="1"/>
</p:tagLst>
</file>

<file path=ppt/tags/tag1106.xml><?xml version="1.0" encoding="utf-8"?>
<p:tagLst xmlns:p="http://schemas.openxmlformats.org/presentationml/2006/main">
  <p:tag name="KSO_WM_UNIT_DIAGRAM_MODELTYPE" val="stripeEnum"/>
  <p:tag name="KSO_WM_UNIT_ISCONTENTSTITLE" val="0"/>
  <p:tag name="KSO_WM_UNIT_PRESET_TEXT" val="经历回顾："/>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198830_3*l_a*1_1"/>
  <p:tag name="KSO_WM_TEMPLATE_CATEGORY" val="diagram"/>
  <p:tag name="KSO_WM_TEMPLATE_INDEX" val="2019883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1107.xml><?xml version="1.0" encoding="utf-8"?>
<p:tagLst xmlns:p="http://schemas.openxmlformats.org/presentationml/2006/main">
  <p:tag name="KSO_WM_UNIT_ISCONTENTSTITLE" val="0"/>
  <p:tag name="KSO_WM_UNIT_PRESET_TEXT" val="获奖经历："/>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h_a"/>
  <p:tag name="KSO_WM_UNIT_INDEX" val="1_1"/>
  <p:tag name="KSO_WM_UNIT_ID" val="diagram20198830_3*h_a*1_1"/>
  <p:tag name="KSO_WM_TEMPLATE_CATEGORY" val="diagram"/>
  <p:tag name="KSO_WM_TEMPLATE_INDEX" val="2019883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1108.xml><?xml version="1.0" encoding="utf-8"?>
<p:tagLst xmlns:p="http://schemas.openxmlformats.org/presentationml/2006/main">
  <p:tag name="KSO_WM_UNIT_VALUE" val="652*6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30_3*d*1"/>
  <p:tag name="KSO_WM_TEMPLATE_CATEGORY" val="diagram"/>
  <p:tag name="KSO_WM_TEMPLATE_INDEX" val="20198830"/>
  <p:tag name="KSO_WM_UNIT_SUPPORT_UNIT_TYPE" val="[]"/>
  <p:tag name="KSO_WM_UNIT_LAYERLEVEL" val="1"/>
  <p:tag name="KSO_WM_TAG_VERSION" val="1.0"/>
  <p:tag name="KSO_WM_BEAUTIFY_FLAG" val="#wm#"/>
  <p:tag name="KSO_WM_UNIT_USESOURCEFORMAT_APPLY" val="1"/>
</p:tagLst>
</file>

<file path=ppt/tags/tag1109.xml><?xml version="1.0" encoding="utf-8"?>
<p:tagLst xmlns:p="http://schemas.openxmlformats.org/presentationml/2006/main">
  <p:tag name="KSO_WM_UNIT_PRESET_TEXT" val="点击此处添加正文，文字是您思想的提炼，为了最终呈现发布的良好效果，请尽量言简意赅的阐述观点，点击此处添加正，点击此处添加正文，文字是您思想的提炼。"/>
  <p:tag name="KSO_WM_UNIT_NOCLEAR" val="0"/>
  <p:tag name="KSO_WM_UNIT_VALUE" val="93"/>
  <p:tag name="KSO_WM_UNIT_HIGHLIGHT" val="0"/>
  <p:tag name="KSO_WM_UNIT_COMPATIBLE" val="0"/>
  <p:tag name="KSO_WM_UNIT_DIAGRAM_ISNUMVISUAL" val="0"/>
  <p:tag name="KSO_WM_UNIT_DIAGRAM_ISREFERUNIT" val="0"/>
  <p:tag name="KSO_WM_DIAGRAM_GROUP_CODE" val="l1-1"/>
  <p:tag name="KSO_WM_UNIT_TYPE" val="h_f"/>
  <p:tag name="KSO_WM_UNIT_INDEX" val="1_1"/>
  <p:tag name="KSO_WM_UNIT_ID" val="diagram20198830_3*h_f*1_1"/>
  <p:tag name="KSO_WM_TEMPLATE_CATEGORY" val="diagram"/>
  <p:tag name="KSO_WM_TEMPLATE_INDEX" val="20198830"/>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0.xml><?xml version="1.0" encoding="utf-8"?>
<p:tagLst xmlns:p="http://schemas.openxmlformats.org/presentationml/2006/main">
  <p:tag name="KSO_WM_BEAUTIFY_FLAG" val="#wm#"/>
  <p:tag name="KSO_WM_TEMPLATE_CATEGORY" val="diagram"/>
  <p:tag name="KSO_WM_TEMPLATE_INDEX" val="20198830"/>
  <p:tag name="KSO_WM_SLIDE_ID" val="diagram20198830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524.375*364.808"/>
  <p:tag name="KSO_WM_SLIDE_POSITION" val="394.775*154.725"/>
  <p:tag name="KSO_WM_DIAGRAM_GROUP_CODE" val="l1-1"/>
  <p:tag name="KSO_WM_SLIDE_DIAGTYPE" val="l"/>
  <p:tag name="KSO_WM_TAG_VERSION" val="1.0"/>
  <p:tag name="KSO_WM_SLIDE_LAYOUT" val="d_f_g_h_l"/>
  <p:tag name="KSO_WM_SLIDE_LAYOUT_CNT" val="1_1_1_1_1"/>
</p:tagLst>
</file>

<file path=ppt/tags/tag1111.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112.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113.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114.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15.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16.xml><?xml version="1.0" encoding="utf-8"?>
<p:tagLst xmlns:p="http://schemas.openxmlformats.org/presentationml/2006/main">
  <p:tag name="KSO_WM_TEMPLATE_CATEGORY" val="diagram"/>
  <p:tag name="KSO_WM_TEMPLATE_INDEX" val="20187900"/>
  <p:tag name="KSO_WM_UNIT_TYPE" val="q_i"/>
  <p:tag name="KSO_WM_UNIT_INDEX" val="1_9"/>
  <p:tag name="KSO_WM_UNIT_ID" val="diagram20187900_6*q_i*1_9"/>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17.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18.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19.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20.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21.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22.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23.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24.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25.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26.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27.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28.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29.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30.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1.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32.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33.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4.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35.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6*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36.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6*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7.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6*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38.xml><?xml version="1.0" encoding="utf-8"?>
<p:tagLst xmlns:p="http://schemas.openxmlformats.org/presentationml/2006/main">
  <p:tag name="KSO_WM_TEMPLATE_CATEGORY" val="diagram"/>
  <p:tag name="KSO_WM_TEMPLATE_INDEX" val="20187900"/>
  <p:tag name="KSO_WM_UNIT_TYPE" val="a"/>
  <p:tag name="KSO_WM_UNIT_INDEX" val="1"/>
  <p:tag name="KSO_WM_UNIT_ID" val="diagram20187900_6*a*1"/>
  <p:tag name="KSO_WM_UNIT_LAYERLEVEL" val="1"/>
  <p:tag name="KSO_WM_UNIT_VALUE" val="13"/>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139.xml><?xml version="1.0" encoding="utf-8"?>
<p:tagLst xmlns:p="http://schemas.openxmlformats.org/presentationml/2006/main">
  <p:tag name="KSO_WM_TEMPLATE_CATEGORY" val="diagram"/>
  <p:tag name="KSO_WM_TEMPLATE_INDEX" val="20187900"/>
  <p:tag name="KSO_WM_UNIT_TYPE" val="f"/>
  <p:tag name="KSO_WM_UNIT_INDEX" val="2"/>
  <p:tag name="KSO_WM_UNIT_ID" val="diagram20187900_6*f*2"/>
  <p:tag name="KSO_WM_UNIT_LAYERLEVEL" val="1"/>
  <p:tag name="KSO_WM_UNIT_VALUE" val="120"/>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40.xml><?xml version="1.0" encoding="utf-8"?>
<p:tagLst xmlns:p="http://schemas.openxmlformats.org/presentationml/2006/main">
  <p:tag name="KSO_WM_TEMPLATE_CATEGORY" val="diagram"/>
  <p:tag name="KSO_WM_TEMPLATE_INDEX" val="20187900"/>
  <p:tag name="KSO_WM_UNIT_TYPE" val="i"/>
  <p:tag name="KSO_WM_UNIT_INDEX" val="1"/>
  <p:tag name="KSO_WM_UNIT_ID" val="diagram20187900_6*i*1"/>
  <p:tag name="KSO_WM_UNIT_LAYERLEVEL" val="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141.xml><?xml version="1.0" encoding="utf-8"?>
<p:tagLst xmlns:p="http://schemas.openxmlformats.org/presentationml/2006/main">
  <p:tag name="KSO_WM_BEAUTIFY_FLAG" val="#wm#"/>
  <p:tag name="KSO_WM_TEMPLATE_CATEGORY" val="diagram"/>
  <p:tag name="KSO_WM_TEMPLATE_INDEX" val="20187900"/>
  <p:tag name="KSO_WM_TAG_VERSION" val="1.0"/>
  <p:tag name="KSO_WM_SLIDE_INDEX" val="6"/>
  <p:tag name="KSO_WM_SLIDE_ITEM_CNT" val="6"/>
  <p:tag name="KSO_WM_SLIDE_LAYOUT" val="a_f_q"/>
  <p:tag name="KSO_WM_SLIDE_LAYOUT_CNT" val="1_2_1"/>
  <p:tag name="KSO_WM_SLIDE_TYPE" val="text"/>
  <p:tag name="KSO_WM_SLIDE_SUBTYPE" val="diag"/>
  <p:tag name="KSO_WM_SLIDE_POSITION" val="320.094*93.2467"/>
  <p:tag name="KSO_WM_SLIDE_SIZE" val="587.063*402.869"/>
  <p:tag name="KSO_WM_DIAGRAM_GROUP_CODE" val="q1-1"/>
  <p:tag name="KSO_WM_SLIDE_ID" val="diagram20187900_6"/>
  <p:tag name="KSO_WM_SLIDE_DIAGTYPE" val="q"/>
  <p:tag name="KSO_WM_TEMPLATE_SUBCATEGORY" val="0"/>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73_3*i*8"/>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98873_3*i*9"/>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98873_3*i*10"/>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98873_3*i*11"/>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198873_3*i*12"/>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98873_3*i*13"/>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4"/>
  <p:tag name="KSO_WM_UNIT_ID" val="diagram20198873_3*i*14"/>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149.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873_3*f*1"/>
  <p:tag name="KSO_WM_TEMPLATE_CATEGORY" val="diagram"/>
  <p:tag name="KSO_WM_TEMPLATE_INDEX" val="20198873"/>
  <p:tag name="KSO_WM_UNIT_LAYERLEVEL" val="1"/>
  <p:tag name="KSO_WM_TAG_VERSION" val="1.0"/>
  <p:tag name="KSO_WM_BEAUTIFY_FLAG" val="#wm#"/>
  <p:tag name="KSO_WM_UNIT_PRESET_TEXT" val="点击此处添加正文，文字是您思想的提炼，为了最终呈现发布的良好效果，请尽量言简意赅的阐述观点；点击此处添加正文，文字是您思想的提炼。"/>
  <p:tag name="KSO_WM_UNIT_TEXT_FILL_FORE_SCHEMECOLOR_INDEX" val="14"/>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0.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3_3*a*1"/>
  <p:tag name="KSO_WM_TEMPLATE_CATEGORY" val="diagram"/>
  <p:tag name="KSO_WM_TEMPLATE_INDEX" val="20198873"/>
  <p:tag name="KSO_WM_UNIT_LAYERLEVEL" val="1"/>
  <p:tag name="KSO_WM_TAG_VERSION" val="1.0"/>
  <p:tag name="KSO_WM_BEAUTIFY_FLAG" val="#wm#"/>
  <p:tag name="KSO_WM_UNIT_PRESET_TEXT" val="单击此处添加大标题"/>
  <p:tag name="KSO_WM_UNIT_TEXT_FILL_FORE_SCHEMECOLOR_INDEX" val="14"/>
  <p:tag name="KSO_WM_UNIT_TEXT_FILL_TYPE" val="1"/>
  <p:tag name="KSO_WM_UNIT_USESOURCEFORMAT_APPLY" val="1"/>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3_3*i*2"/>
  <p:tag name="KSO_WM_TEMPLATE_CATEGORY" val="diagram"/>
  <p:tag name="KSO_WM_TEMPLATE_INDEX" val="20198873"/>
  <p:tag name="KSO_WM_UNIT_LAYERLEVEL" val="1"/>
  <p:tag name="KSO_WM_TAG_VERSION" val="1.0"/>
  <p:tag name="KSO_WM_BEAUTIFY_FLAG" val="#wm#"/>
  <p:tag name="KSO_WM_UNIT_FILL_FORE_SCHEMECOLOR_INDEX" val="7"/>
  <p:tag name="KSO_WM_UNIT_FILL_TYPE" val="1"/>
  <p:tag name="KSO_WM_UNIT_USESOURCEFORMAT_APPLY" val="1"/>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3_3*i*3"/>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3_3*i*4"/>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154.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3_3*l_h_f*1_2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1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873_3*l_h_i*1_2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3_3*i*5"/>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157.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3_3*l_h_f*1_3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1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3_3*l_h_i*1_2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161.xml><?xml version="1.0" encoding="utf-8"?>
<p:tagLst xmlns:p="http://schemas.openxmlformats.org/presentationml/2006/main">
  <p:tag name="KSO_WM_UNIT_VALUE" val="1218*90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3_3*d*1"/>
  <p:tag name="KSO_WM_TEMPLATE_CATEGORY" val="diagram"/>
  <p:tag name="KSO_WM_TEMPLATE_INDEX" val="20198873"/>
  <p:tag name="KSO_WM_UNIT_SUPPORT_UNIT_TYPE" val="[]"/>
  <p:tag name="KSO_WM_UNIT_LAYERLEVEL" val="1"/>
  <p:tag name="KSO_WM_TAG_VERSION" val="1.0"/>
  <p:tag name="KSO_WM_BEAUTIFY_FLAG" val="#wm#"/>
  <p:tag name="KSO_WM_UNIT_USESOURCEFORMAT_APPLY" val="1"/>
</p:tagLst>
</file>

<file path=ppt/tags/tag1162.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3_3*l_h_f*1_4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1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6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165.xml><?xml version="1.0" encoding="utf-8"?>
<p:tagLst xmlns:p="http://schemas.openxmlformats.org/presentationml/2006/main">
  <p:tag name="KSO_WM_BEAUTIFY_FLAG" val="#wm#"/>
  <p:tag name="KSO_WM_TEMPLATE_CATEGORY" val="diagram"/>
  <p:tag name="KSO_WM_TEMPLATE_INDEX" val="20198873"/>
  <p:tag name="KSO_WM_TEMPLATE_THUMBS_INDEX" val="1"/>
  <p:tag name="KSO_WM_SLIDE_ID" val="diagram20198873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492.867*202.95"/>
  <p:tag name="KSO_WM_SLIDE_POSITION" val="420.797*304.611"/>
  <p:tag name="KSO_WM_DIAGRAM_GROUP_CODE" val="l1-1"/>
  <p:tag name="KSO_WM_SLIDE_DIAGTYPE" val="l"/>
  <p:tag name="KSO_WM_TAG_VERSION" val="1.0"/>
  <p:tag name="KSO_WM_SLIDE_LAYOUT" val="a_d_f_k_l"/>
  <p:tag name="KSO_WM_SLIDE_LAYOUT_CNT" val="1_1_1_1_1"/>
</p:tagLst>
</file>

<file path=ppt/tags/tag116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41_1*a*1"/>
  <p:tag name="KSO_WM_TEMPLATE_CATEGORY" val="diagram"/>
  <p:tag name="KSO_WM_TEMPLATE_INDEX" val="20203741"/>
  <p:tag name="KSO_WM_UNIT_LAYERLEVEL" val="1"/>
  <p:tag name="KSO_WM_TAG_VERSION" val="1.0"/>
  <p:tag name="KSO_WM_BEAUTIFY_FLAG" val="#wm#"/>
  <p:tag name="KSO_WM_UNIT_PRESET_TEXT" val="单击&#13;此处添加标题"/>
  <p:tag name="KSO_WM_DIAGRAM_GROUP_CODE" val="ζ1-1"/>
  <p:tag name="KSO_WM_UNIT_TEXT_FILL_FORE_SCHEMECOLOR_INDEX" val="13"/>
  <p:tag name="KSO_WM_UNIT_TEXT_FILL_TYPE" val="1"/>
  <p:tag name="KSO_WM_UNIT_USESOURCEFORMAT_APPLY" val="1"/>
</p:tagLst>
</file>

<file path=ppt/tags/tag1167.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3741_1*f*1"/>
  <p:tag name="KSO_WM_TEMPLATE_CATEGORY" val="diagram"/>
  <p:tag name="KSO_WM_TEMPLATE_INDEX" val="20203741"/>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DIAGRAM_GROUP_CODE" val="ζ1-1"/>
  <p:tag name="KSO_WM_UNIT_TEXT_FILL_FORE_SCHEMECOLOR_INDEX" val="13"/>
  <p:tag name="KSO_WM_UNIT_TEXT_FILL_TYPE" val="1"/>
  <p:tag name="KSO_WM_UNIT_USESOURCEFORMAT_APPLY" val="1"/>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3741_1*i*8"/>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USESOURCEFORMAT_APPLY" val="1"/>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3741_1*i*9"/>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3741_1*i*10"/>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1171.xml><?xml version="1.0" encoding="utf-8"?>
<p:tagLst xmlns:p="http://schemas.openxmlformats.org/presentationml/2006/main">
  <p:tag name="PICTUREFILLRANGE" val="6157443c-8763-4717-a837-8efbdde71cf3"/>
  <p:tag name="KSO_WM_UNIT_HIGHLIGHT" val="0"/>
  <p:tag name="KSO_WM_UNIT_COMPATIBLE" val="0"/>
  <p:tag name="KSO_WM_UNIT_DIAGRAM_ISNUMVISUAL" val="0"/>
  <p:tag name="KSO_WM_UNIT_DIAGRAM_ISREFERUNIT" val="0"/>
  <p:tag name="KSO_WM_UNIT_ID" val="crop20203663_1*ζ_h_d*1_1_1"/>
  <p:tag name="KSO_WM_TEMPLATE_CATEGORY" val="crop"/>
  <p:tag name="KSO_WM_TEMPLATE_INDEX" val="20203663"/>
  <p:tag name="KSO_WM_UNIT_LAYERLEVEL" val="1_1_1"/>
  <p:tag name="KSO_WM_TAG_VERSION" val="1.0"/>
  <p:tag name="KSO_WM_BEAUTIFY_FLAG" val="#wm#"/>
  <p:tag name="KSO_WM_UNIT_DIAGRAM_MODELTYPE" val="creativeCrop"/>
  <p:tag name="KSO_WM_UNIT_VALUE" val="1911*1604"/>
  <p:tag name="KSO_WM_DIAGRAM_GROUP_CODE" val="ζ1-1"/>
  <p:tag name="KSO_WM_UNIT_TYPE" val="ζ_h_d"/>
  <p:tag name="KSO_WM_UNIT_INDEX" val="1_1_1"/>
  <p:tag name="KSO_WM_UNIT_SUPPORT_UNIT_TYPE" val="[&quot;all&quot;]"/>
  <p:tag name="KSO_WM_BLIP_RECT_LEFT" val="-8"/>
  <p:tag name="KSO_WM_BLIP_RECT_RIGHT" val="-8"/>
  <p:tag name="KSO_WM_BLIP_RECT_TOP" val="0"/>
  <p:tag name="KSO_WM_BLIP_RECT_BOTTOM" val="0"/>
  <p:tag name="KSO_WM_CREATIVE_CROP_ORG_LEFT" val="37.4"/>
  <p:tag name="KSO_WM_CREATIVE_CROP_ORG_TOP" val="6"/>
  <p:tag name="KSO_WM_CREATIVE_CROP_ORG_WIDTH" val="502.1"/>
  <p:tag name="KSO_WM_CREATIVE_CROP_ORG_HEIGHT" val="528"/>
  <p:tag name="KSO_WM_CREATIVE_CROP_SHAPE_LEFT" val="71.3833"/>
  <p:tag name="KSO_WM_CREATIVE_CROP_SHAPE_TOP" val="6"/>
  <p:tag name="KSO_WM_CREATIVE_CROP_SHAPE_WIDTH" val="434.133"/>
  <p:tag name="KSO_WM_CREATIVE_CROP_SHAPE_HEIGHT" val="528"/>
  <p:tag name="KSO_WM_UNIT_TEXT_FILL_FORE_SCHEMECOLOR_INDEX" val="2"/>
  <p:tag name="KSO_WM_UNIT_TEXT_FILL_TYPE" val="1"/>
  <p:tag name="KSO_WM_UNIT_USESOURCEFORMAT_APPLY" val="1"/>
</p:tagLst>
</file>

<file path=ppt/tags/tag1172.xml><?xml version="1.0" encoding="utf-8"?>
<p:tagLst xmlns:p="http://schemas.openxmlformats.org/presentationml/2006/main">
  <p:tag name="KSO_WM_BEAUTIFY_FLAG" val="#wm#"/>
  <p:tag name="KSO_WM_TEMPLATE_CATEGORY" val="diagram"/>
  <p:tag name="KSO_WM_TEMPLATE_INDEX" val="20203741"/>
  <p:tag name="KSO_WM_SLIDE_ID" val="diagram20203741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55.15*542"/>
  <p:tag name="KSO_WM_SLIDE_POSITION" val="-1*-1"/>
  <p:tag name="KSO_WM_TAG_VERSION" val="1.0"/>
  <p:tag name="KSO_WM_SLIDE_LAYOUT" val="a_f_ζ"/>
  <p:tag name="KSO_WM_SLIDE_LAYOUT_CNT" val="1_1_1"/>
  <p:tag name="KSO_WM_DIAGRAM_GROUP_CODE" val="ζ1-1"/>
  <p:tag name="KSO_WM_SLIDE_DIAGTYPE" val="ζ"/>
</p:tagLst>
</file>

<file path=ppt/tags/tag1173.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1385_1*d*1"/>
  <p:tag name="KSO_WM_TEMPLATE_CATEGORY" val="diagram"/>
  <p:tag name="KSO_WM_TEMPLATE_INDEX" val="20201385"/>
  <p:tag name="KSO_WM_UNIT_SUPPORT_UNIT_TYPE" val="[&quot;all&quot;]"/>
  <p:tag name="KSO_WM_UNIT_LAYERLEVEL" val="1"/>
  <p:tag name="KSO_WM_TAG_VERSION" val="1.0"/>
  <p:tag name="KSO_WM_BEAUTIFY_FLAG" val="#wm#"/>
  <p:tag name="KSO_WM_UNIT_USESOURCEFORMAT_APPLY" val="1"/>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1385_1*i*1"/>
  <p:tag name="KSO_WM_TEMPLATE_CATEGORY" val="diagram"/>
  <p:tag name="KSO_WM_TEMPLATE_INDEX" val="20201385"/>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1175.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85_1*l_h_f*1_1_1"/>
  <p:tag name="KSO_WM_TEMPLATE_CATEGORY" val="diagram"/>
  <p:tag name="KSO_WM_TEMPLATE_INDEX" val="20201385"/>
  <p:tag name="KSO_WM_UNIT_LAYERLEVEL" val="1_1_1"/>
  <p:tag name="KSO_WM_TAG_VERSION" val="1.0"/>
  <p:tag name="KSO_WM_BEAUTIFY_FLAG" val="#wm#"/>
  <p:tag name="KSO_WM_UNIT_PRESET_TEXT" val="明确奋斗目标&#13;转变工作角色&#13;重建职业规划"/>
  <p:tag name="KSO_WM_UNIT_TEXT_FILL_FORE_SCHEMECOLOR_INDEX" val="13"/>
  <p:tag name="KSO_WM_UNIT_TEXT_FILL_TYPE" val="1"/>
  <p:tag name="KSO_WM_UNIT_USESOURCEFORMAT_APPLY" val="1"/>
</p:tagLst>
</file>

<file path=ppt/tags/tag117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85_1*l_h_a*1_1_1"/>
  <p:tag name="KSO_WM_TEMPLATE_CATEGORY" val="diagram"/>
  <p:tag name="KSO_WM_TEMPLATE_INDEX" val="20201385"/>
  <p:tag name="KSO_WM_UNIT_LAYERLEVEL" val="1_1_1"/>
  <p:tag name="KSO_WM_TAG_VERSION" val="1.0"/>
  <p:tag name="KSO_WM_BEAUTIFY_FLAG" val="#wm#"/>
  <p:tag name="KSO_WM_UNIT_PRESET_TEXT" val="转变观念"/>
  <p:tag name="KSO_WM_UNIT_TEXT_FILL_FORE_SCHEMECOLOR_INDEX" val="5"/>
  <p:tag name="KSO_WM_UNIT_TEXT_FILL_TYPE" val="1"/>
  <p:tag name="KSO_WM_UNIT_USESOURCEFORMAT_APPLY" val="1"/>
</p:tagLst>
</file>

<file path=ppt/tags/tag1177.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85_1*l_h_f*1_2_1"/>
  <p:tag name="KSO_WM_TEMPLATE_CATEGORY" val="diagram"/>
  <p:tag name="KSO_WM_TEMPLATE_INDEX" val="20201385"/>
  <p:tag name="KSO_WM_UNIT_LAYERLEVEL" val="1_1_1"/>
  <p:tag name="KSO_WM_TAG_VERSION" val="1.0"/>
  <p:tag name="KSO_WM_BEAUTIFY_FLAG" val="#wm#"/>
  <p:tag name="KSO_WM_UNIT_PRESET_TEXT" val="加强思想政治学习&#13;始终牢记安全教育&#13;强化岗位技能学习"/>
  <p:tag name="KSO_WM_UNIT_TEXT_FILL_FORE_SCHEMECOLOR_INDEX" val="13"/>
  <p:tag name="KSO_WM_UNIT_TEXT_FILL_TYPE" val="1"/>
  <p:tag name="KSO_WM_UNIT_USESOURCEFORMAT_APPLY" val="1"/>
</p:tagLst>
</file>

<file path=ppt/tags/tag117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85_1*l_h_a*1_2_1"/>
  <p:tag name="KSO_WM_TEMPLATE_CATEGORY" val="diagram"/>
  <p:tag name="KSO_WM_TEMPLATE_INDEX" val="20201385"/>
  <p:tag name="KSO_WM_UNIT_LAYERLEVEL" val="1_1_1"/>
  <p:tag name="KSO_WM_TAG_VERSION" val="1.0"/>
  <p:tag name="KSO_WM_BEAUTIFY_FLAG" val="#wm#"/>
  <p:tag name="KSO_WM_UNIT_PRESET_TEXT" val="提升个人素质"/>
  <p:tag name="KSO_WM_UNIT_TEXT_FILL_FORE_SCHEMECOLOR_INDEX" val="5"/>
  <p:tag name="KSO_WM_UNIT_TEXT_FILL_TYPE" val="1"/>
  <p:tag name="KSO_WM_UNIT_USESOURCEFORMAT_APPLY" val="1"/>
</p:tagLst>
</file>

<file path=ppt/tags/tag1179.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85_1*l_h_f*1_3_1"/>
  <p:tag name="KSO_WM_TEMPLATE_CATEGORY" val="diagram"/>
  <p:tag name="KSO_WM_TEMPLATE_INDEX" val="20201385"/>
  <p:tag name="KSO_WM_UNIT_LAYERLEVEL" val="1_1_1"/>
  <p:tag name="KSO_WM_TAG_VERSION" val="1.0"/>
  <p:tag name="KSO_WM_BEAUTIFY_FLAG" val="#wm#"/>
  <p:tag name="KSO_WM_UNIT_PRESET_TEXT" val="立足本职，踏实工作&#13;艰苦奋斗，刻苦钻研&#13;谦虚谨慎，不骄不躁"/>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8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85_1*l_h_a*1_3_1"/>
  <p:tag name="KSO_WM_TEMPLATE_CATEGORY" val="diagram"/>
  <p:tag name="KSO_WM_TEMPLATE_INDEX" val="20201385"/>
  <p:tag name="KSO_WM_UNIT_LAYERLEVEL" val="1_1_1"/>
  <p:tag name="KSO_WM_TAG_VERSION" val="1.0"/>
  <p:tag name="KSO_WM_BEAUTIFY_FLAG" val="#wm#"/>
  <p:tag name="KSO_WM_UNIT_PRESET_TEXT" val="勤奋工作"/>
  <p:tag name="KSO_WM_UNIT_TEXT_FILL_FORE_SCHEMECOLOR_INDEX" val="5"/>
  <p:tag name="KSO_WM_UNIT_TEXT_FILL_TYPE" val="1"/>
  <p:tag name="KSO_WM_UNIT_USESOURCEFORMAT_APPLY" val="1"/>
</p:tagLst>
</file>

<file path=ppt/tags/tag1181.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385_1*l_h_a*1_4_1"/>
  <p:tag name="KSO_WM_TEMPLATE_CATEGORY" val="diagram"/>
  <p:tag name="KSO_WM_TEMPLATE_INDEX" val="20201385"/>
  <p:tag name="KSO_WM_UNIT_LAYERLEVEL" val="1_1_1"/>
  <p:tag name="KSO_WM_TAG_VERSION" val="1.0"/>
  <p:tag name="KSO_WM_BEAUTIFY_FLAG" val="#wm#"/>
  <p:tag name="KSO_WM_UNIT_PRESET_TEXT" val="拓宽领域"/>
  <p:tag name="KSO_WM_UNIT_TEXT_FILL_FORE_SCHEMECOLOR_INDEX" val="5"/>
  <p:tag name="KSO_WM_UNIT_TEXT_FILL_TYPE" val="1"/>
  <p:tag name="KSO_WM_UNIT_USESOURCEFORMAT_APPLY" val="1"/>
</p:tagLst>
</file>

<file path=ppt/tags/tag1182.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85_1*l_h_f*1_4_1"/>
  <p:tag name="KSO_WM_TEMPLATE_CATEGORY" val="diagram"/>
  <p:tag name="KSO_WM_TEMPLATE_INDEX" val="20201385"/>
  <p:tag name="KSO_WM_UNIT_LAYERLEVEL" val="1_1_1"/>
  <p:tag name="KSO_WM_TAG_VERSION" val="1.0"/>
  <p:tag name="KSO_WM_BEAUTIFY_FLAG" val="#wm#"/>
  <p:tag name="KSO_WM_UNIT_PRESET_TEXT" val="密切关注企业发展&#13;保持工作主动性&#13;充分挖掘个人特长"/>
  <p:tag name="KSO_WM_UNIT_TEXT_FILL_FORE_SCHEMECOLOR_INDEX" val="13"/>
  <p:tag name="KSO_WM_UNIT_TEXT_FILL_TYPE" val="1"/>
  <p:tag name="KSO_WM_UNIT_USESOURCEFORMAT_APPLY" val="1"/>
</p:tagLst>
</file>

<file path=ppt/tags/tag1183.xml><?xml version="1.0" encoding="utf-8"?>
<p:tagLst xmlns:p="http://schemas.openxmlformats.org/presentationml/2006/main">
  <p:tag name="KSO_WM_UNIT_ISCONTENTSTITLE" val="0"/>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85_1*a*1"/>
  <p:tag name="KSO_WM_TEMPLATE_CATEGORY" val="diagram"/>
  <p:tag name="KSO_WM_TEMPLATE_INDEX" val="20201385"/>
  <p:tag name="KSO_WM_UNIT_LAYERLEVEL" val="1"/>
  <p:tag name="KSO_WM_TAG_VERSION" val="1.0"/>
  <p:tag name="KSO_WM_BEAUTIFY_FLAG" val="#wm#"/>
  <p:tag name="KSO_WM_UNIT_PRESET_TEXT" val="个人心得体会"/>
  <p:tag name="KSO_WM_UNIT_TEXT_FILL_FORE_SCHEMECOLOR_INDEX" val="15"/>
  <p:tag name="KSO_WM_UNIT_TEXT_FILL_TYPE" val="1"/>
  <p:tag name="KSO_WM_UNIT_USESOURCEFORMAT_APPLY" val="1"/>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85_1*l_h_i*1_1_2"/>
  <p:tag name="KSO_WM_TEMPLATE_CATEGORY" val="diagram"/>
  <p:tag name="KSO_WM_TEMPLATE_INDEX" val="202013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85_1*l_h_i*1_1_1"/>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01385_1*l_h_i*1_2_5"/>
  <p:tag name="KSO_WM_TEMPLATE_CATEGORY" val="diagram"/>
  <p:tag name="KSO_WM_TEMPLATE_INDEX" val="202013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1385_1*l_h_i*1_2_4"/>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85_1*l_h_i*1_2_3"/>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85_1*l_h_i*1_2_2"/>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85_1*l_h_i*1_2_1"/>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85_1*l_h_i*1_3_2"/>
  <p:tag name="KSO_WM_TEMPLATE_CATEGORY" val="diagram"/>
  <p:tag name="KSO_WM_TEMPLATE_INDEX" val="202013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85_1*l_h_i*1_3_1"/>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01385_1*l_h_i*1_4_5"/>
  <p:tag name="KSO_WM_TEMPLATE_CATEGORY" val="diagram"/>
  <p:tag name="KSO_WM_TEMPLATE_INDEX" val="202013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1385_1*l_h_i*1_4_4"/>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1385_1*l_h_i*1_4_3"/>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85_1*l_h_i*1_4_2"/>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85_1*l_h_i*1_4_1"/>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98.xml><?xml version="1.0" encoding="utf-8"?>
<p:tagLst xmlns:p="http://schemas.openxmlformats.org/presentationml/2006/main">
  <p:tag name="KSO_WM_UNIT_NOCLEAR" val="0"/>
  <p:tag name="KSO_WM_UNIT_VALUE" val="9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1385_1*f*1"/>
  <p:tag name="KSO_WM_TEMPLATE_CATEGORY" val="diagram"/>
  <p:tag name="KSO_WM_TEMPLATE_INDEX" val="20201385"/>
  <p:tag name="KSO_WM_UNIT_LAYERLEVEL" val="1"/>
  <p:tag name="KSO_WM_TAG_VERSION" val="1.0"/>
  <p:tag name="KSO_WM_BEAUTIFY_FLAG" val="#wm#"/>
  <p:tag name="KSO_WM_UNIT_PRESET_TEXT" val="作为单位的一员，就必须要具备吃苦耐劳的精神，以单位的利益为中心，端正工作态度，不为失败找理由，要视结果为导向，勇于付出，敢于拼搏，才能蓄势待发的朝着更高更远的目标前进"/>
  <p:tag name="KSO_WM_UNIT_TEXT_FILL_FORE_SCHEMECOLOR_INDEX" val="15"/>
  <p:tag name="KSO_WM_UNIT_TEXT_FILL_TYPE" val="1"/>
  <p:tag name="KSO_WM_UNIT_USESOURCEFORMAT_APPLY" val="1"/>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85_1*l_i*1_1"/>
  <p:tag name="KSO_WM_TEMPLATE_CATEGORY" val="diagram"/>
  <p:tag name="KSO_WM_TEMPLATE_INDEX" val="20201385"/>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1385_1*l_i*1_2"/>
  <p:tag name="KSO_WM_TEMPLATE_CATEGORY" val="diagram"/>
  <p:tag name="KSO_WM_TEMPLATE_INDEX" val="20201385"/>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1385_1*l_i*1_3"/>
  <p:tag name="KSO_WM_TEMPLATE_CATEGORY" val="diagram"/>
  <p:tag name="KSO_WM_TEMPLATE_INDEX" val="20201385"/>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202.xml><?xml version="1.0" encoding="utf-8"?>
<p:tagLst xmlns:p="http://schemas.openxmlformats.org/presentationml/2006/main">
  <p:tag name="KSO_WM_BEAUTIFY_FLAG" val="#wm#"/>
  <p:tag name="KSO_WM_TEMPLATE_CATEGORY" val="diagram"/>
  <p:tag name="KSO_WM_TEMPLATE_INDEX" val="20201385"/>
  <p:tag name="KSO_WM_SLIDE_ID" val="diagram20201385_1"/>
  <p:tag name="KSO_WM_TEMPLATE_SUBCATEGORY" val="0"/>
  <p:tag name="KSO_WM_TEMPLATE_MASTER_TYPE" val="0"/>
  <p:tag name="KSO_WM_TEMPLATE_COLOR_TYPE" val="1"/>
  <p:tag name="KSO_WM_SLIDE_TYPE" val="text"/>
  <p:tag name="KSO_WM_SLIDE_SUBTYPE" val="diag"/>
  <p:tag name="KSO_WM_SLIDE_ITEM_CNT" val="4"/>
  <p:tag name="KSO_WM_SLIDE_INDEX" val="1"/>
  <p:tag name="KSO_WM_SLIDE_SIZE" val="759.817*177.832"/>
  <p:tag name="KSO_WM_SLIDE_POSITION" val="101.968*295.215"/>
  <p:tag name="KSO_WM_DIAGRAM_GROUP_CODE" val="l1-1"/>
  <p:tag name="KSO_WM_SLIDE_DIAGTYPE" val="l"/>
  <p:tag name="KSO_WM_TAG_VERSION" val="1.0"/>
  <p:tag name="KSO_WM_SLIDE_LAYOUT" val="a_b_d_f_l"/>
  <p:tag name="KSO_WM_SLIDE_LAYOUT_CNT" val="1_1_1_1_1"/>
</p:tagLst>
</file>

<file path=ppt/tags/tag1203.xml><?xml version="1.0" encoding="utf-8"?>
<p:tagLst xmlns:p="http://schemas.openxmlformats.org/presentationml/2006/main">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PRESET_TEXT" val="单击此处添加大标题内容"/>
</p:tagLst>
</file>

<file path=ppt/tags/tag1204.xml><?xml version="1.0" encoding="utf-8"?>
<p:tagLst xmlns:p="http://schemas.openxmlformats.org/presentationml/2006/main">
  <p:tag name="KSO_WM_UNIT_NOCLEAR" val="0"/>
  <p:tag name="KSO_WM_UNIT_VALUE" val="672"/>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Lst>
</file>

<file path=ppt/tags/tag1215.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1216.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217.xml><?xml version="1.0" encoding="utf-8"?>
<p:tagLst xmlns:p="http://schemas.openxmlformats.org/presentationml/2006/main">
  <p:tag name="KSO_WM_UNIT_ISCONTENTSTITLE" val="0"/>
  <p:tag name="KSO_WM_UNIT_PRESET_TEXT" val="每周召开销售例会"/>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96_1*l_h_a*1_1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18.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96_1*l_h_f*1_1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19.xml><?xml version="1.0" encoding="utf-8"?>
<p:tagLst xmlns:p="http://schemas.openxmlformats.org/presentationml/2006/main">
  <p:tag name="KSO_WM_UNIT_ISCONTENTSTITLE" val="0"/>
  <p:tag name="KSO_WM_UNIT_PRESET_TEXT" val="检查工作进展"/>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96_1*l_h_a*1_2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0.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96_1*l_h_f*1_2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96_1*l_h_i*1_1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96_1*l_h_i*1_1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6_1*l_h_i*1_2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96_1*l_h_i*1_2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225.xml><?xml version="1.0" encoding="utf-8"?>
<p:tagLst xmlns:p="http://schemas.openxmlformats.org/presentationml/2006/main">
  <p:tag name="KSO_WM_UNIT_ISCONTENTSTITLE" val="0"/>
  <p:tag name="KSO_WM_UNIT_PRESET_TEXT" val="提出问题解决方案"/>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396_1*l_h_a*1_4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26.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96_1*l_h_f*1_4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96_1*l_h_i*1_4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96_1*l_h_i*1_4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229.xml><?xml version="1.0" encoding="utf-8"?>
<p:tagLst xmlns:p="http://schemas.openxmlformats.org/presentationml/2006/main">
  <p:tag name="KSO_WM_UNIT_ISCONTENTSTITLE" val="0"/>
  <p:tag name="KSO_WM_UNIT_PRESET_TEXT" val="提出上周遇到的问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96_1*l_h_a*1_3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30.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96_1*l_h_f*1_3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6_1*l_h_i*1_3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96_1*l_h_i*1_3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233.xml><?xml version="1.0" encoding="utf-8"?>
<p:tagLst xmlns:p="http://schemas.openxmlformats.org/presentationml/2006/main">
  <p:tag name="KSO_WM_UNIT_ISCONTENTSTITLE" val="0"/>
  <p:tag name="KSO_WM_UNIT_PRESET_TEXT" val="传达本周工作内容"/>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1396_1*l_h_a*1_5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34.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1396_1*l_h_f*1_5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396_1*l_h_i*1_5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1396_1*l_h_i*1_5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237.xml><?xml version="1.0" encoding="utf-8"?>
<p:tagLst xmlns:p="http://schemas.openxmlformats.org/presentationml/2006/main">
  <p:tag name="KSO_WM_UNIT_ISCONTENTSTITLE" val="0"/>
  <p:tag name="KSO_WM_UNIT_PRESET_TEXT" val="确定下周任务目标"/>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1396_1*l_h_a*1_6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38.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01396_1*l_h_f*1_6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396_1*l_h_i*1_6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01396_1*l_h_i*1_6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241.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1242.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124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254.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259.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0.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261.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262.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267.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1268.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269.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0.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641_1*i*1"/>
  <p:tag name="KSO_WM_TEMPLATE_CATEGORY" val="diagram"/>
  <p:tag name="KSO_WM_TEMPLATE_INDEX" val="20200641"/>
  <p:tag name="KSO_WM_UNIT_LAYERLEVEL" val="1"/>
  <p:tag name="KSO_WM_TAG_VERSION" val="1.0"/>
  <p:tag name="KSO_WM_BEAUTIFY_FLAG" val="#wm#"/>
  <p:tag name="KSO_WM_UNIT_TYPE" val="i"/>
  <p:tag name="KSO_WM_UNIT_INDEX" val="1"/>
</p:tagLst>
</file>

<file path=ppt/tags/tag127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46"/>
  <p:tag name="KSO_WM_UNIT_HIGHLIGHT" val="0"/>
  <p:tag name="KSO_WM_UNIT_COMPATIBLE" val="0"/>
  <p:tag name="KSO_WM_UNIT_DIAGRAM_ISNUMVISUAL" val="0"/>
  <p:tag name="KSO_WM_UNIT_DIAGRAM_ISREFERUNIT" val="0"/>
  <p:tag name="KSO_WM_UNIT_TYPE" val="h_f"/>
  <p:tag name="KSO_WM_UNIT_INDEX" val="1_1"/>
  <p:tag name="KSO_WM_UNIT_ID" val="diagram20200641_1*h_f*1_1"/>
  <p:tag name="KSO_WM_TEMPLATE_CATEGORY" val="diagram"/>
  <p:tag name="KSO_WM_TEMPLATE_INDEX" val="20200641"/>
  <p:tag name="KSO_WM_UNIT_LAYERLEVEL" val="1_1"/>
  <p:tag name="KSO_WM_TAG_VERSION" val="1.0"/>
  <p:tag name="KSO_WM_BEAUTIFY_FLAG" val="#wm#"/>
</p:tagLst>
</file>

<file path=ppt/tags/tag1273.xml><?xml version="1.0" encoding="utf-8"?>
<p:tagLst xmlns:p="http://schemas.openxmlformats.org/presentationml/2006/main">
  <p:tag name="KSO_WM_UNIT_VALUE" val="936*1365"/>
  <p:tag name="KSO_WM_UNIT_HIGHLIGHT" val="0"/>
  <p:tag name="KSO_WM_UNIT_COMPATIBLE" val="0"/>
  <p:tag name="KSO_WM_UNIT_DIAGRAM_ISNUMVISUAL" val="0"/>
  <p:tag name="KSO_WM_UNIT_DIAGRAM_ISREFERUNIT" val="0"/>
  <p:tag name="KSO_WM_UNIT_TYPE" val="d"/>
  <p:tag name="KSO_WM_UNIT_INDEX" val="1"/>
  <p:tag name="KSO_WM_UNIT_ID" val="diagram20200641_1*d*1"/>
  <p:tag name="KSO_WM_TEMPLATE_CATEGORY" val="diagram"/>
  <p:tag name="KSO_WM_TEMPLATE_INDEX" val="20200641"/>
  <p:tag name="KSO_WM_UNIT_LAYERLEVEL" val="1"/>
  <p:tag name="KSO_WM_TAG_VERSION" val="1.0"/>
  <p:tag name="KSO_WM_BEAUTIFY_FLAG" val="#wm#"/>
  <p:tag name="KSO_WM_UNIT_SUPPORT_UNIT_TYPE" val="[&quot;all&quot;]"/>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41_1*i*6"/>
  <p:tag name="KSO_WM_TEMPLATE_CATEGORY" val="diagram"/>
  <p:tag name="KSO_WM_TEMPLATE_INDEX" val="20200641"/>
  <p:tag name="KSO_WM_UNIT_LAYERLEVEL" val="1"/>
  <p:tag name="KSO_WM_TAG_VERSION" val="1.0"/>
  <p:tag name="KSO_WM_BEAUTIFY_FLAG" val="#wm#"/>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41_1*i*2"/>
  <p:tag name="KSO_WM_TEMPLATE_CATEGORY" val="diagram"/>
  <p:tag name="KSO_WM_TEMPLATE_INDEX" val="20200641"/>
  <p:tag name="KSO_WM_UNIT_LAYERLEVEL" val="1"/>
  <p:tag name="KSO_WM_TAG_VERSION" val="1.0"/>
  <p:tag name="KSO_WM_BEAUTIFY_FLAG" val="#wm#"/>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41_1*i*3"/>
  <p:tag name="KSO_WM_TEMPLATE_CATEGORY" val="diagram"/>
  <p:tag name="KSO_WM_TEMPLATE_INDEX" val="20200641"/>
  <p:tag name="KSO_WM_UNIT_LAYERLEVEL" val="1"/>
  <p:tag name="KSO_WM_TAG_VERSION" val="1.0"/>
  <p:tag name="KSO_WM_BEAUTIFY_FLAG" val="#wm#"/>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41_1*i*4"/>
  <p:tag name="KSO_WM_TEMPLATE_CATEGORY" val="diagram"/>
  <p:tag name="KSO_WM_TEMPLATE_INDEX" val="20200641"/>
  <p:tag name="KSO_WM_UNIT_LAYERLEVEL" val="1"/>
  <p:tag name="KSO_WM_TAG_VERSION" val="1.0"/>
  <p:tag name="KSO_WM_BEAUTIFY_FLAG" val="#wm#"/>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41_1*i*5"/>
  <p:tag name="KSO_WM_TEMPLATE_CATEGORY" val="diagram"/>
  <p:tag name="KSO_WM_TEMPLATE_INDEX" val="20200641"/>
  <p:tag name="KSO_WM_UNIT_LAYERLEVEL" val="1"/>
  <p:tag name="KSO_WM_TAG_VERSION" val="1.0"/>
  <p:tag name="KSO_WM_BEAUTIFY_FLAG" val="#wm#"/>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41_1*i*7"/>
  <p:tag name="KSO_WM_TEMPLATE_CATEGORY" val="diagram"/>
  <p:tag name="KSO_WM_TEMPLATE_INDEX" val="2020064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41_1*i*8"/>
  <p:tag name="KSO_WM_TEMPLATE_CATEGORY" val="diagram"/>
  <p:tag name="KSO_WM_TEMPLATE_INDEX" val="20200641"/>
  <p:tag name="KSO_WM_UNIT_LAYERLEVEL" val="1"/>
  <p:tag name="KSO_WM_TAG_VERSION" val="1.0"/>
  <p:tag name="KSO_WM_BEAUTIFY_FLAG" val="#wm#"/>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41_1*i*9"/>
  <p:tag name="KSO_WM_TEMPLATE_CATEGORY" val="diagram"/>
  <p:tag name="KSO_WM_TEMPLATE_INDEX" val="20200641"/>
  <p:tag name="KSO_WM_UNIT_LAYERLEVEL" val="1"/>
  <p:tag name="KSO_WM_TAG_VERSION" val="1.0"/>
  <p:tag name="KSO_WM_BEAUTIFY_FLAG" val="#wm#"/>
</p:tagLst>
</file>

<file path=ppt/tags/tag1282.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UNIT_TYPE" val="h_a"/>
  <p:tag name="KSO_WM_UNIT_INDEX" val="1_1"/>
  <p:tag name="KSO_WM_UNIT_ID" val="diagram20200641_1*h_a*1_1"/>
  <p:tag name="KSO_WM_TEMPLATE_CATEGORY" val="diagram"/>
  <p:tag name="KSO_WM_TEMPLATE_INDEX" val="20200641"/>
  <p:tag name="KSO_WM_UNIT_LAYERLEVEL" val="1_1"/>
  <p:tag name="KSO_WM_TAG_VERSION" val="1.0"/>
  <p:tag name="KSO_WM_BEAUTIFY_FLAG" val="#wm#"/>
  <p:tag name="KSO_WM_UNIT_PRESET_TEXT" val="会议交流"/>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41_1*h_i*1_1"/>
  <p:tag name="KSO_WM_TEMPLATE_CATEGORY" val="diagram"/>
  <p:tag name="KSO_WM_TEMPLATE_INDEX" val="20200641"/>
  <p:tag name="KSO_WM_UNIT_LAYERLEVEL" val="1_1"/>
  <p:tag name="KSO_WM_TAG_VERSION" val="1.0"/>
  <p:tag name="KSO_WM_BEAUTIFY_FLAG" val="#wm#"/>
</p:tagLst>
</file>

<file path=ppt/tags/tag1284.xml><?xml version="1.0" encoding="utf-8"?>
<p:tagLst xmlns:p="http://schemas.openxmlformats.org/presentationml/2006/main">
  <p:tag name="KSO_WM_BEAUTIFY_FLAG" val="#wm#"/>
  <p:tag name="KSO_WM_TEMPLATE_CATEGORY" val="diagram"/>
  <p:tag name="KSO_WM_TEMPLATE_INDEX" val="20200641"/>
  <p:tag name="KSO_WM_SLIDE_ID" val="diagram20200641_1"/>
  <p:tag name="KSO_WM_TEMPLATE_SUBCATEGORY" val="0"/>
  <p:tag name="KSO_WM_SLIDE_TYPE" val="text"/>
  <p:tag name="KSO_WM_SLIDE_SUBTYPE" val="picTxt"/>
  <p:tag name="KSO_WM_SLIDE_ITEM_CNT" val="0"/>
  <p:tag name="KSO_WM_SLIDE_INDEX" val="1"/>
  <p:tag name="KSO_WM_SLIDE_SIZE" val="366.2*204.365"/>
  <p:tag name="KSO_WM_SLIDE_POSITION" val="58.3813*166.088"/>
  <p:tag name="KSO_WM_TAG_VERSION" val="1.0"/>
  <p:tag name="KSO_WM_SLIDE_LAYOUT" val="d_h"/>
  <p:tag name="KSO_WM_SLIDE_LAYOUT_CNT" val="1_1"/>
  <p:tag name="KSO_WM_TEMPLATE_MASTER_TYPE" val="0"/>
  <p:tag name="KSO_WM_TEMPLATE_COLOR_TYPE" val="0"/>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8_1*i*1"/>
  <p:tag name="KSO_WM_TEMPLATE_CATEGORY" val="diagram"/>
  <p:tag name="KSO_WM_TEMPLATE_INDEX" val="20204028"/>
  <p:tag name="KSO_WM_UNIT_LAYERLEVEL" val="1"/>
  <p:tag name="KSO_WM_TAG_VERSION" val="1.0"/>
  <p:tag name="KSO_WM_BEAUTIFY_FLAG" val="#wm#"/>
</p:tagLst>
</file>

<file path=ppt/tags/tag1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8_1*i*2"/>
  <p:tag name="KSO_WM_TEMPLATE_CATEGORY" val="diagram"/>
  <p:tag name="KSO_WM_TEMPLATE_INDEX" val="20204028"/>
  <p:tag name="KSO_WM_UNIT_LAYERLEVEL" val="1"/>
  <p:tag name="KSO_WM_TAG_VERSION" val="1.0"/>
  <p:tag name="KSO_WM_BEAUTIFY_FLAG" val="#wm#"/>
</p:tagLst>
</file>

<file path=ppt/tags/tag1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8_1*i*3"/>
  <p:tag name="KSO_WM_TEMPLATE_CATEGORY" val="diagram"/>
  <p:tag name="KSO_WM_TEMPLATE_INDEX" val="20204028"/>
  <p:tag name="KSO_WM_UNIT_LAYERLEVEL" val="1"/>
  <p:tag name="KSO_WM_TAG_VERSION" val="1.0"/>
  <p:tag name="KSO_WM_BEAUTIFY_FLAG" val="#wm#"/>
</p:tagLst>
</file>

<file path=ppt/tags/tag1288.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04028_1*a*1"/>
  <p:tag name="KSO_WM_TEMPLATE_CATEGORY" val="diagram"/>
  <p:tag name="KSO_WM_TEMPLATE_INDEX" val="20204028"/>
  <p:tag name="KSO_WM_UNIT_LAYERLEVEL" val="1"/>
  <p:tag name="KSO_WM_TAG_VERSION" val="1.0"/>
  <p:tag name="KSO_WM_BEAUTIFY_FLAG" val="#wm#"/>
  <p:tag name="KSO_WM_UNIT_PRESET_TEXT" val="单击此处&#13;添加大标题"/>
</p:tagLst>
</file>

<file path=ppt/tags/tag1289.xml><?xml version="1.0" encoding="utf-8"?>
<p:tagLst xmlns:p="http://schemas.openxmlformats.org/presentationml/2006/main">
  <p:tag name="KSO_WM_UNIT_NOCLEAR" val="0"/>
  <p:tag name="KSO_WM_UNIT_VALUE" val="504"/>
  <p:tag name="KSO_WM_UNIT_HIGHLIGHT" val="0"/>
  <p:tag name="KSO_WM_UNIT_COMPATIBLE" val="0"/>
  <p:tag name="KSO_WM_UNIT_DIAGRAM_ISNUMVISUAL" val="0"/>
  <p:tag name="KSO_WM_UNIT_DIAGRAM_ISREFERUNIT" val="0"/>
  <p:tag name="KSO_WM_UNIT_TYPE" val="f"/>
  <p:tag name="KSO_WM_UNIT_INDEX" val="1"/>
  <p:tag name="KSO_WM_UNIT_ID" val="diagram20204028_1*f*1"/>
  <p:tag name="KSO_WM_TEMPLATE_CATEGORY" val="diagram"/>
  <p:tag name="KSO_WM_TEMPLATE_INDEX" val="20204028"/>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0.xml><?xml version="1.0" encoding="utf-8"?>
<p:tagLst xmlns:p="http://schemas.openxmlformats.org/presentationml/2006/main">
  <p:tag name="KSO_WM_BEAUTIFY_FLAG" val="#wm#"/>
  <p:tag name="KSO_WM_TEMPLATE_CATEGORY" val="diagram"/>
  <p:tag name="KSO_WM_TEMPLATE_INDEX" val="20204028"/>
  <p:tag name="KSO_WM_SLIDE_ID" val="diagram2020402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786*539"/>
  <p:tag name="KSO_WM_SLIDE_POSITION" val="117*0"/>
  <p:tag name="KSO_WM_TAG_VERSION" val="1.0"/>
  <p:tag name="KSO_WM_SLIDE_LAYOUT" val="a_f"/>
  <p:tag name="KSO_WM_SLIDE_LAYOUT_CNT" val="1_1"/>
</p:tagLst>
</file>

<file path=ppt/tags/tag1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1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2"/>
  <p:tag name="KSO_WM_UNIT_USESOURCEFORMAT_APPLY" val="1"/>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diagram"/>
  <p:tag name="KSO_WM_TEMPLATE_INDEX" val="20194953"/>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LINE_FORE_SCHEMECOLOR_INDEX" val="7"/>
  <p:tag name="KSO_WM_UNIT_LINE_FILL_TYPE" val="2"/>
  <p:tag name="KSO_WM_UNIT_USESOURCEFORMAT_APPLY" val="1"/>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4_1"/>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diagram"/>
  <p:tag name="KSO_WM_TEMPLATE_INDEX" val="20194953"/>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3"/>
  <p:tag name="KSO_WM_UNIT_USESOURCEFORMAT_APPLY" val="1"/>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4"/>
  <p:tag name="KSO_WM_UNIT_FILL_FORE_SCHEMECOLOR_INDEX" val="14"/>
  <p:tag name="KSO_WM_UNIT_FILL_TYPE" val="1"/>
  <p:tag name="KSO_WM_UNIT_USESOURCEFORMAT_APPLY" val="1"/>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5"/>
  <p:tag name="KSO_WM_UNIT_USESOURCEFORMAT_APPLY" val="1"/>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5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5_1"/>
  <p:tag name="KSO_WM_UNIT_TEXT_FILL_FORE_SCHEMECOLOR_INDEX" val="13"/>
  <p:tag name="KSO_WM_UNIT_TEXT_FILL_TYPE" val="1"/>
  <p:tag name="KSO_WM_UNIT_USESOURCEFORMAT_APPLY" val="1"/>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a*1"/>
  <p:tag name="KSO_WM_TEMPLATE_CATEGORY" val="diagram"/>
  <p:tag name="KSO_WM_TEMPLATE_INDEX" val="20201448"/>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UNIT_TYPE" val="a"/>
  <p:tag name="KSO_WM_UNIT_INDEX" val="1"/>
  <p:tag name="KSO_WM_DIAGRAM_GROUP_CODE" val="m1-1"/>
  <p:tag name="KSO_WM_UNIT_USESOURCEFORMAT_APPLY" val="1"/>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f*1"/>
  <p:tag name="KSO_WM_TEMPLATE_CATEGORY" val="diagram"/>
  <p:tag name="KSO_WM_TEMPLATE_INDEX" val="20201448"/>
  <p:tag name="KSO_WM_UNIT_LAYERLEVEL" val="1"/>
  <p:tag name="KSO_WM_TAG_VERSION" val="1.0"/>
  <p:tag name="KSO_WM_BEAUTIFY_FLAG" val="#wm#"/>
  <p:tag name="KSO_WM_UNIT_PRESET_TEXT" val="单击此处添加副标题"/>
  <p:tag name="KSO_WM_UNIT_NOCLEAR" val="0"/>
  <p:tag name="KSO_WM_UNIT_VALUE" val="62"/>
  <p:tag name="KSO_WM_UNIT_TYPE" val="f"/>
  <p:tag name="KSO_WM_UNIT_INDEX" val="1"/>
  <p:tag name="KSO_WM_DIAGRAM_GROUP_CODE" val="m1-1"/>
  <p:tag name="KSO_WM_UNIT_USESOURCEFORMAT_APPLY" val="1"/>
</p:tagLst>
</file>

<file path=ppt/tags/tag1326.xml><?xml version="1.0" encoding="utf-8"?>
<p:tagLst xmlns:p="http://schemas.openxmlformats.org/presentationml/2006/main">
  <p:tag name="KSO_WM_BEAUTIFY_FLAG" val="#wm#"/>
  <p:tag name="KSO_WM_TEMPLATE_CATEGORY" val="diagram"/>
  <p:tag name="KSO_WM_TEMPLATE_INDEX" val="20201448"/>
  <p:tag name="KSO_WM_SLIDE_ID" val="diagram20201448_3"/>
  <p:tag name="KSO_WM_TEMPLATE_SUBCATEGORY" val="0"/>
  <p:tag name="KSO_WM_SLIDE_ITEM_CNT" val="5"/>
  <p:tag name="KSO_WM_SLIDE_INDEX" val="3"/>
  <p:tag name="KSO_WM_TAG_VERSION" val="1.0"/>
  <p:tag name="KSO_WM_SLIDE_TYPE" val="text"/>
  <p:tag name="KSO_WM_SLIDE_SUBTYPE" val="diag"/>
  <p:tag name="KSO_WM_SLIDE_SIZE" val="868.247*387.965"/>
  <p:tag name="KSO_WM_SLIDE_POSITION" val="54.485*104.527"/>
  <p:tag name="KSO_WM_SLIDE_LAYOUT" val="a_f_m"/>
  <p:tag name="KSO_WM_SLIDE_LAYOUT_CNT" val="1_1_1"/>
  <p:tag name="KSO_WM_DIAGRAM_GROUP_CODE" val="m1-1"/>
  <p:tag name="KSO_WM_SLIDE_DIAGTYPE" val="m"/>
</p:tagLst>
</file>

<file path=ppt/tags/tag1327.xml><?xml version="1.0" encoding="utf-8"?>
<p:tagLst xmlns:p="http://schemas.openxmlformats.org/presentationml/2006/main">
  <p:tag name="KSO_WM_UNIT_DIAGRAM_MODELTYPE" val="numdgm"/>
  <p:tag name="KSO_WM_UNIT_PRESET_TEXT" val="完成品产品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0_1*m_h_f*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328.xml><?xml version="1.0" encoding="utf-8"?>
<p:tagLst xmlns:p="http://schemas.openxmlformats.org/presentationml/2006/main">
  <p:tag name="KSO_WM_UNIT_DIAGRAM_MODELTYPE" val="numdgm"/>
  <p:tag name="KSO_WM_UNIT_PRESET_TEXT" val="完成品人物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0_1*m_h_f*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329.xml><?xml version="1.0" encoding="utf-8"?>
<p:tagLst xmlns:p="http://schemas.openxmlformats.org/presentationml/2006/main">
  <p:tag name="KSO_WM_UNIT_DIAGRAM_MODELTYPE" val="numdgm"/>
  <p:tag name="KSO_WM_UNIT_PRESET_TEXT" val="完成品公司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0_1*m_h_f*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0.xml><?xml version="1.0" encoding="utf-8"?>
<p:tagLst xmlns:p="http://schemas.openxmlformats.org/presentationml/2006/main">
  <p:tag name="KSO_WM_UNIT_DIAGRAM_MODELTYPE" val="numdgm"/>
  <p:tag name="KSO_WM_UNIT_PRESET_TEXT" val="完成品流程图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70_1*m_h_f*1_4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3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0_1*m_h_i*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3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0_1*m_h_i*1_1_2"/>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3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70_1*m_h_i*1_1_3"/>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3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9370_1*m_h_i*1_1_4"/>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3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9370_1*m_h_i*1_1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0_1*m_h_i*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3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0_1*m_h_i*1_2_2"/>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3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0_1*m_h_i*1_2_3"/>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3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9370_1*m_h_i*1_2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9370_1*m_h_i*1_2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4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99370_1*m_h_i*1_2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4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99370_1*m_h_i*1_2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0_1*m_h_i*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3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0_1*m_h_i*1_3_2"/>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3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0_1*m_h_i*1_3_3"/>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34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9370_1*m_h_i*1_3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9370_1*m_h_i*1_3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99370_1*m_h_i*1_3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99370_1*m_h_i*1_3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99370_1*m_h_i*1_3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99370_1*m_h_i*1_3_9"/>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99370_1*m_h_i*1_3_10"/>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0_1*m_h_i*1_4_1"/>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3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0_1*m_h_i*1_4_2"/>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35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0_1*m_h_i*1_4_3"/>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3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9370_1*m_h_i*1_4_4"/>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3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9370_1*m_h_i*1_4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99370_1*m_h_i*1_4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99370_1*m_h_i*1_4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6.xml><?xml version="1.0" encoding="utf-8"?>
<p:tagLst xmlns:p="http://schemas.openxmlformats.org/presentationml/2006/main">
  <p:tag name="KSO_WM_TEMPLATE_SUBCATEGORY" val="0"/>
  <p:tag name="KSO_WM_TAG_VERSION" val="1.0"/>
  <p:tag name="KSO_WM_BEAUTIFY_FLAG" val="#wm#"/>
  <p:tag name="KSO_WM_TEMPLATE_CATEGORY" val="diagram"/>
  <p:tag name="KSO_WM_TEMPLATE_INDEX" val="20194953"/>
</p:tagLst>
</file>

<file path=ppt/tags/tag13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99370_1*m_h_i*1_4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99370_1*m_h_i*1_1_6"/>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3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99370_1*m_h_i*1_2_8"/>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3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99370_1*m_h_i*1_3_1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3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99370_1*m_h_i*1_4_9"/>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365.xml><?xml version="1.0" encoding="utf-8"?>
<p:tagLst xmlns:p="http://schemas.openxmlformats.org/presentationml/2006/main">
  <p:tag name="KSO_WM_UNIT_ISCONTENTSTITLE" val="0"/>
  <p:tag name="KSO_WM_UNIT_PRESET_TEXT" val="部门月计划"/>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0_1*a*1"/>
  <p:tag name="KSO_WM_TEMPLATE_CATEGORY" val="diagram"/>
  <p:tag name="KSO_WM_TEMPLATE_INDEX" val="20199370"/>
  <p:tag name="KSO_WM_UNIT_LAYERLEVEL" val="1"/>
  <p:tag name="KSO_WM_TAG_VERSION" val="1.0"/>
  <p:tag name="KSO_WM_BEAUTIFY_FLAG" val="#wm#"/>
  <p:tag name="KSO_WM_UNIT_USESOURCEFORMAT_APPLY" val="1"/>
</p:tagLst>
</file>

<file path=ppt/tags/tag1366.xml><?xml version="1.0" encoding="utf-8"?>
<p:tagLst xmlns:p="http://schemas.openxmlformats.org/presentationml/2006/main">
  <p:tag name="KSO_WM_UNIT_PRESET_TEXT" val="产品部门是公司旗下的一个面向用户的部门，包含设计师在内。"/>
  <p:tag name="KSO_WM_UNIT_NOCLEAR" val="0"/>
  <p:tag name="KSO_WM_UNIT_VALUE" val="54"/>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9370_1*f*1"/>
  <p:tag name="KSO_WM_TEMPLATE_CATEGORY" val="diagram"/>
  <p:tag name="KSO_WM_TEMPLATE_INDEX" val="20199370"/>
  <p:tag name="KSO_WM_UNIT_LAYERLEVEL" val="1"/>
  <p:tag name="KSO_WM_TAG_VERSION" val="1.0"/>
  <p:tag name="KSO_WM_BEAUTIFY_FLAG" val="#wm#"/>
  <p:tag name="KSO_WM_UNIT_USESOURCEFORMAT_APPLY" val="1"/>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0_1*i*1"/>
  <p:tag name="KSO_WM_TEMPLATE_CATEGORY" val="diagram"/>
  <p:tag name="KSO_WM_TEMPLATE_INDEX" val="2019937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0_1*i*2"/>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0_1*i*3"/>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7.xml><?xml version="1.0" encoding="utf-8"?>
<p:tagLst xmlns:p="http://schemas.openxmlformats.org/presentationml/2006/main">
  <p:tag name="MH" val="20160830110146"/>
  <p:tag name="MH_LIBRARY" val="CONTENTS"/>
  <p:tag name="MH_TYPE" val="OTHERS"/>
  <p:tag name="ID" val="553512"/>
</p:tagLst>
</file>

<file path=ppt/tags/tag1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0_1*i*4"/>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0_1*i*5"/>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72.xml><?xml version="1.0" encoding="utf-8"?>
<p:tagLst xmlns:p="http://schemas.openxmlformats.org/presentationml/2006/main">
  <p:tag name="KSO_WM_BEAUTIFY_FLAG" val="#wm#"/>
  <p:tag name="KSO_WM_TEMPLATE_CATEGORY" val="diagram"/>
  <p:tag name="KSO_WM_TEMPLATE_INDEX" val="20199370"/>
  <p:tag name="KSO_WM_SLIDE_ID" val="diagram20199370_1"/>
  <p:tag name="KSO_WM_TEMPLATE_SUBCATEGORY" val="0"/>
  <p:tag name="KSO_WM_SLIDE_ITEM_CNT" val="4"/>
  <p:tag name="KSO_WM_SLIDE_INDEX" val="1"/>
  <p:tag name="KSO_WM_DIAGRAM_GROUP_CODE" val="m1-1"/>
  <p:tag name="KSO_WM_SLIDE_DIAGTYPE" val="m"/>
  <p:tag name="KSO_WM_TAG_VERSION" val="1.0"/>
  <p:tag name="KSO_WM_SLIDE_LAYOUT" val="a_f_m"/>
  <p:tag name="KSO_WM_SLIDE_LAYOUT_CNT" val="1_1_1"/>
  <p:tag name="KSO_WM_SLIDE_TYPE" val="text"/>
  <p:tag name="KSO_WM_SLIDE_SUBTYPE" val="diag"/>
  <p:tag name="KSO_WM_SLIDE_SIZE" val="791.853*292.227"/>
  <p:tag name="KSO_WM_SLIDE_POSITION" val="87.2728*170.738"/>
</p:tagLst>
</file>

<file path=ppt/tags/tag1373.xml><?xml version="1.0" encoding="utf-8"?>
<p:tagLst xmlns:p="http://schemas.openxmlformats.org/presentationml/2006/main">
  <p:tag name="KSO_WM_UNIT_VALUE" val="734*1051"/>
  <p:tag name="KSO_WM_UNIT_HIGHLIGHT" val="0"/>
  <p:tag name="KSO_WM_UNIT_COMPATIBLE" val="0"/>
  <p:tag name="KSO_WM_UNIT_DIAGRAM_ISNUMVISUAL" val="0"/>
  <p:tag name="KSO_WM_UNIT_DIAGRAM_ISREFERUNIT" val="0"/>
  <p:tag name="KSO_WM_UNIT_TYPE" val="d"/>
  <p:tag name="KSO_WM_UNIT_INDEX" val="1"/>
  <p:tag name="KSO_WM_UNIT_ID" val="custom20191712_3*d*1"/>
  <p:tag name="KSO_WM_UNIT_LAYERLEVEL" val="1"/>
  <p:tag name="KSO_WM_TAG_VERSION" val="1.0"/>
  <p:tag name="KSO_WM_BEAUTIFY_FLAG" val="#wm#"/>
  <p:tag name="KSO_WM_TEMPLATE_CATEGORY" val="custom"/>
  <p:tag name="KSO_WM_TEMPLATE_INDEX" val="20191712"/>
</p:tagLst>
</file>

<file path=ppt/tags/tag1374.xml><?xml version="1.0" encoding="utf-8"?>
<p:tagLst xmlns:p="http://schemas.openxmlformats.org/presentationml/2006/main">
  <p:tag name="KSO_WM_UNIT_ISCONTENTSTITLE" val="0"/>
  <p:tag name="KSO_WM_UNIT_PRESET_TEXT" val="单击此处添加标题"/>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191712_3*a*1"/>
  <p:tag name="KSO_WM_TEMPLATE_CATEGORY" val="custom"/>
  <p:tag name="KSO_WM_TEMPLATE_INDEX" val="20191712"/>
  <p:tag name="KSO_WM_UNIT_LAYERLEVEL" val="1"/>
  <p:tag name="KSO_WM_TAG_VERSION" val="1.0"/>
  <p:tag name="KSO_WM_BEAUTIFY_FLAG" val="#wm#"/>
  <p:tag name="KSO_WM_UNIT_NOCLEAR" val="0"/>
</p:tagLst>
</file>

<file path=ppt/tags/tag1375.xml><?xml version="1.0" encoding="utf-8"?>
<p:tagLst xmlns:p="http://schemas.openxmlformats.org/presentationml/2006/main">
  <p:tag name="KSO_WM_UNIT_ISCONTENTSTITLE" val="0"/>
  <p:tag name="KSO_WM_UNIT_PRESET_TEXT" val="单击此处添加文本具体内容"/>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191712_3*b*1"/>
  <p:tag name="KSO_WM_TEMPLATE_CATEGORY" val="custom"/>
  <p:tag name="KSO_WM_TEMPLATE_INDEX" val="20191712"/>
  <p:tag name="KSO_WM_UNIT_LAYERLEVEL" val="1"/>
  <p:tag name="KSO_WM_TAG_VERSION" val="1.0"/>
  <p:tag name="KSO_WM_BEAUTIFY_FLAG" val="#wm#"/>
  <p:tag name="KSO_WM_UNIT_NOCLEAR" val="0"/>
</p:tagLst>
</file>

<file path=ppt/tags/tag1376.xml><?xml version="1.0" encoding="utf-8"?>
<p:tagLst xmlns:p="http://schemas.openxmlformats.org/presentationml/2006/main">
  <p:tag name="KSO_WM_UNIT_PRESET_TEXT" val="01"/>
  <p:tag name="KSO_WM_UNIT_VALUE" val="1"/>
  <p:tag name="KSO_WM_UNIT_HIGHLIGHT" val="0"/>
  <p:tag name="KSO_WM_UNIT_COMPATIBLE" val="0"/>
  <p:tag name="KSO_WM_UNIT_DIAGRAM_ISNUMVISUAL" val="0"/>
  <p:tag name="KSO_WM_UNIT_DIAGRAM_ISREFERUNIT" val="0"/>
  <p:tag name="KSO_WM_UNIT_TYPE" val="e"/>
  <p:tag name="KSO_WM_UNIT_INDEX" val="1"/>
  <p:tag name="KSO_WM_UNIT_ID" val="custom20191712_3*e*1"/>
  <p:tag name="KSO_WM_TEMPLATE_CATEGORY" val="custom"/>
  <p:tag name="KSO_WM_TEMPLATE_INDEX" val="20191712"/>
  <p:tag name="KSO_WM_UNIT_LAYERLEVEL" val="1"/>
  <p:tag name="KSO_WM_TAG_VERSION" val="1.0"/>
  <p:tag name="KSO_WM_BEAUTIFY_FLAG" val="#wm#"/>
  <p:tag name="KSO_WM_UNIT_NOCLEAR" val="0"/>
</p:tagLst>
</file>

<file path=ppt/tags/tag1377.xml><?xml version="1.0" encoding="utf-8"?>
<p:tagLst xmlns:p="http://schemas.openxmlformats.org/presentationml/2006/main">
  <p:tag name="KSO_WM_SLIDE_ID" val="custom20191712_3"/>
  <p:tag name="KSO_WM_SLIDE_ITEM_CNT" val="0"/>
  <p:tag name="KSO_WM_SLIDE_INDEX" val="3"/>
  <p:tag name="KSO_WM_TAG_VERSION" val="1.0"/>
  <p:tag name="KSO_WM_BEAUTIFY_FLAG" val="#wm#"/>
  <p:tag name="KSO_WM_TEMPLATE_CATEGORY" val="custom"/>
  <p:tag name="KSO_WM_TEMPLATE_INDEX" val="20191712"/>
  <p:tag name="KSO_WM_SLIDE_TYPE" val="sectionTitle"/>
  <p:tag name="KSO_WM_SLIDE_SUBTYPE" val="picTxt"/>
  <p:tag name="KSO_WM_SLIDE_LAYOUT" val="a_b_d_e"/>
  <p:tag name="KSO_WM_SLIDE_LAYOUT_CNT" val="1_1_1_1"/>
  <p:tag name="KSO_WM_SLIDE_COVER_PICTUREID" val="310593690"/>
  <p:tag name="KSO_WM_SLIDE_COVER_PICTURERESID" val="310593690"/>
  <p:tag name="KSO_WM_SLIDE_COVER_HASPICTURE" val="1"/>
  <p:tag name="KSO_WM_TEMPLATE_SUBCATEGORY" val="0"/>
</p:tagLst>
</file>

<file path=ppt/tags/tag13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2*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379.xml><?xml version="1.0" encoding="utf-8"?>
<p:tagLst xmlns:p="http://schemas.openxmlformats.org/presentationml/2006/main">
  <p:tag name="KSO_WM_UNIT_NOCLEAR" val="0"/>
  <p:tag name="KSO_WM_UNIT_VALUE" val="72"/>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200910_2*f*1"/>
  <p:tag name="KSO_WM_TEMPLATE_CATEGORY" val="diagram"/>
  <p:tag name="KSO_WM_TEMPLATE_INDEX" val="2020091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MH" val="20160830110146"/>
  <p:tag name="MH_LIBRARY" val="CONTENTS"/>
  <p:tag name="MH_TYPE" val="OTHERS"/>
  <p:tag name="ID" val="553512"/>
</p:tagLst>
</file>

<file path=ppt/tags/tag138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0910_2*a*1"/>
  <p:tag name="KSO_WM_TEMPLATE_CATEGORY" val="diagram"/>
  <p:tag name="KSO_WM_TEMPLATE_INDEX" val="20200910"/>
  <p:tag name="KSO_WM_UNIT_LAYERLEVEL" val="1"/>
  <p:tag name="KSO_WM_TAG_VERSION" val="1.0"/>
  <p:tag name="KSO_WM_BEAUTIFY_FLAG" val="#wm#"/>
  <p:tag name="KSO_WM_UNIT_PRESET_TEXT" val="单击此处添加标题"/>
  <p:tag name="KSO_WM_UNIT_TEXT_FILL_FORE_SCHEMECOLOR_INDEX" val="15"/>
  <p:tag name="KSO_WM_UNIT_TEXT_FILL_TYPE" val="1"/>
  <p:tag name="KSO_WM_UNIT_USESOURCEFORMAT_APPLY" val="1"/>
</p:tagLst>
</file>

<file path=ppt/tags/tag138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2*m_h_i*1_3_12"/>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38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2*m_h_i*1_3_1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38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2*m_h_i*1_2_6"/>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8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2*m_h_i*1_2_5"/>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38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2*m_h_i*1_1_4"/>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138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2*m_h_i*1_1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387.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2*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388.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910_2*m_h_f*1_2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138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2*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39.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910_2*i*1"/>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9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2*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9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2*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9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2*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9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2*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9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2*m_h_i*1_2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9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2*m_h_i*1_2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397.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2*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398.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0910_2*m_h_f*1_3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13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2*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1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910_2*i*2"/>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0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2*m_h_i*1_3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2*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0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2*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0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2*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0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2*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0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2*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0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2*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0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2*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0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2*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141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2*m_h_i*1_3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11.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2*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412.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910_2*m_h_f*1_1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141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2*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910_2*i*3"/>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2*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1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2*m_h_i*1_1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1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2*m_h_i*1_1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418.xml><?xml version="1.0" encoding="utf-8"?>
<p:tagLst xmlns:p="http://schemas.openxmlformats.org/presentationml/2006/main">
  <p:tag name="KSO_WM_BEAUTIFY_FLAG" val="#wm#"/>
  <p:tag name="KSO_WM_TEMPLATE_CATEGORY" val="diagram"/>
  <p:tag name="KSO_WM_TEMPLATE_INDEX" val="20200910"/>
  <p:tag name="KSO_WM_SLIDE_ID" val="diagram20200910_2"/>
  <p:tag name="KSO_WM_TEMPLATE_SUBCATEGORY" val="0"/>
  <p:tag name="KSO_WM_SLIDE_TYPE" val="text"/>
  <p:tag name="KSO_WM_SLIDE_SUBTYPE" val="diag"/>
  <p:tag name="KSO_WM_SLIDE_ITEM_CNT" val="3"/>
  <p:tag name="KSO_WM_SLIDE_INDEX" val="2"/>
  <p:tag name="KSO_WM_SLIDE_SIZE" val="784.585*400.453"/>
  <p:tag name="KSO_WM_SLIDE_POSITION" val="79.4228*140.167"/>
  <p:tag name="KSO_WM_DIAGRAM_GROUP_CODE" val="m1-1"/>
  <p:tag name="KSO_WM_SLIDE_DIAGTYPE" val="m"/>
  <p:tag name="KSO_WM_TAG_VERSION" val="1.0"/>
  <p:tag name="KSO_WM_SLIDE_LAYOUT" val="a_b_f_m"/>
  <p:tag name="KSO_WM_SLIDE_LAYOUT_CNT" val="1_1_1_1"/>
</p:tagLst>
</file>

<file path=ppt/tags/tag1419.xml><?xml version="1.0" encoding="utf-8"?>
<p:tagLst xmlns:p="http://schemas.openxmlformats.org/presentationml/2006/main">
  <p:tag name="KSO_WM_TAG_VERSION" val="1.0"/>
  <p:tag name="KSO_WM_BEAUTIFY_FLAG" val="#wm#"/>
  <p:tag name="KSO_WM_UNIT_TYPE" val="i"/>
  <p:tag name="KSO_WM_UNIT_ID" val="diagram169527_1*i*9"/>
  <p:tag name="KSO_WM_TEMPLATE_CATEGORY" val="diagram"/>
  <p:tag name="KSO_WM_TEMPLATE_INDEX" val="169527"/>
  <p:tag name="KSO_WM_UNIT_INDEX" val="9"/>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1420.xml><?xml version="1.0" encoding="utf-8"?>
<p:tagLst xmlns:p="http://schemas.openxmlformats.org/presentationml/2006/main">
  <p:tag name="KSO_WM_TAG_VERSION" val="1.0"/>
  <p:tag name="KSO_WM_BEAUTIFY_FLAG" val="#wm#"/>
  <p:tag name="KSO_WM_UNIT_TYPE" val="i"/>
  <p:tag name="KSO_WM_UNIT_ID" val="diagram169527_1*i*10"/>
  <p:tag name="KSO_WM_TEMPLATE_CATEGORY" val="diagram"/>
  <p:tag name="KSO_WM_TEMPLATE_INDEX" val="169527"/>
  <p:tag name="KSO_WM_UNIT_INDEX" val="10"/>
</p:tagLst>
</file>

<file path=ppt/tags/tag1421.xml><?xml version="1.0" encoding="utf-8"?>
<p:tagLst xmlns:p="http://schemas.openxmlformats.org/presentationml/2006/main">
  <p:tag name="KSO_WM_TAG_VERSION" val="1.0"/>
  <p:tag name="KSO_WM_BEAUTIFY_FLAG" val="#wm#"/>
  <p:tag name="KSO_WM_UNIT_TYPE" val="i"/>
  <p:tag name="KSO_WM_UNIT_ID" val="diagram169527_1*i*11"/>
  <p:tag name="KSO_WM_TEMPLATE_CATEGORY" val="diagram"/>
  <p:tag name="KSO_WM_TEMPLATE_INDEX" val="169527"/>
  <p:tag name="KSO_WM_UNIT_INDEX" val="11"/>
</p:tagLst>
</file>

<file path=ppt/tags/tag1422.xml><?xml version="1.0" encoding="utf-8"?>
<p:tagLst xmlns:p="http://schemas.openxmlformats.org/presentationml/2006/main">
  <p:tag name="KSO_WM_TAG_VERSION" val="1.0"/>
  <p:tag name="KSO_WM_BEAUTIFY_FLAG" val="#wm#"/>
  <p:tag name="KSO_WM_UNIT_TYPE" val="i"/>
  <p:tag name="KSO_WM_UNIT_ID" val="diagram169527_1*i*12"/>
  <p:tag name="KSO_WM_TEMPLATE_CATEGORY" val="diagram"/>
  <p:tag name="KSO_WM_TEMPLATE_INDEX" val="169527"/>
  <p:tag name="KSO_WM_UNIT_INDEX" val="12"/>
</p:tagLst>
</file>

<file path=ppt/tags/tag1423.xml><?xml version="1.0" encoding="utf-8"?>
<p:tagLst xmlns:p="http://schemas.openxmlformats.org/presentationml/2006/main">
  <p:tag name="KSO_WM_TAG_VERSION" val="1.0"/>
  <p:tag name="KSO_WM_BEAUTIFY_FLAG" val="#wm#"/>
  <p:tag name="KSO_WM_UNIT_TYPE" val="i"/>
  <p:tag name="KSO_WM_UNIT_ID" val="diagram169527_1*i*13"/>
  <p:tag name="KSO_WM_TEMPLATE_CATEGORY" val="diagram"/>
  <p:tag name="KSO_WM_TEMPLATE_INDEX" val="169527"/>
  <p:tag name="KSO_WM_UNIT_INDEX" val="13"/>
</p:tagLst>
</file>

<file path=ppt/tags/tag1424.xml><?xml version="1.0" encoding="utf-8"?>
<p:tagLst xmlns:p="http://schemas.openxmlformats.org/presentationml/2006/main">
  <p:tag name="KSO_WM_TAG_VERSION" val="1.0"/>
  <p:tag name="KSO_WM_BEAUTIFY_FLAG" val="#wm#"/>
  <p:tag name="KSO_WM_UNIT_TYPE" val="i"/>
  <p:tag name="KSO_WM_UNIT_ID" val="diagram169527_1*i*14"/>
  <p:tag name="KSO_WM_TEMPLATE_CATEGORY" val="diagram"/>
  <p:tag name="KSO_WM_TEMPLATE_INDEX" val="169527"/>
  <p:tag name="KSO_WM_UNIT_INDEX" val="14"/>
</p:tagLst>
</file>

<file path=ppt/tags/tag1425.xml><?xml version="1.0" encoding="utf-8"?>
<p:tagLst xmlns:p="http://schemas.openxmlformats.org/presentationml/2006/main">
  <p:tag name="KSO_WM_TAG_VERSION" val="1.0"/>
  <p:tag name="KSO_WM_BEAUTIFY_FLAG" val="#wm#"/>
  <p:tag name="KSO_WM_UNIT_TYPE" val="i"/>
  <p:tag name="KSO_WM_UNIT_ID" val="diagram169527_1*i*15"/>
  <p:tag name="KSO_WM_TEMPLATE_CATEGORY" val="diagram"/>
  <p:tag name="KSO_WM_TEMPLATE_INDEX" val="169527"/>
  <p:tag name="KSO_WM_UNIT_INDEX" val="15"/>
</p:tagLst>
</file>

<file path=ppt/tags/tag1426.xml><?xml version="1.0" encoding="utf-8"?>
<p:tagLst xmlns:p="http://schemas.openxmlformats.org/presentationml/2006/main">
  <p:tag name="KSO_WM_TAG_VERSION" val="1.0"/>
  <p:tag name="KSO_WM_BEAUTIFY_FLAG" val="#wm#"/>
  <p:tag name="KSO_WM_UNIT_TYPE" val="i"/>
  <p:tag name="KSO_WM_UNIT_ID" val="diagram169527_1*i*16"/>
  <p:tag name="KSO_WM_TEMPLATE_CATEGORY" val="diagram"/>
  <p:tag name="KSO_WM_TEMPLATE_INDEX" val="169527"/>
  <p:tag name="KSO_WM_UNIT_INDEX" val="16"/>
</p:tagLst>
</file>

<file path=ppt/tags/tag1427.xml><?xml version="1.0" encoding="utf-8"?>
<p:tagLst xmlns:p="http://schemas.openxmlformats.org/presentationml/2006/main">
  <p:tag name="KSO_WM_TAG_VERSION" val="1.0"/>
  <p:tag name="KSO_WM_BEAUTIFY_FLAG" val="#wm#"/>
  <p:tag name="KSO_WM_TEMPLATE_CATEGORY" val="diagram"/>
  <p:tag name="KSO_WM_TEMPLATE_INDEX" val="169527"/>
  <p:tag name="KSO_WM_UNIT_TYPE" val="a"/>
  <p:tag name="KSO_WM_UNIT_INDEX" val="1"/>
  <p:tag name="KSO_WM_UNIT_ID" val="diagram169527_1*a*1"/>
  <p:tag name="KSO_WM_UNIT_CLEAR" val="1"/>
  <p:tag name="KSO_WM_UNIT_LAYERLEVEL" val="1"/>
  <p:tag name="KSO_WM_UNIT_VALUE" val="12"/>
  <p:tag name="KSO_WM_UNIT_ISCONTENTSTITLE" val="0"/>
  <p:tag name="KSO_WM_UNIT_HIGHLIGHT" val="0"/>
  <p:tag name="KSO_WM_UNIT_COMPATIBLE" val="0"/>
  <p:tag name="KSO_WM_UNIT_PRESET_TEXT_INDEX" val="3"/>
  <p:tag name="KSO_WM_UNIT_PRESET_TEXT_LEN" val="17"/>
</p:tagLst>
</file>

<file path=ppt/tags/tag1428.xml><?xml version="1.0" encoding="utf-8"?>
<p:tagLst xmlns:p="http://schemas.openxmlformats.org/presentationml/2006/main">
  <p:tag name="KSO_WM_TAG_VERSION" val="1.0"/>
  <p:tag name="KSO_WM_BEAUTIFY_FLAG" val="#wm#"/>
  <p:tag name="KSO_WM_TEMPLATE_CATEGORY" val="diagram"/>
  <p:tag name="KSO_WM_TEMPLATE_INDEX" val="169527"/>
  <p:tag name="KSO_WM_UNIT_TYPE" val="f"/>
  <p:tag name="KSO_WM_UNIT_INDEX" val="1"/>
  <p:tag name="KSO_WM_UNIT_ID" val="diagram169527_1*f*1"/>
  <p:tag name="KSO_WM_UNIT_CLEAR" val="1"/>
  <p:tag name="KSO_WM_UNIT_LAYERLEVEL" val="1"/>
  <p:tag name="KSO_WM_UNIT_VALUE" val="128"/>
  <p:tag name="KSO_WM_UNIT_HIGHLIGHT" val="0"/>
  <p:tag name="KSO_WM_UNIT_COMPATIBLE" val="0"/>
  <p:tag name="KSO_WM_UNIT_PRESET_TEXT_INDEX" val="4"/>
  <p:tag name="KSO_WM_UNIT_PRESET_TEXT_LEN" val="100"/>
</p:tagLst>
</file>

<file path=ppt/tags/tag1429.xml><?xml version="1.0" encoding="utf-8"?>
<p:tagLst xmlns:p="http://schemas.openxmlformats.org/presentationml/2006/main">
  <p:tag name="KSO_WM_TAG_VERSION" val="1.0"/>
  <p:tag name="KSO_WM_BEAUTIFY_FLAG" val="#wm#"/>
  <p:tag name="KSO_WM_TEMPLATE_CATEGORY" val="diagram"/>
  <p:tag name="KSO_WM_TEMPLATE_INDEX" val="169527"/>
  <p:tag name="KSO_WM_UNIT_TYPE" val="d"/>
  <p:tag name="KSO_WM_UNIT_INDEX" val="1"/>
  <p:tag name="KSO_WM_UNIT_ID" val="diagram169527_1*d*1"/>
  <p:tag name="KSO_WM_UNIT_CLEAR" val="0"/>
  <p:tag name="KSO_WM_UNIT_LAYERLEVEL" val="1"/>
  <p:tag name="KSO_WM_UNIT_VALUE" val="856*1369"/>
  <p:tag name="KSO_WM_UNIT_HIGHLIGHT" val="0"/>
  <p:tag name="KSO_WM_UNIT_COMPATIBLE"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1430.xml><?xml version="1.0" encoding="utf-8"?>
<p:tagLst xmlns:p="http://schemas.openxmlformats.org/presentationml/2006/main">
  <p:tag name="KSO_WM_BEAUTIFY_FLAG" val="#wm#"/>
  <p:tag name="KSO_WM_TEMPLATE_CATEGORY" val="diagram"/>
  <p:tag name="KSO_WM_TEMPLATE_INDEX" val="169527"/>
  <p:tag name="KSO_WM_TAG_VERSION" val="1.0"/>
  <p:tag name="KSO_WM_SLIDE_ID" val="diagram169527_1"/>
  <p:tag name="KSO_WM_SLIDE_INDEX" val="1"/>
  <p:tag name="KSO_WM_SLIDE_ITEM_CNT" val="2"/>
  <p:tag name="KSO_WM_SLIDE_LAYOUT" val="a_f_d"/>
  <p:tag name="KSO_WM_SLIDE_LAYOUT_CNT" val="1_1_1"/>
  <p:tag name="KSO_WM_SLIDE_TYPE" val="text"/>
  <p:tag name="KSO_WM_SLIDE_POSITION" val="128*160"/>
  <p:tag name="KSO_WM_SLIDE_SIZE" val="790*250"/>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i"/>
  <p:tag name="KSO_WM_UNIT_INDEX" val="1"/>
  <p:tag name="KSO_WM_UNIT_ID" val="diagram20188036_3*i*1"/>
  <p:tag name="KSO_WM_TEMPLATE_CATEGORY" val="diagram"/>
  <p:tag name="KSO_WM_TEMPLATE_INDEX" val="20188036"/>
  <p:tag name="KSO_WM_UNIT_LAYERLEVEL" val="1"/>
  <p:tag name="KSO_WM_TAG_VERSION" val="1.0"/>
  <p:tag name="KSO_WM_BEAUTIFY_FLAG" val="#wm#"/>
  <p:tag name="KSO_WM_UNIT_COLOR_SCHEME_SHAPE_ID" val="58"/>
  <p:tag name="KSO_WM_UNIT_COLOR_SCHEME_PARENT_PAGE" val="0_5"/>
  <p:tag name="KSO_WM_UNIT_TEXT_FILL_FORE_SCHEMECOLOR_INDEX" val="13"/>
  <p:tag name="KSO_WM_UNIT_TEXT_FILL_TYPE" val="1"/>
  <p:tag name="KSO_WM_UNIT_USESOURCEFORMAT_APPLY" val="1"/>
</p:tagLst>
</file>

<file path=ppt/tags/tag143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VALUE" val="119"/>
  <p:tag name="KSO_WM_UNIT_HIGHLIGHT" val="0"/>
  <p:tag name="KSO_WM_UNIT_COMPATIBLE" val="0"/>
  <p:tag name="KSO_WM_UNIT_DIAGRAM_ISNUMVISUAL" val="0"/>
  <p:tag name="KSO_WM_UNIT_DIAGRAM_ISREFERUNIT" val="0"/>
  <p:tag name="KSO_WM_DIAGRAM_GROUP_CODE" val="n1-1"/>
  <p:tag name="KSO_WM_UNIT_TYPE" val="f"/>
  <p:tag name="KSO_WM_UNIT_INDEX" val="1"/>
  <p:tag name="KSO_WM_UNIT_ID" val="diagram20188036_3*f*1"/>
  <p:tag name="KSO_WM_TEMPLATE_CATEGORY" val="diagram"/>
  <p:tag name="KSO_WM_TEMPLATE_INDEX" val="20188036"/>
  <p:tag name="KSO_WM_UNIT_LAYERLEVEL" val="1"/>
  <p:tag name="KSO_WM_TAG_VERSION" val="1.0"/>
  <p:tag name="KSO_WM_BEAUTIFY_FLAG" val="#wm#"/>
  <p:tag name="KSO_WM_UNIT_NOCLEAR" val="0"/>
  <p:tag name="KSO_WM_UNIT_COLOR_SCHEME_SHAPE_ID" val="60"/>
  <p:tag name="KSO_WM_UNIT_COLOR_SCHEME_PARENT_PAGE" val="0_5"/>
  <p:tag name="KSO_WM_UNIT_TEXT_FILL_FORE_SCHEMECOLOR_INDEX" val="13"/>
  <p:tag name="KSO_WM_UNIT_TEXT_FILL_TYPE" val="1"/>
  <p:tag name="KSO_WM_UNIT_USESOURCEFORMAT_APPLY" val="1"/>
</p:tagLst>
</file>

<file path=ppt/tags/tag1433.xml><?xml version="1.0" encoding="utf-8"?>
<p:tagLst xmlns:p="http://schemas.openxmlformats.org/presentationml/2006/main">
  <p:tag name="KSO_WM_UNIT_ISCONTENTSTITLE" val="0"/>
  <p:tag name="KSO_WM_UNIT_PRESET_TEXT" val="单击此处添加标题"/>
  <p:tag name="KSO_WM_UNIT_VALUE" val="12"/>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20188036_3*a*1"/>
  <p:tag name="KSO_WM_TEMPLATE_CATEGORY" val="diagram"/>
  <p:tag name="KSO_WM_TEMPLATE_INDEX" val="20188036"/>
  <p:tag name="KSO_WM_UNIT_LAYERLEVEL" val="1"/>
  <p:tag name="KSO_WM_TAG_VERSION" val="1.0"/>
  <p:tag name="KSO_WM_BEAUTIFY_FLAG" val="#wm#"/>
  <p:tag name="KSO_WM_UNIT_NOCLEAR" val="0"/>
  <p:tag name="KSO_WM_UNIT_COLOR_SCHEME_SHAPE_ID" val="39"/>
  <p:tag name="KSO_WM_UNIT_COLOR_SCHEME_PARENT_PAGE" val="0_5"/>
  <p:tag name="KSO_WM_UNIT_TEXT_FILL_FORE_SCHEMECOLOR_INDEX" val="13"/>
  <p:tag name="KSO_WM_UNIT_TEXT_FILL_TYPE" val="1"/>
  <p:tag name="KSO_WM_UNIT_USESOURCEFORMAT_APPLY" val="1"/>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6"/>
  <p:tag name="KSO_WM_TEMPLATE_CATEGORY" val="diagram"/>
  <p:tag name="KSO_WM_TEMPLATE_INDEX" val="20188036"/>
  <p:tag name="KSO_WM_UNIT_LAYERLEVEL" val="1_1"/>
  <p:tag name="KSO_WM_TAG_VERSION" val="1.0"/>
  <p:tag name="KSO_WM_BEAUTIFY_FLAG" val="#wm#"/>
  <p:tag name="KSO_WM_UNIT_TYPE" val="n_i"/>
  <p:tag name="KSO_WM_UNIT_INDEX" val="1_6"/>
  <p:tag name="KSO_WM_UNIT_COLOR_SCHEME_SHAPE_ID" val="42"/>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1435.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88036_3*n_h_i*1_1_1"/>
  <p:tag name="KSO_WM_TEMPLATE_CATEGORY" val="diagram"/>
  <p:tag name="KSO_WM_TEMPLATE_INDEX" val="20188036"/>
  <p:tag name="KSO_WM_UNIT_LAYERLEVEL" val="1_1_1"/>
  <p:tag name="KSO_WM_TAG_VERSION" val="1.0"/>
  <p:tag name="KSO_WM_BEAUTIFY_FLAG" val="#wm#"/>
  <p:tag name="KSO_WM_UNIT_COLOR_SCHEME_SHAPE_ID" val="5"/>
  <p:tag name="KSO_WM_UNIT_COLOR_SCHEME_PARENT_PAGE" val="0_5"/>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1"/>
</p:tagLst>
</file>

<file path=ppt/tags/tag1436.xml><?xml version="1.0" encoding="utf-8"?>
<p:tagLst xmlns:p="http://schemas.openxmlformats.org/presentationml/2006/main">
  <p:tag name="KSO_WM_UNIT_ISCONTENTSTITLE" val="0"/>
  <p:tag name="KSO_WM_UNIT_PRESET_TEXT" val="添加标题"/>
  <p:tag name="KSO_WM_UNIT_VALUE" val="6"/>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188036_3*n_h_f*1_1_1"/>
  <p:tag name="KSO_WM_TEMPLATE_CATEGORY" val="diagram"/>
  <p:tag name="KSO_WM_TEMPLATE_INDEX" val="20188036"/>
  <p:tag name="KSO_WM_UNIT_LAYERLEVEL" val="1_1_1"/>
  <p:tag name="KSO_WM_TAG_VERSION" val="1.0"/>
  <p:tag name="KSO_WM_BEAUTIFY_FLAG" val="#wm#"/>
  <p:tag name="KSO_WM_UNIT_NOCLEAR" val="0"/>
  <p:tag name="KSO_WM_UNIT_COLOR_SCHEME_SHAPE_ID" val="8"/>
  <p:tag name="KSO_WM_UNIT_COLOR_SCHEME_PARENT_PAGE" val="0_5"/>
  <p:tag name="KSO_WM_UNIT_TEXT_FILL_FORE_SCHEMECOLOR_INDEX" val="13"/>
  <p:tag name="KSO_WM_UNIT_TEXT_FILL_TYPE" val="1"/>
  <p:tag name="KSO_WM_UNIT_USESOURCEFORMAT_APPLY" val="1"/>
  <p:tag name="KSO_WM_UNIT_DIAGRAM_SCHEMECOLOR_ID" val="1"/>
</p:tagLst>
</file>

<file path=ppt/tags/tag1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2"/>
  <p:tag name="KSO_WM_TEMPLATE_CATEGORY" val="diagram"/>
  <p:tag name="KSO_WM_TEMPLATE_INDEX" val="20188036"/>
  <p:tag name="KSO_WM_UNIT_LAYERLEVEL" val="1_1"/>
  <p:tag name="KSO_WM_TAG_VERSION" val="1.0"/>
  <p:tag name="KSO_WM_BEAUTIFY_FLAG" val="#wm#"/>
  <p:tag name="KSO_WM_UNIT_TYPE" val="n_i"/>
  <p:tag name="KSO_WM_UNIT_INDEX" val="1_2"/>
  <p:tag name="KSO_WM_UNIT_COLOR_SCHEME_SHAPE_ID" val="64"/>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3"/>
  <p:tag name="KSO_WM_TEMPLATE_CATEGORY" val="diagram"/>
  <p:tag name="KSO_WM_TEMPLATE_INDEX" val="20188036"/>
  <p:tag name="KSO_WM_UNIT_LAYERLEVEL" val="1_1"/>
  <p:tag name="KSO_WM_TAG_VERSION" val="1.0"/>
  <p:tag name="KSO_WM_BEAUTIFY_FLAG" val="#wm#"/>
  <p:tag name="KSO_WM_UNIT_TYPE" val="n_i"/>
  <p:tag name="KSO_WM_UNIT_INDEX" val="1_3"/>
  <p:tag name="KSO_WM_UNIT_COLOR_SCHEME_SHAPE_ID" val="63"/>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4"/>
  <p:tag name="KSO_WM_TEMPLATE_CATEGORY" val="diagram"/>
  <p:tag name="KSO_WM_TEMPLATE_INDEX" val="20188036"/>
  <p:tag name="KSO_WM_UNIT_LAYERLEVEL" val="1_1"/>
  <p:tag name="KSO_WM_TAG_VERSION" val="1.0"/>
  <p:tag name="KSO_WM_BEAUTIFY_FLAG" val="#wm#"/>
  <p:tag name="KSO_WM_UNIT_TYPE" val="n_i"/>
  <p:tag name="KSO_WM_UNIT_INDEX" val="1_4"/>
  <p:tag name="KSO_WM_UNIT_COLOR_SCHEME_SHAPE_ID" val="62"/>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1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5"/>
  <p:tag name="KSO_WM_TEMPLATE_CATEGORY" val="diagram"/>
  <p:tag name="KSO_WM_TEMPLATE_INDEX" val="20188036"/>
  <p:tag name="KSO_WM_UNIT_LAYERLEVEL" val="1_1"/>
  <p:tag name="KSO_WM_TAG_VERSION" val="1.0"/>
  <p:tag name="KSO_WM_BEAUTIFY_FLAG" val="#wm#"/>
  <p:tag name="KSO_WM_UNIT_TYPE" val="n_i"/>
  <p:tag name="KSO_WM_UNIT_INDEX" val="1_5"/>
  <p:tag name="KSO_WM_UNIT_COLOR_SCHEME_SHAPE_ID" val="61"/>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88036_3*n_h_h_i*1_2_1_2"/>
  <p:tag name="KSO_WM_TEMPLATE_CATEGORY" val="diagram"/>
  <p:tag name="KSO_WM_TEMPLATE_INDEX" val="20188036"/>
  <p:tag name="KSO_WM_UNIT_LAYERLEVEL" val="1_1_1_1"/>
  <p:tag name="KSO_WM_TAG_VERSION" val="1.0"/>
  <p:tag name="KSO_WM_BEAUTIFY_FLAG" val="#wm#"/>
  <p:tag name="KSO_WM_UNIT_COLOR_SCHEME_SHAPE_ID" val="18"/>
  <p:tag name="KSO_WM_UNIT_COLOR_SCHEME_PARENT_PAGE" val="0_5"/>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1"/>
</p:tagLst>
</file>

<file path=ppt/tags/tag1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188036_3*n_h_h_i*1_2_1_3"/>
  <p:tag name="KSO_WM_TEMPLATE_CATEGORY" val="diagram"/>
  <p:tag name="KSO_WM_TEMPLATE_INDEX" val="20188036"/>
  <p:tag name="KSO_WM_UNIT_LAYERLEVEL" val="1_1_1_1"/>
  <p:tag name="KSO_WM_TAG_VERSION" val="1.0"/>
  <p:tag name="KSO_WM_BEAUTIFY_FLAG" val="#wm#"/>
  <p:tag name="KSO_WM_UNIT_COLOR_SCHEME_SHAPE_ID" val="19"/>
  <p:tag name="KSO_WM_UNIT_COLOR_SCHEME_PARENT_PAGE" val="0_5"/>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4"/>
  <p:tag name="KSO_WM_UNIT_ID" val="diagram20188036_3*n_h_h_i*1_2_4_4"/>
  <p:tag name="KSO_WM_TEMPLATE_CATEGORY" val="diagram"/>
  <p:tag name="KSO_WM_TEMPLATE_INDEX" val="20188036"/>
  <p:tag name="KSO_WM_UNIT_LAYERLEVEL" val="1_1_1_1"/>
  <p:tag name="KSO_WM_TAG_VERSION" val="1.0"/>
  <p:tag name="KSO_WM_BEAUTIFY_FLAG" val="#wm#"/>
  <p:tag name="KSO_WM_UNIT_COLOR_SCHEME_SHAPE_ID" val="16"/>
  <p:tag name="KSO_WM_UNIT_COLOR_SCHEME_PARENT_PAGE" val="0_5"/>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1"/>
</p:tagLst>
</file>

<file path=ppt/tags/tag1444.xml><?xml version="1.0" encoding="utf-8"?>
<p:tagLst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88036_3*n_h_h_f*1_2_1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26"/>
  <p:tag name="KSO_WM_UNIT_COLOR_SCHEME_PARENT_PAGE" val="0_5"/>
  <p:tag name="KSO_WM_UNIT_TEXT_FILL_FORE_SCHEMECOLOR_INDEX" val="13"/>
  <p:tag name="KSO_WM_UNIT_TEXT_FILL_TYPE" val="1"/>
  <p:tag name="KSO_WM_UNIT_USESOURCEFORMAT_APPLY" val="1"/>
  <p:tag name="KSO_WM_UNIT_DIAGRAM_SCHEMECOLOR_ID" val="1"/>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1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1_1"/>
  <p:tag name="KSO_WM_UNIT_NOCLEAR" val="0"/>
  <p:tag name="KSO_WM_UNIT_COLOR_SCHEME_SHAPE_ID" val="7"/>
  <p:tag name="KSO_WM_UNIT_COLOR_SCHEME_PARENT_PAGE" val="0_5"/>
  <p:tag name="KSO_WM_UNIT_TEXT_FILL_FORE_SCHEMECOLOR_INDEX" val="5"/>
  <p:tag name="KSO_WM_UNIT_TEXT_FILL_TYPE" val="1"/>
  <p:tag name="KSO_WM_UNIT_USESOURCEFORMAT_APPLY" val="1"/>
  <p:tag name="KSO_WM_UNIT_DIAGRAM_SCHEMECOLOR_ID" val="1"/>
</p:tagLst>
</file>

<file path=ppt/tags/tag1446.xml><?xml version="1.0" encoding="utf-8"?>
<p:tagLst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188036_3*n_h_h_f*1_2_4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28"/>
  <p:tag name="KSO_WM_UNIT_COLOR_SCHEME_PARENT_PAGE" val="0_5"/>
  <p:tag name="KSO_WM_UNIT_TEXT_FILL_FORE_SCHEMECOLOR_INDEX" val="13"/>
  <p:tag name="KSO_WM_UNIT_TEXT_FILL_TYPE" val="1"/>
  <p:tag name="KSO_WM_UNIT_USESOURCEFORMAT_APPLY" val="1"/>
  <p:tag name="KSO_WM_UNIT_DIAGRAM_SCHEMECOLOR_ID" val="1"/>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4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4_1"/>
  <p:tag name="KSO_WM_UNIT_NOCLEAR" val="0"/>
  <p:tag name="KSO_WM_UNIT_COLOR_SCHEME_SHAPE_ID" val="29"/>
  <p:tag name="KSO_WM_UNIT_COLOR_SCHEME_PARENT_PAGE" val="0_5"/>
  <p:tag name="KSO_WM_UNIT_TEXT_FILL_FORE_SCHEMECOLOR_INDEX" val="8"/>
  <p:tag name="KSO_WM_UNIT_TEXT_FILL_TYPE" val="1"/>
  <p:tag name="KSO_WM_UNIT_USESOURCEFORMAT_APPLY" val="1"/>
  <p:tag name="KSO_WM_UNIT_DIAGRAM_SCHEMECOLOR_ID" val="1"/>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1_1"/>
  <p:tag name="KSO_WM_TEMPLATE_CATEGORY" val="diagram"/>
  <p:tag name="KSO_WM_TEMPLATE_INDEX" val="20188036"/>
  <p:tag name="KSO_WM_UNIT_LAYERLEVEL" val="1_1_1_1"/>
  <p:tag name="KSO_WM_TAG_VERSION" val="1.0"/>
  <p:tag name="KSO_WM_BEAUTIFY_FLAG" val="#wm#"/>
  <p:tag name="KSO_WM_UNIT_TYPE" val="n_h_h_i"/>
  <p:tag name="KSO_WM_UNIT_INDEX" val="1_2_1_1"/>
  <p:tag name="KSO_WM_UNIT_COLOR_SCHEME_SHAPE_ID" val="33"/>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1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88036_3*n_h_h_i*1_2_2_1"/>
  <p:tag name="KSO_WM_TEMPLATE_CATEGORY" val="diagram"/>
  <p:tag name="KSO_WM_TEMPLATE_INDEX" val="20188036"/>
  <p:tag name="KSO_WM_UNIT_LAYERLEVEL" val="1_1_1_1"/>
  <p:tag name="KSO_WM_TAG_VERSION" val="1.0"/>
  <p:tag name="KSO_WM_BEAUTIFY_FLAG" val="#wm#"/>
  <p:tag name="KSO_WM_UNIT_COLOR_SCHEME_SHAPE_ID" val="41"/>
  <p:tag name="KSO_WM_UNIT_COLOR_SCHEME_PARENT_PAGE" val="0_5"/>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1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188036_3*n_h_h_i*1_2_2_3"/>
  <p:tag name="KSO_WM_TEMPLATE_CATEGORY" val="diagram"/>
  <p:tag name="KSO_WM_TEMPLATE_INDEX" val="20188036"/>
  <p:tag name="KSO_WM_UNIT_LAYERLEVEL" val="1_1_1_1"/>
  <p:tag name="KSO_WM_TAG_VERSION" val="1.0"/>
  <p:tag name="KSO_WM_BEAUTIFY_FLAG" val="#wm#"/>
  <p:tag name="KSO_WM_UNIT_COLOR_SCHEME_SHAPE_ID" val="17"/>
  <p:tag name="KSO_WM_UNIT_COLOR_SCHEME_PARENT_PAGE" val="0_5"/>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2_2"/>
  <p:tag name="KSO_WM_TEMPLATE_CATEGORY" val="diagram"/>
  <p:tag name="KSO_WM_TEMPLATE_INDEX" val="20188036"/>
  <p:tag name="KSO_WM_UNIT_LAYERLEVEL" val="1_1_1_1"/>
  <p:tag name="KSO_WM_TAG_VERSION" val="1.0"/>
  <p:tag name="KSO_WM_BEAUTIFY_FLAG" val="#wm#"/>
  <p:tag name="KSO_WM_UNIT_TYPE" val="n_h_h_i"/>
  <p:tag name="KSO_WM_UNIT_INDEX" val="1_2_2_2"/>
  <p:tag name="KSO_WM_UNIT_COLOR_SCHEME_SHAPE_ID" val="43"/>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1452.xml><?xml version="1.0" encoding="utf-8"?>
<p:tagLst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88036_3*n_h_h_f*1_2_3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44"/>
  <p:tag name="KSO_WM_UNIT_COLOR_SCHEME_PARENT_PAGE" val="0_5"/>
  <p:tag name="KSO_WM_UNIT_TEXT_FILL_FORE_SCHEMECOLOR_INDEX" val="13"/>
  <p:tag name="KSO_WM_UNIT_TEXT_FILL_TYPE" val="1"/>
  <p:tag name="KSO_WM_UNIT_USESOURCEFORMAT_APPLY" val="1"/>
  <p:tag name="KSO_WM_UNIT_DIAGRAM_SCHEMECOLOR_ID" val="1"/>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3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3_1"/>
  <p:tag name="KSO_WM_UNIT_NOCLEAR" val="0"/>
  <p:tag name="KSO_WM_UNIT_COLOR_SCHEME_SHAPE_ID" val="45"/>
  <p:tag name="KSO_WM_UNIT_COLOR_SCHEME_PARENT_PAGE" val="0_5"/>
  <p:tag name="KSO_WM_UNIT_TEXT_FILL_FORE_SCHEMECOLOR_INDEX" val="7"/>
  <p:tag name="KSO_WM_UNIT_TEXT_FILL_TYPE" val="1"/>
  <p:tag name="KSO_WM_UNIT_USESOURCEFORMAT_APPLY" val="1"/>
  <p:tag name="KSO_WM_UNIT_DIAGRAM_SCHEMECOLOR_ID" val="1"/>
</p:tagLst>
</file>

<file path=ppt/tags/tag1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4_1"/>
  <p:tag name="KSO_WM_TEMPLATE_CATEGORY" val="diagram"/>
  <p:tag name="KSO_WM_TEMPLATE_INDEX" val="20188036"/>
  <p:tag name="KSO_WM_UNIT_LAYERLEVEL" val="1_1_1_1"/>
  <p:tag name="KSO_WM_TAG_VERSION" val="1.0"/>
  <p:tag name="KSO_WM_BEAUTIFY_FLAG" val="#wm#"/>
  <p:tag name="KSO_WM_UNIT_TYPE" val="n_h_h_i"/>
  <p:tag name="KSO_WM_UNIT_INDEX" val="1_2_4_1"/>
  <p:tag name="KSO_WM_UNIT_COLOR_SCHEME_SHAPE_ID" val="47"/>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88036_3*n_h_h_i*1_2_3_3"/>
  <p:tag name="KSO_WM_TEMPLATE_CATEGORY" val="diagram"/>
  <p:tag name="KSO_WM_TEMPLATE_INDEX" val="20188036"/>
  <p:tag name="KSO_WM_UNIT_LAYERLEVEL" val="1_1_1_1"/>
  <p:tag name="KSO_WM_TAG_VERSION" val="1.0"/>
  <p:tag name="KSO_WM_BEAUTIFY_FLAG" val="#wm#"/>
  <p:tag name="KSO_WM_UNIT_COLOR_SCHEME_SHAPE_ID" val="48"/>
  <p:tag name="KSO_WM_UNIT_COLOR_SCHEME_PARENT_PAGE" val="0_5"/>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1"/>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188036_3*n_h_h_i*1_2_3_2"/>
  <p:tag name="KSO_WM_TEMPLATE_CATEGORY" val="diagram"/>
  <p:tag name="KSO_WM_TEMPLATE_INDEX" val="20188036"/>
  <p:tag name="KSO_WM_UNIT_LAYERLEVEL" val="1_1_1_1"/>
  <p:tag name="KSO_WM_TAG_VERSION" val="1.0"/>
  <p:tag name="KSO_WM_BEAUTIFY_FLAG" val="#wm#"/>
  <p:tag name="KSO_WM_UNIT_COLOR_SCHEME_SHAPE_ID" val="31"/>
  <p:tag name="KSO_WM_UNIT_COLOR_SCHEME_PARENT_PAGE" val="0_5"/>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3_1"/>
  <p:tag name="KSO_WM_TEMPLATE_CATEGORY" val="diagram"/>
  <p:tag name="KSO_WM_TEMPLATE_INDEX" val="20188036"/>
  <p:tag name="KSO_WM_UNIT_LAYERLEVEL" val="1_1_1_1"/>
  <p:tag name="KSO_WM_TAG_VERSION" val="1.0"/>
  <p:tag name="KSO_WM_BEAUTIFY_FLAG" val="#wm#"/>
  <p:tag name="KSO_WM_UNIT_TYPE" val="n_h_h_i"/>
  <p:tag name="KSO_WM_UNIT_INDEX" val="1_2_3_1"/>
  <p:tag name="KSO_WM_UNIT_COLOR_SCHEME_SHAPE_ID" val="50"/>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4_3"/>
  <p:tag name="KSO_WM_TEMPLATE_CATEGORY" val="diagram"/>
  <p:tag name="KSO_WM_TEMPLATE_INDEX" val="20188036"/>
  <p:tag name="KSO_WM_UNIT_LAYERLEVEL" val="1_1_1_1"/>
  <p:tag name="KSO_WM_TAG_VERSION" val="1.0"/>
  <p:tag name="KSO_WM_BEAUTIFY_FLAG" val="#wm#"/>
  <p:tag name="KSO_WM_UNIT_TYPE" val="n_h_h_i"/>
  <p:tag name="KSO_WM_UNIT_INDEX" val="1_2_4_3"/>
  <p:tag name="KSO_WM_UNIT_COLOR_SCHEME_SHAPE_ID" val="53"/>
  <p:tag name="KSO_WM_UNIT_COLOR_SCHEME_PARENT_PAGE" val="0_5"/>
  <p:tag name="KSO_WM_UNIT_FILL_FORE_SCHEMECOLOR_INDEX" val="14"/>
  <p:tag name="KSO_WM_UNIT_FILL_TYPE" val="1"/>
  <p:tag name="KSO_WM_UNIT_USESOURCEFORMAT_APPLY" val="1"/>
  <p:tag name="KSO_WM_UNIT_DIAGRAM_SCHEMECOLOR_ID" val="1"/>
</p:tagLst>
</file>

<file path=ppt/tags/tag1459.xml><?xml version="1.0" encoding="utf-8"?>
<p:tagLst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88036_3*n_h_h_f*1_2_2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54"/>
  <p:tag name="KSO_WM_UNIT_COLOR_SCHEME_PARENT_PAGE" val="0_5"/>
  <p:tag name="KSO_WM_UNIT_TEXT_FILL_FORE_SCHEMECOLOR_INDEX" val="13"/>
  <p:tag name="KSO_WM_UNIT_TEXT_FILL_TYPE" val="1"/>
  <p:tag name="KSO_WM_UNIT_USESOURCEFORMAT_APPLY" val="1"/>
  <p:tag name="KSO_WM_UNIT_DIAGRAM_SCHEMECOLOR_ID"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2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2_1"/>
  <p:tag name="KSO_WM_UNIT_NOCLEAR" val="0"/>
  <p:tag name="KSO_WM_UNIT_COLOR_SCHEME_SHAPE_ID" val="55"/>
  <p:tag name="KSO_WM_UNIT_COLOR_SCHEME_PARENT_PAGE" val="0_5"/>
  <p:tag name="KSO_WM_UNIT_TEXT_FILL_FORE_SCHEMECOLOR_INDEX" val="6"/>
  <p:tag name="KSO_WM_UNIT_TEXT_FILL_TYPE" val="1"/>
  <p:tag name="KSO_WM_UNIT_USESOURCEFORMAT_APPLY" val="1"/>
  <p:tag name="KSO_WM_UNIT_DIAGRAM_SCHEMECOLOR_ID" val="1"/>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88036_3*n_i*1_1"/>
  <p:tag name="KSO_WM_TEMPLATE_CATEGORY" val="diagram"/>
  <p:tag name="KSO_WM_TEMPLATE_INDEX" val="20188036"/>
  <p:tag name="KSO_WM_UNIT_LAYERLEVEL" val="1_1"/>
  <p:tag name="KSO_WM_TAG_VERSION" val="1.0"/>
  <p:tag name="KSO_WM_BEAUTIFY_FLAG" val="#wm#"/>
  <p:tag name="KSO_WM_UNIT_COLOR_SCHEME_SHAPE_ID" val="12"/>
  <p:tag name="KSO_WM_UNIT_COLOR_SCHEME_PARENT_PAGE" val="0_5"/>
  <p:tag name="KSO_WM_UNIT_DECOLORIZATION" val="1"/>
  <p:tag name="KSO_WM_UNIT_LINE_FORE_SCHEMECOLOR_INDEX" val="14"/>
  <p:tag name="KSO_WM_UNIT_LINE_FILL_TYPE" val="2"/>
  <p:tag name="KSO_WM_UNIT_USESOURCEFORMAT_APPLY" val="1"/>
  <p:tag name="KSO_WM_UNIT_DIAGRAM_SCHEMECOLOR_ID" val="1"/>
</p:tagLst>
</file>

<file path=ppt/tags/tag1462.xml><?xml version="1.0" encoding="utf-8"?>
<p:tagLst xmlns:p="http://schemas.openxmlformats.org/presentationml/2006/main">
  <p:tag name="KSO_WM_BEAUTIFY_FLAG" val="#wm#"/>
  <p:tag name="KSO_WM_TEMPLATE_CATEGORY" val="diagram"/>
  <p:tag name="KSO_WM_TEMPLATE_INDEX" val="20188036"/>
  <p:tag name="KSO_WM_SLIDE_ID" val="diagram20188036_3"/>
  <p:tag name="KSO_WM_SLIDE_TYPE" val="text"/>
  <p:tag name="KSO_WM_SLIDE_SUBTYPE" val="diag"/>
  <p:tag name="KSO_WM_SLIDE_ITEM_CNT" val="4"/>
  <p:tag name="KSO_WM_SLIDE_INDEX" val="3"/>
  <p:tag name="KSO_WM_DIAGRAM_GROUP_CODE" val="n1-1"/>
  <p:tag name="KSO_WM_SLIDE_DIAGTYPE" val="n"/>
  <p:tag name="KSO_WM_TAG_VERSION" val="1.0"/>
  <p:tag name="KSO_WM_SLIDE_LAYOUT" val="a_f_n"/>
  <p:tag name="KSO_WM_SLIDE_LAYOUT_CNT" val="1_1_1"/>
  <p:tag name="KSO_WM_SLIDE_SIZE" val="506.217*276.96"/>
  <p:tag name="KSO_WM_SLIDE_POSITION" val="385.069*142.243"/>
  <p:tag name="KSO_WM_TEMPLATE_SUBCATEGORY" val="0"/>
  <p:tag name="KSO_WM_SLIDE_COLORSCHEME_VERSION" val="3.2"/>
</p:tagLst>
</file>

<file path=ppt/tags/tag1463.xml><?xml version="1.0" encoding="utf-8"?>
<p:tagLst xmlns:p="http://schemas.openxmlformats.org/presentationml/2006/main">
  <p:tag name="KSO_WM_TAG_VERSION" val="1.0"/>
  <p:tag name="KSO_WM_TEMPLATE_CATEGORY" val="diagram"/>
  <p:tag name="KSO_WM_TEMPLATE_INDEX" val="20187904"/>
  <p:tag name="KSO_WM_UNIT_ID" val="diagram20187904_3*i*20"/>
  <p:tag name="KSO_WM_UNIT_LAYERLEVEL" val="1"/>
  <p:tag name="KSO_WM_BEAUTIFY_FLAG" val="#wm#"/>
  <p:tag name="KSO_WM_UNIT_HIGHLIGHT" val="0"/>
  <p:tag name="KSO_WM_UNIT_COMPATIBLE" val="0"/>
  <p:tag name="KSO_WM_DIAGRAM_GROUP_CODE" val="l1-1"/>
  <p:tag name="KSO_WM_UNIT_TYPE" val="i"/>
  <p:tag name="KSO_WM_UNIT_INDEX" val="20"/>
  <p:tag name="KSO_WM_UNIT_DIAGRAM_ISNUMVISUAL" val="0"/>
  <p:tag name="KSO_WM_UNIT_DIAGRAM_ISREFERUNIT" val="0"/>
  <p:tag name="KSO_WM_UNIT_TEXT_FILL_FORE_SCHEMECOLOR_INDEX" val="13"/>
  <p:tag name="KSO_WM_UNIT_TEXT_FILL_TYPE" val="1"/>
  <p:tag name="KSO_WM_UNIT_USESOURCEFORMAT_APPLY" val="1"/>
</p:tagLst>
</file>

<file path=ppt/tags/tag1464.xml><?xml version="1.0" encoding="utf-8"?>
<p:tagLst xmlns:p="http://schemas.openxmlformats.org/presentationml/2006/main">
  <p:tag name="KSO_WM_TAG_VERSION" val="1.0"/>
  <p:tag name="KSO_WM_TEMPLATE_CATEGORY" val="diagram"/>
  <p:tag name="KSO_WM_TEMPLATE_INDEX" val="20187904"/>
  <p:tag name="KSO_WM_UNIT_ID" val="diagram20187904_3*i*9"/>
  <p:tag name="KSO_WM_UNIT_LAYERLEVEL" val="1"/>
  <p:tag name="KSO_WM_BEAUTIFY_FLAG" val="#wm#"/>
  <p:tag name="KSO_WM_UNIT_HIGHLIGHT" val="0"/>
  <p:tag name="KSO_WM_UNIT_COMPATIBLE" val="0"/>
  <p:tag name="KSO_WM_DIAGRAM_GROUP_CODE" val="l1-1"/>
  <p:tag name="KSO_WM_UNIT_TYPE" val="i"/>
  <p:tag name="KSO_WM_UNIT_INDEX" val="9"/>
  <p:tag name="KSO_WM_UNIT_DIAGRAM_ISNUMVISUAL" val="0"/>
  <p:tag name="KSO_WM_UNIT_DIAGRAM_ISREFERUNIT" val="0"/>
  <p:tag name="KSO_WM_UNIT_TEXT_FILL_FORE_SCHEMECOLOR_INDEX" val="13"/>
  <p:tag name="KSO_WM_UNIT_TEXT_FILL_TYPE" val="1"/>
  <p:tag name="KSO_WM_UNIT_USESOURCEFORMAT_APPLY" val="1"/>
</p:tagLst>
</file>

<file path=ppt/tags/tag1465.xml><?xml version="1.0" encoding="utf-8"?>
<p:tagLst xmlns:p="http://schemas.openxmlformats.org/presentationml/2006/main">
  <p:tag name="KSO_WM_TAG_VERSION" val="1.0"/>
  <p:tag name="KSO_WM_TEMPLATE_CATEGORY" val="diagram"/>
  <p:tag name="KSO_WM_TEMPLATE_INDEX" val="20187904"/>
  <p:tag name="KSO_WM_UNIT_ID" val="diagram20187904_3*i*8"/>
  <p:tag name="KSO_WM_UNIT_LAYERLEVEL" val="1"/>
  <p:tag name="KSO_WM_BEAUTIFY_FLAG" val="#wm#"/>
  <p:tag name="KSO_WM_UNIT_HIGHLIGHT" val="0"/>
  <p:tag name="KSO_WM_UNIT_COMPATIBLE" val="0"/>
  <p:tag name="KSO_WM_DIAGRAM_GROUP_CODE" val="l1-1"/>
  <p:tag name="KSO_WM_UNIT_TYPE" val="i"/>
  <p:tag name="KSO_WM_UNIT_INDEX" val="8"/>
  <p:tag name="KSO_WM_UNIT_DIAGRAM_ISNUMVISUAL" val="0"/>
  <p:tag name="KSO_WM_UNIT_DIAGRAM_ISREFERUNIT" val="0"/>
  <p:tag name="KSO_WM_UNIT_TEXT_FILL_FORE_SCHEMECOLOR_INDEX" val="13"/>
  <p:tag name="KSO_WM_UNIT_TEXT_FILL_TYPE" val="1"/>
  <p:tag name="KSO_WM_UNIT_USESOURCEFORMAT_APPLY" val="1"/>
</p:tagLst>
</file>

<file path=ppt/tags/tag1466.xml><?xml version="1.0" encoding="utf-8"?>
<p:tagLst xmlns:p="http://schemas.openxmlformats.org/presentationml/2006/main">
  <p:tag name="KSO_WM_TAG_VERSION" val="1.0"/>
  <p:tag name="KSO_WM_TEMPLATE_CATEGORY" val="diagram"/>
  <p:tag name="KSO_WM_TEMPLATE_INDEX" val="20187904"/>
  <p:tag name="KSO_WM_UNIT_ID" val="diagram20187904_3*i*7"/>
  <p:tag name="KSO_WM_UNIT_LAYERLEVEL" val="1"/>
  <p:tag name="KSO_WM_BEAUTIFY_FLAG" val="#wm#"/>
  <p:tag name="KSO_WM_UNIT_HIGHLIGHT" val="0"/>
  <p:tag name="KSO_WM_UNIT_COMPATIBLE" val="0"/>
  <p:tag name="KSO_WM_DIAGRAM_GROUP_CODE" val="l1-1"/>
  <p:tag name="KSO_WM_UNIT_TYPE" val="i"/>
  <p:tag name="KSO_WM_UNIT_INDEX" val="7"/>
  <p:tag name="KSO_WM_UNIT_DIAGRAM_ISNUMVISUAL" val="0"/>
  <p:tag name="KSO_WM_UNIT_DIAGRAM_ISREFERUNIT" val="0"/>
  <p:tag name="KSO_WM_UNIT_TEXT_FILL_FORE_SCHEMECOLOR_INDEX" val="13"/>
  <p:tag name="KSO_WM_UNIT_TEXT_FILL_TYPE" val="1"/>
  <p:tag name="KSO_WM_UNIT_USESOURCEFORMAT_APPLY" val="1"/>
</p:tagLst>
</file>

<file path=ppt/tags/tag1467.xml><?xml version="1.0" encoding="utf-8"?>
<p:tagLst xmlns:p="http://schemas.openxmlformats.org/presentationml/2006/main">
  <p:tag name="KSO_WM_TAG_VERSION" val="1.0"/>
  <p:tag name="KSO_WM_TEMPLATE_CATEGORY" val="diagram"/>
  <p:tag name="KSO_WM_TEMPLATE_INDEX" val="20187904"/>
  <p:tag name="KSO_WM_UNIT_ID" val="diagram20187904_3*i*6"/>
  <p:tag name="KSO_WM_UNIT_LAYERLEVEL" val="1"/>
  <p:tag name="KSO_WM_BEAUTIFY_FLAG" val="#wm#"/>
  <p:tag name="KSO_WM_UNIT_HIGHLIGHT" val="0"/>
  <p:tag name="KSO_WM_UNIT_COMPATIBLE" val="0"/>
  <p:tag name="KSO_WM_DIAGRAM_GROUP_CODE" val="l1-1"/>
  <p:tag name="KSO_WM_UNIT_TYPE" val="i"/>
  <p:tag name="KSO_WM_UNIT_INDEX" val="6"/>
  <p:tag name="KSO_WM_UNIT_DIAGRAM_ISNUMVISUAL" val="0"/>
  <p:tag name="KSO_WM_UNIT_DIAGRAM_ISREFERUNIT" val="0"/>
  <p:tag name="KSO_WM_UNIT_TEXT_FILL_FORE_SCHEMECOLOR_INDEX" val="13"/>
  <p:tag name="KSO_WM_UNIT_TEXT_FILL_TYPE" val="1"/>
  <p:tag name="KSO_WM_UNIT_USESOURCEFORMAT_APPLY" val="1"/>
</p:tagLst>
</file>

<file path=ppt/tags/tag1468.xml><?xml version="1.0" encoding="utf-8"?>
<p:tagLst xmlns:p="http://schemas.openxmlformats.org/presentationml/2006/main">
  <p:tag name="KSO_WM_TAG_VERSION" val="1.0"/>
  <p:tag name="KSO_WM_TEMPLATE_CATEGORY" val="diagram"/>
  <p:tag name="KSO_WM_TEMPLATE_INDEX" val="20187904"/>
  <p:tag name="KSO_WM_UNIT_ID" val="diagram20187904_3*i*5"/>
  <p:tag name="KSO_WM_UNIT_LAYERLEVEL" val="1"/>
  <p:tag name="KSO_WM_BEAUTIFY_FLAG" val="#wm#"/>
  <p:tag name="KSO_WM_UNIT_HIGHLIGHT" val="0"/>
  <p:tag name="KSO_WM_UNIT_COMPATIBLE" val="0"/>
  <p:tag name="KSO_WM_DIAGRAM_GROUP_CODE" val="l1-1"/>
  <p:tag name="KSO_WM_UNIT_TYPE" val="i"/>
  <p:tag name="KSO_WM_UNIT_INDEX" val="5"/>
  <p:tag name="KSO_WM_UNIT_DIAGRAM_ISNUMVISUAL" val="0"/>
  <p:tag name="KSO_WM_UNIT_DIAGRAM_ISREFERUNIT" val="0"/>
  <p:tag name="KSO_WM_UNIT_TEXT_FILL_FORE_SCHEMECOLOR_INDEX" val="13"/>
  <p:tag name="KSO_WM_UNIT_TEXT_FILL_TYPE" val="1"/>
  <p:tag name="KSO_WM_UNIT_USESOURCEFORMAT_APPLY" val="1"/>
</p:tagLst>
</file>

<file path=ppt/tags/tag1469.xml><?xml version="1.0" encoding="utf-8"?>
<p:tagLst xmlns:p="http://schemas.openxmlformats.org/presentationml/2006/main">
  <p:tag name="KSO_WM_TAG_VERSION" val="1.0"/>
  <p:tag name="KSO_WM_TEMPLATE_CATEGORY" val="diagram"/>
  <p:tag name="KSO_WM_TEMPLATE_INDEX" val="20187904"/>
  <p:tag name="KSO_WM_UNIT_ID" val="diagram20187904_3*i*4"/>
  <p:tag name="KSO_WM_UNIT_LAYERLEVEL" val="1"/>
  <p:tag name="KSO_WM_BEAUTIFY_FLAG" val="#wm#"/>
  <p:tag name="KSO_WM_UNIT_HIGHLIGHT" val="0"/>
  <p:tag name="KSO_WM_UNIT_COMPATIBLE" val="0"/>
  <p:tag name="KSO_WM_DIAGRAM_GROUP_CODE" val="l1-1"/>
  <p:tag name="KSO_WM_UNIT_TYPE" val="i"/>
  <p:tag name="KSO_WM_UNIT_INDEX" val="4"/>
  <p:tag name="KSO_WM_UNIT_DIAGRAM_ISNUMVISUAL" val="0"/>
  <p:tag name="KSO_WM_UNIT_DIAGRAM_ISREFERUNIT" val="0"/>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470.xml><?xml version="1.0" encoding="utf-8"?>
<p:tagLst xmlns:p="http://schemas.openxmlformats.org/presentationml/2006/main">
  <p:tag name="KSO_WM_TAG_VERSION" val="1.0"/>
  <p:tag name="KSO_WM_TEMPLATE_CATEGORY" val="diagram"/>
  <p:tag name="KSO_WM_TEMPLATE_INDEX" val="20187904"/>
  <p:tag name="KSO_WM_UNIT_ID" val="diagram20187904_3*i*3"/>
  <p:tag name="KSO_WM_UNIT_LAYERLEVEL" val="1"/>
  <p:tag name="KSO_WM_BEAUTIFY_FLAG" val="#wm#"/>
  <p:tag name="KSO_WM_UNIT_HIGHLIGHT" val="0"/>
  <p:tag name="KSO_WM_UNIT_COMPATIBLE" val="0"/>
  <p:tag name="KSO_WM_DIAGRAM_GROUP_CODE" val="l1-1"/>
  <p:tag name="KSO_WM_UNIT_TYPE" val="i"/>
  <p:tag name="KSO_WM_UNIT_INDEX" val="3"/>
  <p:tag name="KSO_WM_UNIT_DIAGRAM_ISNUMVISUAL" val="0"/>
  <p:tag name="KSO_WM_UNIT_DIAGRAM_ISREFERUNIT" val="0"/>
  <p:tag name="KSO_WM_UNIT_TEXT_FILL_FORE_SCHEMECOLOR_INDEX" val="13"/>
  <p:tag name="KSO_WM_UNIT_TEXT_FILL_TYPE" val="1"/>
  <p:tag name="KSO_WM_UNIT_USESOURCEFORMAT_APPLY" val="1"/>
</p:tagLst>
</file>

<file path=ppt/tags/tag1471.xml><?xml version="1.0" encoding="utf-8"?>
<p:tagLst xmlns:p="http://schemas.openxmlformats.org/presentationml/2006/main">
  <p:tag name="KSO_WM_TAG_VERSION" val="1.0"/>
  <p:tag name="KSO_WM_TEMPLATE_CATEGORY" val="diagram"/>
  <p:tag name="KSO_WM_TEMPLATE_INDEX" val="20187904"/>
  <p:tag name="KSO_WM_UNIT_ID" val="diagram20187904_3*i*2"/>
  <p:tag name="KSO_WM_UNIT_LAYERLEVEL" val="1"/>
  <p:tag name="KSO_WM_BEAUTIFY_FLAG" val="#wm#"/>
  <p:tag name="KSO_WM_UNIT_HIGHLIGHT" val="0"/>
  <p:tag name="KSO_WM_UNIT_COMPATIBLE" val="0"/>
  <p:tag name="KSO_WM_DIAGRAM_GROUP_CODE" val="l1-1"/>
  <p:tag name="KSO_WM_UNIT_TYPE" val="i"/>
  <p:tag name="KSO_WM_UNIT_INDEX" val="2"/>
  <p:tag name="KSO_WM_UNIT_DIAGRAM_ISNUMVISUAL" val="0"/>
  <p:tag name="KSO_WM_UNIT_DIAGRAM_ISREFERUNIT" val="0"/>
  <p:tag name="KSO_WM_UNIT_TEXT_FILL_FORE_SCHEMECOLOR_INDEX" val="13"/>
  <p:tag name="KSO_WM_UNIT_TEXT_FILL_TYPE" val="1"/>
  <p:tag name="KSO_WM_UNIT_USESOURCEFORMAT_APPLY" val="1"/>
</p:tagLst>
</file>

<file path=ppt/tags/tag1472.xml><?xml version="1.0" encoding="utf-8"?>
<p:tagLst xmlns:p="http://schemas.openxmlformats.org/presentationml/2006/main">
  <p:tag name="KSO_WM_TAG_VERSION" val="1.0"/>
  <p:tag name="KSO_WM_TEMPLATE_CATEGORY" val="diagram"/>
  <p:tag name="KSO_WM_TEMPLATE_INDEX" val="20187904"/>
  <p:tag name="KSO_WM_UNIT_ID" val="diagram20187904_3*i*19"/>
  <p:tag name="KSO_WM_UNIT_LAYERLEVEL" val="1"/>
  <p:tag name="KSO_WM_BEAUTIFY_FLAG" val="#wm#"/>
  <p:tag name="KSO_WM_UNIT_HIGHLIGHT" val="0"/>
  <p:tag name="KSO_WM_UNIT_COMPATIBLE" val="0"/>
  <p:tag name="KSO_WM_DIAGRAM_GROUP_CODE" val="l1-1"/>
  <p:tag name="KSO_WM_UNIT_TYPE" val="i"/>
  <p:tag name="KSO_WM_UNIT_INDEX" val="19"/>
  <p:tag name="KSO_WM_UNIT_DIAGRAM_ISNUMVISUAL" val="0"/>
  <p:tag name="KSO_WM_UNIT_DIAGRAM_ISREFERUNIT" val="0"/>
  <p:tag name="KSO_WM_UNIT_TEXT_FILL_FORE_SCHEMECOLOR_INDEX" val="13"/>
  <p:tag name="KSO_WM_UNIT_TEXT_FILL_TYPE" val="1"/>
  <p:tag name="KSO_WM_UNIT_USESOURCEFORMAT_APPLY" val="1"/>
</p:tagLst>
</file>

<file path=ppt/tags/tag1473.xml><?xml version="1.0" encoding="utf-8"?>
<p:tagLst xmlns:p="http://schemas.openxmlformats.org/presentationml/2006/main">
  <p:tag name="KSO_WM_TAG_VERSION" val="1.0"/>
  <p:tag name="KSO_WM_TEMPLATE_CATEGORY" val="diagram"/>
  <p:tag name="KSO_WM_TEMPLATE_INDEX" val="20187904"/>
  <p:tag name="KSO_WM_UNIT_ID" val="diagram20187904_3*i*18"/>
  <p:tag name="KSO_WM_UNIT_LAYERLEVEL" val="1"/>
  <p:tag name="KSO_WM_BEAUTIFY_FLAG" val="#wm#"/>
  <p:tag name="KSO_WM_UNIT_HIGHLIGHT" val="0"/>
  <p:tag name="KSO_WM_UNIT_COMPATIBLE" val="0"/>
  <p:tag name="KSO_WM_DIAGRAM_GROUP_CODE" val="l1-1"/>
  <p:tag name="KSO_WM_UNIT_TYPE" val="i"/>
  <p:tag name="KSO_WM_UNIT_INDEX" val="18"/>
  <p:tag name="KSO_WM_UNIT_DIAGRAM_ISNUMVISUAL" val="0"/>
  <p:tag name="KSO_WM_UNIT_DIAGRAM_ISREFERUNIT" val="0"/>
  <p:tag name="KSO_WM_UNIT_TEXT_FILL_FORE_SCHEMECOLOR_INDEX" val="13"/>
  <p:tag name="KSO_WM_UNIT_TEXT_FILL_TYPE" val="1"/>
  <p:tag name="KSO_WM_UNIT_USESOURCEFORMAT_APPLY" val="1"/>
</p:tagLst>
</file>

<file path=ppt/tags/tag1474.xml><?xml version="1.0" encoding="utf-8"?>
<p:tagLst xmlns:p="http://schemas.openxmlformats.org/presentationml/2006/main">
  <p:tag name="KSO_WM_TAG_VERSION" val="1.0"/>
  <p:tag name="KSO_WM_TEMPLATE_CATEGORY" val="diagram"/>
  <p:tag name="KSO_WM_TEMPLATE_INDEX" val="20187904"/>
  <p:tag name="KSO_WM_UNIT_ID" val="diagram20187904_3*i*17"/>
  <p:tag name="KSO_WM_UNIT_LAYERLEVEL" val="1"/>
  <p:tag name="KSO_WM_BEAUTIFY_FLAG" val="#wm#"/>
  <p:tag name="KSO_WM_UNIT_HIGHLIGHT" val="0"/>
  <p:tag name="KSO_WM_UNIT_COMPATIBLE" val="0"/>
  <p:tag name="KSO_WM_DIAGRAM_GROUP_CODE" val="l1-1"/>
  <p:tag name="KSO_WM_UNIT_TYPE" val="i"/>
  <p:tag name="KSO_WM_UNIT_INDEX" val="17"/>
  <p:tag name="KSO_WM_UNIT_DIAGRAM_ISNUMVISUAL" val="0"/>
  <p:tag name="KSO_WM_UNIT_DIAGRAM_ISREFERUNIT" val="0"/>
  <p:tag name="KSO_WM_UNIT_TEXT_FILL_FORE_SCHEMECOLOR_INDEX" val="13"/>
  <p:tag name="KSO_WM_UNIT_TEXT_FILL_TYPE" val="1"/>
  <p:tag name="KSO_WM_UNIT_USESOURCEFORMAT_APPLY" val="1"/>
</p:tagLst>
</file>

<file path=ppt/tags/tag1475.xml><?xml version="1.0" encoding="utf-8"?>
<p:tagLst xmlns:p="http://schemas.openxmlformats.org/presentationml/2006/main">
  <p:tag name="KSO_WM_TAG_VERSION" val="1.0"/>
  <p:tag name="KSO_WM_TEMPLATE_CATEGORY" val="diagram"/>
  <p:tag name="KSO_WM_TEMPLATE_INDEX" val="20187904"/>
  <p:tag name="KSO_WM_UNIT_ID" val="diagram20187904_3*i*16"/>
  <p:tag name="KSO_WM_UNIT_LAYERLEVEL" val="1"/>
  <p:tag name="KSO_WM_BEAUTIFY_FLAG" val="#wm#"/>
  <p:tag name="KSO_WM_UNIT_HIGHLIGHT" val="0"/>
  <p:tag name="KSO_WM_UNIT_COMPATIBLE" val="0"/>
  <p:tag name="KSO_WM_DIAGRAM_GROUP_CODE" val="l1-1"/>
  <p:tag name="KSO_WM_UNIT_TYPE" val="i"/>
  <p:tag name="KSO_WM_UNIT_INDEX" val="16"/>
  <p:tag name="KSO_WM_UNIT_DIAGRAM_ISNUMVISUAL" val="0"/>
  <p:tag name="KSO_WM_UNIT_DIAGRAM_ISREFERUNIT" val="0"/>
  <p:tag name="KSO_WM_UNIT_TEXT_FILL_FORE_SCHEMECOLOR_INDEX" val="13"/>
  <p:tag name="KSO_WM_UNIT_TEXT_FILL_TYPE" val="1"/>
  <p:tag name="KSO_WM_UNIT_USESOURCEFORMAT_APPLY" val="1"/>
</p:tagLst>
</file>

<file path=ppt/tags/tag1476.xml><?xml version="1.0" encoding="utf-8"?>
<p:tagLst xmlns:p="http://schemas.openxmlformats.org/presentationml/2006/main">
  <p:tag name="KSO_WM_TAG_VERSION" val="1.0"/>
  <p:tag name="KSO_WM_TEMPLATE_CATEGORY" val="diagram"/>
  <p:tag name="KSO_WM_TEMPLATE_INDEX" val="20187904"/>
  <p:tag name="KSO_WM_UNIT_ID" val="diagram20187904_3*i*15"/>
  <p:tag name="KSO_WM_UNIT_LAYERLEVEL" val="1"/>
  <p:tag name="KSO_WM_BEAUTIFY_FLAG" val="#wm#"/>
  <p:tag name="KSO_WM_UNIT_HIGHLIGHT" val="0"/>
  <p:tag name="KSO_WM_UNIT_COMPATIBLE" val="0"/>
  <p:tag name="KSO_WM_DIAGRAM_GROUP_CODE" val="l1-1"/>
  <p:tag name="KSO_WM_UNIT_TYPE" val="i"/>
  <p:tag name="KSO_WM_UNIT_INDEX" val="15"/>
  <p:tag name="KSO_WM_UNIT_DIAGRAM_ISNUMVISUAL" val="0"/>
  <p:tag name="KSO_WM_UNIT_DIAGRAM_ISREFERUNIT" val="0"/>
  <p:tag name="KSO_WM_UNIT_TEXT_FILL_FORE_SCHEMECOLOR_INDEX" val="13"/>
  <p:tag name="KSO_WM_UNIT_TEXT_FILL_TYPE" val="1"/>
  <p:tag name="KSO_WM_UNIT_USESOURCEFORMAT_APPLY" val="1"/>
</p:tagLst>
</file>

<file path=ppt/tags/tag1477.xml><?xml version="1.0" encoding="utf-8"?>
<p:tagLst xmlns:p="http://schemas.openxmlformats.org/presentationml/2006/main">
  <p:tag name="KSO_WM_TAG_VERSION" val="1.0"/>
  <p:tag name="KSO_WM_TEMPLATE_CATEGORY" val="diagram"/>
  <p:tag name="KSO_WM_TEMPLATE_INDEX" val="20187904"/>
  <p:tag name="KSO_WM_UNIT_ID" val="diagram20187904_3*i*14"/>
  <p:tag name="KSO_WM_UNIT_LAYERLEVEL" val="1"/>
  <p:tag name="KSO_WM_BEAUTIFY_FLAG" val="#wm#"/>
  <p:tag name="KSO_WM_UNIT_HIGHLIGHT" val="0"/>
  <p:tag name="KSO_WM_UNIT_COMPATIBLE" val="0"/>
  <p:tag name="KSO_WM_DIAGRAM_GROUP_CODE" val="l1-1"/>
  <p:tag name="KSO_WM_UNIT_TYPE" val="i"/>
  <p:tag name="KSO_WM_UNIT_INDEX" val="14"/>
  <p:tag name="KSO_WM_UNIT_DIAGRAM_ISNUMVISUAL" val="0"/>
  <p:tag name="KSO_WM_UNIT_DIAGRAM_ISREFERUNIT" val="0"/>
  <p:tag name="KSO_WM_UNIT_TEXT_FILL_FORE_SCHEMECOLOR_INDEX" val="13"/>
  <p:tag name="KSO_WM_UNIT_TEXT_FILL_TYPE" val="1"/>
  <p:tag name="KSO_WM_UNIT_USESOURCEFORMAT_APPLY" val="1"/>
</p:tagLst>
</file>

<file path=ppt/tags/tag1478.xml><?xml version="1.0" encoding="utf-8"?>
<p:tagLst xmlns:p="http://schemas.openxmlformats.org/presentationml/2006/main">
  <p:tag name="KSO_WM_TAG_VERSION" val="1.0"/>
  <p:tag name="KSO_WM_TEMPLATE_CATEGORY" val="diagram"/>
  <p:tag name="KSO_WM_TEMPLATE_INDEX" val="20187904"/>
  <p:tag name="KSO_WM_UNIT_ID" val="diagram20187904_3*i*13"/>
  <p:tag name="KSO_WM_UNIT_LAYERLEVEL" val="1"/>
  <p:tag name="KSO_WM_BEAUTIFY_FLAG" val="#wm#"/>
  <p:tag name="KSO_WM_UNIT_HIGHLIGHT" val="0"/>
  <p:tag name="KSO_WM_UNIT_COMPATIBLE" val="0"/>
  <p:tag name="KSO_WM_DIAGRAM_GROUP_CODE" val="l1-1"/>
  <p:tag name="KSO_WM_UNIT_TYPE" val="i"/>
  <p:tag name="KSO_WM_UNIT_INDEX" val="13"/>
  <p:tag name="KSO_WM_UNIT_DIAGRAM_ISNUMVISUAL" val="0"/>
  <p:tag name="KSO_WM_UNIT_DIAGRAM_ISREFERUNIT" val="0"/>
  <p:tag name="KSO_WM_UNIT_TEXT_FILL_FORE_SCHEMECOLOR_INDEX" val="13"/>
  <p:tag name="KSO_WM_UNIT_TEXT_FILL_TYPE" val="1"/>
  <p:tag name="KSO_WM_UNIT_USESOURCEFORMAT_APPLY" val="1"/>
</p:tagLst>
</file>

<file path=ppt/tags/tag1479.xml><?xml version="1.0" encoding="utf-8"?>
<p:tagLst xmlns:p="http://schemas.openxmlformats.org/presentationml/2006/main">
  <p:tag name="KSO_WM_TAG_VERSION" val="1.0"/>
  <p:tag name="KSO_WM_TEMPLATE_CATEGORY" val="diagram"/>
  <p:tag name="KSO_WM_TEMPLATE_INDEX" val="20187904"/>
  <p:tag name="KSO_WM_UNIT_ID" val="diagram20187904_3*i*12"/>
  <p:tag name="KSO_WM_UNIT_LAYERLEVEL" val="1"/>
  <p:tag name="KSO_WM_BEAUTIFY_FLAG" val="#wm#"/>
  <p:tag name="KSO_WM_UNIT_HIGHLIGHT" val="0"/>
  <p:tag name="KSO_WM_UNIT_COMPATIBLE" val="0"/>
  <p:tag name="KSO_WM_DIAGRAM_GROUP_CODE" val="l1-1"/>
  <p:tag name="KSO_WM_UNIT_TYPE" val="i"/>
  <p:tag name="KSO_WM_UNIT_INDEX" val="12"/>
  <p:tag name="KSO_WM_UNIT_DIAGRAM_ISNUMVISUAL" val="0"/>
  <p:tag name="KSO_WM_UNIT_DIAGRAM_ISREFERUNIT" val="0"/>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480.xml><?xml version="1.0" encoding="utf-8"?>
<p:tagLst xmlns:p="http://schemas.openxmlformats.org/presentationml/2006/main">
  <p:tag name="KSO_WM_TAG_VERSION" val="1.0"/>
  <p:tag name="KSO_WM_TEMPLATE_CATEGORY" val="diagram"/>
  <p:tag name="KSO_WM_TEMPLATE_INDEX" val="20187904"/>
  <p:tag name="KSO_WM_UNIT_ID" val="diagram20187904_3*i*11"/>
  <p:tag name="KSO_WM_UNIT_LAYERLEVEL" val="1"/>
  <p:tag name="KSO_WM_BEAUTIFY_FLAG" val="#wm#"/>
  <p:tag name="KSO_WM_UNIT_HIGHLIGHT" val="0"/>
  <p:tag name="KSO_WM_UNIT_COMPATIBLE" val="0"/>
  <p:tag name="KSO_WM_DIAGRAM_GROUP_CODE" val="l1-1"/>
  <p:tag name="KSO_WM_UNIT_TYPE" val="i"/>
  <p:tag name="KSO_WM_UNIT_INDEX" val="11"/>
  <p:tag name="KSO_WM_UNIT_DIAGRAM_ISNUMVISUAL" val="0"/>
  <p:tag name="KSO_WM_UNIT_DIAGRAM_ISREFERUNIT" val="0"/>
  <p:tag name="KSO_WM_UNIT_TEXT_FILL_FORE_SCHEMECOLOR_INDEX" val="13"/>
  <p:tag name="KSO_WM_UNIT_TEXT_FILL_TYPE" val="1"/>
  <p:tag name="KSO_WM_UNIT_USESOURCEFORMAT_APPLY" val="1"/>
</p:tagLst>
</file>

<file path=ppt/tags/tag1481.xml><?xml version="1.0" encoding="utf-8"?>
<p:tagLst xmlns:p="http://schemas.openxmlformats.org/presentationml/2006/main">
  <p:tag name="KSO_WM_TAG_VERSION" val="1.0"/>
  <p:tag name="KSO_WM_TEMPLATE_CATEGORY" val="diagram"/>
  <p:tag name="KSO_WM_TEMPLATE_INDEX" val="20187904"/>
  <p:tag name="KSO_WM_UNIT_ID" val="diagram20187904_3*i*10"/>
  <p:tag name="KSO_WM_UNIT_LAYERLEVEL" val="1"/>
  <p:tag name="KSO_WM_BEAUTIFY_FLAG" val="#wm#"/>
  <p:tag name="KSO_WM_UNIT_HIGHLIGHT" val="0"/>
  <p:tag name="KSO_WM_UNIT_COMPATIBLE" val="0"/>
  <p:tag name="KSO_WM_DIAGRAM_GROUP_CODE" val="l1-1"/>
  <p:tag name="KSO_WM_UNIT_TYPE" val="i"/>
  <p:tag name="KSO_WM_UNIT_INDEX" val="10"/>
  <p:tag name="KSO_WM_UNIT_DIAGRAM_ISNUMVISUAL" val="0"/>
  <p:tag name="KSO_WM_UNIT_DIAGRAM_ISREFERUNIT" val="0"/>
  <p:tag name="KSO_WM_UNIT_TEXT_FILL_FORE_SCHEMECOLOR_INDEX" val="13"/>
  <p:tag name="KSO_WM_UNIT_TEXT_FILL_TYPE" val="1"/>
  <p:tag name="KSO_WM_UNIT_USESOURCEFORMAT_APPLY" val="1"/>
</p:tagLst>
</file>

<file path=ppt/tags/tag1482.xml><?xml version="1.0" encoding="utf-8"?>
<p:tagLst xmlns:p="http://schemas.openxmlformats.org/presentationml/2006/main">
  <p:tag name="KSO_WM_TAG_VERSION" val="1.0"/>
  <p:tag name="KSO_WM_TEMPLATE_CATEGORY" val="diagram"/>
  <p:tag name="KSO_WM_TEMPLATE_INDEX" val="20187904"/>
  <p:tag name="KSO_WM_UNIT_ID" val="diagram20187904_3*i*1"/>
  <p:tag name="KSO_WM_UNIT_LAYERLEVEL" val="1"/>
  <p:tag name="KSO_WM_BEAUTIFY_FLAG" val="#wm#"/>
  <p:tag name="KSO_WM_UNIT_HIGHLIGHT" val="0"/>
  <p:tag name="KSO_WM_UNIT_COMPATIBLE" val="0"/>
  <p:tag name="KSO_WM_DIAGRAM_GROUP_CODE" val="l1-1"/>
  <p:tag name="KSO_WM_UNIT_TYPE" val="i"/>
  <p:tag name="KSO_WM_UNIT_INDEX" val="1"/>
  <p:tag name="KSO_WM_UNIT_DIAGRAM_ISNUMVISUAL" val="0"/>
  <p:tag name="KSO_WM_UNIT_DIAGRAM_ISREFERUNIT" val="0"/>
  <p:tag name="KSO_WM_UNIT_LINE_FORE_SCHEMECOLOR_INDEX" val="13"/>
  <p:tag name="KSO_WM_UNIT_LINE_FILL_TYPE" val="2"/>
  <p:tag name="KSO_WM_UNIT_USESOURCEFORMAT_APPLY" val="1"/>
</p:tagLst>
</file>

<file path=ppt/tags/tag1483.xml><?xml version="1.0" encoding="utf-8"?>
<p:tagLst xmlns:p="http://schemas.openxmlformats.org/presentationml/2006/main">
  <p:tag name="KSO_WM_TAG_VERSION" val="1.0"/>
  <p:tag name="KSO_WM_TEMPLATE_CATEGORY" val="diagram"/>
  <p:tag name="KSO_WM_TEMPLATE_INDEX" val="20187904"/>
  <p:tag name="KSO_WM_UNIT_TYPE" val="f"/>
  <p:tag name="KSO_WM_UNIT_INDEX" val="1"/>
  <p:tag name="KSO_WM_UNIT_ID" val="diagram20187904_3*f*1"/>
  <p:tag name="KSO_WM_UNIT_LAYERLEVEL" val="1"/>
  <p:tag name="KSO_WM_UNIT_VALUE" val="128"/>
  <p:tag name="KSO_WM_UNIT_HIGHLIGHT" val="0"/>
  <p:tag name="KSO_WM_UNIT_COMPATIBLE" val="0"/>
  <p:tag name="KSO_WM_BEAUTIFY_FLAG" val="#wm#"/>
  <p:tag name="KSO_WM_UNIT_PRESET_TEXT" val="单击此处添加文本具体内容，简明扼要的阐述您的观点。根据需要可酌情增减文字，以便观者准确的理解您传达的思想。"/>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484.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3*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1485.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1_1"/>
  <p:tag name="KSO_WM_UNIT_ID" val="diagram20187904_3*l_h_f*1_1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486.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1_1"/>
  <p:tag name="KSO_WM_UNIT_ID" val="diagram20187904_3*l_h_a*1_1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5"/>
  <p:tag name="KSO_WM_UNIT_TEXT_FILL_TYPE" val="1"/>
  <p:tag name="KSO_WM_UNIT_USESOURCEFORMAT_APPLY" val="1"/>
</p:tagLst>
</file>

<file path=ppt/tags/tag1487.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3*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488.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1"/>
  <p:tag name="KSO_WM_UNIT_ID" val="diagram20187904_3*l_h_i*1_1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89.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4_1"/>
  <p:tag name="KSO_WM_UNIT_ID" val="diagram20187904_3*l_h_f*1_4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490.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4_1"/>
  <p:tag name="KSO_WM_UNIT_ID" val="diagram20187904_3*l_h_a*1_4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7"/>
  <p:tag name="KSO_WM_UNIT_TEXT_FILL_TYPE" val="1"/>
  <p:tag name="KSO_WM_UNIT_USESOURCEFORMAT_APPLY" val="1"/>
</p:tagLst>
</file>

<file path=ppt/tags/tag1491.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3*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7"/>
  <p:tag name="KSO_WM_UNIT_TEXT_FILL_TYPE" val="1"/>
  <p:tag name="KSO_WM_UNIT_USESOURCEFORMAT_APPLY" val="1"/>
</p:tagLst>
</file>

<file path=ppt/tags/tag1492.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1"/>
  <p:tag name="KSO_WM_UNIT_ID" val="diagram20187904_3*l_h_i*1_4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93.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3*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1494.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2_1"/>
  <p:tag name="KSO_WM_UNIT_ID" val="diagram20187904_3*l_h_f*1_2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495.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2_1"/>
  <p:tag name="KSO_WM_UNIT_ID" val="diagram20187904_3*l_h_a*1_2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6"/>
  <p:tag name="KSO_WM_UNIT_TEXT_FILL_TYPE" val="1"/>
  <p:tag name="KSO_WM_UNIT_USESOURCEFORMAT_APPLY" val="1"/>
</p:tagLst>
</file>

<file path=ppt/tags/tag1496.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3*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497.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1"/>
  <p:tag name="KSO_WM_UNIT_ID" val="diagram20187904_3*l_h_i*1_2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98.xml><?xml version="1.0" encoding="utf-8"?>
<p:tagLst xmlns:p="http://schemas.openxmlformats.org/presentationml/2006/main">
  <p:tag name="KSO_WM_UNIT_ISCONTENTSTITLE" val="0"/>
  <p:tag name="KSO_WM_UNIT_PRESET_TEXT" val="部门月计划"/>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0_1*a*1"/>
  <p:tag name="KSO_WM_TEMPLATE_CATEGORY" val="diagram"/>
  <p:tag name="KSO_WM_TEMPLATE_INDEX" val="20199370"/>
  <p:tag name="KSO_WM_UNIT_LAYERLEVEL" val="1"/>
  <p:tag name="KSO_WM_TAG_VERSION" val="1.0"/>
  <p:tag name="KSO_WM_BEAUTIFY_FLAG" val="#wm#"/>
  <p:tag name="KSO_WM_UNIT_USESOURCEFORMAT_APPLY" val="1"/>
</p:tagLst>
</file>

<file path=ppt/tags/tag1499.xml><?xml version="1.0" encoding="utf-8"?>
<p:tagLst xmlns:p="http://schemas.openxmlformats.org/presentationml/2006/main">
  <p:tag name="KSO_WM_BEAUTIFY_FLAG" val="#wm#"/>
  <p:tag name="KSO_WM_TEMPLATE_CATEGORY" val="diagram"/>
  <p:tag name="KSO_WM_TEMPLATE_INDEX" val="20187904"/>
  <p:tag name="KSO_WM_TAG_VERSION" val="1.0"/>
  <p:tag name="KSO_WM_SLIDE_INDEX" val="3"/>
  <p:tag name="KSO_WM_SLIDE_ITEM_CNT" val="3"/>
  <p:tag name="KSO_WM_SLIDE_LAYOUT" val="f_l"/>
  <p:tag name="KSO_WM_SLIDE_LAYOUT_CNT" val="1_1"/>
  <p:tag name="KSO_WM_SLIDE_TYPE" val="text"/>
  <p:tag name="KSO_WM_SLIDE_SUBTYPE" val="diag"/>
  <p:tag name="KSO_WM_SLIDE_POSITION" val="293.402*221.376"/>
  <p:tag name="KSO_WM_SLIDE_SIZE" val="653.877*261.432"/>
  <p:tag name="KSO_WM_SLIDE_ID" val="diagram20187904_3"/>
  <p:tag name="KSO_WM_DIAGRAM_GROUP_CODE" val="l1-1"/>
  <p:tag name="KSO_WM_SLIDE_DIAGTYPE" va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953_3*i*1"/>
  <p:tag name="KSO_WM_TEMPLATE_CATEGORY" val="diagram"/>
  <p:tag name="KSO_WM_TEMPLATE_INDEX" val="20194953"/>
  <p:tag name="KSO_WM_UNIT_LAYERLEVEL" val="1"/>
  <p:tag name="KSO_WM_TAG_VERSION" val="1.0"/>
  <p:tag name="KSO_WM_BEAUTIFY_FLAG" val="#wm#"/>
  <p:tag name="KSO_WM_DIAGRAM_GROUP_CODE" val="ε1-1"/>
  <p:tag name="KSO_WM_UNIT_TYPE" val="i"/>
  <p:tag name="KSO_WM_UNIT_INDEX" val="1"/>
  <p:tag name="KSO_WM_UNIT_FILL_FORE_SCHEMECOLOR_INDEX" val="14"/>
  <p:tag name="KSO_WM_UNIT_FILL_TYPE" val="1"/>
  <p:tag name="KSO_WM_UNIT_USESOURCEFORMAT_APPLY" val="1"/>
</p:tagLst>
</file>

<file path=ppt/tags/tag1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953_3*a*1"/>
  <p:tag name="KSO_WM_TEMPLATE_CATEGORY" val="diagram"/>
  <p:tag name="KSO_WM_TEMPLATE_INDEX" val="20194953"/>
  <p:tag name="KSO_WM_UNIT_LAYERLEVEL" val="1"/>
  <p:tag name="KSO_WM_TAG_VERSION" val="1.0"/>
  <p:tag name="KSO_WM_BEAUTIFY_FLAG" val="#wm#"/>
  <p:tag name="KSO_WM_UNIT_ISCONTENTSTITLE" val="0"/>
  <p:tag name="KSO_WM_UNIT_PRESET_TEXT" val="电子产品市场占比情况"/>
  <p:tag name="KSO_WM_UNIT_NOCLEAR" val="0"/>
  <p:tag name="KSO_WM_UNIT_VALUE" val="16"/>
  <p:tag name="KSO_WM_DIAGRAM_GROUP_CODE" val="ε1-1"/>
  <p:tag name="KSO_WM_UNIT_TYPE" val="a"/>
  <p:tag name="KSO_WM_UNIT_INDEX" val="1"/>
  <p:tag name="KSO_WM_UNIT_TEXT_FILL_FORE_SCHEMECOLOR_INDEX" val="13"/>
  <p:tag name="KSO_WM_UNIT_TEXT_FILL_TYPE" val="1"/>
  <p:tag name="KSO_WM_UNIT_USESOURCEFORMAT_APPLY" val="1"/>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953_3*f*1"/>
  <p:tag name="KSO_WM_TEMPLATE_CATEGORY" val="diagram"/>
  <p:tag name="KSO_WM_TEMPLATE_INDEX" val="20194953"/>
  <p:tag name="KSO_WM_UNIT_LAYERLEVEL" val="1"/>
  <p:tag name="KSO_WM_TAG_VERSION" val="1.0"/>
  <p:tag name="KSO_WM_BEAUTIFY_FLAG" val="#wm#"/>
  <p:tag name="KSO_WM_UNIT_PRESET_TEXT" val="点击此处添加正文，文字是您思想的提炼，为了最终呈现发布的良好效果，请尽量言简意赅的阐述观点。"/>
  <p:tag name="KSO_WM_UNIT_NOCLEAR" val="0"/>
  <p:tag name="KSO_WM_UNIT_VALUE" val="53"/>
  <p:tag name="KSO_WM_DIAGRAM_GROUP_CODE" val="ε1-1"/>
  <p:tag name="KSO_WM_UNIT_TYPE" val="f"/>
  <p:tag name="KSO_WM_UNIT_INDEX" val="1"/>
  <p:tag name="KSO_WM_UNIT_TEXT_FILL_FORE_SCHEMECOLOR_INDEX" val="14"/>
  <p:tag name="KSO_WM_UNIT_TEXT_FILL_TYPE" val="1"/>
  <p:tag name="KSO_WM_UNIT_USESOURCEFORMAT_APPLY" val="1"/>
</p:tagLst>
</file>

<file path=ppt/tags/tag1503.xml><?xml version="1.0" encoding="utf-8"?>
<p:tagLst xmlns:p="http://schemas.openxmlformats.org/presentationml/2006/main">
  <p:tag name="KSO_WM_SLIDE_ID" val="diagram20194953_3"/>
  <p:tag name="KSO_WM_TEMPLATE_SUBCATEGORY" val="0"/>
  <p:tag name="KSO_WM_SLIDE_ITEM_CNT" val="4"/>
  <p:tag name="KSO_WM_SLIDE_INDEX" val="3"/>
  <p:tag name="KSO_WM_TAG_VERSION" val="1.0"/>
  <p:tag name="KSO_WM_BEAUTIFY_FLAG" val="#wm#"/>
  <p:tag name="KSO_WM_TEMPLATE_CATEGORY" val="diagram"/>
  <p:tag name="KSO_WM_TEMPLATE_INDEX" val="20194953"/>
  <p:tag name="KSO_WM_SLIDE_TYPE" val="text"/>
  <p:tag name="KSO_WM_SLIDE_SUBTYPE" val="diag"/>
  <p:tag name="KSO_WM_SLIDE_SIZE" val="652.043*327.099"/>
  <p:tag name="KSO_WM_SLIDE_POSITION" val="155.781*179.051"/>
  <p:tag name="KSO_WM_DIAGRAM_GROUP_CODE" val="ε1-1"/>
  <p:tag name="KSO_WM_SLIDE_DIAGTYPE" val="ε"/>
  <p:tag name="KSO_WM_SLIDE_LAYOUT" val="a_f_ε"/>
  <p:tag name="KSO_WM_SLIDE_LAYOUT_CNT" val="1_1_1"/>
  <p:tag name="KSO_WM_SLIDE_MODEL_TYPE" val="numdgm"/>
  <p:tag name="KSO_WM_SLIDE_NumDiagram_DynamicNumAnim_Type" val="1"/>
  <p:tag name="KSO_WM_SLIDE_NumDiagram_DynamicNumAnim_Flag" val="1"/>
</p:tagLst>
</file>

<file path=ppt/tags/tag1504.xml><?xml version="1.0" encoding="utf-8"?>
<p:tagLst xmlns:p="http://schemas.openxmlformats.org/presentationml/2006/main">
  <p:tag name="KSO_WM_UNIT_ISCONTENTSTITLE" val="0"/>
  <p:tag name="KSO_WM_UNIT_PRESET_TEXT" val="单击此处&#13;添加标题内容"/>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39_1*a*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505.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1"/>
  <p:tag name="KSO_WM_UNIT_HIGHLIGHT" val="0"/>
  <p:tag name="KSO_WM_UNIT_COMPATIBLE" val="0"/>
  <p:tag name="KSO_WM_UNIT_DIAGRAM_ISNUMVISUAL" val="0"/>
  <p:tag name="KSO_WM_UNIT_DIAGRAM_ISREFERUNIT" val="0"/>
  <p:tag name="KSO_WM_UNIT_TYPE" val="f"/>
  <p:tag name="KSO_WM_UNIT_INDEX" val="1"/>
  <p:tag name="KSO_WM_UNIT_ID" val="diagram20203739_1*f*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39_1*i*1"/>
  <p:tag name="KSO_WM_TEMPLATE_CATEGORY" val="diagram"/>
  <p:tag name="KSO_WM_TEMPLATE_INDEX" val="20203739"/>
  <p:tag name="KSO_WM_UNIT_LAYERLEVEL" val="1"/>
  <p:tag name="KSO_WM_TAG_VERSION" val="1.0"/>
  <p:tag name="KSO_WM_BEAUTIFY_FLAG" val="#wm#"/>
  <p:tag name="KSO_WM_DIAGRAM_GROUP_CODE" val="ζ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39_1*i*2"/>
  <p:tag name="KSO_WM_TEMPLATE_CATEGORY" val="diagram"/>
  <p:tag name="KSO_WM_TEMPLATE_INDEX" val="20203739"/>
  <p:tag name="KSO_WM_UNIT_LAYERLEVEL" val="1"/>
  <p:tag name="KSO_WM_TAG_VERSION" val="1.0"/>
  <p:tag name="KSO_WM_BEAUTIFY_FLAG" val="#wm#"/>
  <p:tag name="KSO_WM_DIAGRAM_GROUP_CODE" val="ζ1-1"/>
  <p:tag name="KSO_WM_UNIT_LINE_FORE_SCHEMECOLOR_INDEX" val="5"/>
  <p:tag name="KSO_WM_UNIT_LINE_FILL_TYPE" val="2"/>
  <p:tag name="KSO_WM_UNIT_TEXT_FILL_FORE_SCHEMECOLOR_INDEX" val="2"/>
  <p:tag name="KSO_WM_UNIT_TEXT_FILL_TYPE" val="1"/>
  <p:tag name="KSO_WM_UNIT_USESOURCEFORMAT_APPLY" val="1"/>
</p:tagLst>
</file>

<file path=ppt/tags/tag1508.xml><?xml version="1.0" encoding="utf-8"?>
<p:tagLst xmlns:p="http://schemas.openxmlformats.org/presentationml/2006/main">
  <p:tag name="PICTUREFILLRANGE" val="6406fcd8-83f5-44e9-a313-da4346f5d540"/>
  <p:tag name="KSO_WM_UNIT_HIGHLIGHT" val="0"/>
  <p:tag name="KSO_WM_UNIT_COMPATIBLE" val="0"/>
  <p:tag name="KSO_WM_UNIT_DIAGRAM_ISNUMVISUAL" val="0"/>
  <p:tag name="KSO_WM_UNIT_DIAGRAM_ISREFERUNIT" val="0"/>
  <p:tag name="KSO_WM_UNIT_ID" val="crop1011_9*ζ_h_d*1_1_1"/>
  <p:tag name="KSO_WM_TEMPLATE_CATEGORY" val="crop"/>
  <p:tag name="KSO_WM_TEMPLATE_INDEX" val="1011"/>
  <p:tag name="KSO_WM_UNIT_LAYERLEVEL" val="1_1_1"/>
  <p:tag name="KSO_WM_TAG_VERSION" val="1.0"/>
  <p:tag name="KSO_WM_BEAUTIFY_FLAG" val="#wm#"/>
  <p:tag name="KSO_WM_UNIT_DIAGRAM_MODELTYPE" val="creativeCrop"/>
  <p:tag name="KSO_WM_UNIT_VALUE" val="1911*1728"/>
  <p:tag name="KSO_WM_DIAGRAM_GROUP_CODE" val="ζ1-1"/>
  <p:tag name="KSO_WM_UNIT_TYPE" val="ζ_h_d"/>
  <p:tag name="KSO_WM_UNIT_INDEX" val="1_1_1"/>
  <p:tag name="KSO_WM_UNIT_SUPPORT_UNIT_TYPE" val="[&quot;all&quot;]"/>
  <p:tag name="KSO_WM_CREATIVE_CROP_ROTATION" val="180"/>
  <p:tag name="KSO_WM_BLIP_RECT_LEFT" val="-34"/>
  <p:tag name="KSO_WM_BLIP_RECT_RIGHT" val="-34"/>
  <p:tag name="KSO_WM_BLIP_RECT_TOP" val="0"/>
  <p:tag name="KSO_WM_BLIP_RECT_BOTTOM" val="0"/>
  <p:tag name="KSO_WM_CREATIVE_CROP_ORG_LEFT" val="84"/>
  <p:tag name="KSO_WM_CREATIVE_CROP_ORG_TOP" val="6"/>
  <p:tag name="KSO_WM_CREATIVE_CROP_ORG_WIDTH" val="792"/>
  <p:tag name="KSO_WM_CREATIVE_CROP_ORG_HEIGHT" val="528"/>
  <p:tag name="KSO_WM_CREATIVE_CROP_SHAPE_LEFT" val="243.101"/>
  <p:tag name="KSO_WM_CREATIVE_CROP_SHAPE_TOP" val="6"/>
  <p:tag name="KSO_WM_CREATIVE_CROP_SHAPE_WIDTH" val="473.797"/>
  <p:tag name="KSO_WM_CREATIVE_CROP_SHAPE_HEIGHT" val="528"/>
  <p:tag name="KSO_WM_UNIT_TEXT_FILL_FORE_SCHEMECOLOR_INDEX" val="2"/>
  <p:tag name="KSO_WM_UNIT_TEXT_FILL_TYPE" val="1"/>
  <p:tag name="KSO_WM_UNIT_USESOURCEFORMAT_APPLY" val="1"/>
</p:tagLst>
</file>

<file path=ppt/tags/tag1509.xml><?xml version="1.0" encoding="utf-8"?>
<p:tagLst xmlns:p="http://schemas.openxmlformats.org/presentationml/2006/main">
  <p:tag name="KSO_WM_BEAUTIFY_FLAG" val="#wm#"/>
  <p:tag name="KSO_WM_TEMPLATE_CATEGORY" val="diagram"/>
  <p:tag name="KSO_WM_TEMPLATE_INDEX" val="20203739"/>
  <p:tag name="KSO_WM_SLIDE_ID" val="diagram20203739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876.755*542"/>
  <p:tag name="KSO_WM_SLIDE_POSITION" val="82.6453*-2.2"/>
  <p:tag name="KSO_WM_TAG_VERSION" val="1.0"/>
  <p:tag name="KSO_WM_SLIDE_LAYOUT" val="a_f_h_ζ"/>
  <p:tag name="KSO_WM_SLIDE_LAYOUT_CNT" val="1_1_2_1"/>
  <p:tag name="KSO_WM_DIAGRAM_GROUP_CODE" val="ζ1-1"/>
  <p:tag name="KSO_WM_SLIDE_DIAGTYPE" val="ζ"/>
</p:tagLst>
</file>

<file path=ppt/tags/tag151.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40_1*i*1"/>
  <p:tag name="KSO_WM_TEMPLATE_CATEGORY" val="diagram"/>
  <p:tag name="KSO_WM_TEMPLATE_INDEX" val="20203740"/>
  <p:tag name="KSO_WM_UNIT_LAYERLEVEL" val="1"/>
  <p:tag name="KSO_WM_TAG_VERSION" val="1.0"/>
  <p:tag name="KSO_WM_BEAUTIFY_FLAG" val="#wm#"/>
  <p:tag name="KSO_WM_DIAGRAM_GROUP_CODE" val="ζ1-1"/>
  <p:tag name="KSO_WM_UNIT_FILL_FORE_SCHEMECOLOR_INDEX" val="5"/>
  <p:tag name="KSO_WM_UNIT_FILL_BACK_SCHEMECOLOR_INDEX" val="14"/>
  <p:tag name="KSO_WM_UNIT_FILL_TYPE" val="2"/>
  <p:tag name="KSO_WM_UNIT_TEXT_FILL_FORE_SCHEMECOLOR_INDEX" val="2"/>
  <p:tag name="KSO_WM_UNIT_TEXT_FILL_TYPE" val="1"/>
  <p:tag name="KSO_WM_UNIT_USESOURCEFORMAT_APPLY" val="1"/>
</p:tagLst>
</file>

<file path=ppt/tags/tag1511.xml><?xml version="1.0" encoding="utf-8"?>
<p:tagLst xmlns:p="http://schemas.openxmlformats.org/presentationml/2006/main">
  <p:tag name="KSO_WM_UNIT_ISCONTENTSTITLE" val="0"/>
  <p:tag name="KSO_WM_UNIT_PRESET_TEXT" val="单击此处添加&#13;标题内容"/>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40_1*a*1"/>
  <p:tag name="KSO_WM_TEMPLATE_CATEGORY" val="diagram"/>
  <p:tag name="KSO_WM_TEMPLATE_INDEX" val="2020374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512.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3740_1*f*1"/>
  <p:tag name="KSO_WM_TEMPLATE_CATEGORY" val="diagram"/>
  <p:tag name="KSO_WM_TEMPLATE_INDEX" val="2020374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40_1*i*2"/>
  <p:tag name="KSO_WM_TEMPLATE_CATEGORY" val="diagram"/>
  <p:tag name="KSO_WM_TEMPLATE_INDEX" val="20203740"/>
  <p:tag name="KSO_WM_UNIT_LAYERLEVEL" val="1"/>
  <p:tag name="KSO_WM_TAG_VERSION" val="1.0"/>
  <p:tag name="KSO_WM_BEAUTIFY_FLAG" val="#wm#"/>
  <p:tag name="KSO_WM_DIAGRAM_GROUP_CODE" val="ζ1-1"/>
  <p:tag name="KSO_WM_UNIT_FILL_FORE_SCHEMECOLOR_INDEX" val="5"/>
  <p:tag name="KSO_WM_UNIT_FILL_TYPE" val="1"/>
  <p:tag name="KSO_WM_UNIT_TEXT_FILL_FORE_SCHEMECOLOR_INDEX" val="2"/>
  <p:tag name="KSO_WM_UNIT_TEXT_FILL_TYPE" val="1"/>
  <p:tag name="KSO_WM_UNIT_USESOURCEFORMAT_APPLY" val="1"/>
</p:tagLst>
</file>

<file path=ppt/tags/tag1514.xml><?xml version="1.0" encoding="utf-8"?>
<p:tagLst xmlns:p="http://schemas.openxmlformats.org/presentationml/2006/main">
  <p:tag name="PICTUREFILLRANGE" val="b00e4a13-1948-4702-90c6-73697a28af49"/>
  <p:tag name="KSO_WM_UNIT_HIGHLIGHT" val="0"/>
  <p:tag name="KSO_WM_UNIT_COMPATIBLE" val="0"/>
  <p:tag name="KSO_WM_UNIT_DIAGRAM_ISNUMVISUAL" val="0"/>
  <p:tag name="KSO_WM_UNIT_DIAGRAM_ISREFERUNIT" val="0"/>
  <p:tag name="KSO_WM_UNIT_ID" val="crop20203662_1*ζ_h_d*1_1_1"/>
  <p:tag name="KSO_WM_TEMPLATE_CATEGORY" val="crop"/>
  <p:tag name="KSO_WM_TEMPLATE_INDEX" val="20203662"/>
  <p:tag name="KSO_WM_UNIT_LAYERLEVEL" val="1_1_1"/>
  <p:tag name="KSO_WM_TAG_VERSION" val="1.0"/>
  <p:tag name="KSO_WM_BEAUTIFY_FLAG" val="#wm#"/>
  <p:tag name="KSO_WM_UNIT_DIAGRAM_MODELTYPE" val="creativeCrop"/>
  <p:tag name="KSO_WM_UNIT_VALUE" val="1906*1592"/>
  <p:tag name="KSO_WM_DIAGRAM_GROUP_CODE" val="ζ1-1"/>
  <p:tag name="KSO_WM_UNIT_TYPE" val="ζ_h_d"/>
  <p:tag name="KSO_WM_UNIT_INDEX" val="1_1_1"/>
  <p:tag name="KSO_WM_UNIT_SUPPORT_UNIT_TYPE" val="[&quot;all&quot;]"/>
  <p:tag name="KSO_WM_BLIP_RECT_LEFT" val="-41"/>
  <p:tag name="KSO_WM_BLIP_RECT_RIGHT" val="-41"/>
  <p:tag name="KSO_WM_BLIP_RECT_TOP" val="0"/>
  <p:tag name="KSO_WM_BLIP_RECT_BOTTOM" val="0"/>
  <p:tag name="KSO_WM_CREATIVE_CROP_ORG_LEFT" val="84"/>
  <p:tag name="KSO_WM_CREATIVE_CROP_ORG_TOP" val="6"/>
  <p:tag name="KSO_WM_CREATIVE_CROP_ORG_WIDTH" val="792"/>
  <p:tag name="KSO_WM_CREATIVE_CROP_ORG_HEIGHT" val="528"/>
  <p:tag name="KSO_WM_CREATIVE_CROP_SHAPE_LEFT" val="262.97"/>
  <p:tag name="KSO_WM_CREATIVE_CROP_SHAPE_TOP" val="6"/>
  <p:tag name="KSO_WM_CREATIVE_CROP_SHAPE_WIDTH" val="434.06"/>
  <p:tag name="KSO_WM_CREATIVE_CROP_SHAPE_HEIGHT" val="528"/>
  <p:tag name="KSO_WM_UNIT_TEXT_FILL_FORE_SCHEMECOLOR_INDEX" val="2"/>
  <p:tag name="KSO_WM_UNIT_TEXT_FILL_TYPE" val="1"/>
  <p:tag name="KSO_WM_UNIT_USESOURCEFORMAT_APPLY" val="1"/>
</p:tagLst>
</file>

<file path=ppt/tags/tag1515.xml><?xml version="1.0" encoding="utf-8"?>
<p:tagLst xmlns:p="http://schemas.openxmlformats.org/presentationml/2006/main">
  <p:tag name="KSO_WM_BEAUTIFY_FLAG" val="#wm#"/>
  <p:tag name="KSO_WM_TEMPLATE_CATEGORY" val="diagram"/>
  <p:tag name="KSO_WM_TEMPLATE_INDEX" val="20203740"/>
  <p:tag name="KSO_WM_SLIDE_ID" val="diagram20203740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51.5*540.8"/>
  <p:tag name="KSO_WM_SLIDE_POSITION" val="-0.2*-1"/>
  <p:tag name="KSO_WM_TAG_VERSION" val="1.0"/>
  <p:tag name="KSO_WM_SLIDE_LAYOUT" val="a_f_ζ"/>
  <p:tag name="KSO_WM_SLIDE_LAYOUT_CNT" val="1_1_1"/>
  <p:tag name="KSO_WM_DIAGRAM_GROUP_CODE" val="ζ1-1"/>
  <p:tag name="KSO_WM_SLIDE_DIAGTYPE" val="ζ"/>
</p:tagLst>
</file>

<file path=ppt/tags/tag1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3_4*i*1"/>
  <p:tag name="KSO_WM_TEMPLATE_CATEGORY" val="diagram"/>
  <p:tag name="KSO_WM_TEMPLATE_INDEX" val="20198863"/>
  <p:tag name="KSO_WM_UNIT_LAYERLEVEL" val="1"/>
  <p:tag name="KSO_WM_TAG_VERSION" val="1.0"/>
  <p:tag name="KSO_WM_BEAUTIFY_FLAG" val="#wm#"/>
  <p:tag name="KSO_WM_UNIT_USESOURCEFORMAT_APPLY" val="1"/>
</p:tagLst>
</file>

<file path=ppt/tags/tag1517.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198863_4*d*2"/>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518.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198863_4*d*4"/>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519.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3_4*d*1"/>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520.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198863_4*d*3"/>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863_1**"/>
  <p:tag name="KSO_WM_TEMPLATE_CATEGORY" val="diagram"/>
  <p:tag name="KSO_WM_TEMPLATE_INDEX" val="20198863"/>
  <p:tag name="KSO_WM_UNIT_LAYERLEVEL" val="1"/>
  <p:tag name="KSO_WM_TAG_VERSION" val="1.0"/>
  <p:tag name="KSO_WM_BEAUTIFY_FLAG" val="#wm#"/>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3_4*i*2"/>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3_4*i*3"/>
  <p:tag name="KSO_WM_TEMPLATE_CATEGORY" val="diagram"/>
  <p:tag name="KSO_WM_TEMPLATE_INDEX" val="20198863"/>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1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63_4*i*4"/>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525.xml><?xml version="1.0" encoding="utf-8"?>
<p:tagLst xmlns:p="http://schemas.openxmlformats.org/presentationml/2006/main">
  <p:tag name="KSO_WM_UNIT_ISCONTENTSTITLE" val="0"/>
  <p:tag name="KSO_WM_UNIT_PRESET_TEXT" val="此处&#13;添加大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3_4*a*1"/>
  <p:tag name="KSO_WM_TEMPLATE_CATEGORY" val="diagram"/>
  <p:tag name="KSO_WM_TEMPLATE_INDEX" val="201988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5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198863_4*l_h_i*1_1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63_4*l_h_i*1_1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28.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3_4*l_h_f*1_1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198863_4*l_h_i*1_2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5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63_4*l_h_i*1_2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31.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3_4*l_h_f*1_2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198863_4*l_h_i*1_3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63_4*l_h_i*1_3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34.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3_4*l_h_f*1_3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4*i*5"/>
  <p:tag name="KSO_WM_TEMPLATE_CATEGORY" val="diagram"/>
  <p:tag name="KSO_WM_TEMPLATE_INDEX" val="20198863"/>
  <p:tag name="KSO_WM_UNIT_LAYERLEVEL" val="1"/>
  <p:tag name="KSO_WM_TAG_VERSION" val="1.0"/>
  <p:tag name="KSO_WM_BEAUTIFY_FLAG" val="#wm#"/>
  <p:tag name="KSO_WM_UNIT_USESOURCEFORMAT_APPLY" val="1"/>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4*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537.xml><?xml version="1.0" encoding="utf-8"?>
<p:tagLst xmlns:p="http://schemas.openxmlformats.org/presentationml/2006/main">
  <p:tag name="KSO_WM_UNIT_RELATE_UNITID" val="diagram20198863_4*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4*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4*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5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198863_4*l_h_i*1_4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5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63_4*l_h_i*1_4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41.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63_4*l_h_f*1_4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198863_4*l_h_i*1_5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198863_4*l_h_i*1_5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44.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863_4*l_h_f*1_5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45.xml><?xml version="1.0" encoding="utf-8"?>
<p:tagLst xmlns:p="http://schemas.openxmlformats.org/presentationml/2006/main">
  <p:tag name="KSO_WM_BEAUTIFY_FLAG" val="#wm#"/>
  <p:tag name="KSO_WM_TEMPLATE_CATEGORY" val="diagram"/>
  <p:tag name="KSO_WM_TEMPLATE_INDEX" val="20198863"/>
  <p:tag name="KSO_WM_SLIDE_ID" val="diagram20198863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290.731*271.011"/>
  <p:tag name="KSO_WM_SLIDE_POSITION" val="538.554*261.088"/>
  <p:tag name="KSO_WM_DIAGRAM_GROUP_CODE" val="l1-1"/>
  <p:tag name="KSO_WM_SLIDE_DIAGTYPE" val="l"/>
  <p:tag name="KSO_WM_TAG_VERSION" val="1.0"/>
  <p:tag name="KSO_WM_SLIDE_LAYOUT" val="a_d_f_l"/>
  <p:tag name="KSO_WM_SLIDE_LAYOUT_CNT" val="1_4_1_1"/>
</p:tagLst>
</file>

<file path=ppt/tags/tag1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3_4*i*1"/>
  <p:tag name="KSO_WM_TEMPLATE_CATEGORY" val="diagram"/>
  <p:tag name="KSO_WM_TEMPLATE_INDEX" val="20198863"/>
  <p:tag name="KSO_WM_UNIT_LAYERLEVEL" val="1"/>
  <p:tag name="KSO_WM_TAG_VERSION" val="1.0"/>
  <p:tag name="KSO_WM_BEAUTIFY_FLAG" val="#wm#"/>
  <p:tag name="KSO_WM_UNIT_USESOURCEFORMAT_APPLY" val="1"/>
</p:tagLst>
</file>

<file path=ppt/tags/tag1547.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198863_4*d*2"/>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548.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198863_4*d*4"/>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549.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3_4*d*1"/>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550.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198863_4*d*3"/>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1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863_1**"/>
  <p:tag name="KSO_WM_TEMPLATE_CATEGORY" val="diagram"/>
  <p:tag name="KSO_WM_TEMPLATE_INDEX" val="20198863"/>
  <p:tag name="KSO_WM_UNIT_LAYERLEVEL" val="1"/>
  <p:tag name="KSO_WM_TAG_VERSION" val="1.0"/>
  <p:tag name="KSO_WM_BEAUTIFY_FLAG" val="#wm#"/>
</p:tagLst>
</file>

<file path=ppt/tags/tag1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3_4*i*2"/>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3_4*i*3"/>
  <p:tag name="KSO_WM_TEMPLATE_CATEGORY" val="diagram"/>
  <p:tag name="KSO_WM_TEMPLATE_INDEX" val="20198863"/>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1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63_4*i*4"/>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555.xml><?xml version="1.0" encoding="utf-8"?>
<p:tagLst xmlns:p="http://schemas.openxmlformats.org/presentationml/2006/main">
  <p:tag name="KSO_WM_UNIT_ISCONTENTSTITLE" val="0"/>
  <p:tag name="KSO_WM_UNIT_PRESET_TEXT" val="此处&#13;添加大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3_4*a*1"/>
  <p:tag name="KSO_WM_TEMPLATE_CATEGORY" val="diagram"/>
  <p:tag name="KSO_WM_TEMPLATE_INDEX" val="201988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5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198863_4*l_h_i*1_1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63_4*l_h_i*1_1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58.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3_4*l_h_f*1_1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198863_4*l_h_i*1_2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156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63_4*l_h_i*1_2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61.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3_4*l_h_f*1_2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198863_4*l_h_i*1_3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63_4*l_h_i*1_3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64.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3_4*l_h_f*1_3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4*i*5"/>
  <p:tag name="KSO_WM_TEMPLATE_CATEGORY" val="diagram"/>
  <p:tag name="KSO_WM_TEMPLATE_INDEX" val="20198863"/>
  <p:tag name="KSO_WM_UNIT_LAYERLEVEL" val="1"/>
  <p:tag name="KSO_WM_TAG_VERSION" val="1.0"/>
  <p:tag name="KSO_WM_BEAUTIFY_FLAG" val="#wm#"/>
  <p:tag name="KSO_WM_UNIT_USESOURCEFORMAT_APPLY" val="1"/>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4*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567.xml><?xml version="1.0" encoding="utf-8"?>
<p:tagLst xmlns:p="http://schemas.openxmlformats.org/presentationml/2006/main">
  <p:tag name="KSO_WM_UNIT_RELATE_UNITID" val="diagram20198863_4*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4*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4*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5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198863_4*l_h_i*1_4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57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63_4*l_h_i*1_4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71.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63_4*l_h_f*1_4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198863_4*l_h_i*1_5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198863_4*l_h_i*1_5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574.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863_4*l_h_f*1_5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75.xml><?xml version="1.0" encoding="utf-8"?>
<p:tagLst xmlns:p="http://schemas.openxmlformats.org/presentationml/2006/main">
  <p:tag name="KSO_WM_BEAUTIFY_FLAG" val="#wm#"/>
  <p:tag name="KSO_WM_TEMPLATE_CATEGORY" val="diagram"/>
  <p:tag name="KSO_WM_TEMPLATE_INDEX" val="20198863"/>
  <p:tag name="KSO_WM_SLIDE_ID" val="diagram20198863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290.731*271.011"/>
  <p:tag name="KSO_WM_SLIDE_POSITION" val="538.554*261.088"/>
  <p:tag name="KSO_WM_DIAGRAM_GROUP_CODE" val="l1-1"/>
  <p:tag name="KSO_WM_SLIDE_DIAGTYPE" val="l"/>
  <p:tag name="KSO_WM_TAG_VERSION" val="1.0"/>
  <p:tag name="KSO_WM_SLIDE_LAYOUT" val="a_d_f_l"/>
  <p:tag name="KSO_WM_SLIDE_LAYOUT_CNT" val="1_4_1_1"/>
</p:tagLst>
</file>

<file path=ppt/tags/tag15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57_1*l_h_i*1_1_1"/>
  <p:tag name="KSO_WM_TEMPLATE_CATEGORY" val="diagram"/>
  <p:tag name="KSO_WM_TEMPLATE_INDEX" val="2020135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1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57_1*l_h_i*1_3_1"/>
  <p:tag name="KSO_WM_TEMPLATE_CATEGORY" val="diagram"/>
  <p:tag name="KSO_WM_TEMPLATE_INDEX" val="2020135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1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57_1*l_h_i*1_2_1"/>
  <p:tag name="KSO_WM_TEMPLATE_CATEGORY" val="diagram"/>
  <p:tag name="KSO_WM_TEMPLATE_INDEX" val="2020135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1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57_1*l_h_i*1_2_2"/>
  <p:tag name="KSO_WM_TEMPLATE_CATEGORY" val="diagram"/>
  <p:tag name="KSO_WM_TEMPLATE_INDEX" val="2020135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57_1*l_h_i*1_3_2"/>
  <p:tag name="KSO_WM_TEMPLATE_CATEGORY" val="diagram"/>
  <p:tag name="KSO_WM_TEMPLATE_INDEX" val="2020135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57_1*l_h_i*1_1_2"/>
  <p:tag name="KSO_WM_TEMPLATE_CATEGORY" val="diagram"/>
  <p:tag name="KSO_WM_TEMPLATE_INDEX" val="2020135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57_1*l_h_i*1_1_3"/>
  <p:tag name="KSO_WM_TEMPLATE_CATEGORY" val="diagram"/>
  <p:tag name="KSO_WM_TEMPLATE_INDEX" val="20201357"/>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1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57_1*l_h_i*1_2_3"/>
  <p:tag name="KSO_WM_TEMPLATE_CATEGORY" val="diagram"/>
  <p:tag name="KSO_WM_TEMPLATE_INDEX" val="20201357"/>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15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57_1*l_h_i*1_3_3"/>
  <p:tag name="KSO_WM_TEMPLATE_CATEGORY" val="diagram"/>
  <p:tag name="KSO_WM_TEMPLATE_INDEX" val="20201357"/>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1585.xml><?xml version="1.0" encoding="utf-8"?>
<p:tagLst xmlns:p="http://schemas.openxmlformats.org/presentationml/2006/main">
  <p:tag name="KSO_WM_UNIT_ISCONTENTSTITLE" val="0"/>
  <p:tag name="KSO_WM_UNIT_PRESET_TEXT" val="企业经营目标"/>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57_1*a*1"/>
  <p:tag name="KSO_WM_TEMPLATE_CATEGORY" val="diagram"/>
  <p:tag name="KSO_WM_TEMPLATE_INDEX" val="2020135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586.xml><?xml version="1.0" encoding="utf-8"?>
<p:tagLst xmlns:p="http://schemas.openxmlformats.org/presentationml/2006/main">
  <p:tag name="KSO_WM_UNIT_ISCONTENTSTITLE" val="0"/>
  <p:tag name="KSO_WM_UNIT_PRESET_TEXT" val="WORK TARGET"/>
  <p:tag name="KSO_WM_UNIT_NOCLEAR" val="0"/>
  <p:tag name="KSO_WM_UNIT_VALUE" val="62"/>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201357_1*b*1"/>
  <p:tag name="KSO_WM_TEMPLATE_CATEGORY" val="diagram"/>
  <p:tag name="KSO_WM_TEMPLATE_INDEX" val="2020135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587.xml><?xml version="1.0" encoding="utf-8"?>
<p:tagLst xmlns:p="http://schemas.openxmlformats.org/presentationml/2006/main">
  <p:tag name="KSO_WM_UNIT_ISCONTENTSTITLE" val="0"/>
  <p:tag name="KSO_WM_UNIT_PRESET_TEXT" val="产品合格率"/>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57_1*l_h_a*1_1_1"/>
  <p:tag name="KSO_WM_TEMPLATE_CATEGORY" val="diagram"/>
  <p:tag name="KSO_WM_TEMPLATE_INDEX" val="2020135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588.xml><?xml version="1.0" encoding="utf-8"?>
<p:tagLst xmlns:p="http://schemas.openxmlformats.org/presentationml/2006/main">
  <p:tag name="KSO_WM_UNIT_ISCONTENTSTITLE" val="0"/>
  <p:tag name="KSO_WM_UNIT_PRESET_TEXT" val="企业营业额"/>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57_1*l_h_a*1_2_1"/>
  <p:tag name="KSO_WM_TEMPLATE_CATEGORY" val="diagram"/>
  <p:tag name="KSO_WM_TEMPLATE_INDEX" val="2020135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589.xml><?xml version="1.0" encoding="utf-8"?>
<p:tagLst xmlns:p="http://schemas.openxmlformats.org/presentationml/2006/main">
  <p:tag name="KSO_WM_UNIT_ISCONTENTSTITLE" val="0"/>
  <p:tag name="KSO_WM_UNIT_PRESET_TEXT" val="企业净利润"/>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57_1*l_h_a*1_3_1"/>
  <p:tag name="KSO_WM_TEMPLATE_CATEGORY" val="diagram"/>
  <p:tag name="KSO_WM_TEMPLATE_INDEX" val="2020135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59.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590.xml><?xml version="1.0" encoding="utf-8"?>
<p:tagLst xmlns:p="http://schemas.openxmlformats.org/presentationml/2006/main">
  <p:tag name="KSO_WM_BEAUTIFY_FLAG" val="#wm#"/>
  <p:tag name="KSO_WM_TEMPLATE_CATEGORY" val="diagram"/>
  <p:tag name="KSO_WM_TEMPLATE_INDEX" val="20201357"/>
  <p:tag name="KSO_WM_SLIDE_ID" val="diagram20201357_1"/>
  <p:tag name="KSO_WM_TEMPLATE_SUBCATEGORY" val="0"/>
  <p:tag name="KSO_WM_TEMPLATE_MASTER_TYPE" val="0"/>
  <p:tag name="KSO_WM_TEMPLATE_COLOR_TYPE" val="1"/>
  <p:tag name="KSO_WM_SLIDE_TYPE" val="text"/>
  <p:tag name="KSO_WM_SLIDE_SUBTYPE" val="diag"/>
  <p:tag name="KSO_WM_SLIDE_ITEM_CNT" val="3"/>
  <p:tag name="KSO_WM_SLIDE_INDEX" val="1"/>
  <p:tag name="KSO_WM_SLIDE_SIZE" val="699.695*282.235"/>
  <p:tag name="KSO_WM_SLIDE_POSITION" val="134.724*169.761"/>
  <p:tag name="KSO_WM_DIAGRAM_GROUP_CODE" val="l1-1"/>
  <p:tag name="KSO_WM_SLIDE_DIAGTYPE" val="l"/>
  <p:tag name="KSO_WM_TAG_VERSION" val="1.0"/>
  <p:tag name="KSO_WM_SLIDE_LAYOUT" val="a_b_l"/>
  <p:tag name="KSO_WM_SLIDE_LAYOUT_CNT" val="1_1_1"/>
</p:tagLst>
</file>

<file path=ppt/tags/tag1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38_1*i*1"/>
  <p:tag name="KSO_WM_TEMPLATE_CATEGORY" val="diagram"/>
  <p:tag name="KSO_WM_TEMPLATE_INDEX" val="20203738"/>
  <p:tag name="KSO_WM_UNIT_LAYERLEVEL" val="1"/>
  <p:tag name="KSO_WM_TAG_VERSION" val="1.0"/>
  <p:tag name="KSO_WM_BEAUTIFY_FLAG" val="#wm#"/>
  <p:tag name="KSO_WM_DIAGRAM_GROUP_CODE" val="ζ1-1"/>
  <p:tag name="KSO_WM_UNIT_FILL_FORE_SCHEMECOLOR_INDEX" val="5"/>
  <p:tag name="KSO_WM_UNIT_FILL_TYPE" val="1"/>
  <p:tag name="KSO_WM_UNIT_TEXT_FILL_FORE_SCHEMECOLOR_INDEX" val="2"/>
  <p:tag name="KSO_WM_UNIT_TEXT_FILL_TYPE" val="1"/>
  <p:tag name="KSO_WM_UNIT_USESOURCEFORMAT_APPLY" val="1"/>
</p:tagLst>
</file>

<file path=ppt/tags/tag1592.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1"/>
  <p:tag name="KSO_WM_UNIT_HIGHLIGHT" val="0"/>
  <p:tag name="KSO_WM_UNIT_COMPATIBLE" val="0"/>
  <p:tag name="KSO_WM_UNIT_DIAGRAM_ISNUMVISUAL" val="0"/>
  <p:tag name="KSO_WM_UNIT_DIAGRAM_ISREFERUNIT" val="0"/>
  <p:tag name="KSO_WM_UNIT_TYPE" val="f"/>
  <p:tag name="KSO_WM_UNIT_INDEX" val="1"/>
  <p:tag name="KSO_WM_UNIT_ID" val="diagram20203738_1*f*1"/>
  <p:tag name="KSO_WM_TEMPLATE_CATEGORY" val="diagram"/>
  <p:tag name="KSO_WM_TEMPLATE_INDEX" val="20203738"/>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38_1*i*2"/>
  <p:tag name="KSO_WM_TEMPLATE_CATEGORY" val="diagram"/>
  <p:tag name="KSO_WM_TEMPLATE_INDEX" val="20203738"/>
  <p:tag name="KSO_WM_UNIT_LAYERLEVEL" val="1"/>
  <p:tag name="KSO_WM_TAG_VERSION" val="1.0"/>
  <p:tag name="KSO_WM_BEAUTIFY_FLAG" val="#wm#"/>
  <p:tag name="KSO_WM_DIAGRAM_GROUP_CODE" val="ζ1-1"/>
  <p:tag name="KSO_WM_UNIT_FILL_FORE_SCHEMECOLOR_INDEX" val="5"/>
  <p:tag name="KSO_WM_UNIT_FILL_TYPE" val="1"/>
  <p:tag name="KSO_WM_UNIT_TEXT_FILL_FORE_SCHEMECOLOR_INDEX" val="2"/>
  <p:tag name="KSO_WM_UNIT_TEXT_FILL_TYPE" val="1"/>
  <p:tag name="KSO_WM_UNIT_USESOURCEFORMAT_APPLY" val="1"/>
</p:tagLst>
</file>

<file path=ppt/tags/tag1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738_1*i*3"/>
  <p:tag name="KSO_WM_TEMPLATE_CATEGORY" val="diagram"/>
  <p:tag name="KSO_WM_TEMPLATE_INDEX" val="20203738"/>
  <p:tag name="KSO_WM_UNIT_LAYERLEVEL" val="1"/>
  <p:tag name="KSO_WM_TAG_VERSION" val="1.0"/>
  <p:tag name="KSO_WM_BEAUTIFY_FLAG" val="#wm#"/>
  <p:tag name="KSO_WM_DIAGRAM_GROUP_CODE" val="ζ1-1"/>
  <p:tag name="KSO_WM_UNIT_FILL_FORE_SCHEMECOLOR_INDEX" val="5"/>
  <p:tag name="KSO_WM_UNIT_FILL_TYPE" val="1"/>
  <p:tag name="KSO_WM_UNIT_TEXT_FILL_FORE_SCHEMECOLOR_INDEX" val="2"/>
  <p:tag name="KSO_WM_UNIT_TEXT_FILL_TYPE" val="1"/>
  <p:tag name="KSO_WM_UNIT_USESOURCEFORMAT_APPLY" val="1"/>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3738_1*ζ_h_d*1_1_1"/>
  <p:tag name="KSO_WM_TEMPLATE_CATEGORY" val="diagram"/>
  <p:tag name="KSO_WM_TEMPLATE_INDEX" val="20203738"/>
  <p:tag name="KSO_WM_UNIT_LAYERLEVEL" val="1_1_1"/>
  <p:tag name="KSO_WM_TAG_VERSION" val="1.0"/>
  <p:tag name="KSO_WM_BEAUTIFY_FLAG" val="#wm#"/>
  <p:tag name="KSO_WM_UNIT_DIAGRAM_MODELTYPE" val="creativeCrop"/>
  <p:tag name="KSO_WM_UNIT_VALUE" val="1678*1562"/>
  <p:tag name="KSO_WM_DIAGRAM_GROUP_CODE" val="ζ1-1"/>
  <p:tag name="KSO_WM_UNIT_TYPE" val="ζ_h_d"/>
  <p:tag name="KSO_WM_UNIT_INDEX" val="1_1_1"/>
  <p:tag name="KSO_WM_UNIT_SUPPORT_UNIT_TYPE" val="[&quot;all&quot;]"/>
  <p:tag name="KSO_WM_BLIP_RECT_LEFT" val="-24"/>
  <p:tag name="KSO_WM_BLIP_RECT_RIGHT" val="-24"/>
  <p:tag name="KSO_WM_BLIP_RECT_TOP" val="0"/>
  <p:tag name="KSO_WM_BLIP_RECT_BOTTOM" val="0"/>
  <p:tag name="KSO_WM_CREATIVE_CROP_ORG_LEFT" val="152.4"/>
  <p:tag name="KSO_WM_CREATIVE_CROP_ORG_TOP" val="31.9"/>
  <p:tag name="KSO_WM_CREATIVE_CROP_ORG_WIDTH" val="655.2"/>
  <p:tag name="KSO_WM_CREATIVE_CROP_ORG_HEIGHT" val="476.15"/>
  <p:tag name="KSO_WM_CREATIVE_CROP_SHAPE_LEFT" val="258.433"/>
  <p:tag name="KSO_WM_CREATIVE_CROP_SHAPE_TOP" val="31.9"/>
  <p:tag name="KSO_WM_CREATIVE_CROP_SHAPE_WIDTH" val="443.133"/>
  <p:tag name="KSO_WM_CREATIVE_CROP_SHAPE_HEIGHT" val="476.15"/>
  <p:tag name="KSO_WM_UNIT_TEXT_FILL_FORE_SCHEMECOLOR_INDEX" val="2"/>
  <p:tag name="KSO_WM_UNIT_TEXT_FILL_TYPE" val="1"/>
  <p:tag name="KSO_WM_UNIT_USESOURCEFORMAT_APPLY" val="1"/>
</p:tagLst>
</file>

<file path=ppt/tags/tag1596.xml><?xml version="1.0" encoding="utf-8"?>
<p:tagLst xmlns:p="http://schemas.openxmlformats.org/presentationml/2006/main">
  <p:tag name="KSO_WM_UNIT_ISCONTENTSTITLE" val="0"/>
  <p:tag name="KSO_WM_UNIT_PRESET_TEXT" val="单击&#13;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38_1*a*1"/>
  <p:tag name="KSO_WM_TEMPLATE_CATEGORY" val="diagram"/>
  <p:tag name="KSO_WM_TEMPLATE_INDEX" val="20203738"/>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597.xml><?xml version="1.0" encoding="utf-8"?>
<p:tagLst xmlns:p="http://schemas.openxmlformats.org/presentationml/2006/main">
  <p:tag name="KSO_WM_BEAUTIFY_FLAG" val="#wm#"/>
  <p:tag name="KSO_WM_TEMPLATE_CATEGORY" val="diagram"/>
  <p:tag name="KSO_WM_TEMPLATE_INDEX" val="20203738"/>
  <p:tag name="KSO_WM_SLIDE_ID" val="diagram20203738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43.133*476.15"/>
  <p:tag name="KSO_WM_SLIDE_POSITION" val="480.333*31.95"/>
  <p:tag name="KSO_WM_TAG_VERSION" val="1.0"/>
  <p:tag name="KSO_WM_SLIDE_LAYOUT" val="a_f_ζ"/>
  <p:tag name="KSO_WM_SLIDE_LAYOUT_CNT" val="1_4_1"/>
  <p:tag name="KSO_WM_DIAGRAM_GROUP_CODE" val="ζ1-1"/>
  <p:tag name="KSO_WM_SLIDE_DIAGTYPE" val="ζ"/>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1998_1*i*2"/>
  <p:tag name="KSO_WM_TEMPLATE_CATEGORY" val="diagram"/>
  <p:tag name="KSO_WM_TEMPLATE_INDEX" val="20201998"/>
  <p:tag name="KSO_WM_UNIT_LAYERLEVEL" val="1"/>
  <p:tag name="KSO_WM_TAG_VERSION" val="1.0"/>
  <p:tag name="KSO_WM_BEAUTIFY_FLAG" val="#wm#"/>
  <p:tag name="KSO_WM_UNIT_DIAGRAM_IS_NEED_ADD_PATH_ANIM" val="0"/>
  <p:tag name="KSO_WM_UNIT_LINE_FORE_SCHEMECOLOR_INDEX" val="13"/>
  <p:tag name="KSO_WM_UNIT_LINE_FILL_TYPE" val="2"/>
  <p:tag name="KSO_WM_UNIT_USESOURCEFORMAT_APPLY" val="1"/>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1998_1*i*3"/>
  <p:tag name="KSO_WM_TEMPLATE_CATEGORY" val="diagram"/>
  <p:tag name="KSO_WM_TEMPLATE_INDEX" val="20201998"/>
  <p:tag name="KSO_WM_UNIT_LAYERLEVEL" val="1"/>
  <p:tag name="KSO_WM_TAG_VERSION" val="1.0"/>
  <p:tag name="KSO_WM_BEAUTIFY_FLAG" val="#wm#"/>
  <p:tag name="KSO_WM_UNIT_DIAGRAM_IS_NEED_ADD_PATH_ANIM" val="0"/>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1998_1*i*4"/>
  <p:tag name="KSO_WM_TEMPLATE_CATEGORY" val="diagram"/>
  <p:tag name="KSO_WM_TEMPLATE_INDEX" val="20201998"/>
  <p:tag name="KSO_WM_UNIT_LAYERLEVEL" val="1"/>
  <p:tag name="KSO_WM_TAG_VERSION" val="1.0"/>
  <p:tag name="KSO_WM_BEAUTIFY_FLAG" val="#wm#"/>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1998_1*i*5"/>
  <p:tag name="KSO_WM_TEMPLATE_CATEGORY" val="diagram"/>
  <p:tag name="KSO_WM_TEMPLATE_INDEX" val="20201998"/>
  <p:tag name="KSO_WM_UNIT_LAYERLEVEL" val="1"/>
  <p:tag name="KSO_WM_TAG_VERSION" val="1.0"/>
  <p:tag name="KSO_WM_BEAUTIFY_FLAG" val="#wm#"/>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1602.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1998_1*a*1"/>
  <p:tag name="KSO_WM_TEMPLATE_CATEGORY" val="diagram"/>
  <p:tag name="KSO_WM_TEMPLATE_INDEX" val="20201998"/>
  <p:tag name="KSO_WM_UNIT_LAYERLEVEL" val="1"/>
  <p:tag name="KSO_WM_TAG_VERSION" val="1.0"/>
  <p:tag name="KSO_WM_BEAUTIFY_FLAG" val="#wm#"/>
  <p:tag name="KSO_WM_UNIT_PRESET_TEXT" val="添加标题"/>
  <p:tag name="KSO_WM_UNIT_DIAGRAM_IS_NEED_ADD_PATH_ANIM" val="0"/>
  <p:tag name="KSO_WM_UNIT_TEXT_FILL_FORE_SCHEMECOLOR_INDEX" val="13"/>
  <p:tag name="KSO_WM_UNIT_TEXT_FILL_TYPE" val="1"/>
  <p:tag name="KSO_WM_UNIT_USESOURCEFORMAT_APPLY" val="1"/>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217_1*i*1"/>
  <p:tag name="KSO_WM_TEMPLATE_CATEGORY" val="crop"/>
  <p:tag name="KSO_WM_TEMPLATE_INDEX" val="20201217"/>
  <p:tag name="KSO_WM_UNIT_LAYERLEVEL" val="1"/>
  <p:tag name="KSO_WM_TAG_VERSION" val="1.0"/>
  <p:tag name="KSO_WM_BEAUTIFY_FLAG" val="#wm#"/>
  <p:tag name="KSO_WM_UNIT_USESOURCEFORMAT_APPLY" val="1"/>
</p:tagLst>
</file>

<file path=ppt/tags/tag1604.xml><?xml version="1.0" encoding="utf-8"?>
<p:tagLst xmlns:p="http://schemas.openxmlformats.org/presentationml/2006/main">
  <p:tag name="PICTUREFILLRANGE" val="709da00b-568e-46fc-a61b-2369d5591e64"/>
  <p:tag name="KSO_WM_UNIT_DIAGRAM_MODELTYPE" val="creativeCrop"/>
  <p:tag name="KSO_WM_UNIT_VALUE" val="658*65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217_1*ζ_h_d*1_1_1"/>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147.811"/>
  <p:tag name="KSO_WM_CREATIVE_CROP_SHAPE_TOP" val="672.61"/>
  <p:tag name="KSO_WM_CREATIVE_CROP_SHAPE_WIDTH" val="120.884"/>
  <p:tag name="KSO_WM_CREATIVE_CROP_SHAPE_HEIGHT" val="120.884"/>
  <p:tag name="KSO_WM_UNIT_TEXT_FILL_FORE_SCHEMECOLOR_INDEX" val="2"/>
  <p:tag name="KSO_WM_UNIT_TEXT_FILL_TYPE" val="1"/>
  <p:tag name="KSO_WM_UNIT_USESOURCEFORMAT_APPLY" val="1"/>
</p:tagLst>
</file>

<file path=ppt/tags/tag1605.xml><?xml version="1.0" encoding="utf-8"?>
<p:tagLst xmlns:p="http://schemas.openxmlformats.org/presentationml/2006/main">
  <p:tag name="PICTUREFILLRANGE" val="709da00b-568e-46fc-a61b-2369d5591e64"/>
  <p:tag name="KSO_WM_UNIT_DIAGRAM_MODELTYPE" val="creativeCrop"/>
  <p:tag name="KSO_WM_UNIT_VALUE" val="484*48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217_1*ζ_h_d*1_1_2"/>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267.635"/>
  <p:tag name="KSO_WM_CREATIVE_CROP_SHAPE_TOP" val="645.436"/>
  <p:tag name="KSO_WM_CREATIVE_CROP_SHAPE_WIDTH" val="88.7641"/>
  <p:tag name="KSO_WM_CREATIVE_CROP_SHAPE_HEIGHT" val="88.7641"/>
  <p:tag name="KSO_WM_UNIT_TEXT_FILL_FORE_SCHEMECOLOR_INDEX" val="2"/>
  <p:tag name="KSO_WM_UNIT_TEXT_FILL_TYPE" val="1"/>
  <p:tag name="KSO_WM_UNIT_USESOURCEFORMAT_APPLY" val="1"/>
</p:tagLst>
</file>

<file path=ppt/tags/tag1606.xml><?xml version="1.0" encoding="utf-8"?>
<p:tagLst xmlns:p="http://schemas.openxmlformats.org/presentationml/2006/main">
  <p:tag name="PICTUREFILLRANGE" val="709da00b-568e-46fc-a61b-2369d5591e64"/>
  <p:tag name="KSO_WM_UNIT_DIAGRAM_MODELTYPE" val="creativeCrop"/>
  <p:tag name="KSO_WM_UNIT_VALUE" val="673*84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217_1*ζ_h_d*1_1_3"/>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179.911"/>
  <p:tag name="KSO_WM_CREATIVE_CROP_SHAPE_TOP" val="792.257"/>
  <p:tag name="KSO_WM_CREATIVE_CROP_SHAPE_WIDTH" val="155.212"/>
  <p:tag name="KSO_WM_CREATIVE_CROP_SHAPE_HEIGHT" val="123.593"/>
  <p:tag name="KSO_WM_UNIT_TEXT_FILL_FORE_SCHEMECOLOR_INDEX" val="2"/>
  <p:tag name="KSO_WM_UNIT_TEXT_FILL_TYPE" val="1"/>
  <p:tag name="KSO_WM_UNIT_USESOURCEFORMAT_APPLY" val="1"/>
</p:tagLst>
</file>

<file path=ppt/tags/tag1607.xml><?xml version="1.0" encoding="utf-8"?>
<p:tagLst xmlns:p="http://schemas.openxmlformats.org/presentationml/2006/main">
  <p:tag name="PICTUREFILLRANGE" val="709da00b-568e-46fc-a61b-2369d5591e64"/>
  <p:tag name="KSO_WM_UNIT_DIAGRAM_MODELTYPE" val="creativeCrop"/>
  <p:tag name="KSO_WM_UNIT_VALUE" val="154*15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217_1*ζ_h_d*1_1_4"/>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365.555"/>
  <p:tag name="KSO_WM_CREATIVE_CROP_SHAPE_TOP" val="709.882"/>
  <p:tag name="KSO_WM_CREATIVE_CROP_SHAPE_WIDTH" val="28.2338"/>
  <p:tag name="KSO_WM_CREATIVE_CROP_SHAPE_HEIGHT" val="28.2338"/>
  <p:tag name="KSO_WM_UNIT_TEXT_FILL_FORE_SCHEMECOLOR_INDEX" val="2"/>
  <p:tag name="KSO_WM_UNIT_TEXT_FILL_TYPE" val="1"/>
  <p:tag name="KSO_WM_UNIT_USESOURCEFORMAT_APPLY" val="1"/>
</p:tagLst>
</file>

<file path=ppt/tags/tag1608.xml><?xml version="1.0" encoding="utf-8"?>
<p:tagLst xmlns:p="http://schemas.openxmlformats.org/presentationml/2006/main">
  <p:tag name="PICTUREFILLRANGE" val="709da00b-568e-46fc-a61b-2369d5591e64"/>
  <p:tag name="KSO_WM_UNIT_DIAGRAM_MODELTYPE" val="creativeCrop"/>
  <p:tag name="KSO_WM_UNIT_VALUE" val="362*36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201217_1*ζ_h_d*1_1_5"/>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208.371"/>
  <p:tag name="KSO_WM_CREATIVE_CROP_SHAPE_TOP" val="603.1"/>
  <p:tag name="KSO_WM_CREATIVE_CROP_SHAPE_WIDTH" val="66.4774"/>
  <p:tag name="KSO_WM_CREATIVE_CROP_SHAPE_HEIGHT" val="66.4774"/>
  <p:tag name="KSO_WM_UNIT_TEXT_FILL_FORE_SCHEMECOLOR_INDEX" val="2"/>
  <p:tag name="KSO_WM_UNIT_TEXT_FILL_TYPE" val="1"/>
  <p:tag name="KSO_WM_UNIT_USESOURCEFORMAT_APPLY" val="1"/>
</p:tagLst>
</file>

<file path=ppt/tags/tag1609.xml><?xml version="1.0" encoding="utf-8"?>
<p:tagLst xmlns:p="http://schemas.openxmlformats.org/presentationml/2006/main">
  <p:tag name="PICTUREFILLRANGE" val="709da00b-568e-46fc-a61b-2369d5591e64"/>
  <p:tag name="KSO_WM_UNIT_DIAGRAM_MODELTYPE" val="creativeCrop"/>
  <p:tag name="KSO_WM_UNIT_VALUE" val="580*58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201217_1*ζ_h_d*1_1_6"/>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278.263"/>
  <p:tag name="KSO_WM_CREATIVE_CROP_SHAPE_TOP" val="742.031"/>
  <p:tag name="KSO_WM_CREATIVE_CROP_SHAPE_WIDTH" val="106.546"/>
  <p:tag name="KSO_WM_CREATIVE_CROP_SHAPE_HEIGHT" val="106.546"/>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610.xml><?xml version="1.0" encoding="utf-8"?>
<p:tagLst xmlns:p="http://schemas.openxmlformats.org/presentationml/2006/main">
  <p:tag name="KSO_WM_BEAUTIFY_FLAG" val="#wm#"/>
  <p:tag name="KSO_WM_TEMPLATE_CATEGORY" val="diagram"/>
  <p:tag name="KSO_WM_TEMPLATE_INDEX" val="20201998"/>
  <p:tag name="KSO_WM_SLIDE_ID" val="diagram20201998_1"/>
  <p:tag name="KSO_WM_TEMPLATE_SUBCATEGORY" val="0"/>
  <p:tag name="KSO_WM_SLIDE_ITEM_CNT" val="1"/>
  <p:tag name="KSO_WM_SLIDE_INDEX" val="1"/>
  <p:tag name="KSO_WM_DIAGRAM_GROUP_CODE" val="ζ1-1"/>
  <p:tag name="KSO_WM_SLIDE_DIAGTYPE" val="ζ"/>
  <p:tag name="KSO_WM_TAG_VERSION" val="1.0"/>
  <p:tag name="KSO_WM_SLIDE_LAYOUT" val="a_b_ζ"/>
  <p:tag name="KSO_WM_SLIDE_LAYOUT_CNT" val="1_1_1"/>
  <p:tag name="KSO_WM_SLIDE_TYPE" val="text"/>
  <p:tag name="KSO_WM_SLIDE_SUBTYPE" val="diag"/>
  <p:tag name="KSO_WM_SLIDE_SIZE" val="380.126*483.307"/>
  <p:tag name="KSO_WM_SLIDE_POSITION" val="34.0157*56.6929"/>
</p:tagLst>
</file>

<file path=ppt/tags/tag1611.xml><?xml version="1.0" encoding="utf-8"?>
<p:tagLst xmlns:p="http://schemas.openxmlformats.org/presentationml/2006/main">
  <p:tag name="KSO_WM_UNIT_VALUE" val="1786*169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9_3*d*1"/>
  <p:tag name="KSO_WM_TEMPLATE_CATEGORY" val="diagram"/>
  <p:tag name="KSO_WM_TEMPLATE_INDEX" val="20198869"/>
  <p:tag name="KSO_WM_UNIT_SUPPORT_UNIT_TYPE" val="[]"/>
  <p:tag name="KSO_WM_UNIT_LAYERLEVEL" val="1"/>
  <p:tag name="KSO_WM_TAG_VERSION" val="1.0"/>
  <p:tag name="KSO_WM_BEAUTIFY_FLAG" val="#wm#"/>
  <p:tag name="KSO_WM_UNIT_USESOURCEFORMAT_APPLY" val="1"/>
</p:tagLst>
</file>

<file path=ppt/tags/tag16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869_3*l_h_i*1_1_1"/>
  <p:tag name="KSO_WM_TEMPLATE_CATEGORY" val="diagram"/>
  <p:tag name="KSO_WM_TEMPLATE_INDEX" val="20198869"/>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1613.xml><?xml version="1.0" encoding="utf-8"?>
<p:tagLst xmlns:p="http://schemas.openxmlformats.org/presentationml/2006/main">
  <p:tag name="KSO_WM_UNIT_ISCONTENTSTITLE" val="0"/>
  <p:tag name="KSO_WM_UNIT_PRESET_TEXT" val="单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9_3*a*1"/>
  <p:tag name="KSO_WM_TEMPLATE_CATEGORY" val="diagram"/>
  <p:tag name="KSO_WM_TEMPLATE_INDEX" val="2019886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9_3*i*2"/>
  <p:tag name="KSO_WM_TEMPLATE_CATEGORY" val="diagram"/>
  <p:tag name="KSO_WM_TEMPLATE_INDEX" val="20198869"/>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1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9_3*i*3"/>
  <p:tag name="KSO_WM_TEMPLATE_CATEGORY" val="diagram"/>
  <p:tag name="KSO_WM_TEMPLATE_INDEX" val="20198869"/>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16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869_3*l_h_i*1_2_1"/>
  <p:tag name="KSO_WM_TEMPLATE_CATEGORY" val="diagram"/>
  <p:tag name="KSO_WM_TEMPLATE_INDEX" val="20198869"/>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16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69_3*l_h_i*1_3_1"/>
  <p:tag name="KSO_WM_TEMPLATE_CATEGORY" val="diagram"/>
  <p:tag name="KSO_WM_TEMPLATE_INDEX" val="20198869"/>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16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69_3*l_h_i*1_4_1"/>
  <p:tag name="KSO_WM_TEMPLATE_CATEGORY" val="diagram"/>
  <p:tag name="KSO_WM_TEMPLATE_INDEX" val="20198869"/>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1619.xml><?xml version="1.0" encoding="utf-8"?>
<p:tagLst xmlns:p="http://schemas.openxmlformats.org/presentationml/2006/main">
  <p:tag name="KSO_WM_UNIT_DIAGRAM_MODELTYPE" val="stripeEnum"/>
  <p:tag name="KSO_WM_UNIT_PRESET_TEXT" val="点击此处添加正文，文字是您思想的提炼，为了最终呈现发布的良好效果，请尽量言简意赅的阐述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9_3*l_h_f*1_1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620.xml><?xml version="1.0" encoding="utf-8"?>
<p:tagLst xmlns:p="http://schemas.openxmlformats.org/presentationml/2006/main">
  <p:tag name="KSO_WM_UNIT_DIAGRAM_MODELTYPE" val="stripeEnum"/>
  <p:tag name="KSO_WM_UNIT_ISCONTENTSTITLE" val="0"/>
  <p:tag name="KSO_WM_UNIT_PRESET_TEXT" val="现任职务"/>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869_3*l_h_a*1_1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1.xml><?xml version="1.0" encoding="utf-8"?>
<p:tagLst xmlns:p="http://schemas.openxmlformats.org/presentationml/2006/main">
  <p:tag name="KSO_WM_UNIT_DIAGRAM_MODELTYPE" val="stripeEnum"/>
  <p:tag name="KSO_WM_UNIT_ISCONTENTSTITLE" val="0"/>
  <p:tag name="KSO_WM_UNIT_PRESET_TEXT" val="学业经历"/>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869_3*l_h_a*1_2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2.xml><?xml version="1.0" encoding="utf-8"?>
<p:tagLst xmlns:p="http://schemas.openxmlformats.org/presentationml/2006/main">
  <p:tag name="KSO_WM_UNIT_DIAGRAM_MODELTYPE" val="stripeEnum"/>
  <p:tag name="KSO_WM_UNIT_ISCONTENTSTITLE" val="0"/>
  <p:tag name="KSO_WM_UNIT_PRESET_TEXT" val="科研经历"/>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869_3*l_h_a*1_3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3.xml><?xml version="1.0" encoding="utf-8"?>
<p:tagLst xmlns:p="http://schemas.openxmlformats.org/presentationml/2006/main">
  <p:tag name="KSO_WM_UNIT_DIAGRAM_MODELTYPE" val="stripeEnum"/>
  <p:tag name="KSO_WM_UNIT_ISCONTENTSTITLE" val="0"/>
  <p:tag name="KSO_WM_UNIT_PRESET_TEXT" val="擅长领域"/>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869_3*l_h_a*1_4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4.xml><?xml version="1.0" encoding="utf-8"?>
<p:tagLst xmlns:p="http://schemas.openxmlformats.org/presentationml/2006/main">
  <p:tag name="KSO_WM_UNIT_ISCONTENTSTITLE" val="0"/>
  <p:tag name="KSO_WM_UNIT_PRESET_TEXT" val="XINGMING"/>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69_3*b*1"/>
  <p:tag name="KSO_WM_TEMPLATE_CATEGORY" val="diagram"/>
  <p:tag name="KSO_WM_TEMPLATE_INDEX" val="2019886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625.xml><?xml version="1.0" encoding="utf-8"?>
<p:tagLst xmlns:p="http://schemas.openxmlformats.org/presentationml/2006/main">
  <p:tag name="KSO_WM_UNIT_DIAGRAM_MODELTYPE" val="stripeEnum"/>
  <p:tag name="KSO_WM_UNIT_PRESET_TEXT" val="点击此处添加正文，文字是您思想的提炼，为了最终呈现发布的良好效果，请尽量言简意赅的阐述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9_3*l_h_f*1_2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6.xml><?xml version="1.0" encoding="utf-8"?>
<p:tagLst xmlns:p="http://schemas.openxmlformats.org/presentationml/2006/main">
  <p:tag name="KSO_WM_UNIT_DIAGRAM_MODELTYPE" val="stripeEnum"/>
  <p:tag name="KSO_WM_UNIT_PRESET_TEXT" val="点击此处添加正文，文字是您思想的提炼，为了最终呈现发布的良好效果，请尽量言简意赅的阐述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9_3*l_h_f*1_3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7.xml><?xml version="1.0" encoding="utf-8"?>
<p:tagLst xmlns:p="http://schemas.openxmlformats.org/presentationml/2006/main">
  <p:tag name="KSO_WM_UNIT_DIAGRAM_MODELTYPE" val="stripeEnum"/>
  <p:tag name="KSO_WM_UNIT_PRESET_TEXT" val="点击此处添加正文，文字是您思想的提炼，为了最终呈现发布的良好效果，请尽量言简意赅的阐述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69_3*l_h_f*1_4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8.xml><?xml version="1.0" encoding="utf-8"?>
<p:tagLst xmlns:p="http://schemas.openxmlformats.org/presentationml/2006/main">
  <p:tag name="KSO_WM_BEAUTIFY_FLAG" val="#wm#"/>
  <p:tag name="KSO_WM_TEMPLATE_CATEGORY" val="diagram"/>
  <p:tag name="KSO_WM_TEMPLATE_INDEX" val="20198869"/>
  <p:tag name="KSO_WM_SLIDE_ID" val="diagram20198869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515.346*303.871"/>
  <p:tag name="KSO_WM_SLIDE_POSITION" val="377.714*195.857"/>
  <p:tag name="KSO_WM_DIAGRAM_GROUP_CODE" val="l1-1"/>
  <p:tag name="KSO_WM_SLIDE_DIAGTYPE" val="l"/>
  <p:tag name="KSO_WM_TAG_VERSION" val="1.0"/>
  <p:tag name="KSO_WM_SLIDE_LAYOUT" val="a_b_d_l"/>
  <p:tag name="KSO_WM_SLIDE_LAYOUT_CNT" val="1_1_1_1"/>
</p:tagLst>
</file>

<file path=ppt/tags/tag1629.xml><?xml version="1.0" encoding="utf-8"?>
<p:tagLst xmlns:p="http://schemas.openxmlformats.org/presentationml/2006/main">
  <p:tag name="KSO_WM_UNIT_ISCONTENTSTITLE" val="0"/>
  <p:tag name="KSO_WM_UNIT_PRESET_TEXT" val="单击此处添加大标题内容"/>
  <p:tag name="KSO_WM_UNIT_NOCLEAR" val="0"/>
  <p:tag name="KSO_WM_UNIT_VALUE" val="1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1305_1*a*1"/>
  <p:tag name="KSO_WM_TEMPLATE_CATEGORY" val="diagram"/>
  <p:tag name="KSO_WM_TEMPLATE_INDEX" val="20201305"/>
  <p:tag name="KSO_WM_UNIT_LAYERLEVEL" val="1"/>
  <p:tag name="KSO_WM_TAG_VERSION" val="1.0"/>
  <p:tag name="KSO_WM_BEAUTIFY_FLAG" val="#wm#"/>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1305_1*i*2"/>
  <p:tag name="KSO_WM_TEMPLATE_CATEGORY" val="diagram"/>
  <p:tag name="KSO_WM_TEMPLATE_INDEX" val="20201305"/>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1631.xml><?xml version="1.0" encoding="utf-8"?>
<p:tagLst xmlns:p="http://schemas.openxmlformats.org/presentationml/2006/main">
  <p:tag name="KSO_WM_UNIT_PRESET_TEXT" val="点击此处添加正文，文字是您思想的提炼，为了最终演示发布的良好效果，请尽量言简意赅的阐述观点；根据需要可酌情增减文字。"/>
  <p:tag name="KSO_WM_UNIT_NOCLEAR" val="0"/>
  <p:tag name="KSO_WM_UNIT_VALUE" val="64"/>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1305_1*f*1"/>
  <p:tag name="KSO_WM_TEMPLATE_CATEGORY" val="diagram"/>
  <p:tag name="KSO_WM_TEMPLATE_INDEX" val="20201305"/>
  <p:tag name="KSO_WM_UNIT_LAYERLEVEL" val="1"/>
  <p:tag name="KSO_WM_TAG_VERSION" val="1.0"/>
  <p:tag name="KSO_WM_BEAUTIFY_FLAG" val="#wm#"/>
  <p:tag name="KSO_WM_UNIT_USESOURCEFORMAT_APPLY" val="1"/>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1305_1*i*3"/>
  <p:tag name="KSO_WM_TEMPLATE_CATEGORY" val="diagram"/>
  <p:tag name="KSO_WM_TEMPLATE_INDEX" val="20201305"/>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1305_1*i*4"/>
  <p:tag name="KSO_WM_TEMPLATE_CATEGORY" val="diagram"/>
  <p:tag name="KSO_WM_TEMPLATE_INDEX" val="20201305"/>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1305_1*i*5"/>
  <p:tag name="KSO_WM_TEMPLATE_CATEGORY" val="diagram"/>
  <p:tag name="KSO_WM_TEMPLATE_INDEX" val="20201305"/>
  <p:tag name="KSO_WM_UNIT_LAYERLEVEL" val="1"/>
  <p:tag name="KSO_WM_TAG_VERSION" val="1.0"/>
  <p:tag name="KSO_WM_BEAUTIFY_FLAG" val="#wm#"/>
  <p:tag name="KSO_WM_UNIT_USESOURCEFORMAT_APPLY" val="1"/>
</p:tagLst>
</file>

<file path=ppt/tags/tag1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4989_1*i*1"/>
  <p:tag name="KSO_WM_TEMPLATE_CATEGORY" val="crop"/>
  <p:tag name="KSO_WM_TEMPLATE_INDEX" val="20194989"/>
  <p:tag name="KSO_WM_UNIT_LAYERLEVEL" val="1"/>
  <p:tag name="KSO_WM_TAG_VERSION" val="1.0"/>
  <p:tag name="KSO_WM_BEAUTIFY_FLAG" val="#wm#"/>
  <p:tag name="KSO_WM_UNIT_USESOURCEFORMAT_APPLY" val="1"/>
</p:tagLst>
</file>

<file path=ppt/tags/tag1636.xml><?xml version="1.0" encoding="utf-8"?>
<p:tagLst xmlns:p="http://schemas.openxmlformats.org/presentationml/2006/main">
  <p:tag name="PA" val="v5.2.2"/>
  <p:tag name="PICTUREFILLRANGE" val="76d37b1c-daaf-4c4d-aa2f-3461508e6872"/>
  <p:tag name="KSO_WM_UNIT_VALUE" val="1193*102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4989_1*ζ_h_d*1_1_1"/>
  <p:tag name="KSO_WM_TEMPLATE_CATEGORY" val="crop"/>
  <p:tag name="KSO_WM_TEMPLATE_INDEX" val="20194989"/>
  <p:tag name="KSO_WM_UNIT_LAYERLEVEL" val="1_1_1"/>
  <p:tag name="KSO_WM_TAG_VERSION" val="1.0"/>
  <p:tag name="KSO_WM_BEAUTIFY_FLAG" val="#wm#"/>
  <p:tag name="KSO_WM_UNIT_DIAGRAM_MODELTYPE" val="creativeCrop"/>
  <p:tag name="KSO_WM_CREATIVE_CROP_ORG_LEFT" val="349.65"/>
  <p:tag name="KSO_WM_CREATIVE_CROP_ORG_TOP" val="98.15"/>
  <p:tag name="KSO_WM_CREATIVE_CROP_ORG_WIDTH" val="260.65"/>
  <p:tag name="KSO_WM_CREATIVE_CROP_ORG_HEIGHT" val="343.7"/>
  <p:tag name="KSO_WM_CREATIVE_CROP_SHAPE_LEFT" val="353.45"/>
  <p:tag name="KSO_WM_CREATIVE_CROP_SHAPE_TOP" val="98.15"/>
  <p:tag name="KSO_WM_CREATIVE_CROP_SHAPE_WIDTH" val="184.45"/>
  <p:tag name="KSO_WM_CREATIVE_CROP_SHAPE_HEIGHT" val="214.85"/>
  <p:tag name="KSO_WM_UNIT_TEXT_FILL_FORE_SCHEMECOLOR_INDEX" val="13"/>
  <p:tag name="KSO_WM_UNIT_TEXT_FILL_TYPE" val="1"/>
  <p:tag name="KSO_WM_UNIT_USESOURCEFORMAT_APPLY" val="1"/>
</p:tagLst>
</file>

<file path=ppt/tags/tag1637.xml><?xml version="1.0" encoding="utf-8"?>
<p:tagLst xmlns:p="http://schemas.openxmlformats.org/presentationml/2006/main">
  <p:tag name="PA" val="v5.2.2"/>
  <p:tag name="PICTUREFILLRANGE" val="76d37b1c-daaf-4c4d-aa2f-3461508e6872"/>
  <p:tag name="KSO_WM_UNIT_VALUE" val="1212*101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4989_1*ζ_h_d*1_1_2"/>
  <p:tag name="KSO_WM_TEMPLATE_CATEGORY" val="crop"/>
  <p:tag name="KSO_WM_TEMPLATE_INDEX" val="20194989"/>
  <p:tag name="KSO_WM_UNIT_LAYERLEVEL" val="1_1_1"/>
  <p:tag name="KSO_WM_TAG_VERSION" val="1.0"/>
  <p:tag name="KSO_WM_BEAUTIFY_FLAG" val="#wm#"/>
  <p:tag name="KSO_WM_UNIT_DIAGRAM_MODELTYPE" val="creativeCrop"/>
  <p:tag name="KSO_WM_CREATIVE_CROP_ORG_LEFT" val="349.65"/>
  <p:tag name="KSO_WM_CREATIVE_CROP_ORG_TOP" val="98.15"/>
  <p:tag name="KSO_WM_CREATIVE_CROP_ORG_WIDTH" val="260.65"/>
  <p:tag name="KSO_WM_CREATIVE_CROP_ORG_HEIGHT" val="343.7"/>
  <p:tag name="KSO_WM_CREATIVE_CROP_SHAPE_LEFT" val="353.25"/>
  <p:tag name="KSO_WM_CREATIVE_CROP_SHAPE_TOP" val="223.65"/>
  <p:tag name="KSO_WM_CREATIVE_CROP_SHAPE_WIDTH" val="183.35"/>
  <p:tag name="KSO_WM_CREATIVE_CROP_SHAPE_HEIGHT" val="218.2"/>
  <p:tag name="KSO_WM_UNIT_TEXT_FILL_FORE_SCHEMECOLOR_INDEX" val="2"/>
  <p:tag name="KSO_WM_UNIT_TEXT_FILL_TYPE" val="1"/>
  <p:tag name="KSO_WM_UNIT_USESOURCEFORMAT_APPLY" val="1"/>
</p:tagLst>
</file>

<file path=ppt/tags/tag1638.xml><?xml version="1.0" encoding="utf-8"?>
<p:tagLst xmlns:p="http://schemas.openxmlformats.org/presentationml/2006/main">
  <p:tag name="PA" val="v5.2.2"/>
  <p:tag name="PICTUREFILLRANGE" val="76d37b1c-daaf-4c4d-aa2f-3461508e6872"/>
  <p:tag name="KSO_WM_UNIT_VALUE" val="819*86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4989_1*ζ_h_d*1_1_3"/>
  <p:tag name="KSO_WM_TEMPLATE_CATEGORY" val="crop"/>
  <p:tag name="KSO_WM_TEMPLATE_INDEX" val="20194989"/>
  <p:tag name="KSO_WM_UNIT_LAYERLEVEL" val="1_1_1"/>
  <p:tag name="KSO_WM_TAG_VERSION" val="1.0"/>
  <p:tag name="KSO_WM_BEAUTIFY_FLAG" val="#wm#"/>
  <p:tag name="KSO_WM_UNIT_DIAGRAM_MODELTYPE" val="creativeCrop"/>
  <p:tag name="KSO_WM_CREATIVE_CROP_ORG_LEFT" val="349.65"/>
  <p:tag name="KSO_WM_CREATIVE_CROP_ORG_TOP" val="98.15"/>
  <p:tag name="KSO_WM_CREATIVE_CROP_ORG_WIDTH" val="260.65"/>
  <p:tag name="KSO_WM_CREATIVE_CROP_ORG_HEIGHT" val="343.7"/>
  <p:tag name="KSO_WM_CREATIVE_CROP_SHAPE_LEFT" val="353.25"/>
  <p:tag name="KSO_WM_CREATIVE_CROP_SHAPE_TOP" val="294.4"/>
  <p:tag name="KSO_WM_CREATIVE_CROP_SHAPE_WIDTH" val="154.95"/>
  <p:tag name="KSO_WM_CREATIVE_CROP_SHAPE_HEIGHT" val="147.45"/>
  <p:tag name="KSO_WM_UNIT_TEXT_FILL_FORE_SCHEMECOLOR_INDEX" val="2"/>
  <p:tag name="KSO_WM_UNIT_TEXT_FILL_TYPE" val="1"/>
  <p:tag name="KSO_WM_UNIT_USESOURCEFORMAT_APPLY" val="1"/>
</p:tagLst>
</file>

<file path=ppt/tags/tag1639.xml><?xml version="1.0" encoding="utf-8"?>
<p:tagLst xmlns:p="http://schemas.openxmlformats.org/presentationml/2006/main">
  <p:tag name="PA" val="v5.2.2"/>
  <p:tag name="PICTUREFILLRANGE" val="76d37b1c-daaf-4c4d-aa2f-3461508e6872"/>
  <p:tag name="KSO_WM_UNIT_VALUE" val="1171*130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4989_1*ζ_h_d*1_1_4"/>
  <p:tag name="KSO_WM_TEMPLATE_CATEGORY" val="crop"/>
  <p:tag name="KSO_WM_TEMPLATE_INDEX" val="20194989"/>
  <p:tag name="KSO_WM_UNIT_LAYERLEVEL" val="1_1_1"/>
  <p:tag name="KSO_WM_TAG_VERSION" val="1.0"/>
  <p:tag name="KSO_WM_BEAUTIFY_FLAG" val="#wm#"/>
  <p:tag name="KSO_WM_UNIT_DIAGRAM_MODELTYPE" val="creativeCrop"/>
  <p:tag name="KSO_WM_CREATIVE_CROP_ORG_LEFT" val="349.65"/>
  <p:tag name="KSO_WM_CREATIVE_CROP_ORG_TOP" val="98.15"/>
  <p:tag name="KSO_WM_CREATIVE_CROP_ORG_WIDTH" val="260.65"/>
  <p:tag name="KSO_WM_CREATIVE_CROP_ORG_HEIGHT" val="343.7"/>
  <p:tag name="KSO_WM_CREATIVE_CROP_SHAPE_LEFT" val="371.35"/>
  <p:tag name="KSO_WM_CREATIVE_CROP_SHAPE_TOP" val="98.15"/>
  <p:tag name="KSO_WM_CREATIVE_CROP_SHAPE_WIDTH" val="235.35"/>
  <p:tag name="KSO_WM_CREATIVE_CROP_SHAPE_HEIGHT" val="210.85"/>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1640.xml><?xml version="1.0" encoding="utf-8"?>
<p:tagLst xmlns:p="http://schemas.openxmlformats.org/presentationml/2006/main">
  <p:tag name="PA" val="v5.2.2"/>
  <p:tag name="PICTUREFILLRANGE" val="76d37b1c-daaf-4c4d-aa2f-3461508e6872"/>
  <p:tag name="KSO_WM_UNIT_VALUE" val="533*44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4989_1*ζ_h_d*1_1_5"/>
  <p:tag name="KSO_WM_TEMPLATE_CATEGORY" val="crop"/>
  <p:tag name="KSO_WM_TEMPLATE_INDEX" val="20194989"/>
  <p:tag name="KSO_WM_UNIT_LAYERLEVEL" val="1_1_1"/>
  <p:tag name="KSO_WM_TAG_VERSION" val="1.0"/>
  <p:tag name="KSO_WM_BEAUTIFY_FLAG" val="#wm#"/>
  <p:tag name="KSO_WM_UNIT_DIAGRAM_MODELTYPE" val="creativeCrop"/>
  <p:tag name="KSO_WM_CREATIVE_CROP_ORG_LEFT" val="349.65"/>
  <p:tag name="KSO_WM_CREATIVE_CROP_ORG_TOP" val="98.15"/>
  <p:tag name="KSO_WM_CREATIVE_CROP_ORG_WIDTH" val="260.65"/>
  <p:tag name="KSO_WM_CREATIVE_CROP_ORG_HEIGHT" val="343.7"/>
  <p:tag name="KSO_WM_CREATIVE_CROP_SHAPE_LEFT" val="447.2"/>
  <p:tag name="KSO_WM_CREATIVE_CROP_SHAPE_TOP" val="345.15"/>
  <p:tag name="KSO_WM_CREATIVE_CROP_SHAPE_WIDTH" val="80"/>
  <p:tag name="KSO_WM_CREATIVE_CROP_SHAPE_HEIGHT" val="96"/>
  <p:tag name="KSO_WM_UNIT_TEXT_FILL_FORE_SCHEMECOLOR_INDEX" val="13"/>
  <p:tag name="KSO_WM_UNIT_TEXT_FILL_TYPE" val="1"/>
  <p:tag name="KSO_WM_UNIT_USESOURCEFORMAT_APPLY" val="1"/>
</p:tagLst>
</file>

<file path=ppt/tags/tag1641.xml><?xml version="1.0" encoding="utf-8"?>
<p:tagLst xmlns:p="http://schemas.openxmlformats.org/presentationml/2006/main">
  <p:tag name="KSO_WM_BEAUTIFY_FLAG" val="#wm#"/>
  <p:tag name="KSO_WM_TEMPLATE_CATEGORY" val="diagram"/>
  <p:tag name="KSO_WM_TEMPLATE_INDEX" val="20201305"/>
  <p:tag name="KSO_WM_SLIDE_ID" val="diagram20201305_1"/>
  <p:tag name="KSO_WM_SLIDE_ITEM_CNT" val="1"/>
  <p:tag name="KSO_WM_SLIDE_INDEX" val="1"/>
  <p:tag name="KSO_WM_DIAGRAM_GROUP_CODE" val="ζ1-1"/>
  <p:tag name="KSO_WM_SLIDE_DIAGTYPE" val="ζ"/>
  <p:tag name="KSO_WM_TAG_VERSION" val="1.0"/>
  <p:tag name="KSO_WM_SLIDE_LAYOUT" val="a_f_ζ"/>
  <p:tag name="KSO_WM_SLIDE_LAYOUT_CNT" val="1_1_1"/>
  <p:tag name="KSO_WM_SLIDE_TYPE" val="text"/>
  <p:tag name="KSO_WM_SLIDE_SUBTYPE" val="picTxt"/>
  <p:tag name="KSO_WM_SLIDE_SIZE" val="399.118*541.417"/>
  <p:tag name="KSO_WM_SLIDE_POSITION" val="0*0"/>
  <p:tag name="KSO_WM_TEMPLATE_SUBCATEGORY" val="5"/>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Lst>
</file>

<file path=ppt/tags/tag1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Lst>
</file>

<file path=ppt/tags/tag1645.xml><?xml version="1.0" encoding="utf-8"?>
<p:tagLst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41_1*i*4"/>
  <p:tag name="KSO_WM_TEMPLATE_CATEGORY" val="diagram"/>
  <p:tag name="KSO_WM_TEMPLATE_INDEX" val="20196641"/>
  <p:tag name="KSO_WM_UNIT_LAYERLEVEL" val="1"/>
  <p:tag name="KSO_WM_TAG_VERSION" val="1.0"/>
  <p:tag name="KSO_WM_BEAUTIFY_FLAG" val="#wm#"/>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41_1*i*5"/>
  <p:tag name="KSO_WM_TEMPLATE_CATEGORY" val="diagram"/>
  <p:tag name="KSO_WM_TEMPLATE_INDEX" val="20196641"/>
  <p:tag name="KSO_WM_UNIT_LAYERLEVEL" val="1"/>
  <p:tag name="KSO_WM_TAG_VERSION" val="1.0"/>
  <p:tag name="KSO_WM_BEAUTIFY_FLAG" val="#wm#"/>
</p:tagLst>
</file>

<file path=ppt/tags/tag1648.xml><?xml version="1.0" encoding="utf-8"?>
<p:tagLst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Lst>
</file>

<file path=ppt/tags/tag1649.xml><?xml version="1.0" encoding="utf-8"?>
<p:tagLst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165.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650.xml><?xml version="1.0" encoding="utf-8"?>
<p:tagLst xmlns:p="http://schemas.openxmlformats.org/presentationml/2006/main">
  <p:tag name="KSO_WM_BEAUTIFY_FLAG" val="#wm#"/>
  <p:tag name="KSO_WM_TEMPLATE_CATEGORY" val="diagram"/>
  <p:tag name="KSO_WM_TEMPLATE_INDEX" val="20196641"/>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69"/>
  <p:tag name="KSO_WM_SLIDE_POSITION" val="0*33"/>
  <p:tag name="KSO_WM_TAG_VERSION" val="1.0"/>
  <p:tag name="KSO_WM_SLIDE_LAYOUT" val="a_f"/>
  <p:tag name="KSO_WM_SLIDE_LAYOUT_CNT" val="1_2"/>
</p:tagLst>
</file>

<file path=ppt/tags/tag1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Lst>
</file>

<file path=ppt/tags/tag1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Lst>
</file>

<file path=ppt/tags/tag1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Lst>
</file>

<file path=ppt/tags/tag1654.xml><?xml version="1.0" encoding="utf-8"?>
<p:tagLst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Lst>
</file>

<file path=ppt/tags/tag1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41_1*i*4"/>
  <p:tag name="KSO_WM_TEMPLATE_CATEGORY" val="diagram"/>
  <p:tag name="KSO_WM_TEMPLATE_INDEX" val="20196641"/>
  <p:tag name="KSO_WM_UNIT_LAYERLEVEL" val="1"/>
  <p:tag name="KSO_WM_TAG_VERSION" val="1.0"/>
  <p:tag name="KSO_WM_BEAUTIFY_FLAG" val="#wm#"/>
</p:tagLst>
</file>

<file path=ppt/tags/tag1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41_1*i*5"/>
  <p:tag name="KSO_WM_TEMPLATE_CATEGORY" val="diagram"/>
  <p:tag name="KSO_WM_TEMPLATE_INDEX" val="20196641"/>
  <p:tag name="KSO_WM_UNIT_LAYERLEVEL" val="1"/>
  <p:tag name="KSO_WM_TAG_VERSION" val="1.0"/>
  <p:tag name="KSO_WM_BEAUTIFY_FLAG" val="#wm#"/>
</p:tagLst>
</file>

<file path=ppt/tags/tag1657.xml><?xml version="1.0" encoding="utf-8"?>
<p:tagLst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Lst>
</file>

<file path=ppt/tags/tag1658.xml><?xml version="1.0" encoding="utf-8"?>
<p:tagLst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1659.xml><?xml version="1.0" encoding="utf-8"?>
<p:tagLst xmlns:p="http://schemas.openxmlformats.org/presentationml/2006/main">
  <p:tag name="KSO_WM_BEAUTIFY_FLAG" val="#wm#"/>
  <p:tag name="KSO_WM_TEMPLATE_CATEGORY" val="diagram"/>
  <p:tag name="KSO_WM_TEMPLATE_INDEX" val="20196641"/>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69"/>
  <p:tag name="KSO_WM_SLIDE_POSITION" val="0*33"/>
  <p:tag name="KSO_WM_TAG_VERSION" val="1.0"/>
  <p:tag name="KSO_WM_SLIDE_LAYOUT" val="a_f"/>
  <p:tag name="KSO_WM_SLIDE_LAYOUT_CNT" val="1_2"/>
</p:tagLst>
</file>

<file path=ppt/tags/tag166.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4638_1*l_h_i*1_1_1"/>
  <p:tag name="KSO_WM_TEMPLATE_CATEGORY" val="diagram"/>
  <p:tag name="KSO_WM_TEMPLATE_INDEX" val="20204638"/>
  <p:tag name="KSO_WM_UNIT_LAYERLEVEL" val="1_1_1"/>
  <p:tag name="KSO_WM_TAG_VERSION" val="1.0"/>
  <p:tag name="KSO_WM_BEAUTIFY_FLAG" val="#wm#"/>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6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4638_1*l_h_i*1_2_1"/>
  <p:tag name="KSO_WM_TEMPLATE_CATEGORY" val="diagram"/>
  <p:tag name="KSO_WM_TEMPLATE_INDEX" val="20204638"/>
  <p:tag name="KSO_WM_UNIT_LAYERLEVEL" val="1_1_1"/>
  <p:tag name="KSO_WM_TAG_VERSION" val="1.0"/>
  <p:tag name="KSO_WM_BEAUTIFY_FLAG" val="#wm#"/>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6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4638_1*l_h_f*1_1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1"/>
</p:tagLst>
</file>

<file path=ppt/tags/tag166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4638_1*l_h_f*1_2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1"/>
</p:tagLst>
</file>

<file path=ppt/tags/tag1664.xml><?xml version="1.0" encoding="utf-8"?>
<p:tagLst xmlns:p="http://schemas.openxmlformats.org/presentationml/2006/main">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4638_1*a*1"/>
  <p:tag name="KSO_WM_TEMPLATE_CATEGORY" val="diagram"/>
  <p:tag name="KSO_WM_TEMPLATE_INDEX" val="20204638"/>
  <p:tag name="KSO_WM_UNIT_LAYERLEVEL" val="1"/>
  <p:tag name="KSO_WM_TAG_VERSION" val="1.0"/>
  <p:tag name="KSO_WM_BEAUTIFY_FLAG" val="#wm#"/>
  <p:tag name="KSO_WM_UNIT_PRESET_TEXT" val="单击此处添加大标题内容"/>
  <p:tag name="KSO_WM_UNIT_TEXT_FILL_FORE_SCHEMECOLOR_INDEX" val="13"/>
  <p:tag name="KSO_WM_UNIT_TEXT_FILL_TYPE" val="1"/>
  <p:tag name="KSO_WM_UNIT_USESOURCEFORMAT_APPLY" val="1"/>
</p:tagLst>
</file>

<file path=ppt/tags/tag16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4638_1*i*1"/>
  <p:tag name="KSO_WM_TEMPLATE_CATEGORY" val="diagram"/>
  <p:tag name="KSO_WM_TEMPLATE_INDEX" val="20204638"/>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16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4638_1*i*3"/>
  <p:tag name="KSO_WM_TEMPLATE_CATEGORY" val="diagram"/>
  <p:tag name="KSO_WM_TEMPLATE_INDEX" val="20204638"/>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4638_1*i*4"/>
  <p:tag name="KSO_WM_TEMPLATE_CATEGORY" val="diagram"/>
  <p:tag name="KSO_WM_TEMPLATE_INDEX" val="20204638"/>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4638_1*i*6"/>
  <p:tag name="KSO_WM_TEMPLATE_CATEGORY" val="diagram"/>
  <p:tag name="KSO_WM_TEMPLATE_INDEX" val="20204638"/>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204638_1*i*7"/>
  <p:tag name="KSO_WM_TEMPLATE_CATEGORY" val="diagram"/>
  <p:tag name="KSO_WM_TEMPLATE_INDEX" val="20204638"/>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670.xml><?xml version="1.0" encoding="utf-8"?>
<p:tagLst xmlns:p="http://schemas.openxmlformats.org/presentationml/2006/main">
  <p:tag name="KSO_WM_BEAUTIFY_FLAG" val="#wm#"/>
  <p:tag name="KSO_WM_TEMPLATE_CATEGORY" val="diagram"/>
  <p:tag name="KSO_WM_TEMPLATE_INDEX" val="20204638"/>
  <p:tag name="KSO_WM_SLIDE_ID" val="diagram20204638_1"/>
  <p:tag name="KSO_WM_TEMPLATE_SUBCATEGORY" val="0"/>
  <p:tag name="KSO_WM_TEMPLATE_MASTER_TYPE" val="0"/>
  <p:tag name="KSO_WM_TEMPLATE_COLOR_TYPE" val="1"/>
  <p:tag name="KSO_WM_SLIDE_TYPE" val="text"/>
  <p:tag name="KSO_WM_SLIDE_SUBTYPE" val="picTxt"/>
  <p:tag name="KSO_WM_SLIDE_ITEM_CNT" val="2"/>
  <p:tag name="KSO_WM_SLIDE_INDEX" val="1"/>
  <p:tag name="KSO_WM_SLIDE_SIZE" val="887.089*393.494"/>
  <p:tag name="KSO_WM_SLIDE_POSITION" val="36.4556*120.532"/>
  <p:tag name="KSO_WM_DIAGRAM_GROUP_CODE" val="l1-1"/>
  <p:tag name="KSO_WM_SLIDE_DIAGTYPE" val="l"/>
  <p:tag name="KSO_WM_TAG_VERSION" val="1.0"/>
  <p:tag name="KSO_WM_SLIDE_LAYOUT" val="a_l"/>
  <p:tag name="KSO_WM_SLIDE_LAYOUT_CNT" val="1_1"/>
</p:tagLst>
</file>

<file path=ppt/tags/tag1671.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8_3*a*1"/>
  <p:tag name="KSO_WM_TEMPLATE_CATEGORY" val="diagram"/>
  <p:tag name="KSO_WM_TEMPLATE_INDEX" val="20198938"/>
  <p:tag name="KSO_WM_UNIT_LAYERLEVEL" val="1"/>
  <p:tag name="KSO_WM_TAG_VERSION" val="1.0"/>
  <p:tag name="KSO_WM_BEAUTIFY_FLAG" val="#wm#"/>
  <p:tag name="KSO_WM_UNIT_PRESET_TEXT" val="投资亮点"/>
  <p:tag name="KSO_WM_UNIT_TEXT_FILL_FORE_SCHEMECOLOR_INDEX" val="13"/>
  <p:tag name="KSO_WM_UNIT_TEXT_FILL_TYPE" val="1"/>
  <p:tag name="KSO_WM_UNIT_USESOURCEFORMAT_APPLY" val="1"/>
</p:tagLst>
</file>

<file path=ppt/tags/tag16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8_3*i*1"/>
  <p:tag name="KSO_WM_TEMPLATE_CATEGORY" val="diagram"/>
  <p:tag name="KSO_WM_TEMPLATE_INDEX" val="2019893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6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6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167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67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6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167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67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4"/>
  <p:tag name="KSO_WM_UNIT_ID" val="diagram20198938_3*l_h_i*1_4_4"/>
  <p:tag name="KSO_WM_TEMPLATE_CATEGORY" val="diagram"/>
  <p:tag name="KSO_WM_TEMPLATE_INDEX" val="20198938"/>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68.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Lst>
</file>

<file path=ppt/tags/tag16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198938_3*l_h_i*1_4_2"/>
  <p:tag name="KSO_WM_TEMPLATE_CATEGORY" val="diagram"/>
  <p:tag name="KSO_WM_TEMPLATE_INDEX" val="20198938"/>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16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3"/>
  <p:tag name="KSO_WM_UNIT_ID" val="diagram20198938_3*l_h_i*1_4_3"/>
  <p:tag name="KSO_WM_TEMPLATE_CATEGORY" val="diagram"/>
  <p:tag name="KSO_WM_TEMPLATE_INDEX" val="20198938"/>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16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6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6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68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6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6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938_3*l_h_i*1_4_1"/>
  <p:tag name="KSO_WM_TEMPLATE_CATEGORY" val="diagram"/>
  <p:tag name="KSO_WM_TEMPLATE_INDEX" val="2019893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68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8_3*l_h_f*1_1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TEXT_FILL_FORE_SCHEMECOLOR_INDEX" val="13"/>
  <p:tag name="KSO_WM_UNIT_TEXT_FILL_TYPE" val="1"/>
  <p:tag name="KSO_WM_UNIT_USESOURCEFORMAT_APPLY" val="1"/>
</p:tagLst>
</file>

<file path=ppt/tags/tag16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6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Lst>
</file>

<file path=ppt/tags/tag1690.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TEXT_FILL_FORE_SCHEMECOLOR_INDEX" val="13"/>
  <p:tag name="KSO_WM_UNIT_TEXT_FILL_TYPE" val="1"/>
  <p:tag name="KSO_WM_UNIT_USESOURCEFORMAT_APPLY" val="1"/>
</p:tagLst>
</file>

<file path=ppt/tags/tag1691.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TEXT_FILL_FORE_SCHEMECOLOR_INDEX" val="13"/>
  <p:tag name="KSO_WM_UNIT_TEXT_FILL_TYPE" val="1"/>
  <p:tag name="KSO_WM_UNIT_USESOURCEFORMAT_APPLY" val="1"/>
</p:tagLst>
</file>

<file path=ppt/tags/tag1692.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8_3*l_h_f*1_4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TEXT_FILL_FORE_SCHEMECOLOR_INDEX" val="13"/>
  <p:tag name="KSO_WM_UNIT_TEXT_FILL_TYPE" val="1"/>
  <p:tag name="KSO_WM_UNIT_USESOURCEFORMAT_APPLY" val="1"/>
</p:tagLst>
</file>

<file path=ppt/tags/tag1693.xml><?xml version="1.0" encoding="utf-8"?>
<p:tagLst xmlns:p="http://schemas.openxmlformats.org/presentationml/2006/main">
  <p:tag name="KSO_WM_UNIT_DIAGRAM_MODELTYPE" val="stripeEnum"/>
  <p:tag name="KSO_WM_UNIT_VALUE" val="382*3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8938_3*l_h_d*1_2_1"/>
  <p:tag name="KSO_WM_TEMPLATE_CATEGORY" val="diagram"/>
  <p:tag name="KSO_WM_TEMPLATE_INDEX" val="20198938"/>
  <p:tag name="KSO_WM_UNIT_SUPPORT_UNIT_TYPE" val="[]"/>
  <p:tag name="KSO_WM_UNIT_LAYERLEVEL" val="1_1_1"/>
  <p:tag name="KSO_WM_TAG_VERSION" val="1.0"/>
  <p:tag name="KSO_WM_BEAUTIFY_FLAG" val="#wm#"/>
  <p:tag name="KSO_WM_UNIT_USESOURCEFORMAT_APPLY" val="1"/>
</p:tagLst>
</file>

<file path=ppt/tags/tag1694.xml><?xml version="1.0" encoding="utf-8"?>
<p:tagLst xmlns:p="http://schemas.openxmlformats.org/presentationml/2006/main">
  <p:tag name="KSO_WM_UNIT_DIAGRAM_MODELTYPE" val="stripeEnum"/>
  <p:tag name="KSO_WM_UNIT_VALUE" val="382*382"/>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8938_3*l_h_d*1_4_1"/>
  <p:tag name="KSO_WM_TEMPLATE_CATEGORY" val="diagram"/>
  <p:tag name="KSO_WM_TEMPLATE_INDEX" val="20198938"/>
  <p:tag name="KSO_WM_UNIT_SUPPORT_UNIT_TYPE" val="[]"/>
  <p:tag name="KSO_WM_UNIT_LAYERLEVEL" val="1_1_1"/>
  <p:tag name="KSO_WM_TAG_VERSION" val="1.0"/>
  <p:tag name="KSO_WM_BEAUTIFY_FLAG" val="#wm#"/>
  <p:tag name="KSO_WM_UNIT_USESOURCEFORMAT_APPLY" val="1"/>
</p:tagLst>
</file>

<file path=ppt/tags/tag1695.xml><?xml version="1.0" encoding="utf-8"?>
<p:tagLst xmlns:p="http://schemas.openxmlformats.org/presentationml/2006/main">
  <p:tag name="KSO_WM_UNIT_DIAGRAM_MODELTYPE" val="stripeEnum"/>
  <p:tag name="KSO_WM_UNIT_VALUE" val="382*382"/>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198938_3*l_h_d*1_3_1"/>
  <p:tag name="KSO_WM_TEMPLATE_CATEGORY" val="diagram"/>
  <p:tag name="KSO_WM_TEMPLATE_INDEX" val="20198938"/>
  <p:tag name="KSO_WM_UNIT_SUPPORT_UNIT_TYPE" val="[]"/>
  <p:tag name="KSO_WM_UNIT_LAYERLEVEL" val="1_1_1"/>
  <p:tag name="KSO_WM_TAG_VERSION" val="1.0"/>
  <p:tag name="KSO_WM_BEAUTIFY_FLAG" val="#wm#"/>
  <p:tag name="KSO_WM_UNIT_USESOURCEFORMAT_APPLY" val="1"/>
</p:tagLst>
</file>

<file path=ppt/tags/tag1696.xml><?xml version="1.0" encoding="utf-8"?>
<p:tagLst xmlns:p="http://schemas.openxmlformats.org/presentationml/2006/main">
  <p:tag name="KSO_WM_UNIT_DIAGRAM_MODELTYPE" val="stripeEnum"/>
  <p:tag name="KSO_WM_UNIT_VALUE" val="382*3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98938_3*l_h_d*1_1_1"/>
  <p:tag name="KSO_WM_TEMPLATE_CATEGORY" val="diagram"/>
  <p:tag name="KSO_WM_TEMPLATE_INDEX" val="20198938"/>
  <p:tag name="KSO_WM_UNIT_SUPPORT_UNIT_TYPE" val="[]"/>
  <p:tag name="KSO_WM_UNIT_LAYERLEVEL" val="1_1_1"/>
  <p:tag name="KSO_WM_TAG_VERSION" val="1.0"/>
  <p:tag name="KSO_WM_BEAUTIFY_FLAG" val="#wm#"/>
  <p:tag name="KSO_WM_UNIT_USESOURCEFORMAT_APPLY" val="1"/>
</p:tagLst>
</file>

<file path=ppt/tags/tag1697.xml><?xml version="1.0" encoding="utf-8"?>
<p:tagLst xmlns:p="http://schemas.openxmlformats.org/presentationml/2006/main">
  <p:tag name="KSO_WM_BEAUTIFY_FLAG" val="#wm#"/>
  <p:tag name="KSO_WM_TEMPLATE_CATEGORY" val="diagram"/>
  <p:tag name="KSO_WM_TEMPLATE_INDEX" val="20198938"/>
  <p:tag name="KSO_WM_SLIDE_ID" val="diagram20198938_3"/>
  <p:tag name="KSO_WM_TEMPLATE_SUBCATEGORY" val="0"/>
  <p:tag name="KSO_WM_TEMPLATE_MASTER_TYPE" val="0"/>
  <p:tag name="KSO_WM_TEMPLATE_COLOR_TYPE" val="1"/>
  <p:tag name="KSO_WM_SLIDE_TYPE" val="text"/>
  <p:tag name="KSO_WM_SLIDE_SUBTYPE" val="pureTxt"/>
  <p:tag name="KSO_WM_SLIDE_ITEM_CNT" val="4"/>
  <p:tag name="KSO_WM_SLIDE_INDEX" val="3"/>
  <p:tag name="KSO_WM_SLIDE_SIZE" val="803.732*308.143"/>
  <p:tag name="KSO_WM_SLIDE_POSITION" val="78.1338*170.285"/>
  <p:tag name="KSO_WM_DIAGRAM_GROUP_CODE" val="l1-1"/>
  <p:tag name="KSO_WM_SLIDE_DIAGTYPE" val="l"/>
  <p:tag name="KSO_WM_TAG_VERSION" val="1.0"/>
  <p:tag name="KSO_WM_SLIDE_LAYOUT" val="a_l"/>
  <p:tag name="KSO_WM_SLIDE_LAYOUT_CNT" val="1_1"/>
</p:tagLst>
</file>

<file path=ppt/tags/tag169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1699.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COLOR_SCHEME_SHAPE_ID" val="8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Lst>
</file>

<file path=ppt/tags/tag1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1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6_1*i*4"/>
  <p:tag name="KSO_WM_TEMPLATE_CATEGORY" val="diagram"/>
  <p:tag name="KSO_WM_TEMPLATE_INDEX" val="20193916"/>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1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6_1*i*5"/>
  <p:tag name="KSO_WM_TEMPLATE_CATEGORY" val="diagram"/>
  <p:tag name="KSO_WM_TEMPLATE_INDEX" val="20193916"/>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1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6_1*i*6"/>
  <p:tag name="KSO_WM_TEMPLATE_CATEGORY" val="diagram"/>
  <p:tag name="KSO_WM_TEMPLATE_INDEX" val="20193916"/>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6_1*i*7"/>
  <p:tag name="KSO_WM_TEMPLATE_CATEGORY" val="diagram"/>
  <p:tag name="KSO_WM_TEMPLATE_INDEX" val="20193916"/>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1707.xml><?xml version="1.0" encoding="utf-8"?>
<p:tagLst xmlns:p="http://schemas.openxmlformats.org/presentationml/2006/main">
  <p:tag name="KSO_WM_BEAUTIFY_FLAG" val="#wm#"/>
  <p:tag name="KSO_WM_TEMPLATE_CATEGORY" val="diagram"/>
  <p:tag name="KSO_WM_TEMPLATE_INDEX" val="20193916"/>
  <p:tag name="KSO_WM_SLIDE_ID" val="diagram2019391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14"/>
  <p:tag name="KSO_WM_SLIDE_POSITION" val="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170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1709.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171.xml><?xml version="1.0" encoding="utf-8"?>
<p:tagLst xmlns:p="http://schemas.openxmlformats.org/presentationml/2006/main">
  <p:tag name="KSO_WM_UNIT_COLOR_SCHEME_SHAPE_ID" val="8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Lst>
</file>

<file path=ppt/tags/tag1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1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1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1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6_1*i*4"/>
  <p:tag name="KSO_WM_TEMPLATE_CATEGORY" val="diagram"/>
  <p:tag name="KSO_WM_TEMPLATE_INDEX" val="20193916"/>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1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6_1*i*5"/>
  <p:tag name="KSO_WM_TEMPLATE_CATEGORY" val="diagram"/>
  <p:tag name="KSO_WM_TEMPLATE_INDEX" val="20193916"/>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1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6_1*i*6"/>
  <p:tag name="KSO_WM_TEMPLATE_CATEGORY" val="diagram"/>
  <p:tag name="KSO_WM_TEMPLATE_INDEX" val="20193916"/>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1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6_1*i*7"/>
  <p:tag name="KSO_WM_TEMPLATE_CATEGORY" val="diagram"/>
  <p:tag name="KSO_WM_TEMPLATE_INDEX" val="20193916"/>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1717.xml><?xml version="1.0" encoding="utf-8"?>
<p:tagLst xmlns:p="http://schemas.openxmlformats.org/presentationml/2006/main">
  <p:tag name="KSO_WM_BEAUTIFY_FLAG" val="#wm#"/>
  <p:tag name="KSO_WM_TEMPLATE_CATEGORY" val="diagram"/>
  <p:tag name="KSO_WM_TEMPLATE_INDEX" val="20193916"/>
  <p:tag name="KSO_WM_SLIDE_ID" val="diagram2019391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14"/>
  <p:tag name="KSO_WM_SLIDE_POSITION" val="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171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1719.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172.xml><?xml version="1.0" encoding="utf-8"?>
<p:tagLst xmlns:p="http://schemas.openxmlformats.org/presentationml/2006/main">
  <p:tag name="KSO_WM_UNIT_COLOR_SCHEME_SHAPE_ID" val="8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Lst>
</file>

<file path=ppt/tags/tag1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1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1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1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6_1*i*4"/>
  <p:tag name="KSO_WM_TEMPLATE_CATEGORY" val="diagram"/>
  <p:tag name="KSO_WM_TEMPLATE_INDEX" val="20193916"/>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1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6_1*i*5"/>
  <p:tag name="KSO_WM_TEMPLATE_CATEGORY" val="diagram"/>
  <p:tag name="KSO_WM_TEMPLATE_INDEX" val="20193916"/>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1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6_1*i*6"/>
  <p:tag name="KSO_WM_TEMPLATE_CATEGORY" val="diagram"/>
  <p:tag name="KSO_WM_TEMPLATE_INDEX" val="20193916"/>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1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6_1*i*7"/>
  <p:tag name="KSO_WM_TEMPLATE_CATEGORY" val="diagram"/>
  <p:tag name="KSO_WM_TEMPLATE_INDEX" val="20193916"/>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1727.xml><?xml version="1.0" encoding="utf-8"?>
<p:tagLst xmlns:p="http://schemas.openxmlformats.org/presentationml/2006/main">
  <p:tag name="KSO_WM_BEAUTIFY_FLAG" val="#wm#"/>
  <p:tag name="KSO_WM_TEMPLATE_CATEGORY" val="diagram"/>
  <p:tag name="KSO_WM_TEMPLATE_INDEX" val="20193916"/>
  <p:tag name="KSO_WM_SLIDE_ID" val="diagram2019391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14"/>
  <p:tag name="KSO_WM_SLIDE_POSITION" val="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172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1729.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173.xml><?xml version="1.0" encoding="utf-8"?>
<p:tagLst xmlns:p="http://schemas.openxmlformats.org/presentationml/2006/main">
  <p:tag name="KSO_WM_UNIT_COLOR_SCHEME_SHAPE_ID" val="8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Lst>
</file>

<file path=ppt/tags/tag1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1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1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1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6_1*i*4"/>
  <p:tag name="KSO_WM_TEMPLATE_CATEGORY" val="diagram"/>
  <p:tag name="KSO_WM_TEMPLATE_INDEX" val="20193916"/>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1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6_1*i*5"/>
  <p:tag name="KSO_WM_TEMPLATE_CATEGORY" val="diagram"/>
  <p:tag name="KSO_WM_TEMPLATE_INDEX" val="20193916"/>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1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6_1*i*6"/>
  <p:tag name="KSO_WM_TEMPLATE_CATEGORY" val="diagram"/>
  <p:tag name="KSO_WM_TEMPLATE_INDEX" val="20193916"/>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1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6_1*i*7"/>
  <p:tag name="KSO_WM_TEMPLATE_CATEGORY" val="diagram"/>
  <p:tag name="KSO_WM_TEMPLATE_INDEX" val="20193916"/>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1737.xml><?xml version="1.0" encoding="utf-8"?>
<p:tagLst xmlns:p="http://schemas.openxmlformats.org/presentationml/2006/main">
  <p:tag name="KSO_WM_BEAUTIFY_FLAG" val="#wm#"/>
  <p:tag name="KSO_WM_TEMPLATE_CATEGORY" val="diagram"/>
  <p:tag name="KSO_WM_TEMPLATE_INDEX" val="20193916"/>
  <p:tag name="KSO_WM_SLIDE_ID" val="diagram2019391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14"/>
  <p:tag name="KSO_WM_SLIDE_POSITION" val="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1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73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74.xml><?xml version="1.0" encoding="utf-8"?>
<p:tagLst xmlns:p="http://schemas.openxmlformats.org/presentationml/2006/main">
  <p:tag name="KSO_WM_UNIT_COLOR_SCHEME_SHAPE_ID" val="8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755_1*i*8"/>
  <p:tag name="KSO_WM_TEMPLATE_CATEGORY" val="diagram"/>
  <p:tag name="KSO_WM_TEMPLATE_INDEX" val="20194755"/>
  <p:tag name="KSO_WM_UNIT_LAYERLEVEL" val="1"/>
  <p:tag name="KSO_WM_TAG_VERSION" val="1.0"/>
  <p:tag name="KSO_WM_BEAUTIFY_FLAG" val="#wm#"/>
</p:tagLst>
</file>

<file path=ppt/tags/tag174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745.xml><?xml version="1.0" encoding="utf-8"?>
<p:tagLst xmlns:p="http://schemas.openxmlformats.org/presentationml/2006/main">
  <p:tag name="KSO_WM_BEAUTIFY_FLAG" val="#wm#"/>
  <p:tag name="KSO_WM_TEMPLATE_CATEGORY" val="diagram"/>
  <p:tag name="KSO_WM_TEMPLATE_INDEX" val="20203673"/>
  <p:tag name="KSO_WM_SLIDE_ID" val="diagram20203673_1"/>
  <p:tag name="KSO_WM_TEMPLATE_SUBCATEGORY" val="0"/>
  <p:tag name="KSO_WM_TEMPLATE_MASTER_TYPE" val="0"/>
  <p:tag name="KSO_WM_TEMPLATE_COLOR_TYPE" val="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30*541"/>
  <p:tag name="KSO_WM_SLIDE_POSITION" val="-1*0"/>
</p:tagLst>
</file>

<file path=ppt/tags/tag1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75.xml><?xml version="1.0" encoding="utf-8"?>
<p:tagLst xmlns:p="http://schemas.openxmlformats.org/presentationml/2006/main">
  <p:tag name="KSO_WM_UNIT_COLOR_SCHEME_SHAPE_ID" val="8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755_1*i*9"/>
  <p:tag name="KSO_WM_TEMPLATE_CATEGORY" val="diagram"/>
  <p:tag name="KSO_WM_TEMPLATE_INDEX" val="20194755"/>
  <p:tag name="KSO_WM_UNIT_LAYERLEVEL" val="1"/>
  <p:tag name="KSO_WM_TAG_VERSION" val="1.0"/>
  <p:tag name="KSO_WM_BEAUTIFY_FLAG" val="#wm#"/>
</p:tagLst>
</file>

<file path=ppt/tags/tag1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1751.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752.xml><?xml version="1.0" encoding="utf-8"?>
<p:tagLst xmlns:p="http://schemas.openxmlformats.org/presentationml/2006/main">
  <p:tag name="KSO_WM_UNIT_DIAGRAM_MODELTYPE" val="stripeEnum"/>
  <p:tag name="KSO_WM_UNIT_VALUE" val="127*15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74_1*l_h_x*1_1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1753.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4_1*l_h_f*1_1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7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4_1*l_h_i*1_1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755.xml><?xml version="1.0" encoding="utf-8"?>
<p:tagLst xmlns:p="http://schemas.openxmlformats.org/presentationml/2006/main">
  <p:tag name="KSO_WM_UNIT_DIAGRAM_MODELTYPE" val="stripeEnum"/>
  <p:tag name="KSO_WM_UNIT_VALUE" val="155*15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74_1*l_h_x*1_2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1756.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4_1*l_h_f*1_2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7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74_1*l_h_i*1_2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758.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759.xml><?xml version="1.0" encoding="utf-8"?>
<p:tagLst xmlns:p="http://schemas.openxmlformats.org/presentationml/2006/main">
  <p:tag name="KSO_WM_UNIT_VALUE" val="1362*136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4_1*d*1"/>
  <p:tag name="KSO_WM_TEMPLATE_CATEGORY" val="diagram"/>
  <p:tag name="KSO_WM_TEMPLATE_INDEX" val="20198874"/>
  <p:tag name="KSO_WM_UNIT_SUPPORT_UNIT_TYPE" val="[]"/>
  <p:tag name="KSO_WM_UNIT_LAYERLEVEL" val="1"/>
  <p:tag name="KSO_WM_TAG_VERSION" val="1.0"/>
  <p:tag name="KSO_WM_BEAUTIFY_FLAG" val="#wm#"/>
  <p:tag name="KSO_WM_UNIT_USESOURCEFORMAT_APPLY" val="1"/>
</p:tagLst>
</file>

<file path=ppt/tags/tag176.xml><?xml version="1.0" encoding="utf-8"?>
<p:tagLst xmlns:p="http://schemas.openxmlformats.org/presentationml/2006/main">
  <p:tag name="KSO_WM_UNIT_COLOR_SCHEME_SHAPE_ID" val="8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55_1*i*10"/>
  <p:tag name="KSO_WM_TEMPLATE_CATEGORY" val="diagram"/>
  <p:tag name="KSO_WM_TEMPLATE_INDEX" val="20194755"/>
  <p:tag name="KSO_WM_UNIT_LAYERLEVEL" val="1"/>
  <p:tag name="KSO_WM_TAG_VERSION" val="1.0"/>
  <p:tag name="KSO_WM_BEAUTIFY_FLAG" val="#wm#"/>
</p:tagLst>
</file>

<file path=ppt/tags/tag1760.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1761.xml><?xml version="1.0" encoding="utf-8"?>
<p:tagLst xmlns:p="http://schemas.openxmlformats.org/presentationml/2006/main">
  <p:tag name="ISPRING_PRESENTATION_TITLE" val="PowerPoint 演示文稿"/>
</p:tagLst>
</file>

<file path=ppt/tags/tag177.xml><?xml version="1.0" encoding="utf-8"?>
<p:tagLst xmlns:p="http://schemas.openxmlformats.org/presentationml/2006/main">
  <p:tag name="KSO_WM_UNIT_COLOR_SCHEME_SHAPE_ID" val="8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55_1*i*11"/>
  <p:tag name="KSO_WM_TEMPLATE_CATEGORY" val="diagram"/>
  <p:tag name="KSO_WM_TEMPLATE_INDEX" val="20194755"/>
  <p:tag name="KSO_WM_UNIT_LAYERLEVEL" val="1"/>
  <p:tag name="KSO_WM_TAG_VERSION" val="1.0"/>
  <p:tag name="KSO_WM_BEAUTIFY_FLAG" val="#wm#"/>
</p:tagLst>
</file>

<file path=ppt/tags/tag178.xml><?xml version="1.0" encoding="utf-8"?>
<p:tagLst xmlns:p="http://schemas.openxmlformats.org/presentationml/2006/main">
  <p:tag name="KSO_WM_UNIT_COLOR_SCHEME_SHAPE_ID" val="8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755_1*i*12"/>
  <p:tag name="KSO_WM_TEMPLATE_CATEGORY" val="diagram"/>
  <p:tag name="KSO_WM_TEMPLATE_INDEX" val="20194755"/>
  <p:tag name="KSO_WM_UNIT_LAYERLEVEL" val="1"/>
  <p:tag name="KSO_WM_TAG_VERSION" val="1.0"/>
  <p:tag name="KSO_WM_BEAUTIFY_FLAG" val="#wm#"/>
</p:tagLst>
</file>

<file path=ppt/tags/tag179.xml><?xml version="1.0" encoding="utf-8"?>
<p:tagLst xmlns:p="http://schemas.openxmlformats.org/presentationml/2006/main">
  <p:tag name="KSO_WM_UNIT_COLOR_SCHEME_SHAPE_ID" val="8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755_1*i*13"/>
  <p:tag name="KSO_WM_TEMPLATE_CATEGORY" val="diagram"/>
  <p:tag name="KSO_WM_TEMPLATE_INDEX" val="2019475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COLOR_SCHEME_SHAPE_ID" val="9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755_1*i*14"/>
  <p:tag name="KSO_WM_TEMPLATE_CATEGORY" val="diagram"/>
  <p:tag name="KSO_WM_TEMPLATE_INDEX" val="20194755"/>
  <p:tag name="KSO_WM_UNIT_LAYERLEVEL" val="1"/>
  <p:tag name="KSO_WM_TAG_VERSION" val="1.0"/>
  <p:tag name="KSO_WM_BEAUTIFY_FLAG" val="#wm#"/>
</p:tagLst>
</file>

<file path=ppt/tags/tag181.xml><?xml version="1.0" encoding="utf-8"?>
<p:tagLst xmlns:p="http://schemas.openxmlformats.org/presentationml/2006/main">
  <p:tag name="KSO_WM_UNIT_COLOR_SCHEME_SHAPE_ID" val="6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755_1*i*15"/>
  <p:tag name="KSO_WM_TEMPLATE_CATEGORY" val="diagram"/>
  <p:tag name="KSO_WM_TEMPLATE_INDEX" val="20194755"/>
  <p:tag name="KSO_WM_UNIT_LAYERLEVEL" val="1"/>
  <p:tag name="KSO_WM_TAG_VERSION" val="1.0"/>
  <p:tag name="KSO_WM_BEAUTIFY_FLAG" val="#wm#"/>
</p:tagLst>
</file>

<file path=ppt/tags/tag182.xml><?xml version="1.0" encoding="utf-8"?>
<p:tagLst xmlns:p="http://schemas.openxmlformats.org/presentationml/2006/main">
  <p:tag name="KSO_WM_UNIT_COLOR_SCHEME_SHAPE_ID" val="7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755_1*i*16"/>
  <p:tag name="KSO_WM_TEMPLATE_CATEGORY" val="diagram"/>
  <p:tag name="KSO_WM_TEMPLATE_INDEX" val="20194755"/>
  <p:tag name="KSO_WM_UNIT_LAYERLEVEL" val="1"/>
  <p:tag name="KSO_WM_TAG_VERSION" val="1.0"/>
  <p:tag name="KSO_WM_BEAUTIFY_FLAG" val="#wm#"/>
</p:tagLst>
</file>

<file path=ppt/tags/tag183.xml><?xml version="1.0" encoding="utf-8"?>
<p:tagLst xmlns:p="http://schemas.openxmlformats.org/presentationml/2006/main">
  <p:tag name="KSO_WM_UNIT_COLOR_SCHEME_SHAPE_ID" val="7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755_1*i*17"/>
  <p:tag name="KSO_WM_TEMPLATE_CATEGORY" val="diagram"/>
  <p:tag name="KSO_WM_TEMPLATE_INDEX" val="20194755"/>
  <p:tag name="KSO_WM_UNIT_LAYERLEVEL" val="1"/>
  <p:tag name="KSO_WM_TAG_VERSION" val="1.0"/>
  <p:tag name="KSO_WM_BEAUTIFY_FLAG" val="#wm#"/>
</p:tagLst>
</file>

<file path=ppt/tags/tag184.xml><?xml version="1.0" encoding="utf-8"?>
<p:tagLst xmlns:p="http://schemas.openxmlformats.org/presentationml/2006/main">
  <p:tag name="KSO_WM_UNIT_COLOR_SCHEME_SHAPE_ID" val="7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755_1*i*18"/>
  <p:tag name="KSO_WM_TEMPLATE_CATEGORY" val="diagram"/>
  <p:tag name="KSO_WM_TEMPLATE_INDEX" val="20194755"/>
  <p:tag name="KSO_WM_UNIT_LAYERLEVEL" val="1"/>
  <p:tag name="KSO_WM_TAG_VERSION" val="1.0"/>
  <p:tag name="KSO_WM_BEAUTIFY_FLAG" val="#wm#"/>
</p:tagLst>
</file>

<file path=ppt/tags/tag185.xml><?xml version="1.0" encoding="utf-8"?>
<p:tagLst xmlns:p="http://schemas.openxmlformats.org/presentationml/2006/main">
  <p:tag name="KSO_WM_UNIT_COLOR_SCHEME_SHAPE_ID" val="7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755_1*i*19"/>
  <p:tag name="KSO_WM_TEMPLATE_CATEGORY" val="diagram"/>
  <p:tag name="KSO_WM_TEMPLATE_INDEX" val="20194755"/>
  <p:tag name="KSO_WM_UNIT_LAYERLEVEL" val="1"/>
  <p:tag name="KSO_WM_TAG_VERSION" val="1.0"/>
  <p:tag name="KSO_WM_BEAUTIFY_FLAG" val="#wm#"/>
</p:tagLst>
</file>

<file path=ppt/tags/tag186.xml><?xml version="1.0" encoding="utf-8"?>
<p:tagLst xmlns:p="http://schemas.openxmlformats.org/presentationml/2006/main">
  <p:tag name="KSO_WM_UNIT_COLOR_SCHEME_SHAPE_ID" val="7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755_1*i*20"/>
  <p:tag name="KSO_WM_TEMPLATE_CATEGORY" val="diagram"/>
  <p:tag name="KSO_WM_TEMPLATE_INDEX" val="20194755"/>
  <p:tag name="KSO_WM_UNIT_LAYERLEVEL" val="1"/>
  <p:tag name="KSO_WM_TAG_VERSION" val="1.0"/>
  <p:tag name="KSO_WM_BEAUTIFY_FLAG" val="#wm#"/>
</p:tagLst>
</file>

<file path=ppt/tags/tag187.xml><?xml version="1.0" encoding="utf-8"?>
<p:tagLst xmlns:p="http://schemas.openxmlformats.org/presentationml/2006/main">
  <p:tag name="KSO_WM_UNIT_COLOR_SCHEME_SHAPE_ID" val="7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755_1*i*21"/>
  <p:tag name="KSO_WM_TEMPLATE_CATEGORY" val="diagram"/>
  <p:tag name="KSO_WM_TEMPLATE_INDEX" val="20194755"/>
  <p:tag name="KSO_WM_UNIT_LAYERLEVEL" val="1"/>
  <p:tag name="KSO_WM_TAG_VERSION" val="1.0"/>
  <p:tag name="KSO_WM_BEAUTIFY_FLAG" val="#wm#"/>
</p:tagLst>
</file>

<file path=ppt/tags/tag188.xml><?xml version="1.0" encoding="utf-8"?>
<p:tagLst xmlns:p="http://schemas.openxmlformats.org/presentationml/2006/main">
  <p:tag name="KSO_WM_UNIT_COLOR_SCHEME_SHAPE_ID" val="7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2"/>
  <p:tag name="KSO_WM_UNIT_ID" val="diagram20194755_1*i*22"/>
  <p:tag name="KSO_WM_TEMPLATE_CATEGORY" val="diagram"/>
  <p:tag name="KSO_WM_TEMPLATE_INDEX" val="20194755"/>
  <p:tag name="KSO_WM_UNIT_LAYERLEVEL" val="1"/>
  <p:tag name="KSO_WM_TAG_VERSION" val="1.0"/>
  <p:tag name="KSO_WM_BEAUTIFY_FLAG" val="#wm#"/>
</p:tagLst>
</file>

<file path=ppt/tags/tag189.xml><?xml version="1.0" encoding="utf-8"?>
<p:tagLst xmlns:p="http://schemas.openxmlformats.org/presentationml/2006/main">
  <p:tag name="KSO_WM_UNIT_COLOR_SCHEME_SHAPE_ID" val="7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3"/>
  <p:tag name="KSO_WM_UNIT_ID" val="diagram20194755_1*i*23"/>
  <p:tag name="KSO_WM_TEMPLATE_CATEGORY" val="diagram"/>
  <p:tag name="KSO_WM_TEMPLATE_INDEX" val="20194755"/>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COLOR_SCHEME_SHAPE_ID" val="7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4"/>
  <p:tag name="KSO_WM_UNIT_ID" val="diagram20194755_1*i*24"/>
  <p:tag name="KSO_WM_TEMPLATE_CATEGORY" val="diagram"/>
  <p:tag name="KSO_WM_TEMPLATE_INDEX" val="20194755"/>
  <p:tag name="KSO_WM_UNIT_LAYERLEVEL" val="1"/>
  <p:tag name="KSO_WM_TAG_VERSION" val="1.0"/>
  <p:tag name="KSO_WM_BEAUTIFY_FLAG" val="#wm#"/>
</p:tagLst>
</file>

<file path=ppt/tags/tag191.xml><?xml version="1.0" encoding="utf-8"?>
<p:tagLst xmlns:p="http://schemas.openxmlformats.org/presentationml/2006/main">
  <p:tag name="KSO_WM_UNIT_COLOR_SCHEME_SHAPE_ID" val="7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5"/>
  <p:tag name="KSO_WM_UNIT_ID" val="diagram20194755_1*i*25"/>
  <p:tag name="KSO_WM_TEMPLATE_CATEGORY" val="diagram"/>
  <p:tag name="KSO_WM_TEMPLATE_INDEX" val="20194755"/>
  <p:tag name="KSO_WM_UNIT_LAYERLEVEL" val="1"/>
  <p:tag name="KSO_WM_TAG_VERSION" val="1.0"/>
  <p:tag name="KSO_WM_BEAUTIFY_FLAG" val="#wm#"/>
</p:tagLst>
</file>

<file path=ppt/tags/tag192.xml><?xml version="1.0" encoding="utf-8"?>
<p:tagLst xmlns:p="http://schemas.openxmlformats.org/presentationml/2006/main">
  <p:tag name="KSO_WM_UNIT_COLOR_SCHEME_SHAPE_ID" val="5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6"/>
  <p:tag name="KSO_WM_UNIT_ID" val="diagram20194755_1*i*26"/>
  <p:tag name="KSO_WM_TEMPLATE_CATEGORY" val="diagram"/>
  <p:tag name="KSO_WM_TEMPLATE_INDEX" val="20194755"/>
  <p:tag name="KSO_WM_UNIT_LAYERLEVEL" val="1"/>
  <p:tag name="KSO_WM_TAG_VERSION" val="1.0"/>
  <p:tag name="KSO_WM_BEAUTIFY_FLAG" val="#wm#"/>
</p:tagLst>
</file>

<file path=ppt/tags/tag193.xml><?xml version="1.0" encoding="utf-8"?>
<p:tagLst xmlns:p="http://schemas.openxmlformats.org/presentationml/2006/main">
  <p:tag name="KSO_WM_UNIT_COLOR_SCHEME_SHAPE_ID" val="5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7"/>
  <p:tag name="KSO_WM_UNIT_ID" val="diagram20194755_1*i*27"/>
  <p:tag name="KSO_WM_TEMPLATE_CATEGORY" val="diagram"/>
  <p:tag name="KSO_WM_TEMPLATE_INDEX" val="20194755"/>
  <p:tag name="KSO_WM_UNIT_LAYERLEVEL" val="1"/>
  <p:tag name="KSO_WM_TAG_VERSION" val="1.0"/>
  <p:tag name="KSO_WM_BEAUTIFY_FLAG" val="#wm#"/>
</p:tagLst>
</file>

<file path=ppt/tags/tag194.xml><?xml version="1.0" encoding="utf-8"?>
<p:tagLst xmlns:p="http://schemas.openxmlformats.org/presentationml/2006/main">
  <p:tag name="KSO_WM_UNIT_COLOR_SCHEME_SHAPE_ID" val="6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8"/>
  <p:tag name="KSO_WM_UNIT_ID" val="diagram20194755_1*i*28"/>
  <p:tag name="KSO_WM_TEMPLATE_CATEGORY" val="diagram"/>
  <p:tag name="KSO_WM_TEMPLATE_INDEX" val="20194755"/>
  <p:tag name="KSO_WM_UNIT_LAYERLEVEL" val="1"/>
  <p:tag name="KSO_WM_TAG_VERSION" val="1.0"/>
  <p:tag name="KSO_WM_BEAUTIFY_FLAG" val="#wm#"/>
</p:tagLst>
</file>

<file path=ppt/tags/tag195.xml><?xml version="1.0" encoding="utf-8"?>
<p:tagLst xmlns:p="http://schemas.openxmlformats.org/presentationml/2006/main">
  <p:tag name="KSO_WM_UNIT_COLOR_SCHEME_SHAPE_ID" val="6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9"/>
  <p:tag name="KSO_WM_UNIT_ID" val="diagram20194755_1*i*29"/>
  <p:tag name="KSO_WM_TEMPLATE_CATEGORY" val="diagram"/>
  <p:tag name="KSO_WM_TEMPLATE_INDEX" val="20194755"/>
  <p:tag name="KSO_WM_UNIT_LAYERLEVEL" val="1"/>
  <p:tag name="KSO_WM_TAG_VERSION" val="1.0"/>
  <p:tag name="KSO_WM_BEAUTIFY_FLAG" val="#wm#"/>
</p:tagLst>
</file>

<file path=ppt/tags/tag196.xml><?xml version="1.0" encoding="utf-8"?>
<p:tagLst xmlns:p="http://schemas.openxmlformats.org/presentationml/2006/main">
  <p:tag name="KSO_WM_UNIT_COLOR_SCHEME_SHAPE_ID" val="6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0"/>
  <p:tag name="KSO_WM_UNIT_ID" val="diagram20194755_1*i*30"/>
  <p:tag name="KSO_WM_TEMPLATE_CATEGORY" val="diagram"/>
  <p:tag name="KSO_WM_TEMPLATE_INDEX" val="20194755"/>
  <p:tag name="KSO_WM_UNIT_LAYERLEVEL" val="1"/>
  <p:tag name="KSO_WM_TAG_VERSION" val="1.0"/>
  <p:tag name="KSO_WM_BEAUTIFY_FLAG" val="#wm#"/>
</p:tagLst>
</file>

<file path=ppt/tags/tag197.xml><?xml version="1.0" encoding="utf-8"?>
<p:tagLst xmlns:p="http://schemas.openxmlformats.org/presentationml/2006/main">
  <p:tag name="KSO_WM_UNIT_COLOR_SCHEME_SHAPE_ID" val="6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1"/>
  <p:tag name="KSO_WM_UNIT_ID" val="diagram20194755_1*i*31"/>
  <p:tag name="KSO_WM_TEMPLATE_CATEGORY" val="diagram"/>
  <p:tag name="KSO_WM_TEMPLATE_INDEX" val="20194755"/>
  <p:tag name="KSO_WM_UNIT_LAYERLEVEL" val="1"/>
  <p:tag name="KSO_WM_TAG_VERSION" val="1.0"/>
  <p:tag name="KSO_WM_BEAUTIFY_FLAG" val="#wm#"/>
</p:tagLst>
</file>

<file path=ppt/tags/tag198.xml><?xml version="1.0" encoding="utf-8"?>
<p:tagLst xmlns:p="http://schemas.openxmlformats.org/presentationml/2006/main">
  <p:tag name="KSO_WM_UNIT_COLOR_SCHEME_SHAPE_ID" val="6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2"/>
  <p:tag name="KSO_WM_UNIT_ID" val="diagram20194755_1*i*32"/>
  <p:tag name="KSO_WM_TEMPLATE_CATEGORY" val="diagram"/>
  <p:tag name="KSO_WM_TEMPLATE_INDEX" val="20194755"/>
  <p:tag name="KSO_WM_UNIT_LAYERLEVEL" val="1"/>
  <p:tag name="KSO_WM_TAG_VERSION" val="1.0"/>
  <p:tag name="KSO_WM_BEAUTIFY_FLAG" val="#wm#"/>
</p:tagLst>
</file>

<file path=ppt/tags/tag199.xml><?xml version="1.0" encoding="utf-8"?>
<p:tagLst xmlns:p="http://schemas.openxmlformats.org/presentationml/2006/main">
  <p:tag name="KSO_WM_UNIT_COLOR_SCHEME_SHAPE_ID" val="6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3"/>
  <p:tag name="KSO_WM_UNIT_ID" val="diagram20194755_1*i*33"/>
  <p:tag name="KSO_WM_TEMPLATE_CATEGORY" val="diagram"/>
  <p:tag name="KSO_WM_TEMPLATE_INDEX" val="20194755"/>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COLOR_SCHEME_SHAPE_ID" val="6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4"/>
  <p:tag name="KSO_WM_UNIT_ID" val="diagram20194755_1*i*34"/>
  <p:tag name="KSO_WM_TEMPLATE_CATEGORY" val="diagram"/>
  <p:tag name="KSO_WM_TEMPLATE_INDEX" val="20194755"/>
  <p:tag name="KSO_WM_UNIT_LAYERLEVEL" val="1"/>
  <p:tag name="KSO_WM_TAG_VERSION" val="1.0"/>
  <p:tag name="KSO_WM_BEAUTIFY_FLAG" val="#wm#"/>
</p:tagLst>
</file>

<file path=ppt/tags/tag201.xml><?xml version="1.0" encoding="utf-8"?>
<p:tagLst xmlns:p="http://schemas.openxmlformats.org/presentationml/2006/main">
  <p:tag name="KSO_WM_UNIT_COLOR_SCHEME_SHAPE_ID" val="6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5"/>
  <p:tag name="KSO_WM_UNIT_ID" val="diagram20194755_1*i*35"/>
  <p:tag name="KSO_WM_TEMPLATE_CATEGORY" val="diagram"/>
  <p:tag name="KSO_WM_TEMPLATE_INDEX" val="20194755"/>
  <p:tag name="KSO_WM_UNIT_LAYERLEVEL" val="1"/>
  <p:tag name="KSO_WM_TAG_VERSION" val="1.0"/>
  <p:tag name="KSO_WM_BEAUTIFY_FLAG" val="#wm#"/>
</p:tagLst>
</file>

<file path=ppt/tags/tag202.xml><?xml version="1.0" encoding="utf-8"?>
<p:tagLst xmlns:p="http://schemas.openxmlformats.org/presentationml/2006/main">
  <p:tag name="KSO_WM_UNIT_COLOR_SCHEME_SHAPE_ID" val="6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6"/>
  <p:tag name="KSO_WM_UNIT_ID" val="diagram20194755_1*i*36"/>
  <p:tag name="KSO_WM_TEMPLATE_CATEGORY" val="diagram"/>
  <p:tag name="KSO_WM_TEMPLATE_INDEX" val="20194755"/>
  <p:tag name="KSO_WM_UNIT_LAYERLEVEL" val="1"/>
  <p:tag name="KSO_WM_TAG_VERSION" val="1.0"/>
  <p:tag name="KSO_WM_BEAUTIFY_FLAG" val="#wm#"/>
</p:tagLst>
</file>

<file path=ppt/tags/tag203.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7"/>
  <p:tag name="KSO_WM_UNIT_ID" val="diagram20194755_1*i*37"/>
  <p:tag name="KSO_WM_TEMPLATE_CATEGORY" val="diagram"/>
  <p:tag name="KSO_WM_TEMPLATE_INDEX" val="20194755"/>
  <p:tag name="KSO_WM_UNIT_LAYERLEVEL" val="1"/>
  <p:tag name="KSO_WM_TAG_VERSION" val="1.0"/>
  <p:tag name="KSO_WM_BEAUTIFY_FLAG" val="#wm#"/>
</p:tagLst>
</file>

<file path=ppt/tags/tag204.xml><?xml version="1.0" encoding="utf-8"?>
<p:tagLst xmlns:p="http://schemas.openxmlformats.org/presentationml/2006/main">
  <p:tag name="KSO_WM_UNIT_COLOR_SCHEME_SHAPE_ID" val="4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8"/>
  <p:tag name="KSO_WM_UNIT_ID" val="diagram20194755_1*i*38"/>
  <p:tag name="KSO_WM_TEMPLATE_CATEGORY" val="diagram"/>
  <p:tag name="KSO_WM_TEMPLATE_INDEX" val="20194755"/>
  <p:tag name="KSO_WM_UNIT_LAYERLEVEL" val="1"/>
  <p:tag name="KSO_WM_TAG_VERSION" val="1.0"/>
  <p:tag name="KSO_WM_BEAUTIFY_FLAG" val="#wm#"/>
</p:tagLst>
</file>

<file path=ppt/tags/tag205.xml><?xml version="1.0" encoding="utf-8"?>
<p:tagLst xmlns:p="http://schemas.openxmlformats.org/presentationml/2006/main">
  <p:tag name="KSO_WM_UNIT_COLOR_SCHEME_SHAPE_ID" val="4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9"/>
  <p:tag name="KSO_WM_UNIT_ID" val="diagram20194755_1*i*39"/>
  <p:tag name="KSO_WM_TEMPLATE_CATEGORY" val="diagram"/>
  <p:tag name="KSO_WM_TEMPLATE_INDEX" val="20194755"/>
  <p:tag name="KSO_WM_UNIT_LAYERLEVEL" val="1"/>
  <p:tag name="KSO_WM_TAG_VERSION" val="1.0"/>
  <p:tag name="KSO_WM_BEAUTIFY_FLAG" val="#wm#"/>
</p:tagLst>
</file>

<file path=ppt/tags/tag206.xml><?xml version="1.0" encoding="utf-8"?>
<p:tagLst xmlns:p="http://schemas.openxmlformats.org/presentationml/2006/main">
  <p:tag name="KSO_WM_UNIT_COLOR_SCHEME_SHAPE_ID" val="5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0"/>
  <p:tag name="KSO_WM_UNIT_ID" val="diagram20194755_1*i*40"/>
  <p:tag name="KSO_WM_TEMPLATE_CATEGORY" val="diagram"/>
  <p:tag name="KSO_WM_TEMPLATE_INDEX" val="20194755"/>
  <p:tag name="KSO_WM_UNIT_LAYERLEVEL" val="1"/>
  <p:tag name="KSO_WM_TAG_VERSION" val="1.0"/>
  <p:tag name="KSO_WM_BEAUTIFY_FLAG" val="#wm#"/>
</p:tagLst>
</file>

<file path=ppt/tags/tag207.xml><?xml version="1.0" encoding="utf-8"?>
<p:tagLst xmlns:p="http://schemas.openxmlformats.org/presentationml/2006/main">
  <p:tag name="KSO_WM_UNIT_COLOR_SCHEME_SHAPE_ID" val="5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1"/>
  <p:tag name="KSO_WM_UNIT_ID" val="diagram20194755_1*i*41"/>
  <p:tag name="KSO_WM_TEMPLATE_CATEGORY" val="diagram"/>
  <p:tag name="KSO_WM_TEMPLATE_INDEX" val="20194755"/>
  <p:tag name="KSO_WM_UNIT_LAYERLEVEL" val="1"/>
  <p:tag name="KSO_WM_TAG_VERSION" val="1.0"/>
  <p:tag name="KSO_WM_BEAUTIFY_FLAG" val="#wm#"/>
</p:tagLst>
</file>

<file path=ppt/tags/tag208.xml><?xml version="1.0" encoding="utf-8"?>
<p:tagLst xmlns:p="http://schemas.openxmlformats.org/presentationml/2006/main">
  <p:tag name="KSO_WM_UNIT_COLOR_SCHEME_SHAPE_ID" val="5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2"/>
  <p:tag name="KSO_WM_UNIT_ID" val="diagram20194755_1*i*42"/>
  <p:tag name="KSO_WM_TEMPLATE_CATEGORY" val="diagram"/>
  <p:tag name="KSO_WM_TEMPLATE_INDEX" val="20194755"/>
  <p:tag name="KSO_WM_UNIT_LAYERLEVEL" val="1"/>
  <p:tag name="KSO_WM_TAG_VERSION" val="1.0"/>
  <p:tag name="KSO_WM_BEAUTIFY_FLAG" val="#wm#"/>
</p:tagLst>
</file>

<file path=ppt/tags/tag209.xml><?xml version="1.0" encoding="utf-8"?>
<p:tagLst xmlns:p="http://schemas.openxmlformats.org/presentationml/2006/main">
  <p:tag name="KSO_WM_UNIT_COLOR_SCHEME_SHAPE_ID" val="5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3"/>
  <p:tag name="KSO_WM_UNIT_ID" val="diagram20194755_1*i*43"/>
  <p:tag name="KSO_WM_TEMPLATE_CATEGORY" val="diagram"/>
  <p:tag name="KSO_WM_TEMPLATE_INDEX" val="20194755"/>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COLOR_SCHEME_SHAPE_ID" val="5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4"/>
  <p:tag name="KSO_WM_UNIT_ID" val="diagram20194755_1*i*44"/>
  <p:tag name="KSO_WM_TEMPLATE_CATEGORY" val="diagram"/>
  <p:tag name="KSO_WM_TEMPLATE_INDEX" val="20194755"/>
  <p:tag name="KSO_WM_UNIT_LAYERLEVEL" val="1"/>
  <p:tag name="KSO_WM_TAG_VERSION" val="1.0"/>
  <p:tag name="KSO_WM_BEAUTIFY_FLAG" val="#wm#"/>
</p:tagLst>
</file>

<file path=ppt/tags/tag211.xml><?xml version="1.0" encoding="utf-8"?>
<p:tagLst xmlns:p="http://schemas.openxmlformats.org/presentationml/2006/main">
  <p:tag name="KSO_WM_UNIT_COLOR_SCHEME_SHAPE_ID" val="5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5"/>
  <p:tag name="KSO_WM_UNIT_ID" val="diagram20194755_1*i*45"/>
  <p:tag name="KSO_WM_TEMPLATE_CATEGORY" val="diagram"/>
  <p:tag name="KSO_WM_TEMPLATE_INDEX" val="20194755"/>
  <p:tag name="KSO_WM_UNIT_LAYERLEVEL" val="1"/>
  <p:tag name="KSO_WM_TAG_VERSION" val="1.0"/>
  <p:tag name="KSO_WM_BEAUTIFY_FLAG" val="#wm#"/>
</p:tagLst>
</file>

<file path=ppt/tags/tag212.xml><?xml version="1.0" encoding="utf-8"?>
<p:tagLst xmlns:p="http://schemas.openxmlformats.org/presentationml/2006/main">
  <p:tag name="KSO_WM_UNIT_COLOR_SCHEME_SHAPE_ID" val="5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6"/>
  <p:tag name="KSO_WM_UNIT_ID" val="diagram20194755_1*i*46"/>
  <p:tag name="KSO_WM_TEMPLATE_CATEGORY" val="diagram"/>
  <p:tag name="KSO_WM_TEMPLATE_INDEX" val="20194755"/>
  <p:tag name="KSO_WM_UNIT_LAYERLEVEL" val="1"/>
  <p:tag name="KSO_WM_TAG_VERSION" val="1.0"/>
  <p:tag name="KSO_WM_BEAUTIFY_FLAG" val="#wm#"/>
</p:tagLst>
</file>

<file path=ppt/tags/tag213.xml><?xml version="1.0" encoding="utf-8"?>
<p:tagLst xmlns:p="http://schemas.openxmlformats.org/presentationml/2006/main">
  <p:tag name="KSO_WM_UNIT_COLOR_SCHEME_SHAPE_ID" val="5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7"/>
  <p:tag name="KSO_WM_UNIT_ID" val="diagram20194755_1*i*47"/>
  <p:tag name="KSO_WM_TEMPLATE_CATEGORY" val="diagram"/>
  <p:tag name="KSO_WM_TEMPLATE_INDEX" val="20194755"/>
  <p:tag name="KSO_WM_UNIT_LAYERLEVEL" val="1"/>
  <p:tag name="KSO_WM_TAG_VERSION" val="1.0"/>
  <p:tag name="KSO_WM_BEAUTIFY_FLAG" val="#wm#"/>
</p:tagLst>
</file>

<file path=ppt/tags/tag214.xml><?xml version="1.0" encoding="utf-8"?>
<p:tagLst xmlns:p="http://schemas.openxmlformats.org/presentationml/2006/main">
  <p:tag name="KSO_WM_UNIT_COLOR_SCHEME_SHAPE_ID" val="3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8"/>
  <p:tag name="KSO_WM_UNIT_ID" val="diagram20194755_1*i*48"/>
  <p:tag name="KSO_WM_TEMPLATE_CATEGORY" val="diagram"/>
  <p:tag name="KSO_WM_TEMPLATE_INDEX" val="20194755"/>
  <p:tag name="KSO_WM_UNIT_LAYERLEVEL" val="1"/>
  <p:tag name="KSO_WM_TAG_VERSION" val="1.0"/>
  <p:tag name="KSO_WM_BEAUTIFY_FLAG" val="#wm#"/>
</p:tagLst>
</file>

<file path=ppt/tags/tag215.xml><?xml version="1.0" encoding="utf-8"?>
<p:tagLst xmlns:p="http://schemas.openxmlformats.org/presentationml/2006/main">
  <p:tag name="KSO_WM_UNIT_COLOR_SCHEME_SHAPE_ID" val="3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9"/>
  <p:tag name="KSO_WM_UNIT_ID" val="diagram20194755_1*i*49"/>
  <p:tag name="KSO_WM_TEMPLATE_CATEGORY" val="diagram"/>
  <p:tag name="KSO_WM_TEMPLATE_INDEX" val="20194755"/>
  <p:tag name="KSO_WM_UNIT_LAYERLEVEL" val="1"/>
  <p:tag name="KSO_WM_TAG_VERSION" val="1.0"/>
  <p:tag name="KSO_WM_BEAUTIFY_FLAG" val="#wm#"/>
</p:tagLst>
</file>

<file path=ppt/tags/tag216.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0"/>
  <p:tag name="KSO_WM_UNIT_ID" val="diagram20194755_1*i*50"/>
  <p:tag name="KSO_WM_TEMPLATE_CATEGORY" val="diagram"/>
  <p:tag name="KSO_WM_TEMPLATE_INDEX" val="20194755"/>
  <p:tag name="KSO_WM_UNIT_LAYERLEVEL" val="1"/>
  <p:tag name="KSO_WM_TAG_VERSION" val="1.0"/>
  <p:tag name="KSO_WM_BEAUTIFY_FLAG" val="#wm#"/>
</p:tagLst>
</file>

<file path=ppt/tags/tag217.xml><?xml version="1.0" encoding="utf-8"?>
<p:tagLst xmlns:p="http://schemas.openxmlformats.org/presentationml/2006/main">
  <p:tag name="KSO_WM_UNIT_COLOR_SCHEME_SHAPE_ID" val="3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1"/>
  <p:tag name="KSO_WM_UNIT_ID" val="diagram20194755_1*i*51"/>
  <p:tag name="KSO_WM_TEMPLATE_CATEGORY" val="diagram"/>
  <p:tag name="KSO_WM_TEMPLATE_INDEX" val="20194755"/>
  <p:tag name="KSO_WM_UNIT_LAYERLEVEL" val="1"/>
  <p:tag name="KSO_WM_TAG_VERSION" val="1.0"/>
  <p:tag name="KSO_WM_BEAUTIFY_FLAG" val="#wm#"/>
</p:tagLst>
</file>

<file path=ppt/tags/tag218.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2"/>
  <p:tag name="KSO_WM_UNIT_ID" val="diagram20194755_1*i*52"/>
  <p:tag name="KSO_WM_TEMPLATE_CATEGORY" val="diagram"/>
  <p:tag name="KSO_WM_TEMPLATE_INDEX" val="20194755"/>
  <p:tag name="KSO_WM_UNIT_LAYERLEVEL" val="1"/>
  <p:tag name="KSO_WM_TAG_VERSION" val="1.0"/>
  <p:tag name="KSO_WM_BEAUTIFY_FLAG" val="#wm#"/>
</p:tagLst>
</file>

<file path=ppt/tags/tag219.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3"/>
  <p:tag name="KSO_WM_UNIT_ID" val="diagram20194755_1*i*53"/>
  <p:tag name="KSO_WM_TEMPLATE_CATEGORY" val="diagram"/>
  <p:tag name="KSO_WM_TEMPLATE_INDEX" val="20194755"/>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COLOR_SCHEME_SHAPE_ID" val="4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4"/>
  <p:tag name="KSO_WM_UNIT_ID" val="diagram20194755_1*i*54"/>
  <p:tag name="KSO_WM_TEMPLATE_CATEGORY" val="diagram"/>
  <p:tag name="KSO_WM_TEMPLATE_INDEX" val="20194755"/>
  <p:tag name="KSO_WM_UNIT_LAYERLEVEL" val="1"/>
  <p:tag name="KSO_WM_TAG_VERSION" val="1.0"/>
  <p:tag name="KSO_WM_BEAUTIFY_FLAG" val="#wm#"/>
</p:tagLst>
</file>

<file path=ppt/tags/tag221.xml><?xml version="1.0" encoding="utf-8"?>
<p:tagLst xmlns:p="http://schemas.openxmlformats.org/presentationml/2006/main">
  <p:tag name="KSO_WM_UNIT_COLOR_SCHEME_SHAPE_ID" val="4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5"/>
  <p:tag name="KSO_WM_UNIT_ID" val="diagram20194755_1*i*55"/>
  <p:tag name="KSO_WM_TEMPLATE_CATEGORY" val="diagram"/>
  <p:tag name="KSO_WM_TEMPLATE_INDEX" val="20194755"/>
  <p:tag name="KSO_WM_UNIT_LAYERLEVEL" val="1"/>
  <p:tag name="KSO_WM_TAG_VERSION" val="1.0"/>
  <p:tag name="KSO_WM_BEAUTIFY_FLAG" val="#wm#"/>
</p:tagLst>
</file>

<file path=ppt/tags/tag222.xml><?xml version="1.0" encoding="utf-8"?>
<p:tagLst xmlns:p="http://schemas.openxmlformats.org/presentationml/2006/main">
  <p:tag name="KSO_WM_UNIT_COLOR_SCHEME_SHAPE_ID" val="4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6"/>
  <p:tag name="KSO_WM_UNIT_ID" val="diagram20194755_1*i*56"/>
  <p:tag name="KSO_WM_TEMPLATE_CATEGORY" val="diagram"/>
  <p:tag name="KSO_WM_TEMPLATE_INDEX" val="20194755"/>
  <p:tag name="KSO_WM_UNIT_LAYERLEVEL" val="1"/>
  <p:tag name="KSO_WM_TAG_VERSION" val="1.0"/>
  <p:tag name="KSO_WM_BEAUTIFY_FLAG" val="#wm#"/>
</p:tagLst>
</file>

<file path=ppt/tags/tag223.xml><?xml version="1.0" encoding="utf-8"?>
<p:tagLst xmlns:p="http://schemas.openxmlformats.org/presentationml/2006/main">
  <p:tag name="KSO_WM_UNIT_COLOR_SCHEME_SHAPE_ID" val="4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7"/>
  <p:tag name="KSO_WM_UNIT_ID" val="diagram20194755_1*i*57"/>
  <p:tag name="KSO_WM_TEMPLATE_CATEGORY" val="diagram"/>
  <p:tag name="KSO_WM_TEMPLATE_INDEX" val="20194755"/>
  <p:tag name="KSO_WM_UNIT_LAYERLEVEL" val="1"/>
  <p:tag name="KSO_WM_TAG_VERSION" val="1.0"/>
  <p:tag name="KSO_WM_BEAUTIFY_FLAG" val="#wm#"/>
</p:tagLst>
</file>

<file path=ppt/tags/tag224.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8"/>
  <p:tag name="KSO_WM_UNIT_ID" val="diagram20194755_1*i*58"/>
  <p:tag name="KSO_WM_TEMPLATE_CATEGORY" val="diagram"/>
  <p:tag name="KSO_WM_TEMPLATE_INDEX" val="20194755"/>
  <p:tag name="KSO_WM_UNIT_LAYERLEVEL" val="1"/>
  <p:tag name="KSO_WM_TAG_VERSION" val="1.0"/>
  <p:tag name="KSO_WM_BEAUTIFY_FLAG" val="#wm#"/>
</p:tagLst>
</file>

<file path=ppt/tags/tag225.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9"/>
  <p:tag name="KSO_WM_UNIT_ID" val="diagram20194755_1*i*59"/>
  <p:tag name="KSO_WM_TEMPLATE_CATEGORY" val="diagram"/>
  <p:tag name="KSO_WM_TEMPLATE_INDEX" val="20194755"/>
  <p:tag name="KSO_WM_UNIT_LAYERLEVEL" val="1"/>
  <p:tag name="KSO_WM_TAG_VERSION" val="1.0"/>
  <p:tag name="KSO_WM_BEAUTIFY_FLAG" val="#wm#"/>
</p:tagLst>
</file>

<file path=ppt/tags/tag226.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0"/>
  <p:tag name="KSO_WM_UNIT_ID" val="diagram20194755_1*i*60"/>
  <p:tag name="KSO_WM_TEMPLATE_CATEGORY" val="diagram"/>
  <p:tag name="KSO_WM_TEMPLATE_INDEX" val="20194755"/>
  <p:tag name="KSO_WM_UNIT_LAYERLEVEL" val="1"/>
  <p:tag name="KSO_WM_TAG_VERSION" val="1.0"/>
  <p:tag name="KSO_WM_BEAUTIFY_FLAG" val="#wm#"/>
</p:tagLst>
</file>

<file path=ppt/tags/tag227.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1"/>
  <p:tag name="KSO_WM_UNIT_ID" val="diagram20194755_1*i*61"/>
  <p:tag name="KSO_WM_TEMPLATE_CATEGORY" val="diagram"/>
  <p:tag name="KSO_WM_TEMPLATE_INDEX" val="20194755"/>
  <p:tag name="KSO_WM_UNIT_LAYERLEVEL" val="1"/>
  <p:tag name="KSO_WM_TAG_VERSION" val="1.0"/>
  <p:tag name="KSO_WM_BEAUTIFY_FLAG" val="#wm#"/>
</p:tagLst>
</file>

<file path=ppt/tags/tag228.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2"/>
  <p:tag name="KSO_WM_UNIT_ID" val="diagram20194755_1*i*62"/>
  <p:tag name="KSO_WM_TEMPLATE_CATEGORY" val="diagram"/>
  <p:tag name="KSO_WM_TEMPLATE_INDEX" val="20194755"/>
  <p:tag name="KSO_WM_UNIT_LAYERLEVEL" val="1"/>
  <p:tag name="KSO_WM_TAG_VERSION" val="1.0"/>
  <p:tag name="KSO_WM_BEAUTIFY_FLAG" val="#wm#"/>
</p:tagLst>
</file>

<file path=ppt/tags/tag229.xml><?xml version="1.0" encoding="utf-8"?>
<p:tagLst xmlns:p="http://schemas.openxmlformats.org/presentationml/2006/main">
  <p:tag name="KSO_WM_UNIT_COLOR_SCHEME_SHAPE_ID" val="2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3"/>
  <p:tag name="KSO_WM_UNIT_ID" val="diagram20194755_1*i*63"/>
  <p:tag name="KSO_WM_TEMPLATE_CATEGORY" val="diagram"/>
  <p:tag name="KSO_WM_TEMPLATE_INDEX" val="2019475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4"/>
  <p:tag name="KSO_WM_UNIT_ID" val="diagram20194755_1*i*64"/>
  <p:tag name="KSO_WM_TEMPLATE_CATEGORY" val="diagram"/>
  <p:tag name="KSO_WM_TEMPLATE_INDEX" val="20194755"/>
  <p:tag name="KSO_WM_UNIT_LAYERLEVEL" val="1"/>
  <p:tag name="KSO_WM_TAG_VERSION" val="1.0"/>
  <p:tag name="KSO_WM_BEAUTIFY_FLAG" val="#wm#"/>
</p:tagLst>
</file>

<file path=ppt/tags/tag231.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5"/>
  <p:tag name="KSO_WM_UNIT_ID" val="diagram20194755_1*i*65"/>
  <p:tag name="KSO_WM_TEMPLATE_CATEGORY" val="diagram"/>
  <p:tag name="KSO_WM_TEMPLATE_INDEX" val="20194755"/>
  <p:tag name="KSO_WM_UNIT_LAYERLEVEL" val="1"/>
  <p:tag name="KSO_WM_TAG_VERSION" val="1.0"/>
  <p:tag name="KSO_WM_BEAUTIFY_FLAG" val="#wm#"/>
</p:tagLst>
</file>

<file path=ppt/tags/tag232.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6"/>
  <p:tag name="KSO_WM_UNIT_ID" val="diagram20194755_1*i*66"/>
  <p:tag name="KSO_WM_TEMPLATE_CATEGORY" val="diagram"/>
  <p:tag name="KSO_WM_TEMPLATE_INDEX" val="20194755"/>
  <p:tag name="KSO_WM_UNIT_LAYERLEVEL" val="1"/>
  <p:tag name="KSO_WM_TAG_VERSION" val="1.0"/>
  <p:tag name="KSO_WM_BEAUTIFY_FLAG" val="#wm#"/>
</p:tagLst>
</file>

<file path=ppt/tags/tag233.xml><?xml version="1.0" encoding="utf-8"?>
<p:tagLst xmlns:p="http://schemas.openxmlformats.org/presentationml/2006/main">
  <p:tag name="KSO_WM_UNIT_COLOR_SCHEME_SHAPE_ID" val="3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7"/>
  <p:tag name="KSO_WM_UNIT_ID" val="diagram20194755_1*i*67"/>
  <p:tag name="KSO_WM_TEMPLATE_CATEGORY" val="diagram"/>
  <p:tag name="KSO_WM_TEMPLATE_INDEX" val="20194755"/>
  <p:tag name="KSO_WM_UNIT_LAYERLEVEL" val="1"/>
  <p:tag name="KSO_WM_TAG_VERSION" val="1.0"/>
  <p:tag name="KSO_WM_BEAUTIFY_FLAG" val="#wm#"/>
</p:tagLst>
</file>

<file path=ppt/tags/tag234.xml><?xml version="1.0" encoding="utf-8"?>
<p:tagLst xmlns:p="http://schemas.openxmlformats.org/presentationml/2006/main">
  <p:tag name="KSO_WM_UNIT_COLOR_SCHEME_SHAPE_ID" val="3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8"/>
  <p:tag name="KSO_WM_UNIT_ID" val="diagram20194755_1*i*68"/>
  <p:tag name="KSO_WM_TEMPLATE_CATEGORY" val="diagram"/>
  <p:tag name="KSO_WM_TEMPLATE_INDEX" val="20194755"/>
  <p:tag name="KSO_WM_UNIT_LAYERLEVEL" val="1"/>
  <p:tag name="KSO_WM_TAG_VERSION" val="1.0"/>
  <p:tag name="KSO_WM_BEAUTIFY_FLAG" val="#wm#"/>
</p:tagLst>
</file>

<file path=ppt/tags/tag235.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9"/>
  <p:tag name="KSO_WM_UNIT_ID" val="diagram20194755_1*i*69"/>
  <p:tag name="KSO_WM_TEMPLATE_CATEGORY" val="diagram"/>
  <p:tag name="KSO_WM_TEMPLATE_INDEX" val="20194755"/>
  <p:tag name="KSO_WM_UNIT_LAYERLEVEL" val="1"/>
  <p:tag name="KSO_WM_TAG_VERSION" val="1.0"/>
  <p:tag name="KSO_WM_BEAUTIFY_FLAG" val="#wm#"/>
</p:tagLst>
</file>

<file path=ppt/tags/tag236.xml><?xml version="1.0" encoding="utf-8"?>
<p:tagLst xmlns:p="http://schemas.openxmlformats.org/presentationml/2006/main">
  <p:tag name="KSO_WM_UNIT_TEXT_PART_ID_V2" val="d-4-2"/>
  <p:tag name="KSO_WM_UNIT_COLOR_SCHEME_SHAPE_ID" val="2"/>
  <p:tag name="KSO_WM_UNIT_COLOR_SCHEME_PARENT_PAGE" val="0_1"/>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Lst>
</file>

<file path=ppt/tags/tag237.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238.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755_1*i*71"/>
  <p:tag name="KSO_WM_TEMPLATE_CATEGORY" val="diagram"/>
  <p:tag name="KSO_WM_TEMPLATE_INDEX" val="20194755"/>
  <p:tag name="KSO_WM_UNIT_LAYERLEVEL" val="1"/>
  <p:tag name="KSO_WM_TAG_VERSION" val="1.0"/>
  <p:tag name="KSO_WM_BEAUTIFY_FLAG" val="#wm#"/>
</p:tagLst>
</file>

<file path=ppt/tags/tag239.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755_1*i*72"/>
  <p:tag name="KSO_WM_TEMPLATE_CATEGORY" val="diagram"/>
  <p:tag name="KSO_WM_TEMPLATE_INDEX" val="2019475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755_1*i*73"/>
  <p:tag name="KSO_WM_TEMPLATE_CATEGORY" val="diagram"/>
  <p:tag name="KSO_WM_TEMPLATE_INDEX" val="20194755"/>
  <p:tag name="KSO_WM_UNIT_LAYERLEVEL" val="1"/>
  <p:tag name="KSO_WM_TAG_VERSION" val="1.0"/>
  <p:tag name="KSO_WM_BEAUTIFY_FLAG" val="#wm#"/>
</p:tagLst>
</file>

<file path=ppt/tags/tag241.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4"/>
  <p:tag name="KSO_WM_UNIT_ID" val="diagram20194755_1*i*74"/>
  <p:tag name="KSO_WM_TEMPLATE_CATEGORY" val="diagram"/>
  <p:tag name="KSO_WM_TEMPLATE_INDEX" val="20194755"/>
  <p:tag name="KSO_WM_UNIT_LAYERLEVEL" val="1"/>
  <p:tag name="KSO_WM_TAG_VERSION" val="1.0"/>
  <p:tag name="KSO_WM_BEAUTIFY_FLAG" val="#wm#"/>
</p:tagLst>
</file>

<file path=ppt/tags/tag242.xml><?xml version="1.0" encoding="utf-8"?>
<p:tagLst xmlns:p="http://schemas.openxmlformats.org/presentationml/2006/main">
  <p:tag name="KSO_WM_BEAUTIFY_FLAG" val="#wm#"/>
  <p:tag name="KSO_WM_TEMPLATE_CATEGORY" val="diagram"/>
  <p:tag name="KSO_WM_TEMPLATE_INDEX" val="20194755"/>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7"/>
  <p:tag name="KSO_WM_SLIDE_POSITION" val="26*50"/>
  <p:tag name="KSO_WM_TAG_VERSION" val="1.0"/>
  <p:tag name="KSO_WM_SLIDE_LAYOUT" val="a_f"/>
  <p:tag name="KSO_WM_SLIDE_LAYOUT_CNT" val="1_1"/>
</p:tagLst>
</file>

<file path=ppt/tags/tag243.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3*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3*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3*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3*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3*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3*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3*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3*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5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3*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5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3*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5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3*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55.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3*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56.xml><?xml version="1.0" encoding="utf-8"?>
<p:tagLst xmlns:p="http://schemas.openxmlformats.org/presentationml/2006/main">
  <p:tag name="KSO_WM_UNIT_RELATE_UNITID" val="diagram790_3*l*1"/>
  <p:tag name="KSO_WM_UNIT_ISCONTENTS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90_3*a*1"/>
  <p:tag name="KSO_WM_TEMPLATE_CATEGORY" val="diagram"/>
  <p:tag name="KSO_WM_TEMPLATE_INDEX" val="790"/>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3*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3*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3*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3*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61.xml><?xml version="1.0" encoding="utf-8"?>
<p:tagLst xmlns:p="http://schemas.openxmlformats.org/presentationml/2006/main">
  <p:tag name="KSO_WM_BEAUTIFY_FLAG" val="#wm#"/>
  <p:tag name="KSO_WM_TEMPLATE_CATEGORY" val="diagram"/>
  <p:tag name="KSO_WM_TEMPLATE_INDEX" val="790"/>
  <p:tag name="KSO_WM_SLIDE_ID" val="diagram790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778.582*328.5"/>
  <p:tag name="KSO_WM_SLIDE_POSITION" val="90.7*138"/>
  <p:tag name="KSO_WM_DIAGRAM_GROUP_CODE" val="l1-1"/>
  <p:tag name="KSO_WM_SLIDE_DIAGTYPE" val="l"/>
  <p:tag name="KSO_WM_TAG_VERSION" val="1.0"/>
  <p:tag name="KSO_WM_SLIDE_LAYOUT" val="a_l"/>
  <p:tag name="KSO_WM_SLIDE_LAYOUT_CNT" val="1_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9_1*i*1"/>
  <p:tag name="KSO_WM_TEMPLATE_CATEGORY" val="diagram"/>
  <p:tag name="KSO_WM_TEMPLATE_INDEX" val="20204029"/>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9_1*i*2"/>
  <p:tag name="KSO_WM_TEMPLATE_CATEGORY" val="diagram"/>
  <p:tag name="KSO_WM_TEMPLATE_INDEX" val="20204029"/>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9_1*i*3"/>
  <p:tag name="KSO_WM_TEMPLATE_CATEGORY" val="diagram"/>
  <p:tag name="KSO_WM_TEMPLATE_INDEX" val="20204029"/>
  <p:tag name="KSO_WM_UNIT_LAYERLEVEL" val="1"/>
  <p:tag name="KSO_WM_TAG_VERSION" val="1.0"/>
  <p:tag name="KSO_WM_BEAUTIFY_FLAG" val="#wm#"/>
</p:tagLst>
</file>

<file path=ppt/tags/tag265.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4029_1*a*1"/>
  <p:tag name="KSO_WM_TEMPLATE_CATEGORY" val="diagram"/>
  <p:tag name="KSO_WM_TEMPLATE_INDEX" val="20204029"/>
  <p:tag name="KSO_WM_UNIT_LAYERLEVEL" val="1"/>
  <p:tag name="KSO_WM_TAG_VERSION" val="1.0"/>
  <p:tag name="KSO_WM_BEAUTIFY_FLAG" val="#wm#"/>
</p:tagLst>
</file>

<file path=ppt/tags/tag266.xml><?xml version="1.0" encoding="utf-8"?>
<p:tagLst xmlns:p="http://schemas.openxmlformats.org/presentationml/2006/main">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NOCLEAR" val="0"/>
  <p:tag name="KSO_WM_UNIT_VALUE" val="250"/>
  <p:tag name="KSO_WM_UNIT_HIGHLIGHT" val="0"/>
  <p:tag name="KSO_WM_UNIT_COMPATIBLE" val="0"/>
  <p:tag name="KSO_WM_UNIT_DIAGRAM_ISNUMVISUAL" val="0"/>
  <p:tag name="KSO_WM_UNIT_DIAGRAM_ISREFERUNIT" val="0"/>
  <p:tag name="KSO_WM_UNIT_TYPE" val="f"/>
  <p:tag name="KSO_WM_UNIT_INDEX" val="1"/>
  <p:tag name="KSO_WM_UNIT_ID" val="diagram20204029_1*f*1"/>
  <p:tag name="KSO_WM_TEMPLATE_CATEGORY" val="diagram"/>
  <p:tag name="KSO_WM_TEMPLATE_INDEX" val="20204029"/>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9_1*i*4"/>
  <p:tag name="KSO_WM_TEMPLATE_CATEGORY" val="diagram"/>
  <p:tag name="KSO_WM_TEMPLATE_INDEX" val="20204029"/>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9_1*i*5"/>
  <p:tag name="KSO_WM_TEMPLATE_CATEGORY" val="diagram"/>
  <p:tag name="KSO_WM_TEMPLATE_INDEX" val="20204029"/>
  <p:tag name="KSO_WM_UNIT_LAYERLEVEL" val="1"/>
  <p:tag name="KSO_WM_TAG_VERSION" val="1.0"/>
  <p:tag name="KSO_WM_BEAUTIFY_FLAG" val="#wm#"/>
</p:tagLst>
</file>

<file path=ppt/tags/tag269.xml><?xml version="1.0" encoding="utf-8"?>
<p:tagLst xmlns:p="http://schemas.openxmlformats.org/presentationml/2006/main">
  <p:tag name="KSO_WM_BEAUTIFY_FLAG" val="#wm#"/>
  <p:tag name="KSO_WM_TEMPLATE_CATEGORY" val="diagram"/>
  <p:tag name="KSO_WM_TEMPLATE_INDEX" val="20204029"/>
  <p:tag name="KSO_WM_SLIDE_ID" val="diagram20204029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33*540"/>
  <p:tag name="KSO_WM_SLIDE_POSITION" val="0*0"/>
  <p:tag name="KSO_WM_TAG_VERSION" val="1.0"/>
  <p:tag name="KSO_WM_SLIDE_LAYOUT" val="a_f"/>
  <p:tag name="KSO_WM_SLIDE_LAYOUT_CNT" val="1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9_1*i*1"/>
  <p:tag name="KSO_WM_TEMPLATE_CATEGORY" val="diagram"/>
  <p:tag name="KSO_WM_TEMPLATE_INDEX" val="20204029"/>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9_1*i*2"/>
  <p:tag name="KSO_WM_TEMPLATE_CATEGORY" val="diagram"/>
  <p:tag name="KSO_WM_TEMPLATE_INDEX" val="20204029"/>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9_1*i*3"/>
  <p:tag name="KSO_WM_TEMPLATE_CATEGORY" val="diagram"/>
  <p:tag name="KSO_WM_TEMPLATE_INDEX" val="20204029"/>
  <p:tag name="KSO_WM_UNIT_LAYERLEVEL" val="1"/>
  <p:tag name="KSO_WM_TAG_VERSION" val="1.0"/>
  <p:tag name="KSO_WM_BEAUTIFY_FLAG" val="#wm#"/>
</p:tagLst>
</file>

<file path=ppt/tags/tag273.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4029_1*a*1"/>
  <p:tag name="KSO_WM_TEMPLATE_CATEGORY" val="diagram"/>
  <p:tag name="KSO_WM_TEMPLATE_INDEX" val="20204029"/>
  <p:tag name="KSO_WM_UNIT_LAYERLEVEL" val="1"/>
  <p:tag name="KSO_WM_TAG_VERSION" val="1.0"/>
  <p:tag name="KSO_WM_BEAUTIFY_FLAG" val="#wm#"/>
</p:tagLst>
</file>

<file path=ppt/tags/tag274.xml><?xml version="1.0" encoding="utf-8"?>
<p:tagLst xmlns:p="http://schemas.openxmlformats.org/presentationml/2006/main">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NOCLEAR" val="0"/>
  <p:tag name="KSO_WM_UNIT_VALUE" val="250"/>
  <p:tag name="KSO_WM_UNIT_HIGHLIGHT" val="0"/>
  <p:tag name="KSO_WM_UNIT_COMPATIBLE" val="0"/>
  <p:tag name="KSO_WM_UNIT_DIAGRAM_ISNUMVISUAL" val="0"/>
  <p:tag name="KSO_WM_UNIT_DIAGRAM_ISREFERUNIT" val="0"/>
  <p:tag name="KSO_WM_UNIT_TYPE" val="f"/>
  <p:tag name="KSO_WM_UNIT_INDEX" val="1"/>
  <p:tag name="KSO_WM_UNIT_ID" val="diagram20204029_1*f*1"/>
  <p:tag name="KSO_WM_TEMPLATE_CATEGORY" val="diagram"/>
  <p:tag name="KSO_WM_TEMPLATE_INDEX" val="20204029"/>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9_1*i*4"/>
  <p:tag name="KSO_WM_TEMPLATE_CATEGORY" val="diagram"/>
  <p:tag name="KSO_WM_TEMPLATE_INDEX" val="20204029"/>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9_1*i*5"/>
  <p:tag name="KSO_WM_TEMPLATE_CATEGORY" val="diagram"/>
  <p:tag name="KSO_WM_TEMPLATE_INDEX" val="20204029"/>
  <p:tag name="KSO_WM_UNIT_LAYERLEVEL" val="1"/>
  <p:tag name="KSO_WM_TAG_VERSION" val="1.0"/>
  <p:tag name="KSO_WM_BEAUTIFY_FLAG" val="#wm#"/>
</p:tagLst>
</file>

<file path=ppt/tags/tag277.xml><?xml version="1.0" encoding="utf-8"?>
<p:tagLst xmlns:p="http://schemas.openxmlformats.org/presentationml/2006/main">
  <p:tag name="KSO_WM_BEAUTIFY_FLAG" val="#wm#"/>
  <p:tag name="KSO_WM_TEMPLATE_CATEGORY" val="diagram"/>
  <p:tag name="KSO_WM_TEMPLATE_INDEX" val="20204029"/>
  <p:tag name="KSO_WM_SLIDE_ID" val="diagram20204029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33*540"/>
  <p:tag name="KSO_WM_SLIDE_POSITION" val="0*0"/>
  <p:tag name="KSO_WM_TAG_VERSION" val="1.0"/>
  <p:tag name="KSO_WM_SLIDE_LAYOUT" val="a_f"/>
  <p:tag name="KSO_WM_SLIDE_LAYOUT_CNT" val="1_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9_1*i*1"/>
  <p:tag name="KSO_WM_TEMPLATE_CATEGORY" val="diagram"/>
  <p:tag name="KSO_WM_TEMPLATE_INDEX" val="20204029"/>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9_1*i*2"/>
  <p:tag name="KSO_WM_TEMPLATE_CATEGORY" val="diagram"/>
  <p:tag name="KSO_WM_TEMPLATE_INDEX" val="20204029"/>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9_1*i*3"/>
  <p:tag name="KSO_WM_TEMPLATE_CATEGORY" val="diagram"/>
  <p:tag name="KSO_WM_TEMPLATE_INDEX" val="20204029"/>
  <p:tag name="KSO_WM_UNIT_LAYERLEVEL" val="1"/>
  <p:tag name="KSO_WM_TAG_VERSION" val="1.0"/>
  <p:tag name="KSO_WM_BEAUTIFY_FLAG" val="#wm#"/>
</p:tagLst>
</file>

<file path=ppt/tags/tag281.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4029_1*a*1"/>
  <p:tag name="KSO_WM_TEMPLATE_CATEGORY" val="diagram"/>
  <p:tag name="KSO_WM_TEMPLATE_INDEX" val="20204029"/>
  <p:tag name="KSO_WM_UNIT_LAYERLEVEL" val="1"/>
  <p:tag name="KSO_WM_TAG_VERSION" val="1.0"/>
  <p:tag name="KSO_WM_BEAUTIFY_FLAG" val="#wm#"/>
</p:tagLst>
</file>

<file path=ppt/tags/tag282.xml><?xml version="1.0" encoding="utf-8"?>
<p:tagLst xmlns:p="http://schemas.openxmlformats.org/presentationml/2006/main">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NOCLEAR" val="0"/>
  <p:tag name="KSO_WM_UNIT_VALUE" val="250"/>
  <p:tag name="KSO_WM_UNIT_HIGHLIGHT" val="0"/>
  <p:tag name="KSO_WM_UNIT_COMPATIBLE" val="0"/>
  <p:tag name="KSO_WM_UNIT_DIAGRAM_ISNUMVISUAL" val="0"/>
  <p:tag name="KSO_WM_UNIT_DIAGRAM_ISREFERUNIT" val="0"/>
  <p:tag name="KSO_WM_UNIT_TYPE" val="f"/>
  <p:tag name="KSO_WM_UNIT_INDEX" val="1"/>
  <p:tag name="KSO_WM_UNIT_ID" val="diagram20204029_1*f*1"/>
  <p:tag name="KSO_WM_TEMPLATE_CATEGORY" val="diagram"/>
  <p:tag name="KSO_WM_TEMPLATE_INDEX" val="20204029"/>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9_1*i*4"/>
  <p:tag name="KSO_WM_TEMPLATE_CATEGORY" val="diagram"/>
  <p:tag name="KSO_WM_TEMPLATE_INDEX" val="20204029"/>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9_1*i*5"/>
  <p:tag name="KSO_WM_TEMPLATE_CATEGORY" val="diagram"/>
  <p:tag name="KSO_WM_TEMPLATE_INDEX" val="20204029"/>
  <p:tag name="KSO_WM_UNIT_LAYERLEVEL" val="1"/>
  <p:tag name="KSO_WM_TAG_VERSION" val="1.0"/>
  <p:tag name="KSO_WM_BEAUTIFY_FLAG" val="#wm#"/>
</p:tagLst>
</file>

<file path=ppt/tags/tag285.xml><?xml version="1.0" encoding="utf-8"?>
<p:tagLst xmlns:p="http://schemas.openxmlformats.org/presentationml/2006/main">
  <p:tag name="KSO_WM_BEAUTIFY_FLAG" val="#wm#"/>
  <p:tag name="KSO_WM_TEMPLATE_CATEGORY" val="diagram"/>
  <p:tag name="KSO_WM_TEMPLATE_INDEX" val="20204029"/>
  <p:tag name="KSO_WM_SLIDE_ID" val="diagram20204029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33*540"/>
  <p:tag name="KSO_WM_SLIDE_POSITION" val="0*0"/>
  <p:tag name="KSO_WM_TAG_VERSION" val="1.0"/>
  <p:tag name="KSO_WM_SLIDE_LAYOUT" val="a_f"/>
  <p:tag name="KSO_WM_SLIDE_LAYOUT_CNT" val="1_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9_1*i*1"/>
  <p:tag name="KSO_WM_TEMPLATE_CATEGORY" val="diagram"/>
  <p:tag name="KSO_WM_TEMPLATE_INDEX" val="20204029"/>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9_1*i*2"/>
  <p:tag name="KSO_WM_TEMPLATE_CATEGORY" val="diagram"/>
  <p:tag name="KSO_WM_TEMPLATE_INDEX" val="20204029"/>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9_1*i*3"/>
  <p:tag name="KSO_WM_TEMPLATE_CATEGORY" val="diagram"/>
  <p:tag name="KSO_WM_TEMPLATE_INDEX" val="20204029"/>
  <p:tag name="KSO_WM_UNIT_LAYERLEVEL" val="1"/>
  <p:tag name="KSO_WM_TAG_VERSION" val="1.0"/>
  <p:tag name="KSO_WM_BEAUTIFY_FLAG" val="#wm#"/>
</p:tagLst>
</file>

<file path=ppt/tags/tag289.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4029_1*a*1"/>
  <p:tag name="KSO_WM_TEMPLATE_CATEGORY" val="diagram"/>
  <p:tag name="KSO_WM_TEMPLATE_INDEX" val="20204029"/>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NOCLEAR" val="0"/>
  <p:tag name="KSO_WM_UNIT_VALUE" val="250"/>
  <p:tag name="KSO_WM_UNIT_HIGHLIGHT" val="0"/>
  <p:tag name="KSO_WM_UNIT_COMPATIBLE" val="0"/>
  <p:tag name="KSO_WM_UNIT_DIAGRAM_ISNUMVISUAL" val="0"/>
  <p:tag name="KSO_WM_UNIT_DIAGRAM_ISREFERUNIT" val="0"/>
  <p:tag name="KSO_WM_UNIT_TYPE" val="f"/>
  <p:tag name="KSO_WM_UNIT_INDEX" val="1"/>
  <p:tag name="KSO_WM_UNIT_ID" val="diagram20204029_1*f*1"/>
  <p:tag name="KSO_WM_TEMPLATE_CATEGORY" val="diagram"/>
  <p:tag name="KSO_WM_TEMPLATE_INDEX" val="20204029"/>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9_1*i*4"/>
  <p:tag name="KSO_WM_TEMPLATE_CATEGORY" val="diagram"/>
  <p:tag name="KSO_WM_TEMPLATE_INDEX" val="20204029"/>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9_1*i*5"/>
  <p:tag name="KSO_WM_TEMPLATE_CATEGORY" val="diagram"/>
  <p:tag name="KSO_WM_TEMPLATE_INDEX" val="20204029"/>
  <p:tag name="KSO_WM_UNIT_LAYERLEVEL" val="1"/>
  <p:tag name="KSO_WM_TAG_VERSION" val="1.0"/>
  <p:tag name="KSO_WM_BEAUTIFY_FLAG" val="#wm#"/>
</p:tagLst>
</file>

<file path=ppt/tags/tag293.xml><?xml version="1.0" encoding="utf-8"?>
<p:tagLst xmlns:p="http://schemas.openxmlformats.org/presentationml/2006/main">
  <p:tag name="KSO_WM_BEAUTIFY_FLAG" val="#wm#"/>
  <p:tag name="KSO_WM_TEMPLATE_CATEGORY" val="diagram"/>
  <p:tag name="KSO_WM_TEMPLATE_INDEX" val="20204029"/>
  <p:tag name="KSO_WM_SLIDE_ID" val="diagram20204029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33*540"/>
  <p:tag name="KSO_WM_SLIDE_POSITION" val="0*0"/>
  <p:tag name="KSO_WM_TAG_VERSION" val="1.0"/>
  <p:tag name="KSO_WM_SLIDE_LAYOUT" val="a_f"/>
  <p:tag name="KSO_WM_SLIDE_LAYOUT_CNT" val="1_1"/>
</p:tagLst>
</file>

<file path=ppt/tags/tag29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295.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6_1*i*4"/>
  <p:tag name="KSO_WM_TEMPLATE_CATEGORY" val="diagram"/>
  <p:tag name="KSO_WM_TEMPLATE_INDEX" val="20193916"/>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6_1*i*5"/>
  <p:tag name="KSO_WM_TEMPLATE_CATEGORY" val="diagram"/>
  <p:tag name="KSO_WM_TEMPLATE_INDEX" val="20193916"/>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6_1*i*6"/>
  <p:tag name="KSO_WM_TEMPLATE_CATEGORY" val="diagram"/>
  <p:tag name="KSO_WM_TEMPLATE_INDEX" val="20193916"/>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6_1*i*7"/>
  <p:tag name="KSO_WM_TEMPLATE_CATEGORY" val="diagram"/>
  <p:tag name="KSO_WM_TEMPLATE_INDEX" val="20193916"/>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303.xml><?xml version="1.0" encoding="utf-8"?>
<p:tagLst xmlns:p="http://schemas.openxmlformats.org/presentationml/2006/main">
  <p:tag name="KSO_WM_BEAUTIFY_FLAG" val="#wm#"/>
  <p:tag name="KSO_WM_TEMPLATE_CATEGORY" val="diagram"/>
  <p:tag name="KSO_WM_TEMPLATE_INDEX" val="20193916"/>
  <p:tag name="KSO_WM_SLIDE_ID" val="diagram2019391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14"/>
  <p:tag name="KSO_WM_SLIDE_POSITION" val="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304.xml><?xml version="1.0" encoding="utf-8"?>
<p:tagLst xmlns:p="http://schemas.openxmlformats.org/presentationml/2006/main">
  <p:tag name="KSO_WM_UNIT_ADJUSTLAYOUT_ID" val="115"/>
  <p:tag name="KSO_WM_UNIT_COLOR_SCHEME_SHAPE_ID" val="115"/>
  <p:tag name="KSO_WM_UNIT_COLOR_SCHEME_PARENT_PAGE" val="0_2"/>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6516_2*i*1"/>
  <p:tag name="KSO_WM_TEMPLATE_CATEGORY" val="diagram"/>
  <p:tag name="KSO_WM_TEMPLATE_INDEX" val="20196516"/>
  <p:tag name="KSO_WM_UNIT_LAYERLEVEL" val="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05.xml><?xml version="1.0" encoding="utf-8"?>
<p:tagLst xmlns:p="http://schemas.openxmlformats.org/presentationml/2006/main">
  <p:tag name="KSO_WM_UNIT_ADJUSTLAYOUT_ID" val="112"/>
  <p:tag name="KSO_WM_UNIT_COLOR_SCHEME_SHAPE_ID" val="112"/>
  <p:tag name="KSO_WM_UNIT_COLOR_SCHEME_PARENT_PAGE" val="0_2"/>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6516_2*i*2"/>
  <p:tag name="KSO_WM_TEMPLATE_CATEGORY" val="diagram"/>
  <p:tag name="KSO_WM_TEMPLATE_INDEX" val="20196516"/>
  <p:tag name="KSO_WM_UNIT_LAYERLEVEL" val="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06.xml><?xml version="1.0" encoding="utf-8"?>
<p:tagLst xmlns:p="http://schemas.openxmlformats.org/presentationml/2006/main">
  <p:tag name="KSO_WM_UNIT_ADJUSTLAYOUT_ID" val="75"/>
  <p:tag name="KSO_WM_UNIT_COLOR_SCHEME_SHAPE_ID" val="75"/>
  <p:tag name="KSO_WM_UNIT_COLOR_SCHEME_PARENT_PAGE" val="0_2"/>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6516_2*i*3"/>
  <p:tag name="KSO_WM_TEMPLATE_CATEGORY" val="diagram"/>
  <p:tag name="KSO_WM_TEMPLATE_INDEX" val="20196516"/>
  <p:tag name="KSO_WM_UNIT_LAYERLEVEL" val="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307.xml><?xml version="1.0" encoding="utf-8"?>
<p:tagLst xmlns:p="http://schemas.openxmlformats.org/presentationml/2006/main">
  <p:tag name="KSO_WM_UNIT_ADJUSTLAYOUT_ID" val="77"/>
  <p:tag name="KSO_WM_UNIT_COLOR_SCHEME_SHAPE_ID" val="77"/>
  <p:tag name="KSO_WM_UNIT_COLOR_SCHEME_PARENT_PAGE" val="0_2"/>
  <p:tag name="KSO_WM_UNIT_DECOLORIZATION" val="1"/>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6516_2*i*4"/>
  <p:tag name="KSO_WM_TEMPLATE_CATEGORY" val="diagram"/>
  <p:tag name="KSO_WM_TEMPLATE_INDEX" val="20196516"/>
  <p:tag name="KSO_WM_UNIT_LAYERLEVEL" val="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08.xml><?xml version="1.0" encoding="utf-8"?>
<p:tagLst xmlns:p="http://schemas.openxmlformats.org/presentationml/2006/main">
  <p:tag name="KSO_WM_UNIT_ADJUSTLAYOUT_ID" val="37"/>
  <p:tag name="KSO_WM_UNIT_COLOR_SCHEME_SHAPE_ID" val="37"/>
  <p:tag name="KSO_WM_UNIT_COLOR_SCHEME_PARENT_PAGE" val="0_2"/>
  <p:tag name="KSO_WM_UNIT_DECOLORIZATION" val="1"/>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6516_2*i*5"/>
  <p:tag name="KSO_WM_TEMPLATE_CATEGORY" val="diagram"/>
  <p:tag name="KSO_WM_TEMPLATE_INDEX" val="20196516"/>
  <p:tag name="KSO_WM_UNIT_LAYERLEVEL" val="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09.xml><?xml version="1.0" encoding="utf-8"?>
<p:tagLst xmlns:p="http://schemas.openxmlformats.org/presentationml/2006/main">
  <p:tag name="KSO_WM_UNIT_ADJUSTLAYOUT_ID" val="79"/>
  <p:tag name="KSO_WM_UNIT_COLOR_SCHEME_SHAPE_ID" val="79"/>
  <p:tag name="KSO_WM_UNIT_COLOR_SCHEME_PARENT_PAGE" val="0_2"/>
  <p:tag name="KSO_WM_UNIT_DECOLORIZATION" val="1"/>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6516_2*i*6"/>
  <p:tag name="KSO_WM_TEMPLATE_CATEGORY" val="diagram"/>
  <p:tag name="KSO_WM_TEMPLATE_INDEX" val="20196516"/>
  <p:tag name="KSO_WM_UNIT_LAYERLEVEL" val="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ADJUSTLAYOUT_ID" val="84"/>
  <p:tag name="KSO_WM_UNIT_COLOR_SCHEME_SHAPE_ID" val="84"/>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6516_2*l_h_i*1_1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11.xml><?xml version="1.0" encoding="utf-8"?>
<p:tagLst xmlns:p="http://schemas.openxmlformats.org/presentationml/2006/main">
  <p:tag name="KSO_WM_UNIT_ADJUSTLAYOUT_ID" val="85"/>
  <p:tag name="KSO_WM_UNIT_COLOR_SCHEME_SHAPE_ID" val="85"/>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2"/>
  <p:tag name="KSO_WM_UNIT_ID" val="diagram20196516_2*l_h_i*1_1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312.xml><?xml version="1.0" encoding="utf-8"?>
<p:tagLst xmlns:p="http://schemas.openxmlformats.org/presentationml/2006/main">
  <p:tag name="KSO_WM_UNIT_TEXT_PART_ID_V2" val="d-1-1"/>
  <p:tag name="KSO_WM_UNIT_ADJUSTLAYOUT_ID" val="87"/>
  <p:tag name="KSO_WM_UNIT_COLOR_SCHEME_SHAPE_ID" val="87"/>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6516_2*l_h_f*1_1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UNIT_TEXT_PART_ID_V2" val="c-1-1"/>
  <p:tag name="KSO_WM_UNIT_ADJUSTLAYOUT_ID" val="88"/>
  <p:tag name="KSO_WM_UNIT_COLOR_SCHEME_SHAPE_ID" val="88"/>
  <p:tag name="KSO_WM_UNIT_COLOR_SCHEME_PARENT_PAGE" val="0_2"/>
  <p:tag name="KSO_WM_UNIT_DIAGRAM_MODELTYPE" val="stripeEnum"/>
  <p:tag name="KSO_WM_UNIT_ISCONTENTSTITLE" val="0"/>
  <p:tag name="KSO_WM_UNIT_PRESET_TEXT" val="单击此处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6516_2*l_h_a*1_1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4.xml><?xml version="1.0" encoding="utf-8"?>
<p:tagLst xmlns:p="http://schemas.openxmlformats.org/presentationml/2006/main">
  <p:tag name="KSO_WM_UNIT_ADJUSTLAYOUT_ID" val="90"/>
  <p:tag name="KSO_WM_UNIT_COLOR_SCHEME_SHAPE_ID" val="90"/>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96516_2*l_h_i*1_1_3"/>
  <p:tag name="KSO_WM_TEMPLATE_CATEGORY" val="diagram"/>
  <p:tag name="KSO_WM_TEMPLATE_INDEX" val="20196516"/>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15.xml><?xml version="1.0" encoding="utf-8"?>
<p:tagLst xmlns:p="http://schemas.openxmlformats.org/presentationml/2006/main">
  <p:tag name="KSO_WM_UNIT_ADJUSTLAYOUT_ID" val="93"/>
  <p:tag name="KSO_WM_UNIT_COLOR_SCHEME_SHAPE_ID" val="93"/>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6516_2*l_h_i*1_2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16.xml><?xml version="1.0" encoding="utf-8"?>
<p:tagLst xmlns:p="http://schemas.openxmlformats.org/presentationml/2006/main">
  <p:tag name="KSO_WM_UNIT_ADJUSTLAYOUT_ID" val="94"/>
  <p:tag name="KSO_WM_UNIT_COLOR_SCHEME_SHAPE_ID" val="94"/>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6516_2*l_h_i*1_2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317.xml><?xml version="1.0" encoding="utf-8"?>
<p:tagLst xmlns:p="http://schemas.openxmlformats.org/presentationml/2006/main">
  <p:tag name="KSO_WM_UNIT_TEXT_PART_ID_V2" val="d-1-1"/>
  <p:tag name="KSO_WM_UNIT_ADJUSTLAYOUT_ID" val="99"/>
  <p:tag name="KSO_WM_UNIT_COLOR_SCHEME_SHAPE_ID" val="99"/>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6516_2*l_h_f*1_2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UNIT_TEXT_PART_ID_V2" val="c-1-1"/>
  <p:tag name="KSO_WM_UNIT_ADJUSTLAYOUT_ID" val="100"/>
  <p:tag name="KSO_WM_UNIT_COLOR_SCHEME_SHAPE_ID" val="100"/>
  <p:tag name="KSO_WM_UNIT_COLOR_SCHEME_PARENT_PAGE" val="0_2"/>
  <p:tag name="KSO_WM_UNIT_DIAGRAM_MODELTYPE" val="stripeEnum"/>
  <p:tag name="KSO_WM_UNIT_ISCONTENTSTITLE" val="0"/>
  <p:tag name="KSO_WM_UNIT_PRESET_TEXT" val="单击此处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6516_2*l_h_a*1_2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UNIT_ADJUSTLAYOUT_ID" val="97"/>
  <p:tag name="KSO_WM_UNIT_COLOR_SCHEME_SHAPE_ID" val="97"/>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96516_2*l_h_i*1_2_3"/>
  <p:tag name="KSO_WM_TEMPLATE_CATEGORY" val="diagram"/>
  <p:tag name="KSO_WM_TEMPLATE_INDEX" val="20196516"/>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ADJUSTLAYOUT_ID" val="102"/>
  <p:tag name="KSO_WM_UNIT_COLOR_SCHEME_SHAPE_ID" val="102"/>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6516_2*l_h_i*1_3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21.xml><?xml version="1.0" encoding="utf-8"?>
<p:tagLst xmlns:p="http://schemas.openxmlformats.org/presentationml/2006/main">
  <p:tag name="KSO_WM_UNIT_ADJUSTLAYOUT_ID" val="103"/>
  <p:tag name="KSO_WM_UNIT_COLOR_SCHEME_SHAPE_ID" val="103"/>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6516_2*l_h_i*1_3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322.xml><?xml version="1.0" encoding="utf-8"?>
<p:tagLst xmlns:p="http://schemas.openxmlformats.org/presentationml/2006/main">
  <p:tag name="KSO_WM_UNIT_TEXT_PART_ID_V2" val="d-1-1"/>
  <p:tag name="KSO_WM_UNIT_ADJUSTLAYOUT_ID" val="108"/>
  <p:tag name="KSO_WM_UNIT_COLOR_SCHEME_SHAPE_ID" val="108"/>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6516_2*l_h_f*1_3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UNIT_TEXT_PART_ID_V2" val="c-1-1"/>
  <p:tag name="KSO_WM_UNIT_ADJUSTLAYOUT_ID" val="109"/>
  <p:tag name="KSO_WM_UNIT_COLOR_SCHEME_SHAPE_ID" val="109"/>
  <p:tag name="KSO_WM_UNIT_COLOR_SCHEME_PARENT_PAGE" val="0_2"/>
  <p:tag name="KSO_WM_UNIT_DIAGRAM_MODELTYPE" val="stripeEnum"/>
  <p:tag name="KSO_WM_UNIT_ISCONTENTSTITLE" val="0"/>
  <p:tag name="KSO_WM_UNIT_PRESET_TEXT" val="单击此处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6516_2*l_h_a*1_3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UNIT_ADJUSTLAYOUT_ID" val="106"/>
  <p:tag name="KSO_WM_UNIT_COLOR_SCHEME_SHAPE_ID" val="106"/>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96516_2*l_h_i*1_3_3"/>
  <p:tag name="KSO_WM_TEMPLATE_CATEGORY" val="diagram"/>
  <p:tag name="KSO_WM_TEMPLATE_INDEX" val="20196516"/>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25.xml><?xml version="1.0" encoding="utf-8"?>
<p:tagLst xmlns:p="http://schemas.openxmlformats.org/presentationml/2006/main">
  <p:tag name="KSO_WM_UNIT_ADJUSTLAYOUT_ID" val="80"/>
  <p:tag name="KSO_WM_UNIT_COLOR_SCHEME_SHAPE_ID" val="80"/>
  <p:tag name="KSO_WM_UNIT_COLOR_SCHEME_PARENT_PAGE" val="0_3"/>
  <p:tag name="KSO_WM_UNIT_TEXT_PART_ID_V2" val="a-3-1"/>
  <p:tag name="KSO_WM_UNIT_ISCONTENTSTITLE" val="0"/>
  <p:tag name="KSO_WM_UNIT_PRESET_TEXT" val="单击此处可添加您的大标题内容"/>
  <p:tag name="KSO_WM_UNIT_TEXT_PART_ID" val="2-X"/>
  <p:tag name="KSO_WM_UNIT_TEXT_PART_SIZE" val="49.2*559"/>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6516_2*a*1"/>
  <p:tag name="KSO_WM_TEMPLATE_CATEGORY" val="diagram"/>
  <p:tag name="KSO_WM_TEMPLATE_INDEX" val="20196516"/>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326.xml><?xml version="1.0" encoding="utf-8"?>
<p:tagLst xmlns:p="http://schemas.openxmlformats.org/presentationml/2006/main">
  <p:tag name="KSO_WM_BEAUTIFY_FLAG" val="#wm#"/>
  <p:tag name="KSO_WM_TEMPLATE_CATEGORY" val="diagram"/>
  <p:tag name="KSO_WM_TEMPLATE_INDEX" val="20196516"/>
  <p:tag name="KSO_WM_SLIDE_CONSTRAINT" val="%7b%22slideConstraint%22%3a%7b%22seriesAreas%22%3a%5b%5d%2c%22singleAreas%22%3a%5b%7b%22shapes%22%3a%5b30%5d%2c%22serialConstraintIndex%22%3a-1%2c%22areatextmark%22%3a0%2c%22pictureprocessmark%22%3a0%7d%2c%7b%22shapes%22%3a%5b34%5d%2c%22serialConstraintIndex%22%3a-1%2c%22areatextmark%22%3a0%2c%22pictureprocessmark%22%3a0%7d%2c%7b%22shapes%22%3a%5b31%5d%2c%22serialConstraintIndex%22%3a-1%2c%22areatextmark%22%3a0%2c%22pictureprocessmark%22%3a0%7d%5d%7d%7d"/>
  <p:tag name="KSO_WM_SLIDE_COLORSCHEME_VERSION" val="3.2"/>
  <p:tag name="KSO_WM_SLIDE_ID" val="diagram20196516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854.5*363.411"/>
  <p:tag name="KSO_WM_SLIDE_POSITION" val="52.7499*136"/>
  <p:tag name="KSO_WM_DIAGRAM_GROUP_CODE" val="l1-1"/>
  <p:tag name="KSO_WM_SLIDE_DIAGTYPE" val="l"/>
  <p:tag name="KSO_WM_TAG_VERSION" val="1.0"/>
  <p:tag name="KSO_WM_SLIDE_LAYOUT" val="a_l"/>
  <p:tag name="KSO_WM_SLIDE_LAYOUT_CNT" val="1_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331.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05183_1*b*1"/>
  <p:tag name="KSO_WM_TEMPLATE_CATEGORY" val="diagram"/>
  <p:tag name="KSO_WM_TEMPLATE_INDEX" val="20205183"/>
  <p:tag name="KSO_WM_UNIT_LAYERLEVEL" val="1"/>
  <p:tag name="KSO_WM_TAG_VERSION" val="1.0"/>
  <p:tag name="KSO_WM_BEAUTIFY_FLAG" val="#wm#"/>
  <p:tag name="KSO_WM_UNIT_PRESET_TEXT" val="单击此处添加您的副标题"/>
</p:tagLst>
</file>

<file path=ppt/tags/tag332.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336.xml><?xml version="1.0" encoding="utf-8"?>
<p:tagLst xmlns:p="http://schemas.openxmlformats.org/presentationml/2006/main">
  <p:tag name="KSO_WM_BEAUTIFY_FLAG" val="#wm#"/>
  <p:tag name="KSO_WM_TEMPLATE_CATEGORY" val="diagram"/>
  <p:tag name="KSO_WM_TEMPLATE_INDEX" val="20205183"/>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SLIDE_LAYOUT" val="a_b_f"/>
  <p:tag name="KSO_WM_SLIDE_LAYOUT_CNT" val="1_1_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3*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3*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3*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3*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3*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342.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3*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43.xml><?xml version="1.0" encoding="utf-8"?>
<p:tagLst xmlns:p="http://schemas.openxmlformats.org/presentationml/2006/main">
  <p:tag name="KSO_WM_UNIT_DIAGRAM_MODELTYPE" val="stripeEnum"/>
  <p:tag name="KSO_WM_UNIT_VALUE" val="127*15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74_3*l_h_x*1_1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344.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4_3*l_h_f*1_1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4_3*l_h_i*1_1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46.xml><?xml version="1.0" encoding="utf-8"?>
<p:tagLst xmlns:p="http://schemas.openxmlformats.org/presentationml/2006/main">
  <p:tag name="KSO_WM_UNIT_DIAGRAM_MODELTYPE" val="stripeEnum"/>
  <p:tag name="KSO_WM_UNIT_VALUE" val="155*15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74_3*l_h_x*1_2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4_3*l_h_f*1_2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3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74_3*l_h_i*1_2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49.xml><?xml version="1.0" encoding="utf-8"?>
<p:tagLst xmlns:p="http://schemas.openxmlformats.org/presentationml/2006/main">
  <p:tag name="KSO_WM_UNIT_DIAGRAM_MODELTYPE" val="stripeEnum"/>
  <p:tag name="KSO_WM_UNIT_VALUE" val="155*155"/>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74_3*l_h_x*1_3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4_3*l_h_f*1_3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3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4_3*l_h_i*1_3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52.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3*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53.xml><?xml version="1.0" encoding="utf-8"?>
<p:tagLst xmlns:p="http://schemas.openxmlformats.org/presentationml/2006/main">
  <p:tag name="KSO_WM_UNIT_VALUE" val="1362*136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4_3*d*1"/>
  <p:tag name="KSO_WM_TEMPLATE_CATEGORY" val="diagram"/>
  <p:tag name="KSO_WM_TEMPLATE_INDEX" val="20198874"/>
  <p:tag name="KSO_WM_UNIT_SUPPORT_UNIT_TYPE" val="[]"/>
  <p:tag name="KSO_WM_UNIT_LAYERLEVEL" val="1"/>
  <p:tag name="KSO_WM_TAG_VERSION" val="1.0"/>
  <p:tag name="KSO_WM_BEAUTIFY_FLAG" val="#wm#"/>
  <p:tag name="KSO_WM_UNIT_USESOURCEFORMAT_APPLY" val="1"/>
</p:tagLst>
</file>

<file path=ppt/tags/tag354.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4_3*l_h_f*1_4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4_3*l_h_i*1_4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56.xml><?xml version="1.0" encoding="utf-8"?>
<p:tagLst xmlns:p="http://schemas.openxmlformats.org/presentationml/2006/main">
  <p:tag name="KSO_WM_UNIT_DIAGRAM_MODELTYPE" val="stripeEnum"/>
  <p:tag name="KSO_WM_UNIT_VALUE" val="127*11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74_3*l_h_x*1_4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357.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310.586*240.143"/>
  <p:tag name="KSO_WM_SLIDE_POSITION" val="569.602*225"/>
  <p:tag name="KSO_WM_DIAGRAM_GROUP_CODE" val="l1-1"/>
  <p:tag name="KSO_WM_SLIDE_DIAGTYPE" val="l"/>
  <p:tag name="KSO_WM_TAG_VERSION" val="1.0"/>
  <p:tag name="KSO_WM_SLIDE_LAYOUT" val="a_b_d_l"/>
  <p:tag name="KSO_WM_SLIDE_LAYOUT_CNT" val="1_1_1_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3_1*i*3"/>
  <p:tag name="KSO_WM_TEMPLATE_CATEGORY" val="diagram"/>
  <p:tag name="KSO_WM_TEMPLATE_INDEX" val="20198663"/>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3_1*i*1"/>
  <p:tag name="KSO_WM_TEMPLATE_CATEGORY" val="diagram"/>
  <p:tag name="KSO_WM_TEMPLATE_INDEX" val="20198663"/>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3_1*i*2"/>
  <p:tag name="KSO_WM_TEMPLATE_CATEGORY" val="diagram"/>
  <p:tag name="KSO_WM_TEMPLATE_INDEX" val="20198663"/>
  <p:tag name="KSO_WM_UNIT_LAYERLEVEL" val="1"/>
  <p:tag name="KSO_WM_TAG_VERSION" val="1.0"/>
  <p:tag name="KSO_WM_BEAUTIFY_FLAG" val="#wm#"/>
</p:tagLst>
</file>

<file path=ppt/tags/tag361.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3_1*a*1"/>
  <p:tag name="KSO_WM_TEMPLATE_CATEGORY" val="diagram"/>
  <p:tag name="KSO_WM_TEMPLATE_INDEX" val="20198663"/>
  <p:tag name="KSO_WM_UNIT_LAYERLEVEL" val="1"/>
  <p:tag name="KSO_WM_TAG_VERSION" val="1.0"/>
  <p:tag name="KSO_WM_BEAUTIFY_FLAG" val="#wm#"/>
</p:tagLst>
</file>

<file path=ppt/tags/tag362.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3_1*f*1"/>
  <p:tag name="KSO_WM_TEMPLATE_CATEGORY" val="diagram"/>
  <p:tag name="KSO_WM_TEMPLATE_INDEX" val="20198663"/>
  <p:tag name="KSO_WM_UNIT_LAYERLEVEL" val="1"/>
  <p:tag name="KSO_WM_TAG_VERSION" val="1.0"/>
  <p:tag name="KSO_WM_BEAUTIFY_FLAG" val="#wm#"/>
</p:tagLst>
</file>

<file path=ppt/tags/tag363.xml><?xml version="1.0" encoding="utf-8"?>
<p:tagLst xmlns:p="http://schemas.openxmlformats.org/presentationml/2006/main">
  <p:tag name="KSO_WM_BEAUTIFY_FLAG" val="#wm#"/>
  <p:tag name="KSO_WM_TEMPLATE_CATEGORY" val="diagram"/>
  <p:tag name="KSO_WM_TEMPLATE_INDEX" val="20198663"/>
  <p:tag name="KSO_WM_SLIDE_ID" val="diagram20198663_1"/>
  <p:tag name="KSO_WM_TEMPLATE_SUBCATEGORY" val="8"/>
  <p:tag name="KSO_WM_SLIDE_TYPE" val="text"/>
  <p:tag name="KSO_WM_SLIDE_SUBTYPE" val="pureTxt"/>
  <p:tag name="KSO_WM_SLIDE_ITEM_CNT" val="0"/>
  <p:tag name="KSO_WM_SLIDE_INDEX" val="1"/>
  <p:tag name="KSO_WM_SLIDE_SIZE" val="959*478"/>
  <p:tag name="KSO_WM_SLIDE_POSITION" val="0*61"/>
  <p:tag name="KSO_WM_TAG_VERSION" val="1.0"/>
  <p:tag name="KSO_WM_SLIDE_LAYOUT" val="a_f"/>
  <p:tag name="KSO_WM_SLIDE_LAYOUT_CNT" val="1_1"/>
  <p:tag name="KSO_WM_TEMPLATE_MASTER_TYPE" val="0"/>
  <p:tag name="KSO_WM_TEMPLATE_COLOR_TYPE" val="1"/>
</p:tagLst>
</file>

<file path=ppt/tags/tag364.xml><?xml version="1.0" encoding="utf-8"?>
<p:tagLst xmlns:p="http://schemas.openxmlformats.org/presentationml/2006/main">
  <p:tag name="KSO_WM_UNIT_ADJUSTLAYOUT_ID" val="7"/>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1310_1*i*1"/>
  <p:tag name="KSO_WM_TEMPLATE_CATEGORY" val="diagram"/>
  <p:tag name="KSO_WM_TEMPLATE_INDEX" val="20191310"/>
  <p:tag name="KSO_WM_UNIT_LAYERLEVEL" val="1"/>
  <p:tag name="KSO_WM_TAG_VERSION" val="1.0"/>
  <p:tag name="KSO_WM_BEAUTIFY_FLAG" val="#wm#"/>
</p:tagLst>
</file>

<file path=ppt/tags/tag365.xml><?xml version="1.0" encoding="utf-8"?>
<p:tagLst xmlns:p="http://schemas.openxmlformats.org/presentationml/2006/main">
  <p:tag name="KSO_WM_UNIT_ADJUSTLAYOUT_ID" val="8"/>
  <p:tag name="KSO_WM_UNIT_COLOR_SCHEME_SHAPE_ID" val="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1310_1*i*2"/>
  <p:tag name="KSO_WM_TEMPLATE_CATEGORY" val="diagram"/>
  <p:tag name="KSO_WM_TEMPLATE_INDEX" val="20191310"/>
  <p:tag name="KSO_WM_UNIT_LAYERLEVEL" val="1"/>
  <p:tag name="KSO_WM_TAG_VERSION" val="1.0"/>
  <p:tag name="KSO_WM_BEAUTIFY_FLAG" val="#wm#"/>
</p:tagLst>
</file>

<file path=ppt/tags/tag366.xml><?xml version="1.0" encoding="utf-8"?>
<p:tagLst xmlns:p="http://schemas.openxmlformats.org/presentationml/2006/main">
  <p:tag name="KSO_WM_UNIT_ADJUSTLAYOUT_ID" val="4"/>
  <p:tag name="KSO_WM_UNIT_COLOR_SCHEME_SHAPE_ID" val="4"/>
  <p:tag name="KSO_WM_UNIT_COLOR_SCHEME_PARENT_PAGE" val="0_1"/>
  <p:tag name="KSO_WM_UNIT_TEXT_PART_ID_V2" val="d-3-1"/>
  <p:tag name="KSO_WM_UNIT_TEXT_PART_ID" val="3-d"/>
  <p:tag name="KSO_WM_UNIT_TEXT_PART_SIZE" val="254.64*644.5"/>
  <p:tag name="KSO_WM_UNIT_NOCLEAR" val="0"/>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10_1*f*1"/>
  <p:tag name="KSO_WM_TEMPLATE_CATEGORY" val="diagram"/>
  <p:tag name="KSO_WM_TEMPLATE_INDEX" val="20191310"/>
  <p:tag name="KSO_WM_UNIT_LAYERLEVEL" val="1"/>
  <p:tag name="KSO_WM_TAG_VERSION" val="1.0"/>
  <p:tag name="KSO_WM_BEAUTIFY_FLAG" val="#wm#"/>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Lst>
</file>

<file path=ppt/tags/tag367.xml><?xml version="1.0" encoding="utf-8"?>
<p:tagLst xmlns:p="http://schemas.openxmlformats.org/presentationml/2006/main">
  <p:tag name="KSO_WM_UNIT_ADJUSTLAYOUT_ID" val="9"/>
  <p:tag name="KSO_WM_UNIT_COLOR_SCHEME_SHAPE_ID" val="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1310_1*i*3"/>
  <p:tag name="KSO_WM_TEMPLATE_CATEGORY" val="diagram"/>
  <p:tag name="KSO_WM_TEMPLATE_INDEX" val="20191310"/>
  <p:tag name="KSO_WM_UNIT_LAYERLEVEL" val="1"/>
  <p:tag name="KSO_WM_TAG_VERSION" val="1.0"/>
  <p:tag name="KSO_WM_BEAUTIFY_FLAG" val="#wm#"/>
</p:tagLst>
</file>

<file path=ppt/tags/tag368.xml><?xml version="1.0" encoding="utf-8"?>
<p:tagLst xmlns:p="http://schemas.openxmlformats.org/presentationml/2006/main">
  <p:tag name="KSO_WM_UNIT_ADJUSTLAYOUT_ID" val="13"/>
  <p:tag name="KSO_WM_UNIT_PICTURE_CLIP_FLAG" val="1"/>
  <p:tag name="KSO_WM_UNIT_COLOR_SCHEME_SHAPE_ID" val="13"/>
  <p:tag name="KSO_WM_UNIT_COLOR_SCHEME_PARENT_PAGE" val="0_1"/>
  <p:tag name="KSO_WM_UNIT_VALUE" val="827*827"/>
  <p:tag name="KSO_WM_UNIT_HIGHLIGHT" val="0"/>
  <p:tag name="KSO_WM_UNIT_COMPATIBLE" val="0"/>
  <p:tag name="KSO_WM_UNIT_DIAGRAM_ISNUMVISUAL" val="0"/>
  <p:tag name="KSO_WM_UNIT_DIAGRAM_ISREFERUNIT" val="0"/>
  <p:tag name="KSO_WM_UNIT_TYPE" val="d"/>
  <p:tag name="KSO_WM_UNIT_INDEX" val="1"/>
  <p:tag name="KSO_WM_UNIT_ID" val="diagram20191310_1*d*1"/>
  <p:tag name="KSO_WM_TEMPLATE_CATEGORY" val="diagram"/>
  <p:tag name="KSO_WM_TEMPLATE_INDEX" val="20191310"/>
  <p:tag name="KSO_WM_UNIT_SUPPORT_UNIT_TYPE" val="[&quot;all&quot;]"/>
  <p:tag name="KSO_WM_UNIT_LAYERLEVEL" val="1"/>
  <p:tag name="KSO_WM_TAG_VERSION" val="1.0"/>
  <p:tag name="KSO_WM_BEAUTIFY_FLAG" val="#wm#"/>
</p:tagLst>
</file>

<file path=ppt/tags/tag369.xml><?xml version="1.0" encoding="utf-8"?>
<p:tagLst xmlns:p="http://schemas.openxmlformats.org/presentationml/2006/main">
  <p:tag name="KSO_WM_UNIT_COLOR_SCHEME_SHAPE_ID" val="2"/>
  <p:tag name="KSO_WM_UNIT_COLOR_SCHEME_PARENT_PAGE" val="0_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310_1*a*1"/>
  <p:tag name="KSO_WM_TEMPLATE_CATEGORY" val="diagram"/>
  <p:tag name="KSO_WM_TEMPLATE_INDEX" val="20191310"/>
  <p:tag name="KSO_WM_UNIT_LAYERLEVEL" val="1"/>
  <p:tag name="KSO_WM_TAG_VERSION" val="1.0"/>
  <p:tag name="KSO_WM_BEAUTIFY_FLAG" val="#wm#"/>
  <p:tag name="KSO_WM_UNIT_PRESET_TEXT" val="单击此处添加标题"/>
  <p:tag name="KSO_WM_UNIT_TEXT_PART_ID_V2" val="a-4-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BEAUTIFY_FLAG" val="#wm#"/>
  <p:tag name="KSO_WM_TEMPLATE_CATEGORY" val="diagram"/>
  <p:tag name="KSO_WM_TEMPLATE_INDEX" val="20191310"/>
  <p:tag name="KSO_WM_SLIDE_CONSTRAINT" val="%7b%22slideConstraint%22%3a%7b%22seriesAreas%22%3a%5b%5d%2c%22singleAreas%22%3a%5b%7b%22shapes%22%3a%5b13%5d%2c%22serialConstraintIndex%22%3a-1%2c%22areatextmark%22%3a0%2c%22pictureprocessmark%22%3a0%7d%5d%7d%7d"/>
  <p:tag name="KSO_WM_SLIDE_COLORSCHEME_VERSION" val="3.2"/>
  <p:tag name="KSO_WM_SLIDE_ID" val="diagram2019131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3_1*i*1"/>
  <p:tag name="KSO_WM_TEMPLATE_CATEGORY" val="diagram"/>
  <p:tag name="KSO_WM_TEMPLATE_INDEX" val="20204023"/>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3_1*i*2"/>
  <p:tag name="KSO_WM_TEMPLATE_CATEGORY" val="diagram"/>
  <p:tag name="KSO_WM_TEMPLATE_INDEX" val="20204023"/>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4023_1*y*1"/>
  <p:tag name="KSO_WM_TEMPLATE_CATEGORY" val="diagram"/>
  <p:tag name="KSO_WM_TEMPLATE_INDEX" val="20204023"/>
  <p:tag name="KSO_WM_UNIT_LAYERLEVEL" val="1"/>
  <p:tag name="KSO_WM_TAG_VERSION" val="1.0"/>
  <p:tag name="KSO_WM_BEAUTIFY_FLAG" val="#wm#"/>
</p:tagLst>
</file>

<file path=ppt/tags/tag374.xml><?xml version="1.0" encoding="utf-8"?>
<p:tagLst xmlns:p="http://schemas.openxmlformats.org/presentationml/2006/main">
  <p:tag name="KSO_WM_UNIT_NOCLEAR" val="0"/>
  <p:tag name="KSO_WM_UNIT_VALUE" val="312"/>
  <p:tag name="KSO_WM_UNIT_HIGHLIGHT" val="0"/>
  <p:tag name="KSO_WM_UNIT_COMPATIBLE" val="0"/>
  <p:tag name="KSO_WM_UNIT_DIAGRAM_ISNUMVISUAL" val="0"/>
  <p:tag name="KSO_WM_UNIT_DIAGRAM_ISREFERUNIT" val="0"/>
  <p:tag name="KSO_WM_UNIT_TYPE" val="f"/>
  <p:tag name="KSO_WM_UNIT_INDEX" val="1"/>
  <p:tag name="KSO_WM_UNIT_ID" val="diagram20204023_1*f*1"/>
  <p:tag name="KSO_WM_TEMPLATE_CATEGORY" val="diagram"/>
  <p:tag name="KSO_WM_TEMPLATE_INDEX" val="2020402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恰如其分的表达观点，往往事半功倍。"/>
</p:tagLst>
</file>

<file path=ppt/tags/tag375.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4023_1*a*1"/>
  <p:tag name="KSO_WM_TEMPLATE_CATEGORY" val="diagram"/>
  <p:tag name="KSO_WM_TEMPLATE_INDEX" val="20204023"/>
  <p:tag name="KSO_WM_UNIT_LAYERLEVEL" val="1"/>
  <p:tag name="KSO_WM_TAG_VERSION" val="1.0"/>
  <p:tag name="KSO_WM_BEAUTIFY_FLAG" val="#wm#"/>
  <p:tag name="KSO_WM_UNIT_PRESET_TEXT" val="单击此处可添加您的大标题内容"/>
</p:tagLst>
</file>

<file path=ppt/tags/tag376.xml><?xml version="1.0" encoding="utf-8"?>
<p:tagLst xmlns:p="http://schemas.openxmlformats.org/presentationml/2006/main">
  <p:tag name="KSO_WM_BEAUTIFY_FLAG" val="#wm#"/>
  <p:tag name="KSO_WM_TEMPLATE_CATEGORY" val="diagram"/>
  <p:tag name="KSO_WM_TEMPLATE_INDEX" val="20204023"/>
  <p:tag name="KSO_WM_SLIDE_ID" val="diagram20204023_1"/>
  <p:tag name="KSO_WM_TEMPLATE_SUBCATEGORY" val="0"/>
  <p:tag name="KSO_WM_TEMPLATE_MASTER_TYPE" val="0"/>
  <p:tag name="KSO_WM_TEMPLATE_COLOR_TYPE" val="1"/>
  <p:tag name="KSO_WM_SLIDE_TYPE" val="text"/>
  <p:tag name="KSO_WM_SLIDE_SUBTYPE" val="diag"/>
  <p:tag name="KSO_WM_SLIDE_ITEM_CNT" val="0"/>
  <p:tag name="KSO_WM_SLIDE_INDEX" val="1"/>
  <p:tag name="KSO_WM_SLIDE_SIZE" val="960*540"/>
  <p:tag name="KSO_WM_SLIDE_POSITION" val="0*0"/>
  <p:tag name="KSO_WM_TAG_VERSION" val="1.0"/>
  <p:tag name="KSO_WM_SLIDE_LAYOUT" val="a_f_y"/>
  <p:tag name="KSO_WM_SLIDE_LAYOUT_CNT" val="1_1_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8_1*i*1"/>
  <p:tag name="KSO_WM_TEMPLATE_CATEGORY" val="diagram"/>
  <p:tag name="KSO_WM_TEMPLATE_INDEX" val="20194718"/>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8_1*i*2"/>
  <p:tag name="KSO_WM_TEMPLATE_CATEGORY" val="diagram"/>
  <p:tag name="KSO_WM_TEMPLATE_INDEX" val="20194718"/>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8_1*i*3"/>
  <p:tag name="KSO_WM_TEMPLATE_CATEGORY" val="diagram"/>
  <p:tag name="KSO_WM_TEMPLATE_INDEX" val="2019471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8_1*i*4"/>
  <p:tag name="KSO_WM_TEMPLATE_CATEGORY" val="diagram"/>
  <p:tag name="KSO_WM_TEMPLATE_INDEX" val="20194718"/>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8_1*i*5"/>
  <p:tag name="KSO_WM_TEMPLATE_CATEGORY" val="diagram"/>
  <p:tag name="KSO_WM_TEMPLATE_INDEX" val="20194718"/>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18_1*i*6"/>
  <p:tag name="KSO_WM_TEMPLATE_CATEGORY" val="diagram"/>
  <p:tag name="KSO_WM_TEMPLATE_INDEX" val="20194718"/>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18_1*i*7"/>
  <p:tag name="KSO_WM_TEMPLATE_CATEGORY" val="diagram"/>
  <p:tag name="KSO_WM_TEMPLATE_INDEX" val="20194718"/>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18_1*i*9"/>
  <p:tag name="KSO_WM_TEMPLATE_CATEGORY" val="diagram"/>
  <p:tag name="KSO_WM_TEMPLATE_INDEX" val="20194718"/>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18_1*i*10"/>
  <p:tag name="KSO_WM_TEMPLATE_CATEGORY" val="diagram"/>
  <p:tag name="KSO_WM_TEMPLATE_INDEX" val="20194718"/>
  <p:tag name="KSO_WM_UNIT_LAYERLEVEL" val="1"/>
  <p:tag name="KSO_WM_TAG_VERSION" val="1.0"/>
  <p:tag name="KSO_WM_BEAUTIFY_FLAG" val="#wm#"/>
</p:tagLst>
</file>

<file path=ppt/tags/tag386.xml><?xml version="1.0" encoding="utf-8"?>
<p:tagLst xmlns:p="http://schemas.openxmlformats.org/presentationml/2006/main">
  <p:tag name="KSO_WM_UNIT_PRESET_TEXT" val="单击此处添加小标题：&#13;点击此处添加正文，文字是您思想的提炼，请言简意赅的阐述您的观点。根据需要您可以酌情增减文字，以便观者可以准确的理解您所传达的完整信息，您的正文已经字字珠玑，但信息却错综复杂，需要用更多的文字来表述。&#13;但请您尽可能提炼思想的精髓。&#13;否则容易造成观者的阅读压力，适得其反。&#13;恰如其分的表达观点，往往事半功倍。&#13;否则容易造成观者的阅读压力，适得其反。"/>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4718_1*f*1"/>
  <p:tag name="KSO_WM_TEMPLATE_CATEGORY" val="diagram"/>
  <p:tag name="KSO_WM_TEMPLATE_INDEX" val="20194718"/>
  <p:tag name="KSO_WM_UNIT_LAYERLEVEL" val="1"/>
  <p:tag name="KSO_WM_TAG_VERSION" val="1.0"/>
  <p:tag name="KSO_WM_BEAUTIFY_FLAG" val="#wm#"/>
  <p:tag name="KSO_WM_UNIT_NOCLEAR" val="1"/>
  <p:tag name="KSO_WM_UNIT_TEXT_PART_ID_V2" val="d-2-1"/>
</p:tagLst>
</file>

<file path=ppt/tags/tag387.xml><?xml version="1.0" encoding="utf-8"?>
<p:tagLst xmlns:p="http://schemas.openxmlformats.org/presentationml/2006/main">
  <p:tag name="KSO_WM_UNIT_TEXT_PART_ID_V2" val="a-3-1"/>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8_1*a*1"/>
  <p:tag name="KSO_WM_TEMPLATE_CATEGORY" val="diagram"/>
  <p:tag name="KSO_WM_TEMPLATE_INDEX" val="20194718"/>
  <p:tag name="KSO_WM_UNIT_LAYERLEVEL" val="1"/>
  <p:tag name="KSO_WM_TAG_VERSION" val="1.0"/>
  <p:tag name="KSO_WM_BEAUTIFY_FLAG" val="#wm#"/>
</p:tagLst>
</file>

<file path=ppt/tags/tag388.xml><?xml version="1.0" encoding="utf-8"?>
<p:tagLst xmlns:p="http://schemas.openxmlformats.org/presentationml/2006/main">
  <p:tag name="KSO_WM_BEAUTIFY_FLAG" val="#wm#"/>
  <p:tag name="KSO_WM_TEMPLATE_CATEGORY" val="diagram"/>
  <p:tag name="KSO_WM_TEMPLATE_INDEX" val="20194718"/>
  <p:tag name="KSO_WM_SLIDE_ID" val="diagram20194718_1"/>
  <p:tag name="KSO_WM_TEMPLATE_SUBCATEGORY" val="0"/>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39"/>
  <p:tag name="KSO_WM_SLIDE_POSITION" val="0*0"/>
  <p:tag name="KSO_WM_TEMPLATE_MASTER_TYPE" val="0"/>
  <p:tag name="KSO_WM_TEMPLATE_COLOR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0122_3*l_h_i*1_3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0122_3*l_h_i*1_1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0122_3*l_h_i*1_4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0122_3*l_h_i*1_2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122_3*i*1"/>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122_3*i*2"/>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122_3*i*3"/>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122_3*i*4"/>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122_3*i*5"/>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122_3*i*6"/>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99.xml><?xml version="1.0" encoding="utf-8"?>
<p:tagLst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122_3*l_h_a*1_1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122_3*l_h_f*1_1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01.xml><?xml version="1.0" encoding="utf-8"?>
<p:tagLst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122_3*l_h_a*1_3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02.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122_3*l_h_f*1_3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03.xml><?xml version="1.0" encoding="utf-8"?>
<p:tagLst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122_3*l_h_a*1_2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04.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122_3*l_h_f*1_2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05.xml><?xml version="1.0" encoding="utf-8"?>
<p:tagLst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0122_3*l_h_a*1_4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06.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0122_3*l_h_f*1_4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122_3*l_i*1_1"/>
  <p:tag name="KSO_WM_TEMPLATE_CATEGORY" val="diagram"/>
  <p:tag name="KSO_WM_TEMPLATE_INDEX" val="20200122"/>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122_3*l_h_i*1_1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122_3*l_h_i*1_2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122_3*l_h_i*1_3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122_3*l_h_i*1_4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12.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122_3*a*1"/>
  <p:tag name="KSO_WM_TEMPLATE_CATEGORY" val="diagram"/>
  <p:tag name="KSO_WM_TEMPLATE_INDEX" val="2020012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13.xml><?xml version="1.0" encoding="utf-8"?>
<p:tagLst xmlns:p="http://schemas.openxmlformats.org/presentationml/2006/main">
  <p:tag name="KSO_WM_BEAUTIFY_FLAG" val="#wm#"/>
  <p:tag name="KSO_WM_TEMPLATE_CATEGORY" val="diagram"/>
  <p:tag name="KSO_WM_TEMPLATE_INDEX" val="20200122"/>
  <p:tag name="KSO_WM_SLIDE_ID" val="diagram20200122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798.981*293.221"/>
  <p:tag name="KSO_WM_SLIDE_POSITION" val="80.5094*168.933"/>
  <p:tag name="KSO_WM_DIAGRAM_GROUP_CODE" val="l1-1"/>
  <p:tag name="KSO_WM_SLIDE_DIAGTYPE" val="l"/>
  <p:tag name="KSO_WM_TAG_VERSION" val="1.0"/>
  <p:tag name="KSO_WM_SLIDE_LAYOUT" val="a_l"/>
  <p:tag name="KSO_WM_SLIDE_LAYOUT_CNT" val="1_1"/>
</p:tagLst>
</file>

<file path=ppt/tags/tag414.xml><?xml version="1.0" encoding="utf-8"?>
<p:tagLst xmlns:p="http://schemas.openxmlformats.org/presentationml/2006/main">
  <p:tag name="KSO_WM_UNIT_HIGHLIGHT" val="0"/>
  <p:tag name="KSO_WM_UNIT_COMPATIBLE" val="0"/>
  <p:tag name="KSO_WM_DIAGRAM_GROUP_CODE" val="l1-1"/>
  <p:tag name="KSO_WM_UNIT_ID" val="diagram20187601_2*d*1"/>
  <p:tag name="KSO_WM_TEMPLATE_CATEGORY" val="diagram"/>
  <p:tag name="KSO_WM_TEMPLATE_INDEX" val="20187601"/>
  <p:tag name="KSO_WM_UNIT_LAYERLEVEL" val="1"/>
  <p:tag name="KSO_WM_TAG_VERSION" val="1.0"/>
  <p:tag name="KSO_WM_BEAUTIFY_FLAG" val="#wm#"/>
  <p:tag name="KSO_WM_UNIT_TYPE" val="d"/>
  <p:tag name="KSO_WM_UNIT_INDEX" val="1"/>
  <p:tag name="KSO_WM_UNIT_DIAGRAM_ISNUMVISUAL" val="0"/>
  <p:tag name="KSO_WM_UNIT_DIAGRAM_ISREFERUNIT" val="0"/>
  <p:tag name="KSO_WM_UNIT_VALUE" val="497*1457"/>
  <p:tag name="KSO_WM_UNIT_USESOURCEFORMAT_APPLY" val="1"/>
</p:tagLst>
</file>

<file path=ppt/tags/tag415.xml><?xml version="1.0" encoding="utf-8"?>
<p:tagLst xmlns:p="http://schemas.openxmlformats.org/presentationml/2006/main">
  <p:tag name="KSO_WM_TEMPLATE_CATEGORY" val="diagram"/>
  <p:tag name="KSO_WM_TEMPLATE_INDEX" val="20187601"/>
  <p:tag name="KSO_WM_UNIT_TYPE" val="f"/>
  <p:tag name="KSO_WM_UNIT_INDEX" val="1"/>
  <p:tag name="KSO_WM_UNIT_ID" val="diagram20187601_2*f*1"/>
  <p:tag name="KSO_WM_UNIT_LAYERLEVEL" val="1"/>
  <p:tag name="KSO_WM_UNIT_VALUE" val="168"/>
  <p:tag name="KSO_WM_UNIT_HIGHLIGHT" val="0"/>
  <p:tag name="KSO_WM_UNIT_COMPATIBLE" val="0"/>
  <p:tag name="KSO_WM_BEAUTIFY_FLAG" val="#wm#"/>
  <p:tag name="KSO_WM_TAG_VERSION" val="1.0"/>
  <p:tag name="KSO_WM_DIAGRAM_GROUP_CODE" val="l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16.xml><?xml version="1.0" encoding="utf-8"?>
<p:tagLst xmlns:p="http://schemas.openxmlformats.org/presentationml/2006/main">
  <p:tag name="KSO_WM_TEMPLATE_CATEGORY" val="diagram"/>
  <p:tag name="KSO_WM_TEMPLATE_INDEX" val="20187601"/>
  <p:tag name="KSO_WM_UNIT_TYPE" val="a"/>
  <p:tag name="KSO_WM_UNIT_INDEX" val="1"/>
  <p:tag name="KSO_WM_UNIT_ID" val="diagram20187601_2*a*1"/>
  <p:tag name="KSO_WM_UNIT_LAYERLEVEL" val="1"/>
  <p:tag name="KSO_WM_UNIT_VALUE" val="24"/>
  <p:tag name="KSO_WM_UNIT_HIGHLIGHT" val="0"/>
  <p:tag name="KSO_WM_UNIT_COMPATIBLE" val="0"/>
  <p:tag name="KSO_WM_BEAUTIFY_FLAG" val="#wm#"/>
  <p:tag name="KSO_WM_TAG_VERSION" val="1.0"/>
  <p:tag name="KSO_WM_UNIT_ISCONTENTSTITLE" val="0"/>
  <p:tag name="KSO_WM_DIAGRAM_GROUP_CODE" val="l1-1"/>
  <p:tag name="KSO_WM_UNIT_PRESET_TEXT" val="单击此处添加标题"/>
  <p:tag name="KSO_WM_UNIT_NOCLEAR" val="0"/>
  <p:tag name="KSO_WM_UNIT_DIAGRAM_ISNUMVISUAL" val="0"/>
  <p:tag name="KSO_WM_UNIT_DIAGRAM_ISREFERUNIT" val="0"/>
  <p:tag name="KSO_WM_UNIT_FILL_FORE_SCHEMECOLOR_INDEX" val="13"/>
  <p:tag name="KSO_WM_UNIT_FILL_TYPE" val="1"/>
  <p:tag name="KSO_WM_UNIT_TEXT_FILL_FORE_SCHEMECOLOR_INDEX" val="14"/>
  <p:tag name="KSO_WM_UNIT_TEXT_FILL_TYPE" val="1"/>
  <p:tag name="KSO_WM_UNIT_USESOURCEFORMAT_APPLY" val="1"/>
</p:tagLst>
</file>

<file path=ppt/tags/tag417.xml><?xml version="1.0" encoding="utf-8"?>
<p:tagLst xmlns:p="http://schemas.openxmlformats.org/presentationml/2006/main">
  <p:tag name="KSO_WM_TEMPLATE_CATEGORY" val="diagram"/>
  <p:tag name="KSO_WM_TEMPLATE_INDEX" val="20187601"/>
  <p:tag name="KSO_WM_UNIT_TYPE" val="l_h_i"/>
  <p:tag name="KSO_WM_UNIT_INDEX" val="1_1_1"/>
  <p:tag name="KSO_WM_UNIT_ID" val="diagram20187601_2*l_h_i*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USESOURCEFORMAT_APPLY" val="1"/>
</p:tagLst>
</file>

<file path=ppt/tags/tag418.xml><?xml version="1.0" encoding="utf-8"?>
<p:tagLst xmlns:p="http://schemas.openxmlformats.org/presentationml/2006/main">
  <p:tag name="KSO_WM_TEMPLATE_CATEGORY" val="diagram"/>
  <p:tag name="KSO_WM_TEMPLATE_INDEX" val="20187601"/>
  <p:tag name="KSO_WM_UNIT_TYPE" val="l_h_i"/>
  <p:tag name="KSO_WM_UNIT_INDEX" val="1_2_1"/>
  <p:tag name="KSO_WM_UNIT_ID" val="diagram20187601_2*l_h_i*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USESOURCEFORMAT_APPLY" val="1"/>
</p:tagLst>
</file>

<file path=ppt/tags/tag419.xml><?xml version="1.0" encoding="utf-8"?>
<p:tagLst xmlns:p="http://schemas.openxmlformats.org/presentationml/2006/main">
  <p:tag name="KSO_WM_TEMPLATE_CATEGORY" val="diagram"/>
  <p:tag name="KSO_WM_TEMPLATE_INDEX" val="20187601"/>
  <p:tag name="KSO_WM_UNIT_TYPE" val="l_h_i"/>
  <p:tag name="KSO_WM_UNIT_INDEX" val="1_2_2"/>
  <p:tag name="KSO_WM_UNIT_ID" val="diagram20187601_2*l_h_i*1_2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TEMPLATE_CATEGORY" val="diagram"/>
  <p:tag name="KSO_WM_TEMPLATE_INDEX" val="20187601"/>
  <p:tag name="KSO_WM_UNIT_TYPE" val="l_h_a"/>
  <p:tag name="KSO_WM_UNIT_INDEX" val="1_1_1"/>
  <p:tag name="KSO_WM_UNIT_ID" val="diagram20187601_2*l_h_a*1_1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21.xml><?xml version="1.0" encoding="utf-8"?>
<p:tagLst xmlns:p="http://schemas.openxmlformats.org/presentationml/2006/main">
  <p:tag name="KSO_WM_UNIT_ISCONTENTSTITLE" val="0"/>
  <p:tag name="KSO_WM_UNIT_VALUE" val="7"/>
  <p:tag name="KSO_WM_UNIT_HIGHLIGHT" val="0"/>
  <p:tag name="KSO_WM_UNIT_COMPATIBLE" val="0"/>
  <p:tag name="KSO_WM_DIAGRAM_GROUP_CODE" val="l1-1"/>
  <p:tag name="KSO_WM_UNIT_TYPE" val="l_h_a"/>
  <p:tag name="KSO_WM_UNIT_INDEX" val="1_2_1"/>
  <p:tag name="KSO_WM_UNIT_ID" val="diagram20187601_2*l_h_a*1_2_1"/>
  <p:tag name="KSO_WM_TEMPLATE_CATEGORY" val="diagram"/>
  <p:tag name="KSO_WM_TEMPLATE_INDEX" val="20187601"/>
  <p:tag name="KSO_WM_UNIT_LAYERLEVEL" val="1_1_1"/>
  <p:tag name="KSO_WM_TAG_VERSION" val="1.0"/>
  <p:tag name="KSO_WM_BEAUTIFY_FLAG" val="#wm#"/>
  <p:tag name="KSO_WM_UNIT_PRESET_TEXT" val="单击此处添加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22.xml><?xml version="1.0" encoding="utf-8"?>
<p:tagLst xmlns:p="http://schemas.openxmlformats.org/presentationml/2006/main">
  <p:tag name="KSO_WM_TEMPLATE_CATEGORY" val="diagram"/>
  <p:tag name="KSO_WM_TEMPLATE_INDEX" val="20187601"/>
  <p:tag name="KSO_WM_UNIT_TYPE" val="l_h_i"/>
  <p:tag name="KSO_WM_UNIT_INDEX" val="1_1_2"/>
  <p:tag name="KSO_WM_UNIT_ID" val="diagram20187601_2*l_h_i*1_1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23.xml><?xml version="1.0" encoding="utf-8"?>
<p:tagLst xmlns:p="http://schemas.openxmlformats.org/presentationml/2006/main">
  <p:tag name="KSO_WM_TEMPLATE_CATEGORY" val="diagram"/>
  <p:tag name="KSO_WM_TEMPLATE_INDEX" val="20187601"/>
  <p:tag name="KSO_WM_UNIT_TYPE" val="l_h_i"/>
  <p:tag name="KSO_WM_UNIT_INDEX" val="1_1_3"/>
  <p:tag name="KSO_WM_UNIT_ID" val="diagram20187601_2*l_h_i*1_1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24.xml><?xml version="1.0" encoding="utf-8"?>
<p:tagLst xmlns:p="http://schemas.openxmlformats.org/presentationml/2006/main">
  <p:tag name="KSO_WM_TEMPLATE_CATEGORY" val="diagram"/>
  <p:tag name="KSO_WM_TEMPLATE_INDEX" val="20187601"/>
  <p:tag name="KSO_WM_UNIT_TYPE" val="l_h_i"/>
  <p:tag name="KSO_WM_UNIT_INDEX" val="1_2_4"/>
  <p:tag name="KSO_WM_UNIT_ID" val="diagram20187601_2*l_h_i*1_2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25.xml><?xml version="1.0" encoding="utf-8"?>
<p:tagLst xmlns:p="http://schemas.openxmlformats.org/presentationml/2006/main">
  <p:tag name="KSO_WM_TEMPLATE_CATEGORY" val="diagram"/>
  <p:tag name="KSO_WM_TEMPLATE_INDEX" val="20187601"/>
  <p:tag name="KSO_WM_UNIT_TYPE" val="l_h_i"/>
  <p:tag name="KSO_WM_UNIT_INDEX" val="1_2_3"/>
  <p:tag name="KSO_WM_UNIT_ID" val="diagram20187601_2*l_h_i*1_2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26.xml><?xml version="1.0" encoding="utf-8"?>
<p:tagLst xmlns:p="http://schemas.openxmlformats.org/presentationml/2006/main">
  <p:tag name="KSO_WM_BEAUTIFY_FLAG" val="#wm#"/>
  <p:tag name="KSO_WM_TEMPLATE_CATEGORY" val="diagram"/>
  <p:tag name="KSO_WM_TEMPLATE_INDEX" val="20187601"/>
  <p:tag name="KSO_WM_SLIDE_ID" val="diagram20187601_2"/>
  <p:tag name="KSO_WM_SLIDE_TYPE" val="text"/>
  <p:tag name="KSO_WM_SLIDE_SUBTYPE" val="diag"/>
  <p:tag name="KSO_WM_SLIDE_ITEM_CNT" val="2"/>
  <p:tag name="KSO_WM_SLIDE_INDEX" val="2"/>
  <p:tag name="KSO_WM_SLIDE_SIZE" val="397.779*186.65"/>
  <p:tag name="KSO_WM_SLIDE_POSITION" val="480*176.675"/>
  <p:tag name="KSO_WM_DIAGRAM_GROUP_CODE" val="l1-1"/>
  <p:tag name="KSO_WM_SLIDE_DIAGTYPE" val="l"/>
  <p:tag name="KSO_WM_TAG_VERSION" val="1.0"/>
  <p:tag name="KSO_WM_SLIDE_LAYOUT" val="a_d_f_l"/>
  <p:tag name="KSO_WM_SLIDE_LAYOUT_CNT" val="1_1_1_1"/>
  <p:tag name="KSO_WM_TEMPLATE_SUBCATEGORY" val="0"/>
</p:tagLst>
</file>

<file path=ppt/tags/tag427.xml><?xml version="1.0" encoding="utf-8"?>
<p:tagLst xmlns:p="http://schemas.openxmlformats.org/presentationml/2006/main">
  <p:tag name="KSO_WM_UNIT_COLOR_SCHEME_SHAPE_ID" val="4"/>
  <p:tag name="KSO_WM_UNIT_COLOR_SCHEME_PARENT_PAGE" val="0_4"/>
  <p:tag name="KSO_WM_UNIT_DECOLORIZATION"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8024_4*l_i*1_1"/>
  <p:tag name="KSO_WM_TEMPLATE_CATEGORY" val="diagram"/>
  <p:tag name="KSO_WM_TEMPLATE_INDEX" val="20188024"/>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Lst>
</file>

<file path=ppt/tags/tag428.xml><?xml version="1.0" encoding="utf-8"?>
<p:tagLst xmlns:p="http://schemas.openxmlformats.org/presentationml/2006/main">
  <p:tag name="KSO_WM_UNIT_COLOR_SCHEME_SHAPE_ID" val="22"/>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8024_4*l_h_i*1_1_1"/>
  <p:tag name="KSO_WM_TEMPLATE_CATEGORY" val="diagram"/>
  <p:tag name="KSO_WM_TEMPLATE_INDEX" val="2018802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29.xml><?xml version="1.0" encoding="utf-8"?>
<p:tagLst xmlns:p="http://schemas.openxmlformats.org/presentationml/2006/main">
  <p:tag name="KSO_WM_UNIT_COLOR_SCHEME_SHAPE_ID" val="23"/>
  <p:tag name="KSO_WM_UNIT_COLOR_SCHEME_PARENT_PAGE" val="0_4"/>
  <p:tag name="KSO_WM_UNIT_VALUE" val="61*7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8024_4*l_h_x*1_1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COLOR_SCHEME_SHAPE_ID" val="20"/>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8024_4*l_h_i*1_3_1"/>
  <p:tag name="KSO_WM_TEMPLATE_CATEGORY" val="diagram"/>
  <p:tag name="KSO_WM_TEMPLATE_INDEX" val="2018802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31.xml><?xml version="1.0" encoding="utf-8"?>
<p:tagLst xmlns:p="http://schemas.openxmlformats.org/presentationml/2006/main">
  <p:tag name="KSO_WM_UNIT_COLOR_SCHEME_SHAPE_ID" val="21"/>
  <p:tag name="KSO_WM_UNIT_COLOR_SCHEME_PARENT_PAGE" val="0_4"/>
  <p:tag name="KSO_WM_UNIT_VALUE" val="69*7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8024_4*l_h_x*1_3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32.xml><?xml version="1.0" encoding="utf-8"?>
<p:tagLst xmlns:p="http://schemas.openxmlformats.org/presentationml/2006/main">
  <p:tag name="KSO_WM_UNIT_COLOR_SCHEME_SHAPE_ID" val="18"/>
  <p:tag name="KSO_WM_UNIT_COLOR_SCHEME_PARENT_PAGE" val="0_4"/>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8024_4*l_h_a*1_1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33.xml><?xml version="1.0" encoding="utf-8"?>
<p:tagLst xmlns:p="http://schemas.openxmlformats.org/presentationml/2006/main">
  <p:tag name="KSO_WM_UNIT_COLOR_SCHEME_SHAPE_ID" val="12"/>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8024_4*l_h_i*1_2_1"/>
  <p:tag name="KSO_WM_TEMPLATE_CATEGORY" val="diagram"/>
  <p:tag name="KSO_WM_TEMPLATE_INDEX" val="2018802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34.xml><?xml version="1.0" encoding="utf-8"?>
<p:tagLst xmlns:p="http://schemas.openxmlformats.org/presentationml/2006/main">
  <p:tag name="KSO_WM_UNIT_COLOR_SCHEME_SHAPE_ID" val="13"/>
  <p:tag name="KSO_WM_UNIT_COLOR_SCHEME_PARENT_PAGE" val="0_4"/>
  <p:tag name="KSO_WM_UNIT_VALUE" val="66*5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8024_4*l_h_x*1_2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35.xml><?xml version="1.0" encoding="utf-8"?>
<p:tagLst xmlns:p="http://schemas.openxmlformats.org/presentationml/2006/main">
  <p:tag name="KSO_WM_UNIT_COLOR_SCHEME_SHAPE_ID" val="11"/>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8024_4*l_i*1_2"/>
  <p:tag name="KSO_WM_TEMPLATE_CATEGORY" val="diagram"/>
  <p:tag name="KSO_WM_TEMPLATE_INDEX" val="20188024"/>
  <p:tag name="KSO_WM_UNIT_LAYERLEVEL" val="1_1"/>
  <p:tag name="KSO_WM_TAG_VERSION" val="1.0"/>
  <p:tag name="KSO_WM_BEAUTIFY_FLAG" val="#wm#"/>
  <p:tag name="KSO_WM_UNIT_TEXT_FILL_FORE_SCHEMECOLOR_INDEX" val="2"/>
  <p:tag name="KSO_WM_UNIT_TEXT_FILL_TYPE" val="1"/>
  <p:tag name="KSO_WM_UNIT_USESOURCEFORMAT_APPLY" val="1"/>
</p:tagLst>
</file>

<file path=ppt/tags/tag436.xml><?xml version="1.0" encoding="utf-8"?>
<p:tagLst xmlns:p="http://schemas.openxmlformats.org/presentationml/2006/main">
  <p:tag name="KSO_WM_UNIT_COLOR_SCHEME_SHAPE_ID" val="27"/>
  <p:tag name="KSO_WM_UNIT_COLOR_SCHEME_PARENT_PAGE" val="0_4"/>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8024_4*l_h_a*1_2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37.xml><?xml version="1.0" encoding="utf-8"?>
<p:tagLst xmlns:p="http://schemas.openxmlformats.org/presentationml/2006/main">
  <p:tag name="KSO_WM_UNIT_COLOR_SCHEME_SHAPE_ID" val="29"/>
  <p:tag name="KSO_WM_UNIT_COLOR_SCHEME_PARENT_PAGE" val="0_4"/>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8024_4*l_h_a*1_3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KSO_WM_UNIT_COLOR_SCHEME_SHAPE_ID" val="31"/>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8024_4*l_h_i*1_4_1"/>
  <p:tag name="KSO_WM_TEMPLATE_CATEGORY" val="diagram"/>
  <p:tag name="KSO_WM_TEMPLATE_INDEX" val="2018802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39.xml><?xml version="1.0" encoding="utf-8"?>
<p:tagLst xmlns:p="http://schemas.openxmlformats.org/presentationml/2006/main">
  <p:tag name="KSO_WM_UNIT_COLOR_SCHEME_SHAPE_ID" val="39"/>
  <p:tag name="KSO_WM_UNIT_COLOR_SCHEME_PARENT_PAGE" val="0_4"/>
  <p:tag name="KSO_WM_UNIT_VALUE" val="70*7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8024_4*l_h_x*1_4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UNIT_COLOR_SCHEME_SHAPE_ID" val="35"/>
  <p:tag name="KSO_WM_UNIT_COLOR_SCHEME_PARENT_PAGE" val="0_4"/>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8024_4*l_h_a*1_4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41.xml><?xml version="1.0" encoding="utf-8"?>
<p:tagLst xmlns:p="http://schemas.openxmlformats.org/presentationml/2006/main">
  <p:tag name="KSO_WM_UNIT_COLOR_SCHEME_SHAPE_ID" val="41"/>
  <p:tag name="KSO_WM_UNIT_COLOR_SCHEME_PARENT_PAGE" val="0_4"/>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4*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442.xml><?xml version="1.0" encoding="utf-8"?>
<p:tagLst xmlns:p="http://schemas.openxmlformats.org/presentationml/2006/main">
  <p:tag name="KSO_WM_UNIT_COLOR_SCHEME_SHAPE_ID" val="42"/>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4*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43.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497.938*364.758"/>
  <p:tag name="KSO_WM_SLIDE_POSITION" val="0.61937*120.043"/>
  <p:tag name="KSO_WM_DIAGRAM_GROUP_CODE" val="l1-1"/>
  <p:tag name="KSO_WM_SLIDE_DIAGTYPE" val="l"/>
  <p:tag name="KSO_WM_TAG_VERSION" val="1.0"/>
  <p:tag name="KSO_WM_SLIDE_LAYOUT" val="a_f_l"/>
  <p:tag name="KSO_WM_SLIDE_LAYOUT_CNT" val="1_2_1"/>
</p:tagLst>
</file>

<file path=ppt/tags/tag444.xml><?xml version="1.0" encoding="utf-8"?>
<p:tagLst xmlns:p="http://schemas.openxmlformats.org/presentationml/2006/main">
  <p:tag name="KSO_WM_UNIT_HIGHLIGHT" val="0"/>
  <p:tag name="KSO_WM_UNIT_COMPATIBLE" val="0"/>
  <p:tag name="KSO_WM_UNIT_ID" val="diagram20190052_5*l_i*1_2"/>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2"/>
  <p:tag name="KSO_WM_UNIT_DIAGRAM_ISNUMVISUAL" val="0"/>
  <p:tag name="KSO_WM_UNIT_DIAGRAM_ISREFERUNIT" val="0"/>
  <p:tag name="KSO_WM_UNIT_LINE_FORE_SCHEMECOLOR_INDEX" val="14"/>
  <p:tag name="KSO_WM_UNIT_LINE_FILL_TYPE" val="2"/>
  <p:tag name="KSO_WM_UNIT_USESOURCEFORMAT_APPLY" val="1"/>
</p:tagLst>
</file>

<file path=ppt/tags/tag445.xml><?xml version="1.0" encoding="utf-8"?>
<p:tagLst xmlns:p="http://schemas.openxmlformats.org/presentationml/2006/main">
  <p:tag name="KSO_WM_UNIT_HIGHLIGHT" val="0"/>
  <p:tag name="KSO_WM_UNIT_COMPATIBLE" val="0"/>
  <p:tag name="KSO_WM_UNIT_ID" val="diagram20190052_5*l_i*1_3"/>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3"/>
  <p:tag name="KSO_WM_UNIT_DIAGRAM_ISNUMVISUAL" val="0"/>
  <p:tag name="KSO_WM_UNIT_DIAGRAM_ISREFERUNIT" val="0"/>
  <p:tag name="KSO_WM_UNIT_LINE_FORE_SCHEMECOLOR_INDEX" val="14"/>
  <p:tag name="KSO_WM_UNIT_LINE_FILL_TYPE" val="2"/>
  <p:tag name="KSO_WM_UNIT_USESOURCEFORMAT_APPLY" val="1"/>
</p:tagLst>
</file>

<file path=ppt/tags/tag446.xml><?xml version="1.0" encoding="utf-8"?>
<p:tagLst xmlns:p="http://schemas.openxmlformats.org/presentationml/2006/main">
  <p:tag name="KSO_WM_UNIT_HIGHLIGHT" val="0"/>
  <p:tag name="KSO_WM_UNIT_COMPATIBLE" val="0"/>
  <p:tag name="KSO_WM_UNIT_ID" val="diagram20190052_5*l_i*1_5"/>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5"/>
  <p:tag name="KSO_WM_UNIT_DIAGRAM_ISNUMVISUAL" val="0"/>
  <p:tag name="KSO_WM_UNIT_DIAGRAM_ISREFERUNIT" val="0"/>
  <p:tag name="KSO_WM_UNIT_LINE_FORE_SCHEMECOLOR_INDEX" val="14"/>
  <p:tag name="KSO_WM_UNIT_LINE_FILL_TYPE" val="2"/>
  <p:tag name="KSO_WM_UNIT_USESOURCEFORMAT_APPLY" val="1"/>
</p:tagLst>
</file>

<file path=ppt/tags/tag447.xml><?xml version="1.0" encoding="utf-8"?>
<p:tagLst xmlns:p="http://schemas.openxmlformats.org/presentationml/2006/main">
  <p:tag name="KSO_WM_UNIT_HIGHLIGHT" val="0"/>
  <p:tag name="KSO_WM_UNIT_COMPATIBLE" val="0"/>
  <p:tag name="KSO_WM_UNIT_ID" val="diagram20190052_5*l_i*1_6"/>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6"/>
  <p:tag name="KSO_WM_UNIT_DIAGRAM_ISNUMVISUAL" val="0"/>
  <p:tag name="KSO_WM_UNIT_DIAGRAM_ISREFERUNIT" val="0"/>
  <p:tag name="KSO_WM_UNIT_LINE_FORE_SCHEMECOLOR_INDEX" val="14"/>
  <p:tag name="KSO_WM_UNIT_LINE_FILL_TYPE" val="2"/>
  <p:tag name="KSO_WM_UNIT_USESOURCEFORMAT_APPLY" val="1"/>
</p:tagLst>
</file>

<file path=ppt/tags/tag448.xml><?xml version="1.0" encoding="utf-8"?>
<p:tagLst xmlns:p="http://schemas.openxmlformats.org/presentationml/2006/main">
  <p:tag name="KSO_WM_UNIT_HIGHLIGHT" val="0"/>
  <p:tag name="KSO_WM_UNIT_COMPATIBLE" val="0"/>
  <p:tag name="KSO_WM_UNIT_ID" val="diagram20190052_5*l_i*1_1"/>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1"/>
  <p:tag name="KSO_WM_UNIT_DIAGRAM_ISNUMVISUAL" val="0"/>
  <p:tag name="KSO_WM_UNIT_DIAGRAM_ISREFERUNIT" val="0"/>
  <p:tag name="KSO_WM_UNIT_LINE_FORE_SCHEMECOLOR_INDEX" val="13"/>
  <p:tag name="KSO_WM_UNIT_LINE_FILL_TYPE" val="2"/>
  <p:tag name="KSO_WM_UNIT_USESOURCEFORMAT_APPLY" val="1"/>
</p:tagLst>
</file>

<file path=ppt/tags/tag449.xml><?xml version="1.0" encoding="utf-8"?>
<p:tagLst xmlns:p="http://schemas.openxmlformats.org/presentationml/2006/main">
  <p:tag name="KSO_WM_UNIT_HIGHLIGHT" val="0"/>
  <p:tag name="KSO_WM_UNIT_COMPATIBLE" val="0"/>
  <p:tag name="KSO_WM_UNIT_ID" val="diagram20190052_5*l_h_i*1_1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1_1"/>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ID" val="diagram20190052_5*l_h_i*1_1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1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ID" val="diagram20190052_5*l_h_f*1_1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1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UNIT_HIGHLIGHT" val="0"/>
  <p:tag name="KSO_WM_UNIT_COMPATIBLE" val="0"/>
  <p:tag name="KSO_WM_UNIT_ID" val="diagram20190052_5*l_h_a*1_1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1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53.xml><?xml version="1.0" encoding="utf-8"?>
<p:tagLst xmlns:p="http://schemas.openxmlformats.org/presentationml/2006/main">
  <p:tag name="KSO_WM_UNIT_HIGHLIGHT" val="0"/>
  <p:tag name="KSO_WM_UNIT_COMPATIBLE" val="0"/>
  <p:tag name="KSO_WM_UNIT_ID" val="diagram20190052_5*l_h_i*1_2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2_1"/>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54.xml><?xml version="1.0" encoding="utf-8"?>
<p:tagLst xmlns:p="http://schemas.openxmlformats.org/presentationml/2006/main">
  <p:tag name="KSO_WM_UNIT_HIGHLIGHT" val="0"/>
  <p:tag name="KSO_WM_UNIT_COMPATIBLE" val="0"/>
  <p:tag name="KSO_WM_UNIT_ID" val="diagram20190052_5*l_h_i*1_2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2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55.xml><?xml version="1.0" encoding="utf-8"?>
<p:tagLst xmlns:p="http://schemas.openxmlformats.org/presentationml/2006/main">
  <p:tag name="KSO_WM_UNIT_HIGHLIGHT" val="0"/>
  <p:tag name="KSO_WM_UNIT_COMPATIBLE" val="0"/>
  <p:tag name="KSO_WM_UNIT_ID" val="diagram20190052_5*l_h_f*1_2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2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56.xml><?xml version="1.0" encoding="utf-8"?>
<p:tagLst xmlns:p="http://schemas.openxmlformats.org/presentationml/2006/main">
  <p:tag name="KSO_WM_UNIT_HIGHLIGHT" val="0"/>
  <p:tag name="KSO_WM_UNIT_COMPATIBLE" val="0"/>
  <p:tag name="KSO_WM_UNIT_ID" val="diagram20190052_5*l_h_a*1_2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2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57.xml><?xml version="1.0" encoding="utf-8"?>
<p:tagLst xmlns:p="http://schemas.openxmlformats.org/presentationml/2006/main">
  <p:tag name="KSO_WM_UNIT_HIGHLIGHT" val="0"/>
  <p:tag name="KSO_WM_UNIT_COMPATIBLE" val="0"/>
  <p:tag name="KSO_WM_UNIT_ID" val="diagram20190052_5*l_h_i*1_3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3_1"/>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58.xml><?xml version="1.0" encoding="utf-8"?>
<p:tagLst xmlns:p="http://schemas.openxmlformats.org/presentationml/2006/main">
  <p:tag name="KSO_WM_UNIT_HIGHLIGHT" val="0"/>
  <p:tag name="KSO_WM_UNIT_COMPATIBLE" val="0"/>
  <p:tag name="KSO_WM_UNIT_ID" val="diagram20190052_5*l_h_i*1_3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3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59.xml><?xml version="1.0" encoding="utf-8"?>
<p:tagLst xmlns:p="http://schemas.openxmlformats.org/presentationml/2006/main">
  <p:tag name="KSO_WM_UNIT_HIGHLIGHT" val="0"/>
  <p:tag name="KSO_WM_UNIT_COMPATIBLE" val="0"/>
  <p:tag name="KSO_WM_UNIT_ID" val="diagram20190052_5*l_h_f*1_3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3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ID" val="diagram20190052_5*l_h_a*1_3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3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1.xml><?xml version="1.0" encoding="utf-8"?>
<p:tagLst xmlns:p="http://schemas.openxmlformats.org/presentationml/2006/main">
  <p:tag name="KSO_WM_UNIT_HIGHLIGHT" val="0"/>
  <p:tag name="KSO_WM_UNIT_COMPATIBLE" val="0"/>
  <p:tag name="KSO_WM_UNIT_ID" val="diagram20190052_5*l_h_i*1_5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5_1"/>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62.xml><?xml version="1.0" encoding="utf-8"?>
<p:tagLst xmlns:p="http://schemas.openxmlformats.org/presentationml/2006/main">
  <p:tag name="KSO_WM_UNIT_HIGHLIGHT" val="0"/>
  <p:tag name="KSO_WM_UNIT_COMPATIBLE" val="0"/>
  <p:tag name="KSO_WM_UNIT_ID" val="diagram20190052_5*l_h_i*1_5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5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ID" val="diagram20190052_5*l_h_f*1_4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4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4.xml><?xml version="1.0" encoding="utf-8"?>
<p:tagLst xmlns:p="http://schemas.openxmlformats.org/presentationml/2006/main">
  <p:tag name="KSO_WM_UNIT_HIGHLIGHT" val="0"/>
  <p:tag name="KSO_WM_UNIT_COMPATIBLE" val="0"/>
  <p:tag name="KSO_WM_UNIT_ID" val="diagram20190052_5*l_h_a*1_5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5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ID" val="diagram20190052_5*l_h_i*1_4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4_1"/>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ID" val="diagram20190052_5*l_h_i*1_4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4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ID" val="diagram20190052_5*l_h_f*1_5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5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ID" val="diagram20190052_5*l_h_a*1_4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4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ID" val="diagram20190052_5*l_h_f*1_6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6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ID" val="diagram20190052_5*l_h_a*1_6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6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ID" val="diagram20190052_5*l_h_i*1_6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6_1"/>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ID" val="diagram20190052_5*l_h_i*1_6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6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ID" val="diagram20190052_5*l_i*1_4"/>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4"/>
  <p:tag name="KSO_WM_UNIT_DIAGRAM_ISNUMVISUAL" val="0"/>
  <p:tag name="KSO_WM_UNIT_DIAGRAM_ISREFERUNIT" val="0"/>
  <p:tag name="KSO_WM_UNIT_LINE_FORE_SCHEMECOLOR_INDEX" val="14"/>
  <p:tag name="KSO_WM_UNIT_LINE_FILL_TYPE" val="2"/>
  <p:tag name="KSO_WM_UNIT_USESOURCEFORMAT_APPLY" val="1"/>
</p:tagLst>
</file>

<file path=ppt/tags/tag474.xml><?xml version="1.0" encoding="utf-8"?>
<p:tagLst xmlns:p="http://schemas.openxmlformats.org/presentationml/2006/main">
  <p:tag name="KSO_WM_UNIT_HIGHLIGHT" val="0"/>
  <p:tag name="KSO_WM_UNIT_COMPATIBLE" val="0"/>
  <p:tag name="KSO_WM_UNIT_ID" val="diagram20190052_5*i*1"/>
  <p:tag name="KSO_WM_TEMPLATE_CATEGORY" val="diagram"/>
  <p:tag name="KSO_WM_TEMPLATE_INDEX" val="20190052"/>
  <p:tag name="KSO_WM_UNIT_LAYERLEVEL" val="1"/>
  <p:tag name="KSO_WM_TAG_VERSION" val="1.0"/>
  <p:tag name="KSO_WM_BEAUTIFY_FLAG" val="#wm#"/>
  <p:tag name="KSO_WM_DIAGRAM_GROUP_CODE" val="l1-1"/>
  <p:tag name="KSO_WM_UNIT_TYPE" val="i"/>
  <p:tag name="KSO_WM_UNIT_INDEX" val="1"/>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13"/>
  <p:tag name="KSO_WM_UNIT_TEXT_FILL_TYPE" val="1"/>
  <p:tag name="KSO_WM_UNIT_USESOURCEFORMAT_APPLY" val="1"/>
</p:tagLst>
</file>

<file path=ppt/tags/tag475.xml><?xml version="1.0" encoding="utf-8"?>
<p:tagLst xmlns:p="http://schemas.openxmlformats.org/presentationml/2006/main">
  <p:tag name="KSO_WM_UNIT_ISCONTENTSTITLE" val="0"/>
  <p:tag name="KSO_WM_UNIT_PRESET_TEXT" val="单击此处添加标题"/>
  <p:tag name="KSO_WM_UNIT_VALUE" val="42"/>
  <p:tag name="KSO_WM_UNIT_HIGHLIGHT" val="0"/>
  <p:tag name="KSO_WM_UNIT_COMPATIBLE" val="0"/>
  <p:tag name="KSO_WM_DIAGRAM_GROUP_CODE" val="l1-1"/>
  <p:tag name="KSO_WM_UNIT_TYPE" val="a"/>
  <p:tag name="KSO_WM_UNIT_INDEX" val="1"/>
  <p:tag name="KSO_WM_UNIT_ID" val="diagram20190052_5*a*1"/>
  <p:tag name="KSO_WM_TEMPLATE_CATEGORY" val="diagram"/>
  <p:tag name="KSO_WM_TEMPLATE_INDEX" val="20190052"/>
  <p:tag name="KSO_WM_UNIT_LAYERLEVEL" val="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7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VALUE" val="96"/>
  <p:tag name="KSO_WM_UNIT_HIGHLIGHT" val="0"/>
  <p:tag name="KSO_WM_UNIT_COMPATIBLE" val="0"/>
  <p:tag name="KSO_WM_DIAGRAM_GROUP_CODE" val="l1-1"/>
  <p:tag name="KSO_WM_UNIT_TYPE" val="f"/>
  <p:tag name="KSO_WM_UNIT_INDEX" val="1"/>
  <p:tag name="KSO_WM_UNIT_ID" val="diagram20190052_5*f*1"/>
  <p:tag name="KSO_WM_TEMPLATE_CATEGORY" val="diagram"/>
  <p:tag name="KSO_WM_TEMPLATE_INDEX" val="20190052"/>
  <p:tag name="KSO_WM_UNIT_LAYERLEVEL" val="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77.xml><?xml version="1.0" encoding="utf-8"?>
<p:tagLst xmlns:p="http://schemas.openxmlformats.org/presentationml/2006/main">
  <p:tag name="KSO_WM_BEAUTIFY_FLAG" val="#wm#"/>
  <p:tag name="KSO_WM_TEMPLATE_CATEGORY" val="diagram"/>
  <p:tag name="KSO_WM_TEMPLATE_INDEX" val="20190052"/>
  <p:tag name="KSO_WM_SLIDE_ID" val="diagram20190052_5"/>
  <p:tag name="KSO_WM_SLIDE_TYPE" val="text"/>
  <p:tag name="KSO_WM_SLIDE_SUBTYPE" val="diag"/>
  <p:tag name="KSO_WM_SLIDE_ITEM_CNT" val="6"/>
  <p:tag name="KSO_WM_SLIDE_INDEX" val="5"/>
  <p:tag name="KSO_WM_SLIDE_SIZE" val="844.309*188.197"/>
  <p:tag name="KSO_WM_SLIDE_POSITION" val="58.8951*294.803"/>
  <p:tag name="KSO_WM_DIAGRAM_GROUP_CODE" val="l1-1"/>
  <p:tag name="KSO_WM_SLIDE_DIAGTYPE" val="l"/>
  <p:tag name="KSO_WM_TAG_VERSION" val="1.0"/>
  <p:tag name="KSO_WM_SLIDE_LAYOUT" val="a_f_l"/>
  <p:tag name="KSO_WM_SLIDE_LAYOUT_CNT" val="1_1_1"/>
  <p:tag name="KSO_WM_TEMPLATE_SUBCATEGORY" val="0"/>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1"/>
  <p:tag name="KSO_WM_UNIT_LINE_FORE_SCHEMECOLOR_INDEX" val="5"/>
  <p:tag name="KSO_WM_UNIT_LINE_FILL_TYPE" val="2"/>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1"/>
  <p:tag name="KSO_WM_UNIT_LINE_FORE_SCHEMECOLOR_INDEX" val="5"/>
  <p:tag name="KSO_WM_UNIT_LINE_FILL_TYPE" val="2"/>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1"/>
  <p:tag name="KSO_WM_UNIT_LINE_FORE_SCHEMECOLOR_INDEX" val="5"/>
  <p:tag name="KSO_WM_UNIT_LINE_FILL_TYPE" val="2"/>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1"/>
  <p:tag name="KSO_WM_UNIT_LINE_FORE_SCHEMECOLOR_INDEX" val="5"/>
  <p:tag name="KSO_WM_UNIT_LINE_FILL_TYPE" val="2"/>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
  <p:tag name="KSO_WM_UNIT_LINE_FORE_SCHEMECOLOR_INDEX" val="5"/>
  <p:tag name="KSO_WM_UNIT_LINE_FILL_TYPE" val="2"/>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1"/>
  <p:tag name="KSO_WM_UNIT_LINE_FORE_SCHEMECOLOR_INDEX" val="5"/>
  <p:tag name="KSO_WM_UNIT_LINE_FILL_TYPE" val="2"/>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1"/>
  <p:tag name="KSO_WM_UNIT_LINE_FORE_SCHEMECOLOR_INDEX" val="5"/>
  <p:tag name="KSO_WM_UNIT_LINE_FILL_TYPE" val="2"/>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2"/>
  <p:tag name="KSO_WM_UNIT_FILL_FORE_SCHEMECOLOR_INDEX" val="5"/>
  <p:tag name="KSO_WM_UNI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3"/>
  <p:tag name="KSO_WM_UNIT_FILL_FORE_SCHEMECOLOR_INDEX" val="5"/>
  <p:tag name="KSO_WM_UNI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2"/>
  <p:tag name="KSO_WM_UNIT_FILL_FORE_SCHEMECOLOR_INDEX" val="5"/>
  <p:tag name="KSO_WM_UNI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3"/>
  <p:tag name="KSO_WM_UNIT_FILL_FORE_SCHEMECOLOR_INDEX" val="5"/>
  <p:tag name="KSO_WM_UNI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2"/>
  <p:tag name="KSO_WM_UNIT_FILL_FORE_SCHEMECOLOR_INDEX" val="5"/>
  <p:tag name="KSO_WM_UNI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3"/>
  <p:tag name="KSO_WM_UNIT_FILL_FORE_SCHEMECOLOR_INDEX" val="5"/>
  <p:tag name="KSO_WM_UNI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2"/>
  <p:tag name="KSO_WM_UNIT_FILL_FORE_SCHEMECOLOR_INDEX" val="5"/>
  <p:tag name="KSO_WM_UNI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3"/>
  <p:tag name="KSO_WM_UNIT_FILL_FORE_SCHEMECOLOR_INDEX" val="5"/>
  <p:tag name="KSO_WM_UNI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2"/>
  <p:tag name="KSO_WM_UNIT_FILL_FORE_SCHEMECOLOR_INDEX" val="5"/>
  <p:tag name="KSO_WM_UNI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3"/>
  <p:tag name="KSO_WM_UNIT_FILL_FORE_SCHEMECOLOR_INDEX" val="5"/>
  <p:tag name="KSO_WM_UNI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2"/>
  <p:tag name="KSO_WM_UNIT_FILL_FORE_SCHEMECOLOR_INDEX" val="5"/>
  <p:tag name="KSO_WM_UNI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3"/>
  <p:tag name="KSO_WM_UNIT_FILL_FORE_SCHEMECOLOR_INDEX" val="5"/>
  <p:tag name="KSO_WM_UNI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2"/>
  <p:tag name="KSO_WM_UNIT_FILL_FORE_SCHEMECOLOR_INDEX" val="5"/>
  <p:tag name="KSO_WM_UNI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3"/>
  <p:tag name="KSO_WM_UNIT_FILL_FORE_SCHEMECOLOR_INDEX" val="5"/>
  <p:tag name="KSO_WM_UNI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1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1_1"/>
  <p:tag name="KSO_WM_UNIT_PRESET_TEXT" val="添加标题"/>
  <p:tag name="KSO_WM_UNIT_VALUE" val="6"/>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2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2_1"/>
  <p:tag name="KSO_WM_UNIT_PRESET_TEXT" val="添加标题"/>
  <p:tag name="KSO_WM_UNIT_VALUE" val="6"/>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3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3_1"/>
  <p:tag name="KSO_WM_UNIT_PRESET_TEXT" val="添加标题"/>
  <p:tag name="KSO_WM_UNIT_VALUE" val="6"/>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4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4_1"/>
  <p:tag name="KSO_WM_UNIT_PRESET_TEXT" val="添加标题"/>
  <p:tag name="KSO_WM_UNIT_VALUE" val="6"/>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5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5_1"/>
  <p:tag name="KSO_WM_UNIT_PRESET_TEXT" val="添加标题"/>
  <p:tag name="KSO_WM_UNIT_VALUE" val="6"/>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6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6_1"/>
  <p:tag name="KSO_WM_UNIT_PRESET_TEXT" val="添加标题"/>
  <p:tag name="KSO_WM_UNIT_VALUE" val="6"/>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7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7_1"/>
  <p:tag name="KSO_WM_UNIT_PRESET_TEXT" val="添加标题"/>
  <p:tag name="KSO_WM_UNIT_VALUE" val="6"/>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4"/>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4"/>
  <p:tag name="KSO_WM_UNIT_FILL_FORE_SCHEMECOLOR_INDEX" val="14"/>
  <p:tag name="KSO_WM_UNIT_FILL_TYPE" val="1"/>
  <p:tag name="KSO_WM_UNIT_LINE_FORE_SCHEMECOLOR_INDEX" val="5"/>
  <p:tag name="KSO_WM_UNIT_LINE_FILL_TYPE" val="2"/>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5"/>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5"/>
  <p:tag name="KSO_WM_UNIT_FILL_FORE_SCHEMECOLOR_INDEX" val="14"/>
  <p:tag name="KSO_WM_UNIT_FILL_TYPE" val="1"/>
  <p:tag name="KSO_WM_UNIT_LINE_FORE_SCHEMECOLOR_INDEX" val="5"/>
  <p:tag name="KSO_WM_UNIT_LINE_FILL_TYPE" val="2"/>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6"/>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6"/>
  <p:tag name="KSO_WM_UNIT_FILL_FORE_SCHEMECOLOR_INDEX" val="14"/>
  <p:tag name="KSO_WM_UNIT_FILL_TYPE" val="1"/>
  <p:tag name="KSO_WM_UNIT_LINE_FORE_SCHEMECOLOR_INDEX" val="5"/>
  <p:tag name="KSO_WM_UNIT_LINE_FILL_TYPE" val="2"/>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7"/>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7"/>
  <p:tag name="KSO_WM_UNIT_FILL_FORE_SCHEMECOLOR_INDEX" val="14"/>
  <p:tag name="KSO_WM_UNIT_FILL_TYPE" val="1"/>
  <p:tag name="KSO_WM_UNIT_LINE_FORE_SCHEMECOLOR_INDEX" val="5"/>
  <p:tag name="KSO_WM_UNIT_LINE_FILL_TYPE" val="2"/>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8"/>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8"/>
  <p:tag name="KSO_WM_UNIT_FILL_FORE_SCHEMECOLOR_INDEX" val="14"/>
  <p:tag name="KSO_WM_UNIT_FILL_TYPE" val="1"/>
  <p:tag name="KSO_WM_UNIT_LINE_FORE_SCHEMECOLOR_INDEX" val="5"/>
  <p:tag name="KSO_WM_UNIT_LINE_FILL_TYPE" val="2"/>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9"/>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9"/>
  <p:tag name="KSO_WM_UNIT_FILL_FORE_SCHEMECOLOR_INDEX" val="14"/>
  <p:tag name="KSO_WM_UNIT_FILL_TYPE" val="1"/>
  <p:tag name="KSO_WM_UNIT_LINE_FORE_SCHEMECOLOR_INDEX" val="5"/>
  <p:tag name="KSO_WM_UNIT_LINE_FILL_TYPE" val="2"/>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0"/>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0"/>
  <p:tag name="KSO_WM_UNIT_FILL_FORE_SCHEMECOLOR_INDEX" val="14"/>
  <p:tag name="KSO_WM_UNIT_FILL_TYPE" val="1"/>
  <p:tag name="KSO_WM_UNIT_LINE_FORE_SCHEMECOLOR_INDEX" val="5"/>
  <p:tag name="KSO_WM_UNIT_LINE_FILL_TYPE" val="2"/>
  <p:tag name="KSO_WM_UNIT_USESOURCEFORMAT_APPLY"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1"/>
  <p:tag name="KSO_WM_UNIT_FILL_FORE_SCHEMECOLOR_INDEX" val="14"/>
  <p:tag name="KSO_WM_UNIT_FILL_TYPE" val="1"/>
  <p:tag name="KSO_WM_UNIT_LINE_FORE_SCHEMECOLOR_INDEX" val="5"/>
  <p:tag name="KSO_WM_UNIT_LINE_FILL_TYPE" val="2"/>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2"/>
  <p:tag name="KSO_WM_UNIT_FILL_FORE_SCHEMECOLOR_INDEX" val="14"/>
  <p:tag name="KSO_WM_UNIT_FILL_TYPE" val="1"/>
  <p:tag name="KSO_WM_UNIT_LINE_FORE_SCHEMECOLOR_INDEX" val="5"/>
  <p:tag name="KSO_WM_UNIT_LINE_FILL_TYPE" val="2"/>
  <p:tag name="KSO_WM_UNIT_USESOURCEFORMAT_APPLY"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3"/>
  <p:tag name="KSO_WM_UNIT_FILL_FORE_SCHEMECOLOR_INDEX" val="14"/>
  <p:tag name="KSO_WM_UNIT_FILL_TYPE" val="1"/>
  <p:tag name="KSO_WM_UNIT_LINE_FORE_SCHEMECOLOR_INDEX" val="5"/>
  <p:tag name="KSO_WM_UNIT_LINE_FILL_TYPE" val="2"/>
  <p:tag name="KSO_WM_UNIT_USESOURCEFORMAT_APPLY"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7_1"/>
  <p:tag name="KSO_WM_TEMPLATE_CATEGORY" val="diagram"/>
  <p:tag name="KSO_WM_TEMPLATE_INDEX" val="20201474"/>
  <p:tag name="KSO_WM_UNIT_LAYERLEVEL" val="1_1_1"/>
  <p:tag name="KSO_WM_TAG_VERSION" val="1.0"/>
  <p:tag name="KSO_WM_BEAUTIFY_FLAG" val="#wm#"/>
  <p:tag name="KSO_WM_UNIT_NOCLEAR" val="0"/>
  <p:tag name="KSO_WM_UNIT_VALUE" val="60"/>
  <p:tag name="KSO_WM_DIAGRAM_GROUP_CODE" val="o1-1"/>
  <p:tag name="KSO_WM_UNIT_TYPE" val="o_h_f"/>
  <p:tag name="KSO_WM_UNIT_INDEX" val="1_7_1"/>
  <p:tag name="KSO_WM_UNIT_PRESET_TEXT" val="单击此处添加文本具体内容，简明扼要的阐述您的观点。"/>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6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6_1"/>
  <p:tag name="KSO_WM_UNIT_PRESET_TEXT" val="单击此处添加文本具体内容，简明扼要的阐述您的观点。"/>
  <p:tag name="KSO_WM_UNIT_VALUE" val="60"/>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5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5_1"/>
  <p:tag name="KSO_WM_UNIT_PRESET_TEXT" val="单击此处添加文本具体内容，简明扼要的阐述您的观点。"/>
  <p:tag name="KSO_WM_UNIT_VALUE" val="60"/>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3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3_1"/>
  <p:tag name="KSO_WM_UNIT_PRESET_TEXT" val="单击此处添加文本具体内容，简明扼要的阐述您的观点。"/>
  <p:tag name="KSO_WM_UNIT_VALUE" val="60"/>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1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1_1"/>
  <p:tag name="KSO_WM_UNIT_PRESET_TEXT" val="单击此处添加文本具体内容，简明扼要的阐述您的观点。"/>
  <p:tag name="KSO_WM_UNIT_VALUE" val="60"/>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4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4_1"/>
  <p:tag name="KSO_WM_UNIT_PRESET_TEXT" val="单击此处添加文本具体内容，简明扼要的阐述您的观点。"/>
  <p:tag name="KSO_WM_UNIT_VALUE" val="60"/>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2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2_1"/>
  <p:tag name="KSO_WM_UNIT_VALUE" val="60"/>
  <p:tag name="KSO_WM_UNIT_PRESET_TEXT" val="单击此处添加文本具体内容，简明扼要的阐述您的观点。"/>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a*1"/>
  <p:tag name="KSO_WM_TEMPLATE_CATEGORY" val="diagram"/>
  <p:tag name="KSO_WM_TEMPLATE_INDEX" val="20201474"/>
  <p:tag name="KSO_WM_UNIT_LAYERLEVEL" val="1"/>
  <p:tag name="KSO_WM_TAG_VERSION" val="1.0"/>
  <p:tag name="KSO_WM_BEAUTIFY_FLAG" val="#wm#"/>
  <p:tag name="KSO_WM_DIAGRAM_GROUP_CODE" val="o1-1"/>
  <p:tag name="KSO_WM_UNIT_TYPE" val="a"/>
  <p:tag name="KSO_WM_UNIT_INDEX" val="1"/>
  <p:tag name="KSO_WM_UNIT_ISCONTENTSTITLE" val="0"/>
  <p:tag name="KSO_WM_UNIT_PRESET_TEXT" val="添加标题"/>
  <p:tag name="KSO_WM_UNIT_NOCLEAR" val="0"/>
  <p:tag name="KSO_WM_UNIT_VALUE" val="28"/>
  <p:tag name="KSO_WM_UNIT_USESOURCEFORMAT_APPLY"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f*1"/>
  <p:tag name="KSO_WM_TEMPLATE_CATEGORY" val="diagram"/>
  <p:tag name="KSO_WM_TEMPLATE_INDEX" val="20201474"/>
  <p:tag name="KSO_WM_UNIT_LAYERLEVEL" val="1"/>
  <p:tag name="KSO_WM_TAG_VERSION" val="1.0"/>
  <p:tag name="KSO_WM_BEAUTIFY_FLAG" val="#wm#"/>
  <p:tag name="KSO_WM_DIAGRAM_GROUP_CODE" val="o1-1"/>
  <p:tag name="KSO_WM_UNIT_TYPE" val="f"/>
  <p:tag name="KSO_WM_UNIT_INDEX" val="1"/>
  <p:tag name="KSO_WM_UNIT_PRESET_TEXT" val="单击此处添加文本"/>
  <p:tag name="KSO_WM_UNIT_NOCLEAR" val="0"/>
  <p:tag name="KSO_WM_UNIT_VALUE" val="57"/>
  <p:tag name="KSO_WM_UNIT_USESOURCEFORMAT_APPLY"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1"/>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1"/>
  <p:tag name="KSO_WM_UNIT_LINE_FORE_SCHEMECOLOR_INDEX" val="5"/>
  <p:tag name="KSO_WM_UNIT_LINE_FILL_TYPE" val="2"/>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2"/>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2"/>
  <p:tag name="KSO_WM_UNIT_FILL_FORE_SCHEMECOLOR_INDEX" val="14"/>
  <p:tag name="KSO_WM_UNIT_FILL_TYPE" val="1"/>
  <p:tag name="KSO_WM_UNIT_LINE_FORE_SCHEMECOLOR_INDEX" val="5"/>
  <p:tag name="KSO_WM_UNIT_LINE_FILL_TYPE" val="2"/>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3"/>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3"/>
  <p:tag name="KSO_WM_UNIT_FILL_FORE_SCHEMECOLOR_INDEX" val="14"/>
  <p:tag name="KSO_WM_UNIT_FILL_TYPE" val="1"/>
  <p:tag name="KSO_WM_UNIT_LINE_FORE_SCHEMECOLOR_INDEX" val="5"/>
  <p:tag name="KSO_WM_UNIT_LINE_FILL_TYPE" val="2"/>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4"/>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4"/>
  <p:tag name="KSO_WM_UNIT_FILL_FORE_SCHEMECOLOR_INDEX" val="14"/>
  <p:tag name="KSO_WM_UNIT_FILL_TYPE" val="1"/>
  <p:tag name="KSO_WM_UNIT_LINE_FORE_SCHEMECOLOR_INDEX" val="5"/>
  <p:tag name="KSO_WM_UNIT_LINE_FILL_TYPE" val="2"/>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5"/>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5"/>
  <p:tag name="KSO_WM_UNIT_FILL_FORE_SCHEMECOLOR_INDEX" val="14"/>
  <p:tag name="KSO_WM_UNIT_FILL_TYPE" val="1"/>
  <p:tag name="KSO_WM_UNIT_LINE_FORE_SCHEMECOLOR_INDEX" val="5"/>
  <p:tag name="KSO_WM_UNIT_LINE_FILL_TYPE" val="2"/>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p="http://schemas.openxmlformats.org/presentationml/2006/main">
  <p:tag name="KSO_WM_BEAUTIFY_FLAG" val="#wm#"/>
  <p:tag name="KSO_WM_TEMPLATE_CATEGORY" val="diagram"/>
  <p:tag name="KSO_WM_TEMPLATE_INDEX" val="20201474"/>
  <p:tag name="KSO_WM_SLIDE_ID" val="diagram20201474_5"/>
  <p:tag name="KSO_WM_TEMPLATE_SUBCATEGORY" val="0"/>
  <p:tag name="KSO_WM_SLIDE_ITEM_CNT" val="7"/>
  <p:tag name="KSO_WM_SLIDE_INDEX" val="5"/>
  <p:tag name="KSO_WM_TAG_VERSION" val="1.0"/>
  <p:tag name="KSO_WM_SLIDE_TYPE" val="text"/>
  <p:tag name="KSO_WM_SLIDE_SUBTYPE" val="diag"/>
  <p:tag name="KSO_WM_SLIDE_SIZE" val="839.755*390.052"/>
  <p:tag name="KSO_WM_SLIDE_POSITION" val="48.1919*129.717"/>
  <p:tag name="KSO_WM_DIAGRAM_GROUP_CODE" val="o1-1"/>
  <p:tag name="KSO_WM_SLIDE_DIAGTYPE" val="o"/>
  <p:tag name="KSO_WM_SLIDE_LAYOUT" val="a_f_o"/>
  <p:tag name="KSO_WM_SLIDE_LAYOUT_CNT" val="1_1_1"/>
</p:tagLst>
</file>

<file path=ppt/tags/tag531.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7_3*a*1"/>
  <p:tag name="KSO_WM_TEMPLATE_CATEGORY" val="diagram"/>
  <p:tag name="KSO_WM_TEMPLATE_INDEX" val="2019893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7_3*i*1"/>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33.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937_3*f*1"/>
  <p:tag name="KSO_WM_TEMPLATE_CATEGORY" val="diagram"/>
  <p:tag name="KSO_WM_TEMPLATE_INDEX" val="20198937"/>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37_3*i*2"/>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2*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7_2*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2*l_h_i*1_1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38.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2*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539.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2*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2*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5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7_2*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5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2*l_h_i*1_2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543.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2*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544.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2*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5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2*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5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7_2*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54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2*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548.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2*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549.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2*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0.xml><?xml version="1.0" encoding="utf-8"?>
<p:tagLst xmlns:p="http://schemas.openxmlformats.org/presentationml/2006/main">
  <p:tag name="KSO_WM_BEAUTIFY_FLAG" val="#wm#"/>
  <p:tag name="KSO_WM_TEMPLATE_CATEGORY" val="diagram"/>
  <p:tag name="KSO_WM_TEMPLATE_INDEX" val="20198937"/>
  <p:tag name="KSO_WM_SLIDE_ID" val="diagram20198937_3"/>
  <p:tag name="KSO_WM_TEMPLATE_SUBCATEGORY" val="0"/>
  <p:tag name="KSO_WM_TEMPLATE_MASTER_TYPE" val="0"/>
  <p:tag name="KSO_WM_TEMPLATE_COLOR_TYPE" val="1"/>
  <p:tag name="KSO_WM_SLIDE_TYPE" val="text"/>
  <p:tag name="KSO_WM_SLIDE_SUBTYPE" val="diag"/>
  <p:tag name="KSO_WM_SLIDE_ITEM_CNT" val="3"/>
  <p:tag name="KSO_WM_SLIDE_INDEX" val="3"/>
  <p:tag name="KSO_WM_SLIDE_SIZE" val="960.2*259.85"/>
  <p:tag name="KSO_WM_SLIDE_POSITION" val="0*229.65"/>
  <p:tag name="KSO_WM_DIAGRAM_GROUP_CODE" val="l1-1"/>
  <p:tag name="KSO_WM_SLIDE_DIAGTYPE" val="l"/>
  <p:tag name="KSO_WM_TAG_VERSION" val="1.0"/>
  <p:tag name="KSO_WM_SLIDE_LAYOUT" val="a_f_l"/>
  <p:tag name="KSO_WM_SLIDE_LAYOUT_CNT" val="1_1_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88636_1*i*1"/>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USESOURCEFORMAT_APPLY"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88636_1*r_i*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8636_1*r_i*1_5"/>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8636_1*r_i*1_6"/>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8636_1*r_i*1_7"/>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8636_1*r_i*1_9"/>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88636_1*i*2"/>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88636_1*r_i*1_10"/>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2"/>
  <p:tag name="KSO_WM_UNIT_ID" val="diagram20188636_1*r_i*1_1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4"/>
  <p:tag name="KSO_WM_UNIT_ID" val="diagram20188636_1*r_i*1_14"/>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5"/>
  <p:tag name="KSO_WM_UNIT_ID" val="diagram20188636_1*r_i*1_15"/>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8636_1*r_i*1_3"/>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88636_1*a*1"/>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13"/>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88636_1*i*3"/>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636_1*r_i*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8636_1*r_i*1_8"/>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4"/>
  <p:tag name="KSO_WM_UNIT_ID" val="diagram20188636_1*i*4"/>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88636_1*r_i*1_1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3"/>
  <p:tag name="KSO_WM_UNIT_ID" val="diagram20188636_1*r_i*1_13"/>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6"/>
  <p:tag name="KSO_WM_UNIT_ID" val="diagram20188636_1*r_i*1_16"/>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8636_1*r_i*1_4"/>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5"/>
  <p:tag name="KSO_WM_UNIT_ID" val="diagram20188636_1*i*5"/>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573.xml><?xml version="1.0" encoding="utf-8"?>
<p:tagLst xmlns:p="http://schemas.openxmlformats.org/presentationml/2006/main">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8636_1*r_t*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6"/>
  <p:tag name="KSO_WM_UNIT_TEXT_FILL_TYPE" val="1"/>
  <p:tag name="KSO_WM_UNIT_USESOURCEFORMAT_APPLY" val="1"/>
</p:tagLst>
</file>

<file path=ppt/tags/tag574.xml><?xml version="1.0" encoding="utf-8"?>
<p:tagLst xmlns:p="http://schemas.openxmlformats.org/presentationml/2006/main">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88636_1*r_t*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9"/>
  <p:tag name="KSO_WM_UNIT_TEXT_FILL_TYPE" val="1"/>
  <p:tag name="KSO_WM_UNIT_USESOURCEFORMAT_APPLY" val="1"/>
</p:tagLst>
</file>

<file path=ppt/tags/tag575.xml><?xml version="1.0" encoding="utf-8"?>
<p:tagLst xmlns:p="http://schemas.openxmlformats.org/presentationml/2006/main">
  <p:tag name="KSO_WM_UNIT_NOCLEAR" val="0"/>
  <p:tag name="KSO_WM_UNIT_SHOW_EDIT_AREA_INDICATION" val="0"/>
  <p:tag name="KSO_WM_UNIT_VALUE" val="3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636_1*r_v*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UNIT_NOCLEAR" val="0"/>
  <p:tag name="KSO_WM_UNIT_SHOW_EDIT_AREA_INDICATION" val="0"/>
  <p:tag name="KSO_WM_UNIT_VALUE" val="3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636_1*r_v*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BEAUTIFY_FLAG" val="#wm#"/>
  <p:tag name="KSO_WM_TEMPLATE_CATEGORY" val="diagram"/>
  <p:tag name="KSO_WM_TEMPLATE_INDEX" val="20188636"/>
  <p:tag name="KSO_WM_SLIDE_ID" val="diagram20188636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728.697*211.85"/>
  <p:tag name="KSO_WM_SLIDE_POSITION" val="105.639*228.314"/>
  <p:tag name="KSO_WM_DIAGRAM_GROUP_CODE" val="r1-1"/>
  <p:tag name="KSO_WM_SLIDE_DIAGTYPE" val="r"/>
  <p:tag name="KSO_WM_TAG_VERSION" val="1.0"/>
  <p:tag name="KSO_WM_SLIDE_LAYOUT" val="a_f_r"/>
  <p:tag name="KSO_WM_SLIDE_LAYOUT_CNT" val="1_1_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87936_1*r_i*1_1"/>
  <p:tag name="KSO_WM_TEMPLATE_CATEGORY" val="diagram"/>
  <p:tag name="KSO_WM_TEMPLATE_INDEX" val="20187936"/>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7936_1*r_i*1_2"/>
  <p:tag name="KSO_WM_TEMPLATE_CATEGORY" val="diagram"/>
  <p:tag name="KSO_WM_TEMPLATE_INDEX" val="201879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7936_1*r_i*1_3"/>
  <p:tag name="KSO_WM_TEMPLATE_CATEGORY" val="diagram"/>
  <p:tag name="KSO_WM_TEMPLATE_INDEX" val="20187936"/>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7936_1*r_i*1_4"/>
  <p:tag name="KSO_WM_TEMPLATE_CATEGORY" val="diagram"/>
  <p:tag name="KSO_WM_TEMPLATE_INDEX" val="201879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582.xml><?xml version="1.0" encoding="utf-8"?>
<p:tagLst xmlns:p="http://schemas.openxmlformats.org/presentationml/2006/main">
  <p:tag name="KSO_WM_UNIT_ISCONTENTSTITLE" val="0"/>
  <p:tag name="KSO_WM_UNIT_PRESET_TEXT" val="单击此处添加标题"/>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87936_1*a*1"/>
  <p:tag name="KSO_WM_TEMPLATE_CATEGORY" val="diagram"/>
  <p:tag name="KSO_WM_TEMPLATE_INDEX" val="20187936"/>
  <p:tag name="KSO_WM_UNIT_LAYERLEVEL" val="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87936_1*r_t*1_2"/>
  <p:tag name="KSO_WM_TEMPLATE_CATEGORY" val="diagram"/>
  <p:tag name="KSO_WM_TEMPLATE_INDEX" val="20187936"/>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9"/>
  <p:tag name="KSO_WM_UNIT_TEXT_FILL_TYPE" val="1"/>
  <p:tag name="KSO_WM_UNIT_USESOURCEFORMAT_APPLY" val="1"/>
</p:tagLst>
</file>

<file path=ppt/tags/tag584.xml><?xml version="1.0" encoding="utf-8"?>
<p:tagLst xmlns:p="http://schemas.openxmlformats.org/presentationml/2006/main">
  <p:tag name="KSO_WM_UNIT_NOCLEAR" val="0"/>
  <p:tag name="KSO_WM_UNIT_SHOW_EDIT_AREA_INDICATION" val="0"/>
  <p:tag name="KSO_WM_UNIT_VALUE" val="26"/>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7936_1*r_v*1_2"/>
  <p:tag name="KSO_WM_TEMPLATE_CATEGORY" val="diagram"/>
  <p:tag name="KSO_WM_TEMPLATE_INDEX" val="20187936"/>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7936_1*r_t*1_1"/>
  <p:tag name="KSO_WM_TEMPLATE_CATEGORY" val="diagram"/>
  <p:tag name="KSO_WM_TEMPLATE_INDEX" val="20187936"/>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6"/>
  <p:tag name="KSO_WM_UNIT_TEXT_FILL_TYPE" val="1"/>
  <p:tag name="KSO_WM_UNIT_USESOURCEFORMAT_APPLY" val="1"/>
</p:tagLst>
</file>

<file path=ppt/tags/tag586.xml><?xml version="1.0" encoding="utf-8"?>
<p:tagLst xmlns:p="http://schemas.openxmlformats.org/presentationml/2006/main">
  <p:tag name="KSO_WM_UNIT_NOCLEAR" val="0"/>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7936_1*r_v*1_1"/>
  <p:tag name="KSO_WM_TEMPLATE_CATEGORY" val="diagram"/>
  <p:tag name="KSO_WM_TEMPLATE_INDEX" val="20187936"/>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BEAUTIFY_FLAG" val="#wm#"/>
  <p:tag name="KSO_WM_TEMPLATE_CATEGORY" val="diagram"/>
  <p:tag name="KSO_WM_TEMPLATE_INDEX" val="20187936"/>
  <p:tag name="KSO_WM_SLIDE_ID" val="diagram20187936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82.018*448.117"/>
  <p:tag name="KSO_WM_SLIDE_POSITION" val="-7.87402e-05*51.2363"/>
  <p:tag name="KSO_WM_DIAGRAM_GROUP_CODE" val="r1-1"/>
  <p:tag name="KSO_WM_SLIDE_DIAGTYPE" val="r"/>
  <p:tag name="KSO_WM_TAG_VERSION" val="1.0"/>
  <p:tag name="KSO_WM_SLIDE_LAYOUT" val="a_r"/>
  <p:tag name="KSO_WM_SLIDE_LAYOUT_CNT" val="1_1"/>
</p:tagLst>
</file>

<file path=ppt/tags/tag588.xml><?xml version="1.0" encoding="utf-8"?>
<p:tagLst xmlns:p="http://schemas.openxmlformats.org/presentationml/2006/main">
  <p:tag name="KSO_WM_UNIT_COLOR_SCHEME_SHAPE_ID" val="8"/>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615_5*l_h_f*1_4_1"/>
  <p:tag name="KSO_WM_TEMPLATE_CATEGORY" val="diagram"/>
  <p:tag name="KSO_WM_TEMPLATE_INDEX" val="20187615"/>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UNIT_COLOR_SCHEME_SHAPE_ID" val="9"/>
  <p:tag name="KSO_WM_UNIT_COLOR_SCHEME_PARENT_PAGE" val="0_5"/>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615_5*l_h_a*1_4_1"/>
  <p:tag name="KSO_WM_TEMPLATE_CATEGORY" val="diagram"/>
  <p:tag name="KSO_WM_TEMPLATE_INDEX" val="20187615"/>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0.xml><?xml version="1.0" encoding="utf-8"?>
<p:tagLst xmlns:p="http://schemas.openxmlformats.org/presentationml/2006/main">
  <p:tag name="KSO_WM_UNIT_COLOR_SCHEME_SHAPE_ID" val="10"/>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615_5*l_h_i*1_4_1"/>
  <p:tag name="KSO_WM_TEMPLATE_CATEGORY" val="diagram"/>
  <p:tag name="KSO_WM_TEMPLATE_INDEX" val="2018761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591.xml><?xml version="1.0" encoding="utf-8"?>
<p:tagLst xmlns:p="http://schemas.openxmlformats.org/presentationml/2006/main">
  <p:tag name="KSO_WM_UNIT_COLOR_SCHEME_SHAPE_ID" val="11"/>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615_5*l_h_i*1_4_2"/>
  <p:tag name="KSO_WM_TEMPLATE_CATEGORY" val="diagram"/>
  <p:tag name="KSO_WM_TEMPLATE_INDEX" val="2018761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592.xml><?xml version="1.0" encoding="utf-8"?>
<p:tagLst xmlns:p="http://schemas.openxmlformats.org/presentationml/2006/main">
  <p:tag name="KSO_WM_UNIT_COLOR_SCHEME_SHAPE_ID" val="12"/>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615_5*l_h_i*1_4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KSO_WM_UNIT_COLOR_SCHEME_SHAPE_ID" val="13"/>
  <p:tag name="KSO_WM_UNIT_COLOR_SCHEME_PARENT_PAGE" val="0_5"/>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615_5*l_h_x*1_4_1"/>
  <p:tag name="KSO_WM_TEMPLATE_CATEGORY" val="diagram"/>
  <p:tag name="KSO_WM_TEMPLATE_INDEX" val="2018761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UNIT_COLOR_SCHEME_SHAPE_ID" val="6"/>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615_5*l_h_f*1_3_1"/>
  <p:tag name="KSO_WM_TEMPLATE_CATEGORY" val="diagram"/>
  <p:tag name="KSO_WM_TEMPLATE_INDEX" val="20187615"/>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KSO_WM_UNIT_COLOR_SCHEME_SHAPE_ID" val="7"/>
  <p:tag name="KSO_WM_UNIT_COLOR_SCHEME_PARENT_PAGE" val="0_5"/>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615_5*l_h_a*1_3_1"/>
  <p:tag name="KSO_WM_TEMPLATE_CATEGORY" val="diagram"/>
  <p:tag name="KSO_WM_TEMPLATE_INDEX" val="20187615"/>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596.xml><?xml version="1.0" encoding="utf-8"?>
<p:tagLst xmlns:p="http://schemas.openxmlformats.org/presentationml/2006/main">
  <p:tag name="KSO_WM_UNIT_COLOR_SCHEME_SHAPE_ID" val="14"/>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615_5*l_h_i*1_3_1"/>
  <p:tag name="KSO_WM_TEMPLATE_CATEGORY" val="diagram"/>
  <p:tag name="KSO_WM_TEMPLATE_INDEX" val="2018761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97.xml><?xml version="1.0" encoding="utf-8"?>
<p:tagLst xmlns:p="http://schemas.openxmlformats.org/presentationml/2006/main">
  <p:tag name="KSO_WM_UNIT_COLOR_SCHEME_SHAPE_ID" val="15"/>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615_5*l_h_i*1_3_2"/>
  <p:tag name="KSO_WM_TEMPLATE_CATEGORY" val="diagram"/>
  <p:tag name="KSO_WM_TEMPLATE_INDEX" val="20187615"/>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598.xml><?xml version="1.0" encoding="utf-8"?>
<p:tagLst xmlns:p="http://schemas.openxmlformats.org/presentationml/2006/main">
  <p:tag name="KSO_WM_UNIT_COLOR_SCHEME_SHAPE_ID" val="16"/>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615_5*l_h_i*1_3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UNIT_COLOR_SCHEME_SHAPE_ID" val="17"/>
  <p:tag name="KSO_WM_UNIT_COLOR_SCHEME_PARENT_PAGE" val="0_5"/>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615_5*l_h_x*1_3_1"/>
  <p:tag name="KSO_WM_TEMPLATE_CATEGORY" val="diagram"/>
  <p:tag name="KSO_WM_TEMPLATE_INDEX" val="2018761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0.xml><?xml version="1.0" encoding="utf-8"?>
<p:tagLst xmlns:p="http://schemas.openxmlformats.org/presentationml/2006/main">
  <p:tag name="KSO_WM_UNIT_COLOR_SCHEME_SHAPE_ID" val="2"/>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615_5*l_h_f*1_1_1"/>
  <p:tag name="KSO_WM_TEMPLATE_CATEGORY" val="diagram"/>
  <p:tag name="KSO_WM_TEMPLATE_INDEX" val="20187615"/>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UNIT_COLOR_SCHEME_SHAPE_ID" val="3"/>
  <p:tag name="KSO_WM_UNIT_COLOR_SCHEME_PARENT_PAGE" val="0_5"/>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615_5*l_h_a*1_1_1"/>
  <p:tag name="KSO_WM_TEMPLATE_CATEGORY" val="diagram"/>
  <p:tag name="KSO_WM_TEMPLATE_INDEX" val="20187615"/>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KSO_WM_UNIT_COLOR_SCHEME_SHAPE_ID" val="18"/>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615_5*l_h_i*1_1_1"/>
  <p:tag name="KSO_WM_TEMPLATE_CATEGORY" val="diagram"/>
  <p:tag name="KSO_WM_TEMPLATE_INDEX" val="2018761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03.xml><?xml version="1.0" encoding="utf-8"?>
<p:tagLst xmlns:p="http://schemas.openxmlformats.org/presentationml/2006/main">
  <p:tag name="KSO_WM_UNIT_COLOR_SCHEME_SHAPE_ID" val="19"/>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615_5*l_h_i*1_1_2"/>
  <p:tag name="KSO_WM_TEMPLATE_CATEGORY" val="diagram"/>
  <p:tag name="KSO_WM_TEMPLATE_INDEX" val="20187615"/>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04.xml><?xml version="1.0" encoding="utf-8"?>
<p:tagLst xmlns:p="http://schemas.openxmlformats.org/presentationml/2006/main">
  <p:tag name="KSO_WM_UNIT_COLOR_SCHEME_SHAPE_ID" val="20"/>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615_5*l_h_i*1_1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05.xml><?xml version="1.0" encoding="utf-8"?>
<p:tagLst xmlns:p="http://schemas.openxmlformats.org/presentationml/2006/main">
  <p:tag name="KSO_WM_UNIT_COLOR_SCHEME_SHAPE_ID" val="21"/>
  <p:tag name="KSO_WM_UNIT_COLOR_SCHEME_PARENT_PAGE" val="0_5"/>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615_5*l_h_x*1_1_1"/>
  <p:tag name="KSO_WM_TEMPLATE_CATEGORY" val="diagram"/>
  <p:tag name="KSO_WM_TEMPLATE_INDEX" val="2018761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KSO_WM_UNIT_COLOR_SCHEME_SHAPE_ID" val="4"/>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615_5*l_h_f*1_2_1"/>
  <p:tag name="KSO_WM_TEMPLATE_CATEGORY" val="diagram"/>
  <p:tag name="KSO_WM_TEMPLATE_INDEX" val="20187615"/>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607.xml><?xml version="1.0" encoding="utf-8"?>
<p:tagLst xmlns:p="http://schemas.openxmlformats.org/presentationml/2006/main">
  <p:tag name="KSO_WM_UNIT_COLOR_SCHEME_SHAPE_ID" val="5"/>
  <p:tag name="KSO_WM_UNIT_COLOR_SCHEME_PARENT_PAGE" val="0_5"/>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615_5*l_h_a*1_2_1"/>
  <p:tag name="KSO_WM_TEMPLATE_CATEGORY" val="diagram"/>
  <p:tag name="KSO_WM_TEMPLATE_INDEX" val="20187615"/>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608.xml><?xml version="1.0" encoding="utf-8"?>
<p:tagLst xmlns:p="http://schemas.openxmlformats.org/presentationml/2006/main">
  <p:tag name="KSO_WM_UNIT_COLOR_SCHEME_SHAPE_ID" val="22"/>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615_5*l_h_i*1_2_1"/>
  <p:tag name="KSO_WM_TEMPLATE_CATEGORY" val="diagram"/>
  <p:tag name="KSO_WM_TEMPLATE_INDEX" val="2018761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09.xml><?xml version="1.0" encoding="utf-8"?>
<p:tagLst xmlns:p="http://schemas.openxmlformats.org/presentationml/2006/main">
  <p:tag name="KSO_WM_UNIT_COLOR_SCHEME_SHAPE_ID" val="23"/>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615_5*l_h_i*1_2_2"/>
  <p:tag name="KSO_WM_TEMPLATE_CATEGORY" val="diagram"/>
  <p:tag name="KSO_WM_TEMPLATE_INDEX" val="2018761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0.xml><?xml version="1.0" encoding="utf-8"?>
<p:tagLst xmlns:p="http://schemas.openxmlformats.org/presentationml/2006/main">
  <p:tag name="KSO_WM_UNIT_COLOR_SCHEME_SHAPE_ID" val="24"/>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615_5*l_h_i*1_2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11.xml><?xml version="1.0" encoding="utf-8"?>
<p:tagLst xmlns:p="http://schemas.openxmlformats.org/presentationml/2006/main">
  <p:tag name="KSO_WM_UNIT_COLOR_SCHEME_SHAPE_ID" val="25"/>
  <p:tag name="KSO_WM_UNIT_COLOR_SCHEME_PARENT_PAGE" val="0_5"/>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615_5*l_h_x*1_2_1"/>
  <p:tag name="KSO_WM_TEMPLATE_CATEGORY" val="diagram"/>
  <p:tag name="KSO_WM_TEMPLATE_INDEX" val="2018761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612.xml><?xml version="1.0" encoding="utf-8"?>
<p:tagLst xmlns:p="http://schemas.openxmlformats.org/presentationml/2006/main">
  <p:tag name="KSO_WM_UNIT_COLOR_SCHEME_SHAPE_ID" val="38"/>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7615_5*l_h_f*1_5_1"/>
  <p:tag name="KSO_WM_TEMPLATE_CATEGORY" val="diagram"/>
  <p:tag name="KSO_WM_TEMPLATE_INDEX" val="20187615"/>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613.xml><?xml version="1.0" encoding="utf-8"?>
<p:tagLst xmlns:p="http://schemas.openxmlformats.org/presentationml/2006/main">
  <p:tag name="KSO_WM_UNIT_COLOR_SCHEME_SHAPE_ID" val="39"/>
  <p:tag name="KSO_WM_UNIT_COLOR_SCHEME_PARENT_PAGE" val="0_5"/>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615_5*l_h_a*1_5_1"/>
  <p:tag name="KSO_WM_TEMPLATE_CATEGORY" val="diagram"/>
  <p:tag name="KSO_WM_TEMPLATE_INDEX" val="20187615"/>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614.xml><?xml version="1.0" encoding="utf-8"?>
<p:tagLst xmlns:p="http://schemas.openxmlformats.org/presentationml/2006/main">
  <p:tag name="KSO_WM_UNIT_COLOR_SCHEME_SHAPE_ID" val="40"/>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87615_5*l_h_i*1_5_2"/>
  <p:tag name="KSO_WM_TEMPLATE_CATEGORY" val="diagram"/>
  <p:tag name="KSO_WM_TEMPLATE_INDEX" val="2018761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615.xml><?xml version="1.0" encoding="utf-8"?>
<p:tagLst xmlns:p="http://schemas.openxmlformats.org/presentationml/2006/main">
  <p:tag name="KSO_WM_UNIT_COLOR_SCHEME_SHAPE_ID" val="41"/>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87615_5*l_h_i*1_5_3"/>
  <p:tag name="KSO_WM_TEMPLATE_CATEGORY" val="diagram"/>
  <p:tag name="KSO_WM_TEMPLATE_INDEX" val="20187615"/>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616.xml><?xml version="1.0" encoding="utf-8"?>
<p:tagLst xmlns:p="http://schemas.openxmlformats.org/presentationml/2006/main">
  <p:tag name="KSO_WM_UNIT_COLOR_SCHEME_SHAPE_ID" val="42"/>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187615_5*l_h_i*1_5_4"/>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UNIT_COLOR_SCHEME_SHAPE_ID" val="48"/>
  <p:tag name="KSO_WM_UNIT_COLOR_SCHEME_PARENT_PAGE" val="0_5"/>
  <p:tag name="KSO_WM_UNIT_VALUE" val="132*126"/>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615_5*l_h_x*1_5_1"/>
  <p:tag name="KSO_WM_TEMPLATE_CATEGORY" val="diagram"/>
  <p:tag name="KSO_WM_TEMPLATE_INDEX" val="2018761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UNIT_COLOR_SCHEME_SHAPE_ID" val="31"/>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87615_5*l_h_f*1_6_1"/>
  <p:tag name="KSO_WM_TEMPLATE_CATEGORY" val="diagram"/>
  <p:tag name="KSO_WM_TEMPLATE_INDEX" val="20187615"/>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COLOR_SCHEME_SHAPE_ID" val="32"/>
  <p:tag name="KSO_WM_UNIT_COLOR_SCHEME_PARENT_PAGE" val="0_5"/>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187615_5*l_h_a*1_6_1"/>
  <p:tag name="KSO_WM_TEMPLATE_CATEGORY" val="diagram"/>
  <p:tag name="KSO_WM_TEMPLATE_INDEX" val="20187615"/>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0.xml><?xml version="1.0" encoding="utf-8"?>
<p:tagLst xmlns:p="http://schemas.openxmlformats.org/presentationml/2006/main">
  <p:tag name="KSO_WM_UNIT_COLOR_SCHEME_SHAPE_ID" val="33"/>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87615_5*l_h_i*1_6_1"/>
  <p:tag name="KSO_WM_TEMPLATE_CATEGORY" val="diagram"/>
  <p:tag name="KSO_WM_TEMPLATE_INDEX" val="2018761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621.xml><?xml version="1.0" encoding="utf-8"?>
<p:tagLst xmlns:p="http://schemas.openxmlformats.org/presentationml/2006/main">
  <p:tag name="KSO_WM_UNIT_COLOR_SCHEME_SHAPE_ID" val="34"/>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87615_5*l_h_i*1_6_2"/>
  <p:tag name="KSO_WM_TEMPLATE_CATEGORY" val="diagram"/>
  <p:tag name="KSO_WM_TEMPLATE_INDEX" val="2018761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622.xml><?xml version="1.0" encoding="utf-8"?>
<p:tagLst xmlns:p="http://schemas.openxmlformats.org/presentationml/2006/main">
  <p:tag name="KSO_WM_UNIT_COLOR_SCHEME_SHAPE_ID" val="35"/>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187615_5*l_h_i*1_6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UNIT_COLOR_SCHEME_SHAPE_ID" val="44"/>
  <p:tag name="KSO_WM_UNIT_COLOR_SCHEME_PARENT_PAGE" val="0_5"/>
  <p:tag name="KSO_WM_UNIT_VALUE" val="115*117"/>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87615_5*l_h_x*1_6_1"/>
  <p:tag name="KSO_WM_TEMPLATE_CATEGORY" val="diagram"/>
  <p:tag name="KSO_WM_TEMPLATE_INDEX" val="2018761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624.xml><?xml version="1.0" encoding="utf-8"?>
<p:tagLst xmlns:p="http://schemas.openxmlformats.org/presentationml/2006/main">
  <p:tag name="KSO_WM_BEAUTIFY_FLAG" val="#wm#"/>
  <p:tag name="KSO_WM_TEMPLATE_CATEGORY" val="diagram"/>
  <p:tag name="KSO_WM_TEMPLATE_INDEX" val="20187615"/>
  <p:tag name="KSO_WM_SLIDE_COLORSCHEME_VERSION" val="3.2"/>
  <p:tag name="KSO_WM_SLIDE_ID" val="diagram20187615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860.628*276.154"/>
  <p:tag name="KSO_WM_SLIDE_POSITION" val="49.6859*149.632"/>
  <p:tag name="KSO_WM_DIAGRAM_GROUP_CODE" val="l1-1"/>
  <p:tag name="KSO_WM_SLIDE_DIAGTYPE" val="l"/>
  <p:tag name="KSO_WM_TAG_VERSION" val="1.0"/>
  <p:tag name="KSO_WM_SLIDE_LAYOUT" val="l"/>
  <p:tag name="KSO_WM_SLIDE_LAYOUT_CNT" val="1"/>
</p:tagLst>
</file>

<file path=ppt/tags/tag625.xml><?xml version="1.0" encoding="utf-8"?>
<p:tagLst xmlns:p="http://schemas.openxmlformats.org/presentationml/2006/main">
  <p:tag name="KSO_WM_UNIT_VALUE" val="1218*1744"/>
  <p:tag name="KSO_WM_UNIT_HIGHLIGHT" val="0"/>
  <p:tag name="KSO_WM_UNIT_COMPATIBLE" val="0"/>
  <p:tag name="KSO_WM_UNIT_DIAGRAM_ISNUMVISUAL" val="0"/>
  <p:tag name="KSO_WM_UNIT_DIAGRAM_ISREFERUNIT" val="0"/>
  <p:tag name="KSO_WM_UNIT_TYPE" val="d"/>
  <p:tag name="KSO_WM_UNIT_INDEX" val="1"/>
  <p:tag name="KSO_WM_UNIT_ID" val="custom20191712_15*d*1"/>
  <p:tag name="KSO_WM_UNIT_LAYERLEVEL" val="1"/>
  <p:tag name="KSO_WM_TAG_VERSION" val="1.0"/>
  <p:tag name="KSO_WM_BEAUTIFY_FLAG" val="#wm#"/>
  <p:tag name="KSO_WM_TEMPLATE_CATEGORY" val="custom"/>
  <p:tag name="KSO_WM_TEMPLATE_INDEX" val="20191712"/>
</p:tagLst>
</file>

<file path=ppt/tags/tag626.xml><?xml version="1.0" encoding="utf-8"?>
<p:tagLst xmlns:p="http://schemas.openxmlformats.org/presentationml/2006/main">
  <p:tag name="KSO_WM_UNIT_ISCONTENTSTITLE" val="0"/>
  <p:tag name="KSO_WM_UNIT_PRESET_TEXT" val="THANKS"/>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191712_15*a*1"/>
  <p:tag name="KSO_WM_TEMPLATE_CATEGORY" val="custom"/>
  <p:tag name="KSO_WM_TEMPLATE_INDEX" val="20191712"/>
  <p:tag name="KSO_WM_UNIT_LAYERLEVEL" val="1"/>
  <p:tag name="KSO_WM_TAG_VERSION" val="1.0"/>
  <p:tag name="KSO_WM_BEAUTIFY_FLAG" val="#wm#"/>
  <p:tag name="KSO_WM_UNIT_NOCLEAR" val="0"/>
</p:tagLst>
</file>

<file path=ppt/tags/tag627.xml><?xml version="1.0" encoding="utf-8"?>
<p:tagLst xmlns:p="http://schemas.openxmlformats.org/presentationml/2006/main">
  <p:tag name="KSO_WM_BEAUTIFY_FLAG" val="#wm#"/>
  <p:tag name="KSO_WM_TEMPLATE_CATEGORY" val="custom"/>
  <p:tag name="KSO_WM_TEMPLATE_INDEX" val="20191712"/>
  <p:tag name="KSO_WM_SLIDE_ID" val="custom20191712_15"/>
  <p:tag name="KSO_WM_SLIDE_ITEM_CNT" val="0"/>
  <p:tag name="KSO_WM_SLIDE_INDEX" val="15"/>
  <p:tag name="KSO_WM_TAG_VERSION" val="1.0"/>
  <p:tag name="KSO_WM_SLIDE_TYPE" val="endPage"/>
  <p:tag name="KSO_WM_SLIDE_SUBTYPE" val="picTxt"/>
  <p:tag name="KSO_WM_SLIDE_LAYOUT" val="a_d"/>
  <p:tag name="KSO_WM_SLIDE_LAYOUT_CNT" val="1_1"/>
  <p:tag name="KSO_WM_SLIDE_COVER_PICTUREID" val="310593690"/>
  <p:tag name="KSO_WM_SLIDE_COVER_PICTURERESID" val="310593690"/>
  <p:tag name="KSO_WM_SLIDE_COVER_HASPICTURE" val="1"/>
  <p:tag name="KSO_WM_TEMPLATE_SUBCATEGORY" val="0"/>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5206_1*y*1"/>
  <p:tag name="KSO_WM_TEMPLATE_CATEGORY" val="diagram"/>
  <p:tag name="KSO_WM_TEMPLATE_INDEX" val="20205206"/>
  <p:tag name="KSO_WM_UNIT_LAYERLEVEL" val="1"/>
  <p:tag name="KSO_WM_TAG_VERSION" val="1.0"/>
  <p:tag name="KSO_WM_BEAUTIFY_FLAG" val="#wm#"/>
</p:tagLst>
</file>

<file path=ppt/tags/tag629.xml><?xml version="1.0" encoding="utf-8"?>
<p:tagLst xmlns:p="http://schemas.openxmlformats.org/presentationml/2006/main">
  <p:tag name="KSO_WM_UNIT_ISCONTENTSTITLE"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05206_1*a*1"/>
  <p:tag name="KSO_WM_TEMPLATE_CATEGORY" val="diagram"/>
  <p:tag name="KSO_WM_TEMPLATE_INDEX" val="20205206"/>
  <p:tag name="KSO_WM_UNIT_LAYERLEVEL" val="1"/>
  <p:tag name="KSO_WM_TAG_VERSION" val="1.0"/>
  <p:tag name="KSO_WM_BEAUTIFY_FLAG" val="#wm#"/>
  <p:tag name="KSO_WM_UNIT_NOCLEAR" val="0"/>
  <p:tag name="KSO_WM_UNIT_TEXT_PART_ID_V2" val="a-4-1"/>
  <p:tag name="KSO_WM_UNIT_ISNUMDGMTITLE" val="0"/>
  <p:tag name="KSO_WM_UNIT_PRESET_TEXT" val="单击此处可添加您的大标题内容"/>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KSO_WM_UNIT_NOCLEAR" val="0"/>
  <p:tag name="KSO_WM_UNIT_VALUE" val="612"/>
  <p:tag name="KSO_WM_UNIT_HIGHLIGHT" val="0"/>
  <p:tag name="KSO_WM_UNIT_COMPATIBLE" val="0"/>
  <p:tag name="KSO_WM_UNIT_DIAGRAM_ISNUMVISUAL" val="0"/>
  <p:tag name="KSO_WM_UNIT_DIAGRAM_ISREFERUNIT" val="0"/>
  <p:tag name="KSO_WM_UNIT_TYPE" val="f"/>
  <p:tag name="KSO_WM_UNIT_INDEX" val="1"/>
  <p:tag name="KSO_WM_UNIT_ID" val="diagram20205206_1*f*1"/>
  <p:tag name="KSO_WM_TEMPLATE_CATEGORY" val="diagram"/>
  <p:tag name="KSO_WM_TEMPLATE_INDEX" val="20205206"/>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6_1*i*4"/>
  <p:tag name="KSO_WM_TEMPLATE_CATEGORY" val="diagram"/>
  <p:tag name="KSO_WM_TEMPLATE_INDEX" val="20205206"/>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6_1*i*5"/>
  <p:tag name="KSO_WM_TEMPLATE_CATEGORY" val="diagram"/>
  <p:tag name="KSO_WM_TEMPLATE_INDEX" val="20205206"/>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206_1*i*6"/>
  <p:tag name="KSO_WM_TEMPLATE_CATEGORY" val="diagram"/>
  <p:tag name="KSO_WM_TEMPLATE_INDEX" val="20205206"/>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206_1*i*7"/>
  <p:tag name="KSO_WM_TEMPLATE_CATEGORY" val="diagram"/>
  <p:tag name="KSO_WM_TEMPLATE_INDEX" val="20205206"/>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206_1*i*9"/>
  <p:tag name="KSO_WM_TEMPLATE_CATEGORY" val="diagram"/>
  <p:tag name="KSO_WM_TEMPLATE_INDEX" val="20205206"/>
  <p:tag name="KSO_WM_UNIT_LAYERLEVEL" val="1"/>
  <p:tag name="KSO_WM_TAG_VERSION" val="1.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206_1*i*10"/>
  <p:tag name="KSO_WM_TEMPLATE_CATEGORY" val="diagram"/>
  <p:tag name="KSO_WM_TEMPLATE_INDEX" val="20205206"/>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6_1*i*1"/>
  <p:tag name="KSO_WM_TEMPLATE_CATEGORY" val="diagram"/>
  <p:tag name="KSO_WM_TEMPLATE_INDEX" val="20205206"/>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6_1*i*2"/>
  <p:tag name="KSO_WM_TEMPLATE_CATEGORY" val="diagram"/>
  <p:tag name="KSO_WM_TEMPLATE_INDEX" val="20205206"/>
  <p:tag name="KSO_WM_UNIT_LAYERLEVEL" val="1"/>
  <p:tag name="KSO_WM_TAG_VERSION" val="1.0"/>
  <p:tag name="KSO_WM_BEAUTIFY_FLAG" val="#wm#"/>
</p:tagLst>
</file>

<file path=ppt/tags/tag639.xml><?xml version="1.0" encoding="utf-8"?>
<p:tagLst xmlns:p="http://schemas.openxmlformats.org/presentationml/2006/main">
  <p:tag name="KSO_WM_BEAUTIFY_FLAG" val="#wm#"/>
  <p:tag name="KSO_WM_TEMPLATE_CATEGORY" val="diagram"/>
  <p:tag name="KSO_WM_TEMPLATE_INDEX" val="20205206"/>
  <p:tag name="KSO_WM_SLIDE_ID" val="diagram20205206_1"/>
  <p:tag name="KSO_WM_TEMPLATE_SUBCATEGORY" val="0"/>
  <p:tag name="KSO_WM_TEMPLATE_MASTER_TYPE" val="0"/>
  <p:tag name="KSO_WM_TEMPLATE_COLOR_TYPE" val="1"/>
  <p:tag name="KSO_WM_SLIDE_ITEM_CNT" val="0"/>
  <p:tag name="KSO_WM_SLIDE_INDEX" val="1"/>
  <p:tag name="KSO_WM_TAG_VERSION" val="1.0"/>
  <p:tag name="KSO_WM_SLIDE_LAYOUT" val="a_b_f_y"/>
  <p:tag name="KSO_WM_SLIDE_LAYOUT_CNT" val="1_1_1_1"/>
  <p:tag name="KSO_WM_SLIDE_TYPE" val="text"/>
  <p:tag name="KSO_WM_SLIDE_SUBTYPE" val="pureTxt"/>
  <p:tag name="KSO_WM_SLIDE_SIZE" val="960*539"/>
  <p:tag name="KSO_WM_SLIDE_POSITION" val="0*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5206_1*y*1"/>
  <p:tag name="KSO_WM_TEMPLATE_CATEGORY" val="diagram"/>
  <p:tag name="KSO_WM_TEMPLATE_INDEX" val="20205206"/>
  <p:tag name="KSO_WM_UNIT_LAYERLEVEL" val="1"/>
  <p:tag name="KSO_WM_TAG_VERSION" val="1.0"/>
  <p:tag name="KSO_WM_BEAUTIFY_FLAG" val="#wm#"/>
</p:tagLst>
</file>

<file path=ppt/tags/tag641.xml><?xml version="1.0" encoding="utf-8"?>
<p:tagLst xmlns:p="http://schemas.openxmlformats.org/presentationml/2006/main">
  <p:tag name="KSO_WM_UNIT_ISCONTENTSTITLE"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05206_1*a*1"/>
  <p:tag name="KSO_WM_TEMPLATE_CATEGORY" val="diagram"/>
  <p:tag name="KSO_WM_TEMPLATE_INDEX" val="20205206"/>
  <p:tag name="KSO_WM_UNIT_LAYERLEVEL" val="1"/>
  <p:tag name="KSO_WM_TAG_VERSION" val="1.0"/>
  <p:tag name="KSO_WM_BEAUTIFY_FLAG" val="#wm#"/>
  <p:tag name="KSO_WM_UNIT_NOCLEAR" val="0"/>
  <p:tag name="KSO_WM_UNIT_TEXT_PART_ID_V2" val="a-4-1"/>
  <p:tag name="KSO_WM_UNIT_ISNUMDGMTITLE" val="0"/>
  <p:tag name="KSO_WM_UNIT_PRESET_TEXT" val="单击此处可添加您的大标题内容"/>
</p:tagLst>
</file>

<file path=ppt/tags/tag642.xml><?xml version="1.0" encoding="utf-8"?>
<p:tagLst xmlns:p="http://schemas.openxmlformats.org/presentationml/2006/main">
  <p:tag name="KSO_WM_UNIT_NOCLEAR" val="0"/>
  <p:tag name="KSO_WM_UNIT_VALUE" val="612"/>
  <p:tag name="KSO_WM_UNIT_HIGHLIGHT" val="0"/>
  <p:tag name="KSO_WM_UNIT_COMPATIBLE" val="0"/>
  <p:tag name="KSO_WM_UNIT_DIAGRAM_ISNUMVISUAL" val="0"/>
  <p:tag name="KSO_WM_UNIT_DIAGRAM_ISREFERUNIT" val="0"/>
  <p:tag name="KSO_WM_UNIT_TYPE" val="f"/>
  <p:tag name="KSO_WM_UNIT_INDEX" val="1"/>
  <p:tag name="KSO_WM_UNIT_ID" val="diagram20205206_1*f*1"/>
  <p:tag name="KSO_WM_TEMPLATE_CATEGORY" val="diagram"/>
  <p:tag name="KSO_WM_TEMPLATE_INDEX" val="20205206"/>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6_1*i*4"/>
  <p:tag name="KSO_WM_TEMPLATE_CATEGORY" val="diagram"/>
  <p:tag name="KSO_WM_TEMPLATE_INDEX" val="20205206"/>
  <p:tag name="KSO_WM_UNIT_LAYERLEVEL" val="1"/>
  <p:tag name="KSO_WM_TAG_VERSION" val="1.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6_1*i*5"/>
  <p:tag name="KSO_WM_TEMPLATE_CATEGORY" val="diagram"/>
  <p:tag name="KSO_WM_TEMPLATE_INDEX" val="20205206"/>
  <p:tag name="KSO_WM_UNIT_LAYERLEVEL" val="1"/>
  <p:tag name="KSO_WM_TAG_VERSION" val="1.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206_1*i*6"/>
  <p:tag name="KSO_WM_TEMPLATE_CATEGORY" val="diagram"/>
  <p:tag name="KSO_WM_TEMPLATE_INDEX" val="20205206"/>
  <p:tag name="KSO_WM_UNIT_LAYERLEVEL" val="1"/>
  <p:tag name="KSO_WM_TAG_VERSION" val="1.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206_1*i*7"/>
  <p:tag name="KSO_WM_TEMPLATE_CATEGORY" val="diagram"/>
  <p:tag name="KSO_WM_TEMPLATE_INDEX" val="20205206"/>
  <p:tag name="KSO_WM_UNIT_LAYERLEVEL" val="1"/>
  <p:tag name="KSO_WM_TAG_VERSION" val="1.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206_1*i*9"/>
  <p:tag name="KSO_WM_TEMPLATE_CATEGORY" val="diagram"/>
  <p:tag name="KSO_WM_TEMPLATE_INDEX" val="20205206"/>
  <p:tag name="KSO_WM_UNIT_LAYERLEVEL" val="1"/>
  <p:tag name="KSO_WM_TAG_VERSION" val="1.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206_1*i*10"/>
  <p:tag name="KSO_WM_TEMPLATE_CATEGORY" val="diagram"/>
  <p:tag name="KSO_WM_TEMPLATE_INDEX" val="20205206"/>
  <p:tag name="KSO_WM_UNIT_LAYERLEVEL" val="1"/>
  <p:tag name="KSO_WM_TAG_VERSION" val="1.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6_1*i*1"/>
  <p:tag name="KSO_WM_TEMPLATE_CATEGORY" val="diagram"/>
  <p:tag name="KSO_WM_TEMPLATE_INDEX" val="20205206"/>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6_1*i*2"/>
  <p:tag name="KSO_WM_TEMPLATE_CATEGORY" val="diagram"/>
  <p:tag name="KSO_WM_TEMPLATE_INDEX" val="20205206"/>
  <p:tag name="KSO_WM_UNIT_LAYERLEVEL" val="1"/>
  <p:tag name="KSO_WM_TAG_VERSION" val="1.0"/>
  <p:tag name="KSO_WM_BEAUTIFY_FLAG" val="#wm#"/>
</p:tagLst>
</file>

<file path=ppt/tags/tag651.xml><?xml version="1.0" encoding="utf-8"?>
<p:tagLst xmlns:p="http://schemas.openxmlformats.org/presentationml/2006/main">
  <p:tag name="KSO_WM_BEAUTIFY_FLAG" val="#wm#"/>
  <p:tag name="KSO_WM_TEMPLATE_CATEGORY" val="diagram"/>
  <p:tag name="KSO_WM_TEMPLATE_INDEX" val="20205206"/>
  <p:tag name="KSO_WM_SLIDE_ID" val="diagram20205206_1"/>
  <p:tag name="KSO_WM_TEMPLATE_SUBCATEGORY" val="0"/>
  <p:tag name="KSO_WM_TEMPLATE_MASTER_TYPE" val="0"/>
  <p:tag name="KSO_WM_TEMPLATE_COLOR_TYPE" val="1"/>
  <p:tag name="KSO_WM_SLIDE_ITEM_CNT" val="0"/>
  <p:tag name="KSO_WM_SLIDE_INDEX" val="1"/>
  <p:tag name="KSO_WM_TAG_VERSION" val="1.0"/>
  <p:tag name="KSO_WM_SLIDE_LAYOUT" val="a_b_f_y"/>
  <p:tag name="KSO_WM_SLIDE_LAYOUT_CNT" val="1_1_1_1"/>
  <p:tag name="KSO_WM_SLIDE_TYPE" val="text"/>
  <p:tag name="KSO_WM_SLIDE_SUBTYPE" val="pureTxt"/>
  <p:tag name="KSO_WM_SLIDE_SIZE" val="960*539"/>
  <p:tag name="KSO_WM_SLIDE_POSITION" val="0*0"/>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65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657.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658.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659.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7_4*a*1"/>
  <p:tag name="KSO_WM_TEMPLATE_CATEGORY" val="diagram"/>
  <p:tag name="KSO_WM_TEMPLATE_INDEX" val="2019893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7_4*i*1"/>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61.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937_4*f*1"/>
  <p:tag name="KSO_WM_TEMPLATE_CATEGORY" val="diagram"/>
  <p:tag name="KSO_WM_TEMPLATE_INDEX" val="20198937"/>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6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4*l_h_i*1_1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65.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4*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66.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4*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6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4*l_h_i*1_2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1712"/>
</p:tagLst>
</file>

<file path=ppt/tags/tag670.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4*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71.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4*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37_4*i*2"/>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7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4*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76.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4*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77.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4*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7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67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6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1712"/>
</p:tagLst>
</file>

<file path=ppt/tags/tag6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7_4*l_h_i*1_4_2"/>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681.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7_4*l_h_a*1_4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82.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7_4*l_h_f*1_4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7_4*l_h_i*1_5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37_4*l_h_i*1_5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8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7_4*l_h_i*1_5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86.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7_4*l_h_a*1_5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87.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7_4*l_h_f*1_5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88.xml><?xml version="1.0" encoding="utf-8"?>
<p:tagLst xmlns:p="http://schemas.openxmlformats.org/presentationml/2006/main">
  <p:tag name="KSO_WM_BEAUTIFY_FLAG" val="#wm#"/>
  <p:tag name="KSO_WM_TEMPLATE_CATEGORY" val="diagram"/>
  <p:tag name="KSO_WM_TEMPLATE_INDEX" val="20198937"/>
  <p:tag name="KSO_WM_SLIDE_ID" val="diagram2019893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60.2*324.475"/>
  <p:tag name="KSO_WM_SLIDE_POSITION" val="0*192.325"/>
  <p:tag name="KSO_WM_DIAGRAM_GROUP_CODE" val="l1-1"/>
  <p:tag name="KSO_WM_SLIDE_DIAGTYPE" val="l"/>
  <p:tag name="KSO_WM_TAG_VERSION" val="1.0"/>
  <p:tag name="KSO_WM_SLIDE_LAYOUT" val="a_f_l"/>
  <p:tag name="KSO_WM_SLIDE_LAYOUT_CNT" val="1_1_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0_3*l_h_i*1_2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70_3*l_h_i*1_2_1"/>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870_3*l_h_i*1_2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692.xml><?xml version="1.0" encoding="utf-8"?>
<p:tagLst xmlns:p="http://schemas.openxmlformats.org/presentationml/2006/main">
  <p:tag name="KSO_WM_UNIT_VALUE" val="473*473"/>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8870_3*l_h_d*1_2_1"/>
  <p:tag name="KSO_WM_TEMPLATE_CATEGORY" val="diagram"/>
  <p:tag name="KSO_WM_TEMPLATE_INDEX" val="2019887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693.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0_3*l_h_f*1_2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694.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870_3*l_h_a*1_2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8870_3*l_h_i*1_2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0_3*l_h_i*1_1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0_3*l_h_i*1_1_1"/>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Lst>
</file>

<file path=ppt/tags/tag698.xml><?xml version="1.0" encoding="utf-8"?>
<p:tagLst xmlns:p="http://schemas.openxmlformats.org/presentationml/2006/main">
  <p:tag name="KSO_WM_UNIT_VALUE" val="473*473"/>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98870_3*l_h_d*1_1_1"/>
  <p:tag name="KSO_WM_TEMPLATE_CATEGORY" val="diagram"/>
  <p:tag name="KSO_WM_TEMPLATE_INDEX" val="20198870"/>
  <p:tag name="KSO_WM_UNIT_SUPPORT_UNIT_TYPE" val="[&quot;all&quot;]"/>
  <p:tag name="KSO_WM_UNIT_LAYERLEVEL" val="1_1_1"/>
  <p:tag name="KSO_WM_TAG_VERSION" val="1.0"/>
  <p:tag name="KSO_WM_BEAUTIFY_FLAG" val="#wm#"/>
  <p:tag name="KSO_WM_UNIT_DIAGRAM_MODELTYPE" val="stripeEnum"/>
  <p:tag name="KSO_WM_UNIT_USESOURCEFORMAT_APPLY"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870_3*l_h_i*1_1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8870_3*l_h_i*1_1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01.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0_3*l_h_f*1_1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02.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870_3*l_h_a*1_1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870_3*l_h_i*1_3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870_3*l_h_i*1_3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8870_3*l_h_i*1_3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06.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0_3*l_h_f*1_3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07.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870_3*l_h_a*1_3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0_3*l_h_i*1_3_1"/>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Lst>
</file>

<file path=ppt/tags/tag709.xml><?xml version="1.0" encoding="utf-8"?>
<p:tagLst xmlns:p="http://schemas.openxmlformats.org/presentationml/2006/main">
  <p:tag name="KSO_WM_UNIT_VALUE" val="473*47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198870_3*l_h_d*1_3_1"/>
  <p:tag name="KSO_WM_TEMPLATE_CATEGORY" val="diagram"/>
  <p:tag name="KSO_WM_TEMPLATE_INDEX" val="2019887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870_3*l_h_i*1_4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0_3*l_h_i*1_4_1"/>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8870_3*l_h_i*1_4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13.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0_3*l_h_f*1_4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870_3*l_h_a*1_4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8870_3*l_h_i*1_4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16.xml><?xml version="1.0" encoding="utf-8"?>
<p:tagLst xmlns:p="http://schemas.openxmlformats.org/presentationml/2006/main">
  <p:tag name="KSO_WM_UNIT_VALUE" val="476*46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8870_3*l_h_d*1_4_1"/>
  <p:tag name="KSO_WM_TEMPLATE_CATEGORY" val="diagram"/>
  <p:tag name="KSO_WM_TEMPLATE_INDEX" val="2019887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717.xml><?xml version="1.0" encoding="utf-8"?>
<p:tagLst xmlns:p="http://schemas.openxmlformats.org/presentationml/2006/main">
  <p:tag name="KSO_WM_BEAUTIFY_FLAG" val="#wm#"/>
  <p:tag name="KSO_WM_TEMPLATE_CATEGORY" val="diagram"/>
  <p:tag name="KSO_WM_TEMPLATE_INDEX" val="20198870"/>
  <p:tag name="KSO_WM_SLIDE_ID" val="diagram20198870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960.63*533.237"/>
  <p:tag name="KSO_WM_SLIDE_POSITION" val="-0.555197*4.92181"/>
  <p:tag name="KSO_WM_DIAGRAM_GROUP_CODE" val="l1-1"/>
  <p:tag name="KSO_WM_SLIDE_DIAGTYPE" val="l"/>
  <p:tag name="KSO_WM_TAG_VERSION" val="1.0"/>
  <p:tag name="KSO_WM_SLIDE_LAYOUT" val="l"/>
  <p:tag name="KSO_WM_SLIDE_LAYOUT_CNT"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0_3*l_h_i*1_2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70_3*l_h_i*1_2_1"/>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Lst>
</file>

<file path=ppt/tags/tag72.xml><?xml version="1.0" encoding="utf-8"?>
<p:tagLst xmlns:p="http://schemas.openxmlformats.org/presentationml/2006/main">
  <p:tag name="KSO_WM_TAG_VERSION" val="1.0"/>
  <p:tag name="KSO_WM_BEAUTIFY_FLAG" val="#wm#"/>
  <p:tag name="KSO_WM_TEMPLATE_CATEGORY" val="custom"/>
  <p:tag name="KSO_WM_TEMPLATE_INDEX" val="20191712"/>
  <p:tag name="KSO_WM_TEMPLATE_THUMBS_INDEX" val="1、2、3、4、5、6、7、8、9、10、11、12、13、14、15"/>
  <p:tag name="KSO_WM_TEMPLATE_SUBCATEGORY" val="0"/>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870_3*l_h_i*1_2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21.xml><?xml version="1.0" encoding="utf-8"?>
<p:tagLst xmlns:p="http://schemas.openxmlformats.org/presentationml/2006/main">
  <p:tag name="KSO_WM_UNIT_VALUE" val="473*473"/>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8870_3*l_h_d*1_2_1"/>
  <p:tag name="KSO_WM_TEMPLATE_CATEGORY" val="diagram"/>
  <p:tag name="KSO_WM_TEMPLATE_INDEX" val="2019887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722.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0_3*l_h_f*1_2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23.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870_3*l_h_a*1_2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8870_3*l_h_i*1_2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0_3*l_h_i*1_1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0_3*l_h_i*1_1_1"/>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Lst>
</file>

<file path=ppt/tags/tag727.xml><?xml version="1.0" encoding="utf-8"?>
<p:tagLst xmlns:p="http://schemas.openxmlformats.org/presentationml/2006/main">
  <p:tag name="KSO_WM_UNIT_VALUE" val="473*473"/>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98870_3*l_h_d*1_1_1"/>
  <p:tag name="KSO_WM_TEMPLATE_CATEGORY" val="diagram"/>
  <p:tag name="KSO_WM_TEMPLATE_INDEX" val="20198870"/>
  <p:tag name="KSO_WM_UNIT_SUPPORT_UNIT_TYPE" val="[&quot;all&quot;]"/>
  <p:tag name="KSO_WM_UNIT_LAYERLEVEL" val="1_1_1"/>
  <p:tag name="KSO_WM_TAG_VERSION" val="1.0"/>
  <p:tag name="KSO_WM_BEAUTIFY_FLAG" val="#wm#"/>
  <p:tag name="KSO_WM_UNIT_DIAGRAM_MODELTYPE" val="stripeEnum"/>
  <p:tag name="KSO_WM_UNIT_USESOURCEFORMAT_APPLY" val="1"/>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870_3*l_h_i*1_1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8870_3*l_h_i*1_1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0.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0_3*l_h_f*1_1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31.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870_3*l_h_a*1_1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870_3*l_h_i*1_3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870_3*l_h_i*1_3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8870_3*l_h_i*1_3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35.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0_3*l_h_f*1_3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36.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870_3*l_h_a*1_3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0_3*l_h_i*1_3_1"/>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Lst>
</file>

<file path=ppt/tags/tag738.xml><?xml version="1.0" encoding="utf-8"?>
<p:tagLst xmlns:p="http://schemas.openxmlformats.org/presentationml/2006/main">
  <p:tag name="KSO_WM_UNIT_VALUE" val="473*47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198870_3*l_h_d*1_3_1"/>
  <p:tag name="KSO_WM_TEMPLATE_CATEGORY" val="diagram"/>
  <p:tag name="KSO_WM_TEMPLATE_INDEX" val="2019887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870_3*l_h_i*1_4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0_3*l_h_i*1_4_1"/>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8870_3*l_h_i*1_4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2.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0_3*l_h_f*1_4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43.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870_3*l_h_a*1_4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8870_3*l_h_i*1_4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5.xml><?xml version="1.0" encoding="utf-8"?>
<p:tagLst xmlns:p="http://schemas.openxmlformats.org/presentationml/2006/main">
  <p:tag name="KSO_WM_UNIT_VALUE" val="476*46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8870_3*l_h_d*1_4_1"/>
  <p:tag name="KSO_WM_TEMPLATE_CATEGORY" val="diagram"/>
  <p:tag name="KSO_WM_TEMPLATE_INDEX" val="2019887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746.xml><?xml version="1.0" encoding="utf-8"?>
<p:tagLst xmlns:p="http://schemas.openxmlformats.org/presentationml/2006/main">
  <p:tag name="KSO_WM_BEAUTIFY_FLAG" val="#wm#"/>
  <p:tag name="KSO_WM_TEMPLATE_CATEGORY" val="diagram"/>
  <p:tag name="KSO_WM_TEMPLATE_INDEX" val="20198870"/>
  <p:tag name="KSO_WM_SLIDE_ID" val="diagram20198870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960.63*533.237"/>
  <p:tag name="KSO_WM_SLIDE_POSITION" val="-0.555197*4.92181"/>
  <p:tag name="KSO_WM_DIAGRAM_GROUP_CODE" val="l1-1"/>
  <p:tag name="KSO_WM_SLIDE_DIAGTYPE" val="l"/>
  <p:tag name="KSO_WM_TAG_VERSION" val="1.0"/>
  <p:tag name="KSO_WM_SLIDE_LAYOUT" val="l"/>
  <p:tag name="KSO_WM_SLIDE_LAYOUT_CNT" val="1"/>
</p:tagLst>
</file>

<file path=ppt/tags/tag747.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74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759.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764.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765.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766.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767.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772.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77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774.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775.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1678_2*i*1"/>
  <p:tag name="KSO_WM_TEMPLATE_CATEGORY" val="diagram"/>
  <p:tag name="KSO_WM_TEMPLATE_INDEX" val="20191678"/>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1678_2*i*2"/>
  <p:tag name="KSO_WM_TEMPLATE_CATEGORY" val="diagram"/>
  <p:tag name="KSO_WM_TEMPLATE_INDEX" val="20191678"/>
  <p:tag name="KSO_WM_UNIT_LAYERLEVEL" val="1"/>
  <p:tag name="KSO_WM_TAG_VERSION" val="1.0"/>
  <p:tag name="KSO_WM_BEAUTIFY_FLAG" val="#wm#"/>
  <p:tag name="KSO_WM_UNIT_USESOURCEFORMAT_APPLY"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1678_2*l_h_i*1_2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1678_2*l_h_i*1_3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1678_2*l_h_i*1_1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1678_2*l_h_i*1_2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82.xml><?xml version="1.0" encoding="utf-8"?>
<p:tagLst xmlns:p="http://schemas.openxmlformats.org/presentationml/2006/main">
  <p:tag name="KSO_WM_UNIT_ISCONTENTSTITLE" val="0"/>
  <p:tag name="KSO_WM_UNIT_PRESET_TEXT" val="点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1678_2*l_h_a*1_2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1678_2*l_h_i*1_3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84.xml><?xml version="1.0" encoding="utf-8"?>
<p:tagLst xmlns:p="http://schemas.openxmlformats.org/presentationml/2006/main">
  <p:tag name="KSO_WM_UNIT_ISCONTENTSTITLE" val="0"/>
  <p:tag name="KSO_WM_UNIT_PRESET_TEXT" val="点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1678_2*l_h_a*1_3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1678_2*l_h_i*1_1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86.xml><?xml version="1.0" encoding="utf-8"?>
<p:tagLst xmlns:p="http://schemas.openxmlformats.org/presentationml/2006/main">
  <p:tag name="KSO_WM_UNIT_ISCONTENTSTITLE" val="0"/>
  <p:tag name="KSO_WM_UNIT_PRESET_TEXT" val="点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1678_2*l_h_a*1_1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87.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1678_2*a*1"/>
  <p:tag name="KSO_WM_TEMPLATE_CATEGORY" val="diagram"/>
  <p:tag name="KSO_WM_TEMPLATE_INDEX" val="20191678"/>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788.xml><?xml version="1.0" encoding="utf-8"?>
<p:tagLst xmlns:p="http://schemas.openxmlformats.org/presentationml/2006/main">
  <p:tag name="KSO_WM_BEAUTIFY_FLAG" val="#wm#"/>
  <p:tag name="KSO_WM_TEMPLATE_CATEGORY" val="diagram"/>
  <p:tag name="KSO_WM_TEMPLATE_INDEX" val="20191678"/>
  <p:tag name="KSO_WM_SLIDE_ID" val="diagram20191678_2"/>
  <p:tag name="KSO_WM_TEMPLATE_SUBCATEGORY" val="0"/>
  <p:tag name="KSO_WM_SLIDE_TYPE" val="text"/>
  <p:tag name="KSO_WM_SLIDE_SUBTYPE" val="diag"/>
  <p:tag name="KSO_WM_SLIDE_ITEM_CNT" val="3"/>
  <p:tag name="KSO_WM_SLIDE_INDEX" val="2"/>
  <p:tag name="KSO_WM_SLIDE_SIZE" val="891.216*192.6"/>
  <p:tag name="KSO_WM_SLIDE_POSITION" val="34.1506*279"/>
  <p:tag name="KSO_WM_DIAGRAM_GROUP_CODE" val="l1-1"/>
  <p:tag name="KSO_WM_SLIDE_DIAGTYPE" val="l"/>
  <p:tag name="KSO_WM_TAG_VERSION" val="1.0"/>
  <p:tag name="KSO_WM_SLIDE_LAYOUT" val="a_f_l"/>
  <p:tag name="KSO_WM_SLIDE_LAYOUT_CNT" val="1_1_1"/>
  <p:tag name="KSO_WM_TEMPLATE_MASTER_TYPE" val="0"/>
  <p:tag name="KSO_WM_TEMPLATE_COLOR_TYPE" val="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201326_1*l_i*1_8"/>
  <p:tag name="KSO_WM_TEMPLATE_CATEGORY" val="diagram"/>
  <p:tag name="KSO_WM_TEMPLATE_INDEX" val="20201326"/>
  <p:tag name="KSO_WM_UNIT_LAYERLEVEL" val="1_1"/>
  <p:tag name="KSO_WM_TAG_VERSION" val="1.0"/>
  <p:tag name="KSO_WM_BEAUTIFY_FLAG" val="#wm#"/>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26_1*l_i*1_1"/>
  <p:tag name="KSO_WM_TEMPLATE_CATEGORY" val="diagram"/>
  <p:tag name="KSO_WM_TEMPLATE_INDEX" val="20201326"/>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26_1*l_h_i*1_1_3"/>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26_1*l_h_i*1_2_3"/>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26_1*l_h_i*1_3_3"/>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1326_1*l_h_i*1_4_3"/>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01326_1*l_i*1_7"/>
  <p:tag name="KSO_WM_TEMPLATE_CATEGORY" val="diagram"/>
  <p:tag name="KSO_WM_TEMPLATE_INDEX" val="20201326"/>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6_1*l_h_i*1_1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798.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201326_1*l_h_f*1_1_2"/>
  <p:tag name="KSO_WM_TEMPLATE_CATEGORY" val="diagram"/>
  <p:tag name="KSO_WM_TEMPLATE_INDEX" val="20201326"/>
  <p:tag name="KSO_WM_UNIT_LAYERLEVEL" val="1_1_1"/>
  <p:tag name="KSO_WM_TAG_VERSION" val="1.0"/>
  <p:tag name="KSO_WM_BEAUTIFY_FLAG" val="#wm#"/>
  <p:tag name="KSO_WM_UNIT_PRESET_TEXT" val="59%"/>
  <p:tag name="KSO_WM_UNIT_TEXT_FILL_FORE_SCHEMECOLOR_INDEX" val="14"/>
  <p:tag name="KSO_WM_UNIT_TEXT_FILL_TYPE" val="1"/>
  <p:tag name="KSO_WM_UNIT_USESOURCEFORMAT_APPLY" val="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01.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04.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26_1*l_h_i*1_4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26_1*l_h_i*1_4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07.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4_2"/>
  <p:tag name="KSO_WM_UNIT_ID" val="diagram20201326_1*l_h_f*1_4_2"/>
  <p:tag name="KSO_WM_TEMPLATE_CATEGORY" val="diagram"/>
  <p:tag name="KSO_WM_TEMPLATE_INDEX" val="20201326"/>
  <p:tag name="KSO_WM_UNIT_LAYERLEVEL" val="1_1_1"/>
  <p:tag name="KSO_WM_TAG_VERSION" val="1.0"/>
  <p:tag name="KSO_WM_BEAUTIFY_FLAG" val="#wm#"/>
  <p:tag name="KSO_WM_UNIT_PRESET_TEXT" val="08%"/>
  <p:tag name="KSO_WM_UNIT_TEXT_FILL_FORE_SCHEMECOLOR_INDEX" val="14"/>
  <p:tag name="KSO_WM_UNIT_TEXT_FILL_TYPE" val="1"/>
  <p:tag name="KSO_WM_UNIT_USESOURCEFORMAT_APPLY" val="1"/>
</p:tagLst>
</file>

<file path=ppt/tags/tag808.xml><?xml version="1.0" encoding="utf-8"?>
<p:tagLst xmlns:p="http://schemas.openxmlformats.org/presentationml/2006/main">
  <p:tag name="KSO_WM_UNIT_ISCONTENTSTITLE" val="0"/>
  <p:tag name="KSO_WM_UNIT_NOCLEAR" val="0"/>
  <p:tag name="KSO_WM_UNIT_VALUE" val="4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26_1*a*1"/>
  <p:tag name="KSO_WM_TEMPLATE_CATEGORY" val="diagram"/>
  <p:tag name="KSO_WM_TEMPLATE_INDEX" val="20201326"/>
  <p:tag name="KSO_WM_UNIT_LAYERLEVEL" val="1"/>
  <p:tag name="KSO_WM_TAG_VERSION" val="1.0"/>
  <p:tag name="KSO_WM_BEAUTIFY_FLAG" val="#wm#"/>
  <p:tag name="KSO_WM_UNIT_PRESET_TEXT" val="银行各项业务盈利情况"/>
  <p:tag name="KSO_WM_UNIT_TEXT_FILL_FORE_SCHEMECOLOR_INDEX" val="13"/>
  <p:tag name="KSO_WM_UNIT_TEXT_FILL_TYPE" val="1"/>
  <p:tag name="KSO_WM_UNIT_USESOURCEFORMAT_APPLY" val="1"/>
</p:tagLst>
</file>

<file path=ppt/tags/tag809.xml><?xml version="1.0" encoding="utf-8"?>
<p:tagLst xmlns:p="http://schemas.openxmlformats.org/presentationml/2006/main">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1326_1*f*1"/>
  <p:tag name="KSO_WM_TEMPLATE_CATEGORY" val="diagram"/>
  <p:tag name="KSO_WM_TEMPLATE_INDEX" val="20201326"/>
  <p:tag name="KSO_WM_UNIT_LAYERLEVEL" val="1"/>
  <p:tag name="KSO_WM_TAG_VERSION" val="1.0"/>
  <p:tag name="KSO_WM_BEAUTIFY_FLAG" val="#wm#"/>
  <p:tag name="KSO_WM_UNIT_PRESET_TEXT" val="2018年是机遇与挑战并存的一年，虽然受市场经济环境和地域经济发展的影响，但我行盈利态势持续发展，业务增长幅度稳步提高"/>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0.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6_1*l_h_f*1_1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Lst>
</file>

<file path=ppt/tags/tag811.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Lst>
</file>

<file path=ppt/tags/tag812.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Lst>
</file>

<file path=ppt/tags/tag813.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26_1*l_h_f*1_4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7"/>
  <p:tag name="KSO_WM_UNIT_ID" val="diagram20201326_1*l_i*1_27"/>
  <p:tag name="KSO_WM_TEMPLATE_CATEGORY" val="diagram"/>
  <p:tag name="KSO_WM_TEMPLATE_INDEX" val="20201326"/>
  <p:tag name="KSO_WM_UNIT_LAYERLEVEL" val="1_1"/>
  <p:tag name="KSO_WM_TAG_VERSION" val="1.0"/>
  <p:tag name="KSO_WM_BEAUTIFY_FLAG" val="#wm#"/>
  <p:tag name="KSO_WM_UNIT_USESOURCEFORMAT_APPLY" val="1"/>
</p:tagLst>
</file>

<file path=ppt/tags/tag815.xml><?xml version="1.0" encoding="utf-8"?>
<p:tagLst xmlns:p="http://schemas.openxmlformats.org/presentationml/2006/main">
  <p:tag name="KSO_WM_BEAUTIFY_FLAG" val="#wm#"/>
  <p:tag name="KSO_WM_TEMPLATE_CATEGORY" val="diagram"/>
  <p:tag name="KSO_WM_TEMPLATE_INDEX" val="20201326"/>
  <p:tag name="KSO_WM_SLIDE_ID" val="diagram20201326_1"/>
  <p:tag name="KSO_WM_TEMPLATE_SUBCATEGORY" val="0"/>
  <p:tag name="KSO_WM_SLIDE_TYPE" val="text"/>
  <p:tag name="KSO_WM_SLIDE_SUBTYPE" val="diag"/>
  <p:tag name="KSO_WM_SLIDE_ITEM_CNT" val="4"/>
  <p:tag name="KSO_WM_SLIDE_INDEX" val="1"/>
  <p:tag name="KSO_WM_SLIDE_SIZE" val="777.192*298.273"/>
  <p:tag name="KSO_WM_SLIDE_POSITION" val="99*213.503"/>
  <p:tag name="KSO_WM_DIAGRAM_GROUP_CODE" val="l1-1"/>
  <p:tag name="KSO_WM_SLIDE_DIAGTYPE" val="l"/>
  <p:tag name="KSO_WM_TAG_VERSION" val="1.0"/>
  <p:tag name="KSO_WM_SLIDE_LAYOUT" val="a_b_f_l"/>
  <p:tag name="KSO_WM_SLIDE_LAYOUT_CNT" val="1_1_1_1"/>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4_1*i*1"/>
  <p:tag name="KSO_WM_TEMPLATE_CATEGORY" val="diagram"/>
  <p:tag name="KSO_WM_TEMPLATE_INDEX" val="20200644"/>
  <p:tag name="KSO_WM_UNIT_LAYERLEVEL" val="1"/>
  <p:tag name="KSO_WM_TAG_VERSION" val="1.0"/>
  <p:tag name="KSO_WM_BEAUTIFY_FLAG" val="#wm#"/>
  <p:tag name="KSO_WM_UNIT_USESOURCEFORMAT_APPLY" val="1"/>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644_1*l_i*1_1"/>
  <p:tag name="KSO_WM_TEMPLATE_CATEGORY" val="diagram"/>
  <p:tag name="KSO_WM_TEMPLATE_INDEX" val="20200644"/>
  <p:tag name="KSO_WM_UNIT_LAYERLEVEL" val="1_1"/>
  <p:tag name="KSO_WM_TAG_VERSION" val="1.0"/>
  <p:tag name="KSO_WM_BEAUTIFY_FLAG" val="#wm#"/>
  <p:tag name="KSO_WM_UNIT_FILL_FORE_SCHEMECOLOR_INDEX" val="13"/>
  <p:tag name="KSO_WM_UNIT_FILL_TYPE" val="1"/>
  <p:tag name="KSO_WM_UNIT_USESOURCEFORMAT_APPLY" val="1"/>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4_1*i*3"/>
  <p:tag name="KSO_WM_TEMPLATE_CATEGORY" val="diagram"/>
  <p:tag name="KSO_WM_TEMPLATE_INDEX" val="2020064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4_1*i*2"/>
  <p:tag name="KSO_WM_TEMPLATE_CATEGORY" val="diagram"/>
  <p:tag name="KSO_WM_TEMPLATE_INDEX" val="20200644"/>
  <p:tag name="KSO_WM_UNIT_LAYERLEVEL" val="1"/>
  <p:tag name="KSO_WM_TAG_VERSION" val="1.0"/>
  <p:tag name="KSO_WM_BEAUTIFY_FLAG" val="#wm#"/>
  <p:tag name="KSO_WM_UNIT_FILL_FORE_SCHEMECOLOR_INDEX" val="5"/>
  <p:tag name="KSO_WM_UNI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4_1*a*1"/>
  <p:tag name="KSO_WM_TEMPLATE_CATEGORY" val="diagram"/>
  <p:tag name="KSO_WM_TEMPLATE_INDEX" val="20200644"/>
  <p:tag name="KSO_WM_UNIT_LAYERLEVEL" val="1"/>
  <p:tag name="KSO_WM_TAG_VERSION" val="1.0"/>
  <p:tag name="KSO_WM_BEAUTIFY_FLAG" val="#wm#"/>
  <p:tag name="KSO_WM_UNIT_PRESET_TEXT" val="高尔夫&#13;比赛活动召集"/>
  <p:tag name="KSO_WM_UNIT_TEXT_FILL_FORE_SCHEMECOLOR_INDEX" val="14"/>
  <p:tag name="KSO_WM_UNIT_TEXT_FILL_TYPE" val="1"/>
  <p:tag name="KSO_WM_UNIT_USESOURCEFORMAT_APPLY" val="1"/>
</p:tagLst>
</file>

<file path=ppt/tags/tag821.xml><?xml version="1.0" encoding="utf-8"?>
<p:tagLst xmlns:p="http://schemas.openxmlformats.org/presentationml/2006/main">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644_1*f*1"/>
  <p:tag name="KSO_WM_TEMPLATE_CATEGORY" val="diagram"/>
  <p:tag name="KSO_WM_TEMPLATE_INDEX" val="2020064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4_1*l_h_i*1_1_1"/>
  <p:tag name="KSO_WM_TEMPLATE_CATEGORY" val="diagram"/>
  <p:tag name="KSO_WM_TEMPLATE_INDEX" val="20200644"/>
  <p:tag name="KSO_WM_UNIT_LAYERLEVEL" val="1_1_1"/>
  <p:tag name="KSO_WM_TAG_VERSION" val="1.0"/>
  <p:tag name="KSO_WM_BEAUTIFY_FLAG" val="#wm#"/>
  <p:tag name="KSO_WM_UNIT_FILL_FORE_SCHEMECOLOR_INDEX" val="13"/>
  <p:tag name="KSO_WM_UNIT_FILL_TYPE" val="1"/>
  <p:tag name="KSO_WM_UNIT_TEXT_FILL_FORE_SCHEMECOLOR_INDEX" val="15"/>
  <p:tag name="KSO_WM_UNIT_TEXT_FILL_TYPE" val="1"/>
  <p:tag name="KSO_WM_UNIT_USESOURCEFORMAT_APPLY" val="1"/>
</p:tagLst>
</file>

<file path=ppt/tags/tag823.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4_1*l_h_f*1_1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4_1*l_h_i*1_2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4_1*l_h_i*1_3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826.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44_1*l_h_f*1_2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827.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44_1*l_h_f*1_3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828.xml><?xml version="1.0" encoding="utf-8"?>
<p:tagLst xmlns:p="http://schemas.openxmlformats.org/presentationml/2006/main">
  <p:tag name="KSO_WM_BEAUTIFY_FLAG" val="#wm#"/>
  <p:tag name="KSO_WM_TEMPLATE_CATEGORY" val="diagram"/>
  <p:tag name="KSO_WM_TEMPLATE_INDEX" val="20200644"/>
  <p:tag name="KSO_WM_SLIDE_ID" val="diagram2020064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57.568*540"/>
  <p:tag name="KSO_WM_SLIDE_POSITION" val="602.368*0.540787"/>
  <p:tag name="KSO_WM_DIAGRAM_GROUP_CODE" val="l1-1"/>
  <p:tag name="KSO_WM_SLIDE_DIAGTYPE" val="l"/>
  <p:tag name="KSO_WM_TAG_VERSION" val="1.0"/>
  <p:tag name="KSO_WM_SLIDE_LAYOUT" val="a_b_f_l"/>
  <p:tag name="KSO_WM_SLIDE_LAYOUT_CNT" val="1_1_1_1"/>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710_1*i*1"/>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710_1*i*2"/>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710_1*i*3"/>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710_1*i*4"/>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33.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710_1*a*1"/>
  <p:tag name="KSO_WM_TEMPLATE_CATEGORY" val="diagram"/>
  <p:tag name="KSO_WM_TEMPLATE_INDEX" val="20200710"/>
  <p:tag name="KSO_WM_UNIT_LAYERLEVEL" val="1"/>
  <p:tag name="KSO_WM_TAG_VERSION" val="1.0"/>
  <p:tag name="KSO_WM_BEAUTIFY_FLAG" val="#wm#"/>
  <p:tag name="KSO_WM_UNIT_PRESET_TEXT" val="WPS极墨产品部"/>
  <p:tag name="KSO_WM_UNIT_TEXT_FILL_FORE_SCHEMECOLOR_INDEX" val="14"/>
  <p:tag name="KSO_WM_UNIT_TEXT_FILL_TYPE" val="1"/>
  <p:tag name="KSO_WM_UNIT_USESOURCEFORMAT_APPLY" val="1"/>
</p:tagLst>
</file>

<file path=ppt/tags/tag834.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710_1*f*1"/>
  <p:tag name="KSO_WM_TEMPLATE_CATEGORY" val="diagram"/>
  <p:tag name="KSO_WM_TEMPLATE_INDEX" val="20200710"/>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 name="KSO_WM_UNIT_TEXT_FILL_FORE_SCHEMECOLOR_INDEX" val="14"/>
  <p:tag name="KSO_WM_UNIT_TEXT_FILL_TYPE" val="1"/>
  <p:tag name="KSO_WM_UNIT_USESOURCEFORMAT_APPLY" val="1"/>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710_1*i*5"/>
  <p:tag name="KSO_WM_TEMPLATE_CATEGORY" val="diagram"/>
  <p:tag name="KSO_WM_TEMPLATE_INDEX" val="20200710"/>
  <p:tag name="KSO_WM_UNIT_LAYERLEVEL" val="1"/>
  <p:tag name="KSO_WM_TAG_VERSION" val="1.0"/>
  <p:tag name="KSO_WM_BEAUTIFY_FLAG" val="#wm#"/>
  <p:tag name="KSO_WM_UNIT_USESOURCEFORMAT_APPLY" val="1"/>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710_1*i*6"/>
  <p:tag name="KSO_WM_TEMPLATE_CATEGORY" val="diagram"/>
  <p:tag name="KSO_WM_TEMPLATE_INDEX" val="20200710"/>
  <p:tag name="KSO_WM_UNIT_LAYERLEVEL" val="1"/>
  <p:tag name="KSO_WM_TAG_VERSION" val="1.0"/>
  <p:tag name="KSO_WM_BEAUTIFY_FLAG" val="#wm#"/>
  <p:tag name="KSO_WM_UNIT_USESOURCEFORMAT_APPLY" val="1"/>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200710_1*i*7"/>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38.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710_1*l_h_a*1_1_1"/>
  <p:tag name="KSO_WM_TEMPLATE_CATEGORY" val="diagram"/>
  <p:tag name="KSO_WM_TEMPLATE_INDEX" val="20200710"/>
  <p:tag name="KSO_WM_UNIT_LAYERLEVEL" val="1_1_1"/>
  <p:tag name="KSO_WM_TAG_VERSION" val="1.0"/>
  <p:tag name="KSO_WM_BEAUTIFY_FLAG" val="#wm#"/>
  <p:tag name="KSO_WM_UNIT_PRESET_TEXT" val="5.3亿"/>
  <p:tag name="KSO_WM_UNIT_USESOURCEFORMAT_APPLY" val="1"/>
  <p:tag name="KSO_WM_UNIT_DIAGRAM_SCHEMECOLOR_ID" val="2"/>
</p:tagLst>
</file>

<file path=ppt/tags/tag839.xml><?xml version="1.0" encoding="utf-8"?>
<p:tagLst xmlns:p="http://schemas.openxmlformats.org/presentationml/2006/main">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710_1*l_h_f*1_1_1"/>
  <p:tag name="KSO_WM_TEMPLATE_CATEGORY" val="diagram"/>
  <p:tag name="KSO_WM_TEMPLATE_INDEX" val="20200710"/>
  <p:tag name="KSO_WM_UNIT_LAYERLEVEL" val="1_1_1"/>
  <p:tag name="KSO_WM_TAG_VERSION" val="1.0"/>
  <p:tag name="KSO_WM_BEAUTIFY_FLAG" val="#wm#"/>
  <p:tag name="KSO_WM_UNIT_PRESET_TEXT" val="在此输入小标题"/>
  <p:tag name="KSO_WM_UNIT_USESOURCEFORMAT_APPLY" val="1"/>
  <p:tag name="KSO_WM_UNIT_DIAGRAM_SCHEMECOLOR_ID"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710_1*l_h_i*1_1_1"/>
  <p:tag name="KSO_WM_TEMPLATE_CATEGORY" val="diagram"/>
  <p:tag name="KSO_WM_TEMPLATE_INDEX" val="20200710"/>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2"/>
</p:tagLst>
</file>

<file path=ppt/tags/tag841.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710_1*l_h_a*1_2_1"/>
  <p:tag name="KSO_WM_TEMPLATE_CATEGORY" val="diagram"/>
  <p:tag name="KSO_WM_TEMPLATE_INDEX" val="20200710"/>
  <p:tag name="KSO_WM_UNIT_LAYERLEVEL" val="1_1_1"/>
  <p:tag name="KSO_WM_TAG_VERSION" val="1.0"/>
  <p:tag name="KSO_WM_BEAUTIFY_FLAG" val="#wm#"/>
  <p:tag name="KSO_WM_UNIT_PRESET_TEXT" val="13.1亿"/>
  <p:tag name="KSO_WM_UNIT_USESOURCEFORMAT_APPLY" val="1"/>
  <p:tag name="KSO_WM_UNIT_DIAGRAM_SCHEMECOLOR_ID" val="2"/>
</p:tagLst>
</file>

<file path=ppt/tags/tag84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710_1*l_h_f*1_2_1"/>
  <p:tag name="KSO_WM_TEMPLATE_CATEGORY" val="diagram"/>
  <p:tag name="KSO_WM_TEMPLATE_INDEX" val="20200710"/>
  <p:tag name="KSO_WM_UNIT_LAYERLEVEL" val="1_1_1"/>
  <p:tag name="KSO_WM_TAG_VERSION" val="1.0"/>
  <p:tag name="KSO_WM_BEAUTIFY_FLAG" val="#wm#"/>
  <p:tag name="KSO_WM_UNIT_PRESET_TEXT" val="在此输入小标题"/>
  <p:tag name="KSO_WM_UNIT_USESOURCEFORMAT_APPLY" val="1"/>
  <p:tag name="KSO_WM_UNIT_DIAGRAM_SCHEMECOLOR_ID" val="2"/>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710_1*l_h_i*1_2_1"/>
  <p:tag name="KSO_WM_TEMPLATE_CATEGORY" val="diagram"/>
  <p:tag name="KSO_WM_TEMPLATE_INDEX" val="20200710"/>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2"/>
</p:tagLst>
</file>

<file path=ppt/tags/tag844.xml><?xml version="1.0" encoding="utf-8"?>
<p:tagLst xmlns:p="http://schemas.openxmlformats.org/presentationml/2006/main">
  <p:tag name="KSO_WM_UNIT_VALUE" val="643*48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710_1*d*1"/>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845.xml><?xml version="1.0" encoding="utf-8"?>
<p:tagLst xmlns:p="http://schemas.openxmlformats.org/presentationml/2006/main">
  <p:tag name="KSO_WM_UNIT_VALUE" val="493*489"/>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200710_1*d*2"/>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846.xml><?xml version="1.0" encoding="utf-8"?>
<p:tagLst xmlns:p="http://schemas.openxmlformats.org/presentationml/2006/main">
  <p:tag name="KSO_WM_UNIT_VALUE" val="486*646"/>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200710_1*d*3"/>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847.xml><?xml version="1.0" encoding="utf-8"?>
<p:tagLst xmlns:p="http://schemas.openxmlformats.org/presentationml/2006/main">
  <p:tag name="KSO_WM_UNIT_VALUE" val="323*330"/>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200710_1*d*4"/>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848.xml><?xml version="1.0" encoding="utf-8"?>
<p:tagLst xmlns:p="http://schemas.openxmlformats.org/presentationml/2006/main">
  <p:tag name="KSO_WM_BEAUTIFY_FLAG" val="#wm#"/>
  <p:tag name="KSO_WM_TEMPLATE_CATEGORY" val="diagram"/>
  <p:tag name="KSO_WM_TEMPLATE_INDEX" val="20200710"/>
  <p:tag name="KSO_WM_SLIDE_ID" val="diagram20200710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315.661*65.8376"/>
  <p:tag name="KSO_WM_SLIDE_POSITION" val="543.595*356.035"/>
  <p:tag name="KSO_WM_DIAGRAM_GROUP_CODE" val="l1-1"/>
  <p:tag name="KSO_WM_SLIDE_DIAGTYPE" val="l"/>
  <p:tag name="KSO_WM_TAG_VERSION" val="1.0"/>
  <p:tag name="KSO_WM_SLIDE_LAYOUT" val="a_d_f_l"/>
  <p:tag name="KSO_WM_SLIDE_LAYOUT_CNT" val="1_4_1_1"/>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8_1*i*1"/>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8_1*i*2"/>
  <p:tag name="KSO_WM_TEMPLATE_CATEGORY" val="diagram"/>
  <p:tag name="KSO_WM_TEMPLATE_INDEX" val="20200648"/>
  <p:tag name="KSO_WM_UNIT_LAYERLEVEL" val="1"/>
  <p:tag name="KSO_WM_TAG_VERSION" val="1.0"/>
  <p:tag name="KSO_WM_BEAUTIFY_FLAG" val="#wm#"/>
  <p:tag name="KSO_WM_UNIT_USESOURCEFORMAT_APPLY" val="1"/>
</p:tagLst>
</file>

<file path=ppt/tags/tag85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8_1*a*1"/>
  <p:tag name="KSO_WM_TEMPLATE_CATEGORY" val="diagram"/>
  <p:tag name="KSO_WM_TEMPLATE_INDEX" val="20200648"/>
  <p:tag name="KSO_WM_UNIT_LAYERLEVEL" val="1"/>
  <p:tag name="KSO_WM_TAG_VERSION" val="1.0"/>
  <p:tag name="KSO_WM_BEAUTIFY_FLAG" val="#wm#"/>
  <p:tag name="KSO_WM_UNIT_PRESET_TEXT" val="高尔夫比赛焦点"/>
  <p:tag name="KSO_WM_UNIT_USESOURCEFORMAT_APPLY" val="1"/>
</p:tagLst>
</file>

<file path=ppt/tags/tag852.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48_1*l_h_a*1_1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8_1*l_h_i*1_1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54.xml><?xml version="1.0" encoding="utf-8"?>
<p:tagLst xmlns:p="http://schemas.openxmlformats.org/presentationml/2006/main">
  <p:tag name="KSO_WM_UNIT_VALUE" val="126*7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48_1*l_h_x*1_1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855.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48_1*l_h_a*1_2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8_1*l_h_i*1_2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57.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48_1*l_h_x*1_2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858.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48_1*l_h_a*1_3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8_1*l_h_i*1_3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648_1*i*5"/>
  <p:tag name="KSO_WM_TEMPLATE_CATEGORY" val="diagram"/>
  <p:tag name="KSO_WM_TEMPLATE_INDEX" val="2020064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61.xml><?xml version="1.0" encoding="utf-8"?>
<p:tagLst xmlns:p="http://schemas.openxmlformats.org/presentationml/2006/main">
  <p:tag name="KSO_WM_UNIT_VALUE" val="69*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48_1*l_h_x*1_3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862.xml><?xml version="1.0" encoding="utf-8"?>
<p:tagLst xmlns:p="http://schemas.openxmlformats.org/presentationml/2006/main">
  <p:tag name="KSO_WM_UNIT_VALUE" val="69*56"/>
  <p:tag name="KSO_WM_UNIT_HIGHLIGHT" val="0"/>
  <p:tag name="KSO_WM_UNIT_COMPATIBLE" val="0"/>
  <p:tag name="KSO_WM_UNIT_DIAGRAM_ISNUMVISUAL" val="0"/>
  <p:tag name="KSO_WM_UNIT_DIAGRAM_ISREFERUNIT" val="0"/>
  <p:tag name="KSO_WM_DIAGRAM_GROUP_CODE" val="l1-1"/>
  <p:tag name="KSO_WM_UNIT_TYPE" val="l_h_x"/>
  <p:tag name="KSO_WM_UNIT_INDEX" val="1_3_2"/>
  <p:tag name="KSO_WM_UNIT_ID" val="diagram20200648_1*l_h_x*1_3_2"/>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863.xml><?xml version="1.0" encoding="utf-8"?>
<p:tagLst xmlns:p="http://schemas.openxmlformats.org/presentationml/2006/main">
  <p:tag name="KSO_WM_UNIT_VALUE" val="86*47"/>
  <p:tag name="KSO_WM_UNIT_HIGHLIGHT" val="0"/>
  <p:tag name="KSO_WM_UNIT_COMPATIBLE" val="0"/>
  <p:tag name="KSO_WM_UNIT_DIAGRAM_ISNUMVISUAL" val="0"/>
  <p:tag name="KSO_WM_UNIT_DIAGRAM_ISREFERUNIT" val="0"/>
  <p:tag name="KSO_WM_DIAGRAM_GROUP_CODE" val="l1-1"/>
  <p:tag name="KSO_WM_UNIT_TYPE" val="l_h_x"/>
  <p:tag name="KSO_WM_UNIT_INDEX" val="1_3_3"/>
  <p:tag name="KSO_WM_UNIT_ID" val="diagram20200648_1*l_h_x*1_3_3"/>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864.xml><?xml version="1.0" encoding="utf-8"?>
<p:tagLst xmlns:p="http://schemas.openxmlformats.org/presentationml/2006/main">
  <p:tag name="KSO_WM_UNIT_VALUE" val="1452*108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48_1*d*1"/>
  <p:tag name="KSO_WM_TEMPLATE_CATEGORY" val="diagram"/>
  <p:tag name="KSO_WM_TEMPLATE_INDEX" val="20200648"/>
  <p:tag name="KSO_WM_UNIT_SUPPORT_UNIT_TYPE" val="[&quot;all&quot;]"/>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8_1*i*3"/>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866.xml><?xml version="1.0" encoding="utf-8"?>
<p:tagLst xmlns:p="http://schemas.openxmlformats.org/presentationml/2006/main">
  <p:tag name="KSO_WM_BEAUTIFY_FLAG" val="#wm#"/>
  <p:tag name="KSO_WM_TEMPLATE_CATEGORY" val="diagram"/>
  <p:tag name="KSO_WM_TEMPLATE_INDEX" val="20200648"/>
  <p:tag name="KSO_WM_SLIDE_ID" val="diagram20200648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74.224*258.134"/>
  <p:tag name="KSO_WM_SLIDE_POSITION" val="59.3387*183.614"/>
  <p:tag name="KSO_WM_DIAGRAM_GROUP_CODE" val="l1-1"/>
  <p:tag name="KSO_WM_SLIDE_DIAGTYPE" val="l"/>
  <p:tag name="KSO_WM_TAG_VERSION" val="1.0"/>
  <p:tag name="KSO_WM_SLIDE_LAYOUT" val="a_b_d_k_l"/>
  <p:tag name="KSO_WM_SLIDE_LAYOUT_CNT" val="1_1_1_1_1"/>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2*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9_2*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0"/>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2*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70.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2*l_h_f*1_1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2*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9_2*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0"/>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2*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 name="KSO_WM_UNIT_USESOURCEFORMAT_APPLY" val="1"/>
  <p:tag name="KSO_WM_UNIT_DIAGRAM_SCHEMECOLOR_ID" val="0"/>
</p:tagLst>
</file>

<file path=ppt/tags/tag874.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2*l_h_f*1_2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2*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9_2*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0"/>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2*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 name="KSO_WM_UNIT_USESOURCEFORMAT_APPLY" val="1"/>
  <p:tag name="KSO_WM_UNIT_DIAGRAM_SCHEMECOLOR_ID" val="0"/>
</p:tagLst>
</file>

<file path=ppt/tags/tag878.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2*l_h_f*1_3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879.xml><?xml version="1.0" encoding="utf-8"?>
<p:tagLst xmlns:p="http://schemas.openxmlformats.org/presentationml/2006/main">
  <p:tag name="KSO_WM_UNIT_RELATE_UNITID" val="diagram719_2*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2*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0.xml><?xml version="1.0" encoding="utf-8"?>
<p:tagLst xmlns:p="http://schemas.openxmlformats.org/presentationml/2006/main">
  <p:tag name="KSO_WM_BEAUTIFY_FLAG" val="#wm#"/>
  <p:tag name="KSO_WM_TEMPLATE_CATEGORY" val="diagram"/>
  <p:tag name="KSO_WM_TEMPLATE_INDEX" val="719"/>
  <p:tag name="KSO_WM_SLIDE_ID" val="diagram719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774.99*115.5"/>
  <p:tag name="KSO_WM_SLIDE_POSITION" val="89.25*265.5"/>
  <p:tag name="KSO_WM_DIAGRAM_GROUP_CODE" val="l1-1"/>
  <p:tag name="KSO_WM_SLIDE_DIAGTYPE" val="l"/>
  <p:tag name="KSO_WM_TAG_VERSION" val="1.0"/>
  <p:tag name="KSO_WM_SLIDE_LAYOUT" val="a_l"/>
  <p:tag name="KSO_WM_SLIDE_LAYOUT_CNT" val="1_1"/>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50_1*i*6"/>
  <p:tag name="KSO_WM_TEMPLATE_CATEGORY" val="diagram"/>
  <p:tag name="KSO_WM_TEMPLATE_INDEX" val="20200650"/>
  <p:tag name="KSO_WM_UNIT_LAYERLEVEL" val="1"/>
  <p:tag name="KSO_WM_TAG_VERSION" val="1.0"/>
  <p:tag name="KSO_WM_BEAUTIFY_FLAG" val="#wm#"/>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50_1*i*7"/>
  <p:tag name="KSO_WM_TEMPLATE_CATEGORY" val="diagram"/>
  <p:tag name="KSO_WM_TEMPLATE_INDEX" val="20200650"/>
  <p:tag name="KSO_WM_UNIT_LAYERLEVEL" val="1"/>
  <p:tag name="KSO_WM_TAG_VERSION" val="1.0"/>
  <p:tag name="KSO_WM_BEAUTIFY_FLAG" val="#wm#"/>
</p:tagLst>
</file>

<file path=ppt/tags/tag883.xml><?xml version="1.0" encoding="utf-8"?>
<p:tagLst xmlns:p="http://schemas.openxmlformats.org/presentationml/2006/main">
  <p:tag name="KSO_WM_BEAUTIFY_FLAG" val="#wm#"/>
  <p:tag name="KSO_WM_TAG_VERSION" val="1.0"/>
  <p:tag name="KSO_WM_UNIT_LAYERLEVEL" val="1"/>
  <p:tag name="KSO_WM_UNIT_SUPPORT_UNIT_TYPE" val="[&quot;all&quot;]"/>
  <p:tag name="KSO_WM_TEMPLATE_INDEX" val="20200650"/>
  <p:tag name="KSO_WM_TEMPLATE_CATEGORY" val="diagram"/>
  <p:tag name="KSO_WM_UNIT_ID" val="diagram20200650_1*d*1"/>
  <p:tag name="KSO_WM_UNIT_INDEX" val="1"/>
  <p:tag name="KSO_WM_UNIT_TYPE" val="d"/>
  <p:tag name="KSO_WM_UNIT_DIAGRAM_ISREFERUNIT" val="0"/>
  <p:tag name="KSO_WM_UNIT_DIAGRAM_ISNUMVISUAL" val="0"/>
  <p:tag name="KSO_WM_UNIT_COMPATIBLE" val="0"/>
  <p:tag name="KSO_WM_UNIT_HIGHLIGHT" val="0"/>
  <p:tag name="KSO_WM_UNIT_VALUE" val="1218*1624"/>
</p:tagLst>
</file>

<file path=ppt/tags/tag884.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1"/>
  <p:tag name="KSO_WM_UNIT_INDEX" val="1"/>
  <p:tag name="KSO_WM_UNIT_TYPE" val="i"/>
  <p:tag name="KSO_WM_UNIT_DIAGRAM_ISREFERUNIT" val="0"/>
  <p:tag name="KSO_WM_UNIT_DIAGRAM_ISNUMVISUAL" val="0"/>
  <p:tag name="KSO_WM_UNIT_COMPATIBLE" val="0"/>
  <p:tag name="KSO_WM_UNIT_HIGHLIGHT" val="0"/>
</p:tagLst>
</file>

<file path=ppt/tags/tag885.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2"/>
  <p:tag name="KSO_WM_UNIT_INDEX" val="2"/>
  <p:tag name="KSO_WM_UNIT_TYPE" val="i"/>
  <p:tag name="KSO_WM_UNIT_DIAGRAM_ISREFERUNIT" val="0"/>
  <p:tag name="KSO_WM_UNIT_DIAGRAM_ISNUMVISUAL" val="0"/>
  <p:tag name="KSO_WM_UNIT_COMPATIBLE" val="0"/>
  <p:tag name="KSO_WM_UNIT_HIGHLIGHT" val="0"/>
</p:tagLst>
</file>

<file path=ppt/tags/tag886.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3"/>
  <p:tag name="KSO_WM_UNIT_INDEX" val="3"/>
  <p:tag name="KSO_WM_UNIT_TYPE" val="i"/>
  <p:tag name="KSO_WM_UNIT_DIAGRAM_ISREFERUNIT" val="0"/>
  <p:tag name="KSO_WM_UNIT_DIAGRAM_ISNUMVISUAL" val="0"/>
  <p:tag name="KSO_WM_UNIT_COMPATIBLE" val="0"/>
  <p:tag name="KSO_WM_UNIT_HIGHLIGHT" val="0"/>
</p:tagLst>
</file>

<file path=ppt/tags/tag887.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4"/>
  <p:tag name="KSO_WM_UNIT_INDEX" val="4"/>
  <p:tag name="KSO_WM_UNIT_TYPE" val="i"/>
  <p:tag name="KSO_WM_UNIT_DIAGRAM_ISREFERUNIT" val="0"/>
  <p:tag name="KSO_WM_UNIT_DIAGRAM_ISNUMVISUAL" val="0"/>
  <p:tag name="KSO_WM_UNIT_COMPATIBLE" val="0"/>
  <p:tag name="KSO_WM_UNIT_HIGHLIGHT" val="0"/>
</p:tagLst>
</file>

<file path=ppt/tags/tag888.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5"/>
  <p:tag name="KSO_WM_UNIT_INDEX" val="5"/>
  <p:tag name="KSO_WM_UNIT_TYPE" val="i"/>
  <p:tag name="KSO_WM_UNIT_DIAGRAM_ISREFERUNIT" val="0"/>
  <p:tag name="KSO_WM_UNIT_DIAGRAM_ISNUMVISUAL" val="0"/>
  <p:tag name="KSO_WM_UNIT_COMPATIBLE" val="0"/>
  <p:tag name="KSO_WM_UNIT_HIGHLIGHT" val="0"/>
</p:tagLst>
</file>

<file path=ppt/tags/tag889.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a*1"/>
  <p:tag name="KSO_WM_UNIT_INDEX" val="1"/>
  <p:tag name="KSO_WM_UNIT_TYPE" val="a"/>
  <p:tag name="KSO_WM_UNIT_DIAGRAM_ISREFERUNIT" val="0"/>
  <p:tag name="KSO_WM_UNIT_DIAGRAM_ISNUMVISUAL" val="0"/>
  <p:tag name="KSO_WM_UNIT_COMPATIBLE" val="0"/>
  <p:tag name="KSO_WM_UNIT_HIGHLIGHT" val="0"/>
  <p:tag name="KSO_WM_UNIT_VALUE" val="7"/>
  <p:tag name="KSO_WM_UNIT_NOCLEAR" val="0"/>
  <p:tag name="KSO_WM_UNIT_PRESET_TEXT" val="协作接力比赛"/>
  <p:tag name="KSO_WM_UNIT_ISCONTENTSTITLE" val="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0.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f*1"/>
  <p:tag name="KSO_WM_UNIT_INDEX" val="1"/>
  <p:tag name="KSO_WM_UNIT_TYPE" val="f"/>
  <p:tag name="KSO_WM_UNIT_DIAGRAM_ISREFERUNIT" val="0"/>
  <p:tag name="KSO_WM_UNIT_DIAGRAM_ISNUMVISUAL" val="0"/>
  <p:tag name="KSO_WM_UNIT_COMPATIBLE" val="0"/>
  <p:tag name="KSO_WM_UNIT_HIGHLIGHT" val="0"/>
  <p:tag name="KSO_WM_UNIT_VALUE" val="110"/>
  <p:tag name="KSO_WM_UNIT_NOCLEAR" val="0"/>
  <p:tag name="KSO_WM_UNIT_PRESET_TEXT" val="单击此处添加文本具体内容。简明扼要的阐述您的观点。根据需要可酌情增减文字，以便观者准确的理解您传达的思想。"/>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0_1*i*9"/>
  <p:tag name="KSO_WM_TEMPLATE_CATEGORY" val="diagram"/>
  <p:tag name="KSO_WM_TEMPLATE_INDEX" val="20200650"/>
  <p:tag name="KSO_WM_UNIT_LAYERLEVEL" val="1"/>
  <p:tag name="KSO_WM_TAG_VERSION" val="1.0"/>
  <p:tag name="KSO_WM_BEAUTIFY_FLAG" val="#wm#"/>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0_1*i*8"/>
  <p:tag name="KSO_WM_TEMPLATE_CATEGORY" val="diagram"/>
  <p:tag name="KSO_WM_TEMPLATE_INDEX" val="20200650"/>
  <p:tag name="KSO_WM_UNIT_LAYERLEVEL" val="1"/>
  <p:tag name="KSO_WM_TAG_VERSION" val="1.0"/>
  <p:tag name="KSO_WM_BEAUTIFY_FLAG" val="#wm#"/>
</p:tagLst>
</file>

<file path=ppt/tags/tag893.xml><?xml version="1.0" encoding="utf-8"?>
<p:tagLst xmlns:p="http://schemas.openxmlformats.org/presentationml/2006/main">
  <p:tag name="KSO_WM_BEAUTIFY_FLAG" val="#wm#"/>
  <p:tag name="KSO_WM_TEMPLATE_CATEGORY" val="diagram"/>
  <p:tag name="KSO_WM_TEMPLATE_INDEX" val="20200650"/>
  <p:tag name="KSO_WM_SLIDE_LAYOUT_CNT" val="1_1_1"/>
  <p:tag name="KSO_WM_SLIDE_LAYOUT" val="a_d_f"/>
  <p:tag name="KSO_WM_TAG_VERSION" val="1.0"/>
  <p:tag name="KSO_WM_SLIDE_POSITION" val="-32*-107"/>
  <p:tag name="KSO_WM_SLIDE_SIZE" val="1080*687"/>
  <p:tag name="KSO_WM_SLIDE_INDEX" val="1"/>
  <p:tag name="KSO_WM_SLIDE_ITEM_CNT" val="0"/>
  <p:tag name="KSO_WM_SLIDE_SUBTYPE" val="picTxt"/>
  <p:tag name="KSO_WM_SLIDE_TYPE" val="text"/>
  <p:tag name="KSO_WM_TEMPLATE_COLOR_TYPE" val="0"/>
  <p:tag name="KSO_WM_TEMPLATE_MASTER_TYPE" val="0"/>
  <p:tag name="KSO_WM_TEMPLATE_SUBCATEGORY" val="0"/>
  <p:tag name="KSO_WM_SLIDE_ID" val="diagram20200650_1"/>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702_1*m_i*1_1"/>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702_1*m_h_i*1_1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702_1*m_h_i*1_1_2"/>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702_1*m_h_i*1_1_3"/>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702_1*m_h_i*1_1_4"/>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702_1*m_h_i*1_1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702_1*m_h_i*1_3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702_1*m_h_i*1_3_2"/>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702_1*m_h_i*1_3_3"/>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702_1*m_h_i*1_3_4"/>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702_1*m_h_i*1_3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702_1*m_h_i*1_2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702_1*m_h_i*1_2_2"/>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702_1*m_h_i*1_2_3"/>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702_1*m_h_i*1_2_4"/>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702_1*m_h_i*1_2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10.xml><?xml version="1.0" encoding="utf-8"?>
<p:tagLst xmlns:p="http://schemas.openxmlformats.org/presentationml/2006/main">
  <p:tag name="KSO_WM_UNIT_ISCONTENTSTITLE" val="0"/>
  <p:tag name="KSO_WM_UNIT_PRESET_TEXT" val="WPS极墨产品部"/>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a"/>
  <p:tag name="KSO_WM_UNIT_INDEX" val="1_1"/>
  <p:tag name="KSO_WM_UNIT_ID" val="diagram20200702_1*m_a*1_1"/>
  <p:tag name="KSO_WM_TEMPLATE_CATEGORY" val="diagram"/>
  <p:tag name="KSO_WM_TEMPLATE_INDEX" val="20200702"/>
  <p:tag name="KSO_WM_UNIT_LAYERLEVEL" val="1_1"/>
  <p:tag name="KSO_WM_TAG_VERSION" val="1.0"/>
  <p:tag name="KSO_WM_BEAUTIFY_FLAG" val="#wm#"/>
  <p:tag name="KSO_WM_UNIT_TEXT_FILL_FORE_SCHEMECOLOR_INDEX" val="6"/>
  <p:tag name="KSO_WM_UNIT_TEXT_FILL_TYPE" val="1"/>
  <p:tag name="KSO_WM_UNIT_USESOURCEFORMAT_APPLY" val="1"/>
</p:tagLst>
</file>

<file path=ppt/tags/tag911.xml><?xml version="1.0" encoding="utf-8"?>
<p:tagLst xmlns:p="http://schemas.openxmlformats.org/presentationml/2006/main">
  <p:tag name="KSO_WM_UNIT_ISCONTENTSTITLE" val="0"/>
  <p:tag name="KSO_WM_UNIT_PRESET_TEXT" val="成立时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702_1*m_h_a*1_1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912.xml><?xml version="1.0" encoding="utf-8"?>
<p:tagLst xmlns:p="http://schemas.openxmlformats.org/presentationml/2006/main">
  <p:tag name="KSO_WM_UNIT_ISCONTENTSTITLE" val="0"/>
  <p:tag name="KSO_WM_UNIT_PRESET_TEXT" val="经营范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702_1*m_h_a*1_2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913.xml><?xml version="1.0" encoding="utf-8"?>
<p:tagLst xmlns:p="http://schemas.openxmlformats.org/presentationml/2006/main">
  <p:tag name="KSO_WM_UNIT_ISCONTENTSTITLE" val="0"/>
  <p:tag name="KSO_WM_UNIT_PRESET_TEXT" val="坐落地点："/>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702_1*m_h_a*1_3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0702_1*m_h_i*1_1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200702_1*m_h_i*1_1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9"/>
  <p:tag name="KSO_WM_UNIT_ID" val="diagram20200702_1*m_h_i*1_1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0"/>
  <p:tag name="KSO_WM_UNIT_ID" val="diagram20200702_1*m_h_i*1_1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702_1*m_h_i*1_2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702_1*m_h_i*1_2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702_1*m_h_i*1_2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0"/>
  <p:tag name="KSO_WM_UNIT_ID" val="diagram20200702_1*m_h_i*1_2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22.xml><?xml version="1.0" encoding="utf-8"?>
<p:tagLst xmlns:p="http://schemas.openxmlformats.org/presentationml/2006/main">
  <p:tag name="KSO_WM_UNIT_VALUE" val="1654*1339"/>
  <p:tag name="KSO_WM_UNIT_HIGHLIGHT" val="0"/>
  <p:tag name="KSO_WM_UNIT_COMPATIBLE" val="0"/>
  <p:tag name="KSO_WM_UNIT_DIAGRAM_ISNUMVISUAL" val="0"/>
  <p:tag name="KSO_WM_UNIT_DIAGRAM_ISREFERUNIT" val="0"/>
  <p:tag name="KSO_WM_DIAGRAM_GROUP_CODE" val="m1-1"/>
  <p:tag name="KSO_WM_UNIT_TYPE" val="d"/>
  <p:tag name="KSO_WM_UNIT_INDEX" val="1"/>
  <p:tag name="KSO_WM_UNIT_ID" val="diagram20200702_1*d*1"/>
  <p:tag name="KSO_WM_TEMPLATE_CATEGORY" val="diagram"/>
  <p:tag name="KSO_WM_TEMPLATE_INDEX" val="20200702"/>
  <p:tag name="KSO_WM_UNIT_SUPPORT_UNIT_TYPE" val="[&quot;all&quot;]"/>
  <p:tag name="KSO_WM_UNIT_LAYERLEVEL" val="1"/>
  <p:tag name="KSO_WM_TAG_VERSION" val="1.0"/>
  <p:tag name="KSO_WM_BEAUTIFY_FLAG" val="#wm#"/>
  <p:tag name="KSO_WM_UNIT_USESOURCEFORMAT_APPLY"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0702_1*m_i*1_2"/>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702_1*m_h_i*1_3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702_1*m_h_i*1_3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702_1*m_h_i*1_3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702_1*m_h_i*1_3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28.xml><?xml version="1.0" encoding="utf-8"?>
<p:tagLst xmlns:p="http://schemas.openxmlformats.org/presentationml/2006/main">
  <p:tag name="KSO_WM_BEAUTIFY_FLAG" val="#wm#"/>
  <p:tag name="KSO_WM_TEMPLATE_CATEGORY" val="diagram"/>
  <p:tag name="KSO_WM_TEMPLATE_INDEX" val="20200702"/>
  <p:tag name="KSO_WM_SLIDE_ID" val="diagram20200702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40.135*339.044"/>
  <p:tag name="KSO_WM_SLIDE_POSITION" val="97.718*148.304"/>
  <p:tag name="KSO_WM_DIAGRAM_GROUP_CODE" val="m1-1"/>
  <p:tag name="KSO_WM_SLIDE_DIAGTYPE" val="m"/>
  <p:tag name="KSO_WM_TAG_VERSION" val="1.0"/>
  <p:tag name="KSO_WM_SLIDE_LAYOUT" val="d_m"/>
  <p:tag name="KSO_WM_SLIDE_LAYOUT_CNT" val="1_1"/>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30.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931.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932.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933.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943.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945.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955.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957.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967.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968.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969.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0.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972.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982.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983.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984.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985.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986.xml><?xml version="1.0" encoding="utf-8"?>
<p:tagLst xmlns:p="http://schemas.openxmlformats.org/presentationml/2006/main">
  <p:tag name="KSO_WM_UNIT_ADJUSTLAYOUT_ID" val="18"/>
  <p:tag name="KSO_WM_UNIT_COLOR_SCHEME_SHAPE_ID" val="18"/>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3"/>
  <p:tag name="KSO_WM_UNIT_ID" val="diagram20193873_1*i*3"/>
  <p:tag name="KSO_WM_TEMPLATE_CATEGORY" val="diagram"/>
  <p:tag name="KSO_WM_TEMPLATE_INDEX" val="20193873"/>
  <p:tag name="KSO_WM_UNIT_LAYERLEVEL" val="1"/>
  <p:tag name="KSO_WM_TAG_VERSION" val="1.0"/>
  <p:tag name="KSO_WM_BEAUTIFY_FLAG" val="#wm#"/>
</p:tagLst>
</file>

<file path=ppt/tags/tag987.xml><?xml version="1.0" encoding="utf-8"?>
<p:tagLst xmlns:p="http://schemas.openxmlformats.org/presentationml/2006/main">
  <p:tag name="KSO_WM_UNIT_ADJUSTLAYOUT_ID" val="15"/>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3873_1*i*1"/>
  <p:tag name="KSO_WM_TEMPLATE_CATEGORY" val="diagram"/>
  <p:tag name="KSO_WM_TEMPLATE_INDEX" val="20193873"/>
  <p:tag name="KSO_WM_UNIT_LAYERLEVEL" val="1"/>
  <p:tag name="KSO_WM_TAG_VERSION" val="1.0"/>
  <p:tag name="KSO_WM_BEAUTIFY_FLAG" val="#wm#"/>
</p:tagLst>
</file>

<file path=ppt/tags/tag988.xml><?xml version="1.0" encoding="utf-8"?>
<p:tagLst xmlns:p="http://schemas.openxmlformats.org/presentationml/2006/main">
  <p:tag name="KSO_WM_UNIT_ADJUSTLAYOUT_ID" val="20"/>
  <p:tag name="KSO_WM_UNIT_COLOR_SCHEME_SHAPE_ID" val="2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3873_1*i*2"/>
  <p:tag name="KSO_WM_TEMPLATE_CATEGORY" val="diagram"/>
  <p:tag name="KSO_WM_TEMPLATE_INDEX" val="20193873"/>
  <p:tag name="KSO_WM_UNIT_LAYERLEVEL" val="1"/>
  <p:tag name="KSO_WM_TAG_VERSION" val="1.0"/>
  <p:tag name="KSO_WM_BEAUTIFY_FLAG" val="#wm#"/>
</p:tagLst>
</file>

<file path=ppt/tags/tag989.xml><?xml version="1.0" encoding="utf-8"?>
<p:tagLst xmlns:p="http://schemas.openxmlformats.org/presentationml/2006/main">
  <p:tag name="KSO_WM_UNIT_ADJUSTLAYOUT_ID" val="5"/>
  <p:tag name="KSO_WM_UNIT_PICTURE_CLIP_FLAG" val="1"/>
  <p:tag name="KSO_WM_UNIT_COLOR_SCHEME_SHAPE_ID" val="5"/>
  <p:tag name="KSO_WM_UNIT_COLOR_SCHEME_PARENT_PAGE" val="0_1"/>
  <p:tag name="KSO_WM_UNIT_VALUE" val="819*819"/>
  <p:tag name="KSO_WM_UNIT_HIGHLIGHT" val="0"/>
  <p:tag name="KSO_WM_UNIT_COMPATIBLE" val="0"/>
  <p:tag name="KSO_WM_UNIT_DIAGRAM_ISNUMVISUAL" val="0"/>
  <p:tag name="KSO_WM_UNIT_DIAGRAM_ISREFERUNIT" val="0"/>
  <p:tag name="KSO_WM_UNIT_TYPE" val="d"/>
  <p:tag name="KSO_WM_UNIT_INDEX" val="1"/>
  <p:tag name="KSO_WM_UNIT_ID" val="diagram20193873_1*d*1"/>
  <p:tag name="KSO_WM_TEMPLATE_CATEGORY" val="diagram"/>
  <p:tag name="KSO_WM_TEMPLATE_INDEX" val="20193873"/>
  <p:tag name="KSO_WM_UNIT_SUPPORT_UNIT_TYPE" val="[&quot;all&quot;]"/>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0.xml><?xml version="1.0" encoding="utf-8"?>
<p:tagLst xmlns:p="http://schemas.openxmlformats.org/presentationml/2006/main">
  <p:tag name="KSO_WM_UNIT_ADJUSTLAYOUT_ID" val="4"/>
  <p:tag name="KSO_WM_UNIT_COLOR_SCHEME_SHAPE_ID" val="4"/>
  <p:tag name="KSO_WM_UNIT_COLOR_SCHEME_PARENT_PAGE" val="0_1"/>
  <p:tag name="KSO_WM_UNIT_TEXT_PART_ID_V2" val="d-3-1"/>
  <p:tag name="KSO_WM_UNIT_TEXT_PART_ID" val="3-d"/>
  <p:tag name="KSO_WM_UNIT_TEXT_PART_SIZE" val="254.64*644.5"/>
  <p:tag name="KSO_WM_UNIT_NOCLEAR" val="0"/>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3873_1*f*1"/>
  <p:tag name="KSO_WM_TEMPLATE_CATEGORY" val="diagram"/>
  <p:tag name="KSO_WM_TEMPLATE_INDEX" val="20193873"/>
  <p:tag name="KSO_WM_UNIT_LAYERLEVEL" val="1"/>
  <p:tag name="KSO_WM_TAG_VERSION" val="1.0"/>
  <p:tag name="KSO_WM_BEAUTIFY_FLAG" val="#wm#"/>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Lst>
</file>

<file path=ppt/tags/tag991.xml><?xml version="1.0" encoding="utf-8"?>
<p:tagLst xmlns:p="http://schemas.openxmlformats.org/presentationml/2006/main">
  <p:tag name="KSO_WM_UNIT_ADJUSTLAYOUT_ID" val="9"/>
  <p:tag name="KSO_WM_UNIT_COLOR_SCHEME_SHAPE_ID" val="9"/>
  <p:tag name="KSO_WM_UNIT_COLOR_SCHEME_PARENT_PAGE" val="0_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873_1*a*1"/>
  <p:tag name="KSO_WM_TEMPLATE_CATEGORY" val="diagram"/>
  <p:tag name="KSO_WM_TEMPLATE_INDEX" val="20193873"/>
  <p:tag name="KSO_WM_UNIT_LAYERLEVEL" val="1"/>
  <p:tag name="KSO_WM_TAG_VERSION" val="1.0"/>
  <p:tag name="KSO_WM_BEAUTIFY_FLAG" val="#wm#"/>
  <p:tag name="KSO_WM_UNIT_PRESET_TEXT" val="单击此处添加标题"/>
  <p:tag name="KSO_WM_UNIT_TEXT_PART_ID_V2" val="a-4-1"/>
</p:tagLst>
</file>

<file path=ppt/tags/tag992.xml><?xml version="1.0" encoding="utf-8"?>
<p:tagLst xmlns:p="http://schemas.openxmlformats.org/presentationml/2006/main">
  <p:tag name="KSO_WM_BEAUTIFY_FLAG" val="#wm#"/>
  <p:tag name="KSO_WM_TEMPLATE_CATEGORY" val="diagram"/>
  <p:tag name="KSO_WM_TEMPLATE_INDEX" val="20193873"/>
  <p:tag name="KSO_WM_SLIDE_CONSTRAINT" val="%7b%22slideConstraint%22%3a%7b%22seriesAreas%22%3a%5b%5d%2c%22singleAreas%22%3a%5b%7b%22shapes%22%3a%5b5%5d%2c%22serialConstraintIndex%22%3a-1%2c%22areatextmark%22%3a0%2c%22pictureprocessmark%22%3a0%7d%5d%7d%7d"/>
  <p:tag name="KSO_WM_SLIDE_COLORSCHEME_VERSION" val="3.2"/>
  <p:tag name="KSO_WM_SLIDE_ID" val="diagram20193873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d_f"/>
  <p:tag name="KSO_WM_SLIDE_LAYOUT_CNT" val="1_1_1"/>
</p:tagLst>
</file>

<file path=ppt/tags/tag99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0"/>
  <p:tag name="KSO_WM_UNIT_ID" val="diagram20187846_3*l_h_i*1_1_10"/>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99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8"/>
  <p:tag name="KSO_WM_UNIT_ID" val="diagram20187846_3*l_h_i*1_1_8"/>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99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7"/>
  <p:tag name="KSO_WM_UNIT_ID" val="diagram20187846_3*l_h_i*1_1_7"/>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996.xml><?xml version="1.0" encoding="utf-8"?>
<p:tagLst xmlns:p="http://schemas.openxmlformats.org/presentationml/2006/main">
  <p:tag name="KSO_WM_UNIT_HIGHLIGHT" val="0"/>
  <p:tag name="KSO_WM_UNIT_COMPATIBLE" val="0"/>
  <p:tag name="KSO_WM_DIAGRAM_GROUP_CODE" val="l1-1"/>
  <p:tag name="KSO_WM_UNIT_TYPE" val="l_h_i"/>
  <p:tag name="KSO_WM_UNIT_INDEX" val="1_1_6"/>
  <p:tag name="KSO_WM_UNIT_ID" val="diagram20187846_3*l_h_i*1_1_6"/>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99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7"/>
  <p:tag name="KSO_WM_UNIT_ID" val="diagram20187846_3*l_h_i*1_2_7"/>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998.xml><?xml version="1.0" encoding="utf-8"?>
<p:tagLst xmlns:p="http://schemas.openxmlformats.org/presentationml/2006/main">
  <p:tag name="KSO_WM_UNIT_HIGHLIGHT" val="0"/>
  <p:tag name="KSO_WM_UNIT_COMPATIBLE" val="0"/>
  <p:tag name="KSO_WM_DIAGRAM_GROUP_CODE" val="l1-1"/>
  <p:tag name="KSO_WM_UNIT_TYPE" val="l_h_i"/>
  <p:tag name="KSO_WM_UNIT_INDEX" val="1_2_6"/>
  <p:tag name="KSO_WM_UNIT_ID" val="diagram20187846_3*l_h_i*1_2_6"/>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999.xml><?xml version="1.0" encoding="utf-8"?>
<p:tagLst xmlns:p="http://schemas.openxmlformats.org/presentationml/2006/main">
  <p:tag name="KSO_WM_UNIT_HIGHLIGHT" val="0"/>
  <p:tag name="KSO_WM_UNIT_COMPATIBLE" val="0"/>
  <p:tag name="KSO_WM_DIAGRAM_GROUP_CODE" val="l1-1"/>
  <p:tag name="KSO_WM_UNIT_TYPE" val="l_h_i"/>
  <p:tag name="KSO_WM_UNIT_INDEX" val="1_2_5"/>
  <p:tag name="KSO_WM_UNIT_ID" val="diagram20187846_3*l_h_i*1_2_5"/>
  <p:tag name="KSO_WM_TEMPLATE_CATEGORY" val="diagram"/>
  <p:tag name="KSO_WM_TEMPLATE_INDEX" val="20187846"/>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
      <a:dk1>
        <a:srgbClr val="000000"/>
      </a:dk1>
      <a:lt1>
        <a:srgbClr val="FFFFFF"/>
      </a:lt1>
      <a:dk2>
        <a:srgbClr val="FFC926"/>
      </a:dk2>
      <a:lt2>
        <a:srgbClr val="3B3B3B"/>
      </a:lt2>
      <a:accent1>
        <a:srgbClr val="FFC926"/>
      </a:accent1>
      <a:accent2>
        <a:srgbClr val="3B3B3B"/>
      </a:accent2>
      <a:accent3>
        <a:srgbClr val="FFC926"/>
      </a:accent3>
      <a:accent4>
        <a:srgbClr val="3B3B3B"/>
      </a:accent4>
      <a:accent5>
        <a:srgbClr val="FFC926"/>
      </a:accent5>
      <a:accent6>
        <a:srgbClr val="3B3B3B"/>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渐变色-绿">
      <a:dk1>
        <a:srgbClr val="000000"/>
      </a:dk1>
      <a:lt1>
        <a:srgbClr val="FFFFFF"/>
      </a:lt1>
      <a:dk2>
        <a:srgbClr val="44546A"/>
      </a:dk2>
      <a:lt2>
        <a:srgbClr val="E6E4E4"/>
      </a:lt2>
      <a:accent1>
        <a:srgbClr val="508E53"/>
      </a:accent1>
      <a:accent2>
        <a:srgbClr val="69A35B"/>
      </a:accent2>
      <a:accent3>
        <a:srgbClr val="85B311"/>
      </a:accent3>
      <a:accent4>
        <a:srgbClr val="B1C646"/>
      </a:accent4>
      <a:accent5>
        <a:srgbClr val="E9BF35"/>
      </a:accent5>
      <a:accent6>
        <a:srgbClr val="D99C3F"/>
      </a:accent6>
      <a:hlink>
        <a:srgbClr val="0563C1"/>
      </a:hlink>
      <a:folHlink>
        <a:srgbClr val="954D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23965</Words>
  <Application>WPS 演示</Application>
  <PresentationFormat>宽屏</PresentationFormat>
  <Paragraphs>1278</Paragraphs>
  <Slides>99</Slides>
  <Notes>25</Notes>
  <HiddenSlides>0</HiddenSlides>
  <MMClips>1</MMClips>
  <ScaleCrop>false</ScaleCrop>
  <HeadingPairs>
    <vt:vector size="6" baseType="variant">
      <vt:variant>
        <vt:lpstr>已用的字体</vt:lpstr>
      </vt:variant>
      <vt:variant>
        <vt:i4>38</vt:i4>
      </vt:variant>
      <vt:variant>
        <vt:lpstr>主题</vt:lpstr>
      </vt:variant>
      <vt:variant>
        <vt:i4>3</vt:i4>
      </vt:variant>
      <vt:variant>
        <vt:lpstr>幻灯片标题</vt:lpstr>
      </vt:variant>
      <vt:variant>
        <vt:i4>99</vt:i4>
      </vt:variant>
    </vt:vector>
  </HeadingPairs>
  <TitlesOfParts>
    <vt:vector size="140" baseType="lpstr">
      <vt:lpstr>Arial</vt:lpstr>
      <vt:lpstr>宋体</vt:lpstr>
      <vt:lpstr>Wingdings</vt:lpstr>
      <vt:lpstr>Noto Sans S Chinese Bold</vt:lpstr>
      <vt:lpstr>微软雅黑</vt:lpstr>
      <vt:lpstr>等线</vt:lpstr>
      <vt:lpstr>Montserrat Semi</vt:lpstr>
      <vt:lpstr>Poppins SemiBold</vt:lpstr>
      <vt:lpstr>华文隶书</vt:lpstr>
      <vt:lpstr>华文琥珀</vt:lpstr>
      <vt:lpstr>WPS-Bullets</vt:lpstr>
      <vt:lpstr>Wingdings</vt:lpstr>
      <vt:lpstr>Arial Unicode MS</vt:lpstr>
      <vt:lpstr>Calibri</vt:lpstr>
      <vt:lpstr>Gill Sans</vt:lpstr>
      <vt:lpstr>Lato Regular</vt:lpstr>
      <vt:lpstr>華康圓體 Std W5</vt:lpstr>
      <vt:lpstr>Helvetica Light</vt:lpstr>
      <vt:lpstr>Helvetica</vt:lpstr>
      <vt:lpstr>汉仪旗黑-45S</vt:lpstr>
      <vt:lpstr>黑体</vt:lpstr>
      <vt:lpstr>Open Sans</vt:lpstr>
      <vt:lpstr>汉仪旗黑-80S</vt:lpstr>
      <vt:lpstr>Calibri</vt:lpstr>
      <vt:lpstr>Helvetica</vt:lpstr>
      <vt:lpstr>Gill Sans</vt:lpstr>
      <vt:lpstr>Lato Heavy</vt:lpstr>
      <vt:lpstr>華康圓體 Std W9</vt:lpstr>
      <vt:lpstr>Roboto Regular</vt:lpstr>
      <vt:lpstr>Lato</vt:lpstr>
      <vt:lpstr>Helvetica Neue Medium</vt:lpstr>
      <vt:lpstr>汉仪旗黑-35S</vt:lpstr>
      <vt:lpstr>Times New Roman</vt:lpstr>
      <vt:lpstr>Lato Light</vt:lpstr>
      <vt:lpstr>Gill Sans MT</vt:lpstr>
      <vt:lpstr>等线 Light</vt:lpstr>
      <vt:lpstr>Calibri Light</vt:lpstr>
      <vt:lpstr>微软雅黑 Light</vt:lpstr>
      <vt:lpstr>千图网拥有20W+精美PPT模板 更多PPT模板下载至：www.58pic.com/office/ppt​​</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大学职场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多角度评估法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Love_Run</cp:lastModifiedBy>
  <cp:revision>256</cp:revision>
  <dcterms:created xsi:type="dcterms:W3CDTF">2018-02-23T07:21:00Z</dcterms:created>
  <dcterms:modified xsi:type="dcterms:W3CDTF">2020-03-18T15:35:40Z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2052-11.3.0.8586</vt:lpwstr>
  </property>
</Properties>
</file>